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1" r:id="rId2"/>
  </p:sldMasterIdLst>
  <p:notesMasterIdLst>
    <p:notesMasterId r:id="rId24"/>
  </p:notesMasterIdLst>
  <p:handoutMasterIdLst>
    <p:handoutMasterId r:id="rId25"/>
  </p:handoutMasterIdLst>
  <p:sldIdLst>
    <p:sldId id="434" r:id="rId3"/>
    <p:sldId id="436" r:id="rId4"/>
    <p:sldId id="470" r:id="rId5"/>
    <p:sldId id="521" r:id="rId6"/>
    <p:sldId id="522" r:id="rId7"/>
    <p:sldId id="520" r:id="rId8"/>
    <p:sldId id="475" r:id="rId9"/>
    <p:sldId id="467" r:id="rId10"/>
    <p:sldId id="481" r:id="rId11"/>
    <p:sldId id="487" r:id="rId12"/>
    <p:sldId id="515" r:id="rId13"/>
    <p:sldId id="516" r:id="rId14"/>
    <p:sldId id="513" r:id="rId15"/>
    <p:sldId id="511" r:id="rId16"/>
    <p:sldId id="512" r:id="rId17"/>
    <p:sldId id="517" r:id="rId18"/>
    <p:sldId id="463" r:id="rId19"/>
    <p:sldId id="472" r:id="rId20"/>
    <p:sldId id="482" r:id="rId21"/>
    <p:sldId id="478" r:id="rId22"/>
    <p:sldId id="486" r:id="rId23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B59DA028-90DA-41B7-BDCA-9D8B3415A1F1}">
          <p14:sldIdLst>
            <p14:sldId id="434"/>
          </p14:sldIdLst>
        </p14:section>
        <p14:section name="タイトルなしのセクション" id="{72A2BA22-EB04-4074-A1B9-ACD72D7A5D7D}">
          <p14:sldIdLst>
            <p14:sldId id="436"/>
            <p14:sldId id="470"/>
            <p14:sldId id="521"/>
            <p14:sldId id="522"/>
            <p14:sldId id="520"/>
            <p14:sldId id="475"/>
            <p14:sldId id="467"/>
            <p14:sldId id="481"/>
            <p14:sldId id="487"/>
            <p14:sldId id="515"/>
            <p14:sldId id="516"/>
            <p14:sldId id="513"/>
            <p14:sldId id="511"/>
            <p14:sldId id="512"/>
            <p14:sldId id="517"/>
            <p14:sldId id="463"/>
            <p14:sldId id="472"/>
            <p14:sldId id="482"/>
            <p14:sldId id="478"/>
            <p14:sldId id="4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0033CC"/>
    <a:srgbClr val="000000"/>
    <a:srgbClr val="E6E6E6"/>
    <a:srgbClr val="FFFA00"/>
    <a:srgbClr val="33CCCC"/>
    <a:srgbClr val="009999"/>
    <a:srgbClr val="0099FF"/>
    <a:srgbClr val="66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FEA5C6-1F59-476F-A775-F00E11CA2C5F}" v="588" dt="2019-09-09T15:09:10.5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6400" autoAdjust="0"/>
  </p:normalViewPr>
  <p:slideViewPr>
    <p:cSldViewPr>
      <p:cViewPr>
        <p:scale>
          <a:sx n="64" d="100"/>
          <a:sy n="64" d="100"/>
        </p:scale>
        <p:origin x="732" y="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7" d="100"/>
          <a:sy n="47" d="100"/>
        </p:scale>
        <p:origin x="2800" y="52"/>
      </p:cViewPr>
      <p:guideLst>
        <p:guide orient="horz" pos="3107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矢口 純" userId="29c682f132ac32bd" providerId="LiveId" clId="{8BCB8978-76B4-4CCE-BB9A-300B13D5CCF6}"/>
  </pc:docChgLst>
  <pc:docChgLst>
    <pc:chgData name="矢口 純" userId="29c682f132ac32bd" providerId="LiveId" clId="{D3A84E97-FB48-459D-8035-3F314817EA97}"/>
  </pc:docChgLst>
  <pc:docChgLst>
    <pc:chgData name="矢口 純" userId="29c682f132ac32bd" providerId="LiveId" clId="{B8FEA5C6-1F59-476F-A775-F00E11CA2C5F}"/>
    <pc:docChg chg="undo redo custSel addSld delSld modSld sldOrd modMainMaster modSection">
      <pc:chgData name="矢口 純" userId="29c682f132ac32bd" providerId="LiveId" clId="{B8FEA5C6-1F59-476F-A775-F00E11CA2C5F}" dt="2019-09-09T15:09:11.339" v="7631" actId="1038"/>
      <pc:docMkLst>
        <pc:docMk/>
      </pc:docMkLst>
      <pc:sldChg chg="addSp delSp modSp">
        <pc:chgData name="矢口 純" userId="29c682f132ac32bd" providerId="LiveId" clId="{B8FEA5C6-1F59-476F-A775-F00E11CA2C5F}" dt="2019-09-04T07:22:51.740" v="4823" actId="20577"/>
        <pc:sldMkLst>
          <pc:docMk/>
          <pc:sldMk cId="182596624" sldId="436"/>
        </pc:sldMkLst>
        <pc:spChg chg="mod">
          <ac:chgData name="矢口 純" userId="29c682f132ac32bd" providerId="LiveId" clId="{B8FEA5C6-1F59-476F-A775-F00E11CA2C5F}" dt="2019-09-04T07:21:34.334" v="4807" actId="465"/>
          <ac:spMkLst>
            <pc:docMk/>
            <pc:sldMk cId="182596624" sldId="436"/>
            <ac:spMk id="11" creationId="{00000000-0000-0000-0000-000000000000}"/>
          </ac:spMkLst>
        </pc:spChg>
        <pc:spChg chg="add mod">
          <ac:chgData name="矢口 純" userId="29c682f132ac32bd" providerId="LiveId" clId="{B8FEA5C6-1F59-476F-A775-F00E11CA2C5F}" dt="2019-09-04T07:21:34.334" v="4807" actId="465"/>
          <ac:spMkLst>
            <pc:docMk/>
            <pc:sldMk cId="182596624" sldId="436"/>
            <ac:spMk id="14" creationId="{692B5D73-82F1-47F4-A7A1-280A1A1C1799}"/>
          </ac:spMkLst>
        </pc:spChg>
        <pc:spChg chg="add mod">
          <ac:chgData name="矢口 純" userId="29c682f132ac32bd" providerId="LiveId" clId="{B8FEA5C6-1F59-476F-A775-F00E11CA2C5F}" dt="2019-09-04T07:21:34.334" v="4807" actId="465"/>
          <ac:spMkLst>
            <pc:docMk/>
            <pc:sldMk cId="182596624" sldId="436"/>
            <ac:spMk id="15" creationId="{12320BE0-DA01-4D3C-87DD-1963C8D9E36A}"/>
          </ac:spMkLst>
        </pc:spChg>
        <pc:spChg chg="add mod">
          <ac:chgData name="矢口 純" userId="29c682f132ac32bd" providerId="LiveId" clId="{B8FEA5C6-1F59-476F-A775-F00E11CA2C5F}" dt="2019-09-04T07:21:34.334" v="4807" actId="465"/>
          <ac:spMkLst>
            <pc:docMk/>
            <pc:sldMk cId="182596624" sldId="436"/>
            <ac:spMk id="16" creationId="{202C3D39-4F08-4458-8BD9-AD936F8B8A48}"/>
          </ac:spMkLst>
        </pc:spChg>
        <pc:spChg chg="mod">
          <ac:chgData name="矢口 純" userId="29c682f132ac32bd" providerId="LiveId" clId="{B8FEA5C6-1F59-476F-A775-F00E11CA2C5F}" dt="2019-09-04T07:22:51.740" v="4823" actId="20577"/>
          <ac:spMkLst>
            <pc:docMk/>
            <pc:sldMk cId="182596624" sldId="436"/>
            <ac:spMk id="24" creationId="{00000000-0000-0000-0000-000000000000}"/>
          </ac:spMkLst>
        </pc:spChg>
        <pc:spChg chg="mod">
          <ac:chgData name="矢口 純" userId="29c682f132ac32bd" providerId="LiveId" clId="{B8FEA5C6-1F59-476F-A775-F00E11CA2C5F}" dt="2019-09-04T07:21:34.334" v="4807" actId="465"/>
          <ac:spMkLst>
            <pc:docMk/>
            <pc:sldMk cId="182596624" sldId="436"/>
            <ac:spMk id="25" creationId="{00000000-0000-0000-0000-000000000000}"/>
          </ac:spMkLst>
        </pc:spChg>
        <pc:spChg chg="del">
          <ac:chgData name="矢口 純" userId="29c682f132ac32bd" providerId="LiveId" clId="{B8FEA5C6-1F59-476F-A775-F00E11CA2C5F}" dt="2019-09-04T07:20:57.065" v="4796" actId="478"/>
          <ac:spMkLst>
            <pc:docMk/>
            <pc:sldMk cId="182596624" sldId="436"/>
            <ac:spMk id="27" creationId="{00000000-0000-0000-0000-000000000000}"/>
          </ac:spMkLst>
        </pc:spChg>
        <pc:spChg chg="mod">
          <ac:chgData name="矢口 純" userId="29c682f132ac32bd" providerId="LiveId" clId="{B8FEA5C6-1F59-476F-A775-F00E11CA2C5F}" dt="2019-09-04T07:21:34.334" v="4807" actId="465"/>
          <ac:spMkLst>
            <pc:docMk/>
            <pc:sldMk cId="182596624" sldId="436"/>
            <ac:spMk id="30" creationId="{00000000-0000-0000-0000-000000000000}"/>
          </ac:spMkLst>
        </pc:spChg>
      </pc:sldChg>
      <pc:sldChg chg="del">
        <pc:chgData name="矢口 純" userId="29c682f132ac32bd" providerId="LiveId" clId="{B8FEA5C6-1F59-476F-A775-F00E11CA2C5F}" dt="2019-09-09T14:53:51.794" v="7198" actId="2696"/>
        <pc:sldMkLst>
          <pc:docMk/>
          <pc:sldMk cId="291543424" sldId="437"/>
        </pc:sldMkLst>
      </pc:sldChg>
      <pc:sldChg chg="del">
        <pc:chgData name="矢口 純" userId="29c682f132ac32bd" providerId="LiveId" clId="{B8FEA5C6-1F59-476F-A775-F00E11CA2C5F}" dt="2019-09-02T13:45:38.885" v="0" actId="2696"/>
        <pc:sldMkLst>
          <pc:docMk/>
          <pc:sldMk cId="277703781" sldId="438"/>
        </pc:sldMkLst>
      </pc:sldChg>
      <pc:sldChg chg="addSp delSp modSp del">
        <pc:chgData name="矢口 純" userId="29c682f132ac32bd" providerId="LiveId" clId="{B8FEA5C6-1F59-476F-A775-F00E11CA2C5F}" dt="2019-09-08T14:50:37.802" v="6460" actId="2696"/>
        <pc:sldMkLst>
          <pc:docMk/>
          <pc:sldMk cId="1276095083" sldId="440"/>
        </pc:sldMkLst>
        <pc:spChg chg="mod">
          <ac:chgData name="矢口 純" userId="29c682f132ac32bd" providerId="LiveId" clId="{B8FEA5C6-1F59-476F-A775-F00E11CA2C5F}" dt="2019-09-02T15:28:24.209" v="723" actId="20577"/>
          <ac:spMkLst>
            <pc:docMk/>
            <pc:sldMk cId="1276095083" sldId="440"/>
            <ac:spMk id="2" creationId="{00000000-0000-0000-0000-000000000000}"/>
          </ac:spMkLst>
        </pc:spChg>
        <pc:spChg chg="add mod">
          <ac:chgData name="矢口 純" userId="29c682f132ac32bd" providerId="LiveId" clId="{B8FEA5C6-1F59-476F-A775-F00E11CA2C5F}" dt="2019-09-08T14:49:50.275" v="6446" actId="164"/>
          <ac:spMkLst>
            <pc:docMk/>
            <pc:sldMk cId="1276095083" sldId="440"/>
            <ac:spMk id="3" creationId="{E716F107-CFFD-49F1-AEB2-3A5B060CCDC7}"/>
          </ac:spMkLst>
        </pc:spChg>
        <pc:spChg chg="add mod">
          <ac:chgData name="矢口 純" userId="29c682f132ac32bd" providerId="LiveId" clId="{B8FEA5C6-1F59-476F-A775-F00E11CA2C5F}" dt="2019-09-08T14:49:50.275" v="6446" actId="164"/>
          <ac:spMkLst>
            <pc:docMk/>
            <pc:sldMk cId="1276095083" sldId="440"/>
            <ac:spMk id="4" creationId="{6F2EC54C-BA68-4BDD-AED9-2A91BAB6D10C}"/>
          </ac:spMkLst>
        </pc:spChg>
        <pc:spChg chg="add mod">
          <ac:chgData name="矢口 純" userId="29c682f132ac32bd" providerId="LiveId" clId="{B8FEA5C6-1F59-476F-A775-F00E11CA2C5F}" dt="2019-09-08T14:49:50.275" v="6446" actId="164"/>
          <ac:spMkLst>
            <pc:docMk/>
            <pc:sldMk cId="1276095083" sldId="440"/>
            <ac:spMk id="5" creationId="{CC4A8A48-F2CA-44A9-A962-E5CC54D98893}"/>
          </ac:spMkLst>
        </pc:spChg>
        <pc:spChg chg="add mod">
          <ac:chgData name="矢口 純" userId="29c682f132ac32bd" providerId="LiveId" clId="{B8FEA5C6-1F59-476F-A775-F00E11CA2C5F}" dt="2019-09-08T14:49:50.275" v="6446" actId="164"/>
          <ac:spMkLst>
            <pc:docMk/>
            <pc:sldMk cId="1276095083" sldId="440"/>
            <ac:spMk id="6" creationId="{C3FF3383-FA6D-4C4A-89C7-8C58E3D1781C}"/>
          </ac:spMkLst>
        </pc:spChg>
        <pc:spChg chg="del mod">
          <ac:chgData name="矢口 純" userId="29c682f132ac32bd" providerId="LiveId" clId="{B8FEA5C6-1F59-476F-A775-F00E11CA2C5F}" dt="2019-09-08T14:44:17.261" v="6331" actId="478"/>
          <ac:spMkLst>
            <pc:docMk/>
            <pc:sldMk cId="1276095083" sldId="440"/>
            <ac:spMk id="14" creationId="{00000000-0000-0000-0000-000000000000}"/>
          </ac:spMkLst>
        </pc:spChg>
        <pc:spChg chg="mod">
          <ac:chgData name="矢口 純" userId="29c682f132ac32bd" providerId="LiveId" clId="{B8FEA5C6-1F59-476F-A775-F00E11CA2C5F}" dt="2019-09-02T15:30:59.810" v="867" actId="20577"/>
          <ac:spMkLst>
            <pc:docMk/>
            <pc:sldMk cId="1276095083" sldId="440"/>
            <ac:spMk id="17" creationId="{00000000-0000-0000-0000-000000000000}"/>
          </ac:spMkLst>
        </pc:spChg>
        <pc:spChg chg="mod">
          <ac:chgData name="矢口 純" userId="29c682f132ac32bd" providerId="LiveId" clId="{B8FEA5C6-1F59-476F-A775-F00E11CA2C5F}" dt="2019-09-02T15:29:58.644" v="788" actId="1076"/>
          <ac:spMkLst>
            <pc:docMk/>
            <pc:sldMk cId="1276095083" sldId="440"/>
            <ac:spMk id="19" creationId="{00000000-0000-0000-0000-000000000000}"/>
          </ac:spMkLst>
        </pc:spChg>
        <pc:spChg chg="mod">
          <ac:chgData name="矢口 純" userId="29c682f132ac32bd" providerId="LiveId" clId="{B8FEA5C6-1F59-476F-A775-F00E11CA2C5F}" dt="2019-09-04T07:57:17.171" v="4931" actId="1076"/>
          <ac:spMkLst>
            <pc:docMk/>
            <pc:sldMk cId="1276095083" sldId="440"/>
            <ac:spMk id="23" creationId="{99C1EE28-31D8-451F-B15B-2C78C5EF8A66}"/>
          </ac:spMkLst>
        </pc:spChg>
        <pc:spChg chg="mod">
          <ac:chgData name="矢口 純" userId="29c682f132ac32bd" providerId="LiveId" clId="{B8FEA5C6-1F59-476F-A775-F00E11CA2C5F}" dt="2019-09-08T14:45:49.210" v="6354"/>
          <ac:spMkLst>
            <pc:docMk/>
            <pc:sldMk cId="1276095083" sldId="440"/>
            <ac:spMk id="24" creationId="{00000000-0000-0000-0000-000000000000}"/>
          </ac:spMkLst>
        </pc:spChg>
        <pc:spChg chg="del mod">
          <ac:chgData name="矢口 純" userId="29c682f132ac32bd" providerId="LiveId" clId="{B8FEA5C6-1F59-476F-A775-F00E11CA2C5F}" dt="2019-09-08T14:44:17.261" v="6331" actId="478"/>
          <ac:spMkLst>
            <pc:docMk/>
            <pc:sldMk cId="1276095083" sldId="440"/>
            <ac:spMk id="27" creationId="{FC4B8A50-5D47-4538-B9DF-083A3B3DDA0D}"/>
          </ac:spMkLst>
        </pc:spChg>
        <pc:spChg chg="mod">
          <ac:chgData name="矢口 純" userId="29c682f132ac32bd" providerId="LiveId" clId="{B8FEA5C6-1F59-476F-A775-F00E11CA2C5F}" dt="2019-09-02T15:29:56.549" v="787" actId="14100"/>
          <ac:spMkLst>
            <pc:docMk/>
            <pc:sldMk cId="1276095083" sldId="440"/>
            <ac:spMk id="29" creationId="{00000000-0000-0000-0000-000000000000}"/>
          </ac:spMkLst>
        </pc:spChg>
        <pc:spChg chg="mod">
          <ac:chgData name="矢口 純" userId="29c682f132ac32bd" providerId="LiveId" clId="{B8FEA5C6-1F59-476F-A775-F00E11CA2C5F}" dt="2019-09-02T15:41:09.715" v="1300" actId="1076"/>
          <ac:spMkLst>
            <pc:docMk/>
            <pc:sldMk cId="1276095083" sldId="440"/>
            <ac:spMk id="30" creationId="{00000000-0000-0000-0000-000000000000}"/>
          </ac:spMkLst>
        </pc:spChg>
        <pc:spChg chg="del mod">
          <ac:chgData name="矢口 純" userId="29c682f132ac32bd" providerId="LiveId" clId="{B8FEA5C6-1F59-476F-A775-F00E11CA2C5F}" dt="2019-09-08T14:44:17.261" v="6331" actId="478"/>
          <ac:spMkLst>
            <pc:docMk/>
            <pc:sldMk cId="1276095083" sldId="440"/>
            <ac:spMk id="32" creationId="{FD30CF4C-4EE7-421A-99AF-410EBB2B319A}"/>
          </ac:spMkLst>
        </pc:spChg>
        <pc:spChg chg="mod">
          <ac:chgData name="矢口 純" userId="29c682f132ac32bd" providerId="LiveId" clId="{B8FEA5C6-1F59-476F-A775-F00E11CA2C5F}" dt="2019-09-02T15:30:43.198" v="831" actId="20577"/>
          <ac:spMkLst>
            <pc:docMk/>
            <pc:sldMk cId="1276095083" sldId="440"/>
            <ac:spMk id="36" creationId="{00000000-0000-0000-0000-000000000000}"/>
          </ac:spMkLst>
        </pc:spChg>
        <pc:spChg chg="mod">
          <ac:chgData name="矢口 純" userId="29c682f132ac32bd" providerId="LiveId" clId="{B8FEA5C6-1F59-476F-A775-F00E11CA2C5F}" dt="2019-09-08T14:44:39.534" v="6337" actId="14100"/>
          <ac:spMkLst>
            <pc:docMk/>
            <pc:sldMk cId="1276095083" sldId="440"/>
            <ac:spMk id="44" creationId="{00000000-0000-0000-0000-000000000000}"/>
          </ac:spMkLst>
        </pc:spChg>
        <pc:spChg chg="mod">
          <ac:chgData name="矢口 純" userId="29c682f132ac32bd" providerId="LiveId" clId="{B8FEA5C6-1F59-476F-A775-F00E11CA2C5F}" dt="2019-09-08T14:44:43.194" v="6338" actId="14100"/>
          <ac:spMkLst>
            <pc:docMk/>
            <pc:sldMk cId="1276095083" sldId="440"/>
            <ac:spMk id="45" creationId="{00000000-0000-0000-0000-000000000000}"/>
          </ac:spMkLst>
        </pc:spChg>
        <pc:spChg chg="mod">
          <ac:chgData name="矢口 純" userId="29c682f132ac32bd" providerId="LiveId" clId="{B8FEA5C6-1F59-476F-A775-F00E11CA2C5F}" dt="2019-09-08T14:44:32.057" v="6335" actId="403"/>
          <ac:spMkLst>
            <pc:docMk/>
            <pc:sldMk cId="1276095083" sldId="440"/>
            <ac:spMk id="56" creationId="{00000000-0000-0000-0000-000000000000}"/>
          </ac:spMkLst>
        </pc:spChg>
        <pc:spChg chg="mod">
          <ac:chgData name="矢口 純" userId="29c682f132ac32bd" providerId="LiveId" clId="{B8FEA5C6-1F59-476F-A775-F00E11CA2C5F}" dt="2019-09-08T14:44:32.057" v="6335" actId="403"/>
          <ac:spMkLst>
            <pc:docMk/>
            <pc:sldMk cId="1276095083" sldId="440"/>
            <ac:spMk id="57" creationId="{00000000-0000-0000-0000-000000000000}"/>
          </ac:spMkLst>
        </pc:spChg>
        <pc:spChg chg="mod">
          <ac:chgData name="矢口 純" userId="29c682f132ac32bd" providerId="LiveId" clId="{B8FEA5C6-1F59-476F-A775-F00E11CA2C5F}" dt="2019-09-08T14:44:32.057" v="6335" actId="403"/>
          <ac:spMkLst>
            <pc:docMk/>
            <pc:sldMk cId="1276095083" sldId="440"/>
            <ac:spMk id="58" creationId="{00000000-0000-0000-0000-000000000000}"/>
          </ac:spMkLst>
        </pc:spChg>
        <pc:spChg chg="mod">
          <ac:chgData name="矢口 純" userId="29c682f132ac32bd" providerId="LiveId" clId="{B8FEA5C6-1F59-476F-A775-F00E11CA2C5F}" dt="2019-09-08T14:44:32.057" v="6335" actId="403"/>
          <ac:spMkLst>
            <pc:docMk/>
            <pc:sldMk cId="1276095083" sldId="440"/>
            <ac:spMk id="59" creationId="{00000000-0000-0000-0000-000000000000}"/>
          </ac:spMkLst>
        </pc:spChg>
        <pc:spChg chg="mod">
          <ac:chgData name="矢口 純" userId="29c682f132ac32bd" providerId="LiveId" clId="{B8FEA5C6-1F59-476F-A775-F00E11CA2C5F}" dt="2019-09-08T14:44:32.057" v="6335" actId="403"/>
          <ac:spMkLst>
            <pc:docMk/>
            <pc:sldMk cId="1276095083" sldId="440"/>
            <ac:spMk id="60" creationId="{00000000-0000-0000-0000-000000000000}"/>
          </ac:spMkLst>
        </pc:spChg>
        <pc:spChg chg="mod">
          <ac:chgData name="矢口 純" userId="29c682f132ac32bd" providerId="LiveId" clId="{B8FEA5C6-1F59-476F-A775-F00E11CA2C5F}" dt="2019-09-08T14:44:32.057" v="6335" actId="403"/>
          <ac:spMkLst>
            <pc:docMk/>
            <pc:sldMk cId="1276095083" sldId="440"/>
            <ac:spMk id="61" creationId="{00000000-0000-0000-0000-000000000000}"/>
          </ac:spMkLst>
        </pc:spChg>
        <pc:spChg chg="mod">
          <ac:chgData name="矢口 純" userId="29c682f132ac32bd" providerId="LiveId" clId="{B8FEA5C6-1F59-476F-A775-F00E11CA2C5F}" dt="2019-09-08T14:44:32.057" v="6335" actId="403"/>
          <ac:spMkLst>
            <pc:docMk/>
            <pc:sldMk cId="1276095083" sldId="440"/>
            <ac:spMk id="62" creationId="{00000000-0000-0000-0000-000000000000}"/>
          </ac:spMkLst>
        </pc:spChg>
        <pc:spChg chg="mod">
          <ac:chgData name="矢口 純" userId="29c682f132ac32bd" providerId="LiveId" clId="{B8FEA5C6-1F59-476F-A775-F00E11CA2C5F}" dt="2019-09-08T14:44:32.057" v="6335" actId="403"/>
          <ac:spMkLst>
            <pc:docMk/>
            <pc:sldMk cId="1276095083" sldId="440"/>
            <ac:spMk id="63" creationId="{00000000-0000-0000-0000-000000000000}"/>
          </ac:spMkLst>
        </pc:spChg>
        <pc:spChg chg="mod">
          <ac:chgData name="矢口 純" userId="29c682f132ac32bd" providerId="LiveId" clId="{B8FEA5C6-1F59-476F-A775-F00E11CA2C5F}" dt="2019-09-08T14:44:32.057" v="6335" actId="403"/>
          <ac:spMkLst>
            <pc:docMk/>
            <pc:sldMk cId="1276095083" sldId="440"/>
            <ac:spMk id="64" creationId="{00000000-0000-0000-0000-000000000000}"/>
          </ac:spMkLst>
        </pc:spChg>
        <pc:spChg chg="mod">
          <ac:chgData name="矢口 純" userId="29c682f132ac32bd" providerId="LiveId" clId="{B8FEA5C6-1F59-476F-A775-F00E11CA2C5F}" dt="2019-09-08T14:44:32.057" v="6335" actId="403"/>
          <ac:spMkLst>
            <pc:docMk/>
            <pc:sldMk cId="1276095083" sldId="440"/>
            <ac:spMk id="65" creationId="{00000000-0000-0000-0000-000000000000}"/>
          </ac:spMkLst>
        </pc:spChg>
        <pc:spChg chg="add mod">
          <ac:chgData name="矢口 純" userId="29c682f132ac32bd" providerId="LiveId" clId="{B8FEA5C6-1F59-476F-A775-F00E11CA2C5F}" dt="2019-09-08T14:49:50.275" v="6446" actId="164"/>
          <ac:spMkLst>
            <pc:docMk/>
            <pc:sldMk cId="1276095083" sldId="440"/>
            <ac:spMk id="66" creationId="{AD758731-3A93-4746-9F01-4B3CE828B137}"/>
          </ac:spMkLst>
        </pc:spChg>
        <pc:spChg chg="add mod">
          <ac:chgData name="矢口 純" userId="29c682f132ac32bd" providerId="LiveId" clId="{B8FEA5C6-1F59-476F-A775-F00E11CA2C5F}" dt="2019-09-08T14:49:50.275" v="6446" actId="164"/>
          <ac:spMkLst>
            <pc:docMk/>
            <pc:sldMk cId="1276095083" sldId="440"/>
            <ac:spMk id="77" creationId="{3F114303-FB80-473F-A939-9834DFC9A743}"/>
          </ac:spMkLst>
        </pc:spChg>
        <pc:spChg chg="add mod">
          <ac:chgData name="矢口 純" userId="29c682f132ac32bd" providerId="LiveId" clId="{B8FEA5C6-1F59-476F-A775-F00E11CA2C5F}" dt="2019-09-08T14:49:50.275" v="6446" actId="164"/>
          <ac:spMkLst>
            <pc:docMk/>
            <pc:sldMk cId="1276095083" sldId="440"/>
            <ac:spMk id="78" creationId="{A77043E3-7667-40CC-88E8-2A6B36CAD71C}"/>
          </ac:spMkLst>
        </pc:spChg>
        <pc:spChg chg="add mod">
          <ac:chgData name="矢口 純" userId="29c682f132ac32bd" providerId="LiveId" clId="{B8FEA5C6-1F59-476F-A775-F00E11CA2C5F}" dt="2019-09-08T14:49:50.275" v="6446" actId="164"/>
          <ac:spMkLst>
            <pc:docMk/>
            <pc:sldMk cId="1276095083" sldId="440"/>
            <ac:spMk id="79" creationId="{69F31CD1-59F1-4217-8803-8A14605E09B4}"/>
          </ac:spMkLst>
        </pc:spChg>
        <pc:spChg chg="mod">
          <ac:chgData name="矢口 純" userId="29c682f132ac32bd" providerId="LiveId" clId="{B8FEA5C6-1F59-476F-A775-F00E11CA2C5F}" dt="2019-09-04T08:04:31.777" v="4949" actId="20577"/>
          <ac:spMkLst>
            <pc:docMk/>
            <pc:sldMk cId="1276095083" sldId="440"/>
            <ac:spMk id="90" creationId="{F41DFF09-AADA-4EB1-A568-B558D8C21094}"/>
          </ac:spMkLst>
        </pc:spChg>
        <pc:spChg chg="del mod">
          <ac:chgData name="矢口 純" userId="29c682f132ac32bd" providerId="LiveId" clId="{B8FEA5C6-1F59-476F-A775-F00E11CA2C5F}" dt="2019-09-08T14:44:17.261" v="6331" actId="478"/>
          <ac:spMkLst>
            <pc:docMk/>
            <pc:sldMk cId="1276095083" sldId="440"/>
            <ac:spMk id="98" creationId="{00000000-0000-0000-0000-000000000000}"/>
          </ac:spMkLst>
        </pc:spChg>
        <pc:spChg chg="del">
          <ac:chgData name="矢口 純" userId="29c682f132ac32bd" providerId="LiveId" clId="{B8FEA5C6-1F59-476F-A775-F00E11CA2C5F}" dt="2019-09-02T15:38:44.195" v="1129" actId="478"/>
          <ac:spMkLst>
            <pc:docMk/>
            <pc:sldMk cId="1276095083" sldId="440"/>
            <ac:spMk id="99" creationId="{99C1EE28-31D8-451F-B15B-2C78C5EF8A66}"/>
          </ac:spMkLst>
        </pc:spChg>
        <pc:grpChg chg="add mod">
          <ac:chgData name="矢口 純" userId="29c682f132ac32bd" providerId="LiveId" clId="{B8FEA5C6-1F59-476F-A775-F00E11CA2C5F}" dt="2019-09-08T14:49:55.534" v="6447" actId="1076"/>
          <ac:grpSpMkLst>
            <pc:docMk/>
            <pc:sldMk cId="1276095083" sldId="440"/>
            <ac:grpSpMk id="8" creationId="{B8667538-672C-4362-8C2D-A5CA72FAF9E5}"/>
          </ac:grpSpMkLst>
        </pc:grpChg>
        <pc:grpChg chg="mod">
          <ac:chgData name="矢口 純" userId="29c682f132ac32bd" providerId="LiveId" clId="{B8FEA5C6-1F59-476F-A775-F00E11CA2C5F}" dt="2019-09-08T14:50:05.597" v="6459" actId="1038"/>
          <ac:grpSpMkLst>
            <pc:docMk/>
            <pc:sldMk cId="1276095083" sldId="440"/>
            <ac:grpSpMk id="71" creationId="{00000000-0000-0000-0000-000000000000}"/>
          </ac:grpSpMkLst>
        </pc:grpChg>
        <pc:grpChg chg="mod">
          <ac:chgData name="矢口 純" userId="29c682f132ac32bd" providerId="LiveId" clId="{B8FEA5C6-1F59-476F-A775-F00E11CA2C5F}" dt="2019-09-08T14:50:05.597" v="6459" actId="1038"/>
          <ac:grpSpMkLst>
            <pc:docMk/>
            <pc:sldMk cId="1276095083" sldId="440"/>
            <ac:grpSpMk id="72" creationId="{00000000-0000-0000-0000-000000000000}"/>
          </ac:grpSpMkLst>
        </pc:grpChg>
        <pc:grpChg chg="mod">
          <ac:chgData name="矢口 純" userId="29c682f132ac32bd" providerId="LiveId" clId="{B8FEA5C6-1F59-476F-A775-F00E11CA2C5F}" dt="2019-09-08T14:50:05.597" v="6459" actId="1038"/>
          <ac:grpSpMkLst>
            <pc:docMk/>
            <pc:sldMk cId="1276095083" sldId="440"/>
            <ac:grpSpMk id="75" creationId="{00000000-0000-0000-0000-000000000000}"/>
          </ac:grpSpMkLst>
        </pc:grpChg>
        <pc:grpChg chg="mod">
          <ac:chgData name="矢口 純" userId="29c682f132ac32bd" providerId="LiveId" clId="{B8FEA5C6-1F59-476F-A775-F00E11CA2C5F}" dt="2019-09-08T14:50:05.597" v="6459" actId="1038"/>
          <ac:grpSpMkLst>
            <pc:docMk/>
            <pc:sldMk cId="1276095083" sldId="440"/>
            <ac:grpSpMk id="76" creationId="{00000000-0000-0000-0000-000000000000}"/>
          </ac:grpSpMkLst>
        </pc:grpChg>
        <pc:grpChg chg="del">
          <ac:chgData name="矢口 純" userId="29c682f132ac32bd" providerId="LiveId" clId="{B8FEA5C6-1F59-476F-A775-F00E11CA2C5F}" dt="2019-09-08T14:44:17.261" v="6331" actId="478"/>
          <ac:grpSpMkLst>
            <pc:docMk/>
            <pc:sldMk cId="1276095083" sldId="440"/>
            <ac:grpSpMk id="80" creationId="{00000000-0000-0000-0000-000000000000}"/>
          </ac:grpSpMkLst>
        </pc:grpChg>
        <pc:grpChg chg="del mod">
          <ac:chgData name="矢口 純" userId="29c682f132ac32bd" providerId="LiveId" clId="{B8FEA5C6-1F59-476F-A775-F00E11CA2C5F}" dt="2019-09-08T14:44:17.261" v="6331" actId="478"/>
          <ac:grpSpMkLst>
            <pc:docMk/>
            <pc:sldMk cId="1276095083" sldId="440"/>
            <ac:grpSpMk id="92" creationId="{00000000-0000-0000-0000-000000000000}"/>
          </ac:grpSpMkLst>
        </pc:grpChg>
        <pc:grpChg chg="mod">
          <ac:chgData name="矢口 純" userId="29c682f132ac32bd" providerId="LiveId" clId="{B8FEA5C6-1F59-476F-A775-F00E11CA2C5F}" dt="2019-09-08T14:50:05.597" v="6459" actId="1038"/>
          <ac:grpSpMkLst>
            <pc:docMk/>
            <pc:sldMk cId="1276095083" sldId="440"/>
            <ac:grpSpMk id="96" creationId="{00000000-0000-0000-0000-000000000000}"/>
          </ac:grpSpMkLst>
        </pc:grpChg>
        <pc:grpChg chg="mod">
          <ac:chgData name="矢口 純" userId="29c682f132ac32bd" providerId="LiveId" clId="{B8FEA5C6-1F59-476F-A775-F00E11CA2C5F}" dt="2019-09-04T07:57:20.850" v="4940" actId="1038"/>
          <ac:grpSpMkLst>
            <pc:docMk/>
            <pc:sldMk cId="1276095083" sldId="440"/>
            <ac:grpSpMk id="97" creationId="{00000000-0000-0000-0000-000000000000}"/>
          </ac:grpSpMkLst>
        </pc:grpChg>
        <pc:picChg chg="mod">
          <ac:chgData name="矢口 純" userId="29c682f132ac32bd" providerId="LiveId" clId="{B8FEA5C6-1F59-476F-A775-F00E11CA2C5F}" dt="2019-09-02T15:38:51.452" v="1131" actId="14100"/>
          <ac:picMkLst>
            <pc:docMk/>
            <pc:sldMk cId="1276095083" sldId="440"/>
            <ac:picMk id="2050" creationId="{00000000-0000-0000-0000-000000000000}"/>
          </ac:picMkLst>
        </pc:picChg>
        <pc:cxnChg chg="mod">
          <ac:chgData name="矢口 純" userId="29c682f132ac32bd" providerId="LiveId" clId="{B8FEA5C6-1F59-476F-A775-F00E11CA2C5F}" dt="2019-09-02T15:31:15.352" v="868" actId="14100"/>
          <ac:cxnSpMkLst>
            <pc:docMk/>
            <pc:sldMk cId="1276095083" sldId="440"/>
            <ac:cxnSpMk id="35" creationId="{00000000-0000-0000-0000-000000000000}"/>
          </ac:cxnSpMkLst>
        </pc:cxnChg>
        <pc:cxnChg chg="add mod">
          <ac:chgData name="矢口 純" userId="29c682f132ac32bd" providerId="LiveId" clId="{B8FEA5C6-1F59-476F-A775-F00E11CA2C5F}" dt="2019-09-08T14:49:50.275" v="6446" actId="164"/>
          <ac:cxnSpMkLst>
            <pc:docMk/>
            <pc:sldMk cId="1276095083" sldId="440"/>
            <ac:cxnSpMk id="67" creationId="{F549FB4F-578C-462D-9C42-698F1E0294D5}"/>
          </ac:cxnSpMkLst>
        </pc:cxnChg>
        <pc:cxnChg chg="add mod">
          <ac:chgData name="矢口 純" userId="29c682f132ac32bd" providerId="LiveId" clId="{B8FEA5C6-1F59-476F-A775-F00E11CA2C5F}" dt="2019-09-08T14:49:50.275" v="6446" actId="164"/>
          <ac:cxnSpMkLst>
            <pc:docMk/>
            <pc:sldMk cId="1276095083" sldId="440"/>
            <ac:cxnSpMk id="69" creationId="{093B4540-D9EB-4CC8-BF46-4449D5E4FE76}"/>
          </ac:cxnSpMkLst>
        </pc:cxnChg>
      </pc:sldChg>
      <pc:sldChg chg="del">
        <pc:chgData name="矢口 純" userId="29c682f132ac32bd" providerId="LiveId" clId="{B8FEA5C6-1F59-476F-A775-F00E11CA2C5F}" dt="2019-09-09T14:53:59.892" v="7205" actId="2696"/>
        <pc:sldMkLst>
          <pc:docMk/>
          <pc:sldMk cId="2838590455" sldId="445"/>
        </pc:sldMkLst>
      </pc:sldChg>
      <pc:sldChg chg="del">
        <pc:chgData name="矢口 純" userId="29c682f132ac32bd" providerId="LiveId" clId="{B8FEA5C6-1F59-476F-A775-F00E11CA2C5F}" dt="2019-09-09T14:54:16.406" v="7216" actId="2696"/>
        <pc:sldMkLst>
          <pc:docMk/>
          <pc:sldMk cId="2114245565" sldId="454"/>
        </pc:sldMkLst>
      </pc:sldChg>
      <pc:sldChg chg="del">
        <pc:chgData name="矢口 純" userId="29c682f132ac32bd" providerId="LiveId" clId="{B8FEA5C6-1F59-476F-A775-F00E11CA2C5F}" dt="2019-09-09T14:54:15.030" v="7215" actId="2696"/>
        <pc:sldMkLst>
          <pc:docMk/>
          <pc:sldMk cId="2527361210" sldId="455"/>
        </pc:sldMkLst>
      </pc:sldChg>
      <pc:sldChg chg="addSp delSp modSp">
        <pc:chgData name="矢口 純" userId="29c682f132ac32bd" providerId="LiveId" clId="{B8FEA5C6-1F59-476F-A775-F00E11CA2C5F}" dt="2019-09-04T16:31:00.801" v="5568" actId="1036"/>
        <pc:sldMkLst>
          <pc:docMk/>
          <pc:sldMk cId="2919438583" sldId="463"/>
        </pc:sldMkLst>
        <pc:spChg chg="mod">
          <ac:chgData name="矢口 純" userId="29c682f132ac32bd" providerId="LiveId" clId="{B8FEA5C6-1F59-476F-A775-F00E11CA2C5F}" dt="2019-09-03T15:50:10.516" v="4687" actId="20577"/>
          <ac:spMkLst>
            <pc:docMk/>
            <pc:sldMk cId="2919438583" sldId="463"/>
            <ac:spMk id="2" creationId="{00000000-0000-0000-0000-000000000000}"/>
          </ac:spMkLst>
        </pc:spChg>
        <pc:spChg chg="mod">
          <ac:chgData name="矢口 純" userId="29c682f132ac32bd" providerId="LiveId" clId="{B8FEA5C6-1F59-476F-A775-F00E11CA2C5F}" dt="2019-09-03T15:58:50.250" v="4694" actId="947"/>
          <ac:spMkLst>
            <pc:docMk/>
            <pc:sldMk cId="2919438583" sldId="463"/>
            <ac:spMk id="3" creationId="{00000000-0000-0000-0000-000000000000}"/>
          </ac:spMkLst>
        </pc:spChg>
        <pc:spChg chg="mod">
          <ac:chgData name="矢口 純" userId="29c682f132ac32bd" providerId="LiveId" clId="{B8FEA5C6-1F59-476F-A775-F00E11CA2C5F}" dt="2019-09-03T16:01:18.758" v="4703" actId="947"/>
          <ac:spMkLst>
            <pc:docMk/>
            <pc:sldMk cId="2919438583" sldId="463"/>
            <ac:spMk id="7" creationId="{00000000-0000-0000-0000-000000000000}"/>
          </ac:spMkLst>
        </pc:spChg>
        <pc:spChg chg="add del mod">
          <ac:chgData name="矢口 純" userId="29c682f132ac32bd" providerId="LiveId" clId="{B8FEA5C6-1F59-476F-A775-F00E11CA2C5F}" dt="2019-09-04T16:30:08.407" v="5553" actId="478"/>
          <ac:spMkLst>
            <pc:docMk/>
            <pc:sldMk cId="2919438583" sldId="463"/>
            <ac:spMk id="12" creationId="{212E8AA5-E3B5-4754-B2B3-B081A8677F20}"/>
          </ac:spMkLst>
        </pc:spChg>
        <pc:spChg chg="add del">
          <ac:chgData name="矢口 純" userId="29c682f132ac32bd" providerId="LiveId" clId="{B8FEA5C6-1F59-476F-A775-F00E11CA2C5F}" dt="2019-09-03T16:02:12.521" v="4706" actId="478"/>
          <ac:spMkLst>
            <pc:docMk/>
            <pc:sldMk cId="2919438583" sldId="463"/>
            <ac:spMk id="12" creationId="{E240B168-C50A-46D4-9640-797A0B095CE4}"/>
          </ac:spMkLst>
        </pc:spChg>
        <pc:spChg chg="mod">
          <ac:chgData name="矢口 純" userId="29c682f132ac32bd" providerId="LiveId" clId="{B8FEA5C6-1F59-476F-A775-F00E11CA2C5F}" dt="2019-09-03T16:05:02.811" v="4731" actId="14100"/>
          <ac:spMkLst>
            <pc:docMk/>
            <pc:sldMk cId="2919438583" sldId="463"/>
            <ac:spMk id="14" creationId="{00000000-0000-0000-0000-000000000000}"/>
          </ac:spMkLst>
        </pc:spChg>
        <pc:spChg chg="mod">
          <ac:chgData name="矢口 純" userId="29c682f132ac32bd" providerId="LiveId" clId="{B8FEA5C6-1F59-476F-A775-F00E11CA2C5F}" dt="2019-09-03T16:02:44.090" v="4713" actId="6549"/>
          <ac:spMkLst>
            <pc:docMk/>
            <pc:sldMk cId="2919438583" sldId="463"/>
            <ac:spMk id="18" creationId="{EC8E9FF6-1AB2-44FE-BB10-F5A9E785D811}"/>
          </ac:spMkLst>
        </pc:spChg>
        <pc:spChg chg="mod">
          <ac:chgData name="矢口 純" userId="29c682f132ac32bd" providerId="LiveId" clId="{B8FEA5C6-1F59-476F-A775-F00E11CA2C5F}" dt="2019-09-03T16:03:10.140" v="4715" actId="1076"/>
          <ac:spMkLst>
            <pc:docMk/>
            <pc:sldMk cId="2919438583" sldId="463"/>
            <ac:spMk id="19" creationId="{9E0D0283-0CF5-43F0-97FA-ABB82E493512}"/>
          </ac:spMkLst>
        </pc:spChg>
        <pc:spChg chg="mod">
          <ac:chgData name="矢口 純" userId="29c682f132ac32bd" providerId="LiveId" clId="{B8FEA5C6-1F59-476F-A775-F00E11CA2C5F}" dt="2019-09-04T16:30:38.679" v="5559" actId="20577"/>
          <ac:spMkLst>
            <pc:docMk/>
            <pc:sldMk cId="2919438583" sldId="463"/>
            <ac:spMk id="21" creationId="{4D8A39AE-1A5D-4C1F-86CA-366CDB3E890E}"/>
          </ac:spMkLst>
        </pc:spChg>
        <pc:grpChg chg="mod">
          <ac:chgData name="矢口 純" userId="29c682f132ac32bd" providerId="LiveId" clId="{B8FEA5C6-1F59-476F-A775-F00E11CA2C5F}" dt="2019-09-04T16:31:00.801" v="5568" actId="1036"/>
          <ac:grpSpMkLst>
            <pc:docMk/>
            <pc:sldMk cId="2919438583" sldId="463"/>
            <ac:grpSpMk id="4" creationId="{00000000-0000-0000-0000-000000000000}"/>
          </ac:grpSpMkLst>
        </pc:grpChg>
        <pc:grpChg chg="del">
          <ac:chgData name="矢口 純" userId="29c682f132ac32bd" providerId="LiveId" clId="{B8FEA5C6-1F59-476F-A775-F00E11CA2C5F}" dt="2019-09-04T16:30:28.417" v="5557" actId="478"/>
          <ac:grpSpMkLst>
            <pc:docMk/>
            <pc:sldMk cId="2919438583" sldId="463"/>
            <ac:grpSpMk id="5" creationId="{00000000-0000-0000-0000-000000000000}"/>
          </ac:grpSpMkLst>
        </pc:grpChg>
        <pc:grpChg chg="mod">
          <ac:chgData name="矢口 純" userId="29c682f132ac32bd" providerId="LiveId" clId="{B8FEA5C6-1F59-476F-A775-F00E11CA2C5F}" dt="2019-09-04T16:31:00.801" v="5568" actId="1036"/>
          <ac:grpSpMkLst>
            <pc:docMk/>
            <pc:sldMk cId="2919438583" sldId="463"/>
            <ac:grpSpMk id="6" creationId="{00000000-0000-0000-0000-000000000000}"/>
          </ac:grpSpMkLst>
        </pc:grpChg>
        <pc:grpChg chg="add mod">
          <ac:chgData name="矢口 純" userId="29c682f132ac32bd" providerId="LiveId" clId="{B8FEA5C6-1F59-476F-A775-F00E11CA2C5F}" dt="2019-09-04T16:31:00.801" v="5568" actId="1036"/>
          <ac:grpSpMkLst>
            <pc:docMk/>
            <pc:sldMk cId="2919438583" sldId="463"/>
            <ac:grpSpMk id="16" creationId="{746ED664-207C-4961-AB6E-2969A8237E2D}"/>
          </ac:grpSpMkLst>
        </pc:grpChg>
        <pc:grpChg chg="mod">
          <ac:chgData name="矢口 純" userId="29c682f132ac32bd" providerId="LiveId" clId="{B8FEA5C6-1F59-476F-A775-F00E11CA2C5F}" dt="2019-09-04T16:31:00.801" v="5568" actId="1036"/>
          <ac:grpSpMkLst>
            <pc:docMk/>
            <pc:sldMk cId="2919438583" sldId="463"/>
            <ac:grpSpMk id="17" creationId="{00000000-0000-0000-0000-000000000000}"/>
          </ac:grpSpMkLst>
        </pc:grpChg>
        <pc:grpChg chg="add mod">
          <ac:chgData name="矢口 純" userId="29c682f132ac32bd" providerId="LiveId" clId="{B8FEA5C6-1F59-476F-A775-F00E11CA2C5F}" dt="2019-09-03T16:04:10.669" v="4721" actId="571"/>
          <ac:grpSpMkLst>
            <pc:docMk/>
            <pc:sldMk cId="2919438583" sldId="463"/>
            <ac:grpSpMk id="20" creationId="{5CF179A9-F173-4CFD-82A2-051F891E42E0}"/>
          </ac:grpSpMkLst>
        </pc:grpChg>
        <pc:grpChg chg="add mod">
          <ac:chgData name="矢口 純" userId="29c682f132ac32bd" providerId="LiveId" clId="{B8FEA5C6-1F59-476F-A775-F00E11CA2C5F}" dt="2019-09-04T16:31:00.801" v="5568" actId="1036"/>
          <ac:grpSpMkLst>
            <pc:docMk/>
            <pc:sldMk cId="2919438583" sldId="463"/>
            <ac:grpSpMk id="20" creationId="{8770EA26-2743-4C7A-9356-F87F50562D5B}"/>
          </ac:grpSpMkLst>
        </pc:grpChg>
        <pc:grpChg chg="add mod">
          <ac:chgData name="矢口 純" userId="29c682f132ac32bd" providerId="LiveId" clId="{B8FEA5C6-1F59-476F-A775-F00E11CA2C5F}" dt="2019-09-03T16:04:10.669" v="4721" actId="571"/>
          <ac:grpSpMkLst>
            <pc:docMk/>
            <pc:sldMk cId="2919438583" sldId="463"/>
            <ac:grpSpMk id="23" creationId="{1701046B-2B81-4DCB-B864-DD2F2096DCB4}"/>
          </ac:grpSpMkLst>
        </pc:grpChg>
      </pc:sldChg>
      <pc:sldChg chg="del">
        <pc:chgData name="矢口 純" userId="29c682f132ac32bd" providerId="LiveId" clId="{B8FEA5C6-1F59-476F-A775-F00E11CA2C5F}" dt="2019-09-09T14:54:22.579" v="7219" actId="2696"/>
        <pc:sldMkLst>
          <pc:docMk/>
          <pc:sldMk cId="1398476325" sldId="465"/>
        </pc:sldMkLst>
      </pc:sldChg>
      <pc:sldChg chg="addSp delSp modSp">
        <pc:chgData name="矢口 純" userId="29c682f132ac32bd" providerId="LiveId" clId="{B8FEA5C6-1F59-476F-A775-F00E11CA2C5F}" dt="2019-09-08T15:46:08.842" v="6988" actId="1038"/>
        <pc:sldMkLst>
          <pc:docMk/>
          <pc:sldMk cId="1707141107" sldId="467"/>
        </pc:sldMkLst>
        <pc:spChg chg="mod">
          <ac:chgData name="矢口 純" userId="29c682f132ac32bd" providerId="LiveId" clId="{B8FEA5C6-1F59-476F-A775-F00E11CA2C5F}" dt="2019-09-03T10:50:40.065" v="1549" actId="20577"/>
          <ac:spMkLst>
            <pc:docMk/>
            <pc:sldMk cId="1707141107" sldId="467"/>
            <ac:spMk id="2" creationId="{00000000-0000-0000-0000-000000000000}"/>
          </ac:spMkLst>
        </pc:spChg>
        <pc:spChg chg="mod">
          <ac:chgData name="矢口 純" userId="29c682f132ac32bd" providerId="LiveId" clId="{B8FEA5C6-1F59-476F-A775-F00E11CA2C5F}" dt="2019-09-03T12:13:41.548" v="2407" actId="465"/>
          <ac:spMkLst>
            <pc:docMk/>
            <pc:sldMk cId="1707141107" sldId="467"/>
            <ac:spMk id="3" creationId="{00000000-0000-0000-0000-000000000000}"/>
          </ac:spMkLst>
        </pc:spChg>
        <pc:spChg chg="add mod">
          <ac:chgData name="矢口 純" userId="29c682f132ac32bd" providerId="LiveId" clId="{B8FEA5C6-1F59-476F-A775-F00E11CA2C5F}" dt="2019-09-08T15:28:40.302" v="6741" actId="164"/>
          <ac:spMkLst>
            <pc:docMk/>
            <pc:sldMk cId="1707141107" sldId="467"/>
            <ac:spMk id="3" creationId="{2DF2978F-2AF7-4C7B-84A6-CB63FE6E85D1}"/>
          </ac:spMkLst>
        </pc:spChg>
        <pc:spChg chg="add mod">
          <ac:chgData name="矢口 純" userId="29c682f132ac32bd" providerId="LiveId" clId="{B8FEA5C6-1F59-476F-A775-F00E11CA2C5F}" dt="2019-09-08T15:46:08.842" v="6988" actId="1038"/>
          <ac:spMkLst>
            <pc:docMk/>
            <pc:sldMk cId="1707141107" sldId="467"/>
            <ac:spMk id="4" creationId="{58C856DE-1E12-4B2C-A737-E53196B668FF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5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8T15:28:30.306" v="6740" actId="1037"/>
          <ac:spMkLst>
            <pc:docMk/>
            <pc:sldMk cId="1707141107" sldId="467"/>
            <ac:spMk id="11" creationId="{00000000-0000-0000-0000-000000000000}"/>
          </ac:spMkLst>
        </pc:spChg>
        <pc:spChg chg="mod">
          <ac:chgData name="矢口 純" userId="29c682f132ac32bd" providerId="LiveId" clId="{B8FEA5C6-1F59-476F-A775-F00E11CA2C5F}" dt="2019-09-04T11:10:12.186" v="5031" actId="14100"/>
          <ac:spMkLst>
            <pc:docMk/>
            <pc:sldMk cId="1707141107" sldId="467"/>
            <ac:spMk id="12" creationId="{A351BB8F-2A80-4307-A301-598BBD99FEA4}"/>
          </ac:spMkLst>
        </pc:spChg>
        <pc:spChg chg="add">
          <ac:chgData name="矢口 純" userId="29c682f132ac32bd" providerId="LiveId" clId="{B8FEA5C6-1F59-476F-A775-F00E11CA2C5F}" dt="2019-09-08T15:30:59.182" v="6808"/>
          <ac:spMkLst>
            <pc:docMk/>
            <pc:sldMk cId="1707141107" sldId="467"/>
            <ac:spMk id="54" creationId="{91DAC364-C165-4B93-A2DE-122CDF6A3C8F}"/>
          </ac:spMkLst>
        </pc:spChg>
        <pc:spChg chg="add del">
          <ac:chgData name="矢口 純" userId="29c682f132ac32bd" providerId="LiveId" clId="{B8FEA5C6-1F59-476F-A775-F00E11CA2C5F}" dt="2019-09-03T12:15:43.688" v="2426"/>
          <ac:spMkLst>
            <pc:docMk/>
            <pc:sldMk cId="1707141107" sldId="467"/>
            <ac:spMk id="55" creationId="{A8B22BA1-ED44-4550-A858-A413C6C0F07F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73" creationId="{00000000-0000-0000-0000-000000000000}"/>
          </ac:spMkLst>
        </pc:spChg>
        <pc:spChg chg="mod">
          <ac:chgData name="矢口 純" userId="29c682f132ac32bd" providerId="LiveId" clId="{B8FEA5C6-1F59-476F-A775-F00E11CA2C5F}" dt="2019-09-03T11:40:45.204" v="2063" actId="1076"/>
          <ac:spMkLst>
            <pc:docMk/>
            <pc:sldMk cId="1707141107" sldId="467"/>
            <ac:spMk id="166" creationId="{00000000-0000-0000-0000-000000000000}"/>
          </ac:spMkLst>
        </pc:spChg>
        <pc:spChg chg="mod">
          <ac:chgData name="矢口 純" userId="29c682f132ac32bd" providerId="LiveId" clId="{B8FEA5C6-1F59-476F-A775-F00E11CA2C5F}" dt="2019-09-03T12:13:41.548" v="2407" actId="465"/>
          <ac:spMkLst>
            <pc:docMk/>
            <pc:sldMk cId="1707141107" sldId="467"/>
            <ac:spMk id="167" creationId="{00000000-0000-0000-0000-000000000000}"/>
          </ac:spMkLst>
        </pc:spChg>
        <pc:spChg chg="mod">
          <ac:chgData name="矢口 純" userId="29c682f132ac32bd" providerId="LiveId" clId="{B8FEA5C6-1F59-476F-A775-F00E11CA2C5F}" dt="2019-09-03T12:13:41.548" v="2407" actId="465"/>
          <ac:spMkLst>
            <pc:docMk/>
            <pc:sldMk cId="1707141107" sldId="467"/>
            <ac:spMk id="169" creationId="{00000000-0000-0000-0000-000000000000}"/>
          </ac:spMkLst>
        </pc:spChg>
        <pc:spChg chg="mod">
          <ac:chgData name="矢口 純" userId="29c682f132ac32bd" providerId="LiveId" clId="{B8FEA5C6-1F59-476F-A775-F00E11CA2C5F}" dt="2019-09-03T12:15:04.955" v="2424" actId="14100"/>
          <ac:spMkLst>
            <pc:docMk/>
            <pc:sldMk cId="1707141107" sldId="467"/>
            <ac:spMk id="170" creationId="{00000000-0000-0000-0000-000000000000}"/>
          </ac:spMkLst>
        </pc:spChg>
        <pc:spChg chg="mod">
          <ac:chgData name="矢口 純" userId="29c682f132ac32bd" providerId="LiveId" clId="{B8FEA5C6-1F59-476F-A775-F00E11CA2C5F}" dt="2019-09-03T12:13:41.548" v="2407" actId="465"/>
          <ac:spMkLst>
            <pc:docMk/>
            <pc:sldMk cId="1707141107" sldId="467"/>
            <ac:spMk id="172" creationId="{00000000-0000-0000-0000-000000000000}"/>
          </ac:spMkLst>
        </pc:spChg>
        <pc:spChg chg="add del mod">
          <ac:chgData name="矢口 純" userId="29c682f132ac32bd" providerId="LiveId" clId="{B8FEA5C6-1F59-476F-A775-F00E11CA2C5F}" dt="2019-09-08T15:30:52.742" v="6807" actId="478"/>
          <ac:spMkLst>
            <pc:docMk/>
            <pc:sldMk cId="1707141107" sldId="467"/>
            <ac:spMk id="177" creationId="{0B9EA1A4-7D89-4433-8C8E-18E47718FDFD}"/>
          </ac:spMkLst>
        </pc:spChg>
        <pc:spChg chg="mod topLvl">
          <ac:chgData name="矢口 純" userId="29c682f132ac32bd" providerId="LiveId" clId="{B8FEA5C6-1F59-476F-A775-F00E11CA2C5F}" dt="2019-09-08T15:45:44.457" v="6982" actId="1076"/>
          <ac:spMkLst>
            <pc:docMk/>
            <pc:sldMk cId="1707141107" sldId="467"/>
            <ac:spMk id="214" creationId="{FD496AFA-301C-4263-AD1E-9A3EF268A17A}"/>
          </ac:spMkLst>
        </pc:spChg>
        <pc:spChg chg="mod topLvl">
          <ac:chgData name="矢口 純" userId="29c682f132ac32bd" providerId="LiveId" clId="{B8FEA5C6-1F59-476F-A775-F00E11CA2C5F}" dt="2019-09-08T15:27:55.824" v="6731" actId="1076"/>
          <ac:spMkLst>
            <pc:docMk/>
            <pc:sldMk cId="1707141107" sldId="467"/>
            <ac:spMk id="215" creationId="{89310049-311D-4D7F-9692-8E5120AAB8FD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18" creationId="{D6C2B062-3334-4967-B0C5-E1A140044D13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20" creationId="{EC00B427-EC34-4795-BD28-692747763F54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29" creationId="{5D15FF7F-5F5A-4F72-8F6A-EE91A150C299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30" creationId="{DE935F66-0FF4-4556-AD21-5D384A53FA6F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31" creationId="{C91B504D-C269-405E-9529-1A52874BCB59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32" creationId="{EDD0D5FC-34B7-4D76-98ED-E379B396CF01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33" creationId="{5F4610BE-45B8-4079-9BBB-8EB906A83FF6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34" creationId="{9B28CDB1-C662-461A-BD0D-A9EE383311FA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35" creationId="{822AB15E-7B22-4904-B7F7-2CEBA4200887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38" creationId="{35668A13-0BA6-47EC-ACDA-D4BC350A4F29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39" creationId="{414DE24F-1DEE-43E1-B9A8-B12C049EC76D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42" creationId="{6F1BD057-3351-40B8-8C30-8850E30C255A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43" creationId="{2DFE0FAD-90B5-468A-B1F4-B6F06C9F3AEC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44" creationId="{8DFAE1A4-5F6E-4A46-84EC-2D5C076BB1E0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45" creationId="{D72DE87B-AFA1-4D69-B438-6954990CAD1A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46" creationId="{0E0D5CFB-5A6C-4965-A7C0-EFEABAD850E6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47" creationId="{1E46F764-D36B-422B-9023-B6A36AD82580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48" creationId="{AF047F63-A11A-47ED-A9AD-A5BD525F3E1E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49" creationId="{774A570E-A961-425B-9F34-00A596B30CF3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50" creationId="{5BA607CA-A249-4CA5-B21B-B6E173EE5522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51" creationId="{D72BEE84-23E3-484E-8496-3A70D6A00093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52" creationId="{5279A7F6-039D-4DBE-B38B-B6804A7FE5BD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53" creationId="{099CD617-2296-48B9-96B6-6394F0A3CD4F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54" creationId="{543C61CC-8334-460D-A478-3EC6AFB5398C}"/>
          </ac:spMkLst>
        </pc:spChg>
        <pc:spChg chg="mod topLvl">
          <ac:chgData name="矢口 純" userId="29c682f132ac32bd" providerId="LiveId" clId="{B8FEA5C6-1F59-476F-A775-F00E11CA2C5F}" dt="2019-09-03T12:21:22.445" v="2476" actId="164"/>
          <ac:spMkLst>
            <pc:docMk/>
            <pc:sldMk cId="1707141107" sldId="467"/>
            <ac:spMk id="255" creationId="{BC5C4066-255F-4F4E-A682-315247D69382}"/>
          </ac:spMkLst>
        </pc:spChg>
        <pc:spChg chg="mod">
          <ac:chgData name="矢口 純" userId="29c682f132ac32bd" providerId="LiveId" clId="{B8FEA5C6-1F59-476F-A775-F00E11CA2C5F}" dt="2019-09-03T12:13:41.548" v="2407" actId="465"/>
          <ac:spMkLst>
            <pc:docMk/>
            <pc:sldMk cId="1707141107" sldId="467"/>
            <ac:spMk id="256" creationId="{16886A89-877E-43F2-ACB5-BDEF7878A808}"/>
          </ac:spMkLst>
        </pc:spChg>
        <pc:spChg chg="mod">
          <ac:chgData name="矢口 純" userId="29c682f132ac32bd" providerId="LiveId" clId="{B8FEA5C6-1F59-476F-A775-F00E11CA2C5F}" dt="2019-09-03T12:13:41.548" v="2407" actId="465"/>
          <ac:spMkLst>
            <pc:docMk/>
            <pc:sldMk cId="1707141107" sldId="467"/>
            <ac:spMk id="260" creationId="{2AA065FD-D71E-483A-A0B9-C07FADD49E2B}"/>
          </ac:spMkLst>
        </pc:spChg>
        <pc:grpChg chg="del mod">
          <ac:chgData name="矢口 純" userId="29c682f132ac32bd" providerId="LiveId" clId="{B8FEA5C6-1F59-476F-A775-F00E11CA2C5F}" dt="2019-09-03T12:20:16.438" v="2460" actId="165"/>
          <ac:grpSpMkLst>
            <pc:docMk/>
            <pc:sldMk cId="1707141107" sldId="467"/>
            <ac:grpSpMk id="4" creationId="{00000000-0000-0000-0000-000000000000}"/>
          </ac:grpSpMkLst>
        </pc:grpChg>
        <pc:grpChg chg="add del mod">
          <ac:chgData name="矢口 純" userId="29c682f132ac32bd" providerId="LiveId" clId="{B8FEA5C6-1F59-476F-A775-F00E11CA2C5F}" dt="2019-09-03T12:16:52.613" v="2435" actId="478"/>
          <ac:grpSpMkLst>
            <pc:docMk/>
            <pc:sldMk cId="1707141107" sldId="467"/>
            <ac:grpSpMk id="6" creationId="{BBD32967-3EC1-4DF9-A87C-1DF62738BD62}"/>
          </ac:grpSpMkLst>
        </pc:grpChg>
        <pc:grpChg chg="add mod">
          <ac:chgData name="矢口 純" userId="29c682f132ac32bd" providerId="LiveId" clId="{B8FEA5C6-1F59-476F-A775-F00E11CA2C5F}" dt="2019-09-08T15:31:08.298" v="6812" actId="1037"/>
          <ac:grpSpMkLst>
            <pc:docMk/>
            <pc:sldMk cId="1707141107" sldId="467"/>
            <ac:grpSpMk id="6" creationId="{D874200B-F423-45B5-8528-F7CEBBA7E259}"/>
          </ac:grpSpMkLst>
        </pc:grpChg>
        <pc:grpChg chg="add mod">
          <ac:chgData name="矢口 純" userId="29c682f132ac32bd" providerId="LiveId" clId="{B8FEA5C6-1F59-476F-A775-F00E11CA2C5F}" dt="2019-09-08T15:31:08.298" v="6812" actId="1037"/>
          <ac:grpSpMkLst>
            <pc:docMk/>
            <pc:sldMk cId="1707141107" sldId="467"/>
            <ac:grpSpMk id="9" creationId="{6990078B-6766-415E-AE9F-08666C2B4826}"/>
          </ac:grpSpMkLst>
        </pc:grpChg>
        <pc:grpChg chg="mod">
          <ac:chgData name="矢口 純" userId="29c682f132ac32bd" providerId="LiveId" clId="{B8FEA5C6-1F59-476F-A775-F00E11CA2C5F}" dt="2019-09-03T12:13:41.548" v="2407" actId="465"/>
          <ac:grpSpMkLst>
            <pc:docMk/>
            <pc:sldMk cId="1707141107" sldId="467"/>
            <ac:grpSpMk id="14" creationId="{B7E96C23-150E-4C18-A72E-33ECB64FC36E}"/>
          </ac:grpSpMkLst>
        </pc:grpChg>
        <pc:grpChg chg="mod">
          <ac:chgData name="矢口 純" userId="29c682f132ac32bd" providerId="LiveId" clId="{B8FEA5C6-1F59-476F-A775-F00E11CA2C5F}" dt="2019-09-03T14:59:59.207" v="4067" actId="1035"/>
          <ac:grpSpMkLst>
            <pc:docMk/>
            <pc:sldMk cId="1707141107" sldId="467"/>
            <ac:grpSpMk id="19" creationId="{00000000-0000-0000-0000-000000000000}"/>
          </ac:grpSpMkLst>
        </pc:grpChg>
        <pc:grpChg chg="del mod topLvl">
          <ac:chgData name="矢口 純" userId="29c682f132ac32bd" providerId="LiveId" clId="{B8FEA5C6-1F59-476F-A775-F00E11CA2C5F}" dt="2019-09-03T12:20:23.685" v="2461" actId="165"/>
          <ac:grpSpMkLst>
            <pc:docMk/>
            <pc:sldMk cId="1707141107" sldId="467"/>
            <ac:grpSpMk id="20" creationId="{00000000-0000-0000-0000-000000000000}"/>
          </ac:grpSpMkLst>
        </pc:grpChg>
        <pc:grpChg chg="add del mod">
          <ac:chgData name="矢口 純" userId="29c682f132ac32bd" providerId="LiveId" clId="{B8FEA5C6-1F59-476F-A775-F00E11CA2C5F}" dt="2019-09-03T14:59:55.179" v="4063" actId="478"/>
          <ac:grpSpMkLst>
            <pc:docMk/>
            <pc:sldMk cId="1707141107" sldId="467"/>
            <ac:grpSpMk id="56" creationId="{226C0B82-BE89-40B6-96A9-D092E530B9EA}"/>
          </ac:grpSpMkLst>
        </pc:grpChg>
        <pc:grpChg chg="add del mod">
          <ac:chgData name="矢口 純" userId="29c682f132ac32bd" providerId="LiveId" clId="{B8FEA5C6-1F59-476F-A775-F00E11CA2C5F}" dt="2019-09-03T12:17:58.099" v="2445" actId="478"/>
          <ac:grpSpMkLst>
            <pc:docMk/>
            <pc:sldMk cId="1707141107" sldId="467"/>
            <ac:grpSpMk id="63" creationId="{BA42A15C-B312-4A33-A81B-8E6B53867175}"/>
          </ac:grpSpMkLst>
        </pc:grpChg>
        <pc:grpChg chg="mod">
          <ac:chgData name="矢口 純" userId="29c682f132ac32bd" providerId="LiveId" clId="{B8FEA5C6-1F59-476F-A775-F00E11CA2C5F}" dt="2019-09-03T12:17:48.586" v="2443" actId="1076"/>
          <ac:grpSpMkLst>
            <pc:docMk/>
            <pc:sldMk cId="1707141107" sldId="467"/>
            <ac:grpSpMk id="64" creationId="{D1067B08-42EA-4839-A6E6-743A592DE559}"/>
          </ac:grpSpMkLst>
        </pc:grpChg>
        <pc:grpChg chg="mod">
          <ac:chgData name="矢口 純" userId="29c682f132ac32bd" providerId="LiveId" clId="{B8FEA5C6-1F59-476F-A775-F00E11CA2C5F}" dt="2019-09-03T12:17:48.586" v="2443" actId="1076"/>
          <ac:grpSpMkLst>
            <pc:docMk/>
            <pc:sldMk cId="1707141107" sldId="467"/>
            <ac:grpSpMk id="66" creationId="{FEDE04F3-3F25-4DC6-9103-9213BD1B54BB}"/>
          </ac:grpSpMkLst>
        </pc:grpChg>
        <pc:grpChg chg="mod">
          <ac:chgData name="矢口 純" userId="29c682f132ac32bd" providerId="LiveId" clId="{B8FEA5C6-1F59-476F-A775-F00E11CA2C5F}" dt="2019-09-03T12:17:48.586" v="2443" actId="1076"/>
          <ac:grpSpMkLst>
            <pc:docMk/>
            <pc:sldMk cId="1707141107" sldId="467"/>
            <ac:grpSpMk id="69" creationId="{7A7870CC-D302-40B5-84E8-3300E1D17A92}"/>
          </ac:grpSpMkLst>
        </pc:grpChg>
        <pc:grpChg chg="mod">
          <ac:chgData name="矢口 純" userId="29c682f132ac32bd" providerId="LiveId" clId="{B8FEA5C6-1F59-476F-A775-F00E11CA2C5F}" dt="2019-09-03T12:17:48.586" v="2443" actId="1076"/>
          <ac:grpSpMkLst>
            <pc:docMk/>
            <pc:sldMk cId="1707141107" sldId="467"/>
            <ac:grpSpMk id="80" creationId="{5E7B355C-628B-44CC-9246-1FB63E0D4048}"/>
          </ac:grpSpMkLst>
        </pc:grpChg>
        <pc:grpChg chg="add del mod">
          <ac:chgData name="矢口 純" userId="29c682f132ac32bd" providerId="LiveId" clId="{B8FEA5C6-1F59-476F-A775-F00E11CA2C5F}" dt="2019-09-03T12:18:40.763" v="2451" actId="478"/>
          <ac:grpSpMkLst>
            <pc:docMk/>
            <pc:sldMk cId="1707141107" sldId="467"/>
            <ac:grpSpMk id="100" creationId="{705566BA-7407-4B6A-990A-D9E13A6BA460}"/>
          </ac:grpSpMkLst>
        </pc:grpChg>
        <pc:grpChg chg="mod">
          <ac:chgData name="矢口 純" userId="29c682f132ac32bd" providerId="LiveId" clId="{B8FEA5C6-1F59-476F-A775-F00E11CA2C5F}" dt="2019-09-03T12:18:39.856" v="2450" actId="1076"/>
          <ac:grpSpMkLst>
            <pc:docMk/>
            <pc:sldMk cId="1707141107" sldId="467"/>
            <ac:grpSpMk id="101" creationId="{9063A4ED-5B67-43B2-82AB-4FBA91FC5C5D}"/>
          </ac:grpSpMkLst>
        </pc:grpChg>
        <pc:grpChg chg="mod">
          <ac:chgData name="矢口 純" userId="29c682f132ac32bd" providerId="LiveId" clId="{B8FEA5C6-1F59-476F-A775-F00E11CA2C5F}" dt="2019-09-03T12:18:39.856" v="2450" actId="1076"/>
          <ac:grpSpMkLst>
            <pc:docMk/>
            <pc:sldMk cId="1707141107" sldId="467"/>
            <ac:grpSpMk id="103" creationId="{E7CE6723-0056-4655-B1B5-46EBFE62F221}"/>
          </ac:grpSpMkLst>
        </pc:grpChg>
        <pc:grpChg chg="mod">
          <ac:chgData name="矢口 純" userId="29c682f132ac32bd" providerId="LiveId" clId="{B8FEA5C6-1F59-476F-A775-F00E11CA2C5F}" dt="2019-09-03T12:18:39.856" v="2450" actId="1076"/>
          <ac:grpSpMkLst>
            <pc:docMk/>
            <pc:sldMk cId="1707141107" sldId="467"/>
            <ac:grpSpMk id="106" creationId="{7BF4B17F-B99D-4695-B030-2A699F08228D}"/>
          </ac:grpSpMkLst>
        </pc:grpChg>
        <pc:grpChg chg="mod">
          <ac:chgData name="矢口 純" userId="29c682f132ac32bd" providerId="LiveId" clId="{B8FEA5C6-1F59-476F-A775-F00E11CA2C5F}" dt="2019-09-03T12:18:39.856" v="2450" actId="1076"/>
          <ac:grpSpMkLst>
            <pc:docMk/>
            <pc:sldMk cId="1707141107" sldId="467"/>
            <ac:grpSpMk id="116" creationId="{DE170567-0028-4698-9E8F-B9F155575D89}"/>
          </ac:grpSpMkLst>
        </pc:grpChg>
        <pc:grpChg chg="add del">
          <ac:chgData name="矢口 純" userId="29c682f132ac32bd" providerId="LiveId" clId="{B8FEA5C6-1F59-476F-A775-F00E11CA2C5F}" dt="2019-09-03T12:19:18.997" v="2457" actId="478"/>
          <ac:grpSpMkLst>
            <pc:docMk/>
            <pc:sldMk cId="1707141107" sldId="467"/>
            <ac:grpSpMk id="136" creationId="{94055843-F0B2-48F5-95DD-3E7B413F4BB0}"/>
          </ac:grpSpMkLst>
        </pc:grpChg>
        <pc:grpChg chg="add">
          <ac:chgData name="矢口 純" userId="29c682f132ac32bd" providerId="LiveId" clId="{B8FEA5C6-1F59-476F-A775-F00E11CA2C5F}" dt="2019-09-03T14:59:55.610" v="4064"/>
          <ac:grpSpMkLst>
            <pc:docMk/>
            <pc:sldMk cId="1707141107" sldId="467"/>
            <ac:grpSpMk id="178" creationId="{8703C273-69FC-45E5-B7B8-CE87293D2445}"/>
          </ac:grpSpMkLst>
        </pc:grpChg>
        <pc:grpChg chg="del mod topLvl">
          <ac:chgData name="矢口 純" userId="29c682f132ac32bd" providerId="LiveId" clId="{B8FEA5C6-1F59-476F-A775-F00E11CA2C5F}" dt="2019-09-03T12:20:29.452" v="2462" actId="165"/>
          <ac:grpSpMkLst>
            <pc:docMk/>
            <pc:sldMk cId="1707141107" sldId="467"/>
            <ac:grpSpMk id="212" creationId="{CC7E4D89-A770-436E-9E6A-005A35C112C8}"/>
          </ac:grpSpMkLst>
        </pc:grpChg>
        <pc:grpChg chg="del mod topLvl">
          <ac:chgData name="矢口 純" userId="29c682f132ac32bd" providerId="LiveId" clId="{B8FEA5C6-1F59-476F-A775-F00E11CA2C5F}" dt="2019-09-03T12:20:37.106" v="2463" actId="165"/>
          <ac:grpSpMkLst>
            <pc:docMk/>
            <pc:sldMk cId="1707141107" sldId="467"/>
            <ac:grpSpMk id="222" creationId="{36257F88-7F50-482A-91AD-C7A8B9761AE9}"/>
          </ac:grpSpMkLst>
        </pc:grpChg>
        <pc:cxnChg chg="mod topLvl">
          <ac:chgData name="矢口 純" userId="29c682f132ac32bd" providerId="LiveId" clId="{B8FEA5C6-1F59-476F-A775-F00E11CA2C5F}" dt="2019-09-08T15:28:30.306" v="6740" actId="1037"/>
          <ac:cxnSpMkLst>
            <pc:docMk/>
            <pc:sldMk cId="1707141107" sldId="467"/>
            <ac:cxnSpMk id="7" creationId="{00000000-0000-0000-0000-000000000000}"/>
          </ac:cxnSpMkLst>
        </pc:cxnChg>
        <pc:cxnChg chg="mod topLvl">
          <ac:chgData name="矢口 純" userId="29c682f132ac32bd" providerId="LiveId" clId="{B8FEA5C6-1F59-476F-A775-F00E11CA2C5F}" dt="2019-09-03T12:21:22.445" v="2476" actId="164"/>
          <ac:cxnSpMkLst>
            <pc:docMk/>
            <pc:sldMk cId="1707141107" sldId="467"/>
            <ac:cxnSpMk id="53" creationId="{5638A10D-F65F-47A0-B0A3-0AFE4C718F48}"/>
          </ac:cxnSpMkLst>
        </pc:cxnChg>
        <pc:cxnChg chg="mod topLvl">
          <ac:chgData name="矢口 純" userId="29c682f132ac32bd" providerId="LiveId" clId="{B8FEA5C6-1F59-476F-A775-F00E11CA2C5F}" dt="2019-09-03T12:21:22.445" v="2476" actId="164"/>
          <ac:cxnSpMkLst>
            <pc:docMk/>
            <pc:sldMk cId="1707141107" sldId="467"/>
            <ac:cxnSpMk id="213" creationId="{A616637E-96C0-43E2-A475-232A07BF5CED}"/>
          </ac:cxnSpMkLst>
        </pc:cxnChg>
        <pc:cxnChg chg="mod topLvl">
          <ac:chgData name="矢口 純" userId="29c682f132ac32bd" providerId="LiveId" clId="{B8FEA5C6-1F59-476F-A775-F00E11CA2C5F}" dt="2019-09-03T12:21:22.445" v="2476" actId="164"/>
          <ac:cxnSpMkLst>
            <pc:docMk/>
            <pc:sldMk cId="1707141107" sldId="467"/>
            <ac:cxnSpMk id="227" creationId="{2D510EF6-40D3-4DF9-A7E7-E24FDA39C120}"/>
          </ac:cxnSpMkLst>
        </pc:cxnChg>
        <pc:cxnChg chg="mod topLvl">
          <ac:chgData name="矢口 純" userId="29c682f132ac32bd" providerId="LiveId" clId="{B8FEA5C6-1F59-476F-A775-F00E11CA2C5F}" dt="2019-09-03T12:21:22.445" v="2476" actId="164"/>
          <ac:cxnSpMkLst>
            <pc:docMk/>
            <pc:sldMk cId="1707141107" sldId="467"/>
            <ac:cxnSpMk id="228" creationId="{5638A10D-F65F-47A0-B0A3-0AFE4C718F48}"/>
          </ac:cxnSpMkLst>
        </pc:cxnChg>
      </pc:sldChg>
      <pc:sldChg chg="addSp delSp modSp">
        <pc:chgData name="矢口 純" userId="29c682f132ac32bd" providerId="LiveId" clId="{B8FEA5C6-1F59-476F-A775-F00E11CA2C5F}" dt="2019-09-08T14:18:55.561" v="5828" actId="20577"/>
        <pc:sldMkLst>
          <pc:docMk/>
          <pc:sldMk cId="1304915410" sldId="470"/>
        </pc:sldMkLst>
        <pc:spChg chg="mod">
          <ac:chgData name="矢口 純" userId="29c682f132ac32bd" providerId="LiveId" clId="{B8FEA5C6-1F59-476F-A775-F00E11CA2C5F}" dt="2019-09-08T14:18:55.561" v="5828" actId="20577"/>
          <ac:spMkLst>
            <pc:docMk/>
            <pc:sldMk cId="1304915410" sldId="470"/>
            <ac:spMk id="2" creationId="{00000000-0000-0000-0000-000000000000}"/>
          </ac:spMkLst>
        </pc:spChg>
        <pc:spChg chg="add mod">
          <ac:chgData name="矢口 純" userId="29c682f132ac32bd" providerId="LiveId" clId="{B8FEA5C6-1F59-476F-A775-F00E11CA2C5F}" dt="2019-09-02T14:04:23.820" v="256" actId="14100"/>
          <ac:spMkLst>
            <pc:docMk/>
            <pc:sldMk cId="1304915410" sldId="470"/>
            <ac:spMk id="3" creationId="{614C2969-9DF7-4164-85FC-B34F53F23D93}"/>
          </ac:spMkLst>
        </pc:spChg>
        <pc:spChg chg="add del mod">
          <ac:chgData name="矢口 純" userId="29c682f132ac32bd" providerId="LiveId" clId="{B8FEA5C6-1F59-476F-A775-F00E11CA2C5F}" dt="2019-09-02T14:10:58.681" v="330" actId="478"/>
          <ac:spMkLst>
            <pc:docMk/>
            <pc:sldMk cId="1304915410" sldId="470"/>
            <ac:spMk id="4" creationId="{1696FE2C-5193-4483-A68E-D28D0E0E1076}"/>
          </ac:spMkLst>
        </pc:spChg>
        <pc:spChg chg="add del mod">
          <ac:chgData name="矢口 純" userId="29c682f132ac32bd" providerId="LiveId" clId="{B8FEA5C6-1F59-476F-A775-F00E11CA2C5F}" dt="2019-09-08T14:10:29.457" v="5601"/>
          <ac:spMkLst>
            <pc:docMk/>
            <pc:sldMk cId="1304915410" sldId="470"/>
            <ac:spMk id="4" creationId="{18B79A97-2619-4DCF-B32D-52A3C5D2CB78}"/>
          </ac:spMkLst>
        </pc:spChg>
        <pc:spChg chg="add mod">
          <ac:chgData name="矢口 純" userId="29c682f132ac32bd" providerId="LiveId" clId="{B8FEA5C6-1F59-476F-A775-F00E11CA2C5F}" dt="2019-09-08T14:17:28.904" v="5796" actId="1076"/>
          <ac:spMkLst>
            <pc:docMk/>
            <pc:sldMk cId="1304915410" sldId="470"/>
            <ac:spMk id="5" creationId="{3285945E-5754-4D44-A401-E7834A59C227}"/>
          </ac:spMkLst>
        </pc:spChg>
        <pc:spChg chg="mod">
          <ac:chgData name="矢口 純" userId="29c682f132ac32bd" providerId="LiveId" clId="{B8FEA5C6-1F59-476F-A775-F00E11CA2C5F}" dt="2019-09-03T15:08:25.098" v="4268" actId="1038"/>
          <ac:spMkLst>
            <pc:docMk/>
            <pc:sldMk cId="1304915410" sldId="470"/>
            <ac:spMk id="25" creationId="{7CC27E9E-2BF3-4595-B23F-8CA1DB6F057A}"/>
          </ac:spMkLst>
        </pc:spChg>
        <pc:spChg chg="mod">
          <ac:chgData name="矢口 純" userId="29c682f132ac32bd" providerId="LiveId" clId="{B8FEA5C6-1F59-476F-A775-F00E11CA2C5F}" dt="2019-09-04T07:35:04.094" v="4831" actId="20577"/>
          <ac:spMkLst>
            <pc:docMk/>
            <pc:sldMk cId="1304915410" sldId="470"/>
            <ac:spMk id="29" creationId="{00000000-0000-0000-0000-000000000000}"/>
          </ac:spMkLst>
        </pc:spChg>
        <pc:spChg chg="mod">
          <ac:chgData name="矢口 純" userId="29c682f132ac32bd" providerId="LiveId" clId="{B8FEA5C6-1F59-476F-A775-F00E11CA2C5F}" dt="2019-09-02T14:03:50.802" v="253" actId="122"/>
          <ac:spMkLst>
            <pc:docMk/>
            <pc:sldMk cId="1304915410" sldId="470"/>
            <ac:spMk id="30" creationId="{3914BBB5-8463-416C-9104-F8E999827C8C}"/>
          </ac:spMkLst>
        </pc:spChg>
        <pc:spChg chg="mod">
          <ac:chgData name="矢口 純" userId="29c682f132ac32bd" providerId="LiveId" clId="{B8FEA5C6-1F59-476F-A775-F00E11CA2C5F}" dt="2019-09-02T14:00:55.390" v="217" actId="1037"/>
          <ac:spMkLst>
            <pc:docMk/>
            <pc:sldMk cId="1304915410" sldId="470"/>
            <ac:spMk id="32" creationId="{00000000-0000-0000-0000-000000000000}"/>
          </ac:spMkLst>
        </pc:spChg>
        <pc:spChg chg="mod">
          <ac:chgData name="矢口 純" userId="29c682f132ac32bd" providerId="LiveId" clId="{B8FEA5C6-1F59-476F-A775-F00E11CA2C5F}" dt="2019-09-02T14:02:13.715" v="230" actId="1076"/>
          <ac:spMkLst>
            <pc:docMk/>
            <pc:sldMk cId="1304915410" sldId="470"/>
            <ac:spMk id="37" creationId="{1F632169-5E04-4C0E-A94B-EFC3EAD3D79F}"/>
          </ac:spMkLst>
        </pc:spChg>
        <pc:spChg chg="mod">
          <ac:chgData name="矢口 純" userId="29c682f132ac32bd" providerId="LiveId" clId="{B8FEA5C6-1F59-476F-A775-F00E11CA2C5F}" dt="2019-09-02T14:17:13.814" v="497" actId="20577"/>
          <ac:spMkLst>
            <pc:docMk/>
            <pc:sldMk cId="1304915410" sldId="470"/>
            <ac:spMk id="39" creationId="{00000000-0000-0000-0000-000000000000}"/>
          </ac:spMkLst>
        </pc:spChg>
        <pc:spChg chg="del mod">
          <ac:chgData name="矢口 純" userId="29c682f132ac32bd" providerId="LiveId" clId="{B8FEA5C6-1F59-476F-A775-F00E11CA2C5F}" dt="2019-09-02T14:02:57.735" v="231" actId="478"/>
          <ac:spMkLst>
            <pc:docMk/>
            <pc:sldMk cId="1304915410" sldId="470"/>
            <ac:spMk id="41" creationId="{71190FA6-E7A9-4BAC-AB66-142DAB98DA65}"/>
          </ac:spMkLst>
        </pc:spChg>
        <pc:spChg chg="mod">
          <ac:chgData name="矢口 純" userId="29c682f132ac32bd" providerId="LiveId" clId="{B8FEA5C6-1F59-476F-A775-F00E11CA2C5F}" dt="2019-09-08T14:00:45.923" v="5598" actId="20577"/>
          <ac:spMkLst>
            <pc:docMk/>
            <pc:sldMk cId="1304915410" sldId="470"/>
            <ac:spMk id="42" creationId="{00000000-0000-0000-0000-000000000000}"/>
          </ac:spMkLst>
        </pc:spChg>
        <pc:spChg chg="mod">
          <ac:chgData name="矢口 純" userId="29c682f132ac32bd" providerId="LiveId" clId="{B8FEA5C6-1F59-476F-A775-F00E11CA2C5F}" dt="2019-09-02T14:01:02.325" v="221" actId="1038"/>
          <ac:spMkLst>
            <pc:docMk/>
            <pc:sldMk cId="1304915410" sldId="470"/>
            <ac:spMk id="43" creationId="{00000000-0000-0000-0000-000000000000}"/>
          </ac:spMkLst>
        </pc:spChg>
        <pc:spChg chg="del mod">
          <ac:chgData name="矢口 純" userId="29c682f132ac32bd" providerId="LiveId" clId="{B8FEA5C6-1F59-476F-A775-F00E11CA2C5F}" dt="2019-09-08T14:14:12.521" v="5667" actId="478"/>
          <ac:spMkLst>
            <pc:docMk/>
            <pc:sldMk cId="1304915410" sldId="470"/>
            <ac:spMk id="45" creationId="{00000000-0000-0000-0000-000000000000}"/>
          </ac:spMkLst>
        </pc:spChg>
        <pc:spChg chg="mod">
          <ac:chgData name="矢口 純" userId="29c682f132ac32bd" providerId="LiveId" clId="{B8FEA5C6-1F59-476F-A775-F00E11CA2C5F}" dt="2019-09-03T15:10:58.926" v="4271" actId="14100"/>
          <ac:spMkLst>
            <pc:docMk/>
            <pc:sldMk cId="1304915410" sldId="470"/>
            <ac:spMk id="46" creationId="{00000000-0000-0000-0000-000000000000}"/>
          </ac:spMkLst>
        </pc:spChg>
        <pc:grpChg chg="mod">
          <ac:chgData name="矢口 純" userId="29c682f132ac32bd" providerId="LiveId" clId="{B8FEA5C6-1F59-476F-A775-F00E11CA2C5F}" dt="2019-09-02T14:00:55.390" v="217" actId="1037"/>
          <ac:grpSpMkLst>
            <pc:docMk/>
            <pc:sldMk cId="1304915410" sldId="470"/>
            <ac:grpSpMk id="27" creationId="{00000000-0000-0000-0000-000000000000}"/>
          </ac:grpSpMkLst>
        </pc:grpChg>
        <pc:grpChg chg="mod">
          <ac:chgData name="矢口 純" userId="29c682f132ac32bd" providerId="LiveId" clId="{B8FEA5C6-1F59-476F-A775-F00E11CA2C5F}" dt="2019-09-02T14:01:02.325" v="221" actId="1038"/>
          <ac:grpSpMkLst>
            <pc:docMk/>
            <pc:sldMk cId="1304915410" sldId="470"/>
            <ac:grpSpMk id="35" creationId="{00000000-0000-0000-0000-000000000000}"/>
          </ac:grpSpMkLst>
        </pc:grpChg>
        <pc:grpChg chg="mod">
          <ac:chgData name="矢口 純" userId="29c682f132ac32bd" providerId="LiveId" clId="{B8FEA5C6-1F59-476F-A775-F00E11CA2C5F}" dt="2019-09-02T14:10:56.037" v="329"/>
          <ac:grpSpMkLst>
            <pc:docMk/>
            <pc:sldMk cId="1304915410" sldId="470"/>
            <ac:grpSpMk id="47" creationId="{00000000-0000-0000-0000-000000000000}"/>
          </ac:grpSpMkLst>
        </pc:grpChg>
      </pc:sldChg>
      <pc:sldChg chg="addSp delSp modSp">
        <pc:chgData name="矢口 純" userId="29c682f132ac32bd" providerId="LiveId" clId="{B8FEA5C6-1F59-476F-A775-F00E11CA2C5F}" dt="2019-09-09T15:09:11.339" v="7631" actId="1038"/>
        <pc:sldMkLst>
          <pc:docMk/>
          <pc:sldMk cId="3723103052" sldId="472"/>
        </pc:sldMkLst>
        <pc:spChg chg="mod">
          <ac:chgData name="矢口 純" userId="29c682f132ac32bd" providerId="LiveId" clId="{B8FEA5C6-1F59-476F-A775-F00E11CA2C5F}" dt="2019-09-09T14:53:56.124" v="7204" actId="20577"/>
          <ac:spMkLst>
            <pc:docMk/>
            <pc:sldMk cId="3723103052" sldId="472"/>
            <ac:spMk id="2" creationId="{6D81677C-CA6A-4126-BB29-94EFD53AAC41}"/>
          </ac:spMkLst>
        </pc:spChg>
        <pc:spChg chg="add mod ord">
          <ac:chgData name="矢口 純" userId="29c682f132ac32bd" providerId="LiveId" clId="{B8FEA5C6-1F59-476F-A775-F00E11CA2C5F}" dt="2019-09-09T15:09:10.594" v="7630" actId="164"/>
          <ac:spMkLst>
            <pc:docMk/>
            <pc:sldMk cId="3723103052" sldId="472"/>
            <ac:spMk id="3" creationId="{32F32398-ABB5-4836-98AB-9B4EF8D60E0E}"/>
          </ac:spMkLst>
        </pc:spChg>
        <pc:spChg chg="add mod">
          <ac:chgData name="矢口 純" userId="29c682f132ac32bd" providerId="LiveId" clId="{B8FEA5C6-1F59-476F-A775-F00E11CA2C5F}" dt="2019-09-09T15:05:25.358" v="7574" actId="2085"/>
          <ac:spMkLst>
            <pc:docMk/>
            <pc:sldMk cId="3723103052" sldId="472"/>
            <ac:spMk id="4" creationId="{5D9D543B-AFE2-4088-BC57-A4EFC3C1D2C1}"/>
          </ac:spMkLst>
        </pc:spChg>
        <pc:spChg chg="add del mod">
          <ac:chgData name="矢口 純" userId="29c682f132ac32bd" providerId="LiveId" clId="{B8FEA5C6-1F59-476F-A775-F00E11CA2C5F}" dt="2019-09-09T15:07:48.605" v="7616" actId="478"/>
          <ac:spMkLst>
            <pc:docMk/>
            <pc:sldMk cId="3723103052" sldId="472"/>
            <ac:spMk id="5" creationId="{BBDF701F-B31D-40C9-BBF7-A704139C0FE8}"/>
          </ac:spMkLst>
        </pc:spChg>
        <pc:spChg chg="add mod ord">
          <ac:chgData name="矢口 純" userId="29c682f132ac32bd" providerId="LiveId" clId="{B8FEA5C6-1F59-476F-A775-F00E11CA2C5F}" dt="2019-09-09T15:09:10.594" v="7630" actId="164"/>
          <ac:spMkLst>
            <pc:docMk/>
            <pc:sldMk cId="3723103052" sldId="472"/>
            <ac:spMk id="6" creationId="{4A3D77CB-2751-4ADD-9F96-EC5071E2E5FF}"/>
          </ac:spMkLst>
        </pc:spChg>
        <pc:grpChg chg="add mod">
          <ac:chgData name="矢口 純" userId="29c682f132ac32bd" providerId="LiveId" clId="{B8FEA5C6-1F59-476F-A775-F00E11CA2C5F}" dt="2019-09-09T15:09:11.339" v="7631" actId="1038"/>
          <ac:grpSpMkLst>
            <pc:docMk/>
            <pc:sldMk cId="3723103052" sldId="472"/>
            <ac:grpSpMk id="7" creationId="{8A4F27BE-CC45-44DF-95E4-86D0E44ABF48}"/>
          </ac:grpSpMkLst>
        </pc:grpChg>
        <pc:picChg chg="add del">
          <ac:chgData name="矢口 純" userId="29c682f132ac32bd" providerId="LiveId" clId="{B8FEA5C6-1F59-476F-A775-F00E11CA2C5F}" dt="2019-09-04T16:05:49.738" v="5241" actId="478"/>
          <ac:picMkLst>
            <pc:docMk/>
            <pc:sldMk cId="3723103052" sldId="472"/>
            <ac:picMk id="3" creationId="{3CD1B39B-F178-455E-8314-FC873176AFFC}"/>
          </ac:picMkLst>
        </pc:picChg>
      </pc:sldChg>
      <pc:sldChg chg="del">
        <pc:chgData name="矢口 純" userId="29c682f132ac32bd" providerId="LiveId" clId="{B8FEA5C6-1F59-476F-A775-F00E11CA2C5F}" dt="2019-09-09T14:54:11.284" v="7214" actId="2696"/>
        <pc:sldMkLst>
          <pc:docMk/>
          <pc:sldMk cId="3012810038" sldId="473"/>
        </pc:sldMkLst>
      </pc:sldChg>
      <pc:sldChg chg="modSp del">
        <pc:chgData name="矢口 純" userId="29c682f132ac32bd" providerId="LiveId" clId="{B8FEA5C6-1F59-476F-A775-F00E11CA2C5F}" dt="2019-09-08T15:00:56.373" v="6561" actId="2696"/>
        <pc:sldMkLst>
          <pc:docMk/>
          <pc:sldMk cId="3129477575" sldId="474"/>
        </pc:sldMkLst>
        <pc:spChg chg="mod">
          <ac:chgData name="矢口 純" userId="29c682f132ac32bd" providerId="LiveId" clId="{B8FEA5C6-1F59-476F-A775-F00E11CA2C5F}" dt="2019-09-02T15:43:25.875" v="1376" actId="207"/>
          <ac:spMkLst>
            <pc:docMk/>
            <pc:sldMk cId="3129477575" sldId="474"/>
            <ac:spMk id="2" creationId="{258F486F-E353-4F7E-8620-9F3CA3DE0488}"/>
          </ac:spMkLst>
        </pc:spChg>
        <pc:spChg chg="mod">
          <ac:chgData name="矢口 純" userId="29c682f132ac32bd" providerId="LiveId" clId="{B8FEA5C6-1F59-476F-A775-F00E11CA2C5F}" dt="2019-09-02T15:49:15.530" v="1459" actId="1076"/>
          <ac:spMkLst>
            <pc:docMk/>
            <pc:sldMk cId="3129477575" sldId="474"/>
            <ac:spMk id="267" creationId="{1DDB3AE9-09D3-4F0C-9FB3-A4BA3C2717E2}"/>
          </ac:spMkLst>
        </pc:spChg>
      </pc:sldChg>
      <pc:sldChg chg="addSp delSp modSp modAnim">
        <pc:chgData name="矢口 純" userId="29c682f132ac32bd" providerId="LiveId" clId="{B8FEA5C6-1F59-476F-A775-F00E11CA2C5F}" dt="2019-09-08T15:16:01.454" v="6700" actId="1076"/>
        <pc:sldMkLst>
          <pc:docMk/>
          <pc:sldMk cId="1601911349" sldId="475"/>
        </pc:sldMkLst>
        <pc:spChg chg="mod">
          <ac:chgData name="矢口 純" userId="29c682f132ac32bd" providerId="LiveId" clId="{B8FEA5C6-1F59-476F-A775-F00E11CA2C5F}" dt="2019-09-02T15:43:53.382" v="1390" actId="207"/>
          <ac:spMkLst>
            <pc:docMk/>
            <pc:sldMk cId="1601911349" sldId="475"/>
            <ac:spMk id="2" creationId="{6EEEB446-C931-4676-A09D-0C2A271C8B65}"/>
          </ac:spMkLst>
        </pc:spChg>
        <pc:spChg chg="mod">
          <ac:chgData name="矢口 純" userId="29c682f132ac32bd" providerId="LiveId" clId="{B8FEA5C6-1F59-476F-A775-F00E11CA2C5F}" dt="2019-09-08T15:03:06.141" v="6575" actId="1076"/>
          <ac:spMkLst>
            <pc:docMk/>
            <pc:sldMk cId="1601911349" sldId="475"/>
            <ac:spMk id="19" creationId="{F7F900D8-9429-4EE4-85C9-35B38BCDE48B}"/>
          </ac:spMkLst>
        </pc:spChg>
        <pc:spChg chg="mod">
          <ac:chgData name="矢口 純" userId="29c682f132ac32bd" providerId="LiveId" clId="{B8FEA5C6-1F59-476F-A775-F00E11CA2C5F}" dt="2019-09-08T15:03:13.287" v="6576" actId="1076"/>
          <ac:spMkLst>
            <pc:docMk/>
            <pc:sldMk cId="1601911349" sldId="475"/>
            <ac:spMk id="20" creationId="{2FEBB3DA-29C7-494E-A238-6E2BE1A6740D}"/>
          </ac:spMkLst>
        </pc:spChg>
        <pc:spChg chg="mod">
          <ac:chgData name="矢口 純" userId="29c682f132ac32bd" providerId="LiveId" clId="{B8FEA5C6-1F59-476F-A775-F00E11CA2C5F}" dt="2019-09-08T15:01:49.970" v="6565" actId="1076"/>
          <ac:spMkLst>
            <pc:docMk/>
            <pc:sldMk cId="1601911349" sldId="475"/>
            <ac:spMk id="33" creationId="{3F12EA66-9CA6-4AC8-AA0E-B2746937A68B}"/>
          </ac:spMkLst>
        </pc:spChg>
        <pc:spChg chg="mod">
          <ac:chgData name="矢口 純" userId="29c682f132ac32bd" providerId="LiveId" clId="{B8FEA5C6-1F59-476F-A775-F00E11CA2C5F}" dt="2019-09-08T15:01:40.136" v="6564" actId="1076"/>
          <ac:spMkLst>
            <pc:docMk/>
            <pc:sldMk cId="1601911349" sldId="475"/>
            <ac:spMk id="55" creationId="{AE5738AC-24AE-42C3-BD91-CFE927234C1A}"/>
          </ac:spMkLst>
        </pc:spChg>
        <pc:spChg chg="mod">
          <ac:chgData name="矢口 純" userId="29c682f132ac32bd" providerId="LiveId" clId="{B8FEA5C6-1F59-476F-A775-F00E11CA2C5F}" dt="2019-09-02T15:49:26.722" v="1471" actId="14100"/>
          <ac:spMkLst>
            <pc:docMk/>
            <pc:sldMk cId="1601911349" sldId="475"/>
            <ac:spMk id="70" creationId="{427008AF-681A-48D2-9C31-5EE4A13A75B6}"/>
          </ac:spMkLst>
        </pc:spChg>
        <pc:spChg chg="mod">
          <ac:chgData name="矢口 純" userId="29c682f132ac32bd" providerId="LiveId" clId="{B8FEA5C6-1F59-476F-A775-F00E11CA2C5F}" dt="2019-09-08T15:16:01.454" v="6700" actId="1076"/>
          <ac:spMkLst>
            <pc:docMk/>
            <pc:sldMk cId="1601911349" sldId="475"/>
            <ac:spMk id="85" creationId="{867EB591-5268-4168-BC86-0CAA0820C403}"/>
          </ac:spMkLst>
        </pc:spChg>
        <pc:spChg chg="del">
          <ac:chgData name="矢口 純" userId="29c682f132ac32bd" providerId="LiveId" clId="{B8FEA5C6-1F59-476F-A775-F00E11CA2C5F}" dt="2019-09-08T15:04:07.770" v="6586" actId="478"/>
          <ac:spMkLst>
            <pc:docMk/>
            <pc:sldMk cId="1601911349" sldId="475"/>
            <ac:spMk id="89" creationId="{C406F9BF-EB76-431A-B684-DBCFA053A2E6}"/>
          </ac:spMkLst>
        </pc:spChg>
        <pc:spChg chg="mod topLvl">
          <ac:chgData name="矢口 純" userId="29c682f132ac32bd" providerId="LiveId" clId="{B8FEA5C6-1F59-476F-A775-F00E11CA2C5F}" dt="2019-09-08T15:10:56.772" v="6650" actId="1076"/>
          <ac:spMkLst>
            <pc:docMk/>
            <pc:sldMk cId="1601911349" sldId="475"/>
            <ac:spMk id="90" creationId="{F41DFF09-AADA-4EB1-A568-B558D8C21094}"/>
          </ac:spMkLst>
        </pc:spChg>
        <pc:spChg chg="mod">
          <ac:chgData name="矢口 純" userId="29c682f132ac32bd" providerId="LiveId" clId="{B8FEA5C6-1F59-476F-A775-F00E11CA2C5F}" dt="2019-09-08T15:06:09.895" v="6607" actId="1076"/>
          <ac:spMkLst>
            <pc:docMk/>
            <pc:sldMk cId="1601911349" sldId="475"/>
            <ac:spMk id="91" creationId="{1D0E7A4D-B11F-4B98-B82E-64C63D4BF604}"/>
          </ac:spMkLst>
        </pc:spChg>
        <pc:spChg chg="mod">
          <ac:chgData name="矢口 純" userId="29c682f132ac32bd" providerId="LiveId" clId="{B8FEA5C6-1F59-476F-A775-F00E11CA2C5F}" dt="2019-09-08T15:12:10.308" v="6665" actId="1037"/>
          <ac:spMkLst>
            <pc:docMk/>
            <pc:sldMk cId="1601911349" sldId="475"/>
            <ac:spMk id="98" creationId="{06A144A7-0A01-45D9-B1A2-E304A6A1E77C}"/>
          </ac:spMkLst>
        </pc:spChg>
        <pc:grpChg chg="mod">
          <ac:chgData name="矢口 純" userId="29c682f132ac32bd" providerId="LiveId" clId="{B8FEA5C6-1F59-476F-A775-F00E11CA2C5F}" dt="2019-09-08T15:03:43.795" v="6582" actId="1076"/>
          <ac:grpSpMkLst>
            <pc:docMk/>
            <pc:sldMk cId="1601911349" sldId="475"/>
            <ac:grpSpMk id="3" creationId="{9135DF76-F129-475E-8FE1-66E96DD8615B}"/>
          </ac:grpSpMkLst>
        </pc:grpChg>
        <pc:grpChg chg="add mod ord">
          <ac:chgData name="矢口 純" userId="29c682f132ac32bd" providerId="LiveId" clId="{B8FEA5C6-1F59-476F-A775-F00E11CA2C5F}" dt="2019-09-08T15:15:55.981" v="6699" actId="1076"/>
          <ac:grpSpMkLst>
            <pc:docMk/>
            <pc:sldMk cId="1601911349" sldId="475"/>
            <ac:grpSpMk id="64" creationId="{E81ED632-7682-4403-AA99-87F4146984D3}"/>
          </ac:grpSpMkLst>
        </pc:grpChg>
        <pc:grpChg chg="add mod">
          <ac:chgData name="矢口 純" userId="29c682f132ac32bd" providerId="LiveId" clId="{B8FEA5C6-1F59-476F-A775-F00E11CA2C5F}" dt="2019-09-08T15:11:35.340" v="6655" actId="1076"/>
          <ac:grpSpMkLst>
            <pc:docMk/>
            <pc:sldMk cId="1601911349" sldId="475"/>
            <ac:grpSpMk id="65" creationId="{81BF1FCA-A20F-4EAC-AC9A-5BDB8517A13F}"/>
          </ac:grpSpMkLst>
        </pc:grpChg>
        <pc:grpChg chg="mod topLvl">
          <ac:chgData name="矢口 純" userId="29c682f132ac32bd" providerId="LiveId" clId="{B8FEA5C6-1F59-476F-A775-F00E11CA2C5F}" dt="2019-09-08T15:11:11.028" v="6651" actId="164"/>
          <ac:grpSpMkLst>
            <pc:docMk/>
            <pc:sldMk cId="1601911349" sldId="475"/>
            <ac:grpSpMk id="69" creationId="{8E29B809-3040-4093-A9E9-95E5FB3D222B}"/>
          </ac:grpSpMkLst>
        </pc:grpChg>
        <pc:grpChg chg="del mod topLvl">
          <ac:chgData name="矢口 純" userId="29c682f132ac32bd" providerId="LiveId" clId="{B8FEA5C6-1F59-476F-A775-F00E11CA2C5F}" dt="2019-09-08T15:04:34.316" v="6592" actId="165"/>
          <ac:grpSpMkLst>
            <pc:docMk/>
            <pc:sldMk cId="1601911349" sldId="475"/>
            <ac:grpSpMk id="80" creationId="{E007BA45-31C3-4795-A271-E070897FD382}"/>
          </ac:grpSpMkLst>
        </pc:grpChg>
        <pc:grpChg chg="mod topLvl">
          <ac:chgData name="矢口 純" userId="29c682f132ac32bd" providerId="LiveId" clId="{B8FEA5C6-1F59-476F-A775-F00E11CA2C5F}" dt="2019-09-08T15:04:46.864" v="6593" actId="164"/>
          <ac:grpSpMkLst>
            <pc:docMk/>
            <pc:sldMk cId="1601911349" sldId="475"/>
            <ac:grpSpMk id="82" creationId="{961A719A-982C-45C1-942D-376A16C9E560}"/>
          </ac:grpSpMkLst>
        </pc:grpChg>
        <pc:grpChg chg="add mod">
          <ac:chgData name="矢口 純" userId="29c682f132ac32bd" providerId="LiveId" clId="{B8FEA5C6-1F59-476F-A775-F00E11CA2C5F}" dt="2019-09-08T15:11:11.028" v="6651" actId="164"/>
          <ac:grpSpMkLst>
            <pc:docMk/>
            <pc:sldMk cId="1601911349" sldId="475"/>
            <ac:grpSpMk id="87" creationId="{E86EFE71-C205-4170-BFAD-370972F57C7F}"/>
          </ac:grpSpMkLst>
        </pc:grpChg>
        <pc:grpChg chg="del mod topLvl">
          <ac:chgData name="矢口 純" userId="29c682f132ac32bd" providerId="LiveId" clId="{B8FEA5C6-1F59-476F-A775-F00E11CA2C5F}" dt="2019-09-08T15:04:22.635" v="6591" actId="165"/>
          <ac:grpSpMkLst>
            <pc:docMk/>
            <pc:sldMk cId="1601911349" sldId="475"/>
            <ac:grpSpMk id="94" creationId="{5327C51E-DA6C-4CEC-8ACF-DF4F0868EB78}"/>
          </ac:grpSpMkLst>
        </pc:grpChg>
        <pc:grpChg chg="del mod">
          <ac:chgData name="矢口 純" userId="29c682f132ac32bd" providerId="LiveId" clId="{B8FEA5C6-1F59-476F-A775-F00E11CA2C5F}" dt="2019-09-08T15:02:57.431" v="6573" actId="165"/>
          <ac:grpSpMkLst>
            <pc:docMk/>
            <pc:sldMk cId="1601911349" sldId="475"/>
            <ac:grpSpMk id="95" creationId="{A727960D-59CB-4DEC-97C7-CEFDDF9734FE}"/>
          </ac:grpSpMkLst>
        </pc:grpChg>
        <pc:grpChg chg="add mod">
          <ac:chgData name="矢口 純" userId="29c682f132ac32bd" providerId="LiveId" clId="{B8FEA5C6-1F59-476F-A775-F00E11CA2C5F}" dt="2019-09-08T15:15:17.347" v="6694" actId="554"/>
          <ac:grpSpMkLst>
            <pc:docMk/>
            <pc:sldMk cId="1601911349" sldId="475"/>
            <ac:grpSpMk id="96" creationId="{7074FB03-2C24-4518-BC04-2FDC291E3F3C}"/>
          </ac:grpSpMkLst>
        </pc:grpChg>
        <pc:grpChg chg="add mod">
          <ac:chgData name="矢口 純" userId="29c682f132ac32bd" providerId="LiveId" clId="{B8FEA5C6-1F59-476F-A775-F00E11CA2C5F}" dt="2019-09-08T15:15:17.347" v="6694" actId="554"/>
          <ac:grpSpMkLst>
            <pc:docMk/>
            <pc:sldMk cId="1601911349" sldId="475"/>
            <ac:grpSpMk id="99" creationId="{C076D378-9B09-4B4F-A106-15FA6C89CEF7}"/>
          </ac:grpSpMkLst>
        </pc:grpChg>
        <pc:grpChg chg="add mod">
          <ac:chgData name="矢口 純" userId="29c682f132ac32bd" providerId="LiveId" clId="{B8FEA5C6-1F59-476F-A775-F00E11CA2C5F}" dt="2019-09-08T15:15:17.347" v="6694" actId="554"/>
          <ac:grpSpMkLst>
            <pc:docMk/>
            <pc:sldMk cId="1601911349" sldId="475"/>
            <ac:grpSpMk id="102" creationId="{60811221-9758-49EA-A429-E0BD7885E692}"/>
          </ac:grpSpMkLst>
        </pc:grpChg>
        <pc:grpChg chg="add mod">
          <ac:chgData name="矢口 純" userId="29c682f132ac32bd" providerId="LiveId" clId="{B8FEA5C6-1F59-476F-A775-F00E11CA2C5F}" dt="2019-09-08T15:15:17.347" v="6694" actId="554"/>
          <ac:grpSpMkLst>
            <pc:docMk/>
            <pc:sldMk cId="1601911349" sldId="475"/>
            <ac:grpSpMk id="106" creationId="{EFD8AACD-F58B-49CA-A5C8-1ECB1D7A3305}"/>
          </ac:grpSpMkLst>
        </pc:grpChg>
        <pc:picChg chg="add del mod topLvl">
          <ac:chgData name="矢口 純" userId="29c682f132ac32bd" providerId="LiveId" clId="{B8FEA5C6-1F59-476F-A775-F00E11CA2C5F}" dt="2019-09-08T15:06:29.777" v="6610" actId="478"/>
          <ac:picMkLst>
            <pc:docMk/>
            <pc:sldMk cId="1601911349" sldId="475"/>
            <ac:picMk id="81" creationId="{C00B879C-18EB-4E4F-B2AA-E2677709E892}"/>
          </ac:picMkLst>
        </pc:picChg>
        <pc:picChg chg="mod">
          <ac:chgData name="矢口 純" userId="29c682f132ac32bd" providerId="LiveId" clId="{B8FEA5C6-1F59-476F-A775-F00E11CA2C5F}" dt="2019-09-08T15:07:20.487" v="6616"/>
          <ac:picMkLst>
            <pc:docMk/>
            <pc:sldMk cId="1601911349" sldId="475"/>
            <ac:picMk id="88" creationId="{045369D2-9200-442C-A484-5B02613C71F7}"/>
          </ac:picMkLst>
        </pc:picChg>
        <pc:picChg chg="add del mod">
          <ac:chgData name="矢口 純" userId="29c682f132ac32bd" providerId="LiveId" clId="{B8FEA5C6-1F59-476F-A775-F00E11CA2C5F}" dt="2019-09-08T15:11:45.792" v="6658" actId="478"/>
          <ac:picMkLst>
            <pc:docMk/>
            <pc:sldMk cId="1601911349" sldId="475"/>
            <ac:picMk id="93" creationId="{80E590F8-D96E-41A0-A2C9-1E887B8B6722}"/>
          </ac:picMkLst>
        </pc:picChg>
        <pc:picChg chg="add del mod">
          <ac:chgData name="矢口 純" userId="29c682f132ac32bd" providerId="LiveId" clId="{B8FEA5C6-1F59-476F-A775-F00E11CA2C5F}" dt="2019-09-08T15:13:58.594" v="6683"/>
          <ac:picMkLst>
            <pc:docMk/>
            <pc:sldMk cId="1601911349" sldId="475"/>
            <ac:picMk id="105" creationId="{BEA8B15F-5E8E-4483-8918-FFA93EC575AD}"/>
          </ac:picMkLst>
        </pc:picChg>
        <pc:cxnChg chg="del">
          <ac:chgData name="矢口 純" userId="29c682f132ac32bd" providerId="LiveId" clId="{B8FEA5C6-1F59-476F-A775-F00E11CA2C5F}" dt="2019-09-08T15:04:04.542" v="6585" actId="478"/>
          <ac:cxnSpMkLst>
            <pc:docMk/>
            <pc:sldMk cId="1601911349" sldId="475"/>
            <ac:cxnSpMk id="92" creationId="{D4C493CB-7B7B-4DC3-A5A4-7184945C5D3E}"/>
          </ac:cxnSpMkLst>
        </pc:cxnChg>
      </pc:sldChg>
      <pc:sldChg chg="del">
        <pc:chgData name="矢口 純" userId="29c682f132ac32bd" providerId="LiveId" clId="{B8FEA5C6-1F59-476F-A775-F00E11CA2C5F}" dt="2019-09-09T14:54:06.775" v="7210" actId="2696"/>
        <pc:sldMkLst>
          <pc:docMk/>
          <pc:sldMk cId="2935581686" sldId="476"/>
        </pc:sldMkLst>
      </pc:sldChg>
      <pc:sldChg chg="delSp modSp">
        <pc:chgData name="矢口 純" userId="29c682f132ac32bd" providerId="LiveId" clId="{B8FEA5C6-1F59-476F-A775-F00E11CA2C5F}" dt="2019-09-09T15:02:55.465" v="7506" actId="1076"/>
        <pc:sldMkLst>
          <pc:docMk/>
          <pc:sldMk cId="580508579" sldId="478"/>
        </pc:sldMkLst>
        <pc:spChg chg="mod">
          <ac:chgData name="矢口 純" userId="29c682f132ac32bd" providerId="LiveId" clId="{B8FEA5C6-1F59-476F-A775-F00E11CA2C5F}" dt="2019-09-09T15:01:59.773" v="7493" actId="20577"/>
          <ac:spMkLst>
            <pc:docMk/>
            <pc:sldMk cId="580508579" sldId="478"/>
            <ac:spMk id="2" creationId="{EFA76E16-4E31-4A4F-B7E0-E9B77D730B73}"/>
          </ac:spMkLst>
        </pc:spChg>
        <pc:spChg chg="del">
          <ac:chgData name="矢口 純" userId="29c682f132ac32bd" providerId="LiveId" clId="{B8FEA5C6-1F59-476F-A775-F00E11CA2C5F}" dt="2019-09-09T15:01:39.597" v="7442" actId="478"/>
          <ac:spMkLst>
            <pc:docMk/>
            <pc:sldMk cId="580508579" sldId="478"/>
            <ac:spMk id="3" creationId="{E732DD05-ACA0-4A6B-BFDD-F34450016A0F}"/>
          </ac:spMkLst>
        </pc:spChg>
        <pc:spChg chg="mod">
          <ac:chgData name="矢口 純" userId="29c682f132ac32bd" providerId="LiveId" clId="{B8FEA5C6-1F59-476F-A775-F00E11CA2C5F}" dt="2019-09-09T15:02:55.465" v="7506" actId="1076"/>
          <ac:spMkLst>
            <pc:docMk/>
            <pc:sldMk cId="580508579" sldId="478"/>
            <ac:spMk id="6" creationId="{88B7E1F9-CA3D-4156-9651-114913814EA7}"/>
          </ac:spMkLst>
        </pc:spChg>
        <pc:spChg chg="mod">
          <ac:chgData name="矢口 純" userId="29c682f132ac32bd" providerId="LiveId" clId="{B8FEA5C6-1F59-476F-A775-F00E11CA2C5F}" dt="2019-09-09T15:02:36.915" v="7502" actId="20577"/>
          <ac:spMkLst>
            <pc:docMk/>
            <pc:sldMk cId="580508579" sldId="478"/>
            <ac:spMk id="7" creationId="{DDC5900D-7C98-4252-8705-E6ADA9459C46}"/>
          </ac:spMkLst>
        </pc:spChg>
        <pc:spChg chg="mod">
          <ac:chgData name="矢口 純" userId="29c682f132ac32bd" providerId="LiveId" clId="{B8FEA5C6-1F59-476F-A775-F00E11CA2C5F}" dt="2019-09-09T15:02:34.095" v="7500" actId="20577"/>
          <ac:spMkLst>
            <pc:docMk/>
            <pc:sldMk cId="580508579" sldId="478"/>
            <ac:spMk id="8" creationId="{C954702D-A2E9-45A0-84F3-12C4A415FD5E}"/>
          </ac:spMkLst>
        </pc:spChg>
      </pc:sldChg>
      <pc:sldChg chg="addSp delSp modSp delAnim modAnim">
        <pc:chgData name="矢口 純" userId="29c682f132ac32bd" providerId="LiveId" clId="{B8FEA5C6-1F59-476F-A775-F00E11CA2C5F}" dt="2019-09-08T15:57:53.335" v="7112"/>
        <pc:sldMkLst>
          <pc:docMk/>
          <pc:sldMk cId="4219957377" sldId="481"/>
        </pc:sldMkLst>
        <pc:spChg chg="mod">
          <ac:chgData name="矢口 純" userId="29c682f132ac32bd" providerId="LiveId" clId="{B8FEA5C6-1F59-476F-A775-F00E11CA2C5F}" dt="2019-09-03T10:52:38.213" v="1564" actId="207"/>
          <ac:spMkLst>
            <pc:docMk/>
            <pc:sldMk cId="4219957377" sldId="481"/>
            <ac:spMk id="2" creationId="{00000000-0000-0000-0000-000000000000}"/>
          </ac:spMkLst>
        </pc:spChg>
        <pc:spChg chg="mod">
          <ac:chgData name="矢口 純" userId="29c682f132ac32bd" providerId="LiveId" clId="{B8FEA5C6-1F59-476F-A775-F00E11CA2C5F}" dt="2019-09-08T15:29:56.442" v="6799" actId="1076"/>
          <ac:spMkLst>
            <pc:docMk/>
            <pc:sldMk cId="4219957377" sldId="481"/>
            <ac:spMk id="43" creationId="{00000000-0000-0000-0000-000000000000}"/>
          </ac:spMkLst>
        </pc:spChg>
        <pc:spChg chg="del">
          <ac:chgData name="矢口 純" userId="29c682f132ac32bd" providerId="LiveId" clId="{B8FEA5C6-1F59-476F-A775-F00E11CA2C5F}" dt="2019-09-03T12:00:02.400" v="2067" actId="478"/>
          <ac:spMkLst>
            <pc:docMk/>
            <pc:sldMk cId="4219957377" sldId="481"/>
            <ac:spMk id="52" creationId="{00000000-0000-0000-0000-000000000000}"/>
          </ac:spMkLst>
        </pc:spChg>
        <pc:spChg chg="del">
          <ac:chgData name="矢口 純" userId="29c682f132ac32bd" providerId="LiveId" clId="{B8FEA5C6-1F59-476F-A775-F00E11CA2C5F}" dt="2019-09-03T12:00:01.739" v="2066" actId="478"/>
          <ac:spMkLst>
            <pc:docMk/>
            <pc:sldMk cId="4219957377" sldId="481"/>
            <ac:spMk id="53" creationId="{2AA065FD-D71E-483A-A0B9-C07FADD49E2B}"/>
          </ac:spMkLst>
        </pc:spChg>
        <pc:spChg chg="add mod">
          <ac:chgData name="矢口 純" userId="29c682f132ac32bd" providerId="LiveId" clId="{B8FEA5C6-1F59-476F-A775-F00E11CA2C5F}" dt="2019-09-08T15:30:23.437" v="6806" actId="164"/>
          <ac:spMkLst>
            <pc:docMk/>
            <pc:sldMk cId="4219957377" sldId="481"/>
            <ac:spMk id="53" creationId="{6979D4A0-6BAE-479C-B22A-B7FD50C0CAF0}"/>
          </ac:spMkLst>
        </pc:spChg>
        <pc:spChg chg="add del">
          <ac:chgData name="矢口 純" userId="29c682f132ac32bd" providerId="LiveId" clId="{B8FEA5C6-1F59-476F-A775-F00E11CA2C5F}" dt="2019-09-03T11:59:58.285" v="2065"/>
          <ac:spMkLst>
            <pc:docMk/>
            <pc:sldMk cId="4219957377" sldId="481"/>
            <ac:spMk id="54" creationId="{3277D7FC-C95E-46A3-8241-081BC98B17FE}"/>
          </ac:spMkLst>
        </pc:spChg>
        <pc:spChg chg="add mod">
          <ac:chgData name="矢口 純" userId="29c682f132ac32bd" providerId="LiveId" clId="{B8FEA5C6-1F59-476F-A775-F00E11CA2C5F}" dt="2019-09-08T15:46:04.277" v="6985" actId="1076"/>
          <ac:spMkLst>
            <pc:docMk/>
            <pc:sldMk cId="4219957377" sldId="481"/>
            <ac:spMk id="54" creationId="{DE62D9FB-E212-4360-B482-F9A7A761D624}"/>
          </ac:spMkLst>
        </pc:spChg>
        <pc:spChg chg="add del mod topLvl">
          <ac:chgData name="矢口 純" userId="29c682f132ac32bd" providerId="LiveId" clId="{B8FEA5C6-1F59-476F-A775-F00E11CA2C5F}" dt="2019-09-08T15:55:06.778" v="7088" actId="478"/>
          <ac:spMkLst>
            <pc:docMk/>
            <pc:sldMk cId="4219957377" sldId="481"/>
            <ac:spMk id="56" creationId="{1A579DFE-83E5-4418-AB2F-ACCA983E0D68}"/>
          </ac:spMkLst>
        </pc:spChg>
        <pc:spChg chg="add del mod">
          <ac:chgData name="矢口 純" userId="29c682f132ac32bd" providerId="LiveId" clId="{B8FEA5C6-1F59-476F-A775-F00E11CA2C5F}" dt="2019-09-08T15:52:52.770" v="7072" actId="478"/>
          <ac:spMkLst>
            <pc:docMk/>
            <pc:sldMk cId="4219957377" sldId="481"/>
            <ac:spMk id="57" creationId="{AE0E01EF-AD99-47B3-8F33-9F6EA5823E33}"/>
          </ac:spMkLst>
        </pc:spChg>
        <pc:spChg chg="add mod topLvl">
          <ac:chgData name="矢口 純" userId="29c682f132ac32bd" providerId="LiveId" clId="{B8FEA5C6-1F59-476F-A775-F00E11CA2C5F}" dt="2019-09-08T15:57:10.645" v="7106" actId="14100"/>
          <ac:spMkLst>
            <pc:docMk/>
            <pc:sldMk cId="4219957377" sldId="481"/>
            <ac:spMk id="58" creationId="{5C94A467-245A-4542-9945-914BCEE1B8AB}"/>
          </ac:spMkLst>
        </pc:spChg>
        <pc:spChg chg="add del mod">
          <ac:chgData name="矢口 純" userId="29c682f132ac32bd" providerId="LiveId" clId="{B8FEA5C6-1F59-476F-A775-F00E11CA2C5F}" dt="2019-09-08T15:54:07.929" v="7081" actId="478"/>
          <ac:spMkLst>
            <pc:docMk/>
            <pc:sldMk cId="4219957377" sldId="481"/>
            <ac:spMk id="59" creationId="{40859922-2A70-46C7-8616-7BF3748A23FA}"/>
          </ac:spMkLst>
        </pc:spChg>
        <pc:spChg chg="add del">
          <ac:chgData name="矢口 純" userId="29c682f132ac32bd" providerId="LiveId" clId="{B8FEA5C6-1F59-476F-A775-F00E11CA2C5F}" dt="2019-09-03T11:59:58.285" v="2065"/>
          <ac:spMkLst>
            <pc:docMk/>
            <pc:sldMk cId="4219957377" sldId="481"/>
            <ac:spMk id="62" creationId="{FA193237-F82E-4237-BF87-576126B3CF76}"/>
          </ac:spMkLst>
        </pc:spChg>
        <pc:spChg chg="add mod">
          <ac:chgData name="矢口 純" userId="29c682f132ac32bd" providerId="LiveId" clId="{B8FEA5C6-1F59-476F-A775-F00E11CA2C5F}" dt="2019-09-03T12:00:14.795" v="2071" actId="1076"/>
          <ac:spMkLst>
            <pc:docMk/>
            <pc:sldMk cId="4219957377" sldId="481"/>
            <ac:spMk id="63" creationId="{2B7B9864-06B7-4178-9CE1-35F137D3240E}"/>
          </ac:spMkLst>
        </pc:spChg>
        <pc:spChg chg="del">
          <ac:chgData name="矢口 純" userId="29c682f132ac32bd" providerId="LiveId" clId="{B8FEA5C6-1F59-476F-A775-F00E11CA2C5F}" dt="2019-09-03T12:07:32.808" v="2194" actId="478"/>
          <ac:spMkLst>
            <pc:docMk/>
            <pc:sldMk cId="4219957377" sldId="481"/>
            <ac:spMk id="69" creationId="{00000000-0000-0000-0000-000000000000}"/>
          </ac:spMkLst>
        </pc:spChg>
        <pc:spChg chg="add mod">
          <ac:chgData name="矢口 純" userId="29c682f132ac32bd" providerId="LiveId" clId="{B8FEA5C6-1F59-476F-A775-F00E11CA2C5F}" dt="2019-09-03T12:16:46.776" v="2433" actId="1076"/>
          <ac:spMkLst>
            <pc:docMk/>
            <pc:sldMk cId="4219957377" sldId="481"/>
            <ac:spMk id="73" creationId="{B710A2B2-A39D-4C1C-8D22-1EF4477BBB10}"/>
          </ac:spMkLst>
        </pc:spChg>
        <pc:spChg chg="add mod">
          <ac:chgData name="矢口 純" userId="29c682f132ac32bd" providerId="LiveId" clId="{B8FEA5C6-1F59-476F-A775-F00E11CA2C5F}" dt="2019-09-03T12:10:22.480" v="2348" actId="164"/>
          <ac:spMkLst>
            <pc:docMk/>
            <pc:sldMk cId="4219957377" sldId="481"/>
            <ac:spMk id="74" creationId="{3A929B1A-65C9-4F4F-94F9-19A474155833}"/>
          </ac:spMkLst>
        </pc:spChg>
        <pc:spChg chg="mod">
          <ac:chgData name="矢口 純" userId="29c682f132ac32bd" providerId="LiveId" clId="{B8FEA5C6-1F59-476F-A775-F00E11CA2C5F}" dt="2019-09-08T15:29:40.406" v="6789" actId="1037"/>
          <ac:spMkLst>
            <pc:docMk/>
            <pc:sldMk cId="4219957377" sldId="481"/>
            <ac:spMk id="76" creationId="{00000000-0000-0000-0000-000000000000}"/>
          </ac:spMkLst>
        </pc:spChg>
        <pc:spChg chg="mod">
          <ac:chgData name="矢口 純" userId="29c682f132ac32bd" providerId="LiveId" clId="{B8FEA5C6-1F59-476F-A775-F00E11CA2C5F}" dt="2019-09-08T15:30:16.501" v="6805" actId="1076"/>
          <ac:spMkLst>
            <pc:docMk/>
            <pc:sldMk cId="4219957377" sldId="481"/>
            <ac:spMk id="78" creationId="{FD496AFA-301C-4263-AD1E-9A3EF268A17A}"/>
          </ac:spMkLst>
        </pc:spChg>
        <pc:spChg chg="mod">
          <ac:chgData name="矢口 純" userId="29c682f132ac32bd" providerId="LiveId" clId="{B8FEA5C6-1F59-476F-A775-F00E11CA2C5F}" dt="2019-09-03T12:09:33.795" v="2337" actId="14100"/>
          <ac:spMkLst>
            <pc:docMk/>
            <pc:sldMk cId="4219957377" sldId="481"/>
            <ac:spMk id="88" creationId="{F35ED5C5-6069-41C4-B553-EC23570FE15E}"/>
          </ac:spMkLst>
        </pc:spChg>
        <pc:spChg chg="mod">
          <ac:chgData name="矢口 純" userId="29c682f132ac32bd" providerId="LiveId" clId="{B8FEA5C6-1F59-476F-A775-F00E11CA2C5F}" dt="2019-09-04T11:26:54.578" v="5054" actId="20577"/>
          <ac:spMkLst>
            <pc:docMk/>
            <pc:sldMk cId="4219957377" sldId="481"/>
            <ac:spMk id="89" creationId="{A351BB8F-2A80-4307-A301-598BBD99FEA4}"/>
          </ac:spMkLst>
        </pc:spChg>
        <pc:spChg chg="mod">
          <ac:chgData name="矢口 純" userId="29c682f132ac32bd" providerId="LiveId" clId="{B8FEA5C6-1F59-476F-A775-F00E11CA2C5F}" dt="2019-09-03T12:09:33.367" v="2336" actId="14100"/>
          <ac:spMkLst>
            <pc:docMk/>
            <pc:sldMk cId="4219957377" sldId="481"/>
            <ac:spMk id="90" creationId="{F35ED5C5-6069-41C4-B553-EC23570FE15E}"/>
          </ac:spMkLst>
        </pc:spChg>
        <pc:grpChg chg="mod">
          <ac:chgData name="矢口 純" userId="29c682f132ac32bd" providerId="LiveId" clId="{B8FEA5C6-1F59-476F-A775-F00E11CA2C5F}" dt="2019-09-08T15:29:56.442" v="6799" actId="1076"/>
          <ac:grpSpMkLst>
            <pc:docMk/>
            <pc:sldMk cId="4219957377" sldId="481"/>
            <ac:grpSpMk id="3" creationId="{00000000-0000-0000-0000-000000000000}"/>
          </ac:grpSpMkLst>
        </pc:grpChg>
        <pc:grpChg chg="add mod">
          <ac:chgData name="矢口 純" userId="29c682f132ac32bd" providerId="LiveId" clId="{B8FEA5C6-1F59-476F-A775-F00E11CA2C5F}" dt="2019-09-08T15:30:23.437" v="6806" actId="164"/>
          <ac:grpSpMkLst>
            <pc:docMk/>
            <pc:sldMk cId="4219957377" sldId="481"/>
            <ac:grpSpMk id="5" creationId="{58166A4D-FFA2-496F-B7E6-5E05C7479821}"/>
          </ac:grpSpMkLst>
        </pc:grpChg>
        <pc:grpChg chg="mod">
          <ac:chgData name="矢口 純" userId="29c682f132ac32bd" providerId="LiveId" clId="{B8FEA5C6-1F59-476F-A775-F00E11CA2C5F}" dt="2019-09-08T15:29:56.442" v="6799" actId="1076"/>
          <ac:grpSpMkLst>
            <pc:docMk/>
            <pc:sldMk cId="4219957377" sldId="481"/>
            <ac:grpSpMk id="6" creationId="{00000000-0000-0000-0000-000000000000}"/>
          </ac:grpSpMkLst>
        </pc:grpChg>
        <pc:grpChg chg="add mod">
          <ac:chgData name="矢口 純" userId="29c682f132ac32bd" providerId="LiveId" clId="{B8FEA5C6-1F59-476F-A775-F00E11CA2C5F}" dt="2019-09-08T15:30:23.437" v="6806" actId="164"/>
          <ac:grpSpMkLst>
            <pc:docMk/>
            <pc:sldMk cId="4219957377" sldId="481"/>
            <ac:grpSpMk id="7" creationId="{35AFE15D-CA9F-479C-A4E9-6FB7DC1078F5}"/>
          </ac:grpSpMkLst>
        </pc:grpChg>
        <pc:grpChg chg="add del mod">
          <ac:chgData name="矢口 純" userId="29c682f132ac32bd" providerId="LiveId" clId="{B8FEA5C6-1F59-476F-A775-F00E11CA2C5F}" dt="2019-09-08T15:55:06.778" v="7088" actId="478"/>
          <ac:grpSpMkLst>
            <pc:docMk/>
            <pc:sldMk cId="4219957377" sldId="481"/>
            <ac:grpSpMk id="8" creationId="{7E394CD8-E041-42DD-844D-857313EEFBD5}"/>
          </ac:grpSpMkLst>
        </pc:grpChg>
        <pc:grpChg chg="mod">
          <ac:chgData name="矢口 純" userId="29c682f132ac32bd" providerId="LiveId" clId="{B8FEA5C6-1F59-476F-A775-F00E11CA2C5F}" dt="2019-09-08T15:29:56.442" v="6799" actId="1076"/>
          <ac:grpSpMkLst>
            <pc:docMk/>
            <pc:sldMk cId="4219957377" sldId="481"/>
            <ac:grpSpMk id="21" creationId="{00000000-0000-0000-0000-000000000000}"/>
          </ac:grpSpMkLst>
        </pc:grpChg>
        <pc:grpChg chg="add del">
          <ac:chgData name="矢口 純" userId="29c682f132ac32bd" providerId="LiveId" clId="{B8FEA5C6-1F59-476F-A775-F00E11CA2C5F}" dt="2019-09-03T11:59:58.285" v="2065"/>
          <ac:grpSpMkLst>
            <pc:docMk/>
            <pc:sldMk cId="4219957377" sldId="481"/>
            <ac:grpSpMk id="55" creationId="{3B667789-FAD6-40E6-8C4C-1BBCCC609AEF}"/>
          </ac:grpSpMkLst>
        </pc:grpChg>
        <pc:grpChg chg="add del mod">
          <ac:chgData name="矢口 純" userId="29c682f132ac32bd" providerId="LiveId" clId="{B8FEA5C6-1F59-476F-A775-F00E11CA2C5F}" dt="2019-09-03T14:59:49.698" v="4061" actId="478"/>
          <ac:grpSpMkLst>
            <pc:docMk/>
            <pc:sldMk cId="4219957377" sldId="481"/>
            <ac:grpSpMk id="64" creationId="{2B810AAC-957C-4375-9D03-EE0DF6FE3560}"/>
          </ac:grpSpMkLst>
        </pc:grpChg>
        <pc:grpChg chg="mod">
          <ac:chgData name="矢口 純" userId="29c682f132ac32bd" providerId="LiveId" clId="{B8FEA5C6-1F59-476F-A775-F00E11CA2C5F}" dt="2019-09-08T15:29:56.442" v="6799" actId="1076"/>
          <ac:grpSpMkLst>
            <pc:docMk/>
            <pc:sldMk cId="4219957377" sldId="481"/>
            <ac:grpSpMk id="79" creationId="{00000000-0000-0000-0000-000000000000}"/>
          </ac:grpSpMkLst>
        </pc:grpChg>
        <pc:grpChg chg="del">
          <ac:chgData name="矢口 純" userId="29c682f132ac32bd" providerId="LiveId" clId="{B8FEA5C6-1F59-476F-A775-F00E11CA2C5F}" dt="2019-09-03T12:00:03.498" v="2068" actId="478"/>
          <ac:grpSpMkLst>
            <pc:docMk/>
            <pc:sldMk cId="4219957377" sldId="481"/>
            <ac:grpSpMk id="80" creationId="{B7E96C23-150E-4C18-A72E-33ECB64FC36E}"/>
          </ac:grpSpMkLst>
        </pc:grpChg>
        <pc:grpChg chg="mod">
          <ac:chgData name="矢口 純" userId="29c682f132ac32bd" providerId="LiveId" clId="{B8FEA5C6-1F59-476F-A775-F00E11CA2C5F}" dt="2019-09-04T11:25:30.153" v="5049" actId="1037"/>
          <ac:grpSpMkLst>
            <pc:docMk/>
            <pc:sldMk cId="4219957377" sldId="481"/>
            <ac:grpSpMk id="91" creationId="{00000000-0000-0000-0000-000000000000}"/>
          </ac:grpSpMkLst>
        </pc:grpChg>
        <pc:grpChg chg="add">
          <ac:chgData name="矢口 純" userId="29c682f132ac32bd" providerId="LiveId" clId="{B8FEA5C6-1F59-476F-A775-F00E11CA2C5F}" dt="2019-09-03T14:59:50.221" v="4062"/>
          <ac:grpSpMkLst>
            <pc:docMk/>
            <pc:sldMk cId="4219957377" sldId="481"/>
            <ac:grpSpMk id="92" creationId="{FB13E0DA-39A2-4292-9E0A-6B727557555E}"/>
          </ac:grpSpMkLst>
        </pc:grpChg>
        <pc:cxnChg chg="mod">
          <ac:chgData name="矢口 純" userId="29c682f132ac32bd" providerId="LiveId" clId="{B8FEA5C6-1F59-476F-A775-F00E11CA2C5F}" dt="2019-09-08T15:29:40.406" v="6789" actId="1037"/>
          <ac:cxnSpMkLst>
            <pc:docMk/>
            <pc:sldMk cId="4219957377" sldId="481"/>
            <ac:cxnSpMk id="75" creationId="{00000000-0000-0000-0000-000000000000}"/>
          </ac:cxnSpMkLst>
        </pc:cxnChg>
      </pc:sldChg>
      <pc:sldChg chg="delSp modSp">
        <pc:chgData name="矢口 純" userId="29c682f132ac32bd" providerId="LiveId" clId="{B8FEA5C6-1F59-476F-A775-F00E11CA2C5F}" dt="2019-09-09T15:02:24.072" v="7497" actId="20577"/>
        <pc:sldMkLst>
          <pc:docMk/>
          <pc:sldMk cId="1586023806" sldId="482"/>
        </pc:sldMkLst>
        <pc:spChg chg="mod">
          <ac:chgData name="矢口 純" userId="29c682f132ac32bd" providerId="LiveId" clId="{B8FEA5C6-1F59-476F-A775-F00E11CA2C5F}" dt="2019-09-09T14:55:03.972" v="7241"/>
          <ac:spMkLst>
            <pc:docMk/>
            <pc:sldMk cId="1586023806" sldId="482"/>
            <ac:spMk id="2" creationId="{00000000-0000-0000-0000-000000000000}"/>
          </ac:spMkLst>
        </pc:spChg>
        <pc:spChg chg="mod">
          <ac:chgData name="矢口 純" userId="29c682f132ac32bd" providerId="LiveId" clId="{B8FEA5C6-1F59-476F-A775-F00E11CA2C5F}" dt="2019-09-09T15:00:39.018" v="7429" actId="20577"/>
          <ac:spMkLst>
            <pc:docMk/>
            <pc:sldMk cId="1586023806" sldId="482"/>
            <ac:spMk id="7" creationId="{4F9F77F1-9624-4A36-B9D4-25B71CB9280A}"/>
          </ac:spMkLst>
        </pc:spChg>
        <pc:spChg chg="mod">
          <ac:chgData name="矢口 純" userId="29c682f132ac32bd" providerId="LiveId" clId="{B8FEA5C6-1F59-476F-A775-F00E11CA2C5F}" dt="2019-09-09T15:00:04.614" v="7415" actId="14100"/>
          <ac:spMkLst>
            <pc:docMk/>
            <pc:sldMk cId="1586023806" sldId="482"/>
            <ac:spMk id="8" creationId="{FC708C78-4240-440C-A7C0-1F3D7B67659F}"/>
          </ac:spMkLst>
        </pc:spChg>
        <pc:spChg chg="mod">
          <ac:chgData name="矢口 純" userId="29c682f132ac32bd" providerId="LiveId" clId="{B8FEA5C6-1F59-476F-A775-F00E11CA2C5F}" dt="2019-09-09T15:02:20.796" v="7495" actId="20577"/>
          <ac:spMkLst>
            <pc:docMk/>
            <pc:sldMk cId="1586023806" sldId="482"/>
            <ac:spMk id="86" creationId="{00000000-0000-0000-0000-000000000000}"/>
          </ac:spMkLst>
        </pc:spChg>
        <pc:spChg chg="mod">
          <ac:chgData name="矢口 純" userId="29c682f132ac32bd" providerId="LiveId" clId="{B8FEA5C6-1F59-476F-A775-F00E11CA2C5F}" dt="2019-09-09T15:01:03.689" v="7437" actId="1076"/>
          <ac:spMkLst>
            <pc:docMk/>
            <pc:sldMk cId="1586023806" sldId="482"/>
            <ac:spMk id="92" creationId="{00000000-0000-0000-0000-000000000000}"/>
          </ac:spMkLst>
        </pc:spChg>
        <pc:spChg chg="mod">
          <ac:chgData name="矢口 純" userId="29c682f132ac32bd" providerId="LiveId" clId="{B8FEA5C6-1F59-476F-A775-F00E11CA2C5F}" dt="2019-09-09T15:01:00.331" v="7436" actId="1076"/>
          <ac:spMkLst>
            <pc:docMk/>
            <pc:sldMk cId="1586023806" sldId="482"/>
            <ac:spMk id="94" creationId="{00000000-0000-0000-0000-000000000000}"/>
          </ac:spMkLst>
        </pc:spChg>
        <pc:spChg chg="mod">
          <ac:chgData name="矢口 純" userId="29c682f132ac32bd" providerId="LiveId" clId="{B8FEA5C6-1F59-476F-A775-F00E11CA2C5F}" dt="2019-09-09T15:00:42.864" v="7430" actId="14100"/>
          <ac:spMkLst>
            <pc:docMk/>
            <pc:sldMk cId="1586023806" sldId="482"/>
            <ac:spMk id="98" creationId="{00000000-0000-0000-0000-000000000000}"/>
          </ac:spMkLst>
        </pc:spChg>
        <pc:spChg chg="mod">
          <ac:chgData name="矢口 純" userId="29c682f132ac32bd" providerId="LiveId" clId="{B8FEA5C6-1F59-476F-A775-F00E11CA2C5F}" dt="2019-09-09T15:00:56.504" v="7434" actId="1076"/>
          <ac:spMkLst>
            <pc:docMk/>
            <pc:sldMk cId="1586023806" sldId="482"/>
            <ac:spMk id="100" creationId="{00000000-0000-0000-0000-000000000000}"/>
          </ac:spMkLst>
        </pc:spChg>
        <pc:spChg chg="mod">
          <ac:chgData name="矢口 純" userId="29c682f132ac32bd" providerId="LiveId" clId="{B8FEA5C6-1F59-476F-A775-F00E11CA2C5F}" dt="2019-09-09T15:01:24.077" v="7441" actId="1076"/>
          <ac:spMkLst>
            <pc:docMk/>
            <pc:sldMk cId="1586023806" sldId="482"/>
            <ac:spMk id="171" creationId="{00000000-0000-0000-0000-000000000000}"/>
          </ac:spMkLst>
        </pc:spChg>
        <pc:spChg chg="mod">
          <ac:chgData name="矢口 純" userId="29c682f132ac32bd" providerId="LiveId" clId="{B8FEA5C6-1F59-476F-A775-F00E11CA2C5F}" dt="2019-09-09T14:59:32.262" v="7410" actId="1076"/>
          <ac:spMkLst>
            <pc:docMk/>
            <pc:sldMk cId="1586023806" sldId="482"/>
            <ac:spMk id="180" creationId="{00000000-0000-0000-0000-000000000000}"/>
          </ac:spMkLst>
        </pc:spChg>
        <pc:spChg chg="mod">
          <ac:chgData name="矢口 純" userId="29c682f132ac32bd" providerId="LiveId" clId="{B8FEA5C6-1F59-476F-A775-F00E11CA2C5F}" dt="2019-09-09T15:02:24.072" v="7497" actId="20577"/>
          <ac:spMkLst>
            <pc:docMk/>
            <pc:sldMk cId="1586023806" sldId="482"/>
            <ac:spMk id="182" creationId="{00000000-0000-0000-0000-000000000000}"/>
          </ac:spMkLst>
        </pc:spChg>
        <pc:grpChg chg="mod">
          <ac:chgData name="矢口 純" userId="29c682f132ac32bd" providerId="LiveId" clId="{B8FEA5C6-1F59-476F-A775-F00E11CA2C5F}" dt="2019-09-09T15:01:08.223" v="7439" actId="1076"/>
          <ac:grpSpMkLst>
            <pc:docMk/>
            <pc:sldMk cId="1586023806" sldId="482"/>
            <ac:grpSpMk id="3" creationId="{86DF41F0-A2B8-475F-AA72-13BD1159A802}"/>
          </ac:grpSpMkLst>
        </pc:grpChg>
        <pc:grpChg chg="mod">
          <ac:chgData name="矢口 純" userId="29c682f132ac32bd" providerId="LiveId" clId="{B8FEA5C6-1F59-476F-A775-F00E11CA2C5F}" dt="2019-09-09T15:01:08.223" v="7439" actId="1076"/>
          <ac:grpSpMkLst>
            <pc:docMk/>
            <pc:sldMk cId="1586023806" sldId="482"/>
            <ac:grpSpMk id="4" creationId="{3589BD16-380D-4BE4-A83B-A589E1C944B8}"/>
          </ac:grpSpMkLst>
        </pc:grpChg>
        <pc:grpChg chg="mod">
          <ac:chgData name="矢口 純" userId="29c682f132ac32bd" providerId="LiveId" clId="{B8FEA5C6-1F59-476F-A775-F00E11CA2C5F}" dt="2019-09-09T15:01:08.223" v="7439" actId="1076"/>
          <ac:grpSpMkLst>
            <pc:docMk/>
            <pc:sldMk cId="1586023806" sldId="482"/>
            <ac:grpSpMk id="6" creationId="{A6DE67CE-7DE5-4316-B1AE-B31BB6DAFA53}"/>
          </ac:grpSpMkLst>
        </pc:grpChg>
        <pc:grpChg chg="mod">
          <ac:chgData name="矢口 純" userId="29c682f132ac32bd" providerId="LiveId" clId="{B8FEA5C6-1F59-476F-A775-F00E11CA2C5F}" dt="2019-09-09T15:01:08.223" v="7439" actId="1076"/>
          <ac:grpSpMkLst>
            <pc:docMk/>
            <pc:sldMk cId="1586023806" sldId="482"/>
            <ac:grpSpMk id="13" creationId="{0806AED0-84AB-4F09-B8CA-9CC4B50816ED}"/>
          </ac:grpSpMkLst>
        </pc:grpChg>
        <pc:grpChg chg="del">
          <ac:chgData name="矢口 純" userId="29c682f132ac32bd" providerId="LiveId" clId="{B8FEA5C6-1F59-476F-A775-F00E11CA2C5F}" dt="2019-09-09T14:56:35.394" v="7335" actId="478"/>
          <ac:grpSpMkLst>
            <pc:docMk/>
            <pc:sldMk cId="1586023806" sldId="482"/>
            <ac:grpSpMk id="91" creationId="{00000000-0000-0000-0000-000000000000}"/>
          </ac:grpSpMkLst>
        </pc:grpChg>
        <pc:grpChg chg="mod">
          <ac:chgData name="矢口 純" userId="29c682f132ac32bd" providerId="LiveId" clId="{B8FEA5C6-1F59-476F-A775-F00E11CA2C5F}" dt="2019-09-09T14:58:29.744" v="7396" actId="1076"/>
          <ac:grpSpMkLst>
            <pc:docMk/>
            <pc:sldMk cId="1586023806" sldId="482"/>
            <ac:grpSpMk id="102" creationId="{00000000-0000-0000-0000-000000000000}"/>
          </ac:grpSpMkLst>
        </pc:grpChg>
        <pc:grpChg chg="mod">
          <ac:chgData name="矢口 純" userId="29c682f132ac32bd" providerId="LiveId" clId="{B8FEA5C6-1F59-476F-A775-F00E11CA2C5F}" dt="2019-09-09T14:59:11.210" v="7407" actId="1076"/>
          <ac:grpSpMkLst>
            <pc:docMk/>
            <pc:sldMk cId="1586023806" sldId="482"/>
            <ac:grpSpMk id="103" creationId="{E6B155A5-DC00-4ECA-A2A2-30A73E146791}"/>
          </ac:grpSpMkLst>
        </pc:grpChg>
        <pc:grpChg chg="mod">
          <ac:chgData name="矢口 純" userId="29c682f132ac32bd" providerId="LiveId" clId="{B8FEA5C6-1F59-476F-A775-F00E11CA2C5F}" dt="2019-09-09T14:59:11.210" v="7407" actId="1076"/>
          <ac:grpSpMkLst>
            <pc:docMk/>
            <pc:sldMk cId="1586023806" sldId="482"/>
            <ac:grpSpMk id="173" creationId="{00000000-0000-0000-0000-000000000000}"/>
          </ac:grpSpMkLst>
        </pc:grpChg>
        <pc:grpChg chg="mod">
          <ac:chgData name="矢口 純" userId="29c682f132ac32bd" providerId="LiveId" clId="{B8FEA5C6-1F59-476F-A775-F00E11CA2C5F}" dt="2019-09-09T14:59:11.210" v="7407" actId="1076"/>
          <ac:grpSpMkLst>
            <pc:docMk/>
            <pc:sldMk cId="1586023806" sldId="482"/>
            <ac:grpSpMk id="175" creationId="{00000000-0000-0000-0000-000000000000}"/>
          </ac:grpSpMkLst>
        </pc:grpChg>
        <pc:grpChg chg="mod">
          <ac:chgData name="矢口 純" userId="29c682f132ac32bd" providerId="LiveId" clId="{B8FEA5C6-1F59-476F-A775-F00E11CA2C5F}" dt="2019-09-09T14:59:11.210" v="7407" actId="1076"/>
          <ac:grpSpMkLst>
            <pc:docMk/>
            <pc:sldMk cId="1586023806" sldId="482"/>
            <ac:grpSpMk id="178" creationId="{00000000-0000-0000-0000-000000000000}"/>
          </ac:grpSpMkLst>
        </pc:grpChg>
        <pc:grpChg chg="mod">
          <ac:chgData name="矢口 純" userId="29c682f132ac32bd" providerId="LiveId" clId="{B8FEA5C6-1F59-476F-A775-F00E11CA2C5F}" dt="2019-09-09T14:59:11.210" v="7407" actId="1076"/>
          <ac:grpSpMkLst>
            <pc:docMk/>
            <pc:sldMk cId="1586023806" sldId="482"/>
            <ac:grpSpMk id="179" creationId="{00000000-0000-0000-0000-000000000000}"/>
          </ac:grpSpMkLst>
        </pc:grpChg>
        <pc:grpChg chg="mod">
          <ac:chgData name="矢口 純" userId="29c682f132ac32bd" providerId="LiveId" clId="{B8FEA5C6-1F59-476F-A775-F00E11CA2C5F}" dt="2019-09-09T14:59:11.210" v="7407" actId="1076"/>
          <ac:grpSpMkLst>
            <pc:docMk/>
            <pc:sldMk cId="1586023806" sldId="482"/>
            <ac:grpSpMk id="181" creationId="{00000000-0000-0000-0000-000000000000}"/>
          </ac:grpSpMkLst>
        </pc:grpChg>
      </pc:sldChg>
      <pc:sldChg chg="modSp">
        <pc:chgData name="矢口 純" userId="29c682f132ac32bd" providerId="LiveId" clId="{B8FEA5C6-1F59-476F-A775-F00E11CA2C5F}" dt="2019-09-09T15:03:16.189" v="7565" actId="20577"/>
        <pc:sldMkLst>
          <pc:docMk/>
          <pc:sldMk cId="4200327552" sldId="486"/>
        </pc:sldMkLst>
        <pc:spChg chg="mod">
          <ac:chgData name="矢口 純" userId="29c682f132ac32bd" providerId="LiveId" clId="{B8FEA5C6-1F59-476F-A775-F00E11CA2C5F}" dt="2019-09-09T15:03:16.189" v="7565" actId="20577"/>
          <ac:spMkLst>
            <pc:docMk/>
            <pc:sldMk cId="4200327552" sldId="486"/>
            <ac:spMk id="2" creationId="{00000000-0000-0000-0000-000000000000}"/>
          </ac:spMkLst>
        </pc:spChg>
      </pc:sldChg>
      <pc:sldChg chg="addSp delSp modSp">
        <pc:chgData name="矢口 純" userId="29c682f132ac32bd" providerId="LiveId" clId="{B8FEA5C6-1F59-476F-A775-F00E11CA2C5F}" dt="2019-09-08T15:47:20.532" v="7026" actId="20577"/>
        <pc:sldMkLst>
          <pc:docMk/>
          <pc:sldMk cId="4137839396" sldId="487"/>
        </pc:sldMkLst>
        <pc:spChg chg="mod">
          <ac:chgData name="矢口 純" userId="29c682f132ac32bd" providerId="LiveId" clId="{B8FEA5C6-1F59-476F-A775-F00E11CA2C5F}" dt="2019-09-03T10:52:53.945" v="1566"/>
          <ac:spMkLst>
            <pc:docMk/>
            <pc:sldMk cId="4137839396" sldId="487"/>
            <ac:spMk id="2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2:41:30.485" v="2636" actId="164"/>
          <ac:spMkLst>
            <pc:docMk/>
            <pc:sldMk cId="4137839396" sldId="487"/>
            <ac:spMk id="3" creationId="{00000000-0000-0000-0000-000000000000}"/>
          </ac:spMkLst>
        </pc:spChg>
        <pc:spChg chg="mod">
          <ac:chgData name="矢口 純" userId="29c682f132ac32bd" providerId="LiveId" clId="{B8FEA5C6-1F59-476F-A775-F00E11CA2C5F}" dt="2019-09-03T12:38:28.982" v="2600" actId="1076"/>
          <ac:spMkLst>
            <pc:docMk/>
            <pc:sldMk cId="4137839396" sldId="487"/>
            <ac:spMk id="6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2:41:30.485" v="2636" actId="164"/>
          <ac:spMkLst>
            <pc:docMk/>
            <pc:sldMk cId="4137839396" sldId="487"/>
            <ac:spMk id="8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2:41:30.485" v="2636" actId="164"/>
          <ac:spMkLst>
            <pc:docMk/>
            <pc:sldMk cId="4137839396" sldId="487"/>
            <ac:spMk id="11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2:41:30.485" v="2636" actId="164"/>
          <ac:spMkLst>
            <pc:docMk/>
            <pc:sldMk cId="4137839396" sldId="487"/>
            <ac:spMk id="12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2:41:30.485" v="2636" actId="164"/>
          <ac:spMkLst>
            <pc:docMk/>
            <pc:sldMk cId="4137839396" sldId="487"/>
            <ac:spMk id="13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2:41:30.485" v="2636" actId="164"/>
          <ac:spMkLst>
            <pc:docMk/>
            <pc:sldMk cId="4137839396" sldId="487"/>
            <ac:spMk id="14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2:41:30.485" v="2636" actId="164"/>
          <ac:spMkLst>
            <pc:docMk/>
            <pc:sldMk cId="4137839396" sldId="487"/>
            <ac:spMk id="15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2:41:30.485" v="2636" actId="164"/>
          <ac:spMkLst>
            <pc:docMk/>
            <pc:sldMk cId="4137839396" sldId="487"/>
            <ac:spMk id="16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2:41:30.485" v="2636" actId="164"/>
          <ac:spMkLst>
            <pc:docMk/>
            <pc:sldMk cId="4137839396" sldId="487"/>
            <ac:spMk id="17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2:41:30.485" v="2636" actId="164"/>
          <ac:spMkLst>
            <pc:docMk/>
            <pc:sldMk cId="4137839396" sldId="487"/>
            <ac:spMk id="18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2:41:30.485" v="2636" actId="164"/>
          <ac:spMkLst>
            <pc:docMk/>
            <pc:sldMk cId="4137839396" sldId="487"/>
            <ac:spMk id="19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2:41:30.485" v="2636" actId="164"/>
          <ac:spMkLst>
            <pc:docMk/>
            <pc:sldMk cId="4137839396" sldId="487"/>
            <ac:spMk id="20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2:41:30.485" v="2636" actId="164"/>
          <ac:spMkLst>
            <pc:docMk/>
            <pc:sldMk cId="4137839396" sldId="487"/>
            <ac:spMk id="52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2:41:30.485" v="2636" actId="164"/>
          <ac:spMkLst>
            <pc:docMk/>
            <pc:sldMk cId="4137839396" sldId="487"/>
            <ac:spMk id="53" creationId="{211B4D42-0658-4331-8D70-70FCDD94723F}"/>
          </ac:spMkLst>
        </pc:spChg>
        <pc:spChg chg="mod topLvl">
          <ac:chgData name="矢口 純" userId="29c682f132ac32bd" providerId="LiveId" clId="{B8FEA5C6-1F59-476F-A775-F00E11CA2C5F}" dt="2019-09-03T12:41:30.485" v="2636" actId="164"/>
          <ac:spMkLst>
            <pc:docMk/>
            <pc:sldMk cId="4137839396" sldId="487"/>
            <ac:spMk id="54" creationId="{0192EFE9-1B12-48C8-BF34-A7F7F2D1369E}"/>
          </ac:spMkLst>
        </pc:spChg>
        <pc:spChg chg="mod topLvl">
          <ac:chgData name="矢口 純" userId="29c682f132ac32bd" providerId="LiveId" clId="{B8FEA5C6-1F59-476F-A775-F00E11CA2C5F}" dt="2019-09-03T12:41:30.485" v="2636" actId="164"/>
          <ac:spMkLst>
            <pc:docMk/>
            <pc:sldMk cId="4137839396" sldId="487"/>
            <ac:spMk id="55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2:41:30.485" v="2636" actId="164"/>
          <ac:spMkLst>
            <pc:docMk/>
            <pc:sldMk cId="4137839396" sldId="487"/>
            <ac:spMk id="56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2:41:30.485" v="2636" actId="164"/>
          <ac:spMkLst>
            <pc:docMk/>
            <pc:sldMk cId="4137839396" sldId="487"/>
            <ac:spMk id="68" creationId="{00000000-0000-0000-0000-000000000000}"/>
          </ac:spMkLst>
        </pc:spChg>
        <pc:spChg chg="mod">
          <ac:chgData name="矢口 純" userId="29c682f132ac32bd" providerId="LiveId" clId="{B8FEA5C6-1F59-476F-A775-F00E11CA2C5F}" dt="2019-09-03T12:43:20.391" v="2697" actId="1035"/>
          <ac:spMkLst>
            <pc:docMk/>
            <pc:sldMk cId="4137839396" sldId="487"/>
            <ac:spMk id="69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8T15:47:20.532" v="7026" actId="20577"/>
          <ac:spMkLst>
            <pc:docMk/>
            <pc:sldMk cId="4137839396" sldId="487"/>
            <ac:spMk id="73" creationId="{00000000-0000-0000-0000-000000000000}"/>
          </ac:spMkLst>
        </pc:spChg>
        <pc:spChg chg="mod">
          <ac:chgData name="矢口 純" userId="29c682f132ac32bd" providerId="LiveId" clId="{B8FEA5C6-1F59-476F-A775-F00E11CA2C5F}" dt="2019-09-03T12:49:25.749" v="2812" actId="1035"/>
          <ac:spMkLst>
            <pc:docMk/>
            <pc:sldMk cId="4137839396" sldId="487"/>
            <ac:spMk id="76" creationId="{F35ED5C5-6069-41C4-B553-EC23570FE15E}"/>
          </ac:spMkLst>
        </pc:spChg>
        <pc:spChg chg="mod">
          <ac:chgData name="矢口 純" userId="29c682f132ac32bd" providerId="LiveId" clId="{B8FEA5C6-1F59-476F-A775-F00E11CA2C5F}" dt="2019-09-03T12:38:09.358" v="2596" actId="14100"/>
          <ac:spMkLst>
            <pc:docMk/>
            <pc:sldMk cId="4137839396" sldId="487"/>
            <ac:spMk id="78" creationId="{00000000-0000-0000-0000-000000000000}"/>
          </ac:spMkLst>
        </pc:spChg>
        <pc:spChg chg="mod">
          <ac:chgData name="矢口 純" userId="29c682f132ac32bd" providerId="LiveId" clId="{B8FEA5C6-1F59-476F-A775-F00E11CA2C5F}" dt="2019-09-03T12:38:14.654" v="2597" actId="1076"/>
          <ac:spMkLst>
            <pc:docMk/>
            <pc:sldMk cId="4137839396" sldId="487"/>
            <ac:spMk id="81" creationId="{00000000-0000-0000-0000-000000000000}"/>
          </ac:spMkLst>
        </pc:spChg>
        <pc:spChg chg="mod">
          <ac:chgData name="矢口 純" userId="29c682f132ac32bd" providerId="LiveId" clId="{B8FEA5C6-1F59-476F-A775-F00E11CA2C5F}" dt="2019-09-03T12:49:25.749" v="2812" actId="1035"/>
          <ac:spMkLst>
            <pc:docMk/>
            <pc:sldMk cId="4137839396" sldId="487"/>
            <ac:spMk id="87" creationId="{35D5DD63-7267-4071-9084-D64508CA9B0D}"/>
          </ac:spMkLst>
        </pc:spChg>
        <pc:spChg chg="mod">
          <ac:chgData name="矢口 純" userId="29c682f132ac32bd" providerId="LiveId" clId="{B8FEA5C6-1F59-476F-A775-F00E11CA2C5F}" dt="2019-09-03T14:48:51.460" v="3928" actId="20577"/>
          <ac:spMkLst>
            <pc:docMk/>
            <pc:sldMk cId="4137839396" sldId="487"/>
            <ac:spMk id="89" creationId="{02B50880-3102-4BF8-AA27-2DF56EB54784}"/>
          </ac:spMkLst>
        </pc:spChg>
        <pc:spChg chg="add mod">
          <ac:chgData name="矢口 純" userId="29c682f132ac32bd" providerId="LiveId" clId="{B8FEA5C6-1F59-476F-A775-F00E11CA2C5F}" dt="2019-09-03T12:40:47.237" v="2628" actId="571"/>
          <ac:spMkLst>
            <pc:docMk/>
            <pc:sldMk cId="4137839396" sldId="487"/>
            <ac:spMk id="178" creationId="{A448477C-CEB8-4195-8C4E-34829434A0DA}"/>
          </ac:spMkLst>
        </pc:spChg>
        <pc:spChg chg="add mod">
          <ac:chgData name="矢口 純" userId="29c682f132ac32bd" providerId="LiveId" clId="{B8FEA5C6-1F59-476F-A775-F00E11CA2C5F}" dt="2019-09-03T12:40:47.237" v="2628" actId="571"/>
          <ac:spMkLst>
            <pc:docMk/>
            <pc:sldMk cId="4137839396" sldId="487"/>
            <ac:spMk id="179" creationId="{2C505950-6141-4E0D-9063-D78FAA62C711}"/>
          </ac:spMkLst>
        </pc:spChg>
        <pc:grpChg chg="del mod">
          <ac:chgData name="矢口 純" userId="29c682f132ac32bd" providerId="LiveId" clId="{B8FEA5C6-1F59-476F-A775-F00E11CA2C5F}" dt="2019-09-03T12:41:06.759" v="2629" actId="165"/>
          <ac:grpSpMkLst>
            <pc:docMk/>
            <pc:sldMk cId="4137839396" sldId="487"/>
            <ac:grpSpMk id="4" creationId="{00000000-0000-0000-0000-000000000000}"/>
          </ac:grpSpMkLst>
        </pc:grpChg>
        <pc:grpChg chg="add mod">
          <ac:chgData name="矢口 純" userId="29c682f132ac32bd" providerId="LiveId" clId="{B8FEA5C6-1F59-476F-A775-F00E11CA2C5F}" dt="2019-09-08T15:44:52.324" v="6978"/>
          <ac:grpSpMkLst>
            <pc:docMk/>
            <pc:sldMk cId="4137839396" sldId="487"/>
            <ac:grpSpMk id="5" creationId="{01DDC245-4217-43BD-84DC-E5B1E3377E32}"/>
          </ac:grpSpMkLst>
        </pc:grpChg>
        <pc:grpChg chg="mod">
          <ac:chgData name="矢口 純" userId="29c682f132ac32bd" providerId="LiveId" clId="{B8FEA5C6-1F59-476F-A775-F00E11CA2C5F}" dt="2019-09-04T14:26:25.560" v="5056" actId="1076"/>
          <ac:grpSpMkLst>
            <pc:docMk/>
            <pc:sldMk cId="4137839396" sldId="487"/>
            <ac:grpSpMk id="7" creationId="{00000000-0000-0000-0000-000000000000}"/>
          </ac:grpSpMkLst>
        </pc:grpChg>
        <pc:grpChg chg="mod">
          <ac:chgData name="矢口 純" userId="29c682f132ac32bd" providerId="LiveId" clId="{B8FEA5C6-1F59-476F-A775-F00E11CA2C5F}" dt="2019-09-03T12:43:33.180" v="2698" actId="1037"/>
          <ac:grpSpMkLst>
            <pc:docMk/>
            <pc:sldMk cId="4137839396" sldId="487"/>
            <ac:grpSpMk id="35" creationId="{00000000-0000-0000-0000-000000000000}"/>
          </ac:grpSpMkLst>
        </pc:grpChg>
        <pc:grpChg chg="mod">
          <ac:chgData name="矢口 純" userId="29c682f132ac32bd" providerId="LiveId" clId="{B8FEA5C6-1F59-476F-A775-F00E11CA2C5F}" dt="2019-09-03T12:43:36.493" v="2699" actId="1038"/>
          <ac:grpSpMkLst>
            <pc:docMk/>
            <pc:sldMk cId="4137839396" sldId="487"/>
            <ac:grpSpMk id="36" creationId="{00000000-0000-0000-0000-000000000000}"/>
          </ac:grpSpMkLst>
        </pc:grpChg>
        <pc:grpChg chg="mod">
          <ac:chgData name="矢口 純" userId="29c682f132ac32bd" providerId="LiveId" clId="{B8FEA5C6-1F59-476F-A775-F00E11CA2C5F}" dt="2019-09-03T12:43:33.180" v="2698" actId="1037"/>
          <ac:grpSpMkLst>
            <pc:docMk/>
            <pc:sldMk cId="4137839396" sldId="487"/>
            <ac:grpSpMk id="39" creationId="{00000000-0000-0000-0000-000000000000}"/>
          </ac:grpSpMkLst>
        </pc:grpChg>
        <pc:grpChg chg="mod">
          <ac:chgData name="矢口 純" userId="29c682f132ac32bd" providerId="LiveId" clId="{B8FEA5C6-1F59-476F-A775-F00E11CA2C5F}" dt="2019-09-03T12:43:36.493" v="2699" actId="1038"/>
          <ac:grpSpMkLst>
            <pc:docMk/>
            <pc:sldMk cId="4137839396" sldId="487"/>
            <ac:grpSpMk id="41" creationId="{00000000-0000-0000-0000-000000000000}"/>
          </ac:grpSpMkLst>
        </pc:grpChg>
        <pc:grpChg chg="mod">
          <ac:chgData name="矢口 純" userId="29c682f132ac32bd" providerId="LiveId" clId="{B8FEA5C6-1F59-476F-A775-F00E11CA2C5F}" dt="2019-09-03T12:39:09.928" v="2620" actId="1036"/>
          <ac:grpSpMkLst>
            <pc:docMk/>
            <pc:sldMk cId="4137839396" sldId="487"/>
            <ac:grpSpMk id="90" creationId="{00000000-0000-0000-0000-000000000000}"/>
          </ac:grpSpMkLst>
        </pc:grpChg>
        <pc:grpChg chg="mod">
          <ac:chgData name="矢口 純" userId="29c682f132ac32bd" providerId="LiveId" clId="{B8FEA5C6-1F59-476F-A775-F00E11CA2C5F}" dt="2019-09-03T12:43:33.180" v="2698" actId="1037"/>
          <ac:grpSpMkLst>
            <pc:docMk/>
            <pc:sldMk cId="4137839396" sldId="487"/>
            <ac:grpSpMk id="356" creationId="{E6B155A5-DC00-4ECA-A2A2-30A73E146791}"/>
          </ac:grpSpMkLst>
        </pc:grpChg>
        <pc:grpChg chg="mod">
          <ac:chgData name="矢口 純" userId="29c682f132ac32bd" providerId="LiveId" clId="{B8FEA5C6-1F59-476F-A775-F00E11CA2C5F}" dt="2019-09-03T12:43:36.493" v="2699" actId="1038"/>
          <ac:grpSpMkLst>
            <pc:docMk/>
            <pc:sldMk cId="4137839396" sldId="487"/>
            <ac:grpSpMk id="424" creationId="{559F1C24-53C7-4A63-8373-4CF211A2D4FD}"/>
          </ac:grpSpMkLst>
        </pc:grpChg>
        <pc:grpChg chg="mod">
          <ac:chgData name="矢口 純" userId="29c682f132ac32bd" providerId="LiveId" clId="{B8FEA5C6-1F59-476F-A775-F00E11CA2C5F}" dt="2019-09-03T12:43:36.493" v="2699" actId="1038"/>
          <ac:grpSpMkLst>
            <pc:docMk/>
            <pc:sldMk cId="4137839396" sldId="487"/>
            <ac:grpSpMk id="425" creationId="{D07E1038-7F8D-4247-AA8B-F20DFF025823}"/>
          </ac:grpSpMkLst>
        </pc:grpChg>
        <pc:grpChg chg="mod">
          <ac:chgData name="矢口 純" userId="29c682f132ac32bd" providerId="LiveId" clId="{B8FEA5C6-1F59-476F-A775-F00E11CA2C5F}" dt="2019-09-03T12:43:36.493" v="2699" actId="1038"/>
          <ac:grpSpMkLst>
            <pc:docMk/>
            <pc:sldMk cId="4137839396" sldId="487"/>
            <ac:grpSpMk id="427" creationId="{4A8FFD8C-D700-4BE6-8ABA-833AA2C54EDA}"/>
          </ac:grpSpMkLst>
        </pc:grpChg>
        <pc:grpChg chg="mod">
          <ac:chgData name="矢口 純" userId="29c682f132ac32bd" providerId="LiveId" clId="{B8FEA5C6-1F59-476F-A775-F00E11CA2C5F}" dt="2019-09-03T12:43:09.715" v="2690" actId="1038"/>
          <ac:grpSpMkLst>
            <pc:docMk/>
            <pc:sldMk cId="4137839396" sldId="487"/>
            <ac:grpSpMk id="490" creationId="{431D45A0-4832-43D1-B136-B66EA98B3219}"/>
          </ac:grpSpMkLst>
        </pc:grpChg>
      </pc:sldChg>
      <pc:sldChg chg="del">
        <pc:chgData name="矢口 純" userId="29c682f132ac32bd" providerId="LiveId" clId="{B8FEA5C6-1F59-476F-A775-F00E11CA2C5F}" dt="2019-09-03T16:05:22.631" v="4732" actId="2696"/>
        <pc:sldMkLst>
          <pc:docMk/>
          <pc:sldMk cId="4243150003" sldId="490"/>
        </pc:sldMkLst>
      </pc:sldChg>
      <pc:sldChg chg="del">
        <pc:chgData name="矢口 純" userId="29c682f132ac32bd" providerId="LiveId" clId="{B8FEA5C6-1F59-476F-A775-F00E11CA2C5F}" dt="2019-09-09T14:54:07.746" v="7211" actId="2696"/>
        <pc:sldMkLst>
          <pc:docMk/>
          <pc:sldMk cId="731684717" sldId="491"/>
        </pc:sldMkLst>
      </pc:sldChg>
      <pc:sldChg chg="del">
        <pc:chgData name="矢口 純" userId="29c682f132ac32bd" providerId="LiveId" clId="{B8FEA5C6-1F59-476F-A775-F00E11CA2C5F}" dt="2019-09-09T14:54:09.376" v="7212" actId="2696"/>
        <pc:sldMkLst>
          <pc:docMk/>
          <pc:sldMk cId="667390378" sldId="492"/>
        </pc:sldMkLst>
      </pc:sldChg>
      <pc:sldChg chg="del">
        <pc:chgData name="矢口 純" userId="29c682f132ac32bd" providerId="LiveId" clId="{B8FEA5C6-1F59-476F-A775-F00E11CA2C5F}" dt="2019-09-09T14:54:10.491" v="7213" actId="2696"/>
        <pc:sldMkLst>
          <pc:docMk/>
          <pc:sldMk cId="3808995106" sldId="493"/>
        </pc:sldMkLst>
      </pc:sldChg>
      <pc:sldChg chg="del">
        <pc:chgData name="矢口 純" userId="29c682f132ac32bd" providerId="LiveId" clId="{B8FEA5C6-1F59-476F-A775-F00E11CA2C5F}" dt="2019-09-09T14:54:17.640" v="7217" actId="2696"/>
        <pc:sldMkLst>
          <pc:docMk/>
          <pc:sldMk cId="1098700141" sldId="495"/>
        </pc:sldMkLst>
      </pc:sldChg>
      <pc:sldChg chg="del">
        <pc:chgData name="矢口 純" userId="29c682f132ac32bd" providerId="LiveId" clId="{B8FEA5C6-1F59-476F-A775-F00E11CA2C5F}" dt="2019-09-09T14:54:18.720" v="7218" actId="2696"/>
        <pc:sldMkLst>
          <pc:docMk/>
          <pc:sldMk cId="4118217706" sldId="496"/>
        </pc:sldMkLst>
      </pc:sldChg>
      <pc:sldChg chg="del">
        <pc:chgData name="矢口 純" userId="29c682f132ac32bd" providerId="LiveId" clId="{B8FEA5C6-1F59-476F-A775-F00E11CA2C5F}" dt="2019-09-09T14:54:23.692" v="7220" actId="2696"/>
        <pc:sldMkLst>
          <pc:docMk/>
          <pc:sldMk cId="2196227139" sldId="503"/>
        </pc:sldMkLst>
      </pc:sldChg>
      <pc:sldChg chg="del">
        <pc:chgData name="矢口 純" userId="29c682f132ac32bd" providerId="LiveId" clId="{B8FEA5C6-1F59-476F-A775-F00E11CA2C5F}" dt="2019-09-09T14:54:24.396" v="7221" actId="2696"/>
        <pc:sldMkLst>
          <pc:docMk/>
          <pc:sldMk cId="1692451034" sldId="504"/>
        </pc:sldMkLst>
      </pc:sldChg>
      <pc:sldChg chg="del">
        <pc:chgData name="矢口 純" userId="29c682f132ac32bd" providerId="LiveId" clId="{B8FEA5C6-1F59-476F-A775-F00E11CA2C5F}" dt="2019-09-09T14:54:25.311" v="7222" actId="2696"/>
        <pc:sldMkLst>
          <pc:docMk/>
          <pc:sldMk cId="1755273731" sldId="505"/>
        </pc:sldMkLst>
      </pc:sldChg>
      <pc:sldChg chg="del">
        <pc:chgData name="矢口 純" userId="29c682f132ac32bd" providerId="LiveId" clId="{B8FEA5C6-1F59-476F-A775-F00E11CA2C5F}" dt="2019-09-09T14:54:01.063" v="7206" actId="2696"/>
        <pc:sldMkLst>
          <pc:docMk/>
          <pc:sldMk cId="1431559504" sldId="506"/>
        </pc:sldMkLst>
      </pc:sldChg>
      <pc:sldChg chg="del">
        <pc:chgData name="矢口 純" userId="29c682f132ac32bd" providerId="LiveId" clId="{B8FEA5C6-1F59-476F-A775-F00E11CA2C5F}" dt="2019-09-09T14:54:02.354" v="7207" actId="2696"/>
        <pc:sldMkLst>
          <pc:docMk/>
          <pc:sldMk cId="2658388144" sldId="507"/>
        </pc:sldMkLst>
      </pc:sldChg>
      <pc:sldChg chg="del">
        <pc:chgData name="矢口 純" userId="29c682f132ac32bd" providerId="LiveId" clId="{B8FEA5C6-1F59-476F-A775-F00E11CA2C5F}" dt="2019-09-09T14:54:03.378" v="7208" actId="2696"/>
        <pc:sldMkLst>
          <pc:docMk/>
          <pc:sldMk cId="3307195950" sldId="508"/>
        </pc:sldMkLst>
      </pc:sldChg>
      <pc:sldChg chg="del">
        <pc:chgData name="矢口 純" userId="29c682f132ac32bd" providerId="LiveId" clId="{B8FEA5C6-1F59-476F-A775-F00E11CA2C5F}" dt="2019-09-09T14:54:05.851" v="7209" actId="2696"/>
        <pc:sldMkLst>
          <pc:docMk/>
          <pc:sldMk cId="1858601159" sldId="509"/>
        </pc:sldMkLst>
      </pc:sldChg>
      <pc:sldChg chg="addSp delSp modSp add del delAnim modAnim">
        <pc:chgData name="矢口 純" userId="29c682f132ac32bd" providerId="LiveId" clId="{B8FEA5C6-1F59-476F-A775-F00E11CA2C5F}" dt="2019-09-08T16:02:55.487" v="7151" actId="1076"/>
        <pc:sldMkLst>
          <pc:docMk/>
          <pc:sldMk cId="1286028571" sldId="511"/>
        </pc:sldMkLst>
        <pc:spChg chg="mod">
          <ac:chgData name="矢口 純" userId="29c682f132ac32bd" providerId="LiveId" clId="{B8FEA5C6-1F59-476F-A775-F00E11CA2C5F}" dt="2019-09-03T13:06:11.006" v="3042"/>
          <ac:spMkLst>
            <pc:docMk/>
            <pc:sldMk cId="1286028571" sldId="511"/>
            <ac:spMk id="2" creationId="{00000000-0000-0000-0000-000000000000}"/>
          </ac:spMkLst>
        </pc:spChg>
        <pc:spChg chg="mod">
          <ac:chgData name="矢口 純" userId="29c682f132ac32bd" providerId="LiveId" clId="{B8FEA5C6-1F59-476F-A775-F00E11CA2C5F}" dt="2019-09-08T15:33:29.339" v="6865" actId="1037"/>
          <ac:spMkLst>
            <pc:docMk/>
            <pc:sldMk cId="1286028571" sldId="511"/>
            <ac:spMk id="7" creationId="{00000000-0000-0000-0000-000000000000}"/>
          </ac:spMkLst>
        </pc:spChg>
        <pc:spChg chg="mod">
          <ac:chgData name="矢口 純" userId="29c682f132ac32bd" providerId="LiveId" clId="{B8FEA5C6-1F59-476F-A775-F00E11CA2C5F}" dt="2019-09-08T16:00:27.655" v="7140" actId="14100"/>
          <ac:spMkLst>
            <pc:docMk/>
            <pc:sldMk cId="1286028571" sldId="511"/>
            <ac:spMk id="11" creationId="{211B4D42-0658-4331-8D70-70FCDD94723F}"/>
          </ac:spMkLst>
        </pc:spChg>
        <pc:spChg chg="mod">
          <ac:chgData name="矢口 純" userId="29c682f132ac32bd" providerId="LiveId" clId="{B8FEA5C6-1F59-476F-A775-F00E11CA2C5F}" dt="2019-09-03T13:09:16.394" v="3072" actId="1076"/>
          <ac:spMkLst>
            <pc:docMk/>
            <pc:sldMk cId="1286028571" sldId="511"/>
            <ac:spMk id="13" creationId="{564C8CFB-7C9C-48E7-B9BD-FC75AB0908F2}"/>
          </ac:spMkLst>
        </pc:spChg>
        <pc:spChg chg="mod">
          <ac:chgData name="矢口 純" userId="29c682f132ac32bd" providerId="LiveId" clId="{B8FEA5C6-1F59-476F-A775-F00E11CA2C5F}" dt="2019-09-03T13:09:07.983" v="3071" actId="1035"/>
          <ac:spMkLst>
            <pc:docMk/>
            <pc:sldMk cId="1286028571" sldId="511"/>
            <ac:spMk id="14" creationId="{FABE4052-0035-4860-8323-A1336A143BA8}"/>
          </ac:spMkLst>
        </pc:spChg>
        <pc:spChg chg="mod">
          <ac:chgData name="矢口 純" userId="29c682f132ac32bd" providerId="LiveId" clId="{B8FEA5C6-1F59-476F-A775-F00E11CA2C5F}" dt="2019-09-03T13:10:28.707" v="3075" actId="1038"/>
          <ac:spMkLst>
            <pc:docMk/>
            <pc:sldMk cId="1286028571" sldId="511"/>
            <ac:spMk id="35" creationId="{00000000-0000-0000-0000-000000000000}"/>
          </ac:spMkLst>
        </pc:spChg>
        <pc:spChg chg="mod">
          <ac:chgData name="矢口 純" userId="29c682f132ac32bd" providerId="LiveId" clId="{B8FEA5C6-1F59-476F-A775-F00E11CA2C5F}" dt="2019-09-03T13:10:28.707" v="3075" actId="1038"/>
          <ac:spMkLst>
            <pc:docMk/>
            <pc:sldMk cId="1286028571" sldId="511"/>
            <ac:spMk id="36" creationId="{00000000-0000-0000-0000-000000000000}"/>
          </ac:spMkLst>
        </pc:spChg>
        <pc:spChg chg="mod">
          <ac:chgData name="矢口 純" userId="29c682f132ac32bd" providerId="LiveId" clId="{B8FEA5C6-1F59-476F-A775-F00E11CA2C5F}" dt="2019-09-03T13:10:28.707" v="3075" actId="1038"/>
          <ac:spMkLst>
            <pc:docMk/>
            <pc:sldMk cId="1286028571" sldId="511"/>
            <ac:spMk id="37" creationId="{00000000-0000-0000-0000-000000000000}"/>
          </ac:spMkLst>
        </pc:spChg>
        <pc:spChg chg="mod">
          <ac:chgData name="矢口 純" userId="29c682f132ac32bd" providerId="LiveId" clId="{B8FEA5C6-1F59-476F-A775-F00E11CA2C5F}" dt="2019-09-03T13:10:28.707" v="3075" actId="1038"/>
          <ac:spMkLst>
            <pc:docMk/>
            <pc:sldMk cId="1286028571" sldId="511"/>
            <ac:spMk id="38" creationId="{00000000-0000-0000-0000-000000000000}"/>
          </ac:spMkLst>
        </pc:spChg>
        <pc:spChg chg="mod">
          <ac:chgData name="矢口 純" userId="29c682f132ac32bd" providerId="LiveId" clId="{B8FEA5C6-1F59-476F-A775-F00E11CA2C5F}" dt="2019-09-03T13:10:28.707" v="3075" actId="1038"/>
          <ac:spMkLst>
            <pc:docMk/>
            <pc:sldMk cId="1286028571" sldId="511"/>
            <ac:spMk id="39" creationId="{00000000-0000-0000-0000-000000000000}"/>
          </ac:spMkLst>
        </pc:spChg>
        <pc:spChg chg="del">
          <ac:chgData name="矢口 純" userId="29c682f132ac32bd" providerId="LiveId" clId="{B8FEA5C6-1F59-476F-A775-F00E11CA2C5F}" dt="2019-09-03T13:06:28.904" v="3043" actId="478"/>
          <ac:spMkLst>
            <pc:docMk/>
            <pc:sldMk cId="1286028571" sldId="511"/>
            <ac:spMk id="52" creationId="{00000000-0000-0000-0000-000000000000}"/>
          </ac:spMkLst>
        </pc:spChg>
        <pc:spChg chg="del">
          <ac:chgData name="矢口 純" userId="29c682f132ac32bd" providerId="LiveId" clId="{B8FEA5C6-1F59-476F-A775-F00E11CA2C5F}" dt="2019-09-03T13:06:32.558" v="3044" actId="478"/>
          <ac:spMkLst>
            <pc:docMk/>
            <pc:sldMk cId="1286028571" sldId="511"/>
            <ac:spMk id="53" creationId="{2AA065FD-D71E-483A-A0B9-C07FADD49E2B}"/>
          </ac:spMkLst>
        </pc:spChg>
        <pc:spChg chg="mod">
          <ac:chgData name="矢口 純" userId="29c682f132ac32bd" providerId="LiveId" clId="{B8FEA5C6-1F59-476F-A775-F00E11CA2C5F}" dt="2019-09-03T15:00:55.010" v="4075" actId="207"/>
          <ac:spMkLst>
            <pc:docMk/>
            <pc:sldMk cId="1286028571" sldId="511"/>
            <ac:spMk id="55" creationId="{02B50880-3102-4BF8-AA27-2DF56EB54784}"/>
          </ac:spMkLst>
        </pc:spChg>
        <pc:spChg chg="mod">
          <ac:chgData name="矢口 純" userId="29c682f132ac32bd" providerId="LiveId" clId="{B8FEA5C6-1F59-476F-A775-F00E11CA2C5F}" dt="2019-09-03T13:08:02.132" v="3059" actId="1038"/>
          <ac:spMkLst>
            <pc:docMk/>
            <pc:sldMk cId="1286028571" sldId="511"/>
            <ac:spMk id="56" creationId="{89310049-311D-4D7F-9692-8E5120AAB8FD}"/>
          </ac:spMkLst>
        </pc:spChg>
        <pc:spChg chg="del mod">
          <ac:chgData name="矢口 純" userId="29c682f132ac32bd" providerId="LiveId" clId="{B8FEA5C6-1F59-476F-A775-F00E11CA2C5F}" dt="2019-09-03T13:08:29.036" v="3063" actId="478"/>
          <ac:spMkLst>
            <pc:docMk/>
            <pc:sldMk cId="1286028571" sldId="511"/>
            <ac:spMk id="57" creationId="{00000000-0000-0000-0000-000000000000}"/>
          </ac:spMkLst>
        </pc:spChg>
        <pc:spChg chg="add mod">
          <ac:chgData name="矢口 純" userId="29c682f132ac32bd" providerId="LiveId" clId="{B8FEA5C6-1F59-476F-A775-F00E11CA2C5F}" dt="2019-09-08T15:34:10.222" v="6879" actId="1037"/>
          <ac:spMkLst>
            <pc:docMk/>
            <pc:sldMk cId="1286028571" sldId="511"/>
            <ac:spMk id="61" creationId="{4ADC9A4A-3011-4310-B819-5D38BFAD8420}"/>
          </ac:spMkLst>
        </pc:spChg>
        <pc:spChg chg="add mod">
          <ac:chgData name="矢口 純" userId="29c682f132ac32bd" providerId="LiveId" clId="{B8FEA5C6-1F59-476F-A775-F00E11CA2C5F}" dt="2019-09-08T15:46:43.615" v="6997" actId="1038"/>
          <ac:spMkLst>
            <pc:docMk/>
            <pc:sldMk cId="1286028571" sldId="511"/>
            <ac:spMk id="62" creationId="{7DF86A98-602B-4C65-82D6-5AA76C2E171B}"/>
          </ac:spMkLst>
        </pc:spChg>
        <pc:spChg chg="mod">
          <ac:chgData name="矢口 純" userId="29c682f132ac32bd" providerId="LiveId" clId="{B8FEA5C6-1F59-476F-A775-F00E11CA2C5F}" dt="2019-09-08T16:02:55.487" v="7151" actId="1076"/>
          <ac:spMkLst>
            <pc:docMk/>
            <pc:sldMk cId="1286028571" sldId="511"/>
            <ac:spMk id="63" creationId="{00000000-0000-0000-0000-000000000000}"/>
          </ac:spMkLst>
        </pc:spChg>
        <pc:spChg chg="add">
          <ac:chgData name="矢口 純" userId="29c682f132ac32bd" providerId="LiveId" clId="{B8FEA5C6-1F59-476F-A775-F00E11CA2C5F}" dt="2019-09-03T13:06:47.751" v="3046"/>
          <ac:spMkLst>
            <pc:docMk/>
            <pc:sldMk cId="1286028571" sldId="511"/>
            <ac:spMk id="67" creationId="{2CBD55D7-2155-415E-AECB-D24A28600B91}"/>
          </ac:spMkLst>
        </pc:spChg>
        <pc:spChg chg="add mod ord">
          <ac:chgData name="矢口 純" userId="29c682f132ac32bd" providerId="LiveId" clId="{B8FEA5C6-1F59-476F-A775-F00E11CA2C5F}" dt="2019-09-08T16:01:29.532" v="7150" actId="1076"/>
          <ac:spMkLst>
            <pc:docMk/>
            <pc:sldMk cId="1286028571" sldId="511"/>
            <ac:spMk id="72" creationId="{0BF498FD-9A35-461A-B52C-E9BA9EDDFB06}"/>
          </ac:spMkLst>
        </pc:spChg>
        <pc:spChg chg="add mod ord">
          <ac:chgData name="矢口 純" userId="29c682f132ac32bd" providerId="LiveId" clId="{B8FEA5C6-1F59-476F-A775-F00E11CA2C5F}" dt="2019-09-08T16:01:20.061" v="7148" actId="1076"/>
          <ac:spMkLst>
            <pc:docMk/>
            <pc:sldMk cId="1286028571" sldId="511"/>
            <ac:spMk id="73" creationId="{902F577B-478F-4A3F-A8F4-68BF3A764287}"/>
          </ac:spMkLst>
        </pc:spChg>
        <pc:spChg chg="add">
          <ac:chgData name="矢口 純" userId="29c682f132ac32bd" providerId="LiveId" clId="{B8FEA5C6-1F59-476F-A775-F00E11CA2C5F}" dt="2019-09-03T13:06:47.751" v="3046"/>
          <ac:spMkLst>
            <pc:docMk/>
            <pc:sldMk cId="1286028571" sldId="511"/>
            <ac:spMk id="75" creationId="{3A840A4F-75F0-4192-BCBE-A17CFB4D937B}"/>
          </ac:spMkLst>
        </pc:spChg>
        <pc:spChg chg="add mod">
          <ac:chgData name="矢口 純" userId="29c682f132ac32bd" providerId="LiveId" clId="{B8FEA5C6-1F59-476F-A775-F00E11CA2C5F}" dt="2019-09-08T15:33:47.144" v="6876" actId="1037"/>
          <ac:spMkLst>
            <pc:docMk/>
            <pc:sldMk cId="1286028571" sldId="511"/>
            <ac:spMk id="77" creationId="{E5283559-91F6-4870-BF26-62C1F72F97AD}"/>
          </ac:spMkLst>
        </pc:spChg>
        <pc:spChg chg="add mod">
          <ac:chgData name="矢口 純" userId="29c682f132ac32bd" providerId="LiveId" clId="{B8FEA5C6-1F59-476F-A775-F00E11CA2C5F}" dt="2019-09-03T13:08:42.555" v="3068" actId="14100"/>
          <ac:spMkLst>
            <pc:docMk/>
            <pc:sldMk cId="1286028571" sldId="511"/>
            <ac:spMk id="78" creationId="{CC6846E4-A408-4AE1-9CAA-39B8F5641177}"/>
          </ac:spMkLst>
        </pc:spChg>
        <pc:grpChg chg="add mod">
          <ac:chgData name="矢口 純" userId="29c682f132ac32bd" providerId="LiveId" clId="{B8FEA5C6-1F59-476F-A775-F00E11CA2C5F}" dt="2019-09-08T16:01:15.922" v="7147" actId="1076"/>
          <ac:grpSpMkLst>
            <pc:docMk/>
            <pc:sldMk cId="1286028571" sldId="511"/>
            <ac:grpSpMk id="3" creationId="{AC418AED-64B3-4D69-A64B-71206CDB4612}"/>
          </ac:grpSpMkLst>
        </pc:grpChg>
        <pc:grpChg chg="add mod">
          <ac:chgData name="矢口 純" userId="29c682f132ac32bd" providerId="LiveId" clId="{B8FEA5C6-1F59-476F-A775-F00E11CA2C5F}" dt="2019-09-08T16:01:15.922" v="7147" actId="1076"/>
          <ac:grpSpMkLst>
            <pc:docMk/>
            <pc:sldMk cId="1286028571" sldId="511"/>
            <ac:grpSpMk id="5" creationId="{A9A4427C-176C-427E-B2A9-80710F817F8E}"/>
          </ac:grpSpMkLst>
        </pc:grpChg>
        <pc:grpChg chg="mod">
          <ac:chgData name="矢口 純" userId="29c682f132ac32bd" providerId="LiveId" clId="{B8FEA5C6-1F59-476F-A775-F00E11CA2C5F}" dt="2019-09-08T16:01:15.922" v="7147" actId="1076"/>
          <ac:grpSpMkLst>
            <pc:docMk/>
            <pc:sldMk cId="1286028571" sldId="511"/>
            <ac:grpSpMk id="6" creationId="{00000000-0000-0000-0000-000000000000}"/>
          </ac:grpSpMkLst>
        </pc:grpChg>
        <pc:grpChg chg="add mod">
          <ac:chgData name="矢口 純" userId="29c682f132ac32bd" providerId="LiveId" clId="{B8FEA5C6-1F59-476F-A775-F00E11CA2C5F}" dt="2019-09-08T16:01:15.922" v="7147" actId="1076"/>
          <ac:grpSpMkLst>
            <pc:docMk/>
            <pc:sldMk cId="1286028571" sldId="511"/>
            <ac:grpSpMk id="8" creationId="{A0E40979-33F1-4275-9D8A-523DCEF3287D}"/>
          </ac:grpSpMkLst>
        </pc:grpChg>
        <pc:grpChg chg="mod">
          <ac:chgData name="矢口 純" userId="29c682f132ac32bd" providerId="LiveId" clId="{B8FEA5C6-1F59-476F-A775-F00E11CA2C5F}" dt="2019-09-08T16:01:15.922" v="7147" actId="1076"/>
          <ac:grpSpMkLst>
            <pc:docMk/>
            <pc:sldMk cId="1286028571" sldId="511"/>
            <ac:grpSpMk id="21" creationId="{00000000-0000-0000-0000-000000000000}"/>
          </ac:grpSpMkLst>
        </pc:grpChg>
        <pc:grpChg chg="mod">
          <ac:chgData name="矢口 純" userId="29c682f132ac32bd" providerId="LiveId" clId="{B8FEA5C6-1F59-476F-A775-F00E11CA2C5F}" dt="2019-09-08T16:01:15.922" v="7147" actId="1076"/>
          <ac:grpSpMkLst>
            <pc:docMk/>
            <pc:sldMk cId="1286028571" sldId="511"/>
            <ac:grpSpMk id="54" creationId="{00000000-0000-0000-0000-000000000000}"/>
          </ac:grpSpMkLst>
        </pc:grpChg>
        <pc:grpChg chg="del">
          <ac:chgData name="矢口 純" userId="29c682f132ac32bd" providerId="LiveId" clId="{B8FEA5C6-1F59-476F-A775-F00E11CA2C5F}" dt="2019-09-03T13:06:35.211" v="3045" actId="478"/>
          <ac:grpSpMkLst>
            <pc:docMk/>
            <pc:sldMk cId="1286028571" sldId="511"/>
            <ac:grpSpMk id="58" creationId="{B7E96C23-150E-4C18-A72E-33ECB64FC36E}"/>
          </ac:grpSpMkLst>
        </pc:grpChg>
        <pc:grpChg chg="add del mod">
          <ac:chgData name="矢口 純" userId="29c682f132ac32bd" providerId="LiveId" clId="{B8FEA5C6-1F59-476F-A775-F00E11CA2C5F}" dt="2019-09-08T15:58:04.880" v="7113" actId="478"/>
          <ac:grpSpMkLst>
            <pc:docMk/>
            <pc:sldMk cId="1286028571" sldId="511"/>
            <ac:grpSpMk id="64" creationId="{888F4737-A8BC-4F56-BAB9-AEE27B4D3C1D}"/>
          </ac:grpSpMkLst>
        </pc:grpChg>
        <pc:grpChg chg="add del">
          <ac:chgData name="矢口 純" userId="29c682f132ac32bd" providerId="LiveId" clId="{B8FEA5C6-1F59-476F-A775-F00E11CA2C5F}" dt="2019-09-03T14:59:44.384" v="4059" actId="478"/>
          <ac:grpSpMkLst>
            <pc:docMk/>
            <pc:sldMk cId="1286028571" sldId="511"/>
            <ac:grpSpMk id="68" creationId="{D48E2CE5-6E63-46A2-ABAE-F61130C70B43}"/>
          </ac:grpSpMkLst>
        </pc:grpChg>
        <pc:grpChg chg="add del mod">
          <ac:chgData name="矢口 純" userId="29c682f132ac32bd" providerId="LiveId" clId="{B8FEA5C6-1F59-476F-A775-F00E11CA2C5F}" dt="2019-09-08T15:58:05.732" v="7114" actId="478"/>
          <ac:grpSpMkLst>
            <pc:docMk/>
            <pc:sldMk cId="1286028571" sldId="511"/>
            <ac:grpSpMk id="69" creationId="{62ED5317-B22F-4531-B07C-861CD84A1B32}"/>
          </ac:grpSpMkLst>
        </pc:grpChg>
        <pc:grpChg chg="add">
          <ac:chgData name="矢口 純" userId="29c682f132ac32bd" providerId="LiveId" clId="{B8FEA5C6-1F59-476F-A775-F00E11CA2C5F}" dt="2019-09-03T14:59:44.854" v="4060"/>
          <ac:grpSpMkLst>
            <pc:docMk/>
            <pc:sldMk cId="1286028571" sldId="511"/>
            <ac:grpSpMk id="79" creationId="{FCD37770-1778-4871-934F-18975F6EB13D}"/>
          </ac:grpSpMkLst>
        </pc:grpChg>
        <pc:cxnChg chg="mod">
          <ac:chgData name="矢口 純" userId="29c682f132ac32bd" providerId="LiveId" clId="{B8FEA5C6-1F59-476F-A775-F00E11CA2C5F}" dt="2019-09-03T13:07:33.253" v="3050" actId="164"/>
          <ac:cxnSpMkLst>
            <pc:docMk/>
            <pc:sldMk cId="1286028571" sldId="511"/>
            <ac:cxnSpMk id="4" creationId="{00000000-0000-0000-0000-000000000000}"/>
          </ac:cxnSpMkLst>
        </pc:cxnChg>
        <pc:cxnChg chg="mod">
          <ac:chgData name="矢口 純" userId="29c682f132ac32bd" providerId="LiveId" clId="{B8FEA5C6-1F59-476F-A775-F00E11CA2C5F}" dt="2019-09-03T13:09:04.681" v="3070" actId="14100"/>
          <ac:cxnSpMkLst>
            <pc:docMk/>
            <pc:sldMk cId="1286028571" sldId="511"/>
            <ac:cxnSpMk id="15" creationId="{63DA698B-985F-45BC-B146-6441761758A5}"/>
          </ac:cxnSpMkLst>
        </pc:cxnChg>
        <pc:cxnChg chg="mod">
          <ac:chgData name="矢口 純" userId="29c682f132ac32bd" providerId="LiveId" clId="{B8FEA5C6-1F59-476F-A775-F00E11CA2C5F}" dt="2019-09-08T16:00:14.807" v="7136" actId="1076"/>
          <ac:cxnSpMkLst>
            <pc:docMk/>
            <pc:sldMk cId="1286028571" sldId="511"/>
            <ac:cxnSpMk id="19" creationId="{7D4F3C33-1957-4B5F-987C-47E7D4C097AA}"/>
          </ac:cxnSpMkLst>
        </pc:cxnChg>
        <pc:cxnChg chg="mod">
          <ac:chgData name="矢口 純" userId="29c682f132ac32bd" providerId="LiveId" clId="{B8FEA5C6-1F59-476F-A775-F00E11CA2C5F}" dt="2019-09-03T13:08:52.346" v="3069" actId="14100"/>
          <ac:cxnSpMkLst>
            <pc:docMk/>
            <pc:sldMk cId="1286028571" sldId="511"/>
            <ac:cxnSpMk id="66" creationId="{5638A10D-F65F-47A0-B0A3-0AFE4C718F48}"/>
          </ac:cxnSpMkLst>
        </pc:cxnChg>
        <pc:cxnChg chg="add mod">
          <ac:chgData name="矢口 純" userId="29c682f132ac32bd" providerId="LiveId" clId="{B8FEA5C6-1F59-476F-A775-F00E11CA2C5F}" dt="2019-09-08T15:33:47.144" v="6876" actId="1037"/>
          <ac:cxnSpMkLst>
            <pc:docMk/>
            <pc:sldMk cId="1286028571" sldId="511"/>
            <ac:cxnSpMk id="76" creationId="{77D3477C-1908-4C26-85F0-9BA092395387}"/>
          </ac:cxnSpMkLst>
        </pc:cxnChg>
      </pc:sldChg>
      <pc:sldChg chg="addSp delSp modSp add del">
        <pc:chgData name="矢口 純" userId="29c682f132ac32bd" providerId="LiveId" clId="{B8FEA5C6-1F59-476F-A775-F00E11CA2C5F}" dt="2019-09-08T15:47:03.152" v="7024" actId="1076"/>
        <pc:sldMkLst>
          <pc:docMk/>
          <pc:sldMk cId="3004918536" sldId="512"/>
        </pc:sldMkLst>
        <pc:spChg chg="mod">
          <ac:chgData name="矢口 純" userId="29c682f132ac32bd" providerId="LiveId" clId="{B8FEA5C6-1F59-476F-A775-F00E11CA2C5F}" dt="2019-09-03T14:17:52.257" v="3517"/>
          <ac:spMkLst>
            <pc:docMk/>
            <pc:sldMk cId="3004918536" sldId="512"/>
            <ac:spMk id="2" creationId="{00000000-0000-0000-0000-000000000000}"/>
          </ac:spMkLst>
        </pc:spChg>
        <pc:spChg chg="mod">
          <ac:chgData name="矢口 純" userId="29c682f132ac32bd" providerId="LiveId" clId="{B8FEA5C6-1F59-476F-A775-F00E11CA2C5F}" dt="2019-09-03T14:53:51.815" v="4031" actId="1038"/>
          <ac:spMkLst>
            <pc:docMk/>
            <pc:sldMk cId="3004918536" sldId="512"/>
            <ac:spMk id="21" creationId="{00DD781D-A202-48CD-B2BE-E624BBFA9F7B}"/>
          </ac:spMkLst>
        </pc:spChg>
        <pc:spChg chg="mod">
          <ac:chgData name="矢口 純" userId="29c682f132ac32bd" providerId="LiveId" clId="{B8FEA5C6-1F59-476F-A775-F00E11CA2C5F}" dt="2019-09-03T14:53:51.815" v="4031" actId="1038"/>
          <ac:spMkLst>
            <pc:docMk/>
            <pc:sldMk cId="3004918536" sldId="512"/>
            <ac:spMk id="22" creationId="{750B6450-9937-427A-9A21-177F72C7A070}"/>
          </ac:spMkLst>
        </pc:spChg>
        <pc:spChg chg="mod">
          <ac:chgData name="矢口 純" userId="29c682f132ac32bd" providerId="LiveId" clId="{B8FEA5C6-1F59-476F-A775-F00E11CA2C5F}" dt="2019-09-03T14:53:51.815" v="4031" actId="1038"/>
          <ac:spMkLst>
            <pc:docMk/>
            <pc:sldMk cId="3004918536" sldId="512"/>
            <ac:spMk id="23" creationId="{211B4D42-0658-4331-8D70-70FCDD94723F}"/>
          </ac:spMkLst>
        </pc:spChg>
        <pc:spChg chg="mod">
          <ac:chgData name="矢口 純" userId="29c682f132ac32bd" providerId="LiveId" clId="{B8FEA5C6-1F59-476F-A775-F00E11CA2C5F}" dt="2019-09-03T14:53:51.815" v="4031" actId="1038"/>
          <ac:spMkLst>
            <pc:docMk/>
            <pc:sldMk cId="3004918536" sldId="512"/>
            <ac:spMk id="24" creationId="{0192EFE9-1B12-48C8-BF34-A7F7F2D1369E}"/>
          </ac:spMkLst>
        </pc:spChg>
        <pc:spChg chg="mod">
          <ac:chgData name="矢口 純" userId="29c682f132ac32bd" providerId="LiveId" clId="{B8FEA5C6-1F59-476F-A775-F00E11CA2C5F}" dt="2019-09-03T14:53:51.815" v="4031" actId="1038"/>
          <ac:spMkLst>
            <pc:docMk/>
            <pc:sldMk cId="3004918536" sldId="512"/>
            <ac:spMk id="25" creationId="{564C8CFB-7C9C-48E7-B9BD-FC75AB0908F2}"/>
          </ac:spMkLst>
        </pc:spChg>
        <pc:spChg chg="mod">
          <ac:chgData name="矢口 純" userId="29c682f132ac32bd" providerId="LiveId" clId="{B8FEA5C6-1F59-476F-A775-F00E11CA2C5F}" dt="2019-09-03T14:53:51.815" v="4031" actId="1038"/>
          <ac:spMkLst>
            <pc:docMk/>
            <pc:sldMk cId="3004918536" sldId="512"/>
            <ac:spMk id="26" creationId="{FABE4052-0035-4860-8323-A1336A143BA8}"/>
          </ac:spMkLst>
        </pc:spChg>
        <pc:spChg chg="mod">
          <ac:chgData name="矢口 純" userId="29c682f132ac32bd" providerId="LiveId" clId="{B8FEA5C6-1F59-476F-A775-F00E11CA2C5F}" dt="2019-09-03T14:53:51.815" v="4031" actId="1038"/>
          <ac:spMkLst>
            <pc:docMk/>
            <pc:sldMk cId="3004918536" sldId="512"/>
            <ac:spMk id="27" creationId="{00DD781D-A202-48CD-B2BE-E624BBFA9F7B}"/>
          </ac:spMkLst>
        </pc:spChg>
        <pc:spChg chg="mod">
          <ac:chgData name="矢口 純" userId="29c682f132ac32bd" providerId="LiveId" clId="{B8FEA5C6-1F59-476F-A775-F00E11CA2C5F}" dt="2019-09-03T14:53:51.815" v="4031" actId="1038"/>
          <ac:spMkLst>
            <pc:docMk/>
            <pc:sldMk cId="3004918536" sldId="512"/>
            <ac:spMk id="28" creationId="{211B4D42-0658-4331-8D70-70FCDD94723F}"/>
          </ac:spMkLst>
        </pc:spChg>
        <pc:spChg chg="mod">
          <ac:chgData name="矢口 純" userId="29c682f132ac32bd" providerId="LiveId" clId="{B8FEA5C6-1F59-476F-A775-F00E11CA2C5F}" dt="2019-09-03T14:53:51.815" v="4031" actId="1038"/>
          <ac:spMkLst>
            <pc:docMk/>
            <pc:sldMk cId="3004918536" sldId="512"/>
            <ac:spMk id="29" creationId="{564C8CFB-7C9C-48E7-B9BD-FC75AB0908F2}"/>
          </ac:spMkLst>
        </pc:spChg>
        <pc:spChg chg="mod">
          <ac:chgData name="矢口 純" userId="29c682f132ac32bd" providerId="LiveId" clId="{B8FEA5C6-1F59-476F-A775-F00E11CA2C5F}" dt="2019-09-03T14:53:51.815" v="4031" actId="1038"/>
          <ac:spMkLst>
            <pc:docMk/>
            <pc:sldMk cId="3004918536" sldId="512"/>
            <ac:spMk id="30" creationId="{750B6450-9937-427A-9A21-177F72C7A070}"/>
          </ac:spMkLst>
        </pc:spChg>
        <pc:spChg chg="mod">
          <ac:chgData name="矢口 純" userId="29c682f132ac32bd" providerId="LiveId" clId="{B8FEA5C6-1F59-476F-A775-F00E11CA2C5F}" dt="2019-09-03T14:53:51.815" v="4031" actId="1038"/>
          <ac:spMkLst>
            <pc:docMk/>
            <pc:sldMk cId="3004918536" sldId="512"/>
            <ac:spMk id="31" creationId="{0192EFE9-1B12-48C8-BF34-A7F7F2D1369E}"/>
          </ac:spMkLst>
        </pc:spChg>
        <pc:spChg chg="mod">
          <ac:chgData name="矢口 純" userId="29c682f132ac32bd" providerId="LiveId" clId="{B8FEA5C6-1F59-476F-A775-F00E11CA2C5F}" dt="2019-09-03T14:53:51.815" v="4031" actId="1038"/>
          <ac:spMkLst>
            <pc:docMk/>
            <pc:sldMk cId="3004918536" sldId="512"/>
            <ac:spMk id="32" creationId="{FABE4052-0035-4860-8323-A1336A143BA8}"/>
          </ac:spMkLst>
        </pc:spChg>
        <pc:spChg chg="add mod">
          <ac:chgData name="矢口 純" userId="29c682f132ac32bd" providerId="LiveId" clId="{B8FEA5C6-1F59-476F-A775-F00E11CA2C5F}" dt="2019-09-03T14:18:38.395" v="3520" actId="1076"/>
          <ac:spMkLst>
            <pc:docMk/>
            <pc:sldMk cId="3004918536" sldId="512"/>
            <ac:spMk id="51" creationId="{0A6F2FCA-4A05-4EB5-BB6E-A27714052720}"/>
          </ac:spMkLst>
        </pc:spChg>
        <pc:spChg chg="del">
          <ac:chgData name="矢口 純" userId="29c682f132ac32bd" providerId="LiveId" clId="{B8FEA5C6-1F59-476F-A775-F00E11CA2C5F}" dt="2019-09-03T14:18:30.150" v="3518" actId="478"/>
          <ac:spMkLst>
            <pc:docMk/>
            <pc:sldMk cId="3004918536" sldId="512"/>
            <ac:spMk id="69" creationId="{00000000-0000-0000-0000-000000000000}"/>
          </ac:spMkLst>
        </pc:spChg>
        <pc:spChg chg="mod">
          <ac:chgData name="矢口 純" userId="29c682f132ac32bd" providerId="LiveId" clId="{B8FEA5C6-1F59-476F-A775-F00E11CA2C5F}" dt="2019-09-03T14:53:25.750" v="4028" actId="1038"/>
          <ac:spMkLst>
            <pc:docMk/>
            <pc:sldMk cId="3004918536" sldId="512"/>
            <ac:spMk id="71" creationId="{0F303175-0A1D-40D0-92DF-63A7AB89CB2C}"/>
          </ac:spMkLst>
        </pc:spChg>
        <pc:spChg chg="mod">
          <ac:chgData name="矢口 純" userId="29c682f132ac32bd" providerId="LiveId" clId="{B8FEA5C6-1F59-476F-A775-F00E11CA2C5F}" dt="2019-09-08T15:47:03.152" v="7024" actId="1076"/>
          <ac:spMkLst>
            <pc:docMk/>
            <pc:sldMk cId="3004918536" sldId="512"/>
            <ac:spMk id="73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4:25:42.424" v="3657" actId="14100"/>
          <ac:spMkLst>
            <pc:docMk/>
            <pc:sldMk cId="3004918536" sldId="512"/>
            <ac:spMk id="78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4:25:35.980" v="3656" actId="408"/>
          <ac:spMkLst>
            <pc:docMk/>
            <pc:sldMk cId="3004918536" sldId="512"/>
            <ac:spMk id="80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4:25:35.980" v="3656" actId="408"/>
          <ac:spMkLst>
            <pc:docMk/>
            <pc:sldMk cId="3004918536" sldId="512"/>
            <ac:spMk id="81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4:25:35.980" v="3656" actId="408"/>
          <ac:spMkLst>
            <pc:docMk/>
            <pc:sldMk cId="3004918536" sldId="512"/>
            <ac:spMk id="84" creationId="{00DD781D-A202-48CD-B2BE-E624BBFA9F7B}"/>
          </ac:spMkLst>
        </pc:spChg>
        <pc:spChg chg="mod">
          <ac:chgData name="矢口 純" userId="29c682f132ac32bd" providerId="LiveId" clId="{B8FEA5C6-1F59-476F-A775-F00E11CA2C5F}" dt="2019-09-03T14:50:59.404" v="4020" actId="14100"/>
          <ac:spMkLst>
            <pc:docMk/>
            <pc:sldMk cId="3004918536" sldId="512"/>
            <ac:spMk id="88" creationId="{02B50880-3102-4BF8-AA27-2DF56EB54784}"/>
          </ac:spMkLst>
        </pc:spChg>
        <pc:spChg chg="mod">
          <ac:chgData name="矢口 純" userId="29c682f132ac32bd" providerId="LiveId" clId="{B8FEA5C6-1F59-476F-A775-F00E11CA2C5F}" dt="2019-09-03T14:50:51.491" v="4019" actId="1038"/>
          <ac:spMkLst>
            <pc:docMk/>
            <pc:sldMk cId="3004918536" sldId="512"/>
            <ac:spMk id="89" creationId="{02B50880-3102-4BF8-AA27-2DF56EB54784}"/>
          </ac:spMkLst>
        </pc:spChg>
        <pc:grpChg chg="mod">
          <ac:chgData name="矢口 純" userId="29c682f132ac32bd" providerId="LiveId" clId="{B8FEA5C6-1F59-476F-A775-F00E11CA2C5F}" dt="2019-09-03T14:25:58.909" v="3660" actId="1076"/>
          <ac:grpSpMkLst>
            <pc:docMk/>
            <pc:sldMk cId="3004918536" sldId="512"/>
            <ac:grpSpMk id="5" creationId="{00000000-0000-0000-0000-000000000000}"/>
          </ac:grpSpMkLst>
        </pc:grpChg>
        <pc:grpChg chg="mod">
          <ac:chgData name="矢口 純" userId="29c682f132ac32bd" providerId="LiveId" clId="{B8FEA5C6-1F59-476F-A775-F00E11CA2C5F}" dt="2019-09-03T14:25:58.909" v="3660" actId="1076"/>
          <ac:grpSpMkLst>
            <pc:docMk/>
            <pc:sldMk cId="3004918536" sldId="512"/>
            <ac:grpSpMk id="34" creationId="{00000000-0000-0000-0000-000000000000}"/>
          </ac:grpSpMkLst>
        </pc:grpChg>
        <pc:grpChg chg="mod">
          <ac:chgData name="矢口 純" userId="29c682f132ac32bd" providerId="LiveId" clId="{B8FEA5C6-1F59-476F-A775-F00E11CA2C5F}" dt="2019-09-03T14:25:58.909" v="3660" actId="1076"/>
          <ac:grpSpMkLst>
            <pc:docMk/>
            <pc:sldMk cId="3004918536" sldId="512"/>
            <ac:grpSpMk id="48" creationId="{00000000-0000-0000-0000-000000000000}"/>
          </ac:grpSpMkLst>
        </pc:grpChg>
        <pc:grpChg chg="mod">
          <ac:chgData name="矢口 純" userId="29c682f132ac32bd" providerId="LiveId" clId="{B8FEA5C6-1F59-476F-A775-F00E11CA2C5F}" dt="2019-09-03T14:25:58.909" v="3660" actId="1076"/>
          <ac:grpSpMkLst>
            <pc:docMk/>
            <pc:sldMk cId="3004918536" sldId="512"/>
            <ac:grpSpMk id="74" creationId="{00000000-0000-0000-0000-000000000000}"/>
          </ac:grpSpMkLst>
        </pc:grpChg>
        <pc:grpChg chg="mod">
          <ac:chgData name="矢口 純" userId="29c682f132ac32bd" providerId="LiveId" clId="{B8FEA5C6-1F59-476F-A775-F00E11CA2C5F}" dt="2019-09-03T14:25:58.909" v="3660" actId="1076"/>
          <ac:grpSpMkLst>
            <pc:docMk/>
            <pc:sldMk cId="3004918536" sldId="512"/>
            <ac:grpSpMk id="75" creationId="{00000000-0000-0000-0000-000000000000}"/>
          </ac:grpSpMkLst>
        </pc:grpChg>
        <pc:grpChg chg="add del mod">
          <ac:chgData name="矢口 純" userId="29c682f132ac32bd" providerId="LiveId" clId="{B8FEA5C6-1F59-476F-A775-F00E11CA2C5F}" dt="2019-09-03T14:25:46.617" v="3658" actId="1076"/>
          <ac:grpSpMkLst>
            <pc:docMk/>
            <pc:sldMk cId="3004918536" sldId="512"/>
            <ac:grpSpMk id="85" creationId="{00000000-0000-0000-0000-000000000000}"/>
          </ac:grpSpMkLst>
        </pc:grpChg>
        <pc:grpChg chg="mod">
          <ac:chgData name="矢口 純" userId="29c682f132ac32bd" providerId="LiveId" clId="{B8FEA5C6-1F59-476F-A775-F00E11CA2C5F}" dt="2019-09-03T14:51:05.882" v="4021" actId="1037"/>
          <ac:grpSpMkLst>
            <pc:docMk/>
            <pc:sldMk cId="3004918536" sldId="512"/>
            <ac:grpSpMk id="90" creationId="{00000000-0000-0000-0000-000000000000}"/>
          </ac:grpSpMkLst>
        </pc:grpChg>
      </pc:sldChg>
      <pc:sldChg chg="addSp delSp modSp add del">
        <pc:chgData name="矢口 純" userId="29c682f132ac32bd" providerId="LiveId" clId="{B8FEA5C6-1F59-476F-A775-F00E11CA2C5F}" dt="2019-09-08T15:46:31.792" v="6994" actId="164"/>
        <pc:sldMkLst>
          <pc:docMk/>
          <pc:sldMk cId="2014196225" sldId="513"/>
        </pc:sldMkLst>
        <pc:spChg chg="mod">
          <ac:chgData name="矢口 純" userId="29c682f132ac32bd" providerId="LiveId" clId="{B8FEA5C6-1F59-476F-A775-F00E11CA2C5F}" dt="2019-09-03T12:53:59.447" v="2817"/>
          <ac:spMkLst>
            <pc:docMk/>
            <pc:sldMk cId="2014196225" sldId="513"/>
            <ac:spMk id="2" creationId="{00000000-0000-0000-0000-000000000000}"/>
          </ac:spMkLst>
        </pc:spChg>
        <pc:spChg chg="mod">
          <ac:chgData name="矢口 純" userId="29c682f132ac32bd" providerId="LiveId" clId="{B8FEA5C6-1F59-476F-A775-F00E11CA2C5F}" dt="2019-09-03T14:59:36.143" v="4058" actId="1035"/>
          <ac:spMkLst>
            <pc:docMk/>
            <pc:sldMk cId="2014196225" sldId="513"/>
            <ac:spMk id="12" creationId="{A351BB8F-2A80-4307-A301-598BBD99FEA4}"/>
          </ac:spMkLst>
        </pc:spChg>
        <pc:spChg chg="mod">
          <ac:chgData name="矢口 純" userId="29c682f132ac32bd" providerId="LiveId" clId="{B8FEA5C6-1F59-476F-A775-F00E11CA2C5F}" dt="2019-09-03T14:59:36.143" v="4058" actId="1035"/>
          <ac:spMkLst>
            <pc:docMk/>
            <pc:sldMk cId="2014196225" sldId="513"/>
            <ac:spMk id="13" creationId="{02B50880-3102-4BF8-AA27-2DF56EB54784}"/>
          </ac:spMkLst>
        </pc:spChg>
        <pc:spChg chg="del mod">
          <ac:chgData name="矢口 純" userId="29c682f132ac32bd" providerId="LiveId" clId="{B8FEA5C6-1F59-476F-A775-F00E11CA2C5F}" dt="2019-09-03T12:54:59.214" v="2826" actId="478"/>
          <ac:spMkLst>
            <pc:docMk/>
            <pc:sldMk cId="2014196225" sldId="513"/>
            <ac:spMk id="60" creationId="{00000000-0000-0000-0000-000000000000}"/>
          </ac:spMkLst>
        </pc:spChg>
        <pc:spChg chg="add">
          <ac:chgData name="矢口 純" userId="29c682f132ac32bd" providerId="LiveId" clId="{B8FEA5C6-1F59-476F-A775-F00E11CA2C5F}" dt="2019-09-03T12:54:21.049" v="2821"/>
          <ac:spMkLst>
            <pc:docMk/>
            <pc:sldMk cId="2014196225" sldId="513"/>
            <ac:spMk id="62" creationId="{6C36CA08-7AAB-4D4C-BB86-9DD96401FDE9}"/>
          </ac:spMkLst>
        </pc:spChg>
        <pc:spChg chg="mod">
          <ac:chgData name="矢口 純" userId="29c682f132ac32bd" providerId="LiveId" clId="{B8FEA5C6-1F59-476F-A775-F00E11CA2C5F}" dt="2019-09-03T14:59:24.151" v="4054" actId="14100"/>
          <ac:spMkLst>
            <pc:docMk/>
            <pc:sldMk cId="2014196225" sldId="513"/>
            <ac:spMk id="64" creationId="{648A353D-912A-47FB-986D-A63D4BF7E8C2}"/>
          </ac:spMkLst>
        </pc:spChg>
        <pc:spChg chg="mod">
          <ac:chgData name="矢口 純" userId="29c682f132ac32bd" providerId="LiveId" clId="{B8FEA5C6-1F59-476F-A775-F00E11CA2C5F}" dt="2019-09-03T14:58:42.413" v="4050" actId="1036"/>
          <ac:spMkLst>
            <pc:docMk/>
            <pc:sldMk cId="2014196225" sldId="513"/>
            <ac:spMk id="65" creationId="{58EB879F-83E4-4BA8-98BD-4D13DE8AEDB8}"/>
          </ac:spMkLst>
        </pc:spChg>
        <pc:spChg chg="mod">
          <ac:chgData name="矢口 純" userId="29c682f132ac32bd" providerId="LiveId" clId="{B8FEA5C6-1F59-476F-A775-F00E11CA2C5F}" dt="2019-09-03T14:58:30.964" v="4044" actId="1035"/>
          <ac:spMkLst>
            <pc:docMk/>
            <pc:sldMk cId="2014196225" sldId="513"/>
            <ac:spMk id="66" creationId="{678AD236-B347-4360-9FC8-48855F1ED4B9}"/>
          </ac:spMkLst>
        </pc:spChg>
        <pc:spChg chg="mod">
          <ac:chgData name="矢口 純" userId="29c682f132ac32bd" providerId="LiveId" clId="{B8FEA5C6-1F59-476F-A775-F00E11CA2C5F}" dt="2019-09-03T14:58:30.964" v="4044" actId="1035"/>
          <ac:spMkLst>
            <pc:docMk/>
            <pc:sldMk cId="2014196225" sldId="513"/>
            <ac:spMk id="67" creationId="{57FD5B2D-CA72-46FD-8C0B-DA6C3B57EE8E}"/>
          </ac:spMkLst>
        </pc:spChg>
        <pc:spChg chg="mod">
          <ac:chgData name="矢口 純" userId="29c682f132ac32bd" providerId="LiveId" clId="{B8FEA5C6-1F59-476F-A775-F00E11CA2C5F}" dt="2019-09-03T14:58:42.413" v="4050" actId="1036"/>
          <ac:spMkLst>
            <pc:docMk/>
            <pc:sldMk cId="2014196225" sldId="513"/>
            <ac:spMk id="68" creationId="{AC906A0C-C707-4A03-8424-8399DD2085B6}"/>
          </ac:spMkLst>
        </pc:spChg>
        <pc:spChg chg="mod">
          <ac:chgData name="矢口 純" userId="29c682f132ac32bd" providerId="LiveId" clId="{B8FEA5C6-1F59-476F-A775-F00E11CA2C5F}" dt="2019-09-03T14:58:30.964" v="4044" actId="1035"/>
          <ac:spMkLst>
            <pc:docMk/>
            <pc:sldMk cId="2014196225" sldId="513"/>
            <ac:spMk id="69" creationId="{8647CFB8-0FF3-4CEF-A294-10BF02B7BEC1}"/>
          </ac:spMkLst>
        </pc:spChg>
        <pc:spChg chg="add">
          <ac:chgData name="矢口 純" userId="29c682f132ac32bd" providerId="LiveId" clId="{B8FEA5C6-1F59-476F-A775-F00E11CA2C5F}" dt="2019-09-03T12:54:21.049" v="2821"/>
          <ac:spMkLst>
            <pc:docMk/>
            <pc:sldMk cId="2014196225" sldId="513"/>
            <ac:spMk id="70" creationId="{A4ABDB96-3A88-4B80-A366-F6973712695F}"/>
          </ac:spMkLst>
        </pc:spChg>
        <pc:spChg chg="add mod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71" creationId="{F86339AA-D61C-4859-A530-2A46C01D9280}"/>
          </ac:spMkLst>
        </pc:spChg>
        <pc:spChg chg="add del">
          <ac:chgData name="矢口 純" userId="29c682f132ac32bd" providerId="LiveId" clId="{B8FEA5C6-1F59-476F-A775-F00E11CA2C5F}" dt="2019-09-08T15:31:28.031" v="6814"/>
          <ac:spMkLst>
            <pc:docMk/>
            <pc:sldMk cId="2014196225" sldId="513"/>
            <ac:spMk id="72" creationId="{38771B86-B51C-4F3B-A801-54B2E29DD497}"/>
          </ac:spMkLst>
        </pc:spChg>
        <pc:spChg chg="add mod">
          <ac:chgData name="矢口 純" userId="29c682f132ac32bd" providerId="LiveId" clId="{B8FEA5C6-1F59-476F-A775-F00E11CA2C5F}" dt="2019-09-08T15:46:31.792" v="6994" actId="164"/>
          <ac:spMkLst>
            <pc:docMk/>
            <pc:sldMk cId="2014196225" sldId="513"/>
            <ac:spMk id="73" creationId="{B0055FB7-1D34-4BCD-86BE-6866160D3D55}"/>
          </ac:spMkLst>
        </pc:spChg>
        <pc:spChg chg="add mod">
          <ac:chgData name="矢口 純" userId="29c682f132ac32bd" providerId="LiveId" clId="{B8FEA5C6-1F59-476F-A775-F00E11CA2C5F}" dt="2019-09-08T15:46:31.792" v="6994" actId="164"/>
          <ac:spMkLst>
            <pc:docMk/>
            <pc:sldMk cId="2014196225" sldId="513"/>
            <ac:spMk id="74" creationId="{13EBED5C-A024-47B8-AE5A-BED127747B01}"/>
          </ac:spMkLst>
        </pc:spChg>
        <pc:spChg chg="add mod">
          <ac:chgData name="矢口 純" userId="29c682f132ac32bd" providerId="LiveId" clId="{B8FEA5C6-1F59-476F-A775-F00E11CA2C5F}" dt="2019-09-08T15:31:59.242" v="6825" actId="1037"/>
          <ac:spMkLst>
            <pc:docMk/>
            <pc:sldMk cId="2014196225" sldId="513"/>
            <ac:spMk id="110" creationId="{31984500-B85C-4239-8482-5B3B90734248}"/>
          </ac:spMkLst>
        </pc:spChg>
        <pc:spChg chg="add mod">
          <ac:chgData name="矢口 純" userId="29c682f132ac32bd" providerId="LiveId" clId="{B8FEA5C6-1F59-476F-A775-F00E11CA2C5F}" dt="2019-09-03T13:03:50.818" v="3023" actId="571"/>
          <ac:spMkLst>
            <pc:docMk/>
            <pc:sldMk cId="2014196225" sldId="513"/>
            <ac:spMk id="112" creationId="{EAD0C876-A4DA-4D59-B8AB-67A3F8DF9BB3}"/>
          </ac:spMkLst>
        </pc:spChg>
        <pc:spChg chg="add mod">
          <ac:chgData name="矢口 純" userId="29c682f132ac32bd" providerId="LiveId" clId="{B8FEA5C6-1F59-476F-A775-F00E11CA2C5F}" dt="2019-09-03T13:03:50.818" v="3023" actId="571"/>
          <ac:spMkLst>
            <pc:docMk/>
            <pc:sldMk cId="2014196225" sldId="513"/>
            <ac:spMk id="113" creationId="{22CCFC07-D43C-4DC3-9C4F-90A68068E14E}"/>
          </ac:spMkLst>
        </pc:spChg>
        <pc:spChg chg="del">
          <ac:chgData name="矢口 純" userId="29c682f132ac32bd" providerId="LiveId" clId="{B8FEA5C6-1F59-476F-A775-F00E11CA2C5F}" dt="2019-09-03T12:54:05.413" v="2818" actId="478"/>
          <ac:spMkLst>
            <pc:docMk/>
            <pc:sldMk cId="2014196225" sldId="513"/>
            <ac:spMk id="166" creationId="{00000000-0000-0000-0000-000000000000}"/>
          </ac:spMkLst>
        </pc:spChg>
        <pc:spChg chg="mod">
          <ac:chgData name="矢口 純" userId="29c682f132ac32bd" providerId="LiveId" clId="{B8FEA5C6-1F59-476F-A775-F00E11CA2C5F}" dt="2019-09-03T14:59:36.143" v="4058" actId="1035"/>
          <ac:spMkLst>
            <pc:docMk/>
            <pc:sldMk cId="2014196225" sldId="513"/>
            <ac:spMk id="174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8T15:32:47.766" v="6854" actId="1035"/>
          <ac:spMkLst>
            <pc:docMk/>
            <pc:sldMk cId="2014196225" sldId="513"/>
            <ac:spMk id="214" creationId="{FD496AFA-301C-4263-AD1E-9A3EF268A17A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15" creationId="{89310049-311D-4D7F-9692-8E5120AAB8FD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16" creationId="{D705DC23-7936-4217-ACDC-2815BA4E9230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17" creationId="{2B0598A0-62B7-4E20-8878-5837CDEC4D8C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18" creationId="{D6C2B062-3334-4967-B0C5-E1A140044D13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19" creationId="{26282A6D-D7E4-4E1C-9184-C78EF2E4C1D5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20" creationId="{EC00B427-EC34-4795-BD28-692747763F54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21" creationId="{88AE86CE-F93A-4DAA-BFCA-BC157263F640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29" creationId="{5D15FF7F-5F5A-4F72-8F6A-EE91A150C299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30" creationId="{DE935F66-0FF4-4556-AD21-5D384A53FA6F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31" creationId="{C91B504D-C269-405E-9529-1A52874BCB59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32" creationId="{EDD0D5FC-34B7-4D76-98ED-E379B396CF01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33" creationId="{5F4610BE-45B8-4079-9BBB-8EB906A83FF6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34" creationId="{9B28CDB1-C662-461A-BD0D-A9EE383311FA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35" creationId="{822AB15E-7B22-4904-B7F7-2CEBA4200887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36" creationId="{905706F4-591F-4763-B389-7FE43455D195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37" creationId="{C8D7A75E-4652-4908-AA51-9F6E1D8E99D5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38" creationId="{35668A13-0BA6-47EC-ACDA-D4BC350A4F29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39" creationId="{414DE24F-1DEE-43E1-B9A8-B12C049EC76D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40" creationId="{8324EF7A-E772-4825-9F89-323A2F77F73F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41" creationId="{2684822B-15F0-471B-B4CC-928D5E7FECE3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42" creationId="{6F1BD057-3351-40B8-8C30-8850E30C255A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43" creationId="{2DFE0FAD-90B5-468A-B1F4-B6F06C9F3AEC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44" creationId="{8DFAE1A4-5F6E-4A46-84EC-2D5C076BB1E0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45" creationId="{D72DE87B-AFA1-4D69-B438-6954990CAD1A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46" creationId="{0E0D5CFB-5A6C-4965-A7C0-EFEABAD850E6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47" creationId="{1E46F764-D36B-422B-9023-B6A36AD82580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48" creationId="{AF047F63-A11A-47ED-A9AD-A5BD525F3E1E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49" creationId="{774A570E-A961-425B-9F34-00A596B30CF3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50" creationId="{5BA607CA-A249-4CA5-B21B-B6E173EE5522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51" creationId="{D72BEE84-23E3-484E-8496-3A70D6A00093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52" creationId="{5279A7F6-039D-4DBE-B38B-B6804A7FE5BD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53" creationId="{099CD617-2296-48B9-96B6-6394F0A3CD4F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54" creationId="{543C61CC-8334-460D-A478-3EC6AFB5398C}"/>
          </ac:spMkLst>
        </pc:spChg>
        <pc:spChg chg="mod topLvl">
          <ac:chgData name="矢口 純" userId="29c682f132ac32bd" providerId="LiveId" clId="{B8FEA5C6-1F59-476F-A775-F00E11CA2C5F}" dt="2019-09-03T12:59:54.369" v="2875" actId="164"/>
          <ac:spMkLst>
            <pc:docMk/>
            <pc:sldMk cId="2014196225" sldId="513"/>
            <ac:spMk id="255" creationId="{BC5C4066-255F-4F4E-A682-315247D69382}"/>
          </ac:spMkLst>
        </pc:spChg>
        <pc:spChg chg="mod">
          <ac:chgData name="矢口 純" userId="29c682f132ac32bd" providerId="LiveId" clId="{B8FEA5C6-1F59-476F-A775-F00E11CA2C5F}" dt="2019-09-03T14:59:36.143" v="4058" actId="1035"/>
          <ac:spMkLst>
            <pc:docMk/>
            <pc:sldMk cId="2014196225" sldId="513"/>
            <ac:spMk id="259" creationId="{F35ED5C5-6069-41C4-B553-EC23570FE15E}"/>
          </ac:spMkLst>
        </pc:spChg>
        <pc:spChg chg="del">
          <ac:chgData name="矢口 純" userId="29c682f132ac32bd" providerId="LiveId" clId="{B8FEA5C6-1F59-476F-A775-F00E11CA2C5F}" dt="2019-09-03T12:54:06.682" v="2819" actId="478"/>
          <ac:spMkLst>
            <pc:docMk/>
            <pc:sldMk cId="2014196225" sldId="513"/>
            <ac:spMk id="260" creationId="{2AA065FD-D71E-483A-A0B9-C07FADD49E2B}"/>
          </ac:spMkLst>
        </pc:spChg>
        <pc:grpChg chg="add mod">
          <ac:chgData name="矢口 純" userId="29c682f132ac32bd" providerId="LiveId" clId="{B8FEA5C6-1F59-476F-A775-F00E11CA2C5F}" dt="2019-09-08T15:46:31.792" v="6994" actId="164"/>
          <ac:grpSpMkLst>
            <pc:docMk/>
            <pc:sldMk cId="2014196225" sldId="513"/>
            <ac:grpSpMk id="3" creationId="{3E38FA38-6318-4D71-BC60-68D9C50C0036}"/>
          </ac:grpSpMkLst>
        </pc:grpChg>
        <pc:grpChg chg="add mod">
          <ac:chgData name="矢口 純" userId="29c682f132ac32bd" providerId="LiveId" clId="{B8FEA5C6-1F59-476F-A775-F00E11CA2C5F}" dt="2019-09-08T15:46:31.792" v="6994" actId="164"/>
          <ac:grpSpMkLst>
            <pc:docMk/>
            <pc:sldMk cId="2014196225" sldId="513"/>
            <ac:grpSpMk id="5" creationId="{58F990B4-3FD7-48F9-9A75-B11306644487}"/>
          </ac:grpSpMkLst>
        </pc:grpChg>
        <pc:grpChg chg="del">
          <ac:chgData name="矢口 純" userId="29c682f132ac32bd" providerId="LiveId" clId="{B8FEA5C6-1F59-476F-A775-F00E11CA2C5F}" dt="2019-09-03T12:54:07.643" v="2820" actId="478"/>
          <ac:grpSpMkLst>
            <pc:docMk/>
            <pc:sldMk cId="2014196225" sldId="513"/>
            <ac:grpSpMk id="14" creationId="{B7E96C23-150E-4C18-A72E-33ECB64FC36E}"/>
          </ac:grpSpMkLst>
        </pc:grpChg>
        <pc:grpChg chg="add">
          <ac:chgData name="矢口 純" userId="29c682f132ac32bd" providerId="LiveId" clId="{B8FEA5C6-1F59-476F-A775-F00E11CA2C5F}" dt="2019-09-03T12:54:21.049" v="2821"/>
          <ac:grpSpMkLst>
            <pc:docMk/>
            <pc:sldMk cId="2014196225" sldId="513"/>
            <ac:grpSpMk id="63" creationId="{16BE2F65-1C17-4D8E-890D-FAD7EBA81A8F}"/>
          </ac:grpSpMkLst>
        </pc:grpChg>
        <pc:grpChg chg="add del mod">
          <ac:chgData name="矢口 純" userId="29c682f132ac32bd" providerId="LiveId" clId="{B8FEA5C6-1F59-476F-A775-F00E11CA2C5F}" dt="2019-09-03T12:56:05.511" v="2838" actId="478"/>
          <ac:grpSpMkLst>
            <pc:docMk/>
            <pc:sldMk cId="2014196225" sldId="513"/>
            <ac:grpSpMk id="72" creationId="{DCCA5BEC-62D3-46CA-835D-3FF8805CFFA2}"/>
          </ac:grpSpMkLst>
        </pc:grpChg>
        <pc:grpChg chg="add del mod">
          <ac:chgData name="矢口 純" userId="29c682f132ac32bd" providerId="LiveId" clId="{B8FEA5C6-1F59-476F-A775-F00E11CA2C5F}" dt="2019-09-03T12:59:31.542" v="2871" actId="165"/>
          <ac:grpSpMkLst>
            <pc:docMk/>
            <pc:sldMk cId="2014196225" sldId="513"/>
            <ac:grpSpMk id="212" creationId="{CC7E4D89-A770-436E-9E6A-005A35C112C8}"/>
          </ac:grpSpMkLst>
        </pc:grpChg>
        <pc:grpChg chg="del mod topLvl">
          <ac:chgData name="矢口 純" userId="29c682f132ac32bd" providerId="LiveId" clId="{B8FEA5C6-1F59-476F-A775-F00E11CA2C5F}" dt="2019-09-03T12:59:39.462" v="2872" actId="165"/>
          <ac:grpSpMkLst>
            <pc:docMk/>
            <pc:sldMk cId="2014196225" sldId="513"/>
            <ac:grpSpMk id="222" creationId="{36257F88-7F50-482A-91AD-C7A8B9761AE9}"/>
          </ac:grpSpMkLst>
        </pc:grpChg>
        <pc:cxnChg chg="mod">
          <ac:chgData name="矢口 純" userId="29c682f132ac32bd" providerId="LiveId" clId="{B8FEA5C6-1F59-476F-A775-F00E11CA2C5F}" dt="2019-09-03T12:59:54.369" v="2875" actId="164"/>
          <ac:cxnSpMkLst>
            <pc:docMk/>
            <pc:sldMk cId="2014196225" sldId="513"/>
            <ac:cxnSpMk id="61" creationId="{5638A10D-F65F-47A0-B0A3-0AFE4C718F48}"/>
          </ac:cxnSpMkLst>
        </pc:cxnChg>
        <pc:cxnChg chg="add mod">
          <ac:chgData name="矢口 純" userId="29c682f132ac32bd" providerId="LiveId" clId="{B8FEA5C6-1F59-476F-A775-F00E11CA2C5F}" dt="2019-09-08T15:31:59.242" v="6825" actId="1037"/>
          <ac:cxnSpMkLst>
            <pc:docMk/>
            <pc:sldMk cId="2014196225" sldId="513"/>
            <ac:cxnSpMk id="109" creationId="{EA5357BC-7001-4551-86CE-EDD5CE115238}"/>
          </ac:cxnSpMkLst>
        </pc:cxnChg>
        <pc:cxnChg chg="mod topLvl">
          <ac:chgData name="矢口 純" userId="29c682f132ac32bd" providerId="LiveId" clId="{B8FEA5C6-1F59-476F-A775-F00E11CA2C5F}" dt="2019-09-03T12:59:54.369" v="2875" actId="164"/>
          <ac:cxnSpMkLst>
            <pc:docMk/>
            <pc:sldMk cId="2014196225" sldId="513"/>
            <ac:cxnSpMk id="213" creationId="{A616637E-96C0-43E2-A475-232A07BF5CED}"/>
          </ac:cxnSpMkLst>
        </pc:cxnChg>
        <pc:cxnChg chg="mod topLvl">
          <ac:chgData name="矢口 純" userId="29c682f132ac32bd" providerId="LiveId" clId="{B8FEA5C6-1F59-476F-A775-F00E11CA2C5F}" dt="2019-09-03T12:59:54.369" v="2875" actId="164"/>
          <ac:cxnSpMkLst>
            <pc:docMk/>
            <pc:sldMk cId="2014196225" sldId="513"/>
            <ac:cxnSpMk id="223" creationId="{064B912B-9972-4F38-9410-FE9C12CAA853}"/>
          </ac:cxnSpMkLst>
        </pc:cxnChg>
        <pc:cxnChg chg="mod topLvl">
          <ac:chgData name="矢口 純" userId="29c682f132ac32bd" providerId="LiveId" clId="{B8FEA5C6-1F59-476F-A775-F00E11CA2C5F}" dt="2019-09-03T12:59:54.369" v="2875" actId="164"/>
          <ac:cxnSpMkLst>
            <pc:docMk/>
            <pc:sldMk cId="2014196225" sldId="513"/>
            <ac:cxnSpMk id="224" creationId="{FD7CA664-A2C8-40CC-8E95-04CD9BA054FE}"/>
          </ac:cxnSpMkLst>
        </pc:cxnChg>
        <pc:cxnChg chg="mod topLvl">
          <ac:chgData name="矢口 純" userId="29c682f132ac32bd" providerId="LiveId" clId="{B8FEA5C6-1F59-476F-A775-F00E11CA2C5F}" dt="2019-09-03T12:59:54.369" v="2875" actId="164"/>
          <ac:cxnSpMkLst>
            <pc:docMk/>
            <pc:sldMk cId="2014196225" sldId="513"/>
            <ac:cxnSpMk id="225" creationId="{67FD8D03-C321-4836-98C8-DCC9857ED628}"/>
          </ac:cxnSpMkLst>
        </pc:cxnChg>
        <pc:cxnChg chg="mod topLvl">
          <ac:chgData name="矢口 純" userId="29c682f132ac32bd" providerId="LiveId" clId="{B8FEA5C6-1F59-476F-A775-F00E11CA2C5F}" dt="2019-09-03T12:59:54.369" v="2875" actId="164"/>
          <ac:cxnSpMkLst>
            <pc:docMk/>
            <pc:sldMk cId="2014196225" sldId="513"/>
            <ac:cxnSpMk id="226" creationId="{377E4199-E107-4A15-84C7-2030E7623BA0}"/>
          </ac:cxnSpMkLst>
        </pc:cxnChg>
        <pc:cxnChg chg="mod topLvl">
          <ac:chgData name="矢口 純" userId="29c682f132ac32bd" providerId="LiveId" clId="{B8FEA5C6-1F59-476F-A775-F00E11CA2C5F}" dt="2019-09-03T12:59:54.369" v="2875" actId="164"/>
          <ac:cxnSpMkLst>
            <pc:docMk/>
            <pc:sldMk cId="2014196225" sldId="513"/>
            <ac:cxnSpMk id="227" creationId="{2D510EF6-40D3-4DF9-A7E7-E24FDA39C120}"/>
          </ac:cxnSpMkLst>
        </pc:cxnChg>
        <pc:cxnChg chg="mod topLvl">
          <ac:chgData name="矢口 純" userId="29c682f132ac32bd" providerId="LiveId" clId="{B8FEA5C6-1F59-476F-A775-F00E11CA2C5F}" dt="2019-09-03T12:59:54.369" v="2875" actId="164"/>
          <ac:cxnSpMkLst>
            <pc:docMk/>
            <pc:sldMk cId="2014196225" sldId="513"/>
            <ac:cxnSpMk id="228" creationId="{5638A10D-F65F-47A0-B0A3-0AFE4C718F48}"/>
          </ac:cxnSpMkLst>
        </pc:cxnChg>
      </pc:sldChg>
      <pc:sldChg chg="add del">
        <pc:chgData name="矢口 純" userId="29c682f132ac32bd" providerId="LiveId" clId="{B8FEA5C6-1F59-476F-A775-F00E11CA2C5F}" dt="2019-09-03T15:48:34.802" v="4668" actId="2696"/>
        <pc:sldMkLst>
          <pc:docMk/>
          <pc:sldMk cId="4034623679" sldId="514"/>
        </pc:sldMkLst>
      </pc:sldChg>
      <pc:sldChg chg="addSp delSp modSp add delAnim modAnim">
        <pc:chgData name="矢口 純" userId="29c682f132ac32bd" providerId="LiveId" clId="{B8FEA5C6-1F59-476F-A775-F00E11CA2C5F}" dt="2019-09-08T15:49:49.607" v="7053"/>
        <pc:sldMkLst>
          <pc:docMk/>
          <pc:sldMk cId="1339734771" sldId="515"/>
        </pc:sldMkLst>
        <pc:spChg chg="mod">
          <ac:chgData name="矢口 純" userId="29c682f132ac32bd" providerId="LiveId" clId="{B8FEA5C6-1F59-476F-A775-F00E11CA2C5F}" dt="2019-09-08T14:18:33.012" v="5825" actId="20577"/>
          <ac:spMkLst>
            <pc:docMk/>
            <pc:sldMk cId="1339734771" sldId="515"/>
            <ac:spMk id="2" creationId="{00000000-0000-0000-0000-000000000000}"/>
          </ac:spMkLst>
        </pc:spChg>
        <pc:spChg chg="add mod">
          <ac:chgData name="矢口 純" userId="29c682f132ac32bd" providerId="LiveId" clId="{B8FEA5C6-1F59-476F-A775-F00E11CA2C5F}" dt="2019-09-08T15:49:39.860" v="7052" actId="164"/>
          <ac:spMkLst>
            <pc:docMk/>
            <pc:sldMk cId="1339734771" sldId="515"/>
            <ac:spMk id="5" creationId="{4A61BEA5-89F8-403B-8A99-5B9F0AF4A9FE}"/>
          </ac:spMkLst>
        </pc:spChg>
        <pc:spChg chg="add del mod">
          <ac:chgData name="矢口 純" userId="29c682f132ac32bd" providerId="LiveId" clId="{B8FEA5C6-1F59-476F-A775-F00E11CA2C5F}" dt="2019-09-03T15:11:21.374" v="4274" actId="14100"/>
          <ac:spMkLst>
            <pc:docMk/>
            <pc:sldMk cId="1339734771" sldId="515"/>
            <ac:spMk id="20" creationId="{48CFB48D-D8B6-4958-B336-05D771447341}"/>
          </ac:spMkLst>
        </pc:spChg>
        <pc:spChg chg="mod topLvl">
          <ac:chgData name="矢口 純" userId="29c682f132ac32bd" providerId="LiveId" clId="{B8FEA5C6-1F59-476F-A775-F00E11CA2C5F}" dt="2019-09-08T15:48:49.818" v="7039" actId="1035"/>
          <ac:spMkLst>
            <pc:docMk/>
            <pc:sldMk cId="1339734771" sldId="515"/>
            <ac:spMk id="22" creationId="{0B1DFAF9-5AD5-4136-A08D-C968FBE4B830}"/>
          </ac:spMkLst>
        </pc:spChg>
        <pc:spChg chg="mod topLvl">
          <ac:chgData name="矢口 純" userId="29c682f132ac32bd" providerId="LiveId" clId="{B8FEA5C6-1F59-476F-A775-F00E11CA2C5F}" dt="2019-09-08T15:49:31.965" v="7051" actId="1036"/>
          <ac:spMkLst>
            <pc:docMk/>
            <pc:sldMk cId="1339734771" sldId="515"/>
            <ac:spMk id="23" creationId="{78BB8C7B-B090-495E-B323-38473BB796DD}"/>
          </ac:spMkLst>
        </pc:spChg>
        <pc:spChg chg="mod topLvl">
          <ac:chgData name="矢口 純" userId="29c682f132ac32bd" providerId="LiveId" clId="{B8FEA5C6-1F59-476F-A775-F00E11CA2C5F}" dt="2019-09-08T15:49:18.289" v="7046" actId="1035"/>
          <ac:spMkLst>
            <pc:docMk/>
            <pc:sldMk cId="1339734771" sldId="515"/>
            <ac:spMk id="24" creationId="{16FA6F2F-D994-46FF-BEED-2AFE00C2AC78}"/>
          </ac:spMkLst>
        </pc:spChg>
        <pc:spChg chg="del">
          <ac:chgData name="矢口 純" userId="29c682f132ac32bd" providerId="LiveId" clId="{B8FEA5C6-1F59-476F-A775-F00E11CA2C5F}" dt="2019-09-03T15:08:35.498" v="4269" actId="478"/>
          <ac:spMkLst>
            <pc:docMk/>
            <pc:sldMk cId="1339734771" sldId="515"/>
            <ac:spMk id="25" creationId="{7CC27E9E-2BF3-4595-B23F-8CA1DB6F057A}"/>
          </ac:spMkLst>
        </pc:spChg>
        <pc:spChg chg="mod topLvl">
          <ac:chgData name="矢口 純" userId="29c682f132ac32bd" providerId="LiveId" clId="{B8FEA5C6-1F59-476F-A775-F00E11CA2C5F}" dt="2019-09-08T15:49:18.289" v="7046" actId="1035"/>
          <ac:spMkLst>
            <pc:docMk/>
            <pc:sldMk cId="1339734771" sldId="515"/>
            <ac:spMk id="26" creationId="{7BA46760-77D5-405E-A666-0B6BA4446331}"/>
          </ac:spMkLst>
        </pc:spChg>
        <pc:spChg chg="mod">
          <ac:chgData name="矢口 純" userId="29c682f132ac32bd" providerId="LiveId" clId="{B8FEA5C6-1F59-476F-A775-F00E11CA2C5F}" dt="2019-09-04T07:35:19.718" v="4837" actId="20577"/>
          <ac:spMkLst>
            <pc:docMk/>
            <pc:sldMk cId="1339734771" sldId="515"/>
            <ac:spMk id="29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3T15:48:55.050" v="4669" actId="164"/>
          <ac:spMkLst>
            <pc:docMk/>
            <pc:sldMk cId="1339734771" sldId="515"/>
            <ac:spMk id="33" creationId="{F53085BA-9562-4E5C-8B3B-2014EFF9552E}"/>
          </ac:spMkLst>
        </pc:spChg>
        <pc:spChg chg="mod">
          <ac:chgData name="矢口 純" userId="29c682f132ac32bd" providerId="LiveId" clId="{B8FEA5C6-1F59-476F-A775-F00E11CA2C5F}" dt="2019-09-03T15:07:45.588" v="4247" actId="14100"/>
          <ac:spMkLst>
            <pc:docMk/>
            <pc:sldMk cId="1339734771" sldId="515"/>
            <ac:spMk id="34" creationId="{F6DD00B7-D3BB-4A47-8B5B-B53E1655880D}"/>
          </ac:spMkLst>
        </pc:spChg>
        <pc:spChg chg="add">
          <ac:chgData name="矢口 純" userId="29c682f132ac32bd" providerId="LiveId" clId="{B8FEA5C6-1F59-476F-A775-F00E11CA2C5F}" dt="2019-09-08T14:19:10.802" v="5829"/>
          <ac:spMkLst>
            <pc:docMk/>
            <pc:sldMk cId="1339734771" sldId="515"/>
            <ac:spMk id="39" creationId="{15E7FD36-57FE-4C6C-8788-14E6CEF1DF46}"/>
          </ac:spMkLst>
        </pc:spChg>
        <pc:spChg chg="mod">
          <ac:chgData name="矢口 純" userId="29c682f132ac32bd" providerId="LiveId" clId="{B8FEA5C6-1F59-476F-A775-F00E11CA2C5F}" dt="2019-09-03T15:06:16.630" v="4205" actId="14100"/>
          <ac:spMkLst>
            <pc:docMk/>
            <pc:sldMk cId="1339734771" sldId="515"/>
            <ac:spMk id="41" creationId="{F15AC578-CFED-46C8-98E6-39AE0D2BCCED}"/>
          </ac:spMkLst>
        </pc:spChg>
        <pc:spChg chg="mod">
          <ac:chgData name="矢口 純" userId="29c682f132ac32bd" providerId="LiveId" clId="{B8FEA5C6-1F59-476F-A775-F00E11CA2C5F}" dt="2019-09-03T15:07:29.945" v="4245" actId="1037"/>
          <ac:spMkLst>
            <pc:docMk/>
            <pc:sldMk cId="1339734771" sldId="515"/>
            <ac:spMk id="44" creationId="{FE3B7DF4-C9C8-4F1A-89D0-9A1DC9B905CB}"/>
          </ac:spMkLst>
        </pc:spChg>
        <pc:spChg chg="del">
          <ac:chgData name="矢口 純" userId="29c682f132ac32bd" providerId="LiveId" clId="{B8FEA5C6-1F59-476F-A775-F00E11CA2C5F}" dt="2019-09-08T14:18:37.767" v="5826" actId="478"/>
          <ac:spMkLst>
            <pc:docMk/>
            <pc:sldMk cId="1339734771" sldId="515"/>
            <ac:spMk id="45" creationId="{00000000-0000-0000-0000-000000000000}"/>
          </ac:spMkLst>
        </pc:spChg>
        <pc:spChg chg="add del">
          <ac:chgData name="矢口 純" userId="29c682f132ac32bd" providerId="LiveId" clId="{B8FEA5C6-1F59-476F-A775-F00E11CA2C5F}" dt="2019-09-03T14:56:59.595" v="4035" actId="478"/>
          <ac:spMkLst>
            <pc:docMk/>
            <pc:sldMk cId="1339734771" sldId="515"/>
            <ac:spMk id="46" creationId="{00000000-0000-0000-0000-000000000000}"/>
          </ac:spMkLst>
        </pc:spChg>
        <pc:spChg chg="mod">
          <ac:chgData name="矢口 純" userId="29c682f132ac32bd" providerId="LiveId" clId="{B8FEA5C6-1F59-476F-A775-F00E11CA2C5F}" dt="2019-09-03T15:07:29.945" v="4245" actId="1037"/>
          <ac:spMkLst>
            <pc:docMk/>
            <pc:sldMk cId="1339734771" sldId="515"/>
            <ac:spMk id="48" creationId="{9ACA8B36-0D86-4CA0-AB89-719821DA0CF7}"/>
          </ac:spMkLst>
        </pc:spChg>
        <pc:spChg chg="mod">
          <ac:chgData name="矢口 純" userId="29c682f132ac32bd" providerId="LiveId" clId="{B8FEA5C6-1F59-476F-A775-F00E11CA2C5F}" dt="2019-09-03T15:07:29.945" v="4245" actId="1037"/>
          <ac:spMkLst>
            <pc:docMk/>
            <pc:sldMk cId="1339734771" sldId="515"/>
            <ac:spMk id="50" creationId="{B59B6AB2-1083-4573-96D7-7BB5316ACE49}"/>
          </ac:spMkLst>
        </pc:spChg>
        <pc:spChg chg="add">
          <ac:chgData name="矢口 純" userId="29c682f132ac32bd" providerId="LiveId" clId="{B8FEA5C6-1F59-476F-A775-F00E11CA2C5F}" dt="2019-09-03T15:08:36.278" v="4270"/>
          <ac:spMkLst>
            <pc:docMk/>
            <pc:sldMk cId="1339734771" sldId="515"/>
            <ac:spMk id="51" creationId="{4C7E6025-89EA-4799-B51C-F41156E397E3}"/>
          </ac:spMkLst>
        </pc:spChg>
        <pc:grpChg chg="add mod">
          <ac:chgData name="矢口 純" userId="29c682f132ac32bd" providerId="LiveId" clId="{B8FEA5C6-1F59-476F-A775-F00E11CA2C5F}" dt="2019-09-08T15:49:39.860" v="7052" actId="164"/>
          <ac:grpSpMkLst>
            <pc:docMk/>
            <pc:sldMk cId="1339734771" sldId="515"/>
            <ac:grpSpMk id="4" creationId="{AFF1CD28-D973-4DC0-8A4C-5B89155A175E}"/>
          </ac:grpSpMkLst>
        </pc:grpChg>
        <pc:grpChg chg="add mod">
          <ac:chgData name="矢口 純" userId="29c682f132ac32bd" providerId="LiveId" clId="{B8FEA5C6-1F59-476F-A775-F00E11CA2C5F}" dt="2019-09-08T15:49:39.860" v="7052" actId="164"/>
          <ac:grpSpMkLst>
            <pc:docMk/>
            <pc:sldMk cId="1339734771" sldId="515"/>
            <ac:grpSpMk id="6" creationId="{ADFA4A77-202C-4A15-A588-C2D5A6CAAD86}"/>
          </ac:grpSpMkLst>
        </pc:grpChg>
        <pc:grpChg chg="add del mod">
          <ac:chgData name="矢口 純" userId="29c682f132ac32bd" providerId="LiveId" clId="{B8FEA5C6-1F59-476F-A775-F00E11CA2C5F}" dt="2019-09-03T15:06:50.042" v="4213" actId="165"/>
          <ac:grpSpMkLst>
            <pc:docMk/>
            <pc:sldMk cId="1339734771" sldId="515"/>
            <ac:grpSpMk id="21" creationId="{097A0C5C-E3D8-469C-B18C-4EBB924C2476}"/>
          </ac:grpSpMkLst>
        </pc:grpChg>
        <pc:grpChg chg="mod topLvl">
          <ac:chgData name="矢口 純" userId="29c682f132ac32bd" providerId="LiveId" clId="{B8FEA5C6-1F59-476F-A775-F00E11CA2C5F}" dt="2019-09-03T15:48:55.050" v="4669" actId="164"/>
          <ac:grpSpMkLst>
            <pc:docMk/>
            <pc:sldMk cId="1339734771" sldId="515"/>
            <ac:grpSpMk id="31" creationId="{B4033E33-C62D-4862-B35F-1B4F4F41FB2A}"/>
          </ac:grpSpMkLst>
        </pc:grpChg>
        <pc:grpChg chg="del">
          <ac:chgData name="矢口 純" userId="29c682f132ac32bd" providerId="LiveId" clId="{B8FEA5C6-1F59-476F-A775-F00E11CA2C5F}" dt="2019-09-03T14:57:02.194" v="4036" actId="478"/>
          <ac:grpSpMkLst>
            <pc:docMk/>
            <pc:sldMk cId="1339734771" sldId="515"/>
            <ac:grpSpMk id="47" creationId="{00000000-0000-0000-0000-000000000000}"/>
          </ac:grpSpMkLst>
        </pc:grpChg>
        <pc:cxnChg chg="mod">
          <ac:chgData name="矢口 純" userId="29c682f132ac32bd" providerId="LiveId" clId="{B8FEA5C6-1F59-476F-A775-F00E11CA2C5F}" dt="2019-09-03T15:07:29.945" v="4245" actId="1037"/>
          <ac:cxnSpMkLst>
            <pc:docMk/>
            <pc:sldMk cId="1339734771" sldId="515"/>
            <ac:cxnSpMk id="49" creationId="{E9BDFFD7-077D-441A-B81D-950E1D0CE9DF}"/>
          </ac:cxnSpMkLst>
        </pc:cxnChg>
      </pc:sldChg>
      <pc:sldChg chg="add del">
        <pc:chgData name="矢口 純" userId="29c682f132ac32bd" providerId="LiveId" clId="{B8FEA5C6-1F59-476F-A775-F00E11CA2C5F}" dt="2019-09-03T13:01:37.268" v="3020" actId="2696"/>
        <pc:sldMkLst>
          <pc:docMk/>
          <pc:sldMk cId="2315287809" sldId="515"/>
        </pc:sldMkLst>
      </pc:sldChg>
      <pc:sldChg chg="addSp modSp add">
        <pc:chgData name="矢口 純" userId="29c682f132ac32bd" providerId="LiveId" clId="{B8FEA5C6-1F59-476F-A775-F00E11CA2C5F}" dt="2019-09-04T15:55:36.230" v="5239" actId="1076"/>
        <pc:sldMkLst>
          <pc:docMk/>
          <pc:sldMk cId="3534568134" sldId="516"/>
        </pc:sldMkLst>
        <pc:spChg chg="mod">
          <ac:chgData name="矢口 純" userId="29c682f132ac32bd" providerId="LiveId" clId="{B8FEA5C6-1F59-476F-A775-F00E11CA2C5F}" dt="2019-09-04T15:51:55.647" v="5213" actId="207"/>
          <ac:spMkLst>
            <pc:docMk/>
            <pc:sldMk cId="3534568134" sldId="516"/>
            <ac:spMk id="2" creationId="{258EB359-A1ED-4180-A32F-D11F10AF7315}"/>
          </ac:spMkLst>
        </pc:spChg>
        <pc:spChg chg="add mod">
          <ac:chgData name="矢口 純" userId="29c682f132ac32bd" providerId="LiveId" clId="{B8FEA5C6-1F59-476F-A775-F00E11CA2C5F}" dt="2019-09-04T15:50:46.124" v="5154" actId="14100"/>
          <ac:spMkLst>
            <pc:docMk/>
            <pc:sldMk cId="3534568134" sldId="516"/>
            <ac:spMk id="7" creationId="{18E6A134-5BD3-427B-9B88-BC99ACCCDBD8}"/>
          </ac:spMkLst>
        </pc:spChg>
        <pc:spChg chg="add mod">
          <ac:chgData name="矢口 純" userId="29c682f132ac32bd" providerId="LiveId" clId="{B8FEA5C6-1F59-476F-A775-F00E11CA2C5F}" dt="2019-09-04T15:50:50.458" v="5155" actId="14100"/>
          <ac:spMkLst>
            <pc:docMk/>
            <pc:sldMk cId="3534568134" sldId="516"/>
            <ac:spMk id="8" creationId="{9B8B82C2-5219-4730-BC00-30AA0606693B}"/>
          </ac:spMkLst>
        </pc:spChg>
        <pc:spChg chg="add mod">
          <ac:chgData name="矢口 純" userId="29c682f132ac32bd" providerId="LiveId" clId="{B8FEA5C6-1F59-476F-A775-F00E11CA2C5F}" dt="2019-09-04T15:50:41.757" v="5153" actId="1038"/>
          <ac:spMkLst>
            <pc:docMk/>
            <pc:sldMk cId="3534568134" sldId="516"/>
            <ac:spMk id="9" creationId="{BA3D69A7-4883-4120-A7A7-C647C1BDEBD9}"/>
          </ac:spMkLst>
        </pc:spChg>
        <pc:spChg chg="add mod">
          <ac:chgData name="矢口 純" userId="29c682f132ac32bd" providerId="LiveId" clId="{B8FEA5C6-1F59-476F-A775-F00E11CA2C5F}" dt="2019-09-04T15:50:41.757" v="5153" actId="1038"/>
          <ac:spMkLst>
            <pc:docMk/>
            <pc:sldMk cId="3534568134" sldId="516"/>
            <ac:spMk id="10" creationId="{F005BB24-F699-481B-A8C2-0EEE5DBE779E}"/>
          </ac:spMkLst>
        </pc:spChg>
        <pc:spChg chg="add mod">
          <ac:chgData name="矢口 純" userId="29c682f132ac32bd" providerId="LiveId" clId="{B8FEA5C6-1F59-476F-A775-F00E11CA2C5F}" dt="2019-09-04T15:50:41.757" v="5153" actId="1038"/>
          <ac:spMkLst>
            <pc:docMk/>
            <pc:sldMk cId="3534568134" sldId="516"/>
            <ac:spMk id="11" creationId="{29127616-294C-4F02-959F-FA189EC84667}"/>
          </ac:spMkLst>
        </pc:spChg>
        <pc:spChg chg="add mod">
          <ac:chgData name="矢口 純" userId="29c682f132ac32bd" providerId="LiveId" clId="{B8FEA5C6-1F59-476F-A775-F00E11CA2C5F}" dt="2019-09-04T15:50:41.757" v="5153" actId="1038"/>
          <ac:spMkLst>
            <pc:docMk/>
            <pc:sldMk cId="3534568134" sldId="516"/>
            <ac:spMk id="12" creationId="{232E2D24-A5C0-471E-AF14-42ECA465C088}"/>
          </ac:spMkLst>
        </pc:spChg>
        <pc:spChg chg="add mod">
          <ac:chgData name="矢口 純" userId="29c682f132ac32bd" providerId="LiveId" clId="{B8FEA5C6-1F59-476F-A775-F00E11CA2C5F}" dt="2019-09-04T15:55:36.230" v="5239" actId="1076"/>
          <ac:spMkLst>
            <pc:docMk/>
            <pc:sldMk cId="3534568134" sldId="516"/>
            <ac:spMk id="13" creationId="{2567356A-41FD-4761-B0F8-40A5A823A76F}"/>
          </ac:spMkLst>
        </pc:spChg>
        <pc:picChg chg="add mod">
          <ac:chgData name="矢口 純" userId="29c682f132ac32bd" providerId="LiveId" clId="{B8FEA5C6-1F59-476F-A775-F00E11CA2C5F}" dt="2019-09-04T15:50:41.757" v="5153" actId="1038"/>
          <ac:picMkLst>
            <pc:docMk/>
            <pc:sldMk cId="3534568134" sldId="516"/>
            <ac:picMk id="3" creationId="{D5C4E393-CC8F-4BAB-9752-9D24F114DED9}"/>
          </ac:picMkLst>
        </pc:picChg>
        <pc:picChg chg="add mod">
          <ac:chgData name="矢口 純" userId="29c682f132ac32bd" providerId="LiveId" clId="{B8FEA5C6-1F59-476F-A775-F00E11CA2C5F}" dt="2019-09-04T15:50:41.757" v="5153" actId="1038"/>
          <ac:picMkLst>
            <pc:docMk/>
            <pc:sldMk cId="3534568134" sldId="516"/>
            <ac:picMk id="4" creationId="{C65BB7BD-45D6-43A0-91C1-246EAE1B09AA}"/>
          </ac:picMkLst>
        </pc:picChg>
        <pc:picChg chg="add mod">
          <ac:chgData name="矢口 純" userId="29c682f132ac32bd" providerId="LiveId" clId="{B8FEA5C6-1F59-476F-A775-F00E11CA2C5F}" dt="2019-09-04T15:50:41.757" v="5153" actId="1038"/>
          <ac:picMkLst>
            <pc:docMk/>
            <pc:sldMk cId="3534568134" sldId="516"/>
            <ac:picMk id="5" creationId="{F4E0C833-5553-4E44-AB0A-9D76ABA7E0E8}"/>
          </ac:picMkLst>
        </pc:picChg>
        <pc:picChg chg="add mod">
          <ac:chgData name="矢口 純" userId="29c682f132ac32bd" providerId="LiveId" clId="{B8FEA5C6-1F59-476F-A775-F00E11CA2C5F}" dt="2019-09-04T15:50:41.757" v="5153" actId="1038"/>
          <ac:picMkLst>
            <pc:docMk/>
            <pc:sldMk cId="3534568134" sldId="516"/>
            <ac:picMk id="6" creationId="{5B745D7F-5EA8-4EF0-8BEC-05F03DCF6929}"/>
          </ac:picMkLst>
        </pc:picChg>
      </pc:sldChg>
      <pc:sldChg chg="addSp delSp modSp add ord">
        <pc:chgData name="矢口 純" userId="29c682f132ac32bd" providerId="LiveId" clId="{B8FEA5C6-1F59-476F-A775-F00E11CA2C5F}" dt="2019-09-09T14:09:45.095" v="7181" actId="1076"/>
        <pc:sldMkLst>
          <pc:docMk/>
          <pc:sldMk cId="1136064552" sldId="517"/>
        </pc:sldMkLst>
        <pc:spChg chg="mod">
          <ac:chgData name="矢口 純" userId="29c682f132ac32bd" providerId="LiveId" clId="{B8FEA5C6-1F59-476F-A775-F00E11CA2C5F}" dt="2019-09-04T16:06:13.906" v="5247"/>
          <ac:spMkLst>
            <pc:docMk/>
            <pc:sldMk cId="1136064552" sldId="517"/>
            <ac:spMk id="2" creationId="{2F367F1F-D848-4D62-839C-0FCAEEFB8590}"/>
          </ac:spMkLst>
        </pc:spChg>
        <pc:spChg chg="add mod">
          <ac:chgData name="矢口 純" userId="29c682f132ac32bd" providerId="LiveId" clId="{B8FEA5C6-1F59-476F-A775-F00E11CA2C5F}" dt="2019-09-04T16:16:23.089" v="5402" actId="14100"/>
          <ac:spMkLst>
            <pc:docMk/>
            <pc:sldMk cId="1136064552" sldId="517"/>
            <ac:spMk id="4" creationId="{8528FFE0-3BFE-4DB7-BC14-6B4B84C0246D}"/>
          </ac:spMkLst>
        </pc:spChg>
        <pc:spChg chg="add mod">
          <ac:chgData name="矢口 純" userId="29c682f132ac32bd" providerId="LiveId" clId="{B8FEA5C6-1F59-476F-A775-F00E11CA2C5F}" dt="2019-09-08T15:35:06.706" v="6896" actId="164"/>
          <ac:spMkLst>
            <pc:docMk/>
            <pc:sldMk cId="1136064552" sldId="517"/>
            <ac:spMk id="5" creationId="{D34E189D-8AB7-48E1-AA5D-80C9159F815D}"/>
          </ac:spMkLst>
        </pc:spChg>
        <pc:spChg chg="add mod">
          <ac:chgData name="矢口 純" userId="29c682f132ac32bd" providerId="LiveId" clId="{B8FEA5C6-1F59-476F-A775-F00E11CA2C5F}" dt="2019-09-09T14:08:43.097" v="7167" actId="14100"/>
          <ac:spMkLst>
            <pc:docMk/>
            <pc:sldMk cId="1136064552" sldId="517"/>
            <ac:spMk id="6" creationId="{C2F8A84F-1C9B-4971-A107-152FD00F9FF5}"/>
          </ac:spMkLst>
        </pc:spChg>
        <pc:spChg chg="add mod">
          <ac:chgData name="矢口 純" userId="29c682f132ac32bd" providerId="LiveId" clId="{B8FEA5C6-1F59-476F-A775-F00E11CA2C5F}" dt="2019-09-04T16:21:53.135" v="5522" actId="1076"/>
          <ac:spMkLst>
            <pc:docMk/>
            <pc:sldMk cId="1136064552" sldId="517"/>
            <ac:spMk id="7" creationId="{3A12CF9B-7044-43C8-A177-FBCE738037A0}"/>
          </ac:spMkLst>
        </pc:spChg>
        <pc:spChg chg="add mod ord">
          <ac:chgData name="矢口 純" userId="29c682f132ac32bd" providerId="LiveId" clId="{B8FEA5C6-1F59-476F-A775-F00E11CA2C5F}" dt="2019-09-09T14:08:48.073" v="7168" actId="14100"/>
          <ac:spMkLst>
            <pc:docMk/>
            <pc:sldMk cId="1136064552" sldId="517"/>
            <ac:spMk id="8" creationId="{3C1DB8FC-D162-4D8B-BBE2-AF861A375797}"/>
          </ac:spMkLst>
        </pc:spChg>
        <pc:spChg chg="add mod">
          <ac:chgData name="矢口 純" userId="29c682f132ac32bd" providerId="LiveId" clId="{B8FEA5C6-1F59-476F-A775-F00E11CA2C5F}" dt="2019-09-04T16:19:21.225" v="5429" actId="1076"/>
          <ac:spMkLst>
            <pc:docMk/>
            <pc:sldMk cId="1136064552" sldId="517"/>
            <ac:spMk id="10" creationId="{02E021DD-638B-43A8-A4D5-8EE8CA86202B}"/>
          </ac:spMkLst>
        </pc:spChg>
        <pc:spChg chg="add mod">
          <ac:chgData name="矢口 純" userId="29c682f132ac32bd" providerId="LiveId" clId="{B8FEA5C6-1F59-476F-A775-F00E11CA2C5F}" dt="2019-09-08T15:35:06.706" v="6896" actId="164"/>
          <ac:spMkLst>
            <pc:docMk/>
            <pc:sldMk cId="1136064552" sldId="517"/>
            <ac:spMk id="11" creationId="{6170560E-C714-49D1-BE91-B7F09CC0055D}"/>
          </ac:spMkLst>
        </pc:spChg>
        <pc:spChg chg="add 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12" creationId="{9051CD11-40CE-4D0D-A4EA-D7329D0AA119}"/>
          </ac:spMkLst>
        </pc:spChg>
        <pc:spChg chg="add del mod">
          <ac:chgData name="矢口 純" userId="29c682f132ac32bd" providerId="LiveId" clId="{B8FEA5C6-1F59-476F-A775-F00E11CA2C5F}" dt="2019-09-04T16:25:18.049" v="5541" actId="478"/>
          <ac:spMkLst>
            <pc:docMk/>
            <pc:sldMk cId="1136064552" sldId="517"/>
            <ac:spMk id="13" creationId="{8172D8CF-89CA-47D0-B2A6-5D55E36C1F54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16" creationId="{B317388B-46A3-4846-88CC-19807CE78D90}"/>
          </ac:spMkLst>
        </pc:spChg>
        <pc:spChg chg="mod topLvl">
          <ac:chgData name="矢口 純" userId="29c682f132ac32bd" providerId="LiveId" clId="{B8FEA5C6-1F59-476F-A775-F00E11CA2C5F}" dt="2019-09-08T15:41:48.296" v="6977" actId="1076"/>
          <ac:spMkLst>
            <pc:docMk/>
            <pc:sldMk cId="1136064552" sldId="517"/>
            <ac:spMk id="17" creationId="{12524E0E-46C7-4345-9E40-FCDCE9C3C67C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19" creationId="{6B03A238-5616-4240-A812-ADC4A9E54F21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20" creationId="{0D335821-D3B5-428A-B5C1-843C6045A49F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21" creationId="{8C5B51FB-E481-47AD-85FD-20553EAE7ADC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22" creationId="{9D842C6B-C5D0-40CE-BC7A-E0CCF35D7494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23" creationId="{C62D5AE8-ADBC-4911-8E80-F9488179C5C3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24" creationId="{2AE01E1E-C038-4E5E-B5B0-5C0A8997B4A1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31" creationId="{902A32AC-D33B-469C-8397-2DE994E1888D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32" creationId="{6FB413EB-6237-4DAD-BEE8-CFCC122961A3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33" creationId="{D81904F1-FF7B-4C89-AF8A-2CB99162545C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34" creationId="{C700280E-9B5B-45B1-96F4-1BA52EFD4310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35" creationId="{99AD99C8-75EA-4931-A0CC-4D0706EA5769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36" creationId="{10C39AB8-D8BE-4643-9376-84FE2977AD33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37" creationId="{454F4B62-C241-43F8-A3E9-3FDA69B0E45A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38" creationId="{E6E3AA71-0077-44BC-A0EB-E6373DA9E3A8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39" creationId="{4241CE84-709B-4622-8D8C-FDEB4A199E8B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40" creationId="{ADC47C6A-8A5A-41AF-AE09-5294450CA586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41" creationId="{563A054B-DE8C-4067-83A3-CB7B9A4BBF33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42" creationId="{9128BB69-4DA2-4EEB-B572-CBAC2F028BF9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43" creationId="{E16ACE79-2BC5-44E4-B6F6-87CC3F95CBAA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44" creationId="{2CF7B1D6-3401-4BB7-A5F7-D13525A98B16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45" creationId="{6660DA29-A840-4B21-9E66-676522BAFF74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46" creationId="{3F6E778E-1891-4E2D-91BD-E26C3799EFC7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47" creationId="{8F89254C-ACA7-423B-B5B3-3EF538287E37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48" creationId="{78A213A3-9645-43E1-994D-AF2F5AC459DA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49" creationId="{0BB435CB-5AFF-428B-B3BD-DC321236390A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50" creationId="{6D7F0BEC-FFCD-4BF0-A1FF-A0357E2F3204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51" creationId="{430E8244-650B-4F5C-BCE7-85A876301FD2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52" creationId="{DE0FFBB8-FFDD-46B2-A731-A856B22390CD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53" creationId="{8370FB5A-B746-4416-B57E-E359D2DCB4BD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54" creationId="{A289A37E-25B4-4CD7-A621-5E28BC300FD7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55" creationId="{5225CA2F-E185-4429-80EC-93F24A78503E}"/>
          </ac:spMkLst>
        </pc:spChg>
        <pc:spChg chg="mod topLvl">
          <ac:chgData name="矢口 純" userId="29c682f132ac32bd" providerId="LiveId" clId="{B8FEA5C6-1F59-476F-A775-F00E11CA2C5F}" dt="2019-09-08T15:40:59.132" v="6971" actId="164"/>
          <ac:spMkLst>
            <pc:docMk/>
            <pc:sldMk cId="1136064552" sldId="517"/>
            <ac:spMk id="56" creationId="{1FC9EFD4-C4C0-4C23-9311-55E27EBEA920}"/>
          </ac:spMkLst>
        </pc:spChg>
        <pc:spChg chg="add mod">
          <ac:chgData name="矢口 純" userId="29c682f132ac32bd" providerId="LiveId" clId="{B8FEA5C6-1F59-476F-A775-F00E11CA2C5F}" dt="2019-09-08T15:39:51.936" v="6956" actId="571"/>
          <ac:spMkLst>
            <pc:docMk/>
            <pc:sldMk cId="1136064552" sldId="517"/>
            <ac:spMk id="58" creationId="{EDA49C73-9CEE-4710-B389-498314B72C8B}"/>
          </ac:spMkLst>
        </pc:spChg>
        <pc:spChg chg="add mod">
          <ac:chgData name="矢口 純" userId="29c682f132ac32bd" providerId="LiveId" clId="{B8FEA5C6-1F59-476F-A775-F00E11CA2C5F}" dt="2019-09-08T15:39:51.936" v="6956" actId="571"/>
          <ac:spMkLst>
            <pc:docMk/>
            <pc:sldMk cId="1136064552" sldId="517"/>
            <ac:spMk id="59" creationId="{267FDA56-84A3-412F-BDEC-EEC4B5C32A09}"/>
          </ac:spMkLst>
        </pc:spChg>
        <pc:grpChg chg="add mod">
          <ac:chgData name="矢口 純" userId="29c682f132ac32bd" providerId="LiveId" clId="{B8FEA5C6-1F59-476F-A775-F00E11CA2C5F}" dt="2019-09-09T14:09:43.575" v="7178" actId="1076"/>
          <ac:grpSpMkLst>
            <pc:docMk/>
            <pc:sldMk cId="1136064552" sldId="517"/>
            <ac:grpSpMk id="9" creationId="{9B873358-1068-464E-8295-B5414AF552DE}"/>
          </ac:grpSpMkLst>
        </pc:grpChg>
        <pc:grpChg chg="add mod">
          <ac:chgData name="矢口 純" userId="29c682f132ac32bd" providerId="LiveId" clId="{B8FEA5C6-1F59-476F-A775-F00E11CA2C5F}" dt="2019-09-09T14:09:44.593" v="7180" actId="1076"/>
          <ac:grpSpMkLst>
            <pc:docMk/>
            <pc:sldMk cId="1136064552" sldId="517"/>
            <ac:grpSpMk id="13" creationId="{A9208012-704E-4990-A8AC-BB063AC94DF8}"/>
          </ac:grpSpMkLst>
        </pc:grpChg>
        <pc:grpChg chg="add del mod topLvl">
          <ac:chgData name="矢口 純" userId="29c682f132ac32bd" providerId="LiveId" clId="{B8FEA5C6-1F59-476F-A775-F00E11CA2C5F}" dt="2019-09-08T15:40:03.612" v="6958" actId="165"/>
          <ac:grpSpMkLst>
            <pc:docMk/>
            <pc:sldMk cId="1136064552" sldId="517"/>
            <ac:grpSpMk id="14" creationId="{03397C38-6413-44CB-A979-C1518154C74F}"/>
          </ac:grpSpMkLst>
        </pc:grpChg>
        <pc:grpChg chg="del mod topLvl">
          <ac:chgData name="矢口 純" userId="29c682f132ac32bd" providerId="LiveId" clId="{B8FEA5C6-1F59-476F-A775-F00E11CA2C5F}" dt="2019-09-08T15:40:13.002" v="6959" actId="165"/>
          <ac:grpSpMkLst>
            <pc:docMk/>
            <pc:sldMk cId="1136064552" sldId="517"/>
            <ac:grpSpMk id="15" creationId="{0456A86A-26AC-46BF-924C-415697DEB114}"/>
          </ac:grpSpMkLst>
        </pc:grpChg>
        <pc:grpChg chg="del mod topLvl">
          <ac:chgData name="矢口 純" userId="29c682f132ac32bd" providerId="LiveId" clId="{B8FEA5C6-1F59-476F-A775-F00E11CA2C5F}" dt="2019-09-08T15:40:23.245" v="6960" actId="165"/>
          <ac:grpSpMkLst>
            <pc:docMk/>
            <pc:sldMk cId="1136064552" sldId="517"/>
            <ac:grpSpMk id="18" creationId="{099C7F40-9DD6-4CB7-A6C9-6C40229581B0}"/>
          </ac:grpSpMkLst>
        </pc:grpChg>
        <pc:grpChg chg="add del mod">
          <ac:chgData name="矢口 純" userId="29c682f132ac32bd" providerId="LiveId" clId="{B8FEA5C6-1F59-476F-A775-F00E11CA2C5F}" dt="2019-09-08T15:39:59.258" v="6957" actId="165"/>
          <ac:grpSpMkLst>
            <pc:docMk/>
            <pc:sldMk cId="1136064552" sldId="517"/>
            <ac:grpSpMk id="57" creationId="{4152B074-3754-4989-91AE-E934F62A0667}"/>
          </ac:grpSpMkLst>
        </pc:grpChg>
        <pc:grpChg chg="add mod">
          <ac:chgData name="矢口 純" userId="29c682f132ac32bd" providerId="LiveId" clId="{B8FEA5C6-1F59-476F-A775-F00E11CA2C5F}" dt="2019-09-09T14:09:45.095" v="7181" actId="1076"/>
          <ac:grpSpMkLst>
            <pc:docMk/>
            <pc:sldMk cId="1136064552" sldId="517"/>
            <ac:grpSpMk id="60" creationId="{29C2E803-2F3D-4908-870B-EC9BEF90489E}"/>
          </ac:grpSpMkLst>
        </pc:grpChg>
        <pc:picChg chg="add del mod">
          <ac:chgData name="矢口 純" userId="29c682f132ac32bd" providerId="LiveId" clId="{B8FEA5C6-1F59-476F-A775-F00E11CA2C5F}" dt="2019-09-08T15:38:07.326" v="6912" actId="478"/>
          <ac:picMkLst>
            <pc:docMk/>
            <pc:sldMk cId="1136064552" sldId="517"/>
            <ac:picMk id="3" creationId="{0EE254AC-99CB-4481-9514-C4EB399A62C2}"/>
          </ac:picMkLst>
        </pc:picChg>
        <pc:cxnChg chg="mod topLvl">
          <ac:chgData name="矢口 純" userId="29c682f132ac32bd" providerId="LiveId" clId="{B8FEA5C6-1F59-476F-A775-F00E11CA2C5F}" dt="2019-09-08T15:40:59.132" v="6971" actId="164"/>
          <ac:cxnSpMkLst>
            <pc:docMk/>
            <pc:sldMk cId="1136064552" sldId="517"/>
            <ac:cxnSpMk id="25" creationId="{0D96BE34-8FFF-425B-83E4-4EFB91152D31}"/>
          </ac:cxnSpMkLst>
        </pc:cxnChg>
        <pc:cxnChg chg="mod topLvl">
          <ac:chgData name="矢口 純" userId="29c682f132ac32bd" providerId="LiveId" clId="{B8FEA5C6-1F59-476F-A775-F00E11CA2C5F}" dt="2019-09-08T15:40:59.132" v="6971" actId="164"/>
          <ac:cxnSpMkLst>
            <pc:docMk/>
            <pc:sldMk cId="1136064552" sldId="517"/>
            <ac:cxnSpMk id="26" creationId="{1C0FF071-00F9-41F4-BE3F-156360978156}"/>
          </ac:cxnSpMkLst>
        </pc:cxnChg>
        <pc:cxnChg chg="mod topLvl">
          <ac:chgData name="矢口 純" userId="29c682f132ac32bd" providerId="LiveId" clId="{B8FEA5C6-1F59-476F-A775-F00E11CA2C5F}" dt="2019-09-08T15:40:59.132" v="6971" actId="164"/>
          <ac:cxnSpMkLst>
            <pc:docMk/>
            <pc:sldMk cId="1136064552" sldId="517"/>
            <ac:cxnSpMk id="27" creationId="{DCF260EF-64E6-4D57-BA15-78E1AE346593}"/>
          </ac:cxnSpMkLst>
        </pc:cxnChg>
        <pc:cxnChg chg="mod topLvl">
          <ac:chgData name="矢口 純" userId="29c682f132ac32bd" providerId="LiveId" clId="{B8FEA5C6-1F59-476F-A775-F00E11CA2C5F}" dt="2019-09-08T15:40:59.132" v="6971" actId="164"/>
          <ac:cxnSpMkLst>
            <pc:docMk/>
            <pc:sldMk cId="1136064552" sldId="517"/>
            <ac:cxnSpMk id="28" creationId="{613E8979-1787-4063-9E15-10D05A73AAEF}"/>
          </ac:cxnSpMkLst>
        </pc:cxnChg>
        <pc:cxnChg chg="mod topLvl">
          <ac:chgData name="矢口 純" userId="29c682f132ac32bd" providerId="LiveId" clId="{B8FEA5C6-1F59-476F-A775-F00E11CA2C5F}" dt="2019-09-08T15:40:59.132" v="6971" actId="164"/>
          <ac:cxnSpMkLst>
            <pc:docMk/>
            <pc:sldMk cId="1136064552" sldId="517"/>
            <ac:cxnSpMk id="29" creationId="{339D15EA-6EEC-4029-9CE1-EC82F94AADD5}"/>
          </ac:cxnSpMkLst>
        </pc:cxnChg>
        <pc:cxnChg chg="mod topLvl">
          <ac:chgData name="矢口 純" userId="29c682f132ac32bd" providerId="LiveId" clId="{B8FEA5C6-1F59-476F-A775-F00E11CA2C5F}" dt="2019-09-08T15:40:59.132" v="6971" actId="164"/>
          <ac:cxnSpMkLst>
            <pc:docMk/>
            <pc:sldMk cId="1136064552" sldId="517"/>
            <ac:cxnSpMk id="30" creationId="{CA689051-6969-4B5C-A25E-4BF5F822B559}"/>
          </ac:cxnSpMkLst>
        </pc:cxnChg>
      </pc:sldChg>
      <pc:sldChg chg="add del">
        <pc:chgData name="矢口 純" userId="29c682f132ac32bd" providerId="LiveId" clId="{B8FEA5C6-1F59-476F-A775-F00E11CA2C5F}" dt="2019-09-03T10:42:54.115" v="1480" actId="2696"/>
        <pc:sldMkLst>
          <pc:docMk/>
          <pc:sldMk cId="2199535078" sldId="517"/>
        </pc:sldMkLst>
      </pc:sldChg>
      <pc:sldChg chg="addSp delSp modSp del">
        <pc:chgData name="矢口 純" userId="29c682f132ac32bd" providerId="LiveId" clId="{B8FEA5C6-1F59-476F-A775-F00E11CA2C5F}" dt="2019-09-08T15:15:19.762" v="6695" actId="2696"/>
        <pc:sldMkLst>
          <pc:docMk/>
          <pc:sldMk cId="89790754" sldId="518"/>
        </pc:sldMkLst>
        <pc:spChg chg="del">
          <ac:chgData name="矢口 純" userId="29c682f132ac32bd" providerId="LiveId" clId="{B8FEA5C6-1F59-476F-A775-F00E11CA2C5F}" dt="2019-09-08T15:05:04.190" v="6595" actId="478"/>
          <ac:spMkLst>
            <pc:docMk/>
            <pc:sldMk cId="89790754" sldId="518"/>
            <ac:spMk id="13" creationId="{0B64D035-BB58-46B3-956A-F67D511D519D}"/>
          </ac:spMkLst>
        </pc:spChg>
        <pc:spChg chg="del">
          <ac:chgData name="矢口 純" userId="29c682f132ac32bd" providerId="LiveId" clId="{B8FEA5C6-1F59-476F-A775-F00E11CA2C5F}" dt="2019-09-08T15:09:21.568" v="6634" actId="478"/>
          <ac:spMkLst>
            <pc:docMk/>
            <pc:sldMk cId="89790754" sldId="518"/>
            <ac:spMk id="17" creationId="{F5F970A9-AE65-4633-8EEA-0259E19DCAA8}"/>
          </ac:spMkLst>
        </pc:spChg>
        <pc:spChg chg="del">
          <ac:chgData name="矢口 純" userId="29c682f132ac32bd" providerId="LiveId" clId="{B8FEA5C6-1F59-476F-A775-F00E11CA2C5F}" dt="2019-09-08T15:10:31.636" v="6646" actId="478"/>
          <ac:spMkLst>
            <pc:docMk/>
            <pc:sldMk cId="89790754" sldId="518"/>
            <ac:spMk id="20" creationId="{A7224207-8B32-4743-AF23-BC7707FAC988}"/>
          </ac:spMkLst>
        </pc:spChg>
        <pc:spChg chg="mod">
          <ac:chgData name="矢口 純" userId="29c682f132ac32bd" providerId="LiveId" clId="{B8FEA5C6-1F59-476F-A775-F00E11CA2C5F}" dt="2019-09-08T15:09:07.674" v="6628" actId="1076"/>
          <ac:spMkLst>
            <pc:docMk/>
            <pc:sldMk cId="89790754" sldId="518"/>
            <ac:spMk id="22" creationId="{81F9BA8D-9463-4C59-90E3-6152BB31420F}"/>
          </ac:spMkLst>
        </pc:spChg>
        <pc:spChg chg="mod">
          <ac:chgData name="矢口 純" userId="29c682f132ac32bd" providerId="LiveId" clId="{B8FEA5C6-1F59-476F-A775-F00E11CA2C5F}" dt="2019-09-08T15:09:47.858" v="6638" actId="1076"/>
          <ac:spMkLst>
            <pc:docMk/>
            <pc:sldMk cId="89790754" sldId="518"/>
            <ac:spMk id="23" creationId="{F171FD04-AAD3-4D72-9A9E-C7276E16A68C}"/>
          </ac:spMkLst>
        </pc:spChg>
        <pc:spChg chg="mod">
          <ac:chgData name="矢口 純" userId="29c682f132ac32bd" providerId="LiveId" clId="{B8FEA5C6-1F59-476F-A775-F00E11CA2C5F}" dt="2019-09-08T15:13:45.887" v="6679" actId="1076"/>
          <ac:spMkLst>
            <pc:docMk/>
            <pc:sldMk cId="89790754" sldId="518"/>
            <ac:spMk id="24" creationId="{C661ADFD-41B0-44E2-8455-F065CA509A2A}"/>
          </ac:spMkLst>
        </pc:spChg>
        <pc:spChg chg="del">
          <ac:chgData name="矢口 純" userId="29c682f132ac32bd" providerId="LiveId" clId="{B8FEA5C6-1F59-476F-A775-F00E11CA2C5F}" dt="2019-09-08T15:09:57.321" v="6641" actId="478"/>
          <ac:spMkLst>
            <pc:docMk/>
            <pc:sldMk cId="89790754" sldId="518"/>
            <ac:spMk id="29" creationId="{0B64D035-BB58-46B3-956A-F67D511D519D}"/>
          </ac:spMkLst>
        </pc:spChg>
        <pc:spChg chg="mod">
          <ac:chgData name="矢口 純" userId="29c682f132ac32bd" providerId="LiveId" clId="{B8FEA5C6-1F59-476F-A775-F00E11CA2C5F}" dt="2019-09-08T15:10:21.516" v="6644" actId="1076"/>
          <ac:spMkLst>
            <pc:docMk/>
            <pc:sldMk cId="89790754" sldId="518"/>
            <ac:spMk id="30" creationId="{81F9BA8D-9463-4C59-90E3-6152BB31420F}"/>
          </ac:spMkLst>
        </pc:spChg>
        <pc:spChg chg="del">
          <ac:chgData name="矢口 純" userId="29c682f132ac32bd" providerId="LiveId" clId="{B8FEA5C6-1F59-476F-A775-F00E11CA2C5F}" dt="2019-09-08T15:07:34.544" v="6618" actId="478"/>
          <ac:spMkLst>
            <pc:docMk/>
            <pc:sldMk cId="89790754" sldId="518"/>
            <ac:spMk id="32" creationId="{0B64D035-BB58-46B3-956A-F67D511D519D}"/>
          </ac:spMkLst>
        </pc:spChg>
        <pc:spChg chg="mod">
          <ac:chgData name="矢口 純" userId="29c682f132ac32bd" providerId="LiveId" clId="{B8FEA5C6-1F59-476F-A775-F00E11CA2C5F}" dt="2019-09-08T15:11:50.327" v="6659" actId="164"/>
          <ac:spMkLst>
            <pc:docMk/>
            <pc:sldMk cId="89790754" sldId="518"/>
            <ac:spMk id="33" creationId="{81F9BA8D-9463-4C59-90E3-6152BB31420F}"/>
          </ac:spMkLst>
        </pc:spChg>
        <pc:grpChg chg="add mod">
          <ac:chgData name="矢口 純" userId="29c682f132ac32bd" providerId="LiveId" clId="{B8FEA5C6-1F59-476F-A775-F00E11CA2C5F}" dt="2019-09-08T15:11:50.327" v="6659" actId="164"/>
          <ac:grpSpMkLst>
            <pc:docMk/>
            <pc:sldMk cId="89790754" sldId="518"/>
            <ac:grpSpMk id="2" creationId="{2F3BC144-9E63-46E9-909A-90C9806132B7}"/>
          </ac:grpSpMkLst>
        </pc:grpChg>
        <pc:grpChg chg="mod">
          <ac:chgData name="矢口 純" userId="29c682f132ac32bd" providerId="LiveId" clId="{B8FEA5C6-1F59-476F-A775-F00E11CA2C5F}" dt="2019-09-08T15:09:53.515" v="6639" actId="1076"/>
          <ac:grpSpMkLst>
            <pc:docMk/>
            <pc:sldMk cId="89790754" sldId="518"/>
            <ac:grpSpMk id="5" creationId="{00000000-0000-0000-0000-000000000000}"/>
          </ac:grpSpMkLst>
        </pc:grpChg>
        <pc:grpChg chg="del">
          <ac:chgData name="矢口 純" userId="29c682f132ac32bd" providerId="LiveId" clId="{B8FEA5C6-1F59-476F-A775-F00E11CA2C5F}" dt="2019-09-08T15:05:04.190" v="6595" actId="478"/>
          <ac:grpSpMkLst>
            <pc:docMk/>
            <pc:sldMk cId="89790754" sldId="518"/>
            <ac:grpSpMk id="14" creationId="{6CC59591-B178-425A-AF10-284FD4D275F0}"/>
          </ac:grpSpMkLst>
        </pc:grpChg>
        <pc:grpChg chg="del">
          <ac:chgData name="矢口 純" userId="29c682f132ac32bd" providerId="LiveId" clId="{B8FEA5C6-1F59-476F-A775-F00E11CA2C5F}" dt="2019-09-08T15:09:21.568" v="6634" actId="478"/>
          <ac:grpSpMkLst>
            <pc:docMk/>
            <pc:sldMk cId="89790754" sldId="518"/>
            <ac:grpSpMk id="15" creationId="{DF020F86-E4E7-4714-A993-EA4137530C8B}"/>
          </ac:grpSpMkLst>
        </pc:grpChg>
        <pc:grpChg chg="del">
          <ac:chgData name="矢口 純" userId="29c682f132ac32bd" providerId="LiveId" clId="{B8FEA5C6-1F59-476F-A775-F00E11CA2C5F}" dt="2019-09-08T15:10:31.636" v="6646" actId="478"/>
          <ac:grpSpMkLst>
            <pc:docMk/>
            <pc:sldMk cId="89790754" sldId="518"/>
            <ac:grpSpMk id="18" creationId="{F057AB17-0086-4748-93A4-A82D59E7AB00}"/>
          </ac:grpSpMkLst>
        </pc:grpChg>
        <pc:grpChg chg="mod">
          <ac:chgData name="矢口 純" userId="29c682f132ac32bd" providerId="LiveId" clId="{B8FEA5C6-1F59-476F-A775-F00E11CA2C5F}" dt="2019-09-08T15:09:12.795" v="6631" actId="1076"/>
          <ac:grpSpMkLst>
            <pc:docMk/>
            <pc:sldMk cId="89790754" sldId="518"/>
            <ac:grpSpMk id="25" creationId="{F1771142-CB40-4722-9568-B137986A8915}"/>
          </ac:grpSpMkLst>
        </pc:grpChg>
        <pc:grpChg chg="mod">
          <ac:chgData name="矢口 純" userId="29c682f132ac32bd" providerId="LiveId" clId="{B8FEA5C6-1F59-476F-A775-F00E11CA2C5F}" dt="2019-09-08T15:11:59.319" v="6661" actId="1076"/>
          <ac:grpSpMkLst>
            <pc:docMk/>
            <pc:sldMk cId="89790754" sldId="518"/>
            <ac:grpSpMk id="26" creationId="{60F9C763-582C-4B29-B8D2-DEBBF51BB06F}"/>
          </ac:grpSpMkLst>
        </pc:grpChg>
        <pc:grpChg chg="mod">
          <ac:chgData name="矢口 純" userId="29c682f132ac32bd" providerId="LiveId" clId="{B8FEA5C6-1F59-476F-A775-F00E11CA2C5F}" dt="2019-09-08T15:14:01.083" v="6684" actId="1076"/>
          <ac:grpSpMkLst>
            <pc:docMk/>
            <pc:sldMk cId="89790754" sldId="518"/>
            <ac:grpSpMk id="27" creationId="{33DA7CD6-4921-4FF7-9067-572BAB517706}"/>
          </ac:grpSpMkLst>
        </pc:grpChg>
        <pc:picChg chg="mod">
          <ac:chgData name="矢口 純" userId="29c682f132ac32bd" providerId="LiveId" clId="{B8FEA5C6-1F59-476F-A775-F00E11CA2C5F}" dt="2019-09-08T15:10:11.505" v="6643" actId="14100"/>
          <ac:picMkLst>
            <pc:docMk/>
            <pc:sldMk cId="89790754" sldId="518"/>
            <ac:picMk id="3" creationId="{00000000-0000-0000-0000-000000000000}"/>
          </ac:picMkLst>
        </pc:picChg>
        <pc:picChg chg="mod">
          <ac:chgData name="矢口 純" userId="29c682f132ac32bd" providerId="LiveId" clId="{B8FEA5C6-1F59-476F-A775-F00E11CA2C5F}" dt="2019-09-08T15:09:10.077" v="6630" actId="1076"/>
          <ac:picMkLst>
            <pc:docMk/>
            <pc:sldMk cId="89790754" sldId="518"/>
            <ac:picMk id="4" creationId="{A807D40F-E2D2-4F2D-95FA-F88CE3A6145C}"/>
          </ac:picMkLst>
        </pc:picChg>
        <pc:picChg chg="mod">
          <ac:chgData name="矢口 純" userId="29c682f132ac32bd" providerId="LiveId" clId="{B8FEA5C6-1F59-476F-A775-F00E11CA2C5F}" dt="2019-09-08T15:11:50.327" v="6659" actId="164"/>
          <ac:picMkLst>
            <pc:docMk/>
            <pc:sldMk cId="89790754" sldId="518"/>
            <ac:picMk id="9" creationId="{00000000-0000-0000-0000-000000000000}"/>
          </ac:picMkLst>
        </pc:picChg>
        <pc:cxnChg chg="del">
          <ac:chgData name="矢口 純" userId="29c682f132ac32bd" providerId="LiveId" clId="{B8FEA5C6-1F59-476F-A775-F00E11CA2C5F}" dt="2019-09-08T15:05:06.661" v="6596" actId="478"/>
          <ac:cxnSpMkLst>
            <pc:docMk/>
            <pc:sldMk cId="89790754" sldId="518"/>
            <ac:cxnSpMk id="10" creationId="{5BB73FDF-74EC-49FD-A027-08E4A1E1998F}"/>
          </ac:cxnSpMkLst>
        </pc:cxnChg>
        <pc:cxnChg chg="del">
          <ac:chgData name="矢口 純" userId="29c682f132ac32bd" providerId="LiveId" clId="{B8FEA5C6-1F59-476F-A775-F00E11CA2C5F}" dt="2019-09-08T15:09:25.573" v="6635" actId="478"/>
          <ac:cxnSpMkLst>
            <pc:docMk/>
            <pc:sldMk cId="89790754" sldId="518"/>
            <ac:cxnSpMk id="16" creationId="{10C9F44A-42FC-489E-A9FF-F3B529A6D44A}"/>
          </ac:cxnSpMkLst>
        </pc:cxnChg>
        <pc:cxnChg chg="del">
          <ac:chgData name="矢口 純" userId="29c682f132ac32bd" providerId="LiveId" clId="{B8FEA5C6-1F59-476F-A775-F00E11CA2C5F}" dt="2019-09-08T15:10:35.556" v="6647" actId="478"/>
          <ac:cxnSpMkLst>
            <pc:docMk/>
            <pc:sldMk cId="89790754" sldId="518"/>
            <ac:cxnSpMk id="19" creationId="{2B3D0B5D-45C4-4643-BCA9-62D72C2BAFA4}"/>
          </ac:cxnSpMkLst>
        </pc:cxnChg>
        <pc:cxnChg chg="del">
          <ac:chgData name="矢口 純" userId="29c682f132ac32bd" providerId="LiveId" clId="{B8FEA5C6-1F59-476F-A775-F00E11CA2C5F}" dt="2019-09-08T15:10:00.873" v="6642" actId="478"/>
          <ac:cxnSpMkLst>
            <pc:docMk/>
            <pc:sldMk cId="89790754" sldId="518"/>
            <ac:cxnSpMk id="28" creationId="{5BB73FDF-74EC-49FD-A027-08E4A1E1998F}"/>
          </ac:cxnSpMkLst>
        </pc:cxnChg>
        <pc:cxnChg chg="del">
          <ac:chgData name="矢口 純" userId="29c682f132ac32bd" providerId="LiveId" clId="{B8FEA5C6-1F59-476F-A775-F00E11CA2C5F}" dt="2019-09-08T15:07:36.795" v="6619" actId="478"/>
          <ac:cxnSpMkLst>
            <pc:docMk/>
            <pc:sldMk cId="89790754" sldId="518"/>
            <ac:cxnSpMk id="31" creationId="{5BB73FDF-74EC-49FD-A027-08E4A1E1998F}"/>
          </ac:cxnSpMkLst>
        </pc:cxnChg>
      </pc:sldChg>
      <pc:sldChg chg="del">
        <pc:chgData name="矢口 純" userId="29c682f132ac32bd" providerId="LiveId" clId="{B8FEA5C6-1F59-476F-A775-F00E11CA2C5F}" dt="2019-09-08T15:01:05.750" v="6562" actId="2696"/>
        <pc:sldMkLst>
          <pc:docMk/>
          <pc:sldMk cId="1704444205" sldId="519"/>
        </pc:sldMkLst>
      </pc:sldChg>
      <pc:sldChg chg="addSp delSp modSp modAnim">
        <pc:chgData name="矢口 純" userId="29c682f132ac32bd" providerId="LiveId" clId="{B8FEA5C6-1F59-476F-A775-F00E11CA2C5F}" dt="2019-09-08T15:00:29.514" v="6560" actId="1076"/>
        <pc:sldMkLst>
          <pc:docMk/>
          <pc:sldMk cId="3948219414" sldId="520"/>
        </pc:sldMkLst>
        <pc:spChg chg="mod">
          <ac:chgData name="矢口 純" userId="29c682f132ac32bd" providerId="LiveId" clId="{B8FEA5C6-1F59-476F-A775-F00E11CA2C5F}" dt="2019-09-08T14:54:12.648" v="6501" actId="1076"/>
          <ac:spMkLst>
            <pc:docMk/>
            <pc:sldMk cId="3948219414" sldId="520"/>
            <ac:spMk id="261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8T14:57:58.965" v="6540" actId="403"/>
          <ac:spMkLst>
            <pc:docMk/>
            <pc:sldMk cId="3948219414" sldId="520"/>
            <ac:spMk id="266" creationId="{8F8A9BFF-9B4E-44C6-8B07-F19B8686CA76}"/>
          </ac:spMkLst>
        </pc:spChg>
        <pc:spChg chg="mod">
          <ac:chgData name="矢口 純" userId="29c682f132ac32bd" providerId="LiveId" clId="{B8FEA5C6-1F59-476F-A775-F00E11CA2C5F}" dt="2019-09-08T15:00:29.514" v="6560" actId="1076"/>
          <ac:spMkLst>
            <pc:docMk/>
            <pc:sldMk cId="3948219414" sldId="520"/>
            <ac:spMk id="273" creationId="{00000000-0000-0000-0000-000000000000}"/>
          </ac:spMkLst>
        </pc:spChg>
        <pc:spChg chg="mod topLvl">
          <ac:chgData name="矢口 純" userId="29c682f132ac32bd" providerId="LiveId" clId="{B8FEA5C6-1F59-476F-A775-F00E11CA2C5F}" dt="2019-09-08T14:57:51.573" v="6539" actId="1037"/>
          <ac:spMkLst>
            <pc:docMk/>
            <pc:sldMk cId="3948219414" sldId="520"/>
            <ac:spMk id="275" creationId="{44B2A1AA-EF87-40E3-AFCF-2AE2087E6391}"/>
          </ac:spMkLst>
        </pc:spChg>
        <pc:spChg chg="add del mod">
          <ac:chgData name="矢口 純" userId="29c682f132ac32bd" providerId="LiveId" clId="{B8FEA5C6-1F59-476F-A775-F00E11CA2C5F}" dt="2019-09-08T14:55:38.521" v="6513" actId="478"/>
          <ac:spMkLst>
            <pc:docMk/>
            <pc:sldMk cId="3948219414" sldId="520"/>
            <ac:spMk id="278" creationId="{ABDA3F32-7A00-4E80-9F83-0485A95454D0}"/>
          </ac:spMkLst>
        </pc:spChg>
        <pc:spChg chg="add del mod">
          <ac:chgData name="矢口 純" userId="29c682f132ac32bd" providerId="LiveId" clId="{B8FEA5C6-1F59-476F-A775-F00E11CA2C5F}" dt="2019-09-08T14:55:38.521" v="6513" actId="478"/>
          <ac:spMkLst>
            <pc:docMk/>
            <pc:sldMk cId="3948219414" sldId="520"/>
            <ac:spMk id="280" creationId="{04EFB6BC-2C03-40FD-8461-30FBFB06C406}"/>
          </ac:spMkLst>
        </pc:spChg>
        <pc:spChg chg="add del mod">
          <ac:chgData name="矢口 純" userId="29c682f132ac32bd" providerId="LiveId" clId="{B8FEA5C6-1F59-476F-A775-F00E11CA2C5F}" dt="2019-09-08T14:53:08.130" v="6489" actId="478"/>
          <ac:spMkLst>
            <pc:docMk/>
            <pc:sldMk cId="3948219414" sldId="520"/>
            <ac:spMk id="281" creationId="{E49C3368-8CCA-4B76-809E-CB7CA3D4EB9F}"/>
          </ac:spMkLst>
        </pc:spChg>
        <pc:grpChg chg="add mod ord">
          <ac:chgData name="矢口 純" userId="29c682f132ac32bd" providerId="LiveId" clId="{B8FEA5C6-1F59-476F-A775-F00E11CA2C5F}" dt="2019-09-08T14:57:40.878" v="6533" actId="1076"/>
          <ac:grpSpMkLst>
            <pc:docMk/>
            <pc:sldMk cId="3948219414" sldId="520"/>
            <ac:grpSpMk id="3" creationId="{04146277-77ED-4648-AD1B-6E5A6F11DE6D}"/>
          </ac:grpSpMkLst>
        </pc:grpChg>
        <pc:grpChg chg="add mod">
          <ac:chgData name="矢口 純" userId="29c682f132ac32bd" providerId="LiveId" clId="{B8FEA5C6-1F59-476F-A775-F00E11CA2C5F}" dt="2019-09-08T14:55:54.699" v="6516" actId="164"/>
          <ac:grpSpMkLst>
            <pc:docMk/>
            <pc:sldMk cId="3948219414" sldId="520"/>
            <ac:grpSpMk id="4" creationId="{8480D545-E954-46F6-935B-6B37DCE7A837}"/>
          </ac:grpSpMkLst>
        </pc:grpChg>
        <pc:grpChg chg="mod">
          <ac:chgData name="矢口 純" userId="29c682f132ac32bd" providerId="LiveId" clId="{B8FEA5C6-1F59-476F-A775-F00E11CA2C5F}" dt="2019-09-08T14:59:45.860" v="6552" actId="1076"/>
          <ac:grpSpMkLst>
            <pc:docMk/>
            <pc:sldMk cId="3948219414" sldId="520"/>
            <ac:grpSpMk id="256" creationId="{00000000-0000-0000-0000-000000000000}"/>
          </ac:grpSpMkLst>
        </pc:grpChg>
        <pc:grpChg chg="mod">
          <ac:chgData name="矢口 純" userId="29c682f132ac32bd" providerId="LiveId" clId="{B8FEA5C6-1F59-476F-A775-F00E11CA2C5F}" dt="2019-09-08T15:00:02.449" v="6555" actId="1076"/>
          <ac:grpSpMkLst>
            <pc:docMk/>
            <pc:sldMk cId="3948219414" sldId="520"/>
            <ac:grpSpMk id="259" creationId="{00000000-0000-0000-0000-000000000000}"/>
          </ac:grpSpMkLst>
        </pc:grpChg>
        <pc:grpChg chg="mod ord">
          <ac:chgData name="矢口 純" userId="29c682f132ac32bd" providerId="LiveId" clId="{B8FEA5C6-1F59-476F-A775-F00E11CA2C5F}" dt="2019-09-08T15:00:12.430" v="6556" actId="1076"/>
          <ac:grpSpMkLst>
            <pc:docMk/>
            <pc:sldMk cId="3948219414" sldId="520"/>
            <ac:grpSpMk id="262" creationId="{00000000-0000-0000-0000-000000000000}"/>
          </ac:grpSpMkLst>
        </pc:grpChg>
        <pc:grpChg chg="del mod topLvl">
          <ac:chgData name="矢口 純" userId="29c682f132ac32bd" providerId="LiveId" clId="{B8FEA5C6-1F59-476F-A775-F00E11CA2C5F}" dt="2019-09-08T14:54:53.517" v="6508" actId="165"/>
          <ac:grpSpMkLst>
            <pc:docMk/>
            <pc:sldMk cId="3948219414" sldId="520"/>
            <ac:grpSpMk id="264" creationId="{02CD2FD7-2985-4250-852A-05BABAE9CC3D}"/>
          </ac:grpSpMkLst>
        </pc:grpChg>
        <pc:grpChg chg="mod topLvl">
          <ac:chgData name="矢口 純" userId="29c682f132ac32bd" providerId="LiveId" clId="{B8FEA5C6-1F59-476F-A775-F00E11CA2C5F}" dt="2019-09-08T14:55:54.699" v="6516" actId="164"/>
          <ac:grpSpMkLst>
            <pc:docMk/>
            <pc:sldMk cId="3948219414" sldId="520"/>
            <ac:grpSpMk id="270" creationId="{E1A2C859-1CAB-4668-835E-13A142A1C59F}"/>
          </ac:grpSpMkLst>
        </pc:grpChg>
        <pc:grpChg chg="mod ord">
          <ac:chgData name="矢口 純" userId="29c682f132ac32bd" providerId="LiveId" clId="{B8FEA5C6-1F59-476F-A775-F00E11CA2C5F}" dt="2019-09-08T15:00:23.157" v="6559" actId="1076"/>
          <ac:grpSpMkLst>
            <pc:docMk/>
            <pc:sldMk cId="3948219414" sldId="520"/>
            <ac:grpSpMk id="271" creationId="{00000000-0000-0000-0000-000000000000}"/>
          </ac:grpSpMkLst>
        </pc:grpChg>
        <pc:grpChg chg="del mod topLvl">
          <ac:chgData name="矢口 純" userId="29c682f132ac32bd" providerId="LiveId" clId="{B8FEA5C6-1F59-476F-A775-F00E11CA2C5F}" dt="2019-09-08T14:54:40.405" v="6507" actId="165"/>
          <ac:grpSpMkLst>
            <pc:docMk/>
            <pc:sldMk cId="3948219414" sldId="520"/>
            <ac:grpSpMk id="276" creationId="{50D0620E-19CC-4B78-A69B-D648740C0479}"/>
          </ac:grpSpMkLst>
        </pc:grpChg>
        <pc:grpChg chg="del mod">
          <ac:chgData name="矢口 純" userId="29c682f132ac32bd" providerId="LiveId" clId="{B8FEA5C6-1F59-476F-A775-F00E11CA2C5F}" dt="2019-09-08T14:53:20.685" v="6492" actId="165"/>
          <ac:grpSpMkLst>
            <pc:docMk/>
            <pc:sldMk cId="3948219414" sldId="520"/>
            <ac:grpSpMk id="277" creationId="{4D37806B-0453-454D-B36B-4A562FF220ED}"/>
          </ac:grpSpMkLst>
        </pc:grpChg>
        <pc:picChg chg="mod topLvl">
          <ac:chgData name="矢口 純" userId="29c682f132ac32bd" providerId="LiveId" clId="{B8FEA5C6-1F59-476F-A775-F00E11CA2C5F}" dt="2019-09-08T14:55:54.699" v="6516" actId="164"/>
          <ac:picMkLst>
            <pc:docMk/>
            <pc:sldMk cId="3948219414" sldId="520"/>
            <ac:picMk id="265" creationId="{F67A2281-5314-4330-B1EB-2E46457FAC89}"/>
          </ac:picMkLst>
        </pc:picChg>
        <pc:picChg chg="mod">
          <ac:chgData name="矢口 純" userId="29c682f132ac32bd" providerId="LiveId" clId="{B8FEA5C6-1F59-476F-A775-F00E11CA2C5F}" dt="2019-09-08T14:59:55.662" v="6554" actId="1076"/>
          <ac:picMkLst>
            <pc:docMk/>
            <pc:sldMk cId="3948219414" sldId="520"/>
            <ac:picMk id="272" creationId="{00000000-0000-0000-0000-000000000000}"/>
          </ac:picMkLst>
        </pc:picChg>
        <pc:cxnChg chg="mod topLvl">
          <ac:chgData name="矢口 純" userId="29c682f132ac32bd" providerId="LiveId" clId="{B8FEA5C6-1F59-476F-A775-F00E11CA2C5F}" dt="2019-09-08T14:57:51.573" v="6539" actId="1037"/>
          <ac:cxnSpMkLst>
            <pc:docMk/>
            <pc:sldMk cId="3948219414" sldId="520"/>
            <ac:cxnSpMk id="274" creationId="{1045521C-EE50-431F-92D6-4031642546D5}"/>
          </ac:cxnSpMkLst>
        </pc:cxnChg>
        <pc:cxnChg chg="add del mod">
          <ac:chgData name="矢口 純" userId="29c682f132ac32bd" providerId="LiveId" clId="{B8FEA5C6-1F59-476F-A775-F00E11CA2C5F}" dt="2019-09-08T14:55:38.521" v="6513" actId="478"/>
          <ac:cxnSpMkLst>
            <pc:docMk/>
            <pc:sldMk cId="3948219414" sldId="520"/>
            <ac:cxnSpMk id="279" creationId="{FE187E13-27C4-4189-8563-FAE3D6F21160}"/>
          </ac:cxnSpMkLst>
        </pc:cxnChg>
      </pc:sldChg>
      <pc:sldChg chg="addSp delSp modSp add ord">
        <pc:chgData name="矢口 純" userId="29c682f132ac32bd" providerId="LiveId" clId="{B8FEA5C6-1F59-476F-A775-F00E11CA2C5F}" dt="2019-09-09T14:19:41.818" v="7197" actId="1076"/>
        <pc:sldMkLst>
          <pc:docMk/>
          <pc:sldMk cId="2150162440" sldId="521"/>
        </pc:sldMkLst>
        <pc:spChg chg="mod">
          <ac:chgData name="矢口 純" userId="29c682f132ac32bd" providerId="LiveId" clId="{B8FEA5C6-1F59-476F-A775-F00E11CA2C5F}" dt="2019-09-08T15:48:08.655" v="7027" actId="20577"/>
          <ac:spMkLst>
            <pc:docMk/>
            <pc:sldMk cId="2150162440" sldId="521"/>
            <ac:spMk id="2" creationId="{00000000-0000-0000-0000-000000000000}"/>
          </ac:spMkLst>
        </pc:spChg>
        <pc:spChg chg="add del mod">
          <ac:chgData name="矢口 純" userId="29c682f132ac32bd" providerId="LiveId" clId="{B8FEA5C6-1F59-476F-A775-F00E11CA2C5F}" dt="2019-09-08T14:21:51.026" v="5857"/>
          <ac:spMkLst>
            <pc:docMk/>
            <pc:sldMk cId="2150162440" sldId="521"/>
            <ac:spMk id="3" creationId="{117F7A01-85BA-4802-AA11-977224C7E5EE}"/>
          </ac:spMkLst>
        </pc:spChg>
        <pc:spChg chg="add mod">
          <ac:chgData name="矢口 純" userId="29c682f132ac32bd" providerId="LiveId" clId="{B8FEA5C6-1F59-476F-A775-F00E11CA2C5F}" dt="2019-09-08T14:36:30.412" v="6169" actId="207"/>
          <ac:spMkLst>
            <pc:docMk/>
            <pc:sldMk cId="2150162440" sldId="521"/>
            <ac:spMk id="4" creationId="{D2317785-14FF-4CD1-A67D-F7EE8E02F8BF}"/>
          </ac:spMkLst>
        </pc:spChg>
        <pc:spChg chg="add mod">
          <ac:chgData name="矢口 純" userId="29c682f132ac32bd" providerId="LiveId" clId="{B8FEA5C6-1F59-476F-A775-F00E11CA2C5F}" dt="2019-09-08T14:36:36.863" v="6170" actId="207"/>
          <ac:spMkLst>
            <pc:docMk/>
            <pc:sldMk cId="2150162440" sldId="521"/>
            <ac:spMk id="5" creationId="{3B57BC88-814E-4CFB-90E6-2CEDB5A5CBF6}"/>
          </ac:spMkLst>
        </pc:spChg>
        <pc:spChg chg="add mod">
          <ac:chgData name="矢口 純" userId="29c682f132ac32bd" providerId="LiveId" clId="{B8FEA5C6-1F59-476F-A775-F00E11CA2C5F}" dt="2019-09-08T14:35:46.781" v="6160" actId="1037"/>
          <ac:spMkLst>
            <pc:docMk/>
            <pc:sldMk cId="2150162440" sldId="521"/>
            <ac:spMk id="6" creationId="{6F2E5BDA-F83A-48C4-9AEB-C8A13DEFF4AA}"/>
          </ac:spMkLst>
        </pc:spChg>
        <pc:spChg chg="add mod">
          <ac:chgData name="矢口 純" userId="29c682f132ac32bd" providerId="LiveId" clId="{B8FEA5C6-1F59-476F-A775-F00E11CA2C5F}" dt="2019-09-08T14:36:57.931" v="6172" actId="1076"/>
          <ac:spMkLst>
            <pc:docMk/>
            <pc:sldMk cId="2150162440" sldId="521"/>
            <ac:spMk id="7" creationId="{1CC56630-B2B2-4BB0-9511-F60C7FDC520B}"/>
          </ac:spMkLst>
        </pc:spChg>
        <pc:spChg chg="add mod">
          <ac:chgData name="矢口 純" userId="29c682f132ac32bd" providerId="LiveId" clId="{B8FEA5C6-1F59-476F-A775-F00E11CA2C5F}" dt="2019-09-08T14:35:36.388" v="6155" actId="1037"/>
          <ac:spMkLst>
            <pc:docMk/>
            <pc:sldMk cId="2150162440" sldId="521"/>
            <ac:spMk id="8" creationId="{065A77EF-AF71-4203-AC27-820192F48F61}"/>
          </ac:spMkLst>
        </pc:spChg>
        <pc:spChg chg="add del">
          <ac:chgData name="矢口 純" userId="29c682f132ac32bd" providerId="LiveId" clId="{B8FEA5C6-1F59-476F-A775-F00E11CA2C5F}" dt="2019-09-08T14:29:10.211" v="5970"/>
          <ac:spMkLst>
            <pc:docMk/>
            <pc:sldMk cId="2150162440" sldId="521"/>
            <ac:spMk id="9" creationId="{8A875E9C-41B9-471A-A94C-38C0AC93C1EC}"/>
          </ac:spMkLst>
        </pc:spChg>
        <pc:spChg chg="del">
          <ac:chgData name="矢口 純" userId="29c682f132ac32bd" providerId="LiveId" clId="{B8FEA5C6-1F59-476F-A775-F00E11CA2C5F}" dt="2019-09-08T14:20:26.378" v="5832" actId="478"/>
          <ac:spMkLst>
            <pc:docMk/>
            <pc:sldMk cId="2150162440" sldId="521"/>
            <ac:spMk id="14" creationId="{00000000-0000-0000-0000-000000000000}"/>
          </ac:spMkLst>
        </pc:spChg>
        <pc:spChg chg="add del mod">
          <ac:chgData name="矢口 純" userId="29c682f132ac32bd" providerId="LiveId" clId="{B8FEA5C6-1F59-476F-A775-F00E11CA2C5F}" dt="2019-09-08T14:32:28.607" v="6095" actId="767"/>
          <ac:spMkLst>
            <pc:docMk/>
            <pc:sldMk cId="2150162440" sldId="521"/>
            <ac:spMk id="15" creationId="{11C09B1D-0681-49D1-9577-6A9E5F75E434}"/>
          </ac:spMkLst>
        </pc:spChg>
        <pc:spChg chg="add del mod">
          <ac:chgData name="矢口 純" userId="29c682f132ac32bd" providerId="LiveId" clId="{B8FEA5C6-1F59-476F-A775-F00E11CA2C5F}" dt="2019-09-08T14:32:34.248" v="6098"/>
          <ac:spMkLst>
            <pc:docMk/>
            <pc:sldMk cId="2150162440" sldId="521"/>
            <ac:spMk id="20" creationId="{A05AB885-1EEC-4977-B10F-AE08DDB07F44}"/>
          </ac:spMkLst>
        </pc:spChg>
        <pc:spChg chg="add mod">
          <ac:chgData name="矢口 純" userId="29c682f132ac32bd" providerId="LiveId" clId="{B8FEA5C6-1F59-476F-A775-F00E11CA2C5F}" dt="2019-09-08T14:35:39.553" v="6159" actId="1038"/>
          <ac:spMkLst>
            <pc:docMk/>
            <pc:sldMk cId="2150162440" sldId="521"/>
            <ac:spMk id="21" creationId="{178AD43B-ABE1-4A74-BD1E-6AB51736723E}"/>
          </ac:spMkLst>
        </pc:spChg>
        <pc:spChg chg="add mod">
          <ac:chgData name="矢口 純" userId="29c682f132ac32bd" providerId="LiveId" clId="{B8FEA5C6-1F59-476F-A775-F00E11CA2C5F}" dt="2019-09-08T14:37:30.542" v="6178" actId="164"/>
          <ac:spMkLst>
            <pc:docMk/>
            <pc:sldMk cId="2150162440" sldId="521"/>
            <ac:spMk id="25" creationId="{352A2B55-CB5E-4A8F-B58C-AB0BF889BE1F}"/>
          </ac:spMkLst>
        </pc:spChg>
        <pc:spChg chg="del">
          <ac:chgData name="矢口 純" userId="29c682f132ac32bd" providerId="LiveId" clId="{B8FEA5C6-1F59-476F-A775-F00E11CA2C5F}" dt="2019-09-08T14:20:21.913" v="5831" actId="478"/>
          <ac:spMkLst>
            <pc:docMk/>
            <pc:sldMk cId="2150162440" sldId="521"/>
            <ac:spMk id="27" creationId="{FC4B8A50-5D47-4538-B9DF-083A3B3DDA0D}"/>
          </ac:spMkLst>
        </pc:spChg>
        <pc:spChg chg="del">
          <ac:chgData name="矢口 純" userId="29c682f132ac32bd" providerId="LiveId" clId="{B8FEA5C6-1F59-476F-A775-F00E11CA2C5F}" dt="2019-09-08T14:20:26.378" v="5832" actId="478"/>
          <ac:spMkLst>
            <pc:docMk/>
            <pc:sldMk cId="2150162440" sldId="521"/>
            <ac:spMk id="32" creationId="{FD30CF4C-4EE7-421A-99AF-410EBB2B319A}"/>
          </ac:spMkLst>
        </pc:spChg>
        <pc:spChg chg="mod">
          <ac:chgData name="矢口 純" userId="29c682f132ac32bd" providerId="LiveId" clId="{B8FEA5C6-1F59-476F-A775-F00E11CA2C5F}" dt="2019-09-08T14:51:17.894" v="6468" actId="1076"/>
          <ac:spMkLst>
            <pc:docMk/>
            <pc:sldMk cId="2150162440" sldId="521"/>
            <ac:spMk id="44" creationId="{00000000-0000-0000-0000-000000000000}"/>
          </ac:spMkLst>
        </pc:spChg>
        <pc:spChg chg="mod">
          <ac:chgData name="矢口 純" userId="29c682f132ac32bd" providerId="LiveId" clId="{B8FEA5C6-1F59-476F-A775-F00E11CA2C5F}" dt="2019-09-09T14:19:41.818" v="7197" actId="1076"/>
          <ac:spMkLst>
            <pc:docMk/>
            <pc:sldMk cId="2150162440" sldId="521"/>
            <ac:spMk id="45" creationId="{00000000-0000-0000-0000-000000000000}"/>
          </ac:spMkLst>
        </pc:spChg>
        <pc:spChg chg="mod">
          <ac:chgData name="矢口 純" userId="29c682f132ac32bd" providerId="LiveId" clId="{B8FEA5C6-1F59-476F-A775-F00E11CA2C5F}" dt="2019-09-08T14:25:48.941" v="5890" actId="1076"/>
          <ac:spMkLst>
            <pc:docMk/>
            <pc:sldMk cId="2150162440" sldId="521"/>
            <ac:spMk id="46" creationId="{00000000-0000-0000-0000-000000000000}"/>
          </ac:spMkLst>
        </pc:spChg>
        <pc:spChg chg="mod">
          <ac:chgData name="矢口 純" userId="29c682f132ac32bd" providerId="LiveId" clId="{B8FEA5C6-1F59-476F-A775-F00E11CA2C5F}" dt="2019-09-08T14:51:01.590" v="6465" actId="403"/>
          <ac:spMkLst>
            <pc:docMk/>
            <pc:sldMk cId="2150162440" sldId="521"/>
            <ac:spMk id="56" creationId="{00000000-0000-0000-0000-000000000000}"/>
          </ac:spMkLst>
        </pc:spChg>
        <pc:spChg chg="mod">
          <ac:chgData name="矢口 純" userId="29c682f132ac32bd" providerId="LiveId" clId="{B8FEA5C6-1F59-476F-A775-F00E11CA2C5F}" dt="2019-09-08T14:51:01.590" v="6465" actId="403"/>
          <ac:spMkLst>
            <pc:docMk/>
            <pc:sldMk cId="2150162440" sldId="521"/>
            <ac:spMk id="57" creationId="{00000000-0000-0000-0000-000000000000}"/>
          </ac:spMkLst>
        </pc:spChg>
        <pc:spChg chg="mod">
          <ac:chgData name="矢口 純" userId="29c682f132ac32bd" providerId="LiveId" clId="{B8FEA5C6-1F59-476F-A775-F00E11CA2C5F}" dt="2019-09-08T14:51:01.590" v="6465" actId="403"/>
          <ac:spMkLst>
            <pc:docMk/>
            <pc:sldMk cId="2150162440" sldId="521"/>
            <ac:spMk id="58" creationId="{00000000-0000-0000-0000-000000000000}"/>
          </ac:spMkLst>
        </pc:spChg>
        <pc:spChg chg="mod">
          <ac:chgData name="矢口 純" userId="29c682f132ac32bd" providerId="LiveId" clId="{B8FEA5C6-1F59-476F-A775-F00E11CA2C5F}" dt="2019-09-08T14:51:01.590" v="6465" actId="403"/>
          <ac:spMkLst>
            <pc:docMk/>
            <pc:sldMk cId="2150162440" sldId="521"/>
            <ac:spMk id="59" creationId="{00000000-0000-0000-0000-000000000000}"/>
          </ac:spMkLst>
        </pc:spChg>
        <pc:spChg chg="mod">
          <ac:chgData name="矢口 純" userId="29c682f132ac32bd" providerId="LiveId" clId="{B8FEA5C6-1F59-476F-A775-F00E11CA2C5F}" dt="2019-09-08T14:51:01.590" v="6465" actId="403"/>
          <ac:spMkLst>
            <pc:docMk/>
            <pc:sldMk cId="2150162440" sldId="521"/>
            <ac:spMk id="60" creationId="{00000000-0000-0000-0000-000000000000}"/>
          </ac:spMkLst>
        </pc:spChg>
        <pc:spChg chg="mod">
          <ac:chgData name="矢口 純" userId="29c682f132ac32bd" providerId="LiveId" clId="{B8FEA5C6-1F59-476F-A775-F00E11CA2C5F}" dt="2019-09-08T14:51:01.590" v="6465" actId="403"/>
          <ac:spMkLst>
            <pc:docMk/>
            <pc:sldMk cId="2150162440" sldId="521"/>
            <ac:spMk id="61" creationId="{00000000-0000-0000-0000-000000000000}"/>
          </ac:spMkLst>
        </pc:spChg>
        <pc:spChg chg="mod">
          <ac:chgData name="矢口 純" userId="29c682f132ac32bd" providerId="LiveId" clId="{B8FEA5C6-1F59-476F-A775-F00E11CA2C5F}" dt="2019-09-08T14:51:01.590" v="6465" actId="403"/>
          <ac:spMkLst>
            <pc:docMk/>
            <pc:sldMk cId="2150162440" sldId="521"/>
            <ac:spMk id="62" creationId="{00000000-0000-0000-0000-000000000000}"/>
          </ac:spMkLst>
        </pc:spChg>
        <pc:spChg chg="mod">
          <ac:chgData name="矢口 純" userId="29c682f132ac32bd" providerId="LiveId" clId="{B8FEA5C6-1F59-476F-A775-F00E11CA2C5F}" dt="2019-09-08T14:51:01.590" v="6465" actId="403"/>
          <ac:spMkLst>
            <pc:docMk/>
            <pc:sldMk cId="2150162440" sldId="521"/>
            <ac:spMk id="63" creationId="{00000000-0000-0000-0000-000000000000}"/>
          </ac:spMkLst>
        </pc:spChg>
        <pc:spChg chg="mod">
          <ac:chgData name="矢口 純" userId="29c682f132ac32bd" providerId="LiveId" clId="{B8FEA5C6-1F59-476F-A775-F00E11CA2C5F}" dt="2019-09-08T14:51:01.590" v="6465" actId="403"/>
          <ac:spMkLst>
            <pc:docMk/>
            <pc:sldMk cId="2150162440" sldId="521"/>
            <ac:spMk id="64" creationId="{00000000-0000-0000-0000-000000000000}"/>
          </ac:spMkLst>
        </pc:spChg>
        <pc:spChg chg="mod">
          <ac:chgData name="矢口 純" userId="29c682f132ac32bd" providerId="LiveId" clId="{B8FEA5C6-1F59-476F-A775-F00E11CA2C5F}" dt="2019-09-08T14:51:01.590" v="6465" actId="403"/>
          <ac:spMkLst>
            <pc:docMk/>
            <pc:sldMk cId="2150162440" sldId="521"/>
            <ac:spMk id="65" creationId="{00000000-0000-0000-0000-000000000000}"/>
          </ac:spMkLst>
        </pc:spChg>
        <pc:spChg chg="add mod">
          <ac:chgData name="矢口 純" userId="29c682f132ac32bd" providerId="LiveId" clId="{B8FEA5C6-1F59-476F-A775-F00E11CA2C5F}" dt="2019-09-08T14:37:37.788" v="6179" actId="1038"/>
          <ac:spMkLst>
            <pc:docMk/>
            <pc:sldMk cId="2150162440" sldId="521"/>
            <ac:spMk id="77" creationId="{5095DD05-C918-4BC0-8E35-DF3CAFEC0EA1}"/>
          </ac:spMkLst>
        </pc:spChg>
        <pc:spChg chg="add mod">
          <ac:chgData name="矢口 純" userId="29c682f132ac32bd" providerId="LiveId" clId="{B8FEA5C6-1F59-476F-A775-F00E11CA2C5F}" dt="2019-09-08T14:51:28.876" v="6470" actId="1076"/>
          <ac:spMkLst>
            <pc:docMk/>
            <pc:sldMk cId="2150162440" sldId="521"/>
            <ac:spMk id="78" creationId="{752760DD-9843-4120-8DF4-FA12CF7A6D57}"/>
          </ac:spMkLst>
        </pc:spChg>
        <pc:spChg chg="del">
          <ac:chgData name="矢口 純" userId="29c682f132ac32bd" providerId="LiveId" clId="{B8FEA5C6-1F59-476F-A775-F00E11CA2C5F}" dt="2019-09-08T14:20:26.378" v="5832" actId="478"/>
          <ac:spMkLst>
            <pc:docMk/>
            <pc:sldMk cId="2150162440" sldId="521"/>
            <ac:spMk id="98" creationId="{00000000-0000-0000-0000-000000000000}"/>
          </ac:spMkLst>
        </pc:spChg>
        <pc:grpChg chg="add mod">
          <ac:chgData name="矢口 純" userId="29c682f132ac32bd" providerId="LiveId" clId="{B8FEA5C6-1F59-476F-A775-F00E11CA2C5F}" dt="2019-09-08T14:31:43.532" v="6087" actId="164"/>
          <ac:grpSpMkLst>
            <pc:docMk/>
            <pc:sldMk cId="2150162440" sldId="521"/>
            <ac:grpSpMk id="12" creationId="{DCAC0EA7-0226-47C5-873A-9C54C7F158C1}"/>
          </ac:grpSpMkLst>
        </pc:grpChg>
        <pc:grpChg chg="add mod">
          <ac:chgData name="矢口 純" userId="29c682f132ac32bd" providerId="LiveId" clId="{B8FEA5C6-1F59-476F-A775-F00E11CA2C5F}" dt="2019-09-08T14:33:37.993" v="6113" actId="164"/>
          <ac:grpSpMkLst>
            <pc:docMk/>
            <pc:sldMk cId="2150162440" sldId="521"/>
            <ac:grpSpMk id="13" creationId="{3BA3346D-207D-4556-B986-9828E29A8624}"/>
          </ac:grpSpMkLst>
        </pc:grpChg>
        <pc:grpChg chg="add mod">
          <ac:chgData name="矢口 純" userId="29c682f132ac32bd" providerId="LiveId" clId="{B8FEA5C6-1F59-476F-A775-F00E11CA2C5F}" dt="2019-09-08T14:37:30.542" v="6178" actId="164"/>
          <ac:grpSpMkLst>
            <pc:docMk/>
            <pc:sldMk cId="2150162440" sldId="521"/>
            <ac:grpSpMk id="22" creationId="{731179FA-0A32-46E3-956A-100E925BA065}"/>
          </ac:grpSpMkLst>
        </pc:grpChg>
        <pc:grpChg chg="add mod">
          <ac:chgData name="矢口 純" userId="29c682f132ac32bd" providerId="LiveId" clId="{B8FEA5C6-1F59-476F-A775-F00E11CA2C5F}" dt="2019-09-08T14:37:53.505" v="6180" actId="1076"/>
          <ac:grpSpMkLst>
            <pc:docMk/>
            <pc:sldMk cId="2150162440" sldId="521"/>
            <ac:grpSpMk id="26" creationId="{3F9B74D1-5AC6-4BBF-B64D-D0C7EA6C4C8A}"/>
          </ac:grpSpMkLst>
        </pc:grpChg>
        <pc:grpChg chg="add mod">
          <ac:chgData name="矢口 純" userId="29c682f132ac32bd" providerId="LiveId" clId="{B8FEA5C6-1F59-476F-A775-F00E11CA2C5F}" dt="2019-09-09T14:18:38.584" v="7182"/>
          <ac:grpSpMkLst>
            <pc:docMk/>
            <pc:sldMk cId="2150162440" sldId="521"/>
            <ac:grpSpMk id="28" creationId="{7D94E505-D39F-40C5-A613-4A20901D399D}"/>
          </ac:grpSpMkLst>
        </pc:grpChg>
        <pc:grpChg chg="mod">
          <ac:chgData name="矢口 純" userId="29c682f132ac32bd" providerId="LiveId" clId="{B8FEA5C6-1F59-476F-A775-F00E11CA2C5F}" dt="2019-09-08T14:51:23.007" v="6469" actId="1076"/>
          <ac:grpSpMkLst>
            <pc:docMk/>
            <pc:sldMk cId="2150162440" sldId="521"/>
            <ac:grpSpMk id="71" creationId="{00000000-0000-0000-0000-000000000000}"/>
          </ac:grpSpMkLst>
        </pc:grpChg>
        <pc:grpChg chg="mod">
          <ac:chgData name="矢口 純" userId="29c682f132ac32bd" providerId="LiveId" clId="{B8FEA5C6-1F59-476F-A775-F00E11CA2C5F}" dt="2019-09-08T14:51:23.007" v="6469" actId="1076"/>
          <ac:grpSpMkLst>
            <pc:docMk/>
            <pc:sldMk cId="2150162440" sldId="521"/>
            <ac:grpSpMk id="72" creationId="{00000000-0000-0000-0000-000000000000}"/>
          </ac:grpSpMkLst>
        </pc:grpChg>
        <pc:grpChg chg="mod">
          <ac:chgData name="矢口 純" userId="29c682f132ac32bd" providerId="LiveId" clId="{B8FEA5C6-1F59-476F-A775-F00E11CA2C5F}" dt="2019-09-09T14:18:38.584" v="7182"/>
          <ac:grpSpMkLst>
            <pc:docMk/>
            <pc:sldMk cId="2150162440" sldId="521"/>
            <ac:grpSpMk id="75" creationId="{00000000-0000-0000-0000-000000000000}"/>
          </ac:grpSpMkLst>
        </pc:grpChg>
        <pc:grpChg chg="mod">
          <ac:chgData name="矢口 純" userId="29c682f132ac32bd" providerId="LiveId" clId="{B8FEA5C6-1F59-476F-A775-F00E11CA2C5F}" dt="2019-09-09T14:18:38.584" v="7182"/>
          <ac:grpSpMkLst>
            <pc:docMk/>
            <pc:sldMk cId="2150162440" sldId="521"/>
            <ac:grpSpMk id="76" creationId="{00000000-0000-0000-0000-000000000000}"/>
          </ac:grpSpMkLst>
        </pc:grpChg>
        <pc:grpChg chg="del">
          <ac:chgData name="矢口 純" userId="29c682f132ac32bd" providerId="LiveId" clId="{B8FEA5C6-1F59-476F-A775-F00E11CA2C5F}" dt="2019-09-08T14:20:26.378" v="5832" actId="478"/>
          <ac:grpSpMkLst>
            <pc:docMk/>
            <pc:sldMk cId="2150162440" sldId="521"/>
            <ac:grpSpMk id="80" creationId="{00000000-0000-0000-0000-000000000000}"/>
          </ac:grpSpMkLst>
        </pc:grpChg>
        <pc:grpChg chg="del">
          <ac:chgData name="矢口 純" userId="29c682f132ac32bd" providerId="LiveId" clId="{B8FEA5C6-1F59-476F-A775-F00E11CA2C5F}" dt="2019-09-08T14:20:26.378" v="5832" actId="478"/>
          <ac:grpSpMkLst>
            <pc:docMk/>
            <pc:sldMk cId="2150162440" sldId="521"/>
            <ac:grpSpMk id="92" creationId="{00000000-0000-0000-0000-000000000000}"/>
          </ac:grpSpMkLst>
        </pc:grpChg>
        <pc:grpChg chg="mod">
          <ac:chgData name="矢口 純" userId="29c682f132ac32bd" providerId="LiveId" clId="{B8FEA5C6-1F59-476F-A775-F00E11CA2C5F}" dt="2019-09-09T14:18:38.584" v="7182"/>
          <ac:grpSpMkLst>
            <pc:docMk/>
            <pc:sldMk cId="2150162440" sldId="521"/>
            <ac:grpSpMk id="96" creationId="{00000000-0000-0000-0000-000000000000}"/>
          </ac:grpSpMkLst>
        </pc:grpChg>
        <pc:grpChg chg="mod">
          <ac:chgData name="矢口 純" userId="29c682f132ac32bd" providerId="LiveId" clId="{B8FEA5C6-1F59-476F-A775-F00E11CA2C5F}" dt="2019-09-08T14:20:52.465" v="5838" actId="1076"/>
          <ac:grpSpMkLst>
            <pc:docMk/>
            <pc:sldMk cId="2150162440" sldId="521"/>
            <ac:grpSpMk id="97" creationId="{00000000-0000-0000-0000-000000000000}"/>
          </ac:grpSpMkLst>
        </pc:grpChg>
        <pc:cxnChg chg="add del mod">
          <ac:chgData name="矢口 純" userId="29c682f132ac32bd" providerId="LiveId" clId="{B8FEA5C6-1F59-476F-A775-F00E11CA2C5F}" dt="2019-09-08T14:32:43.626" v="6103" actId="478"/>
          <ac:cxnSpMkLst>
            <pc:docMk/>
            <pc:sldMk cId="2150162440" sldId="521"/>
            <ac:cxnSpMk id="66" creationId="{C8A96B9A-1C72-499C-BB05-CAC75CB9A150}"/>
          </ac:cxnSpMkLst>
        </pc:cxnChg>
        <pc:cxnChg chg="add mod">
          <ac:chgData name="矢口 純" userId="29c682f132ac32bd" providerId="LiveId" clId="{B8FEA5C6-1F59-476F-A775-F00E11CA2C5F}" dt="2019-09-08T14:31:43.532" v="6087" actId="164"/>
          <ac:cxnSpMkLst>
            <pc:docMk/>
            <pc:sldMk cId="2150162440" sldId="521"/>
            <ac:cxnSpMk id="67" creationId="{F749EDD9-A2B0-4D41-A8BB-4E31CFAB19FB}"/>
          </ac:cxnSpMkLst>
        </pc:cxnChg>
        <pc:cxnChg chg="add mod">
          <ac:chgData name="矢口 純" userId="29c682f132ac32bd" providerId="LiveId" clId="{B8FEA5C6-1F59-476F-A775-F00E11CA2C5F}" dt="2019-09-08T14:31:43.532" v="6087" actId="164"/>
          <ac:cxnSpMkLst>
            <pc:docMk/>
            <pc:sldMk cId="2150162440" sldId="521"/>
            <ac:cxnSpMk id="69" creationId="{FF19B954-203C-4A90-A113-01C7A67F9B57}"/>
          </ac:cxnSpMkLst>
        </pc:cxnChg>
      </pc:sldChg>
      <pc:sldChg chg="addSp modSp add">
        <pc:chgData name="矢口 純" userId="29c682f132ac32bd" providerId="LiveId" clId="{B8FEA5C6-1F59-476F-A775-F00E11CA2C5F}" dt="2019-09-08T15:48:13.246" v="7028" actId="20577"/>
        <pc:sldMkLst>
          <pc:docMk/>
          <pc:sldMk cId="2050066553" sldId="522"/>
        </pc:sldMkLst>
        <pc:spChg chg="mod">
          <ac:chgData name="矢口 純" userId="29c682f132ac32bd" providerId="LiveId" clId="{B8FEA5C6-1F59-476F-A775-F00E11CA2C5F}" dt="2019-09-08T15:48:13.246" v="7028" actId="20577"/>
          <ac:spMkLst>
            <pc:docMk/>
            <pc:sldMk cId="2050066553" sldId="522"/>
            <ac:spMk id="2" creationId="{9243C5D2-EC1E-46A2-9570-C80C358E71C6}"/>
          </ac:spMkLst>
        </pc:spChg>
        <pc:spChg chg="add mod">
          <ac:chgData name="矢口 純" userId="29c682f132ac32bd" providerId="LiveId" clId="{B8FEA5C6-1F59-476F-A775-F00E11CA2C5F}" dt="2019-09-08T14:41:19.127" v="6261" actId="1076"/>
          <ac:spMkLst>
            <pc:docMk/>
            <pc:sldMk cId="2050066553" sldId="522"/>
            <ac:spMk id="3" creationId="{5C893E1B-7C25-4DEB-99BB-0B7BD844CE03}"/>
          </ac:spMkLst>
        </pc:spChg>
        <pc:spChg chg="add mod">
          <ac:chgData name="矢口 純" userId="29c682f132ac32bd" providerId="LiveId" clId="{B8FEA5C6-1F59-476F-A775-F00E11CA2C5F}" dt="2019-09-08T14:39:12.492" v="6190" actId="1076"/>
          <ac:spMkLst>
            <pc:docMk/>
            <pc:sldMk cId="2050066553" sldId="522"/>
            <ac:spMk id="4" creationId="{7D1DBE2F-B973-4FD2-8F5F-C0AF0C4644E6}"/>
          </ac:spMkLst>
        </pc:spChg>
        <pc:spChg chg="add mod">
          <ac:chgData name="矢口 純" userId="29c682f132ac32bd" providerId="LiveId" clId="{B8FEA5C6-1F59-476F-A775-F00E11CA2C5F}" dt="2019-09-08T14:41:29.768" v="6265" actId="1076"/>
          <ac:spMkLst>
            <pc:docMk/>
            <pc:sldMk cId="2050066553" sldId="522"/>
            <ac:spMk id="5" creationId="{63F98409-1A6A-44FF-BB59-513E8CF90E1D}"/>
          </ac:spMkLst>
        </pc:spChg>
        <pc:spChg chg="mod">
          <ac:chgData name="矢口 純" userId="29c682f132ac32bd" providerId="LiveId" clId="{B8FEA5C6-1F59-476F-A775-F00E11CA2C5F}" dt="2019-09-08T14:40:29.250" v="6250" actId="1076"/>
          <ac:spMkLst>
            <pc:docMk/>
            <pc:sldMk cId="2050066553" sldId="522"/>
            <ac:spMk id="8" creationId="{11FDFD0A-5E32-49FA-899D-2389115885F6}"/>
          </ac:spMkLst>
        </pc:spChg>
        <pc:spChg chg="mod">
          <ac:chgData name="矢口 純" userId="29c682f132ac32bd" providerId="LiveId" clId="{B8FEA5C6-1F59-476F-A775-F00E11CA2C5F}" dt="2019-09-08T14:40:40.271" v="6254" actId="1076"/>
          <ac:spMkLst>
            <pc:docMk/>
            <pc:sldMk cId="2050066553" sldId="522"/>
            <ac:spMk id="10" creationId="{0E91876F-3751-4D68-A862-F7AB2AD01066}"/>
          </ac:spMkLst>
        </pc:spChg>
        <pc:spChg chg="mod">
          <ac:chgData name="矢口 純" userId="29c682f132ac32bd" providerId="LiveId" clId="{B8FEA5C6-1F59-476F-A775-F00E11CA2C5F}" dt="2019-09-08T14:44:00.029" v="6324" actId="1076"/>
          <ac:spMkLst>
            <pc:docMk/>
            <pc:sldMk cId="2050066553" sldId="522"/>
            <ac:spMk id="14" creationId="{6A9DFD9D-A582-45A5-9634-E7A95C25B931}"/>
          </ac:spMkLst>
        </pc:spChg>
        <pc:spChg chg="mod">
          <ac:chgData name="矢口 純" userId="29c682f132ac32bd" providerId="LiveId" clId="{B8FEA5C6-1F59-476F-A775-F00E11CA2C5F}" dt="2019-09-08T14:44:00.230" v="6330" actId="1076"/>
          <ac:spMkLst>
            <pc:docMk/>
            <pc:sldMk cId="2050066553" sldId="522"/>
            <ac:spMk id="15" creationId="{0B689AB3-81E4-4FA7-A048-E17A3C7E4005}"/>
          </ac:spMkLst>
        </pc:spChg>
        <pc:spChg chg="mod">
          <ac:chgData name="矢口 純" userId="29c682f132ac32bd" providerId="LiveId" clId="{B8FEA5C6-1F59-476F-A775-F00E11CA2C5F}" dt="2019-09-08T14:43:59.864" v="6318" actId="255"/>
          <ac:spMkLst>
            <pc:docMk/>
            <pc:sldMk cId="2050066553" sldId="522"/>
            <ac:spMk id="16" creationId="{3888AB8E-8E45-4DC3-B173-4509E3639480}"/>
          </ac:spMkLst>
        </pc:spChg>
        <pc:spChg chg="add mod">
          <ac:chgData name="矢口 純" userId="29c682f132ac32bd" providerId="LiveId" clId="{B8FEA5C6-1F59-476F-A775-F00E11CA2C5F}" dt="2019-09-08T14:43:59.666" v="6312" actId="1076"/>
          <ac:spMkLst>
            <pc:docMk/>
            <pc:sldMk cId="2050066553" sldId="522"/>
            <ac:spMk id="18" creationId="{E9FD18AB-55E2-497A-A03B-DE32E826938C}"/>
          </ac:spMkLst>
        </pc:spChg>
        <pc:grpChg chg="add mod">
          <ac:chgData name="矢口 純" userId="29c682f132ac32bd" providerId="LiveId" clId="{B8FEA5C6-1F59-476F-A775-F00E11CA2C5F}" dt="2019-09-08T14:39:57.992" v="6240" actId="14100"/>
          <ac:grpSpMkLst>
            <pc:docMk/>
            <pc:sldMk cId="2050066553" sldId="522"/>
            <ac:grpSpMk id="6" creationId="{5E679BE4-4FC2-4BA9-BE54-A91B041770A2}"/>
          </ac:grpSpMkLst>
        </pc:grpChg>
        <pc:grpChg chg="add mod">
          <ac:chgData name="矢口 純" userId="29c682f132ac32bd" providerId="LiveId" clId="{B8FEA5C6-1F59-476F-A775-F00E11CA2C5F}" dt="2019-09-08T14:43:59.733" v="6314" actId="1076"/>
          <ac:grpSpMkLst>
            <pc:docMk/>
            <pc:sldMk cId="2050066553" sldId="522"/>
            <ac:grpSpMk id="11" creationId="{6A5E2119-905E-4570-8F54-C4B12040C857}"/>
          </ac:grpSpMkLst>
        </pc:grpChg>
        <pc:picChg chg="mod">
          <ac:chgData name="矢口 純" userId="29c682f132ac32bd" providerId="LiveId" clId="{B8FEA5C6-1F59-476F-A775-F00E11CA2C5F}" dt="2019-09-08T14:40:15.118" v="6245" actId="1076"/>
          <ac:picMkLst>
            <pc:docMk/>
            <pc:sldMk cId="2050066553" sldId="522"/>
            <ac:picMk id="7" creationId="{B5FB8D4E-6F9D-4288-B2E7-32EC713DFBCE}"/>
          </ac:picMkLst>
        </pc:picChg>
        <pc:picChg chg="mod">
          <ac:chgData name="矢口 純" userId="29c682f132ac32bd" providerId="LiveId" clId="{B8FEA5C6-1F59-476F-A775-F00E11CA2C5F}" dt="2019-09-08T14:43:05.184" v="6289" actId="1076"/>
          <ac:picMkLst>
            <pc:docMk/>
            <pc:sldMk cId="2050066553" sldId="522"/>
            <ac:picMk id="12" creationId="{B5523014-EDDC-4C94-BC7C-5E34AE0AD606}"/>
          </ac:picMkLst>
        </pc:picChg>
        <pc:cxnChg chg="mod">
          <ac:chgData name="矢口 純" userId="29c682f132ac32bd" providerId="LiveId" clId="{B8FEA5C6-1F59-476F-A775-F00E11CA2C5F}" dt="2019-09-08T14:42:20.858" v="6276" actId="1076"/>
          <ac:cxnSpMkLst>
            <pc:docMk/>
            <pc:sldMk cId="2050066553" sldId="522"/>
            <ac:cxnSpMk id="13" creationId="{155CADDA-E81A-4D2F-9DE6-005108C6C94C}"/>
          </ac:cxnSpMkLst>
        </pc:cxnChg>
        <pc:cxnChg chg="mod">
          <ac:chgData name="矢口 純" userId="29c682f132ac32bd" providerId="LiveId" clId="{B8FEA5C6-1F59-476F-A775-F00E11CA2C5F}" dt="2019-09-08T14:44:00.064" v="6325" actId="1076"/>
          <ac:cxnSpMkLst>
            <pc:docMk/>
            <pc:sldMk cId="2050066553" sldId="522"/>
            <ac:cxnSpMk id="17" creationId="{D7A9CFC3-0D19-48AF-B1FC-D0C38003B001}"/>
          </ac:cxnSpMkLst>
        </pc:cxnChg>
      </pc:sldChg>
      <pc:sldMasterChg chg="modSp delSldLayout">
        <pc:chgData name="矢口 純" userId="29c682f132ac32bd" providerId="LiveId" clId="{B8FEA5C6-1F59-476F-A775-F00E11CA2C5F}" dt="2019-09-08T15:24:28.913" v="6702" actId="20577"/>
        <pc:sldMasterMkLst>
          <pc:docMk/>
          <pc:sldMasterMk cId="3859158684" sldId="2147483648"/>
        </pc:sldMasterMkLst>
        <pc:spChg chg="mod">
          <ac:chgData name="矢口 純" userId="29c682f132ac32bd" providerId="LiveId" clId="{B8FEA5C6-1F59-476F-A775-F00E11CA2C5F}" dt="2019-09-08T15:24:28.913" v="6702" actId="20577"/>
          <ac:spMkLst>
            <pc:docMk/>
            <pc:sldMasterMk cId="3859158684" sldId="2147483648"/>
            <ac:spMk id="2" creationId="{B3AFEFB6-A96E-433E-93D4-06A400E54EC7}"/>
          </ac:spMkLst>
        </pc:spChg>
        <pc:spChg chg="mod">
          <ac:chgData name="矢口 純" userId="29c682f132ac32bd" providerId="LiveId" clId="{B8FEA5C6-1F59-476F-A775-F00E11CA2C5F}" dt="2019-09-02T15:51:38.124" v="1476" actId="14100"/>
          <ac:spMkLst>
            <pc:docMk/>
            <pc:sldMasterMk cId="3859158684" sldId="2147483648"/>
            <ac:spMk id="5" creationId="{7CD02602-2F1F-411E-9EA2-2B5B7E03B538}"/>
          </ac:spMkLst>
        </pc:spChg>
        <pc:spChg chg="mod">
          <ac:chgData name="矢口 純" userId="29c682f132ac32bd" providerId="LiveId" clId="{B8FEA5C6-1F59-476F-A775-F00E11CA2C5F}" dt="2019-09-02T15:51:24.973" v="1473" actId="403"/>
          <ac:spMkLst>
            <pc:docMk/>
            <pc:sldMasterMk cId="3859158684" sldId="2147483648"/>
            <ac:spMk id="9" creationId="{00000000-0000-0000-0000-000000000000}"/>
          </ac:spMkLst>
        </pc:spChg>
        <pc:sldLayoutChg chg="del">
          <pc:chgData name="矢口 純" userId="29c682f132ac32bd" providerId="LiveId" clId="{B8FEA5C6-1F59-476F-A775-F00E11CA2C5F}" dt="2019-09-08T15:15:19.775" v="6696" actId="2696"/>
          <pc:sldLayoutMkLst>
            <pc:docMk/>
            <pc:sldMasterMk cId="3859158684" sldId="2147483648"/>
            <pc:sldLayoutMk cId="2302285592" sldId="214748366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19413" cy="493554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>
              <a:defRPr sz="1200"/>
            </a:lvl1pPr>
          </a:lstStyle>
          <a:p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4763" y="3"/>
            <a:ext cx="2919412" cy="493554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>
              <a:defRPr sz="1200"/>
            </a:lvl1pPr>
          </a:lstStyle>
          <a:p>
            <a:fld id="{29B4A79E-07FB-4EE7-9563-5E39A63BBD6E}" type="datetimeFigureOut">
              <a:rPr kumimoji="1" lang="ja-JP" altLang="en-US" smtClean="0">
                <a:latin typeface="Arial" panose="020B0604020202020204" pitchFamily="34" charset="0"/>
              </a:rPr>
              <a:t>2019/9/24</a:t>
            </a:fld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3" y="9371172"/>
            <a:ext cx="2919413" cy="493553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>
              <a:defRPr sz="1200"/>
            </a:lvl1pPr>
          </a:lstStyle>
          <a:p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1172"/>
            <a:ext cx="2919412" cy="493553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200"/>
            </a:lvl1pPr>
          </a:lstStyle>
          <a:p>
            <a:fld id="{0A3D53EF-0B1D-4C7E-A76E-529917CEE9E0}" type="slidenum">
              <a:rPr kumimoji="1" lang="ja-JP" altLang="en-US" smtClean="0">
                <a:latin typeface="Arial" panose="020B0604020202020204" pitchFamily="34" charset="0"/>
              </a:rPr>
              <a:t>‹#›</a:t>
            </a:fld>
            <a:endParaRPr kumimoji="1" lang="ja-JP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65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18831" cy="493315"/>
          </a:xfrm>
          <a:prstGeom prst="rect">
            <a:avLst/>
          </a:prstGeom>
        </p:spPr>
        <p:txBody>
          <a:bodyPr vert="horz" lIns="90347" tIns="45173" rIns="90347" bIns="45173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6" y="0"/>
            <a:ext cx="2918831" cy="493315"/>
          </a:xfrm>
          <a:prstGeom prst="rect">
            <a:avLst/>
          </a:prstGeom>
        </p:spPr>
        <p:txBody>
          <a:bodyPr vert="horz" lIns="90347" tIns="45173" rIns="90347" bIns="45173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9DB2222-94E0-4BE2-B0CE-12A379B9152F}" type="datetimeFigureOut">
              <a:rPr lang="ja-JP" altLang="en-US" smtClean="0"/>
              <a:pPr/>
              <a:t>2019/9/24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47" tIns="45173" rIns="90347" bIns="45173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686498"/>
            <a:ext cx="5388610" cy="4439842"/>
          </a:xfrm>
          <a:prstGeom prst="rect">
            <a:avLst/>
          </a:prstGeom>
        </p:spPr>
        <p:txBody>
          <a:bodyPr vert="horz" lIns="90347" tIns="45173" rIns="90347" bIns="45173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371285"/>
            <a:ext cx="2918831" cy="493315"/>
          </a:xfrm>
          <a:prstGeom prst="rect">
            <a:avLst/>
          </a:prstGeom>
        </p:spPr>
        <p:txBody>
          <a:bodyPr vert="horz" lIns="90347" tIns="45173" rIns="90347" bIns="45173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6" y="9371285"/>
            <a:ext cx="2918831" cy="493315"/>
          </a:xfrm>
          <a:prstGeom prst="rect">
            <a:avLst/>
          </a:prstGeom>
        </p:spPr>
        <p:txBody>
          <a:bodyPr vert="horz" lIns="90347" tIns="45173" rIns="90347" bIns="45173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20B17A6-2155-44D0-8B0A-8C20EFC321E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6044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B17A6-2155-44D0-8B0A-8C20EFC321E8}" type="slidenum">
              <a:rPr lang="ja-JP" altLang="en-US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336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-8491" y="0"/>
            <a:ext cx="1219200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758861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9776" y="1700808"/>
            <a:ext cx="12192000" cy="1052736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BFD671D-C689-45DE-B49E-AF5CCDE0414D}" type="datetime1">
              <a:rPr lang="ja-JP" altLang="en-US" smtClean="0"/>
              <a:pPr/>
              <a:t>2019/9/24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2144672" y="1662262"/>
            <a:ext cx="1500651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A806590-1718-4503-840B-12C4EE6AFC0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9211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39352F8-FE60-4855-ADB1-8018FA2F03C8}" type="datetime1">
              <a:rPr lang="ja-JP" altLang="en-US" smtClean="0"/>
              <a:pPr/>
              <a:t>2019/9/24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2144672" y="1662262"/>
            <a:ext cx="1500651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A806590-1718-4503-840B-12C4EE6AFC0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682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1424" y="0"/>
            <a:ext cx="9697077" cy="57606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2513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A9DB2B0-8A89-47E1-B89A-02068084ABEC}" type="datetime1">
              <a:rPr lang="ja-JP" altLang="en-US" smtClean="0"/>
              <a:pPr/>
              <a:t>2019/9/24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2144672" y="1662262"/>
            <a:ext cx="1500651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A806590-1718-4503-840B-12C4EE6AFC0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4587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9776" y="1700808"/>
            <a:ext cx="12192000" cy="1052736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78EF0E3-D20D-4173-AA44-F5090D42A5CD}" type="datetime1">
              <a:rPr lang="ja-JP" altLang="en-US" smtClean="0"/>
              <a:pPr/>
              <a:t>2019/9/24</a:t>
            </a:fld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12144672" y="1662262"/>
            <a:ext cx="1500651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A806590-1718-4503-840B-12C4EE6AFC0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4121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9776" y="1700808"/>
            <a:ext cx="12192000" cy="10527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F7B4A1D-CAD8-4F67-94FC-61EA790C6696}" type="datetime1">
              <a:rPr lang="ja-JP" altLang="en-US" smtClean="0"/>
              <a:pPr/>
              <a:t>2019/9/24</a:t>
            </a:fld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12144672" y="1662262"/>
            <a:ext cx="1500651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A806590-1718-4503-840B-12C4EE6AFC0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679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10704512" cy="568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4979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6A1D99-CC75-4A25-92AC-43C41DA8ED24}" type="datetime1">
              <a:rPr lang="ja-JP" altLang="en-US" smtClean="0"/>
              <a:pPr/>
              <a:t>2019/9/24</a:t>
            </a:fld>
            <a:endParaRPr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9806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6C7CFAE-4642-46D0-8871-A5F112B58B1D}" type="datetime1">
              <a:rPr lang="ja-JP" altLang="en-US" smtClean="0"/>
              <a:pPr/>
              <a:t>2019/9/24</a:t>
            </a:fld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12144672" y="1662262"/>
            <a:ext cx="1500651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A806590-1718-4503-840B-12C4EE6AFC0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2210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F26DEAB-EE8C-434D-90A0-ECA14A2DDF8E}" type="datetime1">
              <a:rPr lang="ja-JP" altLang="en-US" smtClean="0"/>
              <a:pPr/>
              <a:t>2019/9/24</a:t>
            </a:fld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12144672" y="1662262"/>
            <a:ext cx="1500651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A806590-1718-4503-840B-12C4EE6AFC0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0025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矢印: 五方向 4">
            <a:extLst>
              <a:ext uri="{FF2B5EF4-FFF2-40B4-BE49-F238E27FC236}">
                <a16:creationId xmlns:a16="http://schemas.microsoft.com/office/drawing/2014/main" id="{7CD02602-2F1F-411E-9EA2-2B5B7E03B538}"/>
              </a:ext>
            </a:extLst>
          </p:cNvPr>
          <p:cNvSpPr/>
          <p:nvPr userDrawn="1"/>
        </p:nvSpPr>
        <p:spPr>
          <a:xfrm flipH="1">
            <a:off x="10608501" y="-347"/>
            <a:ext cx="1586779" cy="694051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645559"/>
            <a:ext cx="11184565" cy="481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>
              <a:latin typeface="Arial" panose="020B0604020202020204" pitchFamily="34" charset="0"/>
            </a:endParaRPr>
          </a:p>
        </p:txBody>
      </p:sp>
      <p:sp>
        <p:nvSpPr>
          <p:cNvPr id="9" name="スライド番号プレースホルダー 5"/>
          <p:cNvSpPr txBox="1">
            <a:spLocks/>
          </p:cNvSpPr>
          <p:nvPr userDrawn="1"/>
        </p:nvSpPr>
        <p:spPr>
          <a:xfrm>
            <a:off x="10608501" y="69008"/>
            <a:ext cx="960107" cy="421621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A806590-1718-4503-840B-12C4EE6AFC0B}" type="slidenum">
              <a:rPr lang="ja-JP" altLang="en-US" sz="3200" smtClean="0">
                <a:latin typeface="+mj-lt"/>
              </a:rPr>
              <a:pPr algn="r"/>
              <a:t>‹#›</a:t>
            </a:fld>
            <a:endParaRPr lang="en-US" altLang="ja-JP" sz="2400" dirty="0">
              <a:latin typeface="+mj-lt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3AFEFB6-A96E-433E-93D4-06A400E54EC7}"/>
              </a:ext>
            </a:extLst>
          </p:cNvPr>
          <p:cNvSpPr/>
          <p:nvPr userDrawn="1"/>
        </p:nvSpPr>
        <p:spPr>
          <a:xfrm>
            <a:off x="11467511" y="116632"/>
            <a:ext cx="654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  <a:latin typeface="+mj-lt"/>
              </a:rPr>
              <a:t>/</a:t>
            </a:r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16</a:t>
            </a:r>
            <a:endParaRPr lang="ja-JP" alt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915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 baseline="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43773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0" y="-99392"/>
            <a:ext cx="12192000" cy="1440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9" name="矢印: 五方向 8">
            <a:extLst>
              <a:ext uri="{FF2B5EF4-FFF2-40B4-BE49-F238E27FC236}">
                <a16:creationId xmlns:a16="http://schemas.microsoft.com/office/drawing/2014/main" id="{CB096B98-B81A-4447-8372-1A9F53BC27B6}"/>
              </a:ext>
            </a:extLst>
          </p:cNvPr>
          <p:cNvSpPr/>
          <p:nvPr/>
        </p:nvSpPr>
        <p:spPr>
          <a:xfrm>
            <a:off x="-24680" y="-99392"/>
            <a:ext cx="3672408" cy="7101408"/>
          </a:xfrm>
          <a:prstGeom prst="homePlate">
            <a:avLst>
              <a:gd name="adj" fmla="val 5619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120336" y="5975553"/>
            <a:ext cx="2169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2019/09/26</a:t>
            </a:r>
            <a:endParaRPr lang="ja-JP" altLang="en-US" sz="3200" dirty="0"/>
          </a:p>
        </p:txBody>
      </p:sp>
      <p:sp>
        <p:nvSpPr>
          <p:cNvPr id="5" name="正方形/長方形 4"/>
          <p:cNvSpPr/>
          <p:nvPr/>
        </p:nvSpPr>
        <p:spPr>
          <a:xfrm>
            <a:off x="3647728" y="540669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en-US" altLang="ja-JP" sz="4000" b="1" cap="all" dirty="0">
                <a:ea typeface="Times New Roman" panose="02020603050405020304" pitchFamily="18" charset="0"/>
              </a:rPr>
              <a:t>Effect of expansion ratio on flame acceleration during hydrogen fueled gas explosions</a:t>
            </a:r>
            <a:endParaRPr lang="ja-JP" altLang="ja-JP" sz="32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609425" y="4786579"/>
            <a:ext cx="475585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/>
              <a:t>Jun Yaguchi, Wookyung Kim</a:t>
            </a:r>
            <a:r>
              <a:rPr lang="en-US" altLang="ja-JP" sz="2800" b="1" dirty="0"/>
              <a:t>,</a:t>
            </a:r>
            <a:r>
              <a:rPr lang="ja-JP" altLang="en-US" sz="2800" b="1" dirty="0"/>
              <a:t> </a:t>
            </a:r>
            <a:endParaRPr lang="en-US" altLang="ja-JP" sz="2800" b="1" dirty="0"/>
          </a:p>
          <a:p>
            <a:r>
              <a:rPr lang="ja-JP" altLang="en-US" sz="2800" b="1" dirty="0"/>
              <a:t>Toshio Mogi</a:t>
            </a:r>
            <a:r>
              <a:rPr lang="en-US" altLang="ja-JP" sz="2800" b="1" dirty="0"/>
              <a:t> and</a:t>
            </a:r>
            <a:r>
              <a:rPr lang="ja-JP" altLang="en-US" sz="2800" b="1" dirty="0"/>
              <a:t> </a:t>
            </a:r>
            <a:r>
              <a:rPr lang="en-US" altLang="ja-JP" sz="2800" b="1" dirty="0" err="1"/>
              <a:t>Ritsu</a:t>
            </a:r>
            <a:r>
              <a:rPr lang="en-US" altLang="ja-JP" sz="2800" b="1" dirty="0"/>
              <a:t> </a:t>
            </a:r>
            <a:r>
              <a:rPr lang="en-US" altLang="ja-JP" sz="2800" b="1" dirty="0" err="1"/>
              <a:t>Dobashi</a:t>
            </a:r>
            <a:endParaRPr lang="en-US" altLang="ja-JP" sz="2800" b="1" dirty="0"/>
          </a:p>
        </p:txBody>
      </p:sp>
      <p:sp>
        <p:nvSpPr>
          <p:cNvPr id="10" name="正方形/長方形 9"/>
          <p:cNvSpPr/>
          <p:nvPr/>
        </p:nvSpPr>
        <p:spPr>
          <a:xfrm>
            <a:off x="4479980" y="3618554"/>
            <a:ext cx="67908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2800" b="1" dirty="0">
                <a:ea typeface="DengXian"/>
              </a:rPr>
              <a:t>Department of Chemical System Engineering</a:t>
            </a:r>
          </a:p>
          <a:p>
            <a:pPr algn="r"/>
            <a:r>
              <a:rPr lang="en-US" altLang="ja-JP" sz="2800" b="1" dirty="0">
                <a:ea typeface="DengXian"/>
              </a:rPr>
              <a:t>The University of Tokyo</a:t>
            </a:r>
            <a:endParaRPr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95803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Results and discussions</a:t>
            </a:r>
            <a:r>
              <a:rPr lang="ja-JP" altLang="en-US" dirty="0"/>
              <a:t>（</a:t>
            </a: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Large-scale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69" name="ホームベース 68"/>
          <p:cNvSpPr/>
          <p:nvPr/>
        </p:nvSpPr>
        <p:spPr>
          <a:xfrm>
            <a:off x="399738" y="908720"/>
            <a:ext cx="2998000" cy="460800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</a:rPr>
              <a:t>The effect of </a:t>
            </a:r>
            <a:r>
              <a:rPr lang="en-US" altLang="ja-JP" sz="2400" i="1" dirty="0">
                <a:solidFill>
                  <a:schemeClr val="bg1"/>
                </a:solidFill>
                <a:latin typeface="Arial" panose="020B0604020202020204" pitchFamily="34" charset="0"/>
              </a:rPr>
              <a:t>ε</a:t>
            </a:r>
            <a:r>
              <a:rPr lang="ja-JP" altLang="en-US" sz="2400" i="1" dirty="0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on </a:t>
            </a:r>
            <a:r>
              <a:rPr lang="en-US" altLang="ja-JP" sz="2400" i="1" dirty="0" err="1">
                <a:solidFill>
                  <a:schemeClr val="bg1"/>
                </a:solidFill>
                <a:sym typeface="Symbol" panose="05050102010706020507" pitchFamily="18" charset="2"/>
              </a:rPr>
              <a:t>r</a:t>
            </a:r>
            <a:r>
              <a:rPr lang="en-US" altLang="ja-JP" sz="2400" baseline="-25000" dirty="0" err="1">
                <a:solidFill>
                  <a:schemeClr val="bg1"/>
                </a:solidFill>
                <a:sym typeface="Symbol" panose="05050102010706020507" pitchFamily="18" charset="2"/>
              </a:rPr>
              <a:t>c</a:t>
            </a:r>
            <a:endParaRPr lang="ja-JP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90" name="グループ化 89"/>
          <p:cNvGrpSpPr/>
          <p:nvPr/>
        </p:nvGrpSpPr>
        <p:grpSpPr>
          <a:xfrm>
            <a:off x="7087718" y="5013176"/>
            <a:ext cx="3804987" cy="1704207"/>
            <a:chOff x="737195" y="4990921"/>
            <a:chExt cx="3804987" cy="1704207"/>
          </a:xfrm>
        </p:grpSpPr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F35ED5C5-6069-41C4-B553-EC23570FE15E}"/>
                </a:ext>
              </a:extLst>
            </p:cNvPr>
            <p:cNvSpPr txBox="1"/>
            <p:nvPr/>
          </p:nvSpPr>
          <p:spPr>
            <a:xfrm>
              <a:off x="1581594" y="4990921"/>
              <a:ext cx="1895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schemeClr val="accent6"/>
                  </a:solidFill>
                </a:rPr>
                <a:t>✔</a:t>
              </a:r>
              <a:r>
                <a:rPr lang="en-US" altLang="ja-JP" sz="2400" i="1" dirty="0">
                  <a:solidFill>
                    <a:srgbClr val="0070C0"/>
                  </a:solidFill>
                  <a:sym typeface="Symbol" panose="05050102010706020507" pitchFamily="18" charset="2"/>
                </a:rPr>
                <a:t> </a:t>
              </a:r>
              <a:r>
                <a:rPr lang="en-US" altLang="ja-JP" sz="2400" i="1" dirty="0">
                  <a:sym typeface="Symbol" panose="05050102010706020507" pitchFamily="18" charset="2"/>
                </a:rPr>
                <a:t>ε </a:t>
              </a:r>
              <a:r>
                <a:rPr lang="ja-JP" altLang="en-US" sz="2400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↑</a:t>
              </a:r>
              <a:r>
                <a:rPr lang="ja-JP" altLang="en-US" sz="2400" dirty="0">
                  <a:sym typeface="Symbol" panose="05050102010706020507" pitchFamily="18" charset="2"/>
                </a:rPr>
                <a:t> </a:t>
              </a:r>
              <a:r>
                <a:rPr lang="en-US" altLang="ja-JP" sz="2400" dirty="0">
                  <a:sym typeface="Symbol" panose="05050102010706020507" pitchFamily="18" charset="2"/>
                </a:rPr>
                <a:t>… </a:t>
              </a:r>
              <a:r>
                <a:rPr lang="en-US" altLang="ja-JP" sz="2400" i="1" dirty="0" err="1">
                  <a:sym typeface="Symbol" panose="05050102010706020507" pitchFamily="18" charset="2"/>
                </a:rPr>
                <a:t>r</a:t>
              </a:r>
              <a:r>
                <a:rPr lang="en-US" altLang="ja-JP" sz="2400" baseline="-25000" dirty="0" err="1">
                  <a:sym typeface="Symbol" panose="05050102010706020507" pitchFamily="18" charset="2"/>
                </a:rPr>
                <a:t>c</a:t>
              </a:r>
              <a:r>
                <a:rPr lang="ja-JP" altLang="en-US" sz="2400" dirty="0">
                  <a:solidFill>
                    <a:schemeClr val="accent1"/>
                  </a:solidFill>
                  <a:sym typeface="Symbol" panose="05050102010706020507" pitchFamily="18" charset="2"/>
                </a:rPr>
                <a:t>↓</a:t>
              </a:r>
              <a:r>
                <a:rPr lang="en-US" altLang="ja-JP" sz="2400" i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</a:t>
              </a:r>
              <a:endParaRPr lang="ja-JP" altLang="en-US" sz="2400" dirty="0"/>
            </a:p>
          </p:txBody>
        </p:sp>
        <p:sp>
          <p:nvSpPr>
            <p:cNvPr id="87" name="右矢印 106">
              <a:extLst>
                <a:ext uri="{FF2B5EF4-FFF2-40B4-BE49-F238E27FC236}">
                  <a16:creationId xmlns:a16="http://schemas.microsoft.com/office/drawing/2014/main" id="{35D5DD63-7267-4071-9084-D64508CA9B0D}"/>
                </a:ext>
              </a:extLst>
            </p:cNvPr>
            <p:cNvSpPr/>
            <p:nvPr/>
          </p:nvSpPr>
          <p:spPr>
            <a:xfrm rot="16200000" flipH="1">
              <a:off x="2426222" y="5454057"/>
              <a:ext cx="387698" cy="509842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02B50880-3102-4BF8-AA27-2DF56EB54784}"/>
                </a:ext>
              </a:extLst>
            </p:cNvPr>
            <p:cNvSpPr/>
            <p:nvPr/>
          </p:nvSpPr>
          <p:spPr>
            <a:xfrm>
              <a:off x="737195" y="5864131"/>
              <a:ext cx="38049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400" dirty="0"/>
                <a:t>An increase in </a:t>
              </a:r>
              <a:r>
                <a:rPr lang="en-US" altLang="ja-JP" sz="2400" i="1" dirty="0"/>
                <a:t>ε</a:t>
              </a:r>
              <a:r>
                <a:rPr lang="en-US" altLang="ja-JP" sz="2400" dirty="0"/>
                <a:t> promoted the onset of DL instability. </a:t>
              </a:r>
              <a:r>
                <a:rPr lang="ja-JP" altLang="en-US" sz="2400" dirty="0"/>
                <a:t> </a:t>
              </a: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1DDC245-4217-43BD-84DC-E5B1E3377E32}"/>
              </a:ext>
            </a:extLst>
          </p:cNvPr>
          <p:cNvGrpSpPr/>
          <p:nvPr/>
        </p:nvGrpSpPr>
        <p:grpSpPr>
          <a:xfrm>
            <a:off x="595588" y="3519846"/>
            <a:ext cx="4998800" cy="3293530"/>
            <a:chOff x="626903" y="3483767"/>
            <a:chExt cx="4998800" cy="3293530"/>
          </a:xfrm>
        </p:grpSpPr>
        <p:sp>
          <p:nvSpPr>
            <p:cNvPr id="56" name="Freeform 26"/>
            <p:cNvSpPr>
              <a:spLocks noEditPoints="1"/>
            </p:cNvSpPr>
            <p:nvPr/>
          </p:nvSpPr>
          <p:spPr bwMode="auto">
            <a:xfrm>
              <a:off x="1816061" y="3898911"/>
              <a:ext cx="132908" cy="2754000"/>
            </a:xfrm>
            <a:custGeom>
              <a:avLst/>
              <a:gdLst>
                <a:gd name="T0" fmla="*/ 0 w 40"/>
                <a:gd name="T1" fmla="*/ 1739 h 1739"/>
                <a:gd name="T2" fmla="*/ 40 w 40"/>
                <a:gd name="T3" fmla="*/ 1739 h 1739"/>
                <a:gd name="T4" fmla="*/ 0 w 40"/>
                <a:gd name="T5" fmla="*/ 1547 h 1739"/>
                <a:gd name="T6" fmla="*/ 40 w 40"/>
                <a:gd name="T7" fmla="*/ 1547 h 1739"/>
                <a:gd name="T8" fmla="*/ 0 w 40"/>
                <a:gd name="T9" fmla="*/ 1349 h 1739"/>
                <a:gd name="T10" fmla="*/ 40 w 40"/>
                <a:gd name="T11" fmla="*/ 1349 h 1739"/>
                <a:gd name="T12" fmla="*/ 0 w 40"/>
                <a:gd name="T13" fmla="*/ 1157 h 1739"/>
                <a:gd name="T14" fmla="*/ 40 w 40"/>
                <a:gd name="T15" fmla="*/ 1157 h 1739"/>
                <a:gd name="T16" fmla="*/ 0 w 40"/>
                <a:gd name="T17" fmla="*/ 965 h 1739"/>
                <a:gd name="T18" fmla="*/ 40 w 40"/>
                <a:gd name="T19" fmla="*/ 965 h 1739"/>
                <a:gd name="T20" fmla="*/ 0 w 40"/>
                <a:gd name="T21" fmla="*/ 774 h 1739"/>
                <a:gd name="T22" fmla="*/ 40 w 40"/>
                <a:gd name="T23" fmla="*/ 774 h 1739"/>
                <a:gd name="T24" fmla="*/ 0 w 40"/>
                <a:gd name="T25" fmla="*/ 576 h 1739"/>
                <a:gd name="T26" fmla="*/ 40 w 40"/>
                <a:gd name="T27" fmla="*/ 576 h 1739"/>
                <a:gd name="T28" fmla="*/ 0 w 40"/>
                <a:gd name="T29" fmla="*/ 384 h 1739"/>
                <a:gd name="T30" fmla="*/ 40 w 40"/>
                <a:gd name="T31" fmla="*/ 384 h 1739"/>
                <a:gd name="T32" fmla="*/ 0 w 40"/>
                <a:gd name="T33" fmla="*/ 192 h 1739"/>
                <a:gd name="T34" fmla="*/ 40 w 40"/>
                <a:gd name="T35" fmla="*/ 192 h 1739"/>
                <a:gd name="T36" fmla="*/ 0 w 40"/>
                <a:gd name="T37" fmla="*/ 0 h 1739"/>
                <a:gd name="T38" fmla="*/ 40 w 40"/>
                <a:gd name="T39" fmla="*/ 0 h 1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1739">
                  <a:moveTo>
                    <a:pt x="0" y="1739"/>
                  </a:moveTo>
                  <a:lnTo>
                    <a:pt x="40" y="1739"/>
                  </a:lnTo>
                  <a:moveTo>
                    <a:pt x="0" y="1547"/>
                  </a:moveTo>
                  <a:lnTo>
                    <a:pt x="40" y="1547"/>
                  </a:lnTo>
                  <a:moveTo>
                    <a:pt x="0" y="1349"/>
                  </a:moveTo>
                  <a:lnTo>
                    <a:pt x="40" y="1349"/>
                  </a:lnTo>
                  <a:moveTo>
                    <a:pt x="0" y="1157"/>
                  </a:moveTo>
                  <a:lnTo>
                    <a:pt x="40" y="1157"/>
                  </a:lnTo>
                  <a:moveTo>
                    <a:pt x="0" y="965"/>
                  </a:moveTo>
                  <a:lnTo>
                    <a:pt x="40" y="965"/>
                  </a:lnTo>
                  <a:moveTo>
                    <a:pt x="0" y="774"/>
                  </a:moveTo>
                  <a:lnTo>
                    <a:pt x="40" y="774"/>
                  </a:lnTo>
                  <a:moveTo>
                    <a:pt x="0" y="576"/>
                  </a:moveTo>
                  <a:lnTo>
                    <a:pt x="40" y="576"/>
                  </a:lnTo>
                  <a:moveTo>
                    <a:pt x="0" y="384"/>
                  </a:moveTo>
                  <a:lnTo>
                    <a:pt x="40" y="384"/>
                  </a:lnTo>
                  <a:moveTo>
                    <a:pt x="0" y="192"/>
                  </a:moveTo>
                  <a:lnTo>
                    <a:pt x="40" y="192"/>
                  </a:lnTo>
                  <a:moveTo>
                    <a:pt x="0" y="0"/>
                  </a:moveTo>
                  <a:lnTo>
                    <a:pt x="4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" name="Freeform 26"/>
            <p:cNvSpPr>
              <a:spLocks noEditPoints="1"/>
            </p:cNvSpPr>
            <p:nvPr/>
          </p:nvSpPr>
          <p:spPr bwMode="auto">
            <a:xfrm>
              <a:off x="5484816" y="3895991"/>
              <a:ext cx="132908" cy="2754000"/>
            </a:xfrm>
            <a:custGeom>
              <a:avLst/>
              <a:gdLst>
                <a:gd name="T0" fmla="*/ 0 w 40"/>
                <a:gd name="T1" fmla="*/ 1739 h 1739"/>
                <a:gd name="T2" fmla="*/ 40 w 40"/>
                <a:gd name="T3" fmla="*/ 1739 h 1739"/>
                <a:gd name="T4" fmla="*/ 0 w 40"/>
                <a:gd name="T5" fmla="*/ 1547 h 1739"/>
                <a:gd name="T6" fmla="*/ 40 w 40"/>
                <a:gd name="T7" fmla="*/ 1547 h 1739"/>
                <a:gd name="T8" fmla="*/ 0 w 40"/>
                <a:gd name="T9" fmla="*/ 1349 h 1739"/>
                <a:gd name="T10" fmla="*/ 40 w 40"/>
                <a:gd name="T11" fmla="*/ 1349 h 1739"/>
                <a:gd name="T12" fmla="*/ 0 w 40"/>
                <a:gd name="T13" fmla="*/ 1157 h 1739"/>
                <a:gd name="T14" fmla="*/ 40 w 40"/>
                <a:gd name="T15" fmla="*/ 1157 h 1739"/>
                <a:gd name="T16" fmla="*/ 0 w 40"/>
                <a:gd name="T17" fmla="*/ 965 h 1739"/>
                <a:gd name="T18" fmla="*/ 40 w 40"/>
                <a:gd name="T19" fmla="*/ 965 h 1739"/>
                <a:gd name="T20" fmla="*/ 0 w 40"/>
                <a:gd name="T21" fmla="*/ 774 h 1739"/>
                <a:gd name="T22" fmla="*/ 40 w 40"/>
                <a:gd name="T23" fmla="*/ 774 h 1739"/>
                <a:gd name="T24" fmla="*/ 0 w 40"/>
                <a:gd name="T25" fmla="*/ 576 h 1739"/>
                <a:gd name="T26" fmla="*/ 40 w 40"/>
                <a:gd name="T27" fmla="*/ 576 h 1739"/>
                <a:gd name="T28" fmla="*/ 0 w 40"/>
                <a:gd name="T29" fmla="*/ 384 h 1739"/>
                <a:gd name="T30" fmla="*/ 40 w 40"/>
                <a:gd name="T31" fmla="*/ 384 h 1739"/>
                <a:gd name="T32" fmla="*/ 0 w 40"/>
                <a:gd name="T33" fmla="*/ 192 h 1739"/>
                <a:gd name="T34" fmla="*/ 40 w 40"/>
                <a:gd name="T35" fmla="*/ 192 h 1739"/>
                <a:gd name="T36" fmla="*/ 0 w 40"/>
                <a:gd name="T37" fmla="*/ 0 h 1739"/>
                <a:gd name="T38" fmla="*/ 40 w 40"/>
                <a:gd name="T39" fmla="*/ 0 h 1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1739">
                  <a:moveTo>
                    <a:pt x="0" y="1739"/>
                  </a:moveTo>
                  <a:lnTo>
                    <a:pt x="40" y="1739"/>
                  </a:lnTo>
                  <a:moveTo>
                    <a:pt x="0" y="1547"/>
                  </a:moveTo>
                  <a:lnTo>
                    <a:pt x="40" y="1547"/>
                  </a:lnTo>
                  <a:moveTo>
                    <a:pt x="0" y="1349"/>
                  </a:moveTo>
                  <a:lnTo>
                    <a:pt x="40" y="1349"/>
                  </a:lnTo>
                  <a:moveTo>
                    <a:pt x="0" y="1157"/>
                  </a:moveTo>
                  <a:lnTo>
                    <a:pt x="40" y="1157"/>
                  </a:lnTo>
                  <a:moveTo>
                    <a:pt x="0" y="965"/>
                  </a:moveTo>
                  <a:lnTo>
                    <a:pt x="40" y="965"/>
                  </a:lnTo>
                  <a:moveTo>
                    <a:pt x="0" y="774"/>
                  </a:moveTo>
                  <a:lnTo>
                    <a:pt x="40" y="774"/>
                  </a:lnTo>
                  <a:moveTo>
                    <a:pt x="0" y="576"/>
                  </a:moveTo>
                  <a:lnTo>
                    <a:pt x="40" y="576"/>
                  </a:lnTo>
                  <a:moveTo>
                    <a:pt x="0" y="384"/>
                  </a:moveTo>
                  <a:lnTo>
                    <a:pt x="40" y="384"/>
                  </a:lnTo>
                  <a:moveTo>
                    <a:pt x="0" y="192"/>
                  </a:moveTo>
                  <a:lnTo>
                    <a:pt x="40" y="192"/>
                  </a:lnTo>
                  <a:moveTo>
                    <a:pt x="0" y="0"/>
                  </a:moveTo>
                  <a:lnTo>
                    <a:pt x="4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820717" y="3897522"/>
              <a:ext cx="3804986" cy="2749550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1507471" y="6508959"/>
              <a:ext cx="135269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kumimoji="0" lang="ja-JP" altLang="ja-JP" sz="1700" dirty="0">
                  <a:solidFill>
                    <a:srgbClr val="595959"/>
                  </a:solidFill>
                  <a:latin typeface="Calibri" panose="020F0502020204030204" pitchFamily="34" charset="0"/>
                </a:rPr>
                <a:t>0</a:t>
              </a:r>
              <a:endParaRPr kumimoji="0" lang="ja-JP" altLang="ja-JP" dirty="0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1306749" y="6202572"/>
              <a:ext cx="33739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kumimoji="0" lang="ja-JP" altLang="ja-JP" sz="1700" dirty="0">
                  <a:solidFill>
                    <a:srgbClr val="595959"/>
                  </a:solidFill>
                  <a:latin typeface="Calibri" panose="020F0502020204030204" pitchFamily="34" charset="0"/>
                </a:rPr>
                <a:t>1.0</a:t>
              </a:r>
              <a:endParaRPr kumimoji="0" lang="ja-JP" altLang="ja-JP" dirty="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306749" y="5899359"/>
              <a:ext cx="33739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kumimoji="0" lang="ja-JP" altLang="ja-JP" sz="1700" dirty="0">
                  <a:solidFill>
                    <a:srgbClr val="595959"/>
                  </a:solidFill>
                  <a:latin typeface="Calibri" panose="020F0502020204030204" pitchFamily="34" charset="0"/>
                </a:rPr>
                <a:t>2.0</a:t>
              </a:r>
              <a:endParaRPr kumimoji="0" lang="ja-JP" altLang="ja-JP" dirty="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306749" y="5591384"/>
              <a:ext cx="33739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kumimoji="0" lang="ja-JP" altLang="ja-JP" sz="1700" dirty="0">
                  <a:solidFill>
                    <a:srgbClr val="595959"/>
                  </a:solidFill>
                  <a:latin typeface="Calibri" panose="020F0502020204030204" pitchFamily="34" charset="0"/>
                </a:rPr>
                <a:t>3.0</a:t>
              </a:r>
              <a:endParaRPr kumimoji="0" lang="ja-JP" altLang="ja-JP" dirty="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1306749" y="5284997"/>
              <a:ext cx="33739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kumimoji="0" lang="ja-JP" altLang="ja-JP" sz="1700">
                  <a:solidFill>
                    <a:srgbClr val="595959"/>
                  </a:solidFill>
                  <a:latin typeface="Calibri" panose="020F0502020204030204" pitchFamily="34" charset="0"/>
                </a:rPr>
                <a:t>4.0</a:t>
              </a:r>
              <a:endParaRPr kumimoji="0" lang="ja-JP" altLang="ja-JP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306749" y="4981784"/>
              <a:ext cx="33739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kumimoji="0" lang="ja-JP" altLang="ja-JP" sz="1700">
                  <a:solidFill>
                    <a:srgbClr val="595959"/>
                  </a:solidFill>
                  <a:latin typeface="Calibri" panose="020F0502020204030204" pitchFamily="34" charset="0"/>
                </a:rPr>
                <a:t>5.0</a:t>
              </a:r>
              <a:endParaRPr kumimoji="0" lang="ja-JP" altLang="ja-JP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1306749" y="4673809"/>
              <a:ext cx="33739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kumimoji="0" lang="ja-JP" altLang="ja-JP" sz="1700">
                  <a:solidFill>
                    <a:srgbClr val="595959"/>
                  </a:solidFill>
                  <a:latin typeface="Calibri" panose="020F0502020204030204" pitchFamily="34" charset="0"/>
                </a:rPr>
                <a:t>6.0</a:t>
              </a:r>
              <a:endParaRPr kumimoji="0" lang="ja-JP" altLang="ja-JP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1306749" y="4367422"/>
              <a:ext cx="33739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kumimoji="0" lang="ja-JP" altLang="ja-JP" sz="1700">
                  <a:solidFill>
                    <a:srgbClr val="595959"/>
                  </a:solidFill>
                  <a:latin typeface="Calibri" panose="020F0502020204030204" pitchFamily="34" charset="0"/>
                </a:rPr>
                <a:t>7.0</a:t>
              </a:r>
              <a:endParaRPr kumimoji="0" lang="ja-JP" altLang="ja-JP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1306749" y="4064209"/>
              <a:ext cx="33739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kumimoji="0" lang="ja-JP" altLang="ja-JP" sz="1700" dirty="0">
                  <a:solidFill>
                    <a:srgbClr val="595959"/>
                  </a:solidFill>
                  <a:latin typeface="Calibri" panose="020F0502020204030204" pitchFamily="34" charset="0"/>
                </a:rPr>
                <a:t>8.0</a:t>
              </a:r>
              <a:endParaRPr kumimoji="0" lang="ja-JP" altLang="ja-JP" dirty="0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306749" y="3756234"/>
              <a:ext cx="33739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kumimoji="0" lang="ja-JP" altLang="ja-JP" sz="1700" dirty="0">
                  <a:solidFill>
                    <a:srgbClr val="595959"/>
                  </a:solidFill>
                  <a:latin typeface="Calibri" panose="020F0502020204030204" pitchFamily="34" charset="0"/>
                </a:rPr>
                <a:t>9.0</a:t>
              </a:r>
              <a:endParaRPr kumimoji="0" lang="ja-JP" altLang="ja-JP" dirty="0"/>
            </a:p>
          </p:txBody>
        </p:sp>
        <p:sp>
          <p:nvSpPr>
            <p:cNvPr id="73" name="テキスト ボックス 72"/>
            <p:cNvSpPr txBox="1"/>
            <p:nvPr/>
          </p:nvSpPr>
          <p:spPr>
            <a:xfrm rot="16200000">
              <a:off x="-789029" y="4899699"/>
              <a:ext cx="32935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Critical flame radius</a:t>
              </a:r>
              <a:r>
                <a:rPr lang="en-US" altLang="ja-JP" sz="2400" dirty="0"/>
                <a:t>,</a:t>
              </a:r>
              <a:r>
                <a:rPr lang="ja-JP" altLang="en-US" sz="2400" dirty="0"/>
                <a:t> </a:t>
              </a:r>
              <a:r>
                <a:rPr lang="en-US" altLang="ja-JP" sz="2400" i="1" dirty="0" err="1">
                  <a:cs typeface="Times New Roman" panose="02020603050405020304" pitchFamily="18" charset="0"/>
                </a:rPr>
                <a:t>r</a:t>
              </a:r>
              <a:r>
                <a:rPr lang="en-US" altLang="ja-JP" sz="2400" baseline="-25000" dirty="0" err="1">
                  <a:cs typeface="Times New Roman" panose="02020603050405020304" pitchFamily="18" charset="0"/>
                </a:rPr>
                <a:t>c</a:t>
              </a:r>
              <a:r>
                <a:rPr lang="en-US" altLang="ja-JP" sz="2400" dirty="0">
                  <a:cs typeface="Times New Roman" panose="02020603050405020304" pitchFamily="18" charset="0"/>
                </a:rPr>
                <a:t>  [cm]</a:t>
              </a:r>
              <a:endParaRPr lang="ja-JP" altLang="en-US" sz="2400" dirty="0">
                <a:cs typeface="Times New Roman" panose="02020603050405020304" pitchFamily="18" charset="0"/>
              </a:endParaRPr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2786777" y="4659873"/>
              <a:ext cx="534091" cy="198860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4258016" y="5269732"/>
              <a:ext cx="534091" cy="1378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211B4D42-0658-4331-8D70-70FCDD94723F}"/>
                </a:ext>
              </a:extLst>
            </p:cNvPr>
            <p:cNvSpPr txBox="1"/>
            <p:nvPr/>
          </p:nvSpPr>
          <p:spPr>
            <a:xfrm>
              <a:off x="2294472" y="4178496"/>
              <a:ext cx="16890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i="1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ε</a:t>
              </a:r>
              <a:r>
                <a:rPr lang="en-US" altLang="ja-JP" sz="20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 = 7.13, N</a:t>
              </a:r>
              <a:r>
                <a:rPr lang="en-US" altLang="ja-JP" sz="20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2</a:t>
              </a:r>
              <a:endParaRPr lang="ja-JP" altLang="en-US" sz="2000" baseline="-25000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0192EFE9-1B12-48C8-BF34-A7F7F2D1369E}"/>
                </a:ext>
              </a:extLst>
            </p:cNvPr>
            <p:cNvSpPr txBox="1"/>
            <p:nvPr/>
          </p:nvSpPr>
          <p:spPr>
            <a:xfrm>
              <a:off x="3785360" y="4783255"/>
              <a:ext cx="16732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i="1" dirty="0">
                  <a:solidFill>
                    <a:schemeClr val="accent6">
                      <a:lumMod val="75000"/>
                    </a:schemeClr>
                  </a:solidFill>
                  <a:cs typeface="Times New Roman" panose="02020603050405020304" pitchFamily="18" charset="0"/>
                </a:rPr>
                <a:t>ε</a:t>
              </a:r>
              <a:r>
                <a:rPr lang="en-US" altLang="ja-JP" sz="2000" dirty="0">
                  <a:solidFill>
                    <a:schemeClr val="accent6">
                      <a:lumMod val="75000"/>
                    </a:schemeClr>
                  </a:solidFill>
                  <a:cs typeface="Times New Roman" panose="02020603050405020304" pitchFamily="18" charset="0"/>
                </a:rPr>
                <a:t> = 8.06, </a:t>
              </a:r>
              <a:r>
                <a:rPr lang="en-US" altLang="ja-JP" sz="2000" dirty="0" err="1">
                  <a:solidFill>
                    <a:schemeClr val="accent6">
                      <a:lumMod val="75000"/>
                    </a:schemeClr>
                  </a:solidFill>
                  <a:cs typeface="Times New Roman" panose="02020603050405020304" pitchFamily="18" charset="0"/>
                </a:rPr>
                <a:t>Ar</a:t>
              </a:r>
              <a:endParaRPr lang="ja-JP" altLang="en-US" sz="2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4324468" y="3926317"/>
              <a:ext cx="11603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i="1" dirty="0">
                  <a:sym typeface="Symbol" panose="05050102010706020507" pitchFamily="18" charset="2"/>
                </a:rPr>
                <a:t></a:t>
              </a:r>
              <a:r>
                <a:rPr lang="en-US" altLang="ja-JP" sz="2000" dirty="0">
                  <a:cs typeface="Times New Roman" panose="02020603050405020304" pitchFamily="18" charset="0"/>
                </a:rPr>
                <a:t> = 1.0 </a:t>
              </a:r>
              <a:endParaRPr lang="ja-JP" altLang="en-US" sz="2000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5840060" y="3931038"/>
            <a:ext cx="6048153" cy="927690"/>
            <a:chOff x="3711917" y="894299"/>
            <a:chExt cx="5961529" cy="822245"/>
          </a:xfrm>
        </p:grpSpPr>
        <p:grpSp>
          <p:nvGrpSpPr>
            <p:cNvPr id="85" name="グループ化 84"/>
            <p:cNvGrpSpPr/>
            <p:nvPr/>
          </p:nvGrpSpPr>
          <p:grpSpPr>
            <a:xfrm>
              <a:off x="3711917" y="894299"/>
              <a:ext cx="5961529" cy="822245"/>
              <a:chOff x="1565847" y="976498"/>
              <a:chExt cx="5961529" cy="822245"/>
            </a:xfrm>
          </p:grpSpPr>
          <p:sp>
            <p:nvSpPr>
              <p:cNvPr id="78" name="テキスト ボックス 77"/>
              <p:cNvSpPr txBox="1"/>
              <p:nvPr/>
            </p:nvSpPr>
            <p:spPr>
              <a:xfrm>
                <a:off x="1565847" y="976498"/>
                <a:ext cx="5961529" cy="82224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ja-JP" altLang="en-US" sz="20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1" name="テキスト ボックス 80"/>
              <p:cNvSpPr txBox="1"/>
              <p:nvPr/>
            </p:nvSpPr>
            <p:spPr>
              <a:xfrm>
                <a:off x="3325328" y="1040445"/>
                <a:ext cx="3055173" cy="354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i="1" dirty="0" err="1"/>
                  <a:t>r</a:t>
                </a:r>
                <a:r>
                  <a:rPr lang="en-US" altLang="ja-JP" sz="2000" baseline="-25000" dirty="0" err="1"/>
                  <a:t>c</a:t>
                </a:r>
                <a:r>
                  <a:rPr lang="en-US" altLang="ja-JP" sz="2000" dirty="0"/>
                  <a:t> : critical flame radius</a:t>
                </a:r>
                <a:r>
                  <a:rPr lang="ja-JP" altLang="en-US" sz="2000" dirty="0"/>
                  <a:t> </a:t>
                </a:r>
                <a:r>
                  <a:rPr lang="en-US" altLang="ja-JP" sz="2000" dirty="0"/>
                  <a:t>[cm]</a:t>
                </a:r>
                <a:endParaRPr lang="ja-JP" altLang="en-US" sz="2000" i="1" dirty="0"/>
              </a:p>
            </p:txBody>
          </p:sp>
        </p:grpSp>
        <p:sp>
          <p:nvSpPr>
            <p:cNvPr id="6" name="正方形/長方形 5"/>
            <p:cNvSpPr/>
            <p:nvPr/>
          </p:nvSpPr>
          <p:spPr>
            <a:xfrm>
              <a:off x="3851151" y="1283213"/>
              <a:ext cx="578684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/>
                <a:t>The transition point to cellular regime of DL instability</a:t>
              </a:r>
              <a:endParaRPr lang="ja-JP" altLang="en-US" sz="2000" dirty="0"/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6699164" y="1398025"/>
            <a:ext cx="3429284" cy="2329937"/>
            <a:chOff x="758539" y="3501008"/>
            <a:chExt cx="3269336" cy="2131734"/>
          </a:xfrm>
        </p:grpSpPr>
        <p:grpSp>
          <p:nvGrpSpPr>
            <p:cNvPr id="36" name="グループ化 35"/>
            <p:cNvGrpSpPr/>
            <p:nvPr/>
          </p:nvGrpSpPr>
          <p:grpSpPr>
            <a:xfrm>
              <a:off x="1136653" y="3501008"/>
              <a:ext cx="2891222" cy="2131734"/>
              <a:chOff x="713125" y="1371134"/>
              <a:chExt cx="2891222" cy="2131734"/>
            </a:xfrm>
          </p:grpSpPr>
          <p:grpSp>
            <p:nvGrpSpPr>
              <p:cNvPr id="424" name="グループ化 423">
                <a:extLst>
                  <a:ext uri="{FF2B5EF4-FFF2-40B4-BE49-F238E27FC236}">
                    <a16:creationId xmlns:a16="http://schemas.microsoft.com/office/drawing/2014/main" id="{559F1C24-53C7-4A63-8373-4CF211A2D4FD}"/>
                  </a:ext>
                </a:extLst>
              </p:cNvPr>
              <p:cNvGrpSpPr/>
              <p:nvPr/>
            </p:nvGrpSpPr>
            <p:grpSpPr>
              <a:xfrm>
                <a:off x="1229446" y="1721237"/>
                <a:ext cx="2374901" cy="1781631"/>
                <a:chOff x="4498099" y="3236028"/>
                <a:chExt cx="2374901" cy="1781631"/>
              </a:xfrm>
            </p:grpSpPr>
            <p:grpSp>
              <p:nvGrpSpPr>
                <p:cNvPr id="425" name="グループ化 424">
                  <a:extLst>
                    <a:ext uri="{FF2B5EF4-FFF2-40B4-BE49-F238E27FC236}">
                      <a16:creationId xmlns:a16="http://schemas.microsoft.com/office/drawing/2014/main" id="{D07E1038-7F8D-4247-AA8B-F20DFF025823}"/>
                    </a:ext>
                  </a:extLst>
                </p:cNvPr>
                <p:cNvGrpSpPr/>
                <p:nvPr/>
              </p:nvGrpSpPr>
              <p:grpSpPr>
                <a:xfrm>
                  <a:off x="4498099" y="3236028"/>
                  <a:ext cx="2374901" cy="1781631"/>
                  <a:chOff x="4581117" y="3279537"/>
                  <a:chExt cx="2374901" cy="1781631"/>
                </a:xfrm>
              </p:grpSpPr>
              <p:grpSp>
                <p:nvGrpSpPr>
                  <p:cNvPr id="427" name="Group 71">
                    <a:extLst>
                      <a:ext uri="{FF2B5EF4-FFF2-40B4-BE49-F238E27FC236}">
                        <a16:creationId xmlns:a16="http://schemas.microsoft.com/office/drawing/2014/main" id="{4A8FFD8C-D700-4BE6-8ABA-833AA2C54ED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581117" y="3279537"/>
                    <a:ext cx="2374901" cy="1439863"/>
                    <a:chOff x="3359" y="2001"/>
                    <a:chExt cx="1496" cy="907"/>
                  </a:xfrm>
                </p:grpSpPr>
                <p:sp>
                  <p:nvSpPr>
                    <p:cNvPr id="431" name="Rectangle 73">
                      <a:extLst>
                        <a:ext uri="{FF2B5EF4-FFF2-40B4-BE49-F238E27FC236}">
                          <a16:creationId xmlns:a16="http://schemas.microsoft.com/office/drawing/2014/main" id="{8E3BCBBA-B7D5-42A9-960E-F68CFD8B96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10" y="2062"/>
                      <a:ext cx="1185" cy="645"/>
                    </a:xfrm>
                    <a:prstGeom prst="rect">
                      <a:avLst/>
                    </a:prstGeom>
                    <a:noFill/>
                    <a:ln w="11113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32" name="Line 74">
                      <a:extLst>
                        <a:ext uri="{FF2B5EF4-FFF2-40B4-BE49-F238E27FC236}">
                          <a16:creationId xmlns:a16="http://schemas.microsoft.com/office/drawing/2014/main" id="{C959A024-FF83-41A3-9292-3A6035E384F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10" y="2062"/>
                      <a:ext cx="0" cy="645"/>
                    </a:xfrm>
                    <a:prstGeom prst="line">
                      <a:avLst/>
                    </a:prstGeom>
                    <a:noFill/>
                    <a:ln w="11113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33" name="Freeform 75">
                      <a:extLst>
                        <a:ext uri="{FF2B5EF4-FFF2-40B4-BE49-F238E27FC236}">
                          <a16:creationId xmlns:a16="http://schemas.microsoft.com/office/drawing/2014/main" id="{726E0C95-B6BA-4895-9CD2-E4DF48DCFA2C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610" y="2062"/>
                      <a:ext cx="29" cy="645"/>
                    </a:xfrm>
                    <a:custGeom>
                      <a:avLst/>
                      <a:gdLst>
                        <a:gd name="T0" fmla="*/ 0 w 29"/>
                        <a:gd name="T1" fmla="*/ 645 h 645"/>
                        <a:gd name="T2" fmla="*/ 29 w 29"/>
                        <a:gd name="T3" fmla="*/ 645 h 645"/>
                        <a:gd name="T4" fmla="*/ 0 w 29"/>
                        <a:gd name="T5" fmla="*/ 517 h 645"/>
                        <a:gd name="T6" fmla="*/ 29 w 29"/>
                        <a:gd name="T7" fmla="*/ 517 h 645"/>
                        <a:gd name="T8" fmla="*/ 0 w 29"/>
                        <a:gd name="T9" fmla="*/ 386 h 645"/>
                        <a:gd name="T10" fmla="*/ 29 w 29"/>
                        <a:gd name="T11" fmla="*/ 386 h 645"/>
                        <a:gd name="T12" fmla="*/ 0 w 29"/>
                        <a:gd name="T13" fmla="*/ 258 h 645"/>
                        <a:gd name="T14" fmla="*/ 29 w 29"/>
                        <a:gd name="T15" fmla="*/ 258 h 645"/>
                        <a:gd name="T16" fmla="*/ 0 w 29"/>
                        <a:gd name="T17" fmla="*/ 127 h 645"/>
                        <a:gd name="T18" fmla="*/ 29 w 29"/>
                        <a:gd name="T19" fmla="*/ 127 h 645"/>
                        <a:gd name="T20" fmla="*/ 0 w 29"/>
                        <a:gd name="T21" fmla="*/ 0 h 645"/>
                        <a:gd name="T22" fmla="*/ 29 w 29"/>
                        <a:gd name="T23" fmla="*/ 0 h 6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29" h="645">
                          <a:moveTo>
                            <a:pt x="0" y="645"/>
                          </a:moveTo>
                          <a:lnTo>
                            <a:pt x="29" y="645"/>
                          </a:lnTo>
                          <a:moveTo>
                            <a:pt x="0" y="517"/>
                          </a:moveTo>
                          <a:lnTo>
                            <a:pt x="29" y="517"/>
                          </a:lnTo>
                          <a:moveTo>
                            <a:pt x="0" y="386"/>
                          </a:moveTo>
                          <a:lnTo>
                            <a:pt x="29" y="386"/>
                          </a:lnTo>
                          <a:moveTo>
                            <a:pt x="0" y="258"/>
                          </a:moveTo>
                          <a:lnTo>
                            <a:pt x="29" y="258"/>
                          </a:lnTo>
                          <a:moveTo>
                            <a:pt x="0" y="127"/>
                          </a:moveTo>
                          <a:lnTo>
                            <a:pt x="29" y="127"/>
                          </a:lnTo>
                          <a:moveTo>
                            <a:pt x="0" y="0"/>
                          </a:moveTo>
                          <a:lnTo>
                            <a:pt x="29" y="0"/>
                          </a:lnTo>
                        </a:path>
                      </a:pathLst>
                    </a:custGeom>
                    <a:noFill/>
                    <a:ln w="11113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34" name="Line 76">
                      <a:extLst>
                        <a:ext uri="{FF2B5EF4-FFF2-40B4-BE49-F238E27FC236}">
                          <a16:creationId xmlns:a16="http://schemas.microsoft.com/office/drawing/2014/main" id="{45271CCD-CE0B-4356-8D51-6D863A2D767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0" y="2707"/>
                      <a:ext cx="1185" cy="0"/>
                    </a:xfrm>
                    <a:prstGeom prst="line">
                      <a:avLst/>
                    </a:prstGeom>
                    <a:noFill/>
                    <a:ln w="11113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35" name="Freeform 77">
                      <a:extLst>
                        <a:ext uri="{FF2B5EF4-FFF2-40B4-BE49-F238E27FC236}">
                          <a16:creationId xmlns:a16="http://schemas.microsoft.com/office/drawing/2014/main" id="{35FA3F28-88FA-4588-AA18-25BFC296C14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610" y="2678"/>
                      <a:ext cx="1185" cy="29"/>
                    </a:xfrm>
                    <a:custGeom>
                      <a:avLst/>
                      <a:gdLst>
                        <a:gd name="T0" fmla="*/ 0 w 1185"/>
                        <a:gd name="T1" fmla="*/ 0 h 29"/>
                        <a:gd name="T2" fmla="*/ 0 w 1185"/>
                        <a:gd name="T3" fmla="*/ 29 h 29"/>
                        <a:gd name="T4" fmla="*/ 197 w 1185"/>
                        <a:gd name="T5" fmla="*/ 0 h 29"/>
                        <a:gd name="T6" fmla="*/ 197 w 1185"/>
                        <a:gd name="T7" fmla="*/ 29 h 29"/>
                        <a:gd name="T8" fmla="*/ 395 w 1185"/>
                        <a:gd name="T9" fmla="*/ 0 h 29"/>
                        <a:gd name="T10" fmla="*/ 395 w 1185"/>
                        <a:gd name="T11" fmla="*/ 29 h 29"/>
                        <a:gd name="T12" fmla="*/ 592 w 1185"/>
                        <a:gd name="T13" fmla="*/ 0 h 29"/>
                        <a:gd name="T14" fmla="*/ 592 w 1185"/>
                        <a:gd name="T15" fmla="*/ 29 h 29"/>
                        <a:gd name="T16" fmla="*/ 790 w 1185"/>
                        <a:gd name="T17" fmla="*/ 0 h 29"/>
                        <a:gd name="T18" fmla="*/ 790 w 1185"/>
                        <a:gd name="T19" fmla="*/ 29 h 29"/>
                        <a:gd name="T20" fmla="*/ 987 w 1185"/>
                        <a:gd name="T21" fmla="*/ 0 h 29"/>
                        <a:gd name="T22" fmla="*/ 987 w 1185"/>
                        <a:gd name="T23" fmla="*/ 29 h 29"/>
                        <a:gd name="T24" fmla="*/ 1185 w 1185"/>
                        <a:gd name="T25" fmla="*/ 0 h 29"/>
                        <a:gd name="T26" fmla="*/ 1185 w 1185"/>
                        <a:gd name="T27" fmla="*/ 29 h 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1185" h="29">
                          <a:moveTo>
                            <a:pt x="0" y="0"/>
                          </a:moveTo>
                          <a:lnTo>
                            <a:pt x="0" y="29"/>
                          </a:lnTo>
                          <a:moveTo>
                            <a:pt x="197" y="0"/>
                          </a:moveTo>
                          <a:lnTo>
                            <a:pt x="197" y="29"/>
                          </a:lnTo>
                          <a:moveTo>
                            <a:pt x="395" y="0"/>
                          </a:moveTo>
                          <a:lnTo>
                            <a:pt x="395" y="29"/>
                          </a:lnTo>
                          <a:moveTo>
                            <a:pt x="592" y="0"/>
                          </a:moveTo>
                          <a:lnTo>
                            <a:pt x="592" y="29"/>
                          </a:lnTo>
                          <a:moveTo>
                            <a:pt x="790" y="0"/>
                          </a:moveTo>
                          <a:lnTo>
                            <a:pt x="790" y="29"/>
                          </a:lnTo>
                          <a:moveTo>
                            <a:pt x="987" y="0"/>
                          </a:moveTo>
                          <a:lnTo>
                            <a:pt x="987" y="29"/>
                          </a:lnTo>
                          <a:moveTo>
                            <a:pt x="1185" y="0"/>
                          </a:moveTo>
                          <a:lnTo>
                            <a:pt x="1185" y="29"/>
                          </a:lnTo>
                        </a:path>
                      </a:pathLst>
                    </a:custGeom>
                    <a:noFill/>
                    <a:ln w="11113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36" name="Freeform 78">
                      <a:extLst>
                        <a:ext uri="{FF2B5EF4-FFF2-40B4-BE49-F238E27FC236}">
                          <a16:creationId xmlns:a16="http://schemas.microsoft.com/office/drawing/2014/main" id="{B9FAA320-60AA-4E38-BEB5-78A9B5E0DAC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10" y="2284"/>
                      <a:ext cx="592" cy="423"/>
                    </a:xfrm>
                    <a:custGeom>
                      <a:avLst/>
                      <a:gdLst>
                        <a:gd name="T0" fmla="*/ 0 w 592"/>
                        <a:gd name="T1" fmla="*/ 423 h 423"/>
                        <a:gd name="T2" fmla="*/ 40 w 592"/>
                        <a:gd name="T3" fmla="*/ 394 h 423"/>
                        <a:gd name="T4" fmla="*/ 80 w 592"/>
                        <a:gd name="T5" fmla="*/ 368 h 423"/>
                        <a:gd name="T6" fmla="*/ 121 w 592"/>
                        <a:gd name="T7" fmla="*/ 339 h 423"/>
                        <a:gd name="T8" fmla="*/ 157 w 592"/>
                        <a:gd name="T9" fmla="*/ 310 h 423"/>
                        <a:gd name="T10" fmla="*/ 197 w 592"/>
                        <a:gd name="T11" fmla="*/ 281 h 423"/>
                        <a:gd name="T12" fmla="*/ 238 w 592"/>
                        <a:gd name="T13" fmla="*/ 255 h 423"/>
                        <a:gd name="T14" fmla="*/ 278 w 592"/>
                        <a:gd name="T15" fmla="*/ 226 h 423"/>
                        <a:gd name="T16" fmla="*/ 318 w 592"/>
                        <a:gd name="T17" fmla="*/ 197 h 423"/>
                        <a:gd name="T18" fmla="*/ 358 w 592"/>
                        <a:gd name="T19" fmla="*/ 168 h 423"/>
                        <a:gd name="T20" fmla="*/ 395 w 592"/>
                        <a:gd name="T21" fmla="*/ 142 h 423"/>
                        <a:gd name="T22" fmla="*/ 435 w 592"/>
                        <a:gd name="T23" fmla="*/ 113 h 423"/>
                        <a:gd name="T24" fmla="*/ 475 w 592"/>
                        <a:gd name="T25" fmla="*/ 84 h 423"/>
                        <a:gd name="T26" fmla="*/ 516 w 592"/>
                        <a:gd name="T27" fmla="*/ 55 h 423"/>
                        <a:gd name="T28" fmla="*/ 556 w 592"/>
                        <a:gd name="T29" fmla="*/ 29 h 423"/>
                        <a:gd name="T30" fmla="*/ 592 w 592"/>
                        <a:gd name="T31" fmla="*/ 0 h 4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423">
                          <a:moveTo>
                            <a:pt x="0" y="423"/>
                          </a:moveTo>
                          <a:lnTo>
                            <a:pt x="40" y="394"/>
                          </a:lnTo>
                          <a:lnTo>
                            <a:pt x="80" y="368"/>
                          </a:lnTo>
                          <a:lnTo>
                            <a:pt x="121" y="339"/>
                          </a:lnTo>
                          <a:lnTo>
                            <a:pt x="157" y="310"/>
                          </a:lnTo>
                          <a:lnTo>
                            <a:pt x="197" y="281"/>
                          </a:lnTo>
                          <a:lnTo>
                            <a:pt x="238" y="255"/>
                          </a:lnTo>
                          <a:lnTo>
                            <a:pt x="278" y="226"/>
                          </a:lnTo>
                          <a:lnTo>
                            <a:pt x="318" y="197"/>
                          </a:lnTo>
                          <a:lnTo>
                            <a:pt x="358" y="168"/>
                          </a:lnTo>
                          <a:lnTo>
                            <a:pt x="395" y="142"/>
                          </a:lnTo>
                          <a:lnTo>
                            <a:pt x="435" y="113"/>
                          </a:lnTo>
                          <a:lnTo>
                            <a:pt x="475" y="84"/>
                          </a:lnTo>
                          <a:lnTo>
                            <a:pt x="516" y="55"/>
                          </a:lnTo>
                          <a:lnTo>
                            <a:pt x="556" y="29"/>
                          </a:lnTo>
                          <a:lnTo>
                            <a:pt x="592" y="0"/>
                          </a:lnTo>
                        </a:path>
                      </a:pathLst>
                    </a:custGeom>
                    <a:noFill/>
                    <a:ln w="23813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37" name="Oval 79">
                      <a:extLst>
                        <a:ext uri="{FF2B5EF4-FFF2-40B4-BE49-F238E27FC236}">
                          <a16:creationId xmlns:a16="http://schemas.microsoft.com/office/drawing/2014/main" id="{B1F6AD80-3A80-47C7-AFD4-8CE1692B5B2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32" y="2658"/>
                      <a:ext cx="36" cy="37"/>
                    </a:xfrm>
                    <a:prstGeom prst="ellipse">
                      <a:avLst/>
                    </a:prstGeom>
                    <a:solidFill>
                      <a:srgbClr val="4472C4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38" name="Oval 80">
                      <a:extLst>
                        <a:ext uri="{FF2B5EF4-FFF2-40B4-BE49-F238E27FC236}">
                          <a16:creationId xmlns:a16="http://schemas.microsoft.com/office/drawing/2014/main" id="{7E691258-EF83-46D2-A642-D106DE3B12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32" y="2658"/>
                      <a:ext cx="36" cy="37"/>
                    </a:xfrm>
                    <a:prstGeom prst="ellipse">
                      <a:avLst/>
                    </a:prstGeom>
                    <a:noFill/>
                    <a:ln w="11113" cap="flat">
                      <a:solidFill>
                        <a:srgbClr val="4472C4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39" name="Oval 81">
                      <a:extLst>
                        <a:ext uri="{FF2B5EF4-FFF2-40B4-BE49-F238E27FC236}">
                          <a16:creationId xmlns:a16="http://schemas.microsoft.com/office/drawing/2014/main" id="{694FF49B-B1C7-46CC-98B5-DAD9858E47A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72" y="2629"/>
                      <a:ext cx="36" cy="37"/>
                    </a:xfrm>
                    <a:prstGeom prst="ellipse">
                      <a:avLst/>
                    </a:prstGeom>
                    <a:solidFill>
                      <a:srgbClr val="4472C4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40" name="Oval 82">
                      <a:extLst>
                        <a:ext uri="{FF2B5EF4-FFF2-40B4-BE49-F238E27FC236}">
                          <a16:creationId xmlns:a16="http://schemas.microsoft.com/office/drawing/2014/main" id="{1A06E868-4C58-4593-937A-A00C0096E0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72" y="2629"/>
                      <a:ext cx="36" cy="37"/>
                    </a:xfrm>
                    <a:prstGeom prst="ellipse">
                      <a:avLst/>
                    </a:prstGeom>
                    <a:noFill/>
                    <a:ln w="11113" cap="flat">
                      <a:solidFill>
                        <a:srgbClr val="4472C4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41" name="Oval 83">
                      <a:extLst>
                        <a:ext uri="{FF2B5EF4-FFF2-40B4-BE49-F238E27FC236}">
                          <a16:creationId xmlns:a16="http://schemas.microsoft.com/office/drawing/2014/main" id="{02EB1646-0BBE-4A0C-8B59-AE7AA3A33BE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12" y="2596"/>
                      <a:ext cx="37" cy="37"/>
                    </a:xfrm>
                    <a:prstGeom prst="ellipse">
                      <a:avLst/>
                    </a:prstGeom>
                    <a:solidFill>
                      <a:srgbClr val="4472C4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42" name="Oval 84">
                      <a:extLst>
                        <a:ext uri="{FF2B5EF4-FFF2-40B4-BE49-F238E27FC236}">
                          <a16:creationId xmlns:a16="http://schemas.microsoft.com/office/drawing/2014/main" id="{A5D8E671-418F-4BB4-9E2C-75A0C80977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12" y="2596"/>
                      <a:ext cx="37" cy="37"/>
                    </a:xfrm>
                    <a:prstGeom prst="ellipse">
                      <a:avLst/>
                    </a:prstGeom>
                    <a:noFill/>
                    <a:ln w="11113" cap="flat">
                      <a:solidFill>
                        <a:srgbClr val="4472C4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43" name="Oval 85">
                      <a:extLst>
                        <a:ext uri="{FF2B5EF4-FFF2-40B4-BE49-F238E27FC236}">
                          <a16:creationId xmlns:a16="http://schemas.microsoft.com/office/drawing/2014/main" id="{292A781A-68AC-46A3-A8E6-4A2D68C63FA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9" y="2563"/>
                      <a:ext cx="36" cy="37"/>
                    </a:xfrm>
                    <a:prstGeom prst="ellipse">
                      <a:avLst/>
                    </a:prstGeom>
                    <a:solidFill>
                      <a:srgbClr val="4472C4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44" name="Oval 86">
                      <a:extLst>
                        <a:ext uri="{FF2B5EF4-FFF2-40B4-BE49-F238E27FC236}">
                          <a16:creationId xmlns:a16="http://schemas.microsoft.com/office/drawing/2014/main" id="{FC0DDE62-061B-4B9B-B77C-48890C41B8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9" y="2563"/>
                      <a:ext cx="36" cy="37"/>
                    </a:xfrm>
                    <a:prstGeom prst="ellipse">
                      <a:avLst/>
                    </a:prstGeom>
                    <a:noFill/>
                    <a:ln w="11113" cap="flat">
                      <a:solidFill>
                        <a:srgbClr val="4472C4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45" name="Oval 87">
                      <a:extLst>
                        <a:ext uri="{FF2B5EF4-FFF2-40B4-BE49-F238E27FC236}">
                          <a16:creationId xmlns:a16="http://schemas.microsoft.com/office/drawing/2014/main" id="{BEEE3DD3-A97A-4EA4-B194-7CE31A413AE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89" y="2523"/>
                      <a:ext cx="37" cy="37"/>
                    </a:xfrm>
                    <a:prstGeom prst="ellipse">
                      <a:avLst/>
                    </a:prstGeom>
                    <a:solidFill>
                      <a:srgbClr val="4472C4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46" name="Oval 88">
                      <a:extLst>
                        <a:ext uri="{FF2B5EF4-FFF2-40B4-BE49-F238E27FC236}">
                          <a16:creationId xmlns:a16="http://schemas.microsoft.com/office/drawing/2014/main" id="{8760A799-41B1-46C0-B015-3136F32A32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89" y="2523"/>
                      <a:ext cx="37" cy="37"/>
                    </a:xfrm>
                    <a:prstGeom prst="ellipse">
                      <a:avLst/>
                    </a:prstGeom>
                    <a:noFill/>
                    <a:ln w="11113" cap="flat">
                      <a:solidFill>
                        <a:srgbClr val="4472C4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47" name="Oval 89">
                      <a:extLst>
                        <a:ext uri="{FF2B5EF4-FFF2-40B4-BE49-F238E27FC236}">
                          <a16:creationId xmlns:a16="http://schemas.microsoft.com/office/drawing/2014/main" id="{7D496F22-F62C-46D8-BC25-14D65736FC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29" y="2487"/>
                      <a:ext cx="37" cy="36"/>
                    </a:xfrm>
                    <a:prstGeom prst="ellipse">
                      <a:avLst/>
                    </a:prstGeom>
                    <a:solidFill>
                      <a:srgbClr val="4472C4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48" name="Oval 90">
                      <a:extLst>
                        <a:ext uri="{FF2B5EF4-FFF2-40B4-BE49-F238E27FC236}">
                          <a16:creationId xmlns:a16="http://schemas.microsoft.com/office/drawing/2014/main" id="{3D73E1C3-8733-4127-853D-D8F959C5C8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29" y="2487"/>
                      <a:ext cx="37" cy="36"/>
                    </a:xfrm>
                    <a:prstGeom prst="ellipse">
                      <a:avLst/>
                    </a:prstGeom>
                    <a:noFill/>
                    <a:ln w="11113" cap="flat">
                      <a:solidFill>
                        <a:srgbClr val="4472C4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49" name="Oval 91">
                      <a:extLst>
                        <a:ext uri="{FF2B5EF4-FFF2-40B4-BE49-F238E27FC236}">
                          <a16:creationId xmlns:a16="http://schemas.microsoft.com/office/drawing/2014/main" id="{740DC87C-406B-4C8A-8196-56E397D4C9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69" y="2443"/>
                      <a:ext cx="37" cy="37"/>
                    </a:xfrm>
                    <a:prstGeom prst="ellipse">
                      <a:avLst/>
                    </a:prstGeom>
                    <a:solidFill>
                      <a:srgbClr val="4472C4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50" name="Oval 92">
                      <a:extLst>
                        <a:ext uri="{FF2B5EF4-FFF2-40B4-BE49-F238E27FC236}">
                          <a16:creationId xmlns:a16="http://schemas.microsoft.com/office/drawing/2014/main" id="{706FAA51-C2F0-4EE0-B9EC-526F81ABC41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69" y="2443"/>
                      <a:ext cx="37" cy="37"/>
                    </a:xfrm>
                    <a:prstGeom prst="ellipse">
                      <a:avLst/>
                    </a:prstGeom>
                    <a:noFill/>
                    <a:ln w="11113" cap="flat">
                      <a:solidFill>
                        <a:srgbClr val="4472C4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51" name="Oval 93">
                      <a:extLst>
                        <a:ext uri="{FF2B5EF4-FFF2-40B4-BE49-F238E27FC236}">
                          <a16:creationId xmlns:a16="http://schemas.microsoft.com/office/drawing/2014/main" id="{1D0CD56C-3F2E-4BB1-8CF1-02BE8213B0C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10" y="2403"/>
                      <a:ext cx="36" cy="37"/>
                    </a:xfrm>
                    <a:prstGeom prst="ellipse">
                      <a:avLst/>
                    </a:prstGeom>
                    <a:solidFill>
                      <a:srgbClr val="4472C4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52" name="Oval 94">
                      <a:extLst>
                        <a:ext uri="{FF2B5EF4-FFF2-40B4-BE49-F238E27FC236}">
                          <a16:creationId xmlns:a16="http://schemas.microsoft.com/office/drawing/2014/main" id="{DB93D040-F8F4-4849-AF95-3C8F9A8BF8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10" y="2403"/>
                      <a:ext cx="36" cy="37"/>
                    </a:xfrm>
                    <a:prstGeom prst="ellipse">
                      <a:avLst/>
                    </a:prstGeom>
                    <a:noFill/>
                    <a:ln w="11113" cap="flat">
                      <a:solidFill>
                        <a:srgbClr val="4472C4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53" name="Oval 95">
                      <a:extLst>
                        <a:ext uri="{FF2B5EF4-FFF2-40B4-BE49-F238E27FC236}">
                          <a16:creationId xmlns:a16="http://schemas.microsoft.com/office/drawing/2014/main" id="{A095CC3F-3DAB-46CD-8D3E-AA7A30E2EBC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50" y="2359"/>
                      <a:ext cx="36" cy="37"/>
                    </a:xfrm>
                    <a:prstGeom prst="ellipse">
                      <a:avLst/>
                    </a:prstGeom>
                    <a:solidFill>
                      <a:srgbClr val="4472C4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54" name="Oval 96">
                      <a:extLst>
                        <a:ext uri="{FF2B5EF4-FFF2-40B4-BE49-F238E27FC236}">
                          <a16:creationId xmlns:a16="http://schemas.microsoft.com/office/drawing/2014/main" id="{19322E42-0D2A-4BC5-AD70-F250780BCD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50" y="2359"/>
                      <a:ext cx="36" cy="37"/>
                    </a:xfrm>
                    <a:prstGeom prst="ellipse">
                      <a:avLst/>
                    </a:prstGeom>
                    <a:noFill/>
                    <a:ln w="11113" cap="flat">
                      <a:solidFill>
                        <a:srgbClr val="4472C4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55" name="Oval 97">
                      <a:extLst>
                        <a:ext uri="{FF2B5EF4-FFF2-40B4-BE49-F238E27FC236}">
                          <a16:creationId xmlns:a16="http://schemas.microsoft.com/office/drawing/2014/main" id="{C08B5FFF-8115-42C7-AE06-D3EDC7B8F91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6" y="2312"/>
                      <a:ext cx="37" cy="36"/>
                    </a:xfrm>
                    <a:prstGeom prst="ellipse">
                      <a:avLst/>
                    </a:prstGeom>
                    <a:solidFill>
                      <a:srgbClr val="4472C4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56" name="Oval 98">
                      <a:extLst>
                        <a:ext uri="{FF2B5EF4-FFF2-40B4-BE49-F238E27FC236}">
                          <a16:creationId xmlns:a16="http://schemas.microsoft.com/office/drawing/2014/main" id="{ECE9CF93-8A2F-4BB0-9DE4-F2D7D283D51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6" y="2312"/>
                      <a:ext cx="37" cy="36"/>
                    </a:xfrm>
                    <a:prstGeom prst="ellipse">
                      <a:avLst/>
                    </a:prstGeom>
                    <a:noFill/>
                    <a:ln w="11113" cap="flat">
                      <a:solidFill>
                        <a:srgbClr val="4472C4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57" name="Oval 99">
                      <a:extLst>
                        <a:ext uri="{FF2B5EF4-FFF2-40B4-BE49-F238E27FC236}">
                          <a16:creationId xmlns:a16="http://schemas.microsoft.com/office/drawing/2014/main" id="{E6756BD4-6B0E-4DBA-A2A8-1C24DDBF92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27" y="2265"/>
                      <a:ext cx="36" cy="36"/>
                    </a:xfrm>
                    <a:prstGeom prst="ellipse">
                      <a:avLst/>
                    </a:prstGeom>
                    <a:solidFill>
                      <a:srgbClr val="4472C4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58" name="Oval 100">
                      <a:extLst>
                        <a:ext uri="{FF2B5EF4-FFF2-40B4-BE49-F238E27FC236}">
                          <a16:creationId xmlns:a16="http://schemas.microsoft.com/office/drawing/2014/main" id="{A41997A9-BD61-43A0-9751-4295351D2D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27" y="2265"/>
                      <a:ext cx="36" cy="36"/>
                    </a:xfrm>
                    <a:prstGeom prst="ellipse">
                      <a:avLst/>
                    </a:prstGeom>
                    <a:noFill/>
                    <a:ln w="11113" cap="flat">
                      <a:solidFill>
                        <a:srgbClr val="4472C4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59" name="Oval 101">
                      <a:extLst>
                        <a:ext uri="{FF2B5EF4-FFF2-40B4-BE49-F238E27FC236}">
                          <a16:creationId xmlns:a16="http://schemas.microsoft.com/office/drawing/2014/main" id="{5A9C4A5F-BD31-4B11-B291-9ED8D6ED67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67" y="2213"/>
                      <a:ext cx="36" cy="37"/>
                    </a:xfrm>
                    <a:prstGeom prst="ellipse">
                      <a:avLst/>
                    </a:prstGeom>
                    <a:solidFill>
                      <a:srgbClr val="4472C4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60" name="Oval 102">
                      <a:extLst>
                        <a:ext uri="{FF2B5EF4-FFF2-40B4-BE49-F238E27FC236}">
                          <a16:creationId xmlns:a16="http://schemas.microsoft.com/office/drawing/2014/main" id="{E75A26B9-1E70-4FC5-89A7-BEB636B6C28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67" y="2213"/>
                      <a:ext cx="36" cy="37"/>
                    </a:xfrm>
                    <a:prstGeom prst="ellipse">
                      <a:avLst/>
                    </a:prstGeom>
                    <a:noFill/>
                    <a:ln w="11113" cap="flat">
                      <a:solidFill>
                        <a:srgbClr val="4472C4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61" name="Oval 103">
                      <a:extLst>
                        <a:ext uri="{FF2B5EF4-FFF2-40B4-BE49-F238E27FC236}">
                          <a16:creationId xmlns:a16="http://schemas.microsoft.com/office/drawing/2014/main" id="{8D82BD8D-F9F8-438C-8593-5B65151807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07" y="2166"/>
                      <a:ext cx="37" cy="37"/>
                    </a:xfrm>
                    <a:prstGeom prst="ellipse">
                      <a:avLst/>
                    </a:prstGeom>
                    <a:solidFill>
                      <a:srgbClr val="4472C4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62" name="Oval 104">
                      <a:extLst>
                        <a:ext uri="{FF2B5EF4-FFF2-40B4-BE49-F238E27FC236}">
                          <a16:creationId xmlns:a16="http://schemas.microsoft.com/office/drawing/2014/main" id="{406A575D-DC31-41DA-956D-51F48361F1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07" y="2166"/>
                      <a:ext cx="37" cy="37"/>
                    </a:xfrm>
                    <a:prstGeom prst="ellipse">
                      <a:avLst/>
                    </a:prstGeom>
                    <a:noFill/>
                    <a:ln w="11113" cap="flat">
                      <a:solidFill>
                        <a:srgbClr val="4472C4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63" name="Oval 105">
                      <a:extLst>
                        <a:ext uri="{FF2B5EF4-FFF2-40B4-BE49-F238E27FC236}">
                          <a16:creationId xmlns:a16="http://schemas.microsoft.com/office/drawing/2014/main" id="{1AE44288-41FC-4228-8E72-08AD26D0BC6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7" y="2111"/>
                      <a:ext cx="37" cy="37"/>
                    </a:xfrm>
                    <a:prstGeom prst="ellipse">
                      <a:avLst/>
                    </a:prstGeom>
                    <a:solidFill>
                      <a:srgbClr val="4472C4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64" name="Oval 106">
                      <a:extLst>
                        <a:ext uri="{FF2B5EF4-FFF2-40B4-BE49-F238E27FC236}">
                          <a16:creationId xmlns:a16="http://schemas.microsoft.com/office/drawing/2014/main" id="{11C291F3-6923-4DA9-862B-F3F0F385999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7" y="2111"/>
                      <a:ext cx="37" cy="37"/>
                    </a:xfrm>
                    <a:prstGeom prst="ellipse">
                      <a:avLst/>
                    </a:prstGeom>
                    <a:noFill/>
                    <a:ln w="11113" cap="flat">
                      <a:solidFill>
                        <a:srgbClr val="4472C4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65" name="Oval 107">
                      <a:extLst>
                        <a:ext uri="{FF2B5EF4-FFF2-40B4-BE49-F238E27FC236}">
                          <a16:creationId xmlns:a16="http://schemas.microsoft.com/office/drawing/2014/main" id="{4173F15C-E58D-4AD2-BABE-60CBAB4C65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84" y="2053"/>
                      <a:ext cx="36" cy="37"/>
                    </a:xfrm>
                    <a:prstGeom prst="ellipse">
                      <a:avLst/>
                    </a:prstGeom>
                    <a:solidFill>
                      <a:srgbClr val="4472C4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66" name="Oval 108">
                      <a:extLst>
                        <a:ext uri="{FF2B5EF4-FFF2-40B4-BE49-F238E27FC236}">
                          <a16:creationId xmlns:a16="http://schemas.microsoft.com/office/drawing/2014/main" id="{880B7705-BD27-4430-96F4-4EEC349A54A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84" y="2053"/>
                      <a:ext cx="36" cy="37"/>
                    </a:xfrm>
                    <a:prstGeom prst="ellipse">
                      <a:avLst/>
                    </a:prstGeom>
                    <a:noFill/>
                    <a:ln w="11113" cap="flat">
                      <a:solidFill>
                        <a:srgbClr val="4472C4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 sz="1600"/>
                    </a:p>
                  </p:txBody>
                </p:sp>
                <p:sp>
                  <p:nvSpPr>
                    <p:cNvPr id="467" name="Rectangle 109">
                      <a:extLst>
                        <a:ext uri="{FF2B5EF4-FFF2-40B4-BE49-F238E27FC236}">
                          <a16:creationId xmlns:a16="http://schemas.microsoft.com/office/drawing/2014/main" id="{71D36059-2DF7-456D-9E18-4D01190AD1C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1" y="2646"/>
                      <a:ext cx="63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kumimoji="0" lang="ja-JP" altLang="ja-JP" sz="1600" dirty="0">
                          <a:latin typeface="+mn-lt"/>
                          <a:ea typeface="游ゴシック" panose="020B0400000000000000" pitchFamily="50" charset="-128"/>
                        </a:rPr>
                        <a:t>0</a:t>
                      </a:r>
                      <a:endParaRPr kumimoji="0" lang="ja-JP" altLang="ja-JP" sz="1600" dirty="0">
                        <a:latin typeface="+mn-lt"/>
                      </a:endParaRPr>
                    </a:p>
                  </p:txBody>
                </p:sp>
                <p:sp>
                  <p:nvSpPr>
                    <p:cNvPr id="468" name="Rectangle 110">
                      <a:extLst>
                        <a:ext uri="{FF2B5EF4-FFF2-40B4-BE49-F238E27FC236}">
                          <a16:creationId xmlns:a16="http://schemas.microsoft.com/office/drawing/2014/main" id="{BDF770FF-D9AB-4BB0-8779-8828F750286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59" y="2518"/>
                      <a:ext cx="156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kumimoji="0" lang="ja-JP" altLang="ja-JP" sz="1600">
                          <a:latin typeface="+mn-lt"/>
                          <a:ea typeface="游ゴシック" panose="020B0400000000000000" pitchFamily="50" charset="-128"/>
                        </a:rPr>
                        <a:t>0.1</a:t>
                      </a:r>
                      <a:endParaRPr kumimoji="0" lang="ja-JP" altLang="ja-JP" sz="1600">
                        <a:latin typeface="+mn-lt"/>
                      </a:endParaRPr>
                    </a:p>
                  </p:txBody>
                </p:sp>
                <p:sp>
                  <p:nvSpPr>
                    <p:cNvPr id="469" name="Rectangle 111">
                      <a:extLst>
                        <a:ext uri="{FF2B5EF4-FFF2-40B4-BE49-F238E27FC236}">
                          <a16:creationId xmlns:a16="http://schemas.microsoft.com/office/drawing/2014/main" id="{4C751D4C-AA41-4172-998B-408124DFF8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59" y="2387"/>
                      <a:ext cx="156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kumimoji="0" lang="ja-JP" altLang="ja-JP" sz="1600">
                          <a:latin typeface="+mn-lt"/>
                          <a:ea typeface="游ゴシック" panose="020B0400000000000000" pitchFamily="50" charset="-128"/>
                        </a:rPr>
                        <a:t>0.2</a:t>
                      </a:r>
                      <a:endParaRPr kumimoji="0" lang="ja-JP" altLang="ja-JP" sz="1600">
                        <a:latin typeface="+mn-lt"/>
                      </a:endParaRPr>
                    </a:p>
                  </p:txBody>
                </p:sp>
                <p:sp>
                  <p:nvSpPr>
                    <p:cNvPr id="470" name="Rectangle 112">
                      <a:extLst>
                        <a:ext uri="{FF2B5EF4-FFF2-40B4-BE49-F238E27FC236}">
                          <a16:creationId xmlns:a16="http://schemas.microsoft.com/office/drawing/2014/main" id="{481AE58A-47BB-4AB5-9765-3CA7EC85F63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59" y="2258"/>
                      <a:ext cx="156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kumimoji="0" lang="ja-JP" altLang="ja-JP" sz="1600">
                          <a:latin typeface="+mn-lt"/>
                          <a:ea typeface="游ゴシック" panose="020B0400000000000000" pitchFamily="50" charset="-128"/>
                        </a:rPr>
                        <a:t>0.3</a:t>
                      </a:r>
                      <a:endParaRPr kumimoji="0" lang="ja-JP" altLang="ja-JP" sz="1600">
                        <a:latin typeface="+mn-lt"/>
                      </a:endParaRPr>
                    </a:p>
                  </p:txBody>
                </p:sp>
                <p:sp>
                  <p:nvSpPr>
                    <p:cNvPr id="471" name="Rectangle 113">
                      <a:extLst>
                        <a:ext uri="{FF2B5EF4-FFF2-40B4-BE49-F238E27FC236}">
                          <a16:creationId xmlns:a16="http://schemas.microsoft.com/office/drawing/2014/main" id="{BE814823-B94F-4E35-8177-7114B50E7E4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59" y="2130"/>
                      <a:ext cx="156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kumimoji="0" lang="ja-JP" altLang="ja-JP" sz="1600">
                          <a:latin typeface="+mn-lt"/>
                          <a:ea typeface="游ゴシック" panose="020B0400000000000000" pitchFamily="50" charset="-128"/>
                        </a:rPr>
                        <a:t>0.4</a:t>
                      </a:r>
                      <a:endParaRPr kumimoji="0" lang="ja-JP" altLang="ja-JP" sz="1600">
                        <a:latin typeface="+mn-lt"/>
                      </a:endParaRPr>
                    </a:p>
                  </p:txBody>
                </p:sp>
                <p:sp>
                  <p:nvSpPr>
                    <p:cNvPr id="472" name="Rectangle 114">
                      <a:extLst>
                        <a:ext uri="{FF2B5EF4-FFF2-40B4-BE49-F238E27FC236}">
                          <a16:creationId xmlns:a16="http://schemas.microsoft.com/office/drawing/2014/main" id="{91FD450E-C05C-4B21-BDD0-47D226949E7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59" y="2001"/>
                      <a:ext cx="156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kumimoji="0" lang="ja-JP" altLang="ja-JP" sz="1600" dirty="0">
                          <a:latin typeface="+mn-lt"/>
                          <a:ea typeface="游ゴシック" panose="020B0400000000000000" pitchFamily="50" charset="-128"/>
                        </a:rPr>
                        <a:t>0.5</a:t>
                      </a:r>
                      <a:endParaRPr kumimoji="0" lang="ja-JP" altLang="ja-JP" sz="1600" dirty="0">
                        <a:latin typeface="+mn-lt"/>
                      </a:endParaRPr>
                    </a:p>
                  </p:txBody>
                </p:sp>
                <p:sp>
                  <p:nvSpPr>
                    <p:cNvPr id="473" name="Rectangle 115">
                      <a:extLst>
                        <a:ext uri="{FF2B5EF4-FFF2-40B4-BE49-F238E27FC236}">
                          <a16:creationId xmlns:a16="http://schemas.microsoft.com/office/drawing/2014/main" id="{4BA54EAD-9A3F-43E1-A65C-18A8A9BD927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68" y="2766"/>
                      <a:ext cx="63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kumimoji="0" lang="ja-JP" altLang="ja-JP" sz="1600">
                          <a:latin typeface="+mn-lt"/>
                          <a:ea typeface="游ゴシック" panose="020B0400000000000000" pitchFamily="50" charset="-128"/>
                        </a:rPr>
                        <a:t>0</a:t>
                      </a:r>
                      <a:endParaRPr kumimoji="0" lang="ja-JP" altLang="ja-JP" sz="1600">
                        <a:latin typeface="+mn-lt"/>
                      </a:endParaRPr>
                    </a:p>
                  </p:txBody>
                </p:sp>
                <p:sp>
                  <p:nvSpPr>
                    <p:cNvPr id="474" name="Rectangle 116">
                      <a:extLst>
                        <a:ext uri="{FF2B5EF4-FFF2-40B4-BE49-F238E27FC236}">
                          <a16:creationId xmlns:a16="http://schemas.microsoft.com/office/drawing/2014/main" id="{C169C9D6-D579-4FB4-9835-5BFEA0FD59E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6" y="2766"/>
                      <a:ext cx="63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kumimoji="0" lang="ja-JP" altLang="ja-JP" sz="1600">
                          <a:latin typeface="+mn-lt"/>
                          <a:ea typeface="游ゴシック" panose="020B0400000000000000" pitchFamily="50" charset="-128"/>
                        </a:rPr>
                        <a:t>5</a:t>
                      </a:r>
                      <a:endParaRPr kumimoji="0" lang="ja-JP" altLang="ja-JP" sz="1600">
                        <a:latin typeface="+mn-lt"/>
                      </a:endParaRPr>
                    </a:p>
                  </p:txBody>
                </p:sp>
                <p:sp>
                  <p:nvSpPr>
                    <p:cNvPr id="475" name="Rectangle 117">
                      <a:extLst>
                        <a:ext uri="{FF2B5EF4-FFF2-40B4-BE49-F238E27FC236}">
                          <a16:creationId xmlns:a16="http://schemas.microsoft.com/office/drawing/2014/main" id="{97349F34-1707-4D70-BB51-A168ED67B4F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39" y="2766"/>
                      <a:ext cx="125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kumimoji="0" lang="ja-JP" altLang="ja-JP" sz="1600">
                          <a:latin typeface="+mn-lt"/>
                          <a:ea typeface="游ゴシック" panose="020B0400000000000000" pitchFamily="50" charset="-128"/>
                        </a:rPr>
                        <a:t>10</a:t>
                      </a:r>
                      <a:endParaRPr kumimoji="0" lang="ja-JP" altLang="ja-JP" sz="1600">
                        <a:latin typeface="+mn-lt"/>
                      </a:endParaRPr>
                    </a:p>
                  </p:txBody>
                </p:sp>
                <p:sp>
                  <p:nvSpPr>
                    <p:cNvPr id="476" name="Rectangle 118">
                      <a:extLst>
                        <a:ext uri="{FF2B5EF4-FFF2-40B4-BE49-F238E27FC236}">
                          <a16:creationId xmlns:a16="http://schemas.microsoft.com/office/drawing/2014/main" id="{162C6AB3-AD5A-46FF-A43F-204C2CEBBC9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37" y="2766"/>
                      <a:ext cx="125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kumimoji="0" lang="ja-JP" altLang="ja-JP" sz="1600">
                          <a:latin typeface="+mn-lt"/>
                          <a:ea typeface="游ゴシック" panose="020B0400000000000000" pitchFamily="50" charset="-128"/>
                        </a:rPr>
                        <a:t>15</a:t>
                      </a:r>
                      <a:endParaRPr kumimoji="0" lang="ja-JP" altLang="ja-JP" sz="1600">
                        <a:latin typeface="+mn-lt"/>
                      </a:endParaRPr>
                    </a:p>
                  </p:txBody>
                </p:sp>
                <p:sp>
                  <p:nvSpPr>
                    <p:cNvPr id="477" name="Rectangle 119">
                      <a:extLst>
                        <a:ext uri="{FF2B5EF4-FFF2-40B4-BE49-F238E27FC236}">
                          <a16:creationId xmlns:a16="http://schemas.microsoft.com/office/drawing/2014/main" id="{368CDBBF-4D96-4D39-8EF4-840E8F9A7BC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34" y="2766"/>
                      <a:ext cx="125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kumimoji="0" lang="ja-JP" altLang="ja-JP" sz="1600" dirty="0">
                          <a:latin typeface="+mn-lt"/>
                          <a:ea typeface="游ゴシック" panose="020B0400000000000000" pitchFamily="50" charset="-128"/>
                        </a:rPr>
                        <a:t>20</a:t>
                      </a:r>
                      <a:endParaRPr kumimoji="0" lang="ja-JP" altLang="ja-JP" sz="1600" dirty="0">
                        <a:latin typeface="+mn-lt"/>
                      </a:endParaRPr>
                    </a:p>
                  </p:txBody>
                </p:sp>
                <p:sp>
                  <p:nvSpPr>
                    <p:cNvPr id="478" name="Rectangle 120">
                      <a:extLst>
                        <a:ext uri="{FF2B5EF4-FFF2-40B4-BE49-F238E27FC236}">
                          <a16:creationId xmlns:a16="http://schemas.microsoft.com/office/drawing/2014/main" id="{A0849A88-9C76-4FE8-9BE1-26C005DC451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32" y="2766"/>
                      <a:ext cx="125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kumimoji="0" lang="ja-JP" altLang="ja-JP" sz="1600">
                          <a:latin typeface="+mn-lt"/>
                          <a:ea typeface="游ゴシック" panose="020B0400000000000000" pitchFamily="50" charset="-128"/>
                        </a:rPr>
                        <a:t>25</a:t>
                      </a:r>
                      <a:endParaRPr kumimoji="0" lang="ja-JP" altLang="ja-JP" sz="1600">
                        <a:latin typeface="+mn-lt"/>
                      </a:endParaRPr>
                    </a:p>
                  </p:txBody>
                </p:sp>
                <p:sp>
                  <p:nvSpPr>
                    <p:cNvPr id="479" name="Rectangle 121">
                      <a:extLst>
                        <a:ext uri="{FF2B5EF4-FFF2-40B4-BE49-F238E27FC236}">
                          <a16:creationId xmlns:a16="http://schemas.microsoft.com/office/drawing/2014/main" id="{8A797D6D-E751-409F-930B-99DC4B1F527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30" y="2766"/>
                      <a:ext cx="125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kumimoji="0" lang="ja-JP" altLang="ja-JP" sz="1600" dirty="0">
                          <a:latin typeface="+mn-lt"/>
                          <a:ea typeface="游ゴシック" panose="020B0400000000000000" pitchFamily="50" charset="-128"/>
                        </a:rPr>
                        <a:t>30</a:t>
                      </a:r>
                      <a:endParaRPr kumimoji="0" lang="ja-JP" altLang="ja-JP" sz="1600" dirty="0">
                        <a:latin typeface="+mn-lt"/>
                      </a:endParaRPr>
                    </a:p>
                  </p:txBody>
                </p:sp>
              </p:grpSp>
              <p:sp>
                <p:nvSpPr>
                  <p:cNvPr id="428" name="テキスト ボックス 427">
                    <a:extLst>
                      <a:ext uri="{FF2B5EF4-FFF2-40B4-BE49-F238E27FC236}">
                        <a16:creationId xmlns:a16="http://schemas.microsoft.com/office/drawing/2014/main" id="{DEF46654-7E10-471F-8192-C5AD9FEE5A28}"/>
                      </a:ext>
                    </a:extLst>
                  </p:cNvPr>
                  <p:cNvSpPr txBox="1"/>
                  <p:nvPr/>
                </p:nvSpPr>
                <p:spPr>
                  <a:xfrm>
                    <a:off x="5294758" y="4723254"/>
                    <a:ext cx="1294721" cy="33791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dirty="0">
                        <a:cs typeface="Times New Roman" panose="02020603050405020304" pitchFamily="18" charset="0"/>
                      </a:rPr>
                      <a:t>Time, </a:t>
                    </a:r>
                    <a:r>
                      <a:rPr lang="en-US" altLang="ja-JP" i="1" dirty="0">
                        <a:cs typeface="Times New Roman" panose="02020603050405020304" pitchFamily="18" charset="0"/>
                      </a:rPr>
                      <a:t>t</a:t>
                    </a:r>
                    <a:r>
                      <a:rPr lang="en-US" altLang="ja-JP" dirty="0">
                        <a:cs typeface="Times New Roman" panose="02020603050405020304" pitchFamily="18" charset="0"/>
                      </a:rPr>
                      <a:t> [</a:t>
                    </a:r>
                    <a:r>
                      <a:rPr lang="en-US" altLang="ja-JP" dirty="0" err="1">
                        <a:cs typeface="Times New Roman" panose="02020603050405020304" pitchFamily="18" charset="0"/>
                      </a:rPr>
                      <a:t>ms</a:t>
                    </a:r>
                    <a:r>
                      <a:rPr lang="en-US" altLang="ja-JP" dirty="0">
                        <a:cs typeface="Times New Roman" panose="02020603050405020304" pitchFamily="18" charset="0"/>
                      </a:rPr>
                      <a:t>] </a:t>
                    </a:r>
                    <a:endParaRPr lang="ja-JP" altLang="en-US" dirty="0"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9" name="Freeform 75">
                    <a:extLst>
                      <a:ext uri="{FF2B5EF4-FFF2-40B4-BE49-F238E27FC236}">
                        <a16:creationId xmlns:a16="http://schemas.microsoft.com/office/drawing/2014/main" id="{30861E7D-196C-40B6-9BD4-591CC511076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810494" y="3376375"/>
                    <a:ext cx="46038" cy="1023938"/>
                  </a:xfrm>
                  <a:custGeom>
                    <a:avLst/>
                    <a:gdLst>
                      <a:gd name="T0" fmla="*/ 0 w 29"/>
                      <a:gd name="T1" fmla="*/ 645 h 645"/>
                      <a:gd name="T2" fmla="*/ 29 w 29"/>
                      <a:gd name="T3" fmla="*/ 645 h 645"/>
                      <a:gd name="T4" fmla="*/ 0 w 29"/>
                      <a:gd name="T5" fmla="*/ 517 h 645"/>
                      <a:gd name="T6" fmla="*/ 29 w 29"/>
                      <a:gd name="T7" fmla="*/ 517 h 645"/>
                      <a:gd name="T8" fmla="*/ 0 w 29"/>
                      <a:gd name="T9" fmla="*/ 386 h 645"/>
                      <a:gd name="T10" fmla="*/ 29 w 29"/>
                      <a:gd name="T11" fmla="*/ 386 h 645"/>
                      <a:gd name="T12" fmla="*/ 0 w 29"/>
                      <a:gd name="T13" fmla="*/ 258 h 645"/>
                      <a:gd name="T14" fmla="*/ 29 w 29"/>
                      <a:gd name="T15" fmla="*/ 258 h 645"/>
                      <a:gd name="T16" fmla="*/ 0 w 29"/>
                      <a:gd name="T17" fmla="*/ 127 h 645"/>
                      <a:gd name="T18" fmla="*/ 29 w 29"/>
                      <a:gd name="T19" fmla="*/ 127 h 645"/>
                      <a:gd name="T20" fmla="*/ 0 w 29"/>
                      <a:gd name="T21" fmla="*/ 0 h 645"/>
                      <a:gd name="T22" fmla="*/ 29 w 29"/>
                      <a:gd name="T23" fmla="*/ 0 h 6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9" h="645">
                        <a:moveTo>
                          <a:pt x="0" y="645"/>
                        </a:moveTo>
                        <a:lnTo>
                          <a:pt x="29" y="645"/>
                        </a:lnTo>
                        <a:moveTo>
                          <a:pt x="0" y="517"/>
                        </a:moveTo>
                        <a:lnTo>
                          <a:pt x="29" y="517"/>
                        </a:lnTo>
                        <a:moveTo>
                          <a:pt x="0" y="386"/>
                        </a:moveTo>
                        <a:lnTo>
                          <a:pt x="29" y="386"/>
                        </a:lnTo>
                        <a:moveTo>
                          <a:pt x="0" y="258"/>
                        </a:moveTo>
                        <a:lnTo>
                          <a:pt x="29" y="258"/>
                        </a:lnTo>
                        <a:moveTo>
                          <a:pt x="0" y="127"/>
                        </a:moveTo>
                        <a:lnTo>
                          <a:pt x="29" y="127"/>
                        </a:lnTo>
                        <a:moveTo>
                          <a:pt x="0" y="0"/>
                        </a:moveTo>
                        <a:lnTo>
                          <a:pt x="29" y="0"/>
                        </a:lnTo>
                      </a:path>
                    </a:pathLst>
                  </a:custGeom>
                  <a:noFill/>
                  <a:ln w="11113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sz="1600"/>
                  </a:p>
                </p:txBody>
              </p:sp>
              <p:sp>
                <p:nvSpPr>
                  <p:cNvPr id="430" name="Freeform 77">
                    <a:extLst>
                      <a:ext uri="{FF2B5EF4-FFF2-40B4-BE49-F238E27FC236}">
                        <a16:creationId xmlns:a16="http://schemas.microsoft.com/office/drawing/2014/main" id="{486E9B5F-D2BC-48C3-B15E-056F35D666D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979577" y="3376375"/>
                    <a:ext cx="1881188" cy="46038"/>
                  </a:xfrm>
                  <a:custGeom>
                    <a:avLst/>
                    <a:gdLst>
                      <a:gd name="T0" fmla="*/ 0 w 1185"/>
                      <a:gd name="T1" fmla="*/ 0 h 29"/>
                      <a:gd name="T2" fmla="*/ 0 w 1185"/>
                      <a:gd name="T3" fmla="*/ 29 h 29"/>
                      <a:gd name="T4" fmla="*/ 197 w 1185"/>
                      <a:gd name="T5" fmla="*/ 0 h 29"/>
                      <a:gd name="T6" fmla="*/ 197 w 1185"/>
                      <a:gd name="T7" fmla="*/ 29 h 29"/>
                      <a:gd name="T8" fmla="*/ 395 w 1185"/>
                      <a:gd name="T9" fmla="*/ 0 h 29"/>
                      <a:gd name="T10" fmla="*/ 395 w 1185"/>
                      <a:gd name="T11" fmla="*/ 29 h 29"/>
                      <a:gd name="T12" fmla="*/ 592 w 1185"/>
                      <a:gd name="T13" fmla="*/ 0 h 29"/>
                      <a:gd name="T14" fmla="*/ 592 w 1185"/>
                      <a:gd name="T15" fmla="*/ 29 h 29"/>
                      <a:gd name="T16" fmla="*/ 790 w 1185"/>
                      <a:gd name="T17" fmla="*/ 0 h 29"/>
                      <a:gd name="T18" fmla="*/ 790 w 1185"/>
                      <a:gd name="T19" fmla="*/ 29 h 29"/>
                      <a:gd name="T20" fmla="*/ 987 w 1185"/>
                      <a:gd name="T21" fmla="*/ 0 h 29"/>
                      <a:gd name="T22" fmla="*/ 987 w 1185"/>
                      <a:gd name="T23" fmla="*/ 29 h 29"/>
                      <a:gd name="T24" fmla="*/ 1185 w 1185"/>
                      <a:gd name="T25" fmla="*/ 0 h 29"/>
                      <a:gd name="T26" fmla="*/ 1185 w 1185"/>
                      <a:gd name="T27" fmla="*/ 29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185" h="29">
                        <a:moveTo>
                          <a:pt x="0" y="0"/>
                        </a:moveTo>
                        <a:lnTo>
                          <a:pt x="0" y="29"/>
                        </a:lnTo>
                        <a:moveTo>
                          <a:pt x="197" y="0"/>
                        </a:moveTo>
                        <a:lnTo>
                          <a:pt x="197" y="29"/>
                        </a:lnTo>
                        <a:moveTo>
                          <a:pt x="395" y="0"/>
                        </a:moveTo>
                        <a:lnTo>
                          <a:pt x="395" y="29"/>
                        </a:lnTo>
                        <a:moveTo>
                          <a:pt x="592" y="0"/>
                        </a:moveTo>
                        <a:lnTo>
                          <a:pt x="592" y="29"/>
                        </a:lnTo>
                        <a:moveTo>
                          <a:pt x="790" y="0"/>
                        </a:moveTo>
                        <a:lnTo>
                          <a:pt x="790" y="29"/>
                        </a:lnTo>
                        <a:moveTo>
                          <a:pt x="987" y="0"/>
                        </a:moveTo>
                        <a:lnTo>
                          <a:pt x="987" y="29"/>
                        </a:lnTo>
                        <a:moveTo>
                          <a:pt x="1185" y="0"/>
                        </a:moveTo>
                        <a:lnTo>
                          <a:pt x="1185" y="29"/>
                        </a:lnTo>
                      </a:path>
                    </a:pathLst>
                  </a:custGeom>
                  <a:noFill/>
                  <a:ln w="11113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sz="1600"/>
                  </a:p>
                </p:txBody>
              </p:sp>
            </p:grpSp>
            <p:sp>
              <p:nvSpPr>
                <p:cNvPr id="426" name="テキスト ボックス 425">
                  <a:extLst>
                    <a:ext uri="{FF2B5EF4-FFF2-40B4-BE49-F238E27FC236}">
                      <a16:creationId xmlns:a16="http://schemas.microsoft.com/office/drawing/2014/main" id="{0BCC4497-A552-4A0C-AE1F-6BC0EF796213}"/>
                    </a:ext>
                  </a:extLst>
                </p:cNvPr>
                <p:cNvSpPr txBox="1"/>
                <p:nvPr/>
              </p:nvSpPr>
              <p:spPr>
                <a:xfrm>
                  <a:off x="5711064" y="3706941"/>
                  <a:ext cx="1065181" cy="5350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i="1" dirty="0">
                      <a:sym typeface="Symbol" panose="05050102010706020507" pitchFamily="18" charset="2"/>
                    </a:rPr>
                    <a:t></a:t>
                  </a:r>
                  <a:r>
                    <a:rPr lang="en-US" altLang="ja-JP" sz="1600" i="1" dirty="0">
                      <a:cs typeface="Times New Roman" panose="02020603050405020304" pitchFamily="18" charset="0"/>
                    </a:rPr>
                    <a:t> </a:t>
                  </a:r>
                  <a:r>
                    <a:rPr lang="en-US" altLang="ja-JP" sz="1600" dirty="0">
                      <a:cs typeface="Times New Roman" panose="02020603050405020304" pitchFamily="18" charset="0"/>
                    </a:rPr>
                    <a:t>= 1.0</a:t>
                  </a:r>
                </a:p>
                <a:p>
                  <a:r>
                    <a:rPr lang="en-US" altLang="ja-JP" sz="1600" dirty="0" err="1">
                      <a:cs typeface="Times New Roman" panose="02020603050405020304" pitchFamily="18" charset="0"/>
                    </a:rPr>
                    <a:t>Ar</a:t>
                  </a:r>
                  <a:r>
                    <a:rPr lang="en-US" altLang="ja-JP" sz="1600" dirty="0">
                      <a:cs typeface="Times New Roman" panose="02020603050405020304" pitchFamily="18" charset="0"/>
                    </a:rPr>
                    <a:t> 44 vol% </a:t>
                  </a:r>
                  <a:endParaRPr lang="ja-JP" altLang="en-US" sz="1600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80" name="テキスト ボックス 479">
                <a:extLst>
                  <a:ext uri="{FF2B5EF4-FFF2-40B4-BE49-F238E27FC236}">
                    <a16:creationId xmlns:a16="http://schemas.microsoft.com/office/drawing/2014/main" id="{815AB3B5-07A9-4A13-AB02-F074402E0453}"/>
                  </a:ext>
                </a:extLst>
              </p:cNvPr>
              <p:cNvSpPr txBox="1"/>
              <p:nvPr/>
            </p:nvSpPr>
            <p:spPr>
              <a:xfrm rot="5400000" flipV="1">
                <a:off x="-1248" y="2242097"/>
                <a:ext cx="1780851" cy="352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cs typeface="Times New Roman" panose="02020603050405020304" pitchFamily="18" charset="0"/>
                  </a:rPr>
                  <a:t>Flame radius, </a:t>
                </a:r>
                <a:r>
                  <a:rPr lang="en-US" altLang="ja-JP" i="1" dirty="0">
                    <a:cs typeface="Times New Roman" panose="02020603050405020304" pitchFamily="18" charset="0"/>
                  </a:rPr>
                  <a:t>r</a:t>
                </a:r>
                <a:r>
                  <a:rPr lang="en-US" altLang="ja-JP" dirty="0">
                    <a:cs typeface="Times New Roman" panose="02020603050405020304" pitchFamily="18" charset="0"/>
                  </a:rPr>
                  <a:t> [m]</a:t>
                </a:r>
                <a:endParaRPr lang="ja-JP" altLang="en-US" i="1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484" name="テキスト ボックス 483"/>
              <p:cNvSpPr txBox="1"/>
              <p:nvPr/>
            </p:nvSpPr>
            <p:spPr>
              <a:xfrm>
                <a:off x="1726534" y="1371134"/>
                <a:ext cx="1527197" cy="337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chemeClr val="accent6">
                        <a:lumMod val="75000"/>
                      </a:schemeClr>
                    </a:solidFill>
                  </a:rPr>
                  <a:t>Cellular regime</a:t>
                </a:r>
                <a:endParaRPr lang="ja-JP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486" name="直線コネクタ 485"/>
              <p:cNvCxnSpPr/>
              <p:nvPr/>
            </p:nvCxnSpPr>
            <p:spPr>
              <a:xfrm flipH="1">
                <a:off x="1816338" y="1829257"/>
                <a:ext cx="0" cy="100157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7" name="正方形/長方形 486">
                <a:extLst>
                  <a:ext uri="{FF2B5EF4-FFF2-40B4-BE49-F238E27FC236}">
                    <a16:creationId xmlns:a16="http://schemas.microsoft.com/office/drawing/2014/main" id="{A342D55E-10F4-49F7-BFBD-F9850FEF3A10}"/>
                  </a:ext>
                </a:extLst>
              </p:cNvPr>
              <p:cNvSpPr/>
              <p:nvPr/>
            </p:nvSpPr>
            <p:spPr>
              <a:xfrm>
                <a:off x="1803422" y="1996580"/>
                <a:ext cx="328876" cy="3660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2000" i="1" dirty="0" err="1">
                    <a:solidFill>
                      <a:schemeClr val="accent6">
                        <a:lumMod val="75000"/>
                      </a:schemeClr>
                    </a:solidFill>
                  </a:rPr>
                  <a:t>r</a:t>
                </a:r>
                <a:r>
                  <a:rPr lang="en-US" altLang="ja-JP" sz="2000" baseline="-25000" dirty="0" err="1">
                    <a:solidFill>
                      <a:schemeClr val="accent6">
                        <a:lumMod val="75000"/>
                      </a:schemeClr>
                    </a:solidFill>
                  </a:rPr>
                  <a:t>c</a:t>
                </a:r>
                <a:endParaRPr lang="ja-JP" altLang="en-US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88" name="右矢印 106">
                <a:extLst>
                  <a:ext uri="{FF2B5EF4-FFF2-40B4-BE49-F238E27FC236}">
                    <a16:creationId xmlns:a16="http://schemas.microsoft.com/office/drawing/2014/main" id="{35D5DD63-7267-4071-9084-D64508CA9B0D}"/>
                  </a:ext>
                </a:extLst>
              </p:cNvPr>
              <p:cNvSpPr/>
              <p:nvPr/>
            </p:nvSpPr>
            <p:spPr>
              <a:xfrm rot="10800000" flipH="1">
                <a:off x="1882481" y="1888620"/>
                <a:ext cx="385157" cy="208229"/>
              </a:xfrm>
              <a:prstGeom prst="rightArrow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7" name="正方形/長方形 36"/>
            <p:cNvSpPr/>
            <p:nvPr/>
          </p:nvSpPr>
          <p:spPr>
            <a:xfrm>
              <a:off x="758539" y="4332938"/>
              <a:ext cx="403761" cy="3660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err="1">
                  <a:solidFill>
                    <a:schemeClr val="accent6">
                      <a:lumMod val="75000"/>
                    </a:schemeClr>
                  </a:solidFill>
                  <a:cs typeface="Times New Roman" panose="02020603050405020304" pitchFamily="18" charset="0"/>
                </a:rPr>
                <a:t>Ar</a:t>
              </a:r>
              <a:endParaRPr lang="ja-JP" altLang="en-US" sz="2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2855640" y="1448156"/>
            <a:ext cx="3450388" cy="2291672"/>
            <a:chOff x="738669" y="3643941"/>
            <a:chExt cx="3283613" cy="2081843"/>
          </a:xfrm>
        </p:grpSpPr>
        <p:grpSp>
          <p:nvGrpSpPr>
            <p:cNvPr id="35" name="グループ化 34"/>
            <p:cNvGrpSpPr/>
            <p:nvPr/>
          </p:nvGrpSpPr>
          <p:grpSpPr>
            <a:xfrm>
              <a:off x="1168077" y="3643941"/>
              <a:ext cx="2854205" cy="2081843"/>
              <a:chOff x="758383" y="3352412"/>
              <a:chExt cx="2854205" cy="2081843"/>
            </a:xfrm>
          </p:grpSpPr>
          <p:grpSp>
            <p:nvGrpSpPr>
              <p:cNvPr id="356" name="グループ化 355">
                <a:extLst>
                  <a:ext uri="{FF2B5EF4-FFF2-40B4-BE49-F238E27FC236}">
                    <a16:creationId xmlns:a16="http://schemas.microsoft.com/office/drawing/2014/main" id="{E6B155A5-DC00-4ECA-A2A2-30A73E146791}"/>
                  </a:ext>
                </a:extLst>
              </p:cNvPr>
              <p:cNvGrpSpPr/>
              <p:nvPr/>
            </p:nvGrpSpPr>
            <p:grpSpPr>
              <a:xfrm>
                <a:off x="1227899" y="3628297"/>
                <a:ext cx="2384689" cy="1805958"/>
                <a:chOff x="1109992" y="3206789"/>
                <a:chExt cx="2384689" cy="1805958"/>
              </a:xfrm>
            </p:grpSpPr>
            <p:sp>
              <p:nvSpPr>
                <p:cNvPr id="357" name="テキスト ボックス 356">
                  <a:extLst>
                    <a:ext uri="{FF2B5EF4-FFF2-40B4-BE49-F238E27FC236}">
                      <a16:creationId xmlns:a16="http://schemas.microsoft.com/office/drawing/2014/main" id="{64385ABD-E194-4848-AED2-00A783B5D452}"/>
                    </a:ext>
                  </a:extLst>
                </p:cNvPr>
                <p:cNvSpPr txBox="1"/>
                <p:nvPr/>
              </p:nvSpPr>
              <p:spPr>
                <a:xfrm>
                  <a:off x="1845678" y="4677232"/>
                  <a:ext cx="1292421" cy="3355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cs typeface="Times New Roman" panose="02020603050405020304" pitchFamily="18" charset="0"/>
                    </a:rPr>
                    <a:t>Time, </a:t>
                  </a:r>
                  <a:r>
                    <a:rPr lang="en-US" altLang="ja-JP" i="1" dirty="0">
                      <a:cs typeface="Times New Roman" panose="02020603050405020304" pitchFamily="18" charset="0"/>
                    </a:rPr>
                    <a:t>t</a:t>
                  </a:r>
                  <a:r>
                    <a:rPr lang="en-US" altLang="ja-JP" dirty="0">
                      <a:cs typeface="Times New Roman" panose="02020603050405020304" pitchFamily="18" charset="0"/>
                    </a:rPr>
                    <a:t> [</a:t>
                  </a:r>
                  <a:r>
                    <a:rPr lang="en-US" altLang="ja-JP" dirty="0" err="1">
                      <a:cs typeface="Times New Roman" panose="02020603050405020304" pitchFamily="18" charset="0"/>
                    </a:rPr>
                    <a:t>ms</a:t>
                  </a:r>
                  <a:r>
                    <a:rPr lang="en-US" altLang="ja-JP" dirty="0">
                      <a:cs typeface="Times New Roman" panose="02020603050405020304" pitchFamily="18" charset="0"/>
                    </a:rPr>
                    <a:t>] </a:t>
                  </a:r>
                  <a:endParaRPr lang="ja-JP" altLang="en-US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8" name="Rectangle 6">
                  <a:extLst>
                    <a:ext uri="{FF2B5EF4-FFF2-40B4-BE49-F238E27FC236}">
                      <a16:creationId xmlns:a16="http://schemas.microsoft.com/office/drawing/2014/main" id="{40FD1FFC-BD16-443B-BC5B-30AFF091F6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4014" y="3340139"/>
                  <a:ext cx="1892301" cy="1023937"/>
                </a:xfrm>
                <a:prstGeom prst="rect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59" name="Line 7">
                  <a:extLst>
                    <a:ext uri="{FF2B5EF4-FFF2-40B4-BE49-F238E27FC236}">
                      <a16:creationId xmlns:a16="http://schemas.microsoft.com/office/drawing/2014/main" id="{7CA4FE82-86B7-4FF8-8C96-E7912F640E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14014" y="3340139"/>
                  <a:ext cx="0" cy="1023937"/>
                </a:xfrm>
                <a:prstGeom prst="lin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60" name="Freeform 8">
                  <a:extLst>
                    <a:ext uri="{FF2B5EF4-FFF2-40B4-BE49-F238E27FC236}">
                      <a16:creationId xmlns:a16="http://schemas.microsoft.com/office/drawing/2014/main" id="{AEC31C41-07C1-4717-97A0-07C1617708D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14014" y="3340139"/>
                  <a:ext cx="57150" cy="1023937"/>
                </a:xfrm>
                <a:custGeom>
                  <a:avLst/>
                  <a:gdLst>
                    <a:gd name="T0" fmla="*/ 0 w 36"/>
                    <a:gd name="T1" fmla="*/ 645 h 645"/>
                    <a:gd name="T2" fmla="*/ 36 w 36"/>
                    <a:gd name="T3" fmla="*/ 645 h 645"/>
                    <a:gd name="T4" fmla="*/ 0 w 36"/>
                    <a:gd name="T5" fmla="*/ 517 h 645"/>
                    <a:gd name="T6" fmla="*/ 36 w 36"/>
                    <a:gd name="T7" fmla="*/ 517 h 645"/>
                    <a:gd name="T8" fmla="*/ 0 w 36"/>
                    <a:gd name="T9" fmla="*/ 386 h 645"/>
                    <a:gd name="T10" fmla="*/ 36 w 36"/>
                    <a:gd name="T11" fmla="*/ 386 h 645"/>
                    <a:gd name="T12" fmla="*/ 0 w 36"/>
                    <a:gd name="T13" fmla="*/ 258 h 645"/>
                    <a:gd name="T14" fmla="*/ 36 w 36"/>
                    <a:gd name="T15" fmla="*/ 258 h 645"/>
                    <a:gd name="T16" fmla="*/ 0 w 36"/>
                    <a:gd name="T17" fmla="*/ 127 h 645"/>
                    <a:gd name="T18" fmla="*/ 36 w 36"/>
                    <a:gd name="T19" fmla="*/ 127 h 645"/>
                    <a:gd name="T20" fmla="*/ 0 w 36"/>
                    <a:gd name="T21" fmla="*/ 0 h 645"/>
                    <a:gd name="T22" fmla="*/ 36 w 36"/>
                    <a:gd name="T23" fmla="*/ 0 h 6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6" h="645">
                      <a:moveTo>
                        <a:pt x="0" y="645"/>
                      </a:moveTo>
                      <a:lnTo>
                        <a:pt x="36" y="645"/>
                      </a:lnTo>
                      <a:moveTo>
                        <a:pt x="0" y="517"/>
                      </a:moveTo>
                      <a:lnTo>
                        <a:pt x="36" y="517"/>
                      </a:lnTo>
                      <a:moveTo>
                        <a:pt x="0" y="386"/>
                      </a:moveTo>
                      <a:lnTo>
                        <a:pt x="36" y="386"/>
                      </a:lnTo>
                      <a:moveTo>
                        <a:pt x="0" y="258"/>
                      </a:moveTo>
                      <a:lnTo>
                        <a:pt x="36" y="258"/>
                      </a:lnTo>
                      <a:moveTo>
                        <a:pt x="0" y="127"/>
                      </a:moveTo>
                      <a:lnTo>
                        <a:pt x="36" y="127"/>
                      </a:lnTo>
                      <a:moveTo>
                        <a:pt x="0" y="0"/>
                      </a:moveTo>
                      <a:lnTo>
                        <a:pt x="36" y="0"/>
                      </a:ln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61" name="Line 9">
                  <a:extLst>
                    <a:ext uri="{FF2B5EF4-FFF2-40B4-BE49-F238E27FC236}">
                      <a16:creationId xmlns:a16="http://schemas.microsoft.com/office/drawing/2014/main" id="{B8C4F912-F640-4E73-82B9-A53E0DCCDC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14014" y="4364076"/>
                  <a:ext cx="1892301" cy="0"/>
                </a:xfrm>
                <a:prstGeom prst="lin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62" name="Freeform 10">
                  <a:extLst>
                    <a:ext uri="{FF2B5EF4-FFF2-40B4-BE49-F238E27FC236}">
                      <a16:creationId xmlns:a16="http://schemas.microsoft.com/office/drawing/2014/main" id="{8A5F69D3-C384-4663-9FC6-DF4C4AEB6CC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14014" y="4305339"/>
                  <a:ext cx="1892301" cy="58737"/>
                </a:xfrm>
                <a:custGeom>
                  <a:avLst/>
                  <a:gdLst>
                    <a:gd name="T0" fmla="*/ 0 w 1192"/>
                    <a:gd name="T1" fmla="*/ 0 h 37"/>
                    <a:gd name="T2" fmla="*/ 0 w 1192"/>
                    <a:gd name="T3" fmla="*/ 37 h 37"/>
                    <a:gd name="T4" fmla="*/ 197 w 1192"/>
                    <a:gd name="T5" fmla="*/ 0 h 37"/>
                    <a:gd name="T6" fmla="*/ 197 w 1192"/>
                    <a:gd name="T7" fmla="*/ 37 h 37"/>
                    <a:gd name="T8" fmla="*/ 395 w 1192"/>
                    <a:gd name="T9" fmla="*/ 0 h 37"/>
                    <a:gd name="T10" fmla="*/ 395 w 1192"/>
                    <a:gd name="T11" fmla="*/ 37 h 37"/>
                    <a:gd name="T12" fmla="*/ 596 w 1192"/>
                    <a:gd name="T13" fmla="*/ 0 h 37"/>
                    <a:gd name="T14" fmla="*/ 596 w 1192"/>
                    <a:gd name="T15" fmla="*/ 37 h 37"/>
                    <a:gd name="T16" fmla="*/ 794 w 1192"/>
                    <a:gd name="T17" fmla="*/ 0 h 37"/>
                    <a:gd name="T18" fmla="*/ 794 w 1192"/>
                    <a:gd name="T19" fmla="*/ 37 h 37"/>
                    <a:gd name="T20" fmla="*/ 991 w 1192"/>
                    <a:gd name="T21" fmla="*/ 0 h 37"/>
                    <a:gd name="T22" fmla="*/ 991 w 1192"/>
                    <a:gd name="T23" fmla="*/ 37 h 37"/>
                    <a:gd name="T24" fmla="*/ 1192 w 1192"/>
                    <a:gd name="T25" fmla="*/ 0 h 37"/>
                    <a:gd name="T26" fmla="*/ 1192 w 1192"/>
                    <a:gd name="T27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92" h="37">
                      <a:moveTo>
                        <a:pt x="0" y="0"/>
                      </a:moveTo>
                      <a:lnTo>
                        <a:pt x="0" y="37"/>
                      </a:lnTo>
                      <a:moveTo>
                        <a:pt x="197" y="0"/>
                      </a:moveTo>
                      <a:lnTo>
                        <a:pt x="197" y="37"/>
                      </a:lnTo>
                      <a:moveTo>
                        <a:pt x="395" y="0"/>
                      </a:moveTo>
                      <a:lnTo>
                        <a:pt x="395" y="37"/>
                      </a:lnTo>
                      <a:moveTo>
                        <a:pt x="596" y="0"/>
                      </a:moveTo>
                      <a:lnTo>
                        <a:pt x="596" y="37"/>
                      </a:lnTo>
                      <a:moveTo>
                        <a:pt x="794" y="0"/>
                      </a:moveTo>
                      <a:lnTo>
                        <a:pt x="794" y="37"/>
                      </a:lnTo>
                      <a:moveTo>
                        <a:pt x="991" y="0"/>
                      </a:moveTo>
                      <a:lnTo>
                        <a:pt x="991" y="37"/>
                      </a:lnTo>
                      <a:moveTo>
                        <a:pt x="1192" y="0"/>
                      </a:moveTo>
                      <a:lnTo>
                        <a:pt x="1192" y="37"/>
                      </a:ln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63" name="Freeform 11">
                  <a:extLst>
                    <a:ext uri="{FF2B5EF4-FFF2-40B4-BE49-F238E27FC236}">
                      <a16:creationId xmlns:a16="http://schemas.microsoft.com/office/drawing/2014/main" id="{D2A95615-0F4A-40AB-9E41-608DCBCD08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014" y="3698914"/>
                  <a:ext cx="1323976" cy="665162"/>
                </a:xfrm>
                <a:custGeom>
                  <a:avLst/>
                  <a:gdLst>
                    <a:gd name="T0" fmla="*/ 0 w 834"/>
                    <a:gd name="T1" fmla="*/ 419 h 419"/>
                    <a:gd name="T2" fmla="*/ 40 w 834"/>
                    <a:gd name="T3" fmla="*/ 400 h 419"/>
                    <a:gd name="T4" fmla="*/ 77 w 834"/>
                    <a:gd name="T5" fmla="*/ 379 h 419"/>
                    <a:gd name="T6" fmla="*/ 117 w 834"/>
                    <a:gd name="T7" fmla="*/ 360 h 419"/>
                    <a:gd name="T8" fmla="*/ 157 w 834"/>
                    <a:gd name="T9" fmla="*/ 339 h 419"/>
                    <a:gd name="T10" fmla="*/ 197 w 834"/>
                    <a:gd name="T11" fmla="*/ 320 h 419"/>
                    <a:gd name="T12" fmla="*/ 238 w 834"/>
                    <a:gd name="T13" fmla="*/ 298 h 419"/>
                    <a:gd name="T14" fmla="*/ 278 w 834"/>
                    <a:gd name="T15" fmla="*/ 280 h 419"/>
                    <a:gd name="T16" fmla="*/ 318 w 834"/>
                    <a:gd name="T17" fmla="*/ 258 h 419"/>
                    <a:gd name="T18" fmla="*/ 355 w 834"/>
                    <a:gd name="T19" fmla="*/ 240 h 419"/>
                    <a:gd name="T20" fmla="*/ 395 w 834"/>
                    <a:gd name="T21" fmla="*/ 222 h 419"/>
                    <a:gd name="T22" fmla="*/ 435 w 834"/>
                    <a:gd name="T23" fmla="*/ 200 h 419"/>
                    <a:gd name="T24" fmla="*/ 475 w 834"/>
                    <a:gd name="T25" fmla="*/ 182 h 419"/>
                    <a:gd name="T26" fmla="*/ 516 w 834"/>
                    <a:gd name="T27" fmla="*/ 160 h 419"/>
                    <a:gd name="T28" fmla="*/ 556 w 834"/>
                    <a:gd name="T29" fmla="*/ 142 h 419"/>
                    <a:gd name="T30" fmla="*/ 596 w 834"/>
                    <a:gd name="T31" fmla="*/ 120 h 419"/>
                    <a:gd name="T32" fmla="*/ 633 w 834"/>
                    <a:gd name="T33" fmla="*/ 102 h 419"/>
                    <a:gd name="T34" fmla="*/ 673 w 834"/>
                    <a:gd name="T35" fmla="*/ 80 h 419"/>
                    <a:gd name="T36" fmla="*/ 713 w 834"/>
                    <a:gd name="T37" fmla="*/ 62 h 419"/>
                    <a:gd name="T38" fmla="*/ 753 w 834"/>
                    <a:gd name="T39" fmla="*/ 40 h 419"/>
                    <a:gd name="T40" fmla="*/ 794 w 834"/>
                    <a:gd name="T41" fmla="*/ 22 h 419"/>
                    <a:gd name="T42" fmla="*/ 834 w 834"/>
                    <a:gd name="T43" fmla="*/ 0 h 4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34" h="419">
                      <a:moveTo>
                        <a:pt x="0" y="419"/>
                      </a:moveTo>
                      <a:lnTo>
                        <a:pt x="40" y="400"/>
                      </a:lnTo>
                      <a:lnTo>
                        <a:pt x="77" y="379"/>
                      </a:lnTo>
                      <a:lnTo>
                        <a:pt x="117" y="360"/>
                      </a:lnTo>
                      <a:lnTo>
                        <a:pt x="157" y="339"/>
                      </a:lnTo>
                      <a:lnTo>
                        <a:pt x="197" y="320"/>
                      </a:lnTo>
                      <a:lnTo>
                        <a:pt x="238" y="298"/>
                      </a:lnTo>
                      <a:lnTo>
                        <a:pt x="278" y="280"/>
                      </a:lnTo>
                      <a:lnTo>
                        <a:pt x="318" y="258"/>
                      </a:lnTo>
                      <a:lnTo>
                        <a:pt x="355" y="240"/>
                      </a:lnTo>
                      <a:lnTo>
                        <a:pt x="395" y="222"/>
                      </a:lnTo>
                      <a:lnTo>
                        <a:pt x="435" y="200"/>
                      </a:lnTo>
                      <a:lnTo>
                        <a:pt x="475" y="182"/>
                      </a:lnTo>
                      <a:lnTo>
                        <a:pt x="516" y="160"/>
                      </a:lnTo>
                      <a:lnTo>
                        <a:pt x="556" y="142"/>
                      </a:lnTo>
                      <a:lnTo>
                        <a:pt x="596" y="120"/>
                      </a:lnTo>
                      <a:lnTo>
                        <a:pt x="633" y="102"/>
                      </a:lnTo>
                      <a:lnTo>
                        <a:pt x="673" y="80"/>
                      </a:lnTo>
                      <a:lnTo>
                        <a:pt x="713" y="62"/>
                      </a:lnTo>
                      <a:lnTo>
                        <a:pt x="753" y="40"/>
                      </a:lnTo>
                      <a:lnTo>
                        <a:pt x="794" y="22"/>
                      </a:lnTo>
                      <a:lnTo>
                        <a:pt x="834" y="0"/>
                      </a:lnTo>
                    </a:path>
                  </a:pathLst>
                </a:custGeom>
                <a:noFill/>
                <a:ln w="238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64" name="Oval 12">
                  <a:extLst>
                    <a:ext uri="{FF2B5EF4-FFF2-40B4-BE49-F238E27FC236}">
                      <a16:creationId xmlns:a16="http://schemas.microsoft.com/office/drawing/2014/main" id="{C5BC1462-3514-473F-ABFA-FEF968FFC4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3852" y="4333914"/>
                  <a:ext cx="57150" cy="58737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65" name="Oval 13">
                  <a:extLst>
                    <a:ext uri="{FF2B5EF4-FFF2-40B4-BE49-F238E27FC236}">
                      <a16:creationId xmlns:a16="http://schemas.microsoft.com/office/drawing/2014/main" id="{A3037F1B-F9F5-46AE-A50B-E90D5578EC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3852" y="4333914"/>
                  <a:ext cx="57150" cy="58737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66" name="Oval 14">
                  <a:extLst>
                    <a:ext uri="{FF2B5EF4-FFF2-40B4-BE49-F238E27FC236}">
                      <a16:creationId xmlns:a16="http://schemas.microsoft.com/office/drawing/2014/main" id="{ECA131DB-4A50-4D71-BFEF-F1925D4CD9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47352" y="4300576"/>
                  <a:ext cx="58738" cy="57150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67" name="Oval 15">
                  <a:extLst>
                    <a:ext uri="{FF2B5EF4-FFF2-40B4-BE49-F238E27FC236}">
                      <a16:creationId xmlns:a16="http://schemas.microsoft.com/office/drawing/2014/main" id="{9FF65FCD-7A39-43D5-A621-B3FBB83128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47352" y="4300576"/>
                  <a:ext cx="58738" cy="57150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68" name="Oval 16">
                  <a:extLst>
                    <a:ext uri="{FF2B5EF4-FFF2-40B4-BE49-F238E27FC236}">
                      <a16:creationId xmlns:a16="http://schemas.microsoft.com/office/drawing/2014/main" id="{ACC4E393-B938-48C6-BFF0-94F67FFC9E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6089" y="4270414"/>
                  <a:ext cx="57150" cy="58737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69" name="Oval 17">
                  <a:extLst>
                    <a:ext uri="{FF2B5EF4-FFF2-40B4-BE49-F238E27FC236}">
                      <a16:creationId xmlns:a16="http://schemas.microsoft.com/office/drawing/2014/main" id="{4F2820B0-15C8-4341-83C0-1ABF714229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6089" y="4270414"/>
                  <a:ext cx="57150" cy="58737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70" name="Oval 18">
                  <a:extLst>
                    <a:ext uri="{FF2B5EF4-FFF2-40B4-BE49-F238E27FC236}">
                      <a16:creationId xmlns:a16="http://schemas.microsoft.com/office/drawing/2014/main" id="{937BAEB7-73FE-4E8D-B0E6-61418CBC92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9589" y="4237076"/>
                  <a:ext cx="57150" cy="57150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71" name="Oval 19">
                  <a:extLst>
                    <a:ext uri="{FF2B5EF4-FFF2-40B4-BE49-F238E27FC236}">
                      <a16:creationId xmlns:a16="http://schemas.microsoft.com/office/drawing/2014/main" id="{06BA1688-BBBB-4889-89AB-F1E4DE36C8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9589" y="4237076"/>
                  <a:ext cx="57150" cy="57150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72" name="Oval 20">
                  <a:extLst>
                    <a:ext uri="{FF2B5EF4-FFF2-40B4-BE49-F238E27FC236}">
                      <a16:creationId xmlns:a16="http://schemas.microsoft.com/office/drawing/2014/main" id="{4A52B8E8-8DEF-4894-AC45-522D205140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089" y="4202151"/>
                  <a:ext cx="58738" cy="57150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73" name="Oval 21">
                  <a:extLst>
                    <a:ext uri="{FF2B5EF4-FFF2-40B4-BE49-F238E27FC236}">
                      <a16:creationId xmlns:a16="http://schemas.microsoft.com/office/drawing/2014/main" id="{41A28CEC-C3ED-40DE-8B1F-9C4C285AE2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089" y="4202151"/>
                  <a:ext cx="58738" cy="57150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74" name="Oval 22">
                  <a:extLst>
                    <a:ext uri="{FF2B5EF4-FFF2-40B4-BE49-F238E27FC236}">
                      <a16:creationId xmlns:a16="http://schemas.microsoft.com/office/drawing/2014/main" id="{A0A382DC-0220-48BC-B6ED-579D380958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6589" y="4167226"/>
                  <a:ext cx="58738" cy="57150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75" name="Oval 23">
                  <a:extLst>
                    <a:ext uri="{FF2B5EF4-FFF2-40B4-BE49-F238E27FC236}">
                      <a16:creationId xmlns:a16="http://schemas.microsoft.com/office/drawing/2014/main" id="{E310BD7C-CCEF-4971-87C5-0A5B7E4D3F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6589" y="4167226"/>
                  <a:ext cx="58738" cy="57150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76" name="Oval 24">
                  <a:extLst>
                    <a:ext uri="{FF2B5EF4-FFF2-40B4-BE49-F238E27FC236}">
                      <a16:creationId xmlns:a16="http://schemas.microsoft.com/office/drawing/2014/main" id="{CF4FD163-AEE9-4A1B-B4E4-E906B6B5FA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1677" y="4125951"/>
                  <a:ext cx="57150" cy="58737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77" name="Oval 25">
                  <a:extLst>
                    <a:ext uri="{FF2B5EF4-FFF2-40B4-BE49-F238E27FC236}">
                      <a16:creationId xmlns:a16="http://schemas.microsoft.com/office/drawing/2014/main" id="{FFBCA008-4646-49BC-A63A-59AF12F456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1677" y="4125951"/>
                  <a:ext cx="57150" cy="58737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78" name="Oval 26">
                  <a:extLst>
                    <a:ext uri="{FF2B5EF4-FFF2-40B4-BE49-F238E27FC236}">
                      <a16:creationId xmlns:a16="http://schemas.microsoft.com/office/drawing/2014/main" id="{09C51D8E-5039-455B-90DF-F71F96A847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5177" y="4086264"/>
                  <a:ext cx="57150" cy="57150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79" name="Oval 27">
                  <a:extLst>
                    <a:ext uri="{FF2B5EF4-FFF2-40B4-BE49-F238E27FC236}">
                      <a16:creationId xmlns:a16="http://schemas.microsoft.com/office/drawing/2014/main" id="{16AA4023-B8FD-4728-8596-645023A732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5177" y="4086264"/>
                  <a:ext cx="57150" cy="57150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80" name="Oval 28">
                  <a:extLst>
                    <a:ext uri="{FF2B5EF4-FFF2-40B4-BE49-F238E27FC236}">
                      <a16:creationId xmlns:a16="http://schemas.microsoft.com/office/drawing/2014/main" id="{46F77318-D624-42F9-9166-1FD0E2C1CF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8677" y="4040226"/>
                  <a:ext cx="58738" cy="57150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81" name="Oval 29">
                  <a:extLst>
                    <a:ext uri="{FF2B5EF4-FFF2-40B4-BE49-F238E27FC236}">
                      <a16:creationId xmlns:a16="http://schemas.microsoft.com/office/drawing/2014/main" id="{F8D6CA57-B06D-4E46-94BD-5E7EFB37E4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8677" y="4040226"/>
                  <a:ext cx="58738" cy="57150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82" name="Oval 30">
                  <a:extLst>
                    <a:ext uri="{FF2B5EF4-FFF2-40B4-BE49-F238E27FC236}">
                      <a16:creationId xmlns:a16="http://schemas.microsoft.com/office/drawing/2014/main" id="{AA2861C2-DC40-4E18-971C-E37229CF0B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7414" y="3992601"/>
                  <a:ext cx="57150" cy="58737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83" name="Oval 31">
                  <a:extLst>
                    <a:ext uri="{FF2B5EF4-FFF2-40B4-BE49-F238E27FC236}">
                      <a16:creationId xmlns:a16="http://schemas.microsoft.com/office/drawing/2014/main" id="{A18F2E22-EF30-4C49-BF4C-88C072038E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7414" y="3992601"/>
                  <a:ext cx="57150" cy="58737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84" name="Oval 32">
                  <a:extLst>
                    <a:ext uri="{FF2B5EF4-FFF2-40B4-BE49-F238E27FC236}">
                      <a16:creationId xmlns:a16="http://schemas.microsoft.com/office/drawing/2014/main" id="{562B9359-A66C-4EE3-9644-4D7B427B87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0914" y="3946564"/>
                  <a:ext cx="57150" cy="58737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85" name="Oval 33">
                  <a:extLst>
                    <a:ext uri="{FF2B5EF4-FFF2-40B4-BE49-F238E27FC236}">
                      <a16:creationId xmlns:a16="http://schemas.microsoft.com/office/drawing/2014/main" id="{80489250-2F60-41D0-86AE-A225BEF6F5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0914" y="3946564"/>
                  <a:ext cx="57150" cy="58737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86" name="Oval 34">
                  <a:extLst>
                    <a:ext uri="{FF2B5EF4-FFF2-40B4-BE49-F238E27FC236}">
                      <a16:creationId xmlns:a16="http://schemas.microsoft.com/office/drawing/2014/main" id="{0D7D4969-13D8-4417-94CD-2BD1F08A7C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74414" y="3900526"/>
                  <a:ext cx="58738" cy="58737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87" name="Oval 35">
                  <a:extLst>
                    <a:ext uri="{FF2B5EF4-FFF2-40B4-BE49-F238E27FC236}">
                      <a16:creationId xmlns:a16="http://schemas.microsoft.com/office/drawing/2014/main" id="{D2EBFB46-981E-4963-97CC-FD2481A84E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74414" y="3900526"/>
                  <a:ext cx="58738" cy="58737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88" name="Oval 36">
                  <a:extLst>
                    <a:ext uri="{FF2B5EF4-FFF2-40B4-BE49-F238E27FC236}">
                      <a16:creationId xmlns:a16="http://schemas.microsoft.com/office/drawing/2014/main" id="{E5B63428-A463-4E59-BECA-3878AB1A50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7914" y="3854489"/>
                  <a:ext cx="58738" cy="57150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89" name="Oval 37">
                  <a:extLst>
                    <a:ext uri="{FF2B5EF4-FFF2-40B4-BE49-F238E27FC236}">
                      <a16:creationId xmlns:a16="http://schemas.microsoft.com/office/drawing/2014/main" id="{59CD911C-381E-4697-9DC3-EC180D7427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7914" y="3854489"/>
                  <a:ext cx="58738" cy="57150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90" name="Oval 38">
                  <a:extLst>
                    <a:ext uri="{FF2B5EF4-FFF2-40B4-BE49-F238E27FC236}">
                      <a16:creationId xmlns:a16="http://schemas.microsoft.com/office/drawing/2014/main" id="{B6DB9EE1-DF0D-4E0A-8B12-B1F987AB0C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3002" y="3802101"/>
                  <a:ext cx="57150" cy="58737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91" name="Oval 39">
                  <a:extLst>
                    <a:ext uri="{FF2B5EF4-FFF2-40B4-BE49-F238E27FC236}">
                      <a16:creationId xmlns:a16="http://schemas.microsoft.com/office/drawing/2014/main" id="{7A7187F2-63BC-4F0B-AFED-EAF062B5BE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3002" y="3802101"/>
                  <a:ext cx="57150" cy="58737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92" name="Oval 40">
                  <a:extLst>
                    <a:ext uri="{FF2B5EF4-FFF2-40B4-BE49-F238E27FC236}">
                      <a16:creationId xmlns:a16="http://schemas.microsoft.com/office/drawing/2014/main" id="{0846D337-8BEA-458D-837C-B7C68498E0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66502" y="3756064"/>
                  <a:ext cx="57150" cy="58737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93" name="Oval 41">
                  <a:extLst>
                    <a:ext uri="{FF2B5EF4-FFF2-40B4-BE49-F238E27FC236}">
                      <a16:creationId xmlns:a16="http://schemas.microsoft.com/office/drawing/2014/main" id="{052A3510-FBD5-46B2-9381-6FED324230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66502" y="3756064"/>
                  <a:ext cx="57150" cy="58737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94" name="Oval 42">
                  <a:extLst>
                    <a:ext uri="{FF2B5EF4-FFF2-40B4-BE49-F238E27FC236}">
                      <a16:creationId xmlns:a16="http://schemas.microsoft.com/office/drawing/2014/main" id="{9C2ECE0B-9B3D-419E-95AE-A98A03839A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30002" y="3703676"/>
                  <a:ext cx="58738" cy="58737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95" name="Oval 43">
                  <a:extLst>
                    <a:ext uri="{FF2B5EF4-FFF2-40B4-BE49-F238E27FC236}">
                      <a16:creationId xmlns:a16="http://schemas.microsoft.com/office/drawing/2014/main" id="{DA663949-F6C0-48B0-B6DF-B7FE8631C3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30002" y="3703676"/>
                  <a:ext cx="58738" cy="58737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96" name="Oval 44">
                  <a:extLst>
                    <a:ext uri="{FF2B5EF4-FFF2-40B4-BE49-F238E27FC236}">
                      <a16:creationId xmlns:a16="http://schemas.microsoft.com/office/drawing/2014/main" id="{3CE605D2-6D3A-4855-8511-8BCFDA4F27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8740" y="3646526"/>
                  <a:ext cx="57150" cy="57150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97" name="Oval 45">
                  <a:extLst>
                    <a:ext uri="{FF2B5EF4-FFF2-40B4-BE49-F238E27FC236}">
                      <a16:creationId xmlns:a16="http://schemas.microsoft.com/office/drawing/2014/main" id="{0BC4469A-EFAF-43C2-932A-C3988A0076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8740" y="3646526"/>
                  <a:ext cx="57150" cy="57150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98" name="Oval 46">
                  <a:extLst>
                    <a:ext uri="{FF2B5EF4-FFF2-40B4-BE49-F238E27FC236}">
                      <a16:creationId xmlns:a16="http://schemas.microsoft.com/office/drawing/2014/main" id="{226B5206-E728-4E94-8C49-E93F2713BE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240" y="3583026"/>
                  <a:ext cx="57150" cy="57150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399" name="Oval 47">
                  <a:extLst>
                    <a:ext uri="{FF2B5EF4-FFF2-40B4-BE49-F238E27FC236}">
                      <a16:creationId xmlns:a16="http://schemas.microsoft.com/office/drawing/2014/main" id="{F2CD31CE-6B00-4ED1-8EDB-D54126D13E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240" y="3583026"/>
                  <a:ext cx="57150" cy="57150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400" name="Oval 48">
                  <a:extLst>
                    <a:ext uri="{FF2B5EF4-FFF2-40B4-BE49-F238E27FC236}">
                      <a16:creationId xmlns:a16="http://schemas.microsoft.com/office/drawing/2014/main" id="{CC706216-FDD4-4401-8C69-D6864EEB2B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15740" y="3524289"/>
                  <a:ext cx="58738" cy="58737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401" name="Oval 49">
                  <a:extLst>
                    <a:ext uri="{FF2B5EF4-FFF2-40B4-BE49-F238E27FC236}">
                      <a16:creationId xmlns:a16="http://schemas.microsoft.com/office/drawing/2014/main" id="{807A3B39-6520-48A8-955B-180FAC26B9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15740" y="3524289"/>
                  <a:ext cx="58738" cy="58737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402" name="Oval 50">
                  <a:extLst>
                    <a:ext uri="{FF2B5EF4-FFF2-40B4-BE49-F238E27FC236}">
                      <a16:creationId xmlns:a16="http://schemas.microsoft.com/office/drawing/2014/main" id="{C2A45273-0464-4E48-A266-A72A3C6ED2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9240" y="3467139"/>
                  <a:ext cx="58738" cy="57150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403" name="Oval 51">
                  <a:extLst>
                    <a:ext uri="{FF2B5EF4-FFF2-40B4-BE49-F238E27FC236}">
                      <a16:creationId xmlns:a16="http://schemas.microsoft.com/office/drawing/2014/main" id="{2A07D739-AB93-470D-93B3-E220CC1706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9240" y="3467139"/>
                  <a:ext cx="58738" cy="57150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404" name="Oval 52">
                  <a:extLst>
                    <a:ext uri="{FF2B5EF4-FFF2-40B4-BE49-F238E27FC236}">
                      <a16:creationId xmlns:a16="http://schemas.microsoft.com/office/drawing/2014/main" id="{0453B4E3-CA80-4810-88D7-3C8BFE71BD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4327" y="3403639"/>
                  <a:ext cx="57150" cy="57150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405" name="Oval 53">
                  <a:extLst>
                    <a:ext uri="{FF2B5EF4-FFF2-40B4-BE49-F238E27FC236}">
                      <a16:creationId xmlns:a16="http://schemas.microsoft.com/office/drawing/2014/main" id="{E90FD9CF-9EAA-4C7D-9F35-6B1875437E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4327" y="3403639"/>
                  <a:ext cx="57150" cy="57150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406" name="Oval 54">
                  <a:extLst>
                    <a:ext uri="{FF2B5EF4-FFF2-40B4-BE49-F238E27FC236}">
                      <a16:creationId xmlns:a16="http://schemas.microsoft.com/office/drawing/2014/main" id="{487E84FC-7284-4E78-A53A-D6E8AA7638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7827" y="3340139"/>
                  <a:ext cx="57150" cy="57150"/>
                </a:xfrm>
                <a:prstGeom prst="ellipse">
                  <a:avLst/>
                </a:pr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407" name="Oval 55">
                  <a:extLst>
                    <a:ext uri="{FF2B5EF4-FFF2-40B4-BE49-F238E27FC236}">
                      <a16:creationId xmlns:a16="http://schemas.microsoft.com/office/drawing/2014/main" id="{7A006EE1-6C8C-41A3-BC9B-35FD6E085F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7827" y="3340139"/>
                  <a:ext cx="57150" cy="57150"/>
                </a:xfrm>
                <a:prstGeom prst="ellipse">
                  <a:avLst/>
                </a:prstGeom>
                <a:noFill/>
                <a:ln w="11113" cap="flat">
                  <a:solidFill>
                    <a:srgbClr val="4472C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408" name="Rectangle 56">
                  <a:extLst>
                    <a:ext uri="{FF2B5EF4-FFF2-40B4-BE49-F238E27FC236}">
                      <a16:creationId xmlns:a16="http://schemas.microsoft.com/office/drawing/2014/main" id="{8821A62C-86BB-4DDB-B5C8-96081FDC07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2392" y="4233901"/>
                  <a:ext cx="99160" cy="2236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kumimoji="0" lang="ja-JP" altLang="ja-JP" sz="1600" dirty="0">
                      <a:latin typeface="+mn-lt"/>
                      <a:ea typeface="游ゴシック" panose="020B0400000000000000" pitchFamily="50" charset="-128"/>
                    </a:rPr>
                    <a:t>0</a:t>
                  </a:r>
                  <a:endParaRPr kumimoji="0" lang="ja-JP" altLang="ja-JP" sz="1600" dirty="0">
                    <a:latin typeface="+mn-lt"/>
                  </a:endParaRPr>
                </a:p>
              </p:txBody>
            </p:sp>
            <p:sp>
              <p:nvSpPr>
                <p:cNvPr id="409" name="Rectangle 57">
                  <a:extLst>
                    <a:ext uri="{FF2B5EF4-FFF2-40B4-BE49-F238E27FC236}">
                      <a16:creationId xmlns:a16="http://schemas.microsoft.com/office/drawing/2014/main" id="{2A3E951F-C0A9-47E7-B571-3A2415288E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9992" y="4029114"/>
                  <a:ext cx="247134" cy="2236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kumimoji="0" lang="ja-JP" altLang="ja-JP" sz="1600">
                      <a:latin typeface="+mn-lt"/>
                      <a:ea typeface="游ゴシック" panose="020B0400000000000000" pitchFamily="50" charset="-128"/>
                    </a:rPr>
                    <a:t>0.1</a:t>
                  </a:r>
                  <a:endParaRPr kumimoji="0" lang="ja-JP" altLang="ja-JP" sz="1600">
                    <a:latin typeface="+mn-lt"/>
                  </a:endParaRPr>
                </a:p>
              </p:txBody>
            </p:sp>
            <p:sp>
              <p:nvSpPr>
                <p:cNvPr id="410" name="Rectangle 58">
                  <a:extLst>
                    <a:ext uri="{FF2B5EF4-FFF2-40B4-BE49-F238E27FC236}">
                      <a16:creationId xmlns:a16="http://schemas.microsoft.com/office/drawing/2014/main" id="{F8D82AFE-39CD-462E-8D43-E015DE10E7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9992" y="3825914"/>
                  <a:ext cx="247134" cy="2236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kumimoji="0" lang="ja-JP" altLang="ja-JP" sz="1600">
                      <a:latin typeface="+mn-lt"/>
                      <a:ea typeface="游ゴシック" panose="020B0400000000000000" pitchFamily="50" charset="-128"/>
                    </a:rPr>
                    <a:t>0.2</a:t>
                  </a:r>
                  <a:endParaRPr kumimoji="0" lang="ja-JP" altLang="ja-JP" sz="1600">
                    <a:latin typeface="+mn-lt"/>
                  </a:endParaRPr>
                </a:p>
              </p:txBody>
            </p:sp>
            <p:sp>
              <p:nvSpPr>
                <p:cNvPr id="411" name="Rectangle 59">
                  <a:extLst>
                    <a:ext uri="{FF2B5EF4-FFF2-40B4-BE49-F238E27FC236}">
                      <a16:creationId xmlns:a16="http://schemas.microsoft.com/office/drawing/2014/main" id="{ECC0DF7F-A5DB-43D5-8580-4CE65B2FC6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9992" y="3617951"/>
                  <a:ext cx="247134" cy="2236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kumimoji="0" lang="ja-JP" altLang="ja-JP" sz="1600">
                      <a:latin typeface="+mn-lt"/>
                      <a:ea typeface="游ゴシック" panose="020B0400000000000000" pitchFamily="50" charset="-128"/>
                    </a:rPr>
                    <a:t>0.3</a:t>
                  </a:r>
                  <a:endParaRPr kumimoji="0" lang="ja-JP" altLang="ja-JP" sz="1600">
                    <a:latin typeface="+mn-lt"/>
                  </a:endParaRPr>
                </a:p>
              </p:txBody>
            </p:sp>
            <p:sp>
              <p:nvSpPr>
                <p:cNvPr id="412" name="Rectangle 60">
                  <a:extLst>
                    <a:ext uri="{FF2B5EF4-FFF2-40B4-BE49-F238E27FC236}">
                      <a16:creationId xmlns:a16="http://schemas.microsoft.com/office/drawing/2014/main" id="{369A99AD-5BA5-47A3-8423-405D61D968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9992" y="3414751"/>
                  <a:ext cx="247134" cy="2236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kumimoji="0" lang="ja-JP" altLang="ja-JP" sz="1600">
                      <a:latin typeface="+mn-lt"/>
                      <a:ea typeface="游ゴシック" panose="020B0400000000000000" pitchFamily="50" charset="-128"/>
                    </a:rPr>
                    <a:t>0.4</a:t>
                  </a:r>
                  <a:endParaRPr kumimoji="0" lang="ja-JP" altLang="ja-JP" sz="1600">
                    <a:latin typeface="+mn-lt"/>
                  </a:endParaRPr>
                </a:p>
              </p:txBody>
            </p:sp>
            <p:sp>
              <p:nvSpPr>
                <p:cNvPr id="413" name="Rectangle 61">
                  <a:extLst>
                    <a:ext uri="{FF2B5EF4-FFF2-40B4-BE49-F238E27FC236}">
                      <a16:creationId xmlns:a16="http://schemas.microsoft.com/office/drawing/2014/main" id="{586ADCE1-47D3-472A-91EB-EDCEEE1F12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9992" y="3206789"/>
                  <a:ext cx="247134" cy="2236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kumimoji="0" lang="ja-JP" altLang="ja-JP" sz="1600" dirty="0">
                      <a:latin typeface="+mn-lt"/>
                      <a:ea typeface="游ゴシック" panose="020B0400000000000000" pitchFamily="50" charset="-128"/>
                    </a:rPr>
                    <a:t>0.5</a:t>
                  </a:r>
                  <a:endParaRPr kumimoji="0" lang="ja-JP" altLang="ja-JP" sz="1600" dirty="0">
                    <a:latin typeface="+mn-lt"/>
                  </a:endParaRPr>
                </a:p>
              </p:txBody>
            </p:sp>
            <p:sp>
              <p:nvSpPr>
                <p:cNvPr id="414" name="Rectangle 62">
                  <a:extLst>
                    <a:ext uri="{FF2B5EF4-FFF2-40B4-BE49-F238E27FC236}">
                      <a16:creationId xmlns:a16="http://schemas.microsoft.com/office/drawing/2014/main" id="{EEC21A0A-5D8D-4782-ADFE-ADD60D8A07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6451" y="4433926"/>
                  <a:ext cx="99160" cy="2236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kumimoji="0" lang="ja-JP" altLang="ja-JP" sz="1600">
                      <a:latin typeface="+mn-lt"/>
                      <a:ea typeface="游ゴシック" panose="020B0400000000000000" pitchFamily="50" charset="-128"/>
                    </a:rPr>
                    <a:t>0</a:t>
                  </a:r>
                  <a:endParaRPr kumimoji="0" lang="ja-JP" altLang="ja-JP" sz="1600">
                    <a:latin typeface="+mn-lt"/>
                  </a:endParaRPr>
                </a:p>
              </p:txBody>
            </p:sp>
            <p:sp>
              <p:nvSpPr>
                <p:cNvPr id="415" name="Rectangle 63">
                  <a:extLst>
                    <a:ext uri="{FF2B5EF4-FFF2-40B4-BE49-F238E27FC236}">
                      <a16:creationId xmlns:a16="http://schemas.microsoft.com/office/drawing/2014/main" id="{2586342E-0CB6-4C86-845A-1D0BF5BCF3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2364" y="4433926"/>
                  <a:ext cx="99160" cy="2236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kumimoji="0" lang="ja-JP" altLang="ja-JP" sz="1600">
                      <a:latin typeface="+mn-lt"/>
                      <a:ea typeface="游ゴシック" panose="020B0400000000000000" pitchFamily="50" charset="-128"/>
                    </a:rPr>
                    <a:t>5</a:t>
                  </a:r>
                  <a:endParaRPr kumimoji="0" lang="ja-JP" altLang="ja-JP" sz="1600">
                    <a:latin typeface="+mn-lt"/>
                  </a:endParaRPr>
                </a:p>
              </p:txBody>
            </p:sp>
            <p:sp>
              <p:nvSpPr>
                <p:cNvPr id="416" name="Rectangle 64">
                  <a:extLst>
                    <a:ext uri="{FF2B5EF4-FFF2-40B4-BE49-F238E27FC236}">
                      <a16:creationId xmlns:a16="http://schemas.microsoft.com/office/drawing/2014/main" id="{1A47C88C-535C-4DFD-9604-FB3D0B6598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5889" y="4433926"/>
                  <a:ext cx="198317" cy="2236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kumimoji="0" lang="ja-JP" altLang="ja-JP" sz="1600">
                      <a:latin typeface="+mn-lt"/>
                      <a:ea typeface="游ゴシック" panose="020B0400000000000000" pitchFamily="50" charset="-128"/>
                    </a:rPr>
                    <a:t>10</a:t>
                  </a:r>
                  <a:endParaRPr kumimoji="0" lang="ja-JP" altLang="ja-JP" sz="1600">
                    <a:latin typeface="+mn-lt"/>
                  </a:endParaRPr>
                </a:p>
              </p:txBody>
            </p:sp>
            <p:sp>
              <p:nvSpPr>
                <p:cNvPr id="417" name="Rectangle 65">
                  <a:extLst>
                    <a:ext uri="{FF2B5EF4-FFF2-40B4-BE49-F238E27FC236}">
                      <a16:creationId xmlns:a16="http://schemas.microsoft.com/office/drawing/2014/main" id="{F8AC19E1-610E-4DD0-9073-503BC21E21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0214" y="4433926"/>
                  <a:ext cx="198317" cy="2236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kumimoji="0" lang="ja-JP" altLang="ja-JP" sz="1600">
                      <a:latin typeface="+mn-lt"/>
                      <a:ea typeface="游ゴシック" panose="020B0400000000000000" pitchFamily="50" charset="-128"/>
                    </a:rPr>
                    <a:t>15</a:t>
                  </a:r>
                  <a:endParaRPr kumimoji="0" lang="ja-JP" altLang="ja-JP" sz="1600">
                    <a:latin typeface="+mn-lt"/>
                  </a:endParaRPr>
                </a:p>
              </p:txBody>
            </p:sp>
            <p:sp>
              <p:nvSpPr>
                <p:cNvPr id="418" name="Rectangle 66">
                  <a:extLst>
                    <a:ext uri="{FF2B5EF4-FFF2-40B4-BE49-F238E27FC236}">
                      <a16:creationId xmlns:a16="http://schemas.microsoft.com/office/drawing/2014/main" id="{207BBF13-5413-4A7F-BB74-2DD6EE7D32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66127" y="4433926"/>
                  <a:ext cx="198317" cy="2236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kumimoji="0" lang="ja-JP" altLang="ja-JP" sz="1600">
                      <a:latin typeface="+mn-lt"/>
                      <a:ea typeface="游ゴシック" panose="020B0400000000000000" pitchFamily="50" charset="-128"/>
                    </a:rPr>
                    <a:t>20</a:t>
                  </a:r>
                  <a:endParaRPr kumimoji="0" lang="ja-JP" altLang="ja-JP" sz="1600">
                    <a:latin typeface="+mn-lt"/>
                  </a:endParaRPr>
                </a:p>
              </p:txBody>
            </p:sp>
            <p:sp>
              <p:nvSpPr>
                <p:cNvPr id="419" name="Rectangle 67">
                  <a:extLst>
                    <a:ext uri="{FF2B5EF4-FFF2-40B4-BE49-F238E27FC236}">
                      <a16:creationId xmlns:a16="http://schemas.microsoft.com/office/drawing/2014/main" id="{F61A24CE-4DE8-49DB-95B1-7B812B185F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2039" y="4433926"/>
                  <a:ext cx="198317" cy="2236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kumimoji="0" lang="ja-JP" altLang="ja-JP" sz="1600" dirty="0">
                      <a:latin typeface="+mn-lt"/>
                      <a:ea typeface="游ゴシック" panose="020B0400000000000000" pitchFamily="50" charset="-128"/>
                    </a:rPr>
                    <a:t>25</a:t>
                  </a:r>
                  <a:endParaRPr kumimoji="0" lang="ja-JP" altLang="ja-JP" sz="1600" dirty="0">
                    <a:latin typeface="+mn-lt"/>
                  </a:endParaRPr>
                </a:p>
              </p:txBody>
            </p:sp>
            <p:sp>
              <p:nvSpPr>
                <p:cNvPr id="420" name="Rectangle 68">
                  <a:extLst>
                    <a:ext uri="{FF2B5EF4-FFF2-40B4-BE49-F238E27FC236}">
                      <a16:creationId xmlns:a16="http://schemas.microsoft.com/office/drawing/2014/main" id="{46FA0996-ED0D-4482-BD9E-3543B7F94C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364" y="4433926"/>
                  <a:ext cx="198317" cy="2236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kumimoji="0" lang="ja-JP" altLang="ja-JP" sz="1600" dirty="0">
                      <a:latin typeface="+mn-lt"/>
                      <a:ea typeface="游ゴシック" panose="020B0400000000000000" pitchFamily="50" charset="-128"/>
                    </a:rPr>
                    <a:t>30</a:t>
                  </a:r>
                  <a:endParaRPr kumimoji="0" lang="ja-JP" altLang="ja-JP" sz="1600" dirty="0">
                    <a:latin typeface="+mn-lt"/>
                  </a:endParaRPr>
                </a:p>
              </p:txBody>
            </p:sp>
            <p:sp>
              <p:nvSpPr>
                <p:cNvPr id="421" name="Freeform 8">
                  <a:extLst>
                    <a:ext uri="{FF2B5EF4-FFF2-40B4-BE49-F238E27FC236}">
                      <a16:creationId xmlns:a16="http://schemas.microsoft.com/office/drawing/2014/main" id="{2CAD963E-F379-4B4E-817E-FF299A0807E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47053" y="3340138"/>
                  <a:ext cx="57150" cy="1023937"/>
                </a:xfrm>
                <a:custGeom>
                  <a:avLst/>
                  <a:gdLst>
                    <a:gd name="T0" fmla="*/ 0 w 36"/>
                    <a:gd name="T1" fmla="*/ 645 h 645"/>
                    <a:gd name="T2" fmla="*/ 36 w 36"/>
                    <a:gd name="T3" fmla="*/ 645 h 645"/>
                    <a:gd name="T4" fmla="*/ 0 w 36"/>
                    <a:gd name="T5" fmla="*/ 517 h 645"/>
                    <a:gd name="T6" fmla="*/ 36 w 36"/>
                    <a:gd name="T7" fmla="*/ 517 h 645"/>
                    <a:gd name="T8" fmla="*/ 0 w 36"/>
                    <a:gd name="T9" fmla="*/ 386 h 645"/>
                    <a:gd name="T10" fmla="*/ 36 w 36"/>
                    <a:gd name="T11" fmla="*/ 386 h 645"/>
                    <a:gd name="T12" fmla="*/ 0 w 36"/>
                    <a:gd name="T13" fmla="*/ 258 h 645"/>
                    <a:gd name="T14" fmla="*/ 36 w 36"/>
                    <a:gd name="T15" fmla="*/ 258 h 645"/>
                    <a:gd name="T16" fmla="*/ 0 w 36"/>
                    <a:gd name="T17" fmla="*/ 127 h 645"/>
                    <a:gd name="T18" fmla="*/ 36 w 36"/>
                    <a:gd name="T19" fmla="*/ 127 h 645"/>
                    <a:gd name="T20" fmla="*/ 0 w 36"/>
                    <a:gd name="T21" fmla="*/ 0 h 645"/>
                    <a:gd name="T22" fmla="*/ 36 w 36"/>
                    <a:gd name="T23" fmla="*/ 0 h 6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6" h="645">
                      <a:moveTo>
                        <a:pt x="0" y="645"/>
                      </a:moveTo>
                      <a:lnTo>
                        <a:pt x="36" y="645"/>
                      </a:lnTo>
                      <a:moveTo>
                        <a:pt x="0" y="517"/>
                      </a:moveTo>
                      <a:lnTo>
                        <a:pt x="36" y="517"/>
                      </a:lnTo>
                      <a:moveTo>
                        <a:pt x="0" y="386"/>
                      </a:moveTo>
                      <a:lnTo>
                        <a:pt x="36" y="386"/>
                      </a:lnTo>
                      <a:moveTo>
                        <a:pt x="0" y="258"/>
                      </a:moveTo>
                      <a:lnTo>
                        <a:pt x="36" y="258"/>
                      </a:lnTo>
                      <a:moveTo>
                        <a:pt x="0" y="127"/>
                      </a:moveTo>
                      <a:lnTo>
                        <a:pt x="36" y="127"/>
                      </a:lnTo>
                      <a:moveTo>
                        <a:pt x="0" y="0"/>
                      </a:moveTo>
                      <a:lnTo>
                        <a:pt x="36" y="0"/>
                      </a:ln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/>
                </a:p>
              </p:txBody>
            </p:sp>
            <p:sp>
              <p:nvSpPr>
                <p:cNvPr id="422" name="Freeform 10">
                  <a:extLst>
                    <a:ext uri="{FF2B5EF4-FFF2-40B4-BE49-F238E27FC236}">
                      <a16:creationId xmlns:a16="http://schemas.microsoft.com/office/drawing/2014/main" id="{CA0DB0BF-1B1F-4035-8906-8A19106F514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14014" y="3338023"/>
                  <a:ext cx="1892300" cy="58737"/>
                </a:xfrm>
                <a:custGeom>
                  <a:avLst/>
                  <a:gdLst>
                    <a:gd name="T0" fmla="*/ 0 w 1192"/>
                    <a:gd name="T1" fmla="*/ 0 h 37"/>
                    <a:gd name="T2" fmla="*/ 0 w 1192"/>
                    <a:gd name="T3" fmla="*/ 37 h 37"/>
                    <a:gd name="T4" fmla="*/ 197 w 1192"/>
                    <a:gd name="T5" fmla="*/ 0 h 37"/>
                    <a:gd name="T6" fmla="*/ 197 w 1192"/>
                    <a:gd name="T7" fmla="*/ 37 h 37"/>
                    <a:gd name="T8" fmla="*/ 395 w 1192"/>
                    <a:gd name="T9" fmla="*/ 0 h 37"/>
                    <a:gd name="T10" fmla="*/ 395 w 1192"/>
                    <a:gd name="T11" fmla="*/ 37 h 37"/>
                    <a:gd name="T12" fmla="*/ 596 w 1192"/>
                    <a:gd name="T13" fmla="*/ 0 h 37"/>
                    <a:gd name="T14" fmla="*/ 596 w 1192"/>
                    <a:gd name="T15" fmla="*/ 37 h 37"/>
                    <a:gd name="T16" fmla="*/ 794 w 1192"/>
                    <a:gd name="T17" fmla="*/ 0 h 37"/>
                    <a:gd name="T18" fmla="*/ 794 w 1192"/>
                    <a:gd name="T19" fmla="*/ 37 h 37"/>
                    <a:gd name="T20" fmla="*/ 991 w 1192"/>
                    <a:gd name="T21" fmla="*/ 0 h 37"/>
                    <a:gd name="T22" fmla="*/ 991 w 1192"/>
                    <a:gd name="T23" fmla="*/ 37 h 37"/>
                    <a:gd name="T24" fmla="*/ 1192 w 1192"/>
                    <a:gd name="T25" fmla="*/ 0 h 37"/>
                    <a:gd name="T26" fmla="*/ 1192 w 1192"/>
                    <a:gd name="T27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92" h="37">
                      <a:moveTo>
                        <a:pt x="0" y="0"/>
                      </a:moveTo>
                      <a:lnTo>
                        <a:pt x="0" y="37"/>
                      </a:lnTo>
                      <a:moveTo>
                        <a:pt x="197" y="0"/>
                      </a:moveTo>
                      <a:lnTo>
                        <a:pt x="197" y="37"/>
                      </a:lnTo>
                      <a:moveTo>
                        <a:pt x="395" y="0"/>
                      </a:moveTo>
                      <a:lnTo>
                        <a:pt x="395" y="37"/>
                      </a:lnTo>
                      <a:moveTo>
                        <a:pt x="596" y="0"/>
                      </a:moveTo>
                      <a:lnTo>
                        <a:pt x="596" y="37"/>
                      </a:lnTo>
                      <a:moveTo>
                        <a:pt x="794" y="0"/>
                      </a:moveTo>
                      <a:lnTo>
                        <a:pt x="794" y="37"/>
                      </a:lnTo>
                      <a:moveTo>
                        <a:pt x="991" y="0"/>
                      </a:moveTo>
                      <a:lnTo>
                        <a:pt x="991" y="37"/>
                      </a:lnTo>
                      <a:moveTo>
                        <a:pt x="1192" y="0"/>
                      </a:moveTo>
                      <a:lnTo>
                        <a:pt x="1192" y="37"/>
                      </a:ln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/>
                </a:p>
              </p:txBody>
            </p:sp>
            <p:sp>
              <p:nvSpPr>
                <p:cNvPr id="423" name="テキスト ボックス 422">
                  <a:extLst>
                    <a:ext uri="{FF2B5EF4-FFF2-40B4-BE49-F238E27FC236}">
                      <a16:creationId xmlns:a16="http://schemas.microsoft.com/office/drawing/2014/main" id="{4C0F5DAE-F5FD-4740-B2E2-DAD9D6BE4280}"/>
                    </a:ext>
                  </a:extLst>
                </p:cNvPr>
                <p:cNvSpPr txBox="1"/>
                <p:nvPr/>
              </p:nvSpPr>
              <p:spPr>
                <a:xfrm>
                  <a:off x="2473299" y="3803192"/>
                  <a:ext cx="964130" cy="5312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i="1" dirty="0">
                      <a:sym typeface="Symbol" panose="05050102010706020507" pitchFamily="18" charset="2"/>
                    </a:rPr>
                    <a:t></a:t>
                  </a:r>
                  <a:r>
                    <a:rPr lang="en-US" altLang="ja-JP" sz="1600" i="1" dirty="0">
                      <a:cs typeface="Times New Roman" panose="02020603050405020304" pitchFamily="18" charset="0"/>
                    </a:rPr>
                    <a:t> </a:t>
                  </a:r>
                  <a:r>
                    <a:rPr lang="en-US" altLang="ja-JP" sz="1600" dirty="0">
                      <a:cs typeface="Times New Roman" panose="02020603050405020304" pitchFamily="18" charset="0"/>
                    </a:rPr>
                    <a:t>= 1.0</a:t>
                  </a:r>
                </a:p>
                <a:p>
                  <a:r>
                    <a:rPr lang="en-US" altLang="ja-JP" sz="1600" dirty="0" err="1">
                      <a:cs typeface="Times New Roman" panose="02020603050405020304" pitchFamily="18" charset="0"/>
                    </a:rPr>
                    <a:t>Ar</a:t>
                  </a:r>
                  <a:r>
                    <a:rPr lang="en-US" altLang="ja-JP" sz="1600" dirty="0">
                      <a:cs typeface="Times New Roman" panose="02020603050405020304" pitchFamily="18" charset="0"/>
                    </a:rPr>
                    <a:t> 0 vol% </a:t>
                  </a:r>
                  <a:endParaRPr lang="ja-JP" altLang="en-US" sz="1600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81" name="テキスト ボックス 480">
                <a:extLst>
                  <a:ext uri="{FF2B5EF4-FFF2-40B4-BE49-F238E27FC236}">
                    <a16:creationId xmlns:a16="http://schemas.microsoft.com/office/drawing/2014/main" id="{815AB3B5-07A9-4A13-AB02-F074402E0453}"/>
                  </a:ext>
                </a:extLst>
              </p:cNvPr>
              <p:cNvSpPr txBox="1"/>
              <p:nvPr/>
            </p:nvSpPr>
            <p:spPr>
              <a:xfrm rot="5400000" flipV="1">
                <a:off x="50017" y="4182580"/>
                <a:ext cx="1768212" cy="3514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cs typeface="Times New Roman" panose="02020603050405020304" pitchFamily="18" charset="0"/>
                  </a:rPr>
                  <a:t>Flame radius, </a:t>
                </a:r>
                <a:r>
                  <a:rPr lang="en-US" altLang="ja-JP" i="1" dirty="0">
                    <a:cs typeface="Times New Roman" panose="02020603050405020304" pitchFamily="18" charset="0"/>
                  </a:rPr>
                  <a:t>r</a:t>
                </a:r>
                <a:r>
                  <a:rPr lang="en-US" altLang="ja-JP" dirty="0">
                    <a:cs typeface="Times New Roman" panose="02020603050405020304" pitchFamily="18" charset="0"/>
                  </a:rPr>
                  <a:t> [m]</a:t>
                </a:r>
                <a:endParaRPr lang="ja-JP" altLang="en-US" i="1" dirty="0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82" name="直線コネクタ 481"/>
              <p:cNvCxnSpPr/>
              <p:nvPr/>
            </p:nvCxnSpPr>
            <p:spPr>
              <a:xfrm flipH="1">
                <a:off x="1819008" y="3792793"/>
                <a:ext cx="0" cy="100157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3" name="右矢印 106">
                <a:extLst>
                  <a:ext uri="{FF2B5EF4-FFF2-40B4-BE49-F238E27FC236}">
                    <a16:creationId xmlns:a16="http://schemas.microsoft.com/office/drawing/2014/main" id="{35D5DD63-7267-4071-9084-D64508CA9B0D}"/>
                  </a:ext>
                </a:extLst>
              </p:cNvPr>
              <p:cNvSpPr/>
              <p:nvPr/>
            </p:nvSpPr>
            <p:spPr>
              <a:xfrm rot="10800000" flipH="1">
                <a:off x="1892968" y="3908885"/>
                <a:ext cx="385157" cy="208229"/>
              </a:xfrm>
              <a:prstGeom prst="rightArrow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5" name="正方形/長方形 484">
                <a:extLst>
                  <a:ext uri="{FF2B5EF4-FFF2-40B4-BE49-F238E27FC236}">
                    <a16:creationId xmlns:a16="http://schemas.microsoft.com/office/drawing/2014/main" id="{A342D55E-10F4-49F7-BFBD-F9850FEF3A10}"/>
                  </a:ext>
                </a:extLst>
              </p:cNvPr>
              <p:cNvSpPr/>
              <p:nvPr/>
            </p:nvSpPr>
            <p:spPr>
              <a:xfrm>
                <a:off x="1813549" y="4075941"/>
                <a:ext cx="328292" cy="3634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2000" i="1" dirty="0" err="1">
                    <a:solidFill>
                      <a:schemeClr val="accent6">
                        <a:lumMod val="75000"/>
                      </a:schemeClr>
                    </a:solidFill>
                  </a:rPr>
                  <a:t>r</a:t>
                </a:r>
                <a:r>
                  <a:rPr lang="en-US" altLang="ja-JP" sz="2000" baseline="-25000" dirty="0" err="1">
                    <a:solidFill>
                      <a:schemeClr val="accent6">
                        <a:lumMod val="75000"/>
                      </a:schemeClr>
                    </a:solidFill>
                  </a:rPr>
                  <a:t>c</a:t>
                </a:r>
                <a:endParaRPr lang="ja-JP" altLang="en-US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89" name="テキスト ボックス 488"/>
              <p:cNvSpPr txBox="1"/>
              <p:nvPr/>
            </p:nvSpPr>
            <p:spPr>
              <a:xfrm>
                <a:off x="1786886" y="3352412"/>
                <a:ext cx="1524484" cy="33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chemeClr val="accent6">
                        <a:lumMod val="75000"/>
                      </a:schemeClr>
                    </a:solidFill>
                  </a:rPr>
                  <a:t>Cellular regime</a:t>
                </a:r>
                <a:endParaRPr lang="ja-JP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38" name="正方形/長方形 37"/>
            <p:cNvSpPr/>
            <p:nvPr/>
          </p:nvSpPr>
          <p:spPr>
            <a:xfrm>
              <a:off x="738669" y="4433841"/>
              <a:ext cx="415248" cy="3634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N</a:t>
              </a:r>
              <a:r>
                <a:rPr lang="en-US" altLang="ja-JP" sz="20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2</a:t>
              </a:r>
              <a:endParaRPr lang="ja-JP" altLang="en-US" sz="2000" baseline="-25000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490" name="グループ化 489">
            <a:extLst>
              <a:ext uri="{FF2B5EF4-FFF2-40B4-BE49-F238E27FC236}">
                <a16:creationId xmlns:a16="http://schemas.microsoft.com/office/drawing/2014/main" id="{431D45A0-4832-43D1-B136-B66EA98B3219}"/>
              </a:ext>
            </a:extLst>
          </p:cNvPr>
          <p:cNvGrpSpPr/>
          <p:nvPr/>
        </p:nvGrpSpPr>
        <p:grpSpPr>
          <a:xfrm>
            <a:off x="3720349" y="932053"/>
            <a:ext cx="6301047" cy="400110"/>
            <a:chOff x="2419279" y="2761873"/>
            <a:chExt cx="6301047" cy="400110"/>
          </a:xfrm>
        </p:grpSpPr>
        <p:sp>
          <p:nvSpPr>
            <p:cNvPr id="491" name="テキスト ボックス 490">
              <a:extLst>
                <a:ext uri="{FF2B5EF4-FFF2-40B4-BE49-F238E27FC236}">
                  <a16:creationId xmlns:a16="http://schemas.microsoft.com/office/drawing/2014/main" id="{F8B01707-A25D-4588-B158-847075F5696B}"/>
                </a:ext>
              </a:extLst>
            </p:cNvPr>
            <p:cNvSpPr txBox="1"/>
            <p:nvPr/>
          </p:nvSpPr>
          <p:spPr>
            <a:xfrm>
              <a:off x="2599646" y="2761873"/>
              <a:ext cx="14430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cs typeface="Times New Roman" panose="02020603050405020304" pitchFamily="18" charset="0"/>
                </a:rPr>
                <a:t>Experiment </a:t>
              </a:r>
              <a:endParaRPr lang="ja-JP" altLang="en-US" sz="2000" dirty="0">
                <a:cs typeface="Times New Roman" panose="02020603050405020304" pitchFamily="18" charset="0"/>
              </a:endParaRPr>
            </a:p>
          </p:txBody>
        </p:sp>
        <p:sp>
          <p:nvSpPr>
            <p:cNvPr id="492" name="テキスト ボックス 491">
              <a:extLst>
                <a:ext uri="{FF2B5EF4-FFF2-40B4-BE49-F238E27FC236}">
                  <a16:creationId xmlns:a16="http://schemas.microsoft.com/office/drawing/2014/main" id="{2ACE972C-C632-49BB-BB22-83501478B3B4}"/>
                </a:ext>
              </a:extLst>
            </p:cNvPr>
            <p:cNvSpPr txBox="1"/>
            <p:nvPr/>
          </p:nvSpPr>
          <p:spPr>
            <a:xfrm>
              <a:off x="4725322" y="2761873"/>
              <a:ext cx="39950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cs typeface="Times New Roman" panose="02020603050405020304" pitchFamily="18" charset="0"/>
                </a:rPr>
                <a:t>Laminar flame propagation (</a:t>
              </a:r>
              <a:r>
                <a:rPr lang="en-US" altLang="ja-JP" sz="2000" i="1" dirty="0">
                  <a:cs typeface="Times New Roman" panose="02020603050405020304" pitchFamily="18" charset="0"/>
                </a:rPr>
                <a:t>r</a:t>
              </a:r>
              <a:r>
                <a:rPr lang="en-US" altLang="ja-JP" sz="2000" dirty="0">
                  <a:cs typeface="Times New Roman" panose="02020603050405020304" pitchFamily="18" charset="0"/>
                </a:rPr>
                <a:t> = </a:t>
              </a:r>
              <a:r>
                <a:rPr lang="en-US" altLang="ja-JP" sz="2000" i="1" dirty="0" err="1">
                  <a:cs typeface="Times New Roman" panose="02020603050405020304" pitchFamily="18" charset="0"/>
                </a:rPr>
                <a:t>εS</a:t>
              </a:r>
              <a:r>
                <a:rPr lang="en-US" altLang="ja-JP" sz="2000" baseline="-25000" dirty="0" err="1">
                  <a:cs typeface="Times New Roman" panose="02020603050405020304" pitchFamily="18" charset="0"/>
                </a:rPr>
                <a:t>L</a:t>
              </a:r>
              <a:r>
                <a:rPr lang="en-US" altLang="ja-JP" sz="2000" i="1" dirty="0" err="1">
                  <a:cs typeface="Times New Roman" panose="02020603050405020304" pitchFamily="18" charset="0"/>
                </a:rPr>
                <a:t>t</a:t>
              </a:r>
              <a:r>
                <a:rPr lang="en-US" altLang="ja-JP" sz="2000" dirty="0">
                  <a:cs typeface="Times New Roman" panose="02020603050405020304" pitchFamily="18" charset="0"/>
                </a:rPr>
                <a:t>)</a:t>
              </a:r>
              <a:endParaRPr lang="ja-JP" altLang="en-US" sz="2000" dirty="0">
                <a:cs typeface="Times New Roman" panose="02020603050405020304" pitchFamily="18" charset="0"/>
              </a:endParaRPr>
            </a:p>
          </p:txBody>
        </p:sp>
        <p:sp>
          <p:nvSpPr>
            <p:cNvPr id="493" name="Oval 53">
              <a:extLst>
                <a:ext uri="{FF2B5EF4-FFF2-40B4-BE49-F238E27FC236}">
                  <a16:creationId xmlns:a16="http://schemas.microsoft.com/office/drawing/2014/main" id="{F575291A-156D-488E-BDEA-575657E0F66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19279" y="2897638"/>
              <a:ext cx="180526" cy="180526"/>
            </a:xfrm>
            <a:prstGeom prst="ellipse">
              <a:avLst/>
            </a:prstGeom>
            <a:solidFill>
              <a:schemeClr val="accent1"/>
            </a:solidFill>
            <a:ln w="11113" cap="flat">
              <a:solidFill>
                <a:srgbClr val="4472C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cxnSp>
          <p:nvCxnSpPr>
            <p:cNvPr id="494" name="直線コネクタ 493">
              <a:extLst>
                <a:ext uri="{FF2B5EF4-FFF2-40B4-BE49-F238E27FC236}">
                  <a16:creationId xmlns:a16="http://schemas.microsoft.com/office/drawing/2014/main" id="{AF98F812-C0D8-4A1E-81BE-5494CA0B779E}"/>
                </a:ext>
              </a:extLst>
            </p:cNvPr>
            <p:cNvCxnSpPr>
              <a:cxnSpLocks/>
            </p:cNvCxnSpPr>
            <p:nvPr/>
          </p:nvCxnSpPr>
          <p:spPr>
            <a:xfrm>
              <a:off x="4183822" y="2976626"/>
              <a:ext cx="4953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7839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Introduction - Flame front instabilities</a:t>
            </a:r>
            <a:r>
              <a:rPr lang="en-US" altLang="ja-JP" baseline="30000" dirty="0"/>
              <a:t>[3, 4]</a:t>
            </a:r>
            <a:r>
              <a:rPr lang="en-US" altLang="ja-JP" baseline="30000" dirty="0">
                <a:solidFill>
                  <a:schemeClr val="bg1"/>
                </a:solidFill>
              </a:rPr>
              <a:t>[</a:t>
            </a:r>
            <a:endParaRPr kumimoji="1" lang="ja-JP" altLang="en-US" baseline="30000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1127448" y="2279938"/>
            <a:ext cx="4182411" cy="1296144"/>
            <a:chOff x="2439843" y="1995047"/>
            <a:chExt cx="4182411" cy="1296144"/>
          </a:xfrm>
        </p:grpSpPr>
        <p:sp>
          <p:nvSpPr>
            <p:cNvPr id="28" name="楕円 27"/>
            <p:cNvSpPr/>
            <p:nvPr/>
          </p:nvSpPr>
          <p:spPr>
            <a:xfrm>
              <a:off x="2439843" y="1995047"/>
              <a:ext cx="4182411" cy="12961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2530851" y="2195693"/>
              <a:ext cx="402975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>
                  <a:solidFill>
                    <a:srgbClr val="0070C0"/>
                  </a:solidFill>
                </a:rPr>
                <a:t>Diffusional-thermal instability</a:t>
              </a:r>
              <a:endParaRPr lang="ja-JP" altLang="en-US" sz="2800" dirty="0">
                <a:solidFill>
                  <a:srgbClr val="0070C0"/>
                </a:solidFill>
              </a:endParaRPr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914BBB5-8463-416C-9104-F8E999827C8C}"/>
              </a:ext>
            </a:extLst>
          </p:cNvPr>
          <p:cNvSpPr txBox="1"/>
          <p:nvPr/>
        </p:nvSpPr>
        <p:spPr>
          <a:xfrm>
            <a:off x="1450002" y="3659633"/>
            <a:ext cx="3935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 caused by the preferential diffusion for non-</a:t>
            </a:r>
            <a:r>
              <a:rPr lang="en-US" altLang="ja-JP" sz="2000" dirty="0" err="1"/>
              <a:t>equidiffusive</a:t>
            </a:r>
            <a:r>
              <a:rPr lang="en-US" altLang="ja-JP" sz="2000" dirty="0"/>
              <a:t> mixtures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110014" y="1708778"/>
            <a:ext cx="2246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From</a:t>
            </a:r>
            <a:r>
              <a:rPr lang="ja-JP" altLang="en-US" sz="2400" dirty="0"/>
              <a:t> </a:t>
            </a:r>
            <a:r>
              <a:rPr lang="en-US" altLang="ja-JP" sz="2400" dirty="0">
                <a:solidFill>
                  <a:srgbClr val="0070C0"/>
                </a:solidFill>
              </a:rPr>
              <a:t>small</a:t>
            </a:r>
            <a:r>
              <a:rPr lang="ja-JP" altLang="en-US" sz="2400" dirty="0">
                <a:solidFill>
                  <a:srgbClr val="0070C0"/>
                </a:solidFill>
              </a:rPr>
              <a:t> </a:t>
            </a:r>
            <a:r>
              <a:rPr lang="en-US" altLang="ja-JP" sz="2400" dirty="0"/>
              <a:t>scale</a:t>
            </a:r>
            <a:endParaRPr lang="ja-JP" altLang="en-US" sz="2400" dirty="0"/>
          </a:p>
        </p:txBody>
      </p:sp>
      <p:grpSp>
        <p:nvGrpSpPr>
          <p:cNvPr id="35" name="グループ化 34"/>
          <p:cNvGrpSpPr/>
          <p:nvPr/>
        </p:nvGrpSpPr>
        <p:grpSpPr>
          <a:xfrm>
            <a:off x="6401807" y="2281845"/>
            <a:ext cx="4222357" cy="1296144"/>
            <a:chOff x="855592" y="3661603"/>
            <a:chExt cx="4222357" cy="1296144"/>
          </a:xfrm>
        </p:grpSpPr>
        <p:sp>
          <p:nvSpPr>
            <p:cNvPr id="36" name="楕円 35"/>
            <p:cNvSpPr/>
            <p:nvPr/>
          </p:nvSpPr>
          <p:spPr>
            <a:xfrm>
              <a:off x="855592" y="3661603"/>
              <a:ext cx="4222357" cy="12961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1F632169-5E04-4C0E-A94B-EFC3EAD3D79F}"/>
                </a:ext>
              </a:extLst>
            </p:cNvPr>
            <p:cNvSpPr/>
            <p:nvPr/>
          </p:nvSpPr>
          <p:spPr>
            <a:xfrm>
              <a:off x="1120854" y="3854651"/>
              <a:ext cx="376785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 err="1">
                  <a:solidFill>
                    <a:schemeClr val="accent6">
                      <a:lumMod val="75000"/>
                    </a:schemeClr>
                  </a:solidFill>
                </a:rPr>
                <a:t>Darrieus</a:t>
              </a:r>
              <a:r>
                <a:rPr lang="en-US" altLang="ja-JP" sz="2800" dirty="0">
                  <a:solidFill>
                    <a:schemeClr val="accent6">
                      <a:lumMod val="75000"/>
                    </a:schemeClr>
                  </a:solidFill>
                </a:rPr>
                <a:t>-Landau instability</a:t>
              </a:r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>
            <a:off x="7404347" y="1708779"/>
            <a:ext cx="220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From</a:t>
            </a:r>
            <a:r>
              <a:rPr lang="ja-JP" altLang="en-US" sz="2400" dirty="0"/>
              <a:t> 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</a:rPr>
              <a:t>large</a:t>
            </a:r>
            <a:r>
              <a:rPr lang="ja-JP" altLang="en-US" sz="2400" dirty="0"/>
              <a:t> </a:t>
            </a:r>
            <a:r>
              <a:rPr lang="en-US" altLang="ja-JP" sz="2400" dirty="0"/>
              <a:t>scale</a:t>
            </a:r>
            <a:endParaRPr lang="ja-JP" altLang="en-US" sz="24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14C2969-9DF7-4164-85FC-B34F53F23D93}"/>
              </a:ext>
            </a:extLst>
          </p:cNvPr>
          <p:cNvSpPr/>
          <p:nvPr/>
        </p:nvSpPr>
        <p:spPr>
          <a:xfrm>
            <a:off x="6789388" y="3658770"/>
            <a:ext cx="364553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/>
              <a:t>caused</a:t>
            </a:r>
            <a:r>
              <a:rPr lang="en-US" altLang="ja-JP" dirty="0"/>
              <a:t> by </a:t>
            </a:r>
            <a:r>
              <a:rPr lang="ja-JP" altLang="en-US" dirty="0">
                <a:solidFill>
                  <a:schemeClr val="accent6">
                    <a:lumMod val="75000"/>
                  </a:schemeClr>
                </a:solidFill>
              </a:rPr>
              <a:t>the thermal volumetric expansion </a:t>
            </a:r>
            <a:r>
              <a:rPr lang="ja-JP" altLang="en-US" dirty="0"/>
              <a:t>of burned gas</a:t>
            </a:r>
          </a:p>
        </p:txBody>
      </p:sp>
      <p:sp>
        <p:nvSpPr>
          <p:cNvPr id="20" name="角丸四角形 37">
            <a:extLst>
              <a:ext uri="{FF2B5EF4-FFF2-40B4-BE49-F238E27FC236}">
                <a16:creationId xmlns:a16="http://schemas.microsoft.com/office/drawing/2014/main" id="{48CFB48D-D8B6-4958-B336-05D771447341}"/>
              </a:ext>
            </a:extLst>
          </p:cNvPr>
          <p:cNvSpPr/>
          <p:nvPr/>
        </p:nvSpPr>
        <p:spPr>
          <a:xfrm>
            <a:off x="911424" y="1619984"/>
            <a:ext cx="4680520" cy="2781074"/>
          </a:xfrm>
          <a:prstGeom prst="roundRect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4C7E6025-89EA-4799-B51C-F41156E397E3}"/>
              </a:ext>
            </a:extLst>
          </p:cNvPr>
          <p:cNvSpPr txBox="1"/>
          <p:nvPr/>
        </p:nvSpPr>
        <p:spPr>
          <a:xfrm>
            <a:off x="705487" y="6391428"/>
            <a:ext cx="8990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[3] F. A. Williams, Combustion Theory : Second Edition, Westview Press (1985).</a:t>
            </a:r>
          </a:p>
          <a:p>
            <a:r>
              <a:rPr lang="en-US" altLang="ja-JP" sz="1100" dirty="0"/>
              <a:t>[4] D. Bradley, </a:t>
            </a:r>
            <a:r>
              <a:rPr lang="en-US" altLang="ja-JP" sz="1100" i="1" dirty="0"/>
              <a:t>et al</a:t>
            </a:r>
            <a:r>
              <a:rPr lang="en-US" altLang="ja-JP" sz="1100" dirty="0"/>
              <a:t>., Flame acceleration due to flame-induced instabilities in large-scale explosions, </a:t>
            </a:r>
            <a:r>
              <a:rPr lang="en-US" altLang="ja-JP" sz="1100" i="1" dirty="0"/>
              <a:t>Combustion and Flame</a:t>
            </a:r>
            <a:r>
              <a:rPr lang="en-US" altLang="ja-JP" sz="1100" dirty="0"/>
              <a:t> 124, 2001, pp. 551-559</a:t>
            </a:r>
            <a:endParaRPr lang="ja-JP" altLang="ja-JP" sz="110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5E7FD36-57FE-4C6C-8788-14E6CEF1DF46}"/>
              </a:ext>
            </a:extLst>
          </p:cNvPr>
          <p:cNvSpPr txBox="1"/>
          <p:nvPr/>
        </p:nvSpPr>
        <p:spPr>
          <a:xfrm>
            <a:off x="1775520" y="766243"/>
            <a:ext cx="8434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Two </a:t>
            </a:r>
            <a:r>
              <a:rPr lang="en-US" altLang="ja-JP" sz="2800" dirty="0"/>
              <a:t>instabilities induce flame turbulence spontaneously.</a:t>
            </a:r>
            <a:endParaRPr kumimoji="1" lang="ja-JP" altLang="en-US" sz="2800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DFA4A77-202C-4A15-A588-C2D5A6CAAD86}"/>
              </a:ext>
            </a:extLst>
          </p:cNvPr>
          <p:cNvGrpSpPr/>
          <p:nvPr/>
        </p:nvGrpSpPr>
        <p:grpSpPr>
          <a:xfrm>
            <a:off x="1343472" y="4411711"/>
            <a:ext cx="10600342" cy="2124573"/>
            <a:chOff x="1343472" y="4411711"/>
            <a:chExt cx="10600342" cy="2124573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AFF1CD28-D973-4DC0-8A4C-5B89155A175E}"/>
                </a:ext>
              </a:extLst>
            </p:cNvPr>
            <p:cNvGrpSpPr/>
            <p:nvPr/>
          </p:nvGrpSpPr>
          <p:grpSpPr>
            <a:xfrm>
              <a:off x="1343472" y="4411711"/>
              <a:ext cx="10600342" cy="2124573"/>
              <a:chOff x="1343472" y="4411711"/>
              <a:chExt cx="10600342" cy="2124573"/>
            </a:xfrm>
          </p:grpSpPr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0B1DFAF9-5AD5-4136-A08D-C968FBE4B830}"/>
                  </a:ext>
                </a:extLst>
              </p:cNvPr>
              <p:cNvSpPr txBox="1"/>
              <p:nvPr/>
            </p:nvSpPr>
            <p:spPr>
              <a:xfrm>
                <a:off x="1955175" y="4941168"/>
                <a:ext cx="64595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/>
                  <a:t>On</a:t>
                </a:r>
                <a:r>
                  <a:rPr lang="ja-JP" altLang="en-US" sz="2000" dirty="0"/>
                  <a:t> </a:t>
                </a:r>
                <a:r>
                  <a:rPr lang="en-US" altLang="ja-JP" sz="2000" dirty="0"/>
                  <a:t>the</a:t>
                </a:r>
                <a:r>
                  <a:rPr lang="ja-JP" altLang="en-US" sz="2000" dirty="0"/>
                  <a:t> </a:t>
                </a:r>
                <a:r>
                  <a:rPr lang="en-US" altLang="ja-JP" sz="2000" dirty="0"/>
                  <a:t>other hand, thermal conduction stabilizes flame front.</a:t>
                </a:r>
              </a:p>
            </p:txBody>
          </p:sp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78BB8C7B-B090-495E-B323-38473BB796DD}"/>
                  </a:ext>
                </a:extLst>
              </p:cNvPr>
              <p:cNvSpPr/>
              <p:nvPr/>
            </p:nvSpPr>
            <p:spPr>
              <a:xfrm>
                <a:off x="1935548" y="4539803"/>
                <a:ext cx="754482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000" dirty="0"/>
                  <a:t>When the deficient reactant diffuses faster, instability occurs.</a:t>
                </a:r>
              </a:p>
            </p:txBody>
          </p:sp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16FA6F2F-D994-46FF-BEED-2AFE00C2AC78}"/>
                  </a:ext>
                </a:extLst>
              </p:cNvPr>
              <p:cNvSpPr txBox="1"/>
              <p:nvPr/>
            </p:nvSpPr>
            <p:spPr>
              <a:xfrm>
                <a:off x="2522833" y="5347816"/>
                <a:ext cx="616412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i="1" dirty="0"/>
                  <a:t>Le</a:t>
                </a:r>
                <a:r>
                  <a:rPr lang="en-US" altLang="ja-JP" sz="2000" dirty="0"/>
                  <a:t> &lt; 1…The </a:t>
                </a:r>
                <a:r>
                  <a:rPr lang="en-US" altLang="ja-JP" sz="2000" dirty="0" err="1"/>
                  <a:t>distabilizing</a:t>
                </a:r>
                <a:r>
                  <a:rPr lang="ja-JP" altLang="en-US" sz="2000" dirty="0"/>
                  <a:t> </a:t>
                </a:r>
                <a:r>
                  <a:rPr lang="en-US" altLang="ja-JP" sz="2000" dirty="0"/>
                  <a:t>effect due to non-</a:t>
                </a:r>
                <a:r>
                  <a:rPr lang="en-US" altLang="ja-JP" sz="2000" dirty="0" err="1"/>
                  <a:t>equidiffusivity</a:t>
                </a:r>
                <a:endParaRPr lang="ja-JP" altLang="en-US" sz="2000" dirty="0"/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7BA46760-77D5-405E-A666-0B6BA4446331}"/>
                  </a:ext>
                </a:extLst>
              </p:cNvPr>
              <p:cNvSpPr txBox="1"/>
              <p:nvPr/>
            </p:nvSpPr>
            <p:spPr>
              <a:xfrm>
                <a:off x="2522833" y="5689533"/>
                <a:ext cx="585192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i="1" dirty="0"/>
                  <a:t>Le</a:t>
                </a:r>
                <a:r>
                  <a:rPr lang="en-US" altLang="ja-JP" sz="2000" dirty="0"/>
                  <a:t> &gt; 1…The stabilizing effect due to </a:t>
                </a:r>
                <a:r>
                  <a:rPr lang="en-US" altLang="ja-JP" sz="2000" dirty="0" err="1"/>
                  <a:t>themal</a:t>
                </a:r>
                <a:r>
                  <a:rPr lang="en-US" altLang="ja-JP" sz="2000" dirty="0"/>
                  <a:t> conduction</a:t>
                </a:r>
                <a:endParaRPr lang="ja-JP" altLang="en-US" sz="2000" dirty="0"/>
              </a:p>
            </p:txBody>
          </p:sp>
          <p:grpSp>
            <p:nvGrpSpPr>
              <p:cNvPr id="31" name="グループ化 30">
                <a:extLst>
                  <a:ext uri="{FF2B5EF4-FFF2-40B4-BE49-F238E27FC236}">
                    <a16:creationId xmlns:a16="http://schemas.microsoft.com/office/drawing/2014/main" id="{B4033E33-C62D-4862-B35F-1B4F4F41FB2A}"/>
                  </a:ext>
                </a:extLst>
              </p:cNvPr>
              <p:cNvGrpSpPr/>
              <p:nvPr/>
            </p:nvGrpSpPr>
            <p:grpSpPr>
              <a:xfrm>
                <a:off x="8612157" y="5084204"/>
                <a:ext cx="3331657" cy="1452080"/>
                <a:chOff x="6598508" y="5290842"/>
                <a:chExt cx="3331657" cy="1452080"/>
              </a:xfrm>
            </p:grpSpPr>
            <p:sp>
              <p:nvSpPr>
                <p:cNvPr id="34" name="テキスト ボックス 33">
                  <a:extLst>
                    <a:ext uri="{FF2B5EF4-FFF2-40B4-BE49-F238E27FC236}">
                      <a16:creationId xmlns:a16="http://schemas.microsoft.com/office/drawing/2014/main" id="{F6DD00B7-D3BB-4A47-8B5B-B53E1655880D}"/>
                    </a:ext>
                  </a:extLst>
                </p:cNvPr>
                <p:cNvSpPr txBox="1"/>
                <p:nvPr/>
              </p:nvSpPr>
              <p:spPr>
                <a:xfrm>
                  <a:off x="6598508" y="5290842"/>
                  <a:ext cx="3331657" cy="1452080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ja-JP" altLang="en-US" sz="2000" dirty="0"/>
                </a:p>
              </p:txBody>
            </p:sp>
            <p:grpSp>
              <p:nvGrpSpPr>
                <p:cNvPr id="38" name="グループ化 37">
                  <a:extLst>
                    <a:ext uri="{FF2B5EF4-FFF2-40B4-BE49-F238E27FC236}">
                      <a16:creationId xmlns:a16="http://schemas.microsoft.com/office/drawing/2014/main" id="{49043EE8-79A9-444A-8E02-EDE44B73F967}"/>
                    </a:ext>
                  </a:extLst>
                </p:cNvPr>
                <p:cNvGrpSpPr/>
                <p:nvPr/>
              </p:nvGrpSpPr>
              <p:grpSpPr>
                <a:xfrm>
                  <a:off x="7635088" y="5290842"/>
                  <a:ext cx="948562" cy="548942"/>
                  <a:chOff x="7531700" y="5225859"/>
                  <a:chExt cx="948562" cy="548942"/>
                </a:xfrm>
              </p:grpSpPr>
              <p:sp>
                <p:nvSpPr>
                  <p:cNvPr id="44" name="正方形/長方形 43">
                    <a:extLst>
                      <a:ext uri="{FF2B5EF4-FFF2-40B4-BE49-F238E27FC236}">
                        <a16:creationId xmlns:a16="http://schemas.microsoft.com/office/drawing/2014/main" id="{FE3B7DF4-C9C8-4F1A-89D0-9A1DC9B905CB}"/>
                      </a:ext>
                    </a:extLst>
                  </p:cNvPr>
                  <p:cNvSpPr/>
                  <p:nvPr/>
                </p:nvSpPr>
                <p:spPr>
                  <a:xfrm>
                    <a:off x="7531700" y="5317655"/>
                    <a:ext cx="56137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i="1" dirty="0"/>
                      <a:t>Le </a:t>
                    </a:r>
                    <a:r>
                      <a:rPr lang="en-US" altLang="ja-JP" dirty="0"/>
                      <a:t>=</a:t>
                    </a:r>
                    <a:endParaRPr lang="ja-JP" altLang="en-US" dirty="0"/>
                  </a:p>
                </p:txBody>
              </p:sp>
              <p:sp>
                <p:nvSpPr>
                  <p:cNvPr id="48" name="テキスト ボックス 47">
                    <a:extLst>
                      <a:ext uri="{FF2B5EF4-FFF2-40B4-BE49-F238E27FC236}">
                        <a16:creationId xmlns:a16="http://schemas.microsoft.com/office/drawing/2014/main" id="{9ACA8B36-0D86-4CA0-AB89-719821DA0CF7}"/>
                      </a:ext>
                    </a:extLst>
                  </p:cNvPr>
                  <p:cNvSpPr txBox="1"/>
                  <p:nvPr/>
                </p:nvSpPr>
                <p:spPr>
                  <a:xfrm>
                    <a:off x="7949897" y="5225859"/>
                    <a:ext cx="31451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i="1" dirty="0"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α</a:t>
                    </a:r>
                    <a:endParaRPr lang="ja-JP" altLang="en-US" dirty="0"/>
                  </a:p>
                </p:txBody>
              </p:sp>
              <p:cxnSp>
                <p:nvCxnSpPr>
                  <p:cNvPr id="49" name="直線コネクタ 48">
                    <a:extLst>
                      <a:ext uri="{FF2B5EF4-FFF2-40B4-BE49-F238E27FC236}">
                        <a16:creationId xmlns:a16="http://schemas.microsoft.com/office/drawing/2014/main" id="{E9BDFFD7-077D-441A-B81D-950E1D0CE9D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12375" y="5390979"/>
                    <a:ext cx="228605" cy="22268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正方形/長方形 49">
                    <a:extLst>
                      <a:ext uri="{FF2B5EF4-FFF2-40B4-BE49-F238E27FC236}">
                        <a16:creationId xmlns:a16="http://schemas.microsoft.com/office/drawing/2014/main" id="{B59B6AB2-1083-4573-96D7-7BB5316ACE49}"/>
                      </a:ext>
                    </a:extLst>
                  </p:cNvPr>
                  <p:cNvSpPr/>
                  <p:nvPr/>
                </p:nvSpPr>
                <p:spPr>
                  <a:xfrm>
                    <a:off x="8193402" y="5405469"/>
                    <a:ext cx="286860" cy="3693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i="1" dirty="0"/>
                      <a:t>D</a:t>
                    </a:r>
                    <a:endParaRPr lang="ja-JP" altLang="en-US" dirty="0"/>
                  </a:p>
                </p:txBody>
              </p:sp>
            </p:grpSp>
            <p:sp>
              <p:nvSpPr>
                <p:cNvPr id="41" name="テキスト ボックス 40">
                  <a:extLst>
                    <a:ext uri="{FF2B5EF4-FFF2-40B4-BE49-F238E27FC236}">
                      <a16:creationId xmlns:a16="http://schemas.microsoft.com/office/drawing/2014/main" id="{F15AC578-CFED-46C8-98E6-39AE0D2BCCED}"/>
                    </a:ext>
                  </a:extLst>
                </p:cNvPr>
                <p:cNvSpPr txBox="1"/>
                <p:nvPr/>
              </p:nvSpPr>
              <p:spPr>
                <a:xfrm>
                  <a:off x="6674296" y="5785781"/>
                  <a:ext cx="325586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i="1" dirty="0">
                      <a:cs typeface="Times New Roman" panose="02020603050405020304" pitchFamily="18" charset="0"/>
                    </a:rPr>
                    <a:t>α </a:t>
                  </a:r>
                  <a:r>
                    <a:rPr lang="en-US" altLang="ja-JP" dirty="0">
                      <a:cs typeface="Times New Roman" panose="02020603050405020304" pitchFamily="18" charset="0"/>
                    </a:rPr>
                    <a:t>: The</a:t>
                  </a:r>
                  <a:r>
                    <a:rPr lang="ja-JP" altLang="en-US" dirty="0">
                      <a:cs typeface="Times New Roman" panose="02020603050405020304" pitchFamily="18" charset="0"/>
                    </a:rPr>
                    <a:t> </a:t>
                  </a:r>
                  <a:r>
                    <a:rPr lang="en-US" altLang="ja-JP" dirty="0">
                      <a:cs typeface="Times New Roman" panose="02020603050405020304" pitchFamily="18" charset="0"/>
                    </a:rPr>
                    <a:t>thermal</a:t>
                  </a:r>
                  <a:r>
                    <a:rPr lang="ja-JP" altLang="en-US" dirty="0">
                      <a:cs typeface="Times New Roman" panose="02020603050405020304" pitchFamily="18" charset="0"/>
                    </a:rPr>
                    <a:t> </a:t>
                  </a:r>
                  <a:r>
                    <a:rPr lang="en-US" altLang="ja-JP" dirty="0">
                      <a:cs typeface="Times New Roman" panose="02020603050405020304" pitchFamily="18" charset="0"/>
                    </a:rPr>
                    <a:t>diffusivity</a:t>
                  </a:r>
                  <a:r>
                    <a:rPr lang="ja-JP" altLang="en-US" dirty="0">
                      <a:cs typeface="Times New Roman" panose="02020603050405020304" pitchFamily="18" charset="0"/>
                    </a:rPr>
                    <a:t> </a:t>
                  </a:r>
                  <a:r>
                    <a:rPr lang="en-US" altLang="ja-JP" dirty="0">
                      <a:cs typeface="Times New Roman" panose="02020603050405020304" pitchFamily="18" charset="0"/>
                    </a:rPr>
                    <a:t>[m</a:t>
                  </a:r>
                  <a:r>
                    <a:rPr lang="en-US" altLang="ja-JP" baseline="30000" dirty="0">
                      <a:cs typeface="Times New Roman" panose="02020603050405020304" pitchFamily="18" charset="0"/>
                    </a:rPr>
                    <a:t>2</a:t>
                  </a:r>
                  <a:r>
                    <a:rPr lang="en-US" altLang="ja-JP" dirty="0">
                      <a:cs typeface="Times New Roman" panose="02020603050405020304" pitchFamily="18" charset="0"/>
                    </a:rPr>
                    <a:t>/s]</a:t>
                  </a:r>
                </a:p>
                <a:p>
                  <a:r>
                    <a:rPr lang="en-US" altLang="ja-JP" i="1" dirty="0">
                      <a:cs typeface="Times New Roman" panose="02020603050405020304" pitchFamily="18" charset="0"/>
                    </a:rPr>
                    <a:t>D</a:t>
                  </a:r>
                  <a:r>
                    <a:rPr lang="en-US" altLang="ja-JP" dirty="0">
                      <a:cs typeface="Times New Roman" panose="02020603050405020304" pitchFamily="18" charset="0"/>
                    </a:rPr>
                    <a:t> : The</a:t>
                  </a:r>
                  <a:r>
                    <a:rPr lang="ja-JP" altLang="en-US" dirty="0">
                      <a:cs typeface="Times New Roman" panose="02020603050405020304" pitchFamily="18" charset="0"/>
                    </a:rPr>
                    <a:t> </a:t>
                  </a:r>
                  <a:r>
                    <a:rPr lang="en-US" altLang="ja-JP" dirty="0">
                      <a:cs typeface="Times New Roman" panose="02020603050405020304" pitchFamily="18" charset="0"/>
                    </a:rPr>
                    <a:t>mass</a:t>
                  </a:r>
                  <a:r>
                    <a:rPr lang="ja-JP" altLang="en-US" dirty="0">
                      <a:cs typeface="Times New Roman" panose="02020603050405020304" pitchFamily="18" charset="0"/>
                    </a:rPr>
                    <a:t> </a:t>
                  </a:r>
                  <a:r>
                    <a:rPr lang="en-US" altLang="ja-JP" dirty="0">
                      <a:cs typeface="Times New Roman" panose="02020603050405020304" pitchFamily="18" charset="0"/>
                    </a:rPr>
                    <a:t>diffusivity of </a:t>
                  </a:r>
                </a:p>
                <a:p>
                  <a:r>
                    <a:rPr lang="en-US" altLang="ja-JP" dirty="0">
                      <a:cs typeface="Times New Roman" panose="02020603050405020304" pitchFamily="18" charset="0"/>
                    </a:rPr>
                    <a:t>      deficient reactant</a:t>
                  </a:r>
                  <a:r>
                    <a:rPr lang="ja-JP" altLang="en-US" dirty="0">
                      <a:cs typeface="Times New Roman" panose="02020603050405020304" pitchFamily="18" charset="0"/>
                    </a:rPr>
                    <a:t> </a:t>
                  </a:r>
                  <a:r>
                    <a:rPr lang="en-US" altLang="ja-JP" dirty="0">
                      <a:cs typeface="Times New Roman" panose="02020603050405020304" pitchFamily="18" charset="0"/>
                    </a:rPr>
                    <a:t>[m</a:t>
                  </a:r>
                  <a:r>
                    <a:rPr lang="en-US" altLang="ja-JP" baseline="30000" dirty="0">
                      <a:cs typeface="Times New Roman" panose="02020603050405020304" pitchFamily="18" charset="0"/>
                    </a:rPr>
                    <a:t>2</a:t>
                  </a:r>
                  <a:r>
                    <a:rPr lang="en-US" altLang="ja-JP" dirty="0">
                      <a:cs typeface="Times New Roman" panose="02020603050405020304" pitchFamily="18" charset="0"/>
                    </a:rPr>
                    <a:t>/s]</a:t>
                  </a:r>
                  <a:endParaRPr lang="ja-JP" altLang="en-US" dirty="0"/>
                </a:p>
              </p:txBody>
            </p:sp>
          </p:grpSp>
          <p:sp>
            <p:nvSpPr>
              <p:cNvPr id="33" name="曲折矢印 13">
                <a:extLst>
                  <a:ext uri="{FF2B5EF4-FFF2-40B4-BE49-F238E27FC236}">
                    <a16:creationId xmlns:a16="http://schemas.microsoft.com/office/drawing/2014/main" id="{F53085BA-9562-4E5C-8B3B-2014EFF9552E}"/>
                  </a:ext>
                </a:extLst>
              </p:cNvPr>
              <p:cNvSpPr/>
              <p:nvPr/>
            </p:nvSpPr>
            <p:spPr>
              <a:xfrm flipV="1">
                <a:off x="1343472" y="4411711"/>
                <a:ext cx="491746" cy="852103"/>
              </a:xfrm>
              <a:prstGeom prst="ben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4A61BEA5-89F8-403B-8A99-5B9F0AF4A9FE}"/>
                </a:ext>
              </a:extLst>
            </p:cNvPr>
            <p:cNvSpPr/>
            <p:nvPr/>
          </p:nvSpPr>
          <p:spPr>
            <a:xfrm>
              <a:off x="2011748" y="6049711"/>
              <a:ext cx="49007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/>
                <a:t>Ex. H</a:t>
              </a:r>
              <a:r>
                <a:rPr lang="en-US" altLang="ja-JP" sz="2000" baseline="-25000" dirty="0"/>
                <a:t>2</a:t>
              </a:r>
              <a:r>
                <a:rPr lang="en-US" altLang="ja-JP" sz="2000" dirty="0"/>
                <a:t>/Air : Instability is intensified at </a:t>
              </a:r>
              <a:r>
                <a:rPr lang="en-US" altLang="ja-JP" sz="2000" i="1" dirty="0">
                  <a:solidFill>
                    <a:srgbClr val="002060"/>
                  </a:solidFill>
                  <a:sym typeface="Symbol" panose="05050102010706020507" pitchFamily="18" charset="2"/>
                </a:rPr>
                <a:t></a:t>
              </a:r>
              <a:r>
                <a:rPr lang="en-US" altLang="ja-JP" sz="2000" dirty="0"/>
                <a:t> &lt; 1.0. </a:t>
              </a:r>
              <a:endParaRPr lang="ja-JP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3973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8EB359-A1ED-4180-A32F-D11F10AF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Schlieren photography of </a:t>
            </a:r>
            <a:r>
              <a:rPr kumimoji="1" lang="en-US" altLang="ja-JP" dirty="0">
                <a:solidFill>
                  <a:srgbClr val="0070C0"/>
                </a:solidFill>
              </a:rPr>
              <a:t>laboratory-scale</a:t>
            </a:r>
            <a:r>
              <a:rPr kumimoji="1" lang="en-US" altLang="ja-JP" dirty="0"/>
              <a:t> tests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5C4E393-CC8F-4BAB-9752-9D24F114DED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396" y="903858"/>
            <a:ext cx="5759450" cy="125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65BB7BD-45D6-43A0-91C1-246EAE1B09A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396" y="2369967"/>
            <a:ext cx="5759450" cy="126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4E0C833-5553-4E44-AB0A-9D76ABA7E0E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396" y="3924504"/>
            <a:ext cx="5759450" cy="126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B745D7F-5EA8-4EF0-8BEC-05F03DCF692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790" y="5352874"/>
            <a:ext cx="5759450" cy="12661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ホームベース 25">
            <a:extLst>
              <a:ext uri="{FF2B5EF4-FFF2-40B4-BE49-F238E27FC236}">
                <a16:creationId xmlns:a16="http://schemas.microsoft.com/office/drawing/2014/main" id="{18E6A134-5BD3-427B-9B88-BC99ACCCDBD8}"/>
              </a:ext>
            </a:extLst>
          </p:cNvPr>
          <p:cNvSpPr/>
          <p:nvPr/>
        </p:nvSpPr>
        <p:spPr>
          <a:xfrm>
            <a:off x="335360" y="883691"/>
            <a:ext cx="1302332" cy="460800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</a:t>
            </a:r>
            <a:r>
              <a:rPr lang="en-US" altLang="ja-JP" sz="2400" dirty="0">
                <a:solidFill>
                  <a:schemeClr val="bg1"/>
                </a:solidFill>
              </a:rPr>
              <a:t> </a:t>
            </a:r>
            <a:r>
              <a:rPr lang="en-US" altLang="ja-JP" sz="2400" dirty="0"/>
              <a:t>= 0.6</a:t>
            </a:r>
            <a:endParaRPr lang="ja-JP" altLang="en-US" sz="2400" dirty="0"/>
          </a:p>
        </p:txBody>
      </p:sp>
      <p:sp>
        <p:nvSpPr>
          <p:cNvPr id="8" name="ホームベース 25">
            <a:extLst>
              <a:ext uri="{FF2B5EF4-FFF2-40B4-BE49-F238E27FC236}">
                <a16:creationId xmlns:a16="http://schemas.microsoft.com/office/drawing/2014/main" id="{9B8B82C2-5219-4730-BC00-30AA0606693B}"/>
              </a:ext>
            </a:extLst>
          </p:cNvPr>
          <p:cNvSpPr/>
          <p:nvPr/>
        </p:nvSpPr>
        <p:spPr>
          <a:xfrm>
            <a:off x="326115" y="3924504"/>
            <a:ext cx="1302332" cy="460800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</a:t>
            </a:r>
            <a:r>
              <a:rPr lang="en-US" altLang="ja-JP" sz="2400" dirty="0">
                <a:solidFill>
                  <a:schemeClr val="bg1"/>
                </a:solidFill>
              </a:rPr>
              <a:t> </a:t>
            </a:r>
            <a:r>
              <a:rPr lang="en-US" altLang="ja-JP" sz="2400" dirty="0"/>
              <a:t>= 1.8</a:t>
            </a:r>
            <a:endParaRPr lang="ja-JP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A3D69A7-4883-4120-A7A7-C647C1BDEBD9}"/>
              </a:ext>
            </a:extLst>
          </p:cNvPr>
          <p:cNvSpPr txBox="1"/>
          <p:nvPr/>
        </p:nvSpPr>
        <p:spPr>
          <a:xfrm>
            <a:off x="1822727" y="1275435"/>
            <a:ext cx="48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accent1"/>
                </a:solidFill>
              </a:rPr>
              <a:t>N</a:t>
            </a:r>
            <a:r>
              <a:rPr lang="en-US" altLang="ja-JP" sz="2400" baseline="-25000" dirty="0">
                <a:solidFill>
                  <a:schemeClr val="accent1"/>
                </a:solidFill>
              </a:rPr>
              <a:t>2</a:t>
            </a:r>
            <a:endParaRPr lang="ja-JP" altLang="en-US" sz="2400" baseline="-25000" dirty="0">
              <a:solidFill>
                <a:schemeClr val="accent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005BB24-F699-481B-A8C2-0EEE5DBE779E}"/>
              </a:ext>
            </a:extLst>
          </p:cNvPr>
          <p:cNvSpPr txBox="1"/>
          <p:nvPr/>
        </p:nvSpPr>
        <p:spPr>
          <a:xfrm>
            <a:off x="1818236" y="2770324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>
                <a:solidFill>
                  <a:schemeClr val="accent6">
                    <a:lumMod val="75000"/>
                  </a:schemeClr>
                </a:solidFill>
              </a:rPr>
              <a:t>Ar</a:t>
            </a:r>
            <a:endParaRPr lang="ja-JP" altLang="en-US" sz="2400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9127616-294C-4F02-959F-FA189EC84667}"/>
              </a:ext>
            </a:extLst>
          </p:cNvPr>
          <p:cNvSpPr txBox="1"/>
          <p:nvPr/>
        </p:nvSpPr>
        <p:spPr>
          <a:xfrm>
            <a:off x="1827218" y="4293096"/>
            <a:ext cx="48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accent1"/>
                </a:solidFill>
              </a:rPr>
              <a:t>N</a:t>
            </a:r>
            <a:r>
              <a:rPr lang="en-US" altLang="ja-JP" sz="2400" baseline="-25000" dirty="0">
                <a:solidFill>
                  <a:schemeClr val="accent1"/>
                </a:solidFill>
              </a:rPr>
              <a:t>2</a:t>
            </a:r>
            <a:endParaRPr lang="ja-JP" altLang="en-US" sz="2400" baseline="-25000" dirty="0">
              <a:solidFill>
                <a:schemeClr val="accent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2E2D24-A5C0-471E-AF14-42ECA465C088}"/>
              </a:ext>
            </a:extLst>
          </p:cNvPr>
          <p:cNvSpPr txBox="1"/>
          <p:nvPr/>
        </p:nvSpPr>
        <p:spPr>
          <a:xfrm>
            <a:off x="1822727" y="5787985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>
                <a:solidFill>
                  <a:schemeClr val="accent6">
                    <a:lumMod val="75000"/>
                  </a:schemeClr>
                </a:solidFill>
              </a:rPr>
              <a:t>Ar</a:t>
            </a:r>
            <a:endParaRPr lang="ja-JP" altLang="en-US" sz="2400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67356A-41FD-4761-B0F8-40A5A823A76F}"/>
              </a:ext>
            </a:extLst>
          </p:cNvPr>
          <p:cNvSpPr/>
          <p:nvPr/>
        </p:nvSpPr>
        <p:spPr>
          <a:xfrm>
            <a:off x="8760296" y="4680072"/>
            <a:ext cx="2953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flame of </a:t>
            </a:r>
            <a:r>
              <a:rPr lang="en-US" altLang="ja-JP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</a:t>
            </a:r>
            <a:r>
              <a:rPr lang="en-US" altLang="ja-JP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0.6 is remarkably unstable than that of </a:t>
            </a:r>
            <a:r>
              <a:rPr lang="en-US" altLang="ja-JP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</a:t>
            </a:r>
            <a:r>
              <a:rPr lang="en-US" altLang="ja-JP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1.8, notwithstanding different inert gas.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34568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Results and discussions</a:t>
            </a:r>
            <a:r>
              <a:rPr lang="ja-JP" altLang="en-US" dirty="0"/>
              <a:t>（</a:t>
            </a:r>
            <a:r>
              <a:rPr lang="en-US" altLang="ja-JP" dirty="0">
                <a:solidFill>
                  <a:schemeClr val="accent1"/>
                </a:solidFill>
              </a:rPr>
              <a:t>Laboratory-scale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174" name="テキスト ボックス 173"/>
          <p:cNvSpPr txBox="1"/>
          <p:nvPr/>
        </p:nvSpPr>
        <p:spPr>
          <a:xfrm>
            <a:off x="1927119" y="5877272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chemeClr val="accent6"/>
                </a:solidFill>
              </a:rPr>
              <a:t>✔</a:t>
            </a:r>
            <a:r>
              <a:rPr lang="en-US" altLang="ja-JP" sz="24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ja-JP" sz="2400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</a:t>
            </a:r>
            <a:r>
              <a:rPr lang="en-US" altLang="ja-JP" sz="24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ja-JP" sz="2400" dirty="0"/>
              <a:t>=0.6</a:t>
            </a:r>
            <a:endParaRPr lang="ja-JP" altLang="en-US" sz="2400" dirty="0"/>
          </a:p>
        </p:txBody>
      </p:sp>
      <p:sp>
        <p:nvSpPr>
          <p:cNvPr id="259" name="テキスト ボックス 258">
            <a:extLst>
              <a:ext uri="{FF2B5EF4-FFF2-40B4-BE49-F238E27FC236}">
                <a16:creationId xmlns:a16="http://schemas.microsoft.com/office/drawing/2014/main" id="{F35ED5C5-6069-41C4-B553-EC23570FE15E}"/>
              </a:ext>
            </a:extLst>
          </p:cNvPr>
          <p:cNvSpPr txBox="1"/>
          <p:nvPr/>
        </p:nvSpPr>
        <p:spPr>
          <a:xfrm>
            <a:off x="1919537" y="6292789"/>
            <a:ext cx="1866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chemeClr val="accent6"/>
                </a:solidFill>
              </a:rPr>
              <a:t>✔</a:t>
            </a:r>
            <a:r>
              <a:rPr lang="en-US" altLang="ja-JP" sz="24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ja-JP" sz="2400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</a:t>
            </a:r>
            <a:r>
              <a:rPr lang="en-US" altLang="ja-JP" sz="24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ja-JP" sz="2400" dirty="0"/>
              <a:t>=1.0, 1.8</a:t>
            </a:r>
            <a:endParaRPr lang="ja-JP" altLang="en-US" sz="2400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351BB8F-2A80-4307-A301-598BBD99FEA4}"/>
              </a:ext>
            </a:extLst>
          </p:cNvPr>
          <p:cNvSpPr/>
          <p:nvPr/>
        </p:nvSpPr>
        <p:spPr>
          <a:xfrm>
            <a:off x="3785753" y="6292789"/>
            <a:ext cx="696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/>
              <a:t>Flame acceleration by instability was not observed.</a:t>
            </a:r>
            <a:r>
              <a:rPr lang="ja-JP" altLang="en-US" sz="2400" dirty="0"/>
              <a:t> 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2B50880-3102-4BF8-AA27-2DF56EB54784}"/>
              </a:ext>
            </a:extLst>
          </p:cNvPr>
          <p:cNvSpPr/>
          <p:nvPr/>
        </p:nvSpPr>
        <p:spPr>
          <a:xfrm>
            <a:off x="3785753" y="5877272"/>
            <a:ext cx="6115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/>
              <a:t>Flame</a:t>
            </a:r>
            <a:r>
              <a:rPr lang="ja-JP" altLang="en-US" sz="2400" dirty="0"/>
              <a:t> </a:t>
            </a:r>
            <a:r>
              <a:rPr lang="en-US" altLang="ja-JP" sz="2400" dirty="0"/>
              <a:t>acceleration by instability was observed.</a:t>
            </a:r>
            <a:r>
              <a:rPr lang="ja-JP" altLang="en-US" sz="2400" dirty="0"/>
              <a:t> </a:t>
            </a:r>
          </a:p>
        </p:txBody>
      </p:sp>
      <p:sp>
        <p:nvSpPr>
          <p:cNvPr id="62" name="ホームベース 165">
            <a:extLst>
              <a:ext uri="{FF2B5EF4-FFF2-40B4-BE49-F238E27FC236}">
                <a16:creationId xmlns:a16="http://schemas.microsoft.com/office/drawing/2014/main" id="{6C36CA08-7AAB-4D4C-BB86-9DD96401FDE9}"/>
              </a:ext>
            </a:extLst>
          </p:cNvPr>
          <p:cNvSpPr/>
          <p:nvPr/>
        </p:nvSpPr>
        <p:spPr>
          <a:xfrm>
            <a:off x="604017" y="785826"/>
            <a:ext cx="8992132" cy="460800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</a:rPr>
              <a:t>Dimensionless burning velocity VS Dimensionless flame radius </a:t>
            </a:r>
            <a:endParaRPr lang="ja-JP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16BE2F65-1C17-4D8E-890D-FAD7EBA81A8F}"/>
              </a:ext>
            </a:extLst>
          </p:cNvPr>
          <p:cNvGrpSpPr/>
          <p:nvPr/>
        </p:nvGrpSpPr>
        <p:grpSpPr>
          <a:xfrm>
            <a:off x="1635071" y="5109095"/>
            <a:ext cx="9186676" cy="773122"/>
            <a:chOff x="659431" y="5013175"/>
            <a:chExt cx="9186676" cy="773122"/>
          </a:xfrm>
        </p:grpSpPr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648A353D-912A-47FB-986D-A63D4BF7E8C2}"/>
                </a:ext>
              </a:extLst>
            </p:cNvPr>
            <p:cNvSpPr txBox="1"/>
            <p:nvPr/>
          </p:nvSpPr>
          <p:spPr>
            <a:xfrm>
              <a:off x="659431" y="5013175"/>
              <a:ext cx="9186676" cy="7731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ja-JP" altLang="en-US" sz="2000" dirty="0">
                <a:latin typeface="Arial" panose="020B0604020202020204" pitchFamily="34" charset="0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58EB879F-83E4-4BA8-98BD-4D13DE8AEDB8}"/>
                </a:ext>
              </a:extLst>
            </p:cNvPr>
            <p:cNvSpPr txBox="1"/>
            <p:nvPr/>
          </p:nvSpPr>
          <p:spPr>
            <a:xfrm>
              <a:off x="1119153" y="5359243"/>
              <a:ext cx="4316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 err="1"/>
                <a:t>v</a:t>
              </a:r>
              <a:r>
                <a:rPr lang="en-US" altLang="ja-JP" baseline="-25000" dirty="0" err="1"/>
                <a:t>b</a:t>
              </a:r>
              <a:r>
                <a:rPr lang="en-US" altLang="ja-JP" dirty="0"/>
                <a:t> : Burning velocity</a:t>
              </a:r>
              <a:r>
                <a:rPr lang="ja-JP" altLang="en-US" dirty="0"/>
                <a:t>（</a:t>
              </a:r>
              <a:r>
                <a:rPr lang="en-US" altLang="ja-JP" dirty="0"/>
                <a:t>measured value</a:t>
              </a:r>
              <a:r>
                <a:rPr lang="ja-JP" altLang="en-US" dirty="0"/>
                <a:t>） </a:t>
              </a:r>
              <a:r>
                <a:rPr lang="en-US" altLang="ja-JP" dirty="0"/>
                <a:t>[m/s]</a:t>
              </a:r>
              <a:endParaRPr lang="ja-JP" altLang="en-US" i="1" dirty="0"/>
            </a:p>
          </p:txBody>
        </p:sp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678AD236-B347-4360-9FC8-48855F1ED4B9}"/>
                </a:ext>
              </a:extLst>
            </p:cNvPr>
            <p:cNvSpPr/>
            <p:nvPr/>
          </p:nvSpPr>
          <p:spPr>
            <a:xfrm>
              <a:off x="742787" y="5037458"/>
              <a:ext cx="33433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/>
                <a:t>ε</a:t>
              </a:r>
              <a:r>
                <a:rPr lang="en-US" altLang="ja-JP" dirty="0"/>
                <a:t> : volumetric</a:t>
              </a:r>
              <a:r>
                <a:rPr lang="ja-JP" altLang="en-US" dirty="0"/>
                <a:t> </a:t>
              </a:r>
              <a:r>
                <a:rPr lang="en-US" altLang="ja-JP" dirty="0"/>
                <a:t>expansion</a:t>
              </a:r>
              <a:r>
                <a:rPr lang="ja-JP" altLang="en-US" dirty="0"/>
                <a:t> </a:t>
              </a:r>
              <a:r>
                <a:rPr lang="en-US" altLang="ja-JP" dirty="0"/>
                <a:t>ratio</a:t>
              </a:r>
              <a:r>
                <a:rPr lang="ja-JP" altLang="en-US" dirty="0"/>
                <a:t> </a:t>
              </a:r>
              <a:r>
                <a:rPr lang="en-US" altLang="ja-JP" dirty="0"/>
                <a:t>[-]</a:t>
              </a:r>
              <a:endParaRPr lang="ja-JP" altLang="en-US" dirty="0"/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57FD5B2D-CA72-46FD-8C0B-DA6C3B57EE8E}"/>
                </a:ext>
              </a:extLst>
            </p:cNvPr>
            <p:cNvSpPr txBox="1"/>
            <p:nvPr/>
          </p:nvSpPr>
          <p:spPr>
            <a:xfrm>
              <a:off x="7588279" y="5050860"/>
              <a:ext cx="2188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/>
                <a:t>r</a:t>
              </a:r>
              <a:r>
                <a:rPr lang="en-US" altLang="ja-JP" dirty="0"/>
                <a:t> : Flame</a:t>
              </a:r>
              <a:r>
                <a:rPr lang="ja-JP" altLang="en-US" dirty="0"/>
                <a:t> </a:t>
              </a:r>
              <a:r>
                <a:rPr lang="en-US" altLang="ja-JP" dirty="0"/>
                <a:t>radius</a:t>
              </a:r>
              <a:r>
                <a:rPr lang="ja-JP" altLang="en-US" dirty="0"/>
                <a:t> </a:t>
              </a:r>
              <a:r>
                <a:rPr lang="en-US" altLang="ja-JP" dirty="0"/>
                <a:t>[mm]</a:t>
              </a:r>
              <a:endParaRPr lang="ja-JP" altLang="en-US" i="1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AC906A0C-C707-4A03-8424-8399DD2085B6}"/>
                </a:ext>
              </a:extLst>
            </p:cNvPr>
            <p:cNvSpPr txBox="1"/>
            <p:nvPr/>
          </p:nvSpPr>
          <p:spPr>
            <a:xfrm>
              <a:off x="5822302" y="5359243"/>
              <a:ext cx="3697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i="1" dirty="0"/>
                <a:t>S</a:t>
              </a:r>
              <a:r>
                <a:rPr lang="en-US" altLang="ja-JP" baseline="-25000" dirty="0"/>
                <a:t>L</a:t>
              </a:r>
              <a:r>
                <a:rPr lang="ja-JP" altLang="en-US" dirty="0"/>
                <a:t> </a:t>
              </a:r>
              <a:r>
                <a:rPr lang="en-US" altLang="ja-JP" dirty="0"/>
                <a:t>: </a:t>
              </a:r>
              <a:r>
                <a:rPr lang="en-US" altLang="ja-JP" dirty="0" err="1"/>
                <a:t>Unstreched</a:t>
              </a:r>
              <a:r>
                <a:rPr lang="ja-JP" altLang="en-US" dirty="0"/>
                <a:t> </a:t>
              </a:r>
              <a:r>
                <a:rPr lang="en-US" altLang="ja-JP" dirty="0"/>
                <a:t>burning</a:t>
              </a:r>
              <a:r>
                <a:rPr lang="ja-JP" altLang="en-US" dirty="0"/>
                <a:t> </a:t>
              </a:r>
              <a:r>
                <a:rPr lang="en-US" altLang="ja-JP" dirty="0"/>
                <a:t>velocity</a:t>
              </a:r>
              <a:r>
                <a:rPr lang="ja-JP" altLang="en-US" dirty="0"/>
                <a:t> </a:t>
              </a:r>
              <a:r>
                <a:rPr lang="en-US" altLang="ja-JP" dirty="0"/>
                <a:t>[m/s] </a:t>
              </a:r>
              <a:endParaRPr lang="ja-JP" altLang="en-US" baseline="30000" dirty="0"/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8647CFB8-0FF3-4CEF-A294-10BF02B7BEC1}"/>
                </a:ext>
              </a:extLst>
            </p:cNvPr>
            <p:cNvSpPr txBox="1"/>
            <p:nvPr/>
          </p:nvSpPr>
          <p:spPr>
            <a:xfrm>
              <a:off x="4185154" y="5050860"/>
              <a:ext cx="3304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/>
                <a:t>δ</a:t>
              </a:r>
              <a:r>
                <a:rPr lang="en-US" altLang="ja-JP" dirty="0"/>
                <a:t> : Laminar</a:t>
              </a:r>
              <a:r>
                <a:rPr lang="ja-JP" altLang="en-US" dirty="0"/>
                <a:t> </a:t>
              </a:r>
              <a:r>
                <a:rPr lang="en-US" altLang="ja-JP" dirty="0"/>
                <a:t>flame</a:t>
              </a:r>
              <a:r>
                <a:rPr lang="ja-JP" altLang="en-US" dirty="0"/>
                <a:t> </a:t>
              </a:r>
              <a:r>
                <a:rPr lang="en-US" altLang="ja-JP" dirty="0"/>
                <a:t>thickness</a:t>
              </a:r>
              <a:r>
                <a:rPr lang="ja-JP" altLang="en-US" dirty="0"/>
                <a:t> </a:t>
              </a:r>
              <a:r>
                <a:rPr lang="en-US" altLang="ja-JP" dirty="0"/>
                <a:t>[mm]</a:t>
              </a:r>
              <a:endParaRPr lang="ja-JP" altLang="en-US" i="1" dirty="0"/>
            </a:p>
          </p:txBody>
        </p:sp>
      </p:grp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A4ABDB96-3A88-4B80-A366-F6973712695F}"/>
              </a:ext>
            </a:extLst>
          </p:cNvPr>
          <p:cNvSpPr txBox="1"/>
          <p:nvPr/>
        </p:nvSpPr>
        <p:spPr>
          <a:xfrm>
            <a:off x="7944231" y="4715976"/>
            <a:ext cx="349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/>
              <a:t>S</a:t>
            </a:r>
            <a:r>
              <a:rPr lang="en-US" altLang="ja-JP" baseline="-25000" dirty="0"/>
              <a:t>L</a:t>
            </a:r>
            <a:r>
              <a:rPr lang="en-US" altLang="ja-JP" dirty="0"/>
              <a:t> , </a:t>
            </a:r>
            <a:r>
              <a:rPr lang="en-US" altLang="ja-JP" i="1" dirty="0"/>
              <a:t>δ</a:t>
            </a:r>
            <a:r>
              <a:rPr lang="en-US" altLang="ja-JP" dirty="0"/>
              <a:t>, </a:t>
            </a:r>
            <a:r>
              <a:rPr lang="en-US" altLang="ja-JP" i="1" dirty="0"/>
              <a:t>ε</a:t>
            </a:r>
            <a:r>
              <a:rPr lang="en-US" altLang="ja-JP" dirty="0"/>
              <a:t>: calculated with CHEMKIN</a:t>
            </a:r>
            <a:endParaRPr lang="ja-JP" altLang="en-US" baseline="30000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E38FA38-6318-4D71-BC60-68D9C50C0036}"/>
              </a:ext>
            </a:extLst>
          </p:cNvPr>
          <p:cNvGrpSpPr/>
          <p:nvPr/>
        </p:nvGrpSpPr>
        <p:grpSpPr>
          <a:xfrm>
            <a:off x="479377" y="1269386"/>
            <a:ext cx="9665296" cy="3845415"/>
            <a:chOff x="479377" y="1269386"/>
            <a:chExt cx="9665296" cy="3845415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58F990B4-3FD7-48F9-9A75-B11306644487}"/>
                </a:ext>
              </a:extLst>
            </p:cNvPr>
            <p:cNvGrpSpPr/>
            <p:nvPr/>
          </p:nvGrpSpPr>
          <p:grpSpPr>
            <a:xfrm>
              <a:off x="479377" y="1334006"/>
              <a:ext cx="9665296" cy="3780795"/>
              <a:chOff x="479377" y="1334006"/>
              <a:chExt cx="9665296" cy="3780795"/>
            </a:xfrm>
          </p:grpSpPr>
          <p:cxnSp>
            <p:nvCxnSpPr>
              <p:cNvPr id="213" name="直線コネクタ 212">
                <a:extLst>
                  <a:ext uri="{FF2B5EF4-FFF2-40B4-BE49-F238E27FC236}">
                    <a16:creationId xmlns:a16="http://schemas.microsoft.com/office/drawing/2014/main" id="{A616637E-96C0-43E2-A475-232A07BF5CED}"/>
                  </a:ext>
                </a:extLst>
              </p:cNvPr>
              <p:cNvCxnSpPr/>
              <p:nvPr/>
            </p:nvCxnSpPr>
            <p:spPr>
              <a:xfrm flipV="1">
                <a:off x="2926378" y="2784296"/>
                <a:ext cx="6981181" cy="0"/>
              </a:xfrm>
              <a:prstGeom prst="line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4" name="テキスト ボックス 213">
                <a:extLst>
                  <a:ext uri="{FF2B5EF4-FFF2-40B4-BE49-F238E27FC236}">
                    <a16:creationId xmlns:a16="http://schemas.microsoft.com/office/drawing/2014/main" id="{FD496AFA-301C-4263-AD1E-9A3EF268A17A}"/>
                  </a:ext>
                </a:extLst>
              </p:cNvPr>
              <p:cNvSpPr txBox="1"/>
              <p:nvPr/>
            </p:nvSpPr>
            <p:spPr>
              <a:xfrm>
                <a:off x="6528048" y="4653136"/>
                <a:ext cx="11593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:r>
                  <a:rPr lang="en-US" altLang="ja-JP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[-]</a:t>
                </a:r>
                <a:endParaRPr lang="ja-JP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5" name="テキスト ボックス 214">
                <a:extLst>
                  <a:ext uri="{FF2B5EF4-FFF2-40B4-BE49-F238E27FC236}">
                    <a16:creationId xmlns:a16="http://schemas.microsoft.com/office/drawing/2014/main" id="{89310049-311D-4D7F-9692-8E5120AAB8FD}"/>
                  </a:ext>
                </a:extLst>
              </p:cNvPr>
              <p:cNvSpPr txBox="1"/>
              <p:nvPr/>
            </p:nvSpPr>
            <p:spPr>
              <a:xfrm rot="16200000">
                <a:off x="1501636" y="2681156"/>
                <a:ext cx="1127232" cy="5794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</a:t>
                </a:r>
                <a:r>
                  <a:rPr lang="en-US" altLang="ja-JP" sz="24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:r>
                  <a:rPr lang="en-US" altLang="ja-JP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en-US" altLang="ja-JP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[-]</a:t>
                </a:r>
                <a:endParaRPr lang="ja-JP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" name="テキスト ボックス 215">
                <a:extLst>
                  <a:ext uri="{FF2B5EF4-FFF2-40B4-BE49-F238E27FC236}">
                    <a16:creationId xmlns:a16="http://schemas.microsoft.com/office/drawing/2014/main" id="{D705DC23-7936-4217-ACDC-2815BA4E9230}"/>
                  </a:ext>
                </a:extLst>
              </p:cNvPr>
              <p:cNvSpPr txBox="1"/>
              <p:nvPr/>
            </p:nvSpPr>
            <p:spPr>
              <a:xfrm>
                <a:off x="3312342" y="1580068"/>
                <a:ext cx="28373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i="1" dirty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</a:t>
                </a:r>
                <a:r>
                  <a:rPr lang="en-US" altLang="ja-JP" sz="2000" dirty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0.6, </a:t>
                </a:r>
                <a:r>
                  <a:rPr lang="en-US" altLang="ja-JP" sz="2000" i="1" dirty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ε</a:t>
                </a:r>
                <a:r>
                  <a:rPr lang="en-US" altLang="ja-JP" sz="2000" dirty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5.62, N</a:t>
                </a:r>
                <a:r>
                  <a:rPr lang="en-US" altLang="ja-JP" sz="2000" baseline="-25000" dirty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ja-JP" altLang="en-US" sz="2000" baseline="-25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" name="テキスト ボックス 216">
                <a:extLst>
                  <a:ext uri="{FF2B5EF4-FFF2-40B4-BE49-F238E27FC236}">
                    <a16:creationId xmlns:a16="http://schemas.microsoft.com/office/drawing/2014/main" id="{2B0598A0-62B7-4E20-8878-5837CDEC4D8C}"/>
                  </a:ext>
                </a:extLst>
              </p:cNvPr>
              <p:cNvSpPr txBox="1"/>
              <p:nvPr/>
            </p:nvSpPr>
            <p:spPr>
              <a:xfrm>
                <a:off x="2965165" y="2105477"/>
                <a:ext cx="28195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i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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0.6, </a:t>
                </a:r>
                <a:r>
                  <a:rPr lang="en-US" altLang="ja-JP" sz="2000" i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ε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6.85, </a:t>
                </a:r>
                <a:r>
                  <a:rPr lang="en-US" altLang="ja-JP" sz="20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</a:t>
                </a:r>
                <a:endParaRPr lang="ja-JP" altLang="en-US" sz="2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8" name="テキスト ボックス 217">
                <a:extLst>
                  <a:ext uri="{FF2B5EF4-FFF2-40B4-BE49-F238E27FC236}">
                    <a16:creationId xmlns:a16="http://schemas.microsoft.com/office/drawing/2014/main" id="{D6C2B062-3334-4967-B0C5-E1A140044D13}"/>
                  </a:ext>
                </a:extLst>
              </p:cNvPr>
              <p:cNvSpPr txBox="1"/>
              <p:nvPr/>
            </p:nvSpPr>
            <p:spPr>
              <a:xfrm>
                <a:off x="4122744" y="3365343"/>
                <a:ext cx="28373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i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</a:t>
                </a:r>
                <a:r>
                  <a:rPr lang="en-US" altLang="ja-JP" sz="200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1.0, </a:t>
                </a:r>
                <a:r>
                  <a:rPr lang="en-US" altLang="ja-JP" sz="2000" i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ε</a:t>
                </a:r>
                <a:r>
                  <a:rPr lang="en-US" altLang="ja-JP" sz="200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6.99, N</a:t>
                </a:r>
                <a:r>
                  <a:rPr lang="en-US" altLang="ja-JP" sz="2000" baseline="-2500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ja-JP" altLang="en-US" sz="2000" baseline="-250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9" name="テキスト ボックス 218">
                <a:extLst>
                  <a:ext uri="{FF2B5EF4-FFF2-40B4-BE49-F238E27FC236}">
                    <a16:creationId xmlns:a16="http://schemas.microsoft.com/office/drawing/2014/main" id="{26282A6D-D7E4-4E1C-9184-C78EF2E4C1D5}"/>
                  </a:ext>
                </a:extLst>
              </p:cNvPr>
              <p:cNvSpPr txBox="1"/>
              <p:nvPr/>
            </p:nvSpPr>
            <p:spPr>
              <a:xfrm>
                <a:off x="6955816" y="3347122"/>
                <a:ext cx="28373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i="1" dirty="0">
                    <a:solidFill>
                      <a:srgbClr val="92D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</a:t>
                </a:r>
                <a:r>
                  <a:rPr lang="en-US" altLang="ja-JP" sz="2000" dirty="0">
                    <a:solidFill>
                      <a:srgbClr val="92D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1.8, </a:t>
                </a:r>
                <a:r>
                  <a:rPr lang="en-US" altLang="ja-JP" sz="2000" i="1" dirty="0">
                    <a:solidFill>
                      <a:srgbClr val="92D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ε</a:t>
                </a:r>
                <a:r>
                  <a:rPr lang="en-US" altLang="ja-JP" sz="2000" dirty="0">
                    <a:solidFill>
                      <a:srgbClr val="92D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6.38, N</a:t>
                </a:r>
                <a:r>
                  <a:rPr lang="en-US" altLang="ja-JP" sz="2000" baseline="-25000" dirty="0">
                    <a:solidFill>
                      <a:srgbClr val="92D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ja-JP" altLang="en-US" sz="2000" baseline="-2500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0" name="テキスト ボックス 219">
                <a:extLst>
                  <a:ext uri="{FF2B5EF4-FFF2-40B4-BE49-F238E27FC236}">
                    <a16:creationId xmlns:a16="http://schemas.microsoft.com/office/drawing/2014/main" id="{EC00B427-EC34-4795-BD28-692747763F54}"/>
                  </a:ext>
                </a:extLst>
              </p:cNvPr>
              <p:cNvSpPr txBox="1"/>
              <p:nvPr/>
            </p:nvSpPr>
            <p:spPr>
              <a:xfrm>
                <a:off x="4716595" y="3077373"/>
                <a:ext cx="28195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i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</a:t>
                </a:r>
                <a:r>
                  <a:rPr lang="en-US" altLang="ja-JP" sz="2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1.0, </a:t>
                </a:r>
                <a:r>
                  <a:rPr lang="en-US" altLang="ja-JP" sz="2000" i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ε</a:t>
                </a:r>
                <a:r>
                  <a:rPr lang="en-US" altLang="ja-JP" sz="2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7.88, </a:t>
                </a:r>
                <a:r>
                  <a:rPr lang="en-US" altLang="ja-JP" sz="2000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</a:t>
                </a:r>
                <a:endParaRPr lang="ja-JP" altLang="en-US" sz="2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1" name="テキスト ボックス 220">
                <a:extLst>
                  <a:ext uri="{FF2B5EF4-FFF2-40B4-BE49-F238E27FC236}">
                    <a16:creationId xmlns:a16="http://schemas.microsoft.com/office/drawing/2014/main" id="{88AE86CE-F93A-4DAA-BFCA-BC157263F640}"/>
                  </a:ext>
                </a:extLst>
              </p:cNvPr>
              <p:cNvSpPr txBox="1"/>
              <p:nvPr/>
            </p:nvSpPr>
            <p:spPr>
              <a:xfrm>
                <a:off x="7234631" y="2988204"/>
                <a:ext cx="28195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</a:t>
                </a:r>
                <a:r>
                  <a:rPr lang="ja-JP" altLang="en-US" sz="2000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ja-JP" sz="20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1.8, </a:t>
                </a:r>
                <a:r>
                  <a:rPr lang="en-US" altLang="ja-JP" sz="2000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ε</a:t>
                </a:r>
                <a:r>
                  <a:rPr lang="en-US" altLang="ja-JP" sz="20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7.27, </a:t>
                </a:r>
                <a:r>
                  <a:rPr lang="en-US" altLang="ja-JP" sz="20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</a:t>
                </a:r>
                <a:endParaRPr lang="ja-JP" altLang="en-US" sz="20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1" name="Rectangle 60">
                <a:extLst>
                  <a:ext uri="{FF2B5EF4-FFF2-40B4-BE49-F238E27FC236}">
                    <a16:creationId xmlns:a16="http://schemas.microsoft.com/office/drawing/2014/main" id="{C91B504D-C269-405E-9529-1A52874BC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625" y="1494344"/>
                <a:ext cx="6981934" cy="2894013"/>
              </a:xfrm>
              <a:prstGeom prst="rect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2" name="Line 61">
                <a:extLst>
                  <a:ext uri="{FF2B5EF4-FFF2-40B4-BE49-F238E27FC236}">
                    <a16:creationId xmlns:a16="http://schemas.microsoft.com/office/drawing/2014/main" id="{EDD0D5FC-34B7-4D76-98ED-E379B396CF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5625" y="1494344"/>
                <a:ext cx="0" cy="2894013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" name="Freeform 62">
                <a:extLst>
                  <a:ext uri="{FF2B5EF4-FFF2-40B4-BE49-F238E27FC236}">
                    <a16:creationId xmlns:a16="http://schemas.microsoft.com/office/drawing/2014/main" id="{5F4610BE-45B8-4079-9BBB-8EB906A83F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25625" y="1494344"/>
                <a:ext cx="89665" cy="2894013"/>
              </a:xfrm>
              <a:custGeom>
                <a:avLst/>
                <a:gdLst>
                  <a:gd name="T0" fmla="*/ 0 w 45"/>
                  <a:gd name="T1" fmla="*/ 1823 h 1823"/>
                  <a:gd name="T2" fmla="*/ 45 w 45"/>
                  <a:gd name="T3" fmla="*/ 1823 h 1823"/>
                  <a:gd name="T4" fmla="*/ 0 w 45"/>
                  <a:gd name="T5" fmla="*/ 1620 h 1823"/>
                  <a:gd name="T6" fmla="*/ 45 w 45"/>
                  <a:gd name="T7" fmla="*/ 1620 h 1823"/>
                  <a:gd name="T8" fmla="*/ 0 w 45"/>
                  <a:gd name="T9" fmla="*/ 1422 h 1823"/>
                  <a:gd name="T10" fmla="*/ 45 w 45"/>
                  <a:gd name="T11" fmla="*/ 1422 h 1823"/>
                  <a:gd name="T12" fmla="*/ 0 w 45"/>
                  <a:gd name="T13" fmla="*/ 1219 h 1823"/>
                  <a:gd name="T14" fmla="*/ 45 w 45"/>
                  <a:gd name="T15" fmla="*/ 1219 h 1823"/>
                  <a:gd name="T16" fmla="*/ 0 w 45"/>
                  <a:gd name="T17" fmla="*/ 1016 h 1823"/>
                  <a:gd name="T18" fmla="*/ 45 w 45"/>
                  <a:gd name="T19" fmla="*/ 1016 h 1823"/>
                  <a:gd name="T20" fmla="*/ 0 w 45"/>
                  <a:gd name="T21" fmla="*/ 813 h 1823"/>
                  <a:gd name="T22" fmla="*/ 45 w 45"/>
                  <a:gd name="T23" fmla="*/ 813 h 1823"/>
                  <a:gd name="T24" fmla="*/ 0 w 45"/>
                  <a:gd name="T25" fmla="*/ 610 h 1823"/>
                  <a:gd name="T26" fmla="*/ 45 w 45"/>
                  <a:gd name="T27" fmla="*/ 610 h 1823"/>
                  <a:gd name="T28" fmla="*/ 0 w 45"/>
                  <a:gd name="T29" fmla="*/ 406 h 1823"/>
                  <a:gd name="T30" fmla="*/ 45 w 45"/>
                  <a:gd name="T31" fmla="*/ 406 h 1823"/>
                  <a:gd name="T32" fmla="*/ 0 w 45"/>
                  <a:gd name="T33" fmla="*/ 203 h 1823"/>
                  <a:gd name="T34" fmla="*/ 45 w 45"/>
                  <a:gd name="T35" fmla="*/ 203 h 1823"/>
                  <a:gd name="T36" fmla="*/ 0 w 45"/>
                  <a:gd name="T37" fmla="*/ 0 h 1823"/>
                  <a:gd name="T38" fmla="*/ 45 w 45"/>
                  <a:gd name="T39" fmla="*/ 0 h 1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" h="1823">
                    <a:moveTo>
                      <a:pt x="0" y="1823"/>
                    </a:moveTo>
                    <a:lnTo>
                      <a:pt x="45" y="1823"/>
                    </a:lnTo>
                    <a:moveTo>
                      <a:pt x="0" y="1620"/>
                    </a:moveTo>
                    <a:lnTo>
                      <a:pt x="45" y="1620"/>
                    </a:lnTo>
                    <a:moveTo>
                      <a:pt x="0" y="1422"/>
                    </a:moveTo>
                    <a:lnTo>
                      <a:pt x="45" y="1422"/>
                    </a:lnTo>
                    <a:moveTo>
                      <a:pt x="0" y="1219"/>
                    </a:moveTo>
                    <a:lnTo>
                      <a:pt x="45" y="1219"/>
                    </a:lnTo>
                    <a:moveTo>
                      <a:pt x="0" y="1016"/>
                    </a:moveTo>
                    <a:lnTo>
                      <a:pt x="45" y="1016"/>
                    </a:lnTo>
                    <a:moveTo>
                      <a:pt x="0" y="813"/>
                    </a:moveTo>
                    <a:lnTo>
                      <a:pt x="45" y="813"/>
                    </a:lnTo>
                    <a:moveTo>
                      <a:pt x="0" y="610"/>
                    </a:moveTo>
                    <a:lnTo>
                      <a:pt x="45" y="610"/>
                    </a:lnTo>
                    <a:moveTo>
                      <a:pt x="0" y="406"/>
                    </a:moveTo>
                    <a:lnTo>
                      <a:pt x="45" y="406"/>
                    </a:lnTo>
                    <a:moveTo>
                      <a:pt x="0" y="203"/>
                    </a:moveTo>
                    <a:lnTo>
                      <a:pt x="45" y="203"/>
                    </a:lnTo>
                    <a:moveTo>
                      <a:pt x="0" y="0"/>
                    </a:moveTo>
                    <a:lnTo>
                      <a:pt x="45" y="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" name="Line 63">
                <a:extLst>
                  <a:ext uri="{FF2B5EF4-FFF2-40B4-BE49-F238E27FC236}">
                    <a16:creationId xmlns:a16="http://schemas.microsoft.com/office/drawing/2014/main" id="{9B28CDB1-C662-461A-BD0D-A9EE383311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5625" y="4388356"/>
                <a:ext cx="6981934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" name="Freeform 64">
                <a:extLst>
                  <a:ext uri="{FF2B5EF4-FFF2-40B4-BE49-F238E27FC236}">
                    <a16:creationId xmlns:a16="http://schemas.microsoft.com/office/drawing/2014/main" id="{822AB15E-7B22-4904-B7F7-2CEBA42008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25625" y="4316919"/>
                <a:ext cx="6981934" cy="71438"/>
              </a:xfrm>
              <a:custGeom>
                <a:avLst/>
                <a:gdLst>
                  <a:gd name="T0" fmla="*/ 0 w 3504"/>
                  <a:gd name="T1" fmla="*/ 0 h 45"/>
                  <a:gd name="T2" fmla="*/ 0 w 3504"/>
                  <a:gd name="T3" fmla="*/ 45 h 45"/>
                  <a:gd name="T4" fmla="*/ 1168 w 3504"/>
                  <a:gd name="T5" fmla="*/ 0 h 45"/>
                  <a:gd name="T6" fmla="*/ 1168 w 3504"/>
                  <a:gd name="T7" fmla="*/ 45 h 45"/>
                  <a:gd name="T8" fmla="*/ 2336 w 3504"/>
                  <a:gd name="T9" fmla="*/ 0 h 45"/>
                  <a:gd name="T10" fmla="*/ 2336 w 3504"/>
                  <a:gd name="T11" fmla="*/ 45 h 45"/>
                  <a:gd name="T12" fmla="*/ 3504 w 3504"/>
                  <a:gd name="T13" fmla="*/ 0 h 45"/>
                  <a:gd name="T14" fmla="*/ 3504 w 3504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04" h="45">
                    <a:moveTo>
                      <a:pt x="0" y="0"/>
                    </a:moveTo>
                    <a:lnTo>
                      <a:pt x="0" y="45"/>
                    </a:lnTo>
                    <a:moveTo>
                      <a:pt x="1168" y="0"/>
                    </a:moveTo>
                    <a:lnTo>
                      <a:pt x="1168" y="45"/>
                    </a:lnTo>
                    <a:moveTo>
                      <a:pt x="2336" y="0"/>
                    </a:moveTo>
                    <a:lnTo>
                      <a:pt x="2336" y="45"/>
                    </a:lnTo>
                    <a:moveTo>
                      <a:pt x="3504" y="0"/>
                    </a:moveTo>
                    <a:lnTo>
                      <a:pt x="3504" y="45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" name="Freeform 65">
                <a:extLst>
                  <a:ext uri="{FF2B5EF4-FFF2-40B4-BE49-F238E27FC236}">
                    <a16:creationId xmlns:a16="http://schemas.microsoft.com/office/drawing/2014/main" id="{905706F4-591F-4763-B389-7FE43455D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198" y="1668969"/>
                <a:ext cx="4947529" cy="565150"/>
              </a:xfrm>
              <a:custGeom>
                <a:avLst/>
                <a:gdLst>
                  <a:gd name="T0" fmla="*/ 0 w 2483"/>
                  <a:gd name="T1" fmla="*/ 356 h 356"/>
                  <a:gd name="T2" fmla="*/ 317 w 2483"/>
                  <a:gd name="T3" fmla="*/ 278 h 356"/>
                  <a:gd name="T4" fmla="*/ 633 w 2483"/>
                  <a:gd name="T5" fmla="*/ 278 h 356"/>
                  <a:gd name="T6" fmla="*/ 911 w 2483"/>
                  <a:gd name="T7" fmla="*/ 278 h 356"/>
                  <a:gd name="T8" fmla="*/ 1199 w 2483"/>
                  <a:gd name="T9" fmla="*/ 325 h 356"/>
                  <a:gd name="T10" fmla="*/ 1496 w 2483"/>
                  <a:gd name="T11" fmla="*/ 278 h 356"/>
                  <a:gd name="T12" fmla="*/ 1803 w 2483"/>
                  <a:gd name="T13" fmla="*/ 232 h 356"/>
                  <a:gd name="T14" fmla="*/ 2129 w 2483"/>
                  <a:gd name="T15" fmla="*/ 140 h 356"/>
                  <a:gd name="T16" fmla="*/ 2483 w 2483"/>
                  <a:gd name="T17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3" h="356">
                    <a:moveTo>
                      <a:pt x="0" y="356"/>
                    </a:moveTo>
                    <a:cubicBezTo>
                      <a:pt x="106" y="330"/>
                      <a:pt x="211" y="292"/>
                      <a:pt x="317" y="278"/>
                    </a:cubicBezTo>
                    <a:cubicBezTo>
                      <a:pt x="422" y="266"/>
                      <a:pt x="534" y="278"/>
                      <a:pt x="633" y="278"/>
                    </a:cubicBezTo>
                    <a:cubicBezTo>
                      <a:pt x="732" y="278"/>
                      <a:pt x="817" y="271"/>
                      <a:pt x="911" y="278"/>
                    </a:cubicBezTo>
                    <a:cubicBezTo>
                      <a:pt x="1006" y="286"/>
                      <a:pt x="1101" y="325"/>
                      <a:pt x="1199" y="325"/>
                    </a:cubicBezTo>
                    <a:cubicBezTo>
                      <a:pt x="1296" y="325"/>
                      <a:pt x="1395" y="294"/>
                      <a:pt x="1496" y="278"/>
                    </a:cubicBezTo>
                    <a:cubicBezTo>
                      <a:pt x="1597" y="263"/>
                      <a:pt x="1697" y="256"/>
                      <a:pt x="1803" y="232"/>
                    </a:cubicBezTo>
                    <a:cubicBezTo>
                      <a:pt x="1908" y="209"/>
                      <a:pt x="2015" y="178"/>
                      <a:pt x="2129" y="140"/>
                    </a:cubicBezTo>
                    <a:cubicBezTo>
                      <a:pt x="2242" y="101"/>
                      <a:pt x="2424" y="23"/>
                      <a:pt x="2483" y="0"/>
                    </a:cubicBezTo>
                  </a:path>
                </a:pathLst>
              </a:custGeom>
              <a:noFill/>
              <a:ln w="17463" cap="rnd">
                <a:solidFill>
                  <a:srgbClr val="ED7D3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" name="Freeform 66">
                <a:extLst>
                  <a:ext uri="{FF2B5EF4-FFF2-40B4-BE49-F238E27FC236}">
                    <a16:creationId xmlns:a16="http://schemas.microsoft.com/office/drawing/2014/main" id="{C8D7A75E-4652-4908-AA51-9F6E1D8E9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198" y="2296031"/>
                <a:ext cx="5138815" cy="447675"/>
              </a:xfrm>
              <a:custGeom>
                <a:avLst/>
                <a:gdLst>
                  <a:gd name="T0" fmla="*/ 0 w 2579"/>
                  <a:gd name="T1" fmla="*/ 282 h 282"/>
                  <a:gd name="T2" fmla="*/ 133 w 2579"/>
                  <a:gd name="T3" fmla="*/ 202 h 282"/>
                  <a:gd name="T4" fmla="*/ 417 w 2579"/>
                  <a:gd name="T5" fmla="*/ 162 h 282"/>
                  <a:gd name="T6" fmla="*/ 711 w 2579"/>
                  <a:gd name="T7" fmla="*/ 81 h 282"/>
                  <a:gd name="T8" fmla="*/ 1006 w 2579"/>
                  <a:gd name="T9" fmla="*/ 81 h 282"/>
                  <a:gd name="T10" fmla="*/ 1341 w 2579"/>
                  <a:gd name="T11" fmla="*/ 81 h 282"/>
                  <a:gd name="T12" fmla="*/ 1655 w 2579"/>
                  <a:gd name="T13" fmla="*/ 162 h 282"/>
                  <a:gd name="T14" fmla="*/ 1940 w 2579"/>
                  <a:gd name="T15" fmla="*/ 121 h 282"/>
                  <a:gd name="T16" fmla="*/ 2254 w 2579"/>
                  <a:gd name="T17" fmla="*/ 41 h 282"/>
                  <a:gd name="T18" fmla="*/ 2579 w 2579"/>
                  <a:gd name="T19" fmla="*/ 0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79" h="282">
                    <a:moveTo>
                      <a:pt x="0" y="282"/>
                    </a:moveTo>
                    <a:cubicBezTo>
                      <a:pt x="44" y="256"/>
                      <a:pt x="63" y="222"/>
                      <a:pt x="133" y="202"/>
                    </a:cubicBezTo>
                    <a:cubicBezTo>
                      <a:pt x="202" y="182"/>
                      <a:pt x="320" y="182"/>
                      <a:pt x="417" y="162"/>
                    </a:cubicBezTo>
                    <a:cubicBezTo>
                      <a:pt x="513" y="141"/>
                      <a:pt x="613" y="94"/>
                      <a:pt x="711" y="81"/>
                    </a:cubicBezTo>
                    <a:cubicBezTo>
                      <a:pt x="809" y="68"/>
                      <a:pt x="901" y="81"/>
                      <a:pt x="1006" y="81"/>
                    </a:cubicBezTo>
                    <a:cubicBezTo>
                      <a:pt x="1111" y="81"/>
                      <a:pt x="1232" y="68"/>
                      <a:pt x="1341" y="81"/>
                    </a:cubicBezTo>
                    <a:cubicBezTo>
                      <a:pt x="1449" y="94"/>
                      <a:pt x="1556" y="155"/>
                      <a:pt x="1655" y="162"/>
                    </a:cubicBezTo>
                    <a:cubicBezTo>
                      <a:pt x="1755" y="168"/>
                      <a:pt x="1840" y="141"/>
                      <a:pt x="1940" y="121"/>
                    </a:cubicBezTo>
                    <a:cubicBezTo>
                      <a:pt x="2040" y="101"/>
                      <a:pt x="2148" y="61"/>
                      <a:pt x="2254" y="41"/>
                    </a:cubicBezTo>
                    <a:cubicBezTo>
                      <a:pt x="2361" y="21"/>
                      <a:pt x="2525" y="7"/>
                      <a:pt x="2579" y="0"/>
                    </a:cubicBezTo>
                  </a:path>
                </a:pathLst>
              </a:custGeom>
              <a:noFill/>
              <a:ln w="17463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" name="Freeform 67">
                <a:extLst>
                  <a:ext uri="{FF2B5EF4-FFF2-40B4-BE49-F238E27FC236}">
                    <a16:creationId xmlns:a16="http://schemas.microsoft.com/office/drawing/2014/main" id="{35668A13-0BA6-47EC-ACDA-D4BC350A4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2484" y="2573844"/>
                <a:ext cx="5104941" cy="322263"/>
              </a:xfrm>
              <a:custGeom>
                <a:avLst/>
                <a:gdLst>
                  <a:gd name="T0" fmla="*/ 0 w 2562"/>
                  <a:gd name="T1" fmla="*/ 169 h 203"/>
                  <a:gd name="T2" fmla="*/ 404 w 2562"/>
                  <a:gd name="T3" fmla="*/ 169 h 203"/>
                  <a:gd name="T4" fmla="*/ 808 w 2562"/>
                  <a:gd name="T5" fmla="*/ 169 h 203"/>
                  <a:gd name="T6" fmla="*/ 1202 w 2562"/>
                  <a:gd name="T7" fmla="*/ 195 h 203"/>
                  <a:gd name="T8" fmla="*/ 1627 w 2562"/>
                  <a:gd name="T9" fmla="*/ 119 h 203"/>
                  <a:gd name="T10" fmla="*/ 2094 w 2562"/>
                  <a:gd name="T11" fmla="*/ 17 h 203"/>
                  <a:gd name="T12" fmla="*/ 2562 w 2562"/>
                  <a:gd name="T13" fmla="*/ 17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2" h="203">
                    <a:moveTo>
                      <a:pt x="0" y="169"/>
                    </a:moveTo>
                    <a:cubicBezTo>
                      <a:pt x="135" y="169"/>
                      <a:pt x="270" y="169"/>
                      <a:pt x="404" y="169"/>
                    </a:cubicBezTo>
                    <a:cubicBezTo>
                      <a:pt x="539" y="169"/>
                      <a:pt x="675" y="165"/>
                      <a:pt x="808" y="169"/>
                    </a:cubicBezTo>
                    <a:cubicBezTo>
                      <a:pt x="941" y="174"/>
                      <a:pt x="1065" y="203"/>
                      <a:pt x="1202" y="195"/>
                    </a:cubicBezTo>
                    <a:cubicBezTo>
                      <a:pt x="1338" y="186"/>
                      <a:pt x="1478" y="148"/>
                      <a:pt x="1627" y="119"/>
                    </a:cubicBezTo>
                    <a:cubicBezTo>
                      <a:pt x="1776" y="89"/>
                      <a:pt x="1939" y="34"/>
                      <a:pt x="2094" y="17"/>
                    </a:cubicBezTo>
                    <a:cubicBezTo>
                      <a:pt x="2250" y="0"/>
                      <a:pt x="2484" y="17"/>
                      <a:pt x="2562" y="17"/>
                    </a:cubicBezTo>
                  </a:path>
                </a:pathLst>
              </a:custGeom>
              <a:noFill/>
              <a:ln w="17463" cap="rnd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" name="Freeform 68">
                <a:extLst>
                  <a:ext uri="{FF2B5EF4-FFF2-40B4-BE49-F238E27FC236}">
                    <a16:creationId xmlns:a16="http://schemas.microsoft.com/office/drawing/2014/main" id="{414DE24F-1DEE-43E1-B9A8-B12C049EC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6395" y="2708781"/>
                <a:ext cx="4688496" cy="98425"/>
              </a:xfrm>
              <a:custGeom>
                <a:avLst/>
                <a:gdLst>
                  <a:gd name="T0" fmla="*/ 0 w 2353"/>
                  <a:gd name="T1" fmla="*/ 5 h 62"/>
                  <a:gd name="T2" fmla="*/ 571 w 2353"/>
                  <a:gd name="T3" fmla="*/ 56 h 62"/>
                  <a:gd name="T4" fmla="*/ 1152 w 2353"/>
                  <a:gd name="T5" fmla="*/ 39 h 62"/>
                  <a:gd name="T6" fmla="*/ 1752 w 2353"/>
                  <a:gd name="T7" fmla="*/ 5 h 62"/>
                  <a:gd name="T8" fmla="*/ 2353 w 2353"/>
                  <a:gd name="T9" fmla="*/ 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3" h="62">
                    <a:moveTo>
                      <a:pt x="0" y="5"/>
                    </a:moveTo>
                    <a:cubicBezTo>
                      <a:pt x="190" y="22"/>
                      <a:pt x="379" y="51"/>
                      <a:pt x="571" y="56"/>
                    </a:cubicBezTo>
                    <a:cubicBezTo>
                      <a:pt x="763" y="62"/>
                      <a:pt x="955" y="48"/>
                      <a:pt x="1152" y="39"/>
                    </a:cubicBezTo>
                    <a:cubicBezTo>
                      <a:pt x="1349" y="31"/>
                      <a:pt x="1552" y="11"/>
                      <a:pt x="1752" y="5"/>
                    </a:cubicBezTo>
                    <a:cubicBezTo>
                      <a:pt x="1953" y="0"/>
                      <a:pt x="2253" y="5"/>
                      <a:pt x="2353" y="5"/>
                    </a:cubicBezTo>
                  </a:path>
                </a:pathLst>
              </a:custGeom>
              <a:noFill/>
              <a:ln w="17463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" name="Freeform 69">
                <a:extLst>
                  <a:ext uri="{FF2B5EF4-FFF2-40B4-BE49-F238E27FC236}">
                    <a16:creationId xmlns:a16="http://schemas.microsoft.com/office/drawing/2014/main" id="{8324EF7A-E772-4825-9F89-323A2F77F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8313" y="2861181"/>
                <a:ext cx="5025239" cy="241300"/>
              </a:xfrm>
              <a:custGeom>
                <a:avLst/>
                <a:gdLst>
                  <a:gd name="T0" fmla="*/ 0 w 2522"/>
                  <a:gd name="T1" fmla="*/ 152 h 152"/>
                  <a:gd name="T2" fmla="*/ 514 w 2522"/>
                  <a:gd name="T3" fmla="*/ 22 h 152"/>
                  <a:gd name="T4" fmla="*/ 981 w 2522"/>
                  <a:gd name="T5" fmla="*/ 109 h 152"/>
                  <a:gd name="T6" fmla="*/ 1483 w 2522"/>
                  <a:gd name="T7" fmla="*/ 43 h 152"/>
                  <a:gd name="T8" fmla="*/ 1997 w 2522"/>
                  <a:gd name="T9" fmla="*/ 22 h 152"/>
                  <a:gd name="T10" fmla="*/ 2522 w 2522"/>
                  <a:gd name="T11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22" h="152">
                    <a:moveTo>
                      <a:pt x="0" y="152"/>
                    </a:moveTo>
                    <a:cubicBezTo>
                      <a:pt x="171" y="109"/>
                      <a:pt x="350" y="29"/>
                      <a:pt x="514" y="22"/>
                    </a:cubicBezTo>
                    <a:cubicBezTo>
                      <a:pt x="677" y="15"/>
                      <a:pt x="820" y="105"/>
                      <a:pt x="981" y="109"/>
                    </a:cubicBezTo>
                    <a:cubicBezTo>
                      <a:pt x="1143" y="112"/>
                      <a:pt x="1314" y="58"/>
                      <a:pt x="1483" y="43"/>
                    </a:cubicBezTo>
                    <a:cubicBezTo>
                      <a:pt x="1653" y="29"/>
                      <a:pt x="1824" y="29"/>
                      <a:pt x="1997" y="22"/>
                    </a:cubicBezTo>
                    <a:cubicBezTo>
                      <a:pt x="2170" y="15"/>
                      <a:pt x="2435" y="4"/>
                      <a:pt x="2522" y="0"/>
                    </a:cubicBezTo>
                  </a:path>
                </a:pathLst>
              </a:custGeom>
              <a:noFill/>
              <a:ln w="17463" cap="rnd">
                <a:solidFill>
                  <a:srgbClr val="92D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" name="Freeform 70">
                <a:extLst>
                  <a:ext uri="{FF2B5EF4-FFF2-40B4-BE49-F238E27FC236}">
                    <a16:creationId xmlns:a16="http://schemas.microsoft.com/office/drawing/2014/main" id="{2684822B-15F0-471B-B4CC-928D5E7FE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2468" y="2735769"/>
                <a:ext cx="4070802" cy="125413"/>
              </a:xfrm>
              <a:custGeom>
                <a:avLst/>
                <a:gdLst>
                  <a:gd name="T0" fmla="*/ 0 w 2043"/>
                  <a:gd name="T1" fmla="*/ 15 h 79"/>
                  <a:gd name="T2" fmla="*/ 654 w 2043"/>
                  <a:gd name="T3" fmla="*/ 76 h 79"/>
                  <a:gd name="T4" fmla="*/ 1338 w 2043"/>
                  <a:gd name="T5" fmla="*/ 30 h 79"/>
                  <a:gd name="T6" fmla="*/ 2043 w 2043"/>
                  <a:gd name="T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43" h="79">
                    <a:moveTo>
                      <a:pt x="0" y="15"/>
                    </a:moveTo>
                    <a:cubicBezTo>
                      <a:pt x="218" y="36"/>
                      <a:pt x="431" y="74"/>
                      <a:pt x="654" y="76"/>
                    </a:cubicBezTo>
                    <a:cubicBezTo>
                      <a:pt x="877" y="79"/>
                      <a:pt x="1107" y="43"/>
                      <a:pt x="1338" y="30"/>
                    </a:cubicBezTo>
                    <a:cubicBezTo>
                      <a:pt x="1570" y="18"/>
                      <a:pt x="1925" y="5"/>
                      <a:pt x="2043" y="0"/>
                    </a:cubicBezTo>
                  </a:path>
                </a:pathLst>
              </a:custGeom>
              <a:noFill/>
              <a:ln w="17463" cap="rnd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" name="Rectangle 71">
                <a:extLst>
                  <a:ext uri="{FF2B5EF4-FFF2-40B4-BE49-F238E27FC236}">
                    <a16:creationId xmlns:a16="http://schemas.microsoft.com/office/drawing/2014/main" id="{6F1BD057-3351-40B8-8C30-8850E30C2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4227" y="4229606"/>
                <a:ext cx="155420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0</a:t>
                </a:r>
                <a:endParaRPr kumimoji="0" lang="ja-JP" altLang="ja-JP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43" name="Rectangle 72">
                <a:extLst>
                  <a:ext uri="{FF2B5EF4-FFF2-40B4-BE49-F238E27FC236}">
                    <a16:creationId xmlns:a16="http://schemas.microsoft.com/office/drawing/2014/main" id="{2DFE0FAD-90B5-468A-B1F4-B6F06C9F3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7075" y="3905756"/>
                <a:ext cx="386557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0.2</a:t>
                </a:r>
                <a:endParaRPr kumimoji="0" lang="ja-JP" altLang="ja-JP" dirty="0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44" name="Rectangle 73">
                <a:extLst>
                  <a:ext uri="{FF2B5EF4-FFF2-40B4-BE49-F238E27FC236}">
                    <a16:creationId xmlns:a16="http://schemas.microsoft.com/office/drawing/2014/main" id="{8DFAE1A4-5F6E-4A46-84EC-2D5C076BB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7075" y="3586669"/>
                <a:ext cx="386557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0.4</a:t>
                </a:r>
                <a:endParaRPr kumimoji="0" lang="ja-JP" altLang="ja-JP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45" name="Rectangle 74">
                <a:extLst>
                  <a:ext uri="{FF2B5EF4-FFF2-40B4-BE49-F238E27FC236}">
                    <a16:creationId xmlns:a16="http://schemas.microsoft.com/office/drawing/2014/main" id="{D72DE87B-AFA1-4D69-B438-6954990CA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7075" y="3262819"/>
                <a:ext cx="386557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0.6</a:t>
                </a:r>
                <a:endParaRPr kumimoji="0" lang="ja-JP" altLang="ja-JP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46" name="Rectangle 75">
                <a:extLst>
                  <a:ext uri="{FF2B5EF4-FFF2-40B4-BE49-F238E27FC236}">
                    <a16:creationId xmlns:a16="http://schemas.microsoft.com/office/drawing/2014/main" id="{0E0D5CFB-5A6C-4965-A7C0-EFEABAD85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7075" y="2943731"/>
                <a:ext cx="386557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0.8</a:t>
                </a:r>
                <a:endParaRPr kumimoji="0" lang="ja-JP" altLang="ja-JP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47" name="Rectangle 76">
                <a:extLst>
                  <a:ext uri="{FF2B5EF4-FFF2-40B4-BE49-F238E27FC236}">
                    <a16:creationId xmlns:a16="http://schemas.microsoft.com/office/drawing/2014/main" id="{1E46F764-D36B-422B-9023-B6A36AD82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7075" y="2619881"/>
                <a:ext cx="386557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1</a:t>
                </a:r>
                <a:r>
                  <a:rPr kumimoji="0" lang="en-US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.0</a:t>
                </a:r>
                <a:endParaRPr kumimoji="0" lang="ja-JP" altLang="ja-JP" dirty="0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48" name="Rectangle 77">
                <a:extLst>
                  <a:ext uri="{FF2B5EF4-FFF2-40B4-BE49-F238E27FC236}">
                    <a16:creationId xmlns:a16="http://schemas.microsoft.com/office/drawing/2014/main" id="{AF047F63-A11A-47ED-A9AD-A5BD525F3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7075" y="2300794"/>
                <a:ext cx="386557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1.2</a:t>
                </a:r>
                <a:endParaRPr kumimoji="0" lang="ja-JP" altLang="ja-JP" dirty="0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49" name="Rectangle 78">
                <a:extLst>
                  <a:ext uri="{FF2B5EF4-FFF2-40B4-BE49-F238E27FC236}">
                    <a16:creationId xmlns:a16="http://schemas.microsoft.com/office/drawing/2014/main" id="{774A570E-A961-425B-9F34-00A596B30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7075" y="1976944"/>
                <a:ext cx="386557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1.4</a:t>
                </a:r>
                <a:endParaRPr kumimoji="0" lang="ja-JP" altLang="ja-JP" dirty="0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50" name="Rectangle 79">
                <a:extLst>
                  <a:ext uri="{FF2B5EF4-FFF2-40B4-BE49-F238E27FC236}">
                    <a16:creationId xmlns:a16="http://schemas.microsoft.com/office/drawing/2014/main" id="{5BA607CA-A249-4CA5-B21B-B6E173EE5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7075" y="1656269"/>
                <a:ext cx="386557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1.6</a:t>
                </a:r>
                <a:endParaRPr kumimoji="0" lang="ja-JP" altLang="ja-JP" dirty="0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51" name="Rectangle 80">
                <a:extLst>
                  <a:ext uri="{FF2B5EF4-FFF2-40B4-BE49-F238E27FC236}">
                    <a16:creationId xmlns:a16="http://schemas.microsoft.com/office/drawing/2014/main" id="{D72BEE84-23E3-484E-8496-3A70D6A00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7075" y="1334006"/>
                <a:ext cx="386557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1.8</a:t>
                </a:r>
                <a:endParaRPr kumimoji="0" lang="ja-JP" altLang="ja-JP" dirty="0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52" name="Rectangle 81">
                <a:extLst>
                  <a:ext uri="{FF2B5EF4-FFF2-40B4-BE49-F238E27FC236}">
                    <a16:creationId xmlns:a16="http://schemas.microsoft.com/office/drawing/2014/main" id="{5279A7F6-039D-4DBE-B38B-B6804A7FE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900" y="4442331"/>
                <a:ext cx="155420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0</a:t>
                </a:r>
                <a:endParaRPr kumimoji="0" lang="ja-JP" altLang="ja-JP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53" name="Rectangle 82">
                <a:extLst>
                  <a:ext uri="{FF2B5EF4-FFF2-40B4-BE49-F238E27FC236}">
                    <a16:creationId xmlns:a16="http://schemas.microsoft.com/office/drawing/2014/main" id="{099CD617-2296-48B9-96B6-6394F0A3C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3494" y="4442331"/>
                <a:ext cx="310840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50</a:t>
                </a:r>
                <a:endParaRPr kumimoji="0" lang="ja-JP" altLang="ja-JP" dirty="0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54" name="Rectangle 83">
                <a:extLst>
                  <a:ext uri="{FF2B5EF4-FFF2-40B4-BE49-F238E27FC236}">
                    <a16:creationId xmlns:a16="http://schemas.microsoft.com/office/drawing/2014/main" id="{543C61CC-8334-460D-A478-3EC6AFB53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53095" y="4442331"/>
                <a:ext cx="464267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100</a:t>
                </a:r>
                <a:endParaRPr kumimoji="0" lang="ja-JP" altLang="ja-JP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55" name="Rectangle 84">
                <a:extLst>
                  <a:ext uri="{FF2B5EF4-FFF2-40B4-BE49-F238E27FC236}">
                    <a16:creationId xmlns:a16="http://schemas.microsoft.com/office/drawing/2014/main" id="{BC5C4066-255F-4F4E-A682-315247D69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0406" y="4442331"/>
                <a:ext cx="464267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150</a:t>
                </a:r>
                <a:endParaRPr kumimoji="0" lang="ja-JP" altLang="ja-JP" dirty="0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cxnSp>
            <p:nvCxnSpPr>
              <p:cNvPr id="223" name="直線コネクタ 222">
                <a:extLst>
                  <a:ext uri="{FF2B5EF4-FFF2-40B4-BE49-F238E27FC236}">
                    <a16:creationId xmlns:a16="http://schemas.microsoft.com/office/drawing/2014/main" id="{064B912B-9972-4F38-9410-FE9C12CAA853}"/>
                  </a:ext>
                </a:extLst>
              </p:cNvPr>
              <p:cNvCxnSpPr/>
              <p:nvPr/>
            </p:nvCxnSpPr>
            <p:spPr>
              <a:xfrm>
                <a:off x="4274916" y="1932648"/>
                <a:ext cx="158767" cy="186628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直線コネクタ 223">
                <a:extLst>
                  <a:ext uri="{FF2B5EF4-FFF2-40B4-BE49-F238E27FC236}">
                    <a16:creationId xmlns:a16="http://schemas.microsoft.com/office/drawing/2014/main" id="{FD7CA664-A2C8-40CC-8E95-04CD9BA054FE}"/>
                  </a:ext>
                </a:extLst>
              </p:cNvPr>
              <p:cNvCxnSpPr/>
              <p:nvPr/>
            </p:nvCxnSpPr>
            <p:spPr>
              <a:xfrm>
                <a:off x="4018999" y="2477713"/>
                <a:ext cx="114608" cy="14216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線コネクタ 224">
                <a:extLst>
                  <a:ext uri="{FF2B5EF4-FFF2-40B4-BE49-F238E27FC236}">
                    <a16:creationId xmlns:a16="http://schemas.microsoft.com/office/drawing/2014/main" id="{67FD8D03-C321-4836-98C8-DCC9857ED6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05451" y="2811345"/>
                <a:ext cx="137693" cy="28372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線コネクタ 225">
                <a:extLst>
                  <a:ext uri="{FF2B5EF4-FFF2-40B4-BE49-F238E27FC236}">
                    <a16:creationId xmlns:a16="http://schemas.microsoft.com/office/drawing/2014/main" id="{377E4199-E107-4A15-84C7-2030E7623B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2103" y="2985469"/>
                <a:ext cx="294382" cy="474282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直線コネクタ 226">
                <a:extLst>
                  <a:ext uri="{FF2B5EF4-FFF2-40B4-BE49-F238E27FC236}">
                    <a16:creationId xmlns:a16="http://schemas.microsoft.com/office/drawing/2014/main" id="{2D510EF6-40D3-4DF9-A7E7-E24FDA39C1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4250" y="2753023"/>
                <a:ext cx="259399" cy="409701"/>
              </a:xfrm>
              <a:prstGeom prst="line">
                <a:avLst/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線コネクタ 227">
                <a:extLst>
                  <a:ext uri="{FF2B5EF4-FFF2-40B4-BE49-F238E27FC236}">
                    <a16:creationId xmlns:a16="http://schemas.microsoft.com/office/drawing/2014/main" id="{5638A10D-F65F-47A0-B0A3-0AFE4C718F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06228" y="2852936"/>
                <a:ext cx="372844" cy="60397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9" name="Freeform 62">
                <a:extLst>
                  <a:ext uri="{FF2B5EF4-FFF2-40B4-BE49-F238E27FC236}">
                    <a16:creationId xmlns:a16="http://schemas.microsoft.com/office/drawing/2014/main" id="{5D15FF7F-5F5A-4F72-8F6A-EE91A150C2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25044" y="1494344"/>
                <a:ext cx="89666" cy="2894013"/>
              </a:xfrm>
              <a:custGeom>
                <a:avLst/>
                <a:gdLst>
                  <a:gd name="T0" fmla="*/ 0 w 45"/>
                  <a:gd name="T1" fmla="*/ 1823 h 1823"/>
                  <a:gd name="T2" fmla="*/ 45 w 45"/>
                  <a:gd name="T3" fmla="*/ 1823 h 1823"/>
                  <a:gd name="T4" fmla="*/ 0 w 45"/>
                  <a:gd name="T5" fmla="*/ 1620 h 1823"/>
                  <a:gd name="T6" fmla="*/ 45 w 45"/>
                  <a:gd name="T7" fmla="*/ 1620 h 1823"/>
                  <a:gd name="T8" fmla="*/ 0 w 45"/>
                  <a:gd name="T9" fmla="*/ 1422 h 1823"/>
                  <a:gd name="T10" fmla="*/ 45 w 45"/>
                  <a:gd name="T11" fmla="*/ 1422 h 1823"/>
                  <a:gd name="T12" fmla="*/ 0 w 45"/>
                  <a:gd name="T13" fmla="*/ 1219 h 1823"/>
                  <a:gd name="T14" fmla="*/ 45 w 45"/>
                  <a:gd name="T15" fmla="*/ 1219 h 1823"/>
                  <a:gd name="T16" fmla="*/ 0 w 45"/>
                  <a:gd name="T17" fmla="*/ 1016 h 1823"/>
                  <a:gd name="T18" fmla="*/ 45 w 45"/>
                  <a:gd name="T19" fmla="*/ 1016 h 1823"/>
                  <a:gd name="T20" fmla="*/ 0 w 45"/>
                  <a:gd name="T21" fmla="*/ 813 h 1823"/>
                  <a:gd name="T22" fmla="*/ 45 w 45"/>
                  <a:gd name="T23" fmla="*/ 813 h 1823"/>
                  <a:gd name="T24" fmla="*/ 0 w 45"/>
                  <a:gd name="T25" fmla="*/ 610 h 1823"/>
                  <a:gd name="T26" fmla="*/ 45 w 45"/>
                  <a:gd name="T27" fmla="*/ 610 h 1823"/>
                  <a:gd name="T28" fmla="*/ 0 w 45"/>
                  <a:gd name="T29" fmla="*/ 406 h 1823"/>
                  <a:gd name="T30" fmla="*/ 45 w 45"/>
                  <a:gd name="T31" fmla="*/ 406 h 1823"/>
                  <a:gd name="T32" fmla="*/ 0 w 45"/>
                  <a:gd name="T33" fmla="*/ 203 h 1823"/>
                  <a:gd name="T34" fmla="*/ 45 w 45"/>
                  <a:gd name="T35" fmla="*/ 203 h 1823"/>
                  <a:gd name="T36" fmla="*/ 0 w 45"/>
                  <a:gd name="T37" fmla="*/ 0 h 1823"/>
                  <a:gd name="T38" fmla="*/ 45 w 45"/>
                  <a:gd name="T39" fmla="*/ 0 h 1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" h="1823">
                    <a:moveTo>
                      <a:pt x="0" y="1823"/>
                    </a:moveTo>
                    <a:lnTo>
                      <a:pt x="45" y="1823"/>
                    </a:lnTo>
                    <a:moveTo>
                      <a:pt x="0" y="1620"/>
                    </a:moveTo>
                    <a:lnTo>
                      <a:pt x="45" y="1620"/>
                    </a:lnTo>
                    <a:moveTo>
                      <a:pt x="0" y="1422"/>
                    </a:moveTo>
                    <a:lnTo>
                      <a:pt x="45" y="1422"/>
                    </a:lnTo>
                    <a:moveTo>
                      <a:pt x="0" y="1219"/>
                    </a:moveTo>
                    <a:lnTo>
                      <a:pt x="45" y="1219"/>
                    </a:lnTo>
                    <a:moveTo>
                      <a:pt x="0" y="1016"/>
                    </a:moveTo>
                    <a:lnTo>
                      <a:pt x="45" y="1016"/>
                    </a:lnTo>
                    <a:moveTo>
                      <a:pt x="0" y="813"/>
                    </a:moveTo>
                    <a:lnTo>
                      <a:pt x="45" y="813"/>
                    </a:lnTo>
                    <a:moveTo>
                      <a:pt x="0" y="610"/>
                    </a:moveTo>
                    <a:lnTo>
                      <a:pt x="45" y="610"/>
                    </a:lnTo>
                    <a:moveTo>
                      <a:pt x="0" y="406"/>
                    </a:moveTo>
                    <a:lnTo>
                      <a:pt x="45" y="406"/>
                    </a:lnTo>
                    <a:moveTo>
                      <a:pt x="0" y="203"/>
                    </a:moveTo>
                    <a:lnTo>
                      <a:pt x="45" y="203"/>
                    </a:lnTo>
                    <a:moveTo>
                      <a:pt x="0" y="0"/>
                    </a:moveTo>
                    <a:lnTo>
                      <a:pt x="45" y="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" name="Freeform 64">
                <a:extLst>
                  <a:ext uri="{FF2B5EF4-FFF2-40B4-BE49-F238E27FC236}">
                    <a16:creationId xmlns:a16="http://schemas.microsoft.com/office/drawing/2014/main" id="{DE935F66-0FF4-4556-AD21-5D384A53FA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25625" y="1499668"/>
                <a:ext cx="6981934" cy="71438"/>
              </a:xfrm>
              <a:custGeom>
                <a:avLst/>
                <a:gdLst>
                  <a:gd name="T0" fmla="*/ 0 w 3504"/>
                  <a:gd name="T1" fmla="*/ 0 h 45"/>
                  <a:gd name="T2" fmla="*/ 0 w 3504"/>
                  <a:gd name="T3" fmla="*/ 45 h 45"/>
                  <a:gd name="T4" fmla="*/ 1168 w 3504"/>
                  <a:gd name="T5" fmla="*/ 0 h 45"/>
                  <a:gd name="T6" fmla="*/ 1168 w 3504"/>
                  <a:gd name="T7" fmla="*/ 45 h 45"/>
                  <a:gd name="T8" fmla="*/ 2336 w 3504"/>
                  <a:gd name="T9" fmla="*/ 0 h 45"/>
                  <a:gd name="T10" fmla="*/ 2336 w 3504"/>
                  <a:gd name="T11" fmla="*/ 45 h 45"/>
                  <a:gd name="T12" fmla="*/ 3504 w 3504"/>
                  <a:gd name="T13" fmla="*/ 0 h 45"/>
                  <a:gd name="T14" fmla="*/ 3504 w 3504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04" h="45">
                    <a:moveTo>
                      <a:pt x="0" y="0"/>
                    </a:moveTo>
                    <a:lnTo>
                      <a:pt x="0" y="45"/>
                    </a:lnTo>
                    <a:moveTo>
                      <a:pt x="1168" y="0"/>
                    </a:moveTo>
                    <a:lnTo>
                      <a:pt x="1168" y="45"/>
                    </a:lnTo>
                    <a:moveTo>
                      <a:pt x="2336" y="0"/>
                    </a:moveTo>
                    <a:lnTo>
                      <a:pt x="2336" y="45"/>
                    </a:lnTo>
                    <a:moveTo>
                      <a:pt x="3504" y="0"/>
                    </a:moveTo>
                    <a:lnTo>
                      <a:pt x="3504" y="45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cxnSp>
            <p:nvCxnSpPr>
              <p:cNvPr id="61" name="直線コネクタ 60">
                <a:extLst>
                  <a:ext uri="{FF2B5EF4-FFF2-40B4-BE49-F238E27FC236}">
                    <a16:creationId xmlns:a16="http://schemas.microsoft.com/office/drawing/2014/main" id="{5638A10D-F65F-47A0-B0A3-0AFE4C718F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9840" y="2891417"/>
                <a:ext cx="448492" cy="75426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F86339AA-D61C-4859-A530-2A46C01D9280}"/>
                  </a:ext>
                </a:extLst>
              </p:cNvPr>
              <p:cNvSpPr txBox="1"/>
              <p:nvPr/>
            </p:nvSpPr>
            <p:spPr>
              <a:xfrm>
                <a:off x="3216755" y="3676887"/>
                <a:ext cx="2655664" cy="6513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/>
                  <a:t>Flame</a:t>
                </a:r>
                <a:r>
                  <a:rPr lang="ja-JP" altLang="en-US" sz="2000" dirty="0"/>
                  <a:t> </a:t>
                </a:r>
                <a:r>
                  <a:rPr lang="en-US" altLang="ja-JP" sz="2000" dirty="0"/>
                  <a:t>propagation</a:t>
                </a:r>
              </a:p>
              <a:p>
                <a:r>
                  <a:rPr lang="en-US" altLang="ja-JP" sz="2000" dirty="0"/>
                  <a:t>is not accelerated.</a:t>
                </a:r>
                <a:endParaRPr lang="ja-JP" altLang="en-US" sz="2000" dirty="0"/>
              </a:p>
            </p:txBody>
          </p:sp>
          <p:cxnSp>
            <p:nvCxnSpPr>
              <p:cNvPr id="109" name="直線矢印コネクタ 108">
                <a:extLst>
                  <a:ext uri="{FF2B5EF4-FFF2-40B4-BE49-F238E27FC236}">
                    <a16:creationId xmlns:a16="http://schemas.microsoft.com/office/drawing/2014/main" id="{EA5357BC-7001-4551-86CE-EDD5CE1152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02830" y="1623124"/>
                <a:ext cx="13390" cy="2708883"/>
              </a:xfrm>
              <a:prstGeom prst="straightConnector1">
                <a:avLst/>
              </a:prstGeom>
              <a:ln w="7620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テキスト ボックス 109">
                <a:extLst>
                  <a:ext uri="{FF2B5EF4-FFF2-40B4-BE49-F238E27FC236}">
                    <a16:creationId xmlns:a16="http://schemas.microsoft.com/office/drawing/2014/main" id="{31984500-B85C-4239-8482-5B3B90734248}"/>
                  </a:ext>
                </a:extLst>
              </p:cNvPr>
              <p:cNvSpPr txBox="1"/>
              <p:nvPr/>
            </p:nvSpPr>
            <p:spPr>
              <a:xfrm rot="16200000">
                <a:off x="-264128" y="2944534"/>
                <a:ext cx="1983084" cy="496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/>
                  <a:t>Flame</a:t>
                </a:r>
                <a:r>
                  <a:rPr lang="ja-JP" altLang="en-US" sz="2000" dirty="0"/>
                  <a:t> </a:t>
                </a:r>
                <a:r>
                  <a:rPr lang="en-US" altLang="ja-JP" sz="2000" dirty="0"/>
                  <a:t>acceleration</a:t>
                </a:r>
                <a:endParaRPr lang="ja-JP" altLang="en-US" sz="2000" dirty="0"/>
              </a:p>
            </p:txBody>
          </p:sp>
        </p:grp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B0055FB7-1D34-4BCD-86BE-6866160D3D55}"/>
                </a:ext>
              </a:extLst>
            </p:cNvPr>
            <p:cNvSpPr/>
            <p:nvPr/>
          </p:nvSpPr>
          <p:spPr>
            <a:xfrm rot="16200000">
              <a:off x="-45299" y="2792880"/>
              <a:ext cx="34163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Arial" panose="020B0604020202020204" pitchFamily="34" charset="0"/>
                </a:rPr>
                <a:t>Dimensionless burning velocity </a:t>
              </a:r>
              <a:endParaRPr lang="ja-JP" altLang="en-US" dirty="0"/>
            </a:p>
          </p:txBody>
        </p:sp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13EBED5C-A024-47B8-AE5A-BED127747B01}"/>
                </a:ext>
              </a:extLst>
            </p:cNvPr>
            <p:cNvSpPr/>
            <p:nvPr/>
          </p:nvSpPr>
          <p:spPr>
            <a:xfrm>
              <a:off x="3281265" y="4685074"/>
              <a:ext cx="34628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</a:rPr>
                <a:t>Dimensionless flame radius, </a:t>
              </a:r>
              <a:endParaRPr lang="ja-JP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4196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下矢印 39">
            <a:extLst>
              <a:ext uri="{FF2B5EF4-FFF2-40B4-BE49-F238E27FC236}">
                <a16:creationId xmlns:a16="http://schemas.microsoft.com/office/drawing/2014/main" id="{0BF498FD-9A35-461A-B52C-E9BA9EDDFB06}"/>
              </a:ext>
            </a:extLst>
          </p:cNvPr>
          <p:cNvSpPr/>
          <p:nvPr/>
        </p:nvSpPr>
        <p:spPr>
          <a:xfrm rot="10800000">
            <a:off x="9797052" y="3054752"/>
            <a:ext cx="254808" cy="517826"/>
          </a:xfrm>
          <a:prstGeom prst="downArrow">
            <a:avLst>
              <a:gd name="adj1" fmla="val 50000"/>
              <a:gd name="adj2" fmla="val 64824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accent2"/>
              </a:solidFill>
            </a:endParaRPr>
          </a:p>
        </p:txBody>
      </p:sp>
      <p:sp>
        <p:nvSpPr>
          <p:cNvPr id="73" name="下矢印 39">
            <a:extLst>
              <a:ext uri="{FF2B5EF4-FFF2-40B4-BE49-F238E27FC236}">
                <a16:creationId xmlns:a16="http://schemas.microsoft.com/office/drawing/2014/main" id="{902F577B-478F-4A3F-A8F4-68BF3A764287}"/>
              </a:ext>
            </a:extLst>
          </p:cNvPr>
          <p:cNvSpPr/>
          <p:nvPr/>
        </p:nvSpPr>
        <p:spPr>
          <a:xfrm rot="10800000">
            <a:off x="9286448" y="1819567"/>
            <a:ext cx="567736" cy="1722656"/>
          </a:xfrm>
          <a:prstGeom prst="downArrow">
            <a:avLst>
              <a:gd name="adj1" fmla="val 50000"/>
              <a:gd name="adj2" fmla="val 9899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accent2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Results and discussions</a:t>
            </a:r>
            <a:r>
              <a:rPr lang="ja-JP" altLang="en-US" dirty="0"/>
              <a:t>（</a:t>
            </a: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Large-scale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02B50880-3102-4BF8-AA27-2DF56EB54784}"/>
              </a:ext>
            </a:extLst>
          </p:cNvPr>
          <p:cNvSpPr/>
          <p:nvPr/>
        </p:nvSpPr>
        <p:spPr>
          <a:xfrm>
            <a:off x="394310" y="5949280"/>
            <a:ext cx="12837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sym typeface="Symbol" panose="05050102010706020507" pitchFamily="18" charset="2"/>
              </a:rPr>
              <a:t>The lower </a:t>
            </a:r>
            <a:r>
              <a:rPr lang="en-US" altLang="ja-JP" sz="2400" i="1" dirty="0">
                <a:sym typeface="Symbol" panose="05050102010706020507" pitchFamily="18" charset="2"/>
              </a:rPr>
              <a:t>  </a:t>
            </a:r>
            <a:r>
              <a:rPr lang="en-US" altLang="ja-JP" sz="2400" dirty="0">
                <a:sym typeface="Symbol" panose="05050102010706020507" pitchFamily="18" charset="2"/>
              </a:rPr>
              <a:t>was, the more the flame acceleration was intensified due to diffusional-thermal instability. The</a:t>
            </a:r>
            <a:r>
              <a:rPr lang="ja-JP" altLang="en-US" sz="2400" dirty="0">
                <a:sym typeface="Symbol" panose="05050102010706020507" pitchFamily="18" charset="2"/>
              </a:rPr>
              <a:t> </a:t>
            </a:r>
            <a:r>
              <a:rPr lang="en-US" altLang="ja-JP" sz="2400" dirty="0">
                <a:sym typeface="Symbol" panose="05050102010706020507" pitchFamily="18" charset="2"/>
              </a:rPr>
              <a:t>effect</a:t>
            </a:r>
            <a:r>
              <a:rPr lang="ja-JP" altLang="en-US" sz="2400" dirty="0">
                <a:sym typeface="Symbol" panose="05050102010706020507" pitchFamily="18" charset="2"/>
              </a:rPr>
              <a:t> </a:t>
            </a:r>
            <a:r>
              <a:rPr lang="en-US" altLang="ja-JP" sz="2400" dirty="0">
                <a:sym typeface="Symbol" panose="05050102010706020507" pitchFamily="18" charset="2"/>
              </a:rPr>
              <a:t>of </a:t>
            </a:r>
            <a:r>
              <a:rPr lang="en-US" altLang="ja-JP" sz="2400" i="1" dirty="0">
                <a:sym typeface="Symbol" panose="05050102010706020507" pitchFamily="18" charset="2"/>
              </a:rPr>
              <a:t> </a:t>
            </a:r>
            <a:r>
              <a:rPr lang="en-US" altLang="ja-JP" sz="2400" dirty="0">
                <a:sym typeface="Symbol" panose="05050102010706020507" pitchFamily="18" charset="2"/>
              </a:rPr>
              <a:t>on the flame acceleration was more remarkable than the effect of </a:t>
            </a:r>
            <a:r>
              <a:rPr lang="en-US" altLang="ja-JP" sz="2400" i="1" dirty="0">
                <a:sym typeface="Symbol" panose="05050102010706020507" pitchFamily="18" charset="2"/>
              </a:rPr>
              <a:t>ε</a:t>
            </a:r>
            <a:r>
              <a:rPr lang="en-US" altLang="ja-JP" sz="2400" dirty="0">
                <a:sym typeface="Symbol" panose="05050102010706020507" pitchFamily="18" charset="2"/>
              </a:rPr>
              <a:t>.</a:t>
            </a:r>
            <a:endParaRPr lang="ja-JP" altLang="en-US" sz="2400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2645" y="5949280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chemeClr val="accent6"/>
                </a:solidFill>
              </a:rPr>
              <a:t>✔</a:t>
            </a:r>
            <a:r>
              <a:rPr lang="en-US" altLang="ja-JP" sz="24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endParaRPr lang="ja-JP" altLang="en-US" sz="2400" dirty="0"/>
          </a:p>
        </p:txBody>
      </p:sp>
      <p:sp>
        <p:nvSpPr>
          <p:cNvPr id="67" name="ホームベース 165">
            <a:extLst>
              <a:ext uri="{FF2B5EF4-FFF2-40B4-BE49-F238E27FC236}">
                <a16:creationId xmlns:a16="http://schemas.microsoft.com/office/drawing/2014/main" id="{2CBD55D7-2155-415E-AECB-D24A28600B91}"/>
              </a:ext>
            </a:extLst>
          </p:cNvPr>
          <p:cNvSpPr/>
          <p:nvPr/>
        </p:nvSpPr>
        <p:spPr>
          <a:xfrm>
            <a:off x="604017" y="785826"/>
            <a:ext cx="8992132" cy="460800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</a:rPr>
              <a:t>Dimensionless burning velocity VS Dimensionless flame radius </a:t>
            </a:r>
            <a:endParaRPr lang="ja-JP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3A840A4F-75F0-4192-BCBE-A17CFB4D937B}"/>
              </a:ext>
            </a:extLst>
          </p:cNvPr>
          <p:cNvSpPr txBox="1"/>
          <p:nvPr/>
        </p:nvSpPr>
        <p:spPr>
          <a:xfrm>
            <a:off x="7944231" y="4715976"/>
            <a:ext cx="349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/>
              <a:t>S</a:t>
            </a:r>
            <a:r>
              <a:rPr lang="en-US" altLang="ja-JP" baseline="-25000" dirty="0"/>
              <a:t>L</a:t>
            </a:r>
            <a:r>
              <a:rPr lang="en-US" altLang="ja-JP" dirty="0"/>
              <a:t> , </a:t>
            </a:r>
            <a:r>
              <a:rPr lang="en-US" altLang="ja-JP" i="1" dirty="0"/>
              <a:t>δ</a:t>
            </a:r>
            <a:r>
              <a:rPr lang="en-US" altLang="ja-JP" dirty="0"/>
              <a:t>, </a:t>
            </a:r>
            <a:r>
              <a:rPr lang="en-US" altLang="ja-JP" i="1" dirty="0"/>
              <a:t>ε</a:t>
            </a:r>
            <a:r>
              <a:rPr lang="en-US" altLang="ja-JP" dirty="0"/>
              <a:t>: calculated with CHEMKIN</a:t>
            </a:r>
            <a:endParaRPr lang="ja-JP" altLang="en-US" baseline="30000" dirty="0"/>
          </a:p>
        </p:txBody>
      </p:sp>
      <p:cxnSp>
        <p:nvCxnSpPr>
          <p:cNvPr id="76" name="直線矢印コネクタ 75">
            <a:extLst>
              <a:ext uri="{FF2B5EF4-FFF2-40B4-BE49-F238E27FC236}">
                <a16:creationId xmlns:a16="http://schemas.microsoft.com/office/drawing/2014/main" id="{77D3477C-1908-4C26-85F0-9BA092395387}"/>
              </a:ext>
            </a:extLst>
          </p:cNvPr>
          <p:cNvCxnSpPr>
            <a:cxnSpLocks/>
          </p:cNvCxnSpPr>
          <p:nvPr/>
        </p:nvCxnSpPr>
        <p:spPr>
          <a:xfrm flipH="1" flipV="1">
            <a:off x="1002830" y="1623124"/>
            <a:ext cx="13390" cy="270888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E5283559-91F6-4870-BF26-62C1F72F97AD}"/>
              </a:ext>
            </a:extLst>
          </p:cNvPr>
          <p:cNvSpPr txBox="1"/>
          <p:nvPr/>
        </p:nvSpPr>
        <p:spPr>
          <a:xfrm rot="16200000">
            <a:off x="-264128" y="2944534"/>
            <a:ext cx="1983084" cy="4960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Flame</a:t>
            </a:r>
            <a:r>
              <a:rPr lang="ja-JP" altLang="en-US" sz="2000" dirty="0"/>
              <a:t> </a:t>
            </a:r>
            <a:r>
              <a:rPr lang="en-US" altLang="ja-JP" sz="2000" dirty="0"/>
              <a:t>acceleration</a:t>
            </a:r>
            <a:endParaRPr lang="ja-JP" altLang="en-US" sz="2000" dirty="0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CC6846E4-A408-4AE1-9CAA-39B8F5641177}"/>
              </a:ext>
            </a:extLst>
          </p:cNvPr>
          <p:cNvSpPr txBox="1"/>
          <p:nvPr/>
        </p:nvSpPr>
        <p:spPr>
          <a:xfrm>
            <a:off x="2822236" y="3862947"/>
            <a:ext cx="536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Flame</a:t>
            </a:r>
            <a:r>
              <a:rPr lang="ja-JP" altLang="en-US" sz="2000" dirty="0"/>
              <a:t> </a:t>
            </a:r>
            <a:r>
              <a:rPr lang="en-US" altLang="ja-JP" sz="2000" dirty="0"/>
              <a:t>propagation is not accelerated.</a:t>
            </a:r>
            <a:endParaRPr lang="ja-JP" altLang="en-US" sz="2000" dirty="0"/>
          </a:p>
        </p:txBody>
      </p: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FCD37770-1778-4871-934F-18975F6EB13D}"/>
              </a:ext>
            </a:extLst>
          </p:cNvPr>
          <p:cNvGrpSpPr/>
          <p:nvPr/>
        </p:nvGrpSpPr>
        <p:grpSpPr>
          <a:xfrm>
            <a:off x="1635071" y="5109095"/>
            <a:ext cx="9186676" cy="773122"/>
            <a:chOff x="659431" y="5013175"/>
            <a:chExt cx="9186676" cy="773122"/>
          </a:xfrm>
        </p:grpSpPr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43549CE0-488A-4ECF-9654-F7B9001F1799}"/>
                </a:ext>
              </a:extLst>
            </p:cNvPr>
            <p:cNvSpPr txBox="1"/>
            <p:nvPr/>
          </p:nvSpPr>
          <p:spPr>
            <a:xfrm>
              <a:off x="659431" y="5013175"/>
              <a:ext cx="9186676" cy="7731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ja-JP" altLang="en-US" sz="2000" dirty="0">
                <a:latin typeface="Arial" panose="020B0604020202020204" pitchFamily="34" charset="0"/>
              </a:endParaRP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5A9ABF26-A1AA-4E18-B76B-12C3C3DA6B9E}"/>
                </a:ext>
              </a:extLst>
            </p:cNvPr>
            <p:cNvSpPr txBox="1"/>
            <p:nvPr/>
          </p:nvSpPr>
          <p:spPr>
            <a:xfrm>
              <a:off x="1119153" y="5359243"/>
              <a:ext cx="4316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 err="1"/>
                <a:t>v</a:t>
              </a:r>
              <a:r>
                <a:rPr lang="en-US" altLang="ja-JP" baseline="-25000" dirty="0" err="1"/>
                <a:t>b</a:t>
              </a:r>
              <a:r>
                <a:rPr lang="en-US" altLang="ja-JP" dirty="0"/>
                <a:t> : Burning velocity</a:t>
              </a:r>
              <a:r>
                <a:rPr lang="ja-JP" altLang="en-US" dirty="0"/>
                <a:t>（</a:t>
              </a:r>
              <a:r>
                <a:rPr lang="en-US" altLang="ja-JP" dirty="0"/>
                <a:t>measured value</a:t>
              </a:r>
              <a:r>
                <a:rPr lang="ja-JP" altLang="en-US" dirty="0"/>
                <a:t>） </a:t>
              </a:r>
              <a:r>
                <a:rPr lang="en-US" altLang="ja-JP" dirty="0"/>
                <a:t>[m/s]</a:t>
              </a:r>
              <a:endParaRPr lang="ja-JP" altLang="en-US" i="1" dirty="0"/>
            </a:p>
          </p:txBody>
        </p: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AEF8A44C-E575-4A0C-8C4B-359A9201189D}"/>
                </a:ext>
              </a:extLst>
            </p:cNvPr>
            <p:cNvSpPr/>
            <p:nvPr/>
          </p:nvSpPr>
          <p:spPr>
            <a:xfrm>
              <a:off x="742787" y="5037458"/>
              <a:ext cx="33433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/>
                <a:t>ε</a:t>
              </a:r>
              <a:r>
                <a:rPr lang="en-US" altLang="ja-JP" dirty="0"/>
                <a:t> : volumetric</a:t>
              </a:r>
              <a:r>
                <a:rPr lang="ja-JP" altLang="en-US" dirty="0"/>
                <a:t> </a:t>
              </a:r>
              <a:r>
                <a:rPr lang="en-US" altLang="ja-JP" dirty="0"/>
                <a:t>expansion</a:t>
              </a:r>
              <a:r>
                <a:rPr lang="ja-JP" altLang="en-US" dirty="0"/>
                <a:t> </a:t>
              </a:r>
              <a:r>
                <a:rPr lang="en-US" altLang="ja-JP" dirty="0"/>
                <a:t>ratio</a:t>
              </a:r>
              <a:r>
                <a:rPr lang="ja-JP" altLang="en-US" dirty="0"/>
                <a:t> </a:t>
              </a:r>
              <a:r>
                <a:rPr lang="en-US" altLang="ja-JP" dirty="0"/>
                <a:t>[-]</a:t>
              </a:r>
              <a:endParaRPr lang="ja-JP" altLang="en-US" dirty="0"/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DCDBBD2F-DB90-433F-863C-29DFED23B3E5}"/>
                </a:ext>
              </a:extLst>
            </p:cNvPr>
            <p:cNvSpPr txBox="1"/>
            <p:nvPr/>
          </p:nvSpPr>
          <p:spPr>
            <a:xfrm>
              <a:off x="7588279" y="5050860"/>
              <a:ext cx="2188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/>
                <a:t>r</a:t>
              </a:r>
              <a:r>
                <a:rPr lang="en-US" altLang="ja-JP" dirty="0"/>
                <a:t> : Flame</a:t>
              </a:r>
              <a:r>
                <a:rPr lang="ja-JP" altLang="en-US" dirty="0"/>
                <a:t> </a:t>
              </a:r>
              <a:r>
                <a:rPr lang="en-US" altLang="ja-JP" dirty="0"/>
                <a:t>radius</a:t>
              </a:r>
              <a:r>
                <a:rPr lang="ja-JP" altLang="en-US" dirty="0"/>
                <a:t> </a:t>
              </a:r>
              <a:r>
                <a:rPr lang="en-US" altLang="ja-JP" dirty="0"/>
                <a:t>[mm]</a:t>
              </a:r>
              <a:endParaRPr lang="ja-JP" altLang="en-US" i="1" dirty="0"/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F6A2965F-62A9-4406-BA67-454B82D7DE12}"/>
                </a:ext>
              </a:extLst>
            </p:cNvPr>
            <p:cNvSpPr txBox="1"/>
            <p:nvPr/>
          </p:nvSpPr>
          <p:spPr>
            <a:xfrm>
              <a:off x="5822302" y="5359243"/>
              <a:ext cx="3697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i="1" dirty="0"/>
                <a:t>S</a:t>
              </a:r>
              <a:r>
                <a:rPr lang="en-US" altLang="ja-JP" baseline="-25000" dirty="0"/>
                <a:t>L</a:t>
              </a:r>
              <a:r>
                <a:rPr lang="ja-JP" altLang="en-US" dirty="0"/>
                <a:t> </a:t>
              </a:r>
              <a:r>
                <a:rPr lang="en-US" altLang="ja-JP" dirty="0"/>
                <a:t>: </a:t>
              </a:r>
              <a:r>
                <a:rPr lang="en-US" altLang="ja-JP" dirty="0" err="1"/>
                <a:t>Unstreched</a:t>
              </a:r>
              <a:r>
                <a:rPr lang="ja-JP" altLang="en-US" dirty="0"/>
                <a:t> </a:t>
              </a:r>
              <a:r>
                <a:rPr lang="en-US" altLang="ja-JP" dirty="0"/>
                <a:t>burning</a:t>
              </a:r>
              <a:r>
                <a:rPr lang="ja-JP" altLang="en-US" dirty="0"/>
                <a:t> </a:t>
              </a:r>
              <a:r>
                <a:rPr lang="en-US" altLang="ja-JP" dirty="0"/>
                <a:t>velocity</a:t>
              </a:r>
              <a:r>
                <a:rPr lang="ja-JP" altLang="en-US" dirty="0"/>
                <a:t> </a:t>
              </a:r>
              <a:r>
                <a:rPr lang="en-US" altLang="ja-JP" dirty="0"/>
                <a:t>[m/s] </a:t>
              </a:r>
              <a:endParaRPr lang="ja-JP" altLang="en-US" baseline="30000" dirty="0"/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B19D7349-3519-4DB8-826B-F79B16C52A5C}"/>
                </a:ext>
              </a:extLst>
            </p:cNvPr>
            <p:cNvSpPr txBox="1"/>
            <p:nvPr/>
          </p:nvSpPr>
          <p:spPr>
            <a:xfrm>
              <a:off x="4185154" y="5050860"/>
              <a:ext cx="3304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/>
                <a:t>δ</a:t>
              </a:r>
              <a:r>
                <a:rPr lang="en-US" altLang="ja-JP" dirty="0"/>
                <a:t> : Laminar</a:t>
              </a:r>
              <a:r>
                <a:rPr lang="ja-JP" altLang="en-US" dirty="0"/>
                <a:t> </a:t>
              </a:r>
              <a:r>
                <a:rPr lang="en-US" altLang="ja-JP" dirty="0"/>
                <a:t>flame</a:t>
              </a:r>
              <a:r>
                <a:rPr lang="ja-JP" altLang="en-US" dirty="0"/>
                <a:t> </a:t>
              </a:r>
              <a:r>
                <a:rPr lang="en-US" altLang="ja-JP" dirty="0"/>
                <a:t>thickness</a:t>
              </a:r>
              <a:r>
                <a:rPr lang="ja-JP" altLang="en-US" dirty="0"/>
                <a:t> </a:t>
              </a:r>
              <a:r>
                <a:rPr lang="en-US" altLang="ja-JP" dirty="0"/>
                <a:t>[mm]</a:t>
              </a:r>
              <a:endParaRPr lang="ja-JP" altLang="en-US" i="1" dirty="0"/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0E40979-33F1-4275-9D8A-523DCEF3287D}"/>
              </a:ext>
            </a:extLst>
          </p:cNvPr>
          <p:cNvGrpSpPr/>
          <p:nvPr/>
        </p:nvGrpSpPr>
        <p:grpSpPr>
          <a:xfrm>
            <a:off x="1461736" y="1218564"/>
            <a:ext cx="9242778" cy="3823858"/>
            <a:chOff x="1461736" y="1218564"/>
            <a:chExt cx="9242778" cy="3823858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A9A4427C-176C-427E-B2A9-80710F817F8E}"/>
                </a:ext>
              </a:extLst>
            </p:cNvPr>
            <p:cNvGrpSpPr/>
            <p:nvPr/>
          </p:nvGrpSpPr>
          <p:grpSpPr>
            <a:xfrm>
              <a:off x="1768220" y="1324662"/>
              <a:ext cx="8936294" cy="3717760"/>
              <a:chOff x="2641447" y="1253025"/>
              <a:chExt cx="6934776" cy="3717760"/>
            </a:xfrm>
          </p:grpSpPr>
          <p:grpSp>
            <p:nvGrpSpPr>
              <p:cNvPr id="3" name="グループ化 2">
                <a:extLst>
                  <a:ext uri="{FF2B5EF4-FFF2-40B4-BE49-F238E27FC236}">
                    <a16:creationId xmlns:a16="http://schemas.microsoft.com/office/drawing/2014/main" id="{AC418AED-64B3-4D69-A64B-71206CDB4612}"/>
                  </a:ext>
                </a:extLst>
              </p:cNvPr>
              <p:cNvGrpSpPr/>
              <p:nvPr/>
            </p:nvGrpSpPr>
            <p:grpSpPr>
              <a:xfrm>
                <a:off x="2641447" y="1253025"/>
                <a:ext cx="6934776" cy="3717760"/>
                <a:chOff x="2641447" y="1253025"/>
                <a:chExt cx="6934776" cy="3717760"/>
              </a:xfrm>
            </p:grpSpPr>
            <p:cxnSp>
              <p:nvCxnSpPr>
                <p:cNvPr id="4" name="直線コネクタ 3"/>
                <p:cNvCxnSpPr/>
                <p:nvPr/>
              </p:nvCxnSpPr>
              <p:spPr>
                <a:xfrm flipV="1">
                  <a:off x="3375728" y="3500941"/>
                  <a:ext cx="5929624" cy="0"/>
                </a:xfrm>
                <a:prstGeom prst="line">
                  <a:avLst/>
                </a:prstGeom>
                <a:ln w="19050">
                  <a:solidFill>
                    <a:schemeClr val="bg2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4" name="グループ化 53"/>
                <p:cNvGrpSpPr/>
                <p:nvPr/>
              </p:nvGrpSpPr>
              <p:grpSpPr>
                <a:xfrm>
                  <a:off x="2641447" y="1253025"/>
                  <a:ext cx="6934776" cy="3717760"/>
                  <a:chOff x="1117446" y="1253025"/>
                  <a:chExt cx="6934776" cy="3717760"/>
                </a:xfrm>
              </p:grpSpPr>
              <p:grpSp>
                <p:nvGrpSpPr>
                  <p:cNvPr id="6" name="グループ化 5"/>
                  <p:cNvGrpSpPr/>
                  <p:nvPr/>
                </p:nvGrpSpPr>
                <p:grpSpPr>
                  <a:xfrm>
                    <a:off x="1613416" y="1253025"/>
                    <a:ext cx="6438806" cy="3314191"/>
                    <a:chOff x="2350074" y="808461"/>
                    <a:chExt cx="4632325" cy="3162301"/>
                  </a:xfrm>
                </p:grpSpPr>
                <p:sp>
                  <p:nvSpPr>
                    <p:cNvPr id="9" name="テキスト ボックス 8">
                      <a:extLst>
                        <a:ext uri="{FF2B5EF4-FFF2-40B4-BE49-F238E27FC236}">
                          <a16:creationId xmlns:a16="http://schemas.microsoft.com/office/drawing/2014/main" id="{00DD781D-A202-48CD-B2BE-E624BBFA9F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74983" y="960891"/>
                      <a:ext cx="1664600" cy="38177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ja-JP" sz="2000" i="1" dirty="0">
                          <a:solidFill>
                            <a:srgbClr val="002060"/>
                          </a:solidFill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n-US" altLang="ja-JP" sz="2000" dirty="0">
                          <a:solidFill>
                            <a:srgbClr val="002060"/>
                          </a:solidFill>
                          <a:cs typeface="Times New Roman" panose="02020603050405020304" pitchFamily="18" charset="0"/>
                        </a:rPr>
                        <a:t> = 0.71, </a:t>
                      </a:r>
                      <a:r>
                        <a:rPr lang="en-US" altLang="ja-JP" sz="2000" i="1" dirty="0">
                          <a:solidFill>
                            <a:srgbClr val="002060"/>
                          </a:solidFill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en-US" altLang="ja-JP" sz="2000" dirty="0">
                          <a:solidFill>
                            <a:srgbClr val="002060"/>
                          </a:solidFill>
                          <a:cs typeface="Times New Roman" panose="02020603050405020304" pitchFamily="18" charset="0"/>
                        </a:rPr>
                        <a:t> = 6.31, N</a:t>
                      </a:r>
                      <a:r>
                        <a:rPr lang="en-US" altLang="ja-JP" sz="2000" baseline="-25000" dirty="0">
                          <a:solidFill>
                            <a:srgbClr val="002060"/>
                          </a:solidFill>
                          <a:cs typeface="Times New Roman" panose="02020603050405020304" pitchFamily="18" charset="0"/>
                        </a:rPr>
                        <a:t>2</a:t>
                      </a:r>
                      <a:endParaRPr lang="ja-JP" altLang="en-US" sz="2000" baseline="-25000" dirty="0">
                        <a:solidFill>
                          <a:srgbClr val="002060"/>
                        </a:solidFill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0" name="テキスト ボックス 9">
                      <a:extLst>
                        <a:ext uri="{FF2B5EF4-FFF2-40B4-BE49-F238E27FC236}">
                          <a16:creationId xmlns:a16="http://schemas.microsoft.com/office/drawing/2014/main" id="{750B6450-9937-427A-9A21-177F72C7A07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90682" y="1289217"/>
                      <a:ext cx="1663235" cy="38177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2000" i="1" dirty="0">
                          <a:solidFill>
                            <a:srgbClr val="00B0F0"/>
                          </a:solidFill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n-US" altLang="ja-JP" sz="2000" dirty="0">
                          <a:solidFill>
                            <a:srgbClr val="00B0F0"/>
                          </a:solidFill>
                          <a:cs typeface="Times New Roman" panose="02020603050405020304" pitchFamily="18" charset="0"/>
                        </a:rPr>
                        <a:t> = 0.66, </a:t>
                      </a:r>
                      <a:r>
                        <a:rPr lang="en-US" altLang="ja-JP" sz="2000" i="1" dirty="0">
                          <a:solidFill>
                            <a:srgbClr val="00B0F0"/>
                          </a:solidFill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en-US" altLang="ja-JP" sz="2000" dirty="0">
                          <a:solidFill>
                            <a:srgbClr val="00B0F0"/>
                          </a:solidFill>
                          <a:cs typeface="Times New Roman" panose="02020603050405020304" pitchFamily="18" charset="0"/>
                        </a:rPr>
                        <a:t> = 6.99, </a:t>
                      </a:r>
                      <a:r>
                        <a:rPr lang="en-US" altLang="ja-JP" sz="2000" dirty="0" err="1">
                          <a:solidFill>
                            <a:srgbClr val="00B0F0"/>
                          </a:solidFill>
                          <a:cs typeface="Times New Roman" panose="02020603050405020304" pitchFamily="18" charset="0"/>
                        </a:rPr>
                        <a:t>Ar</a:t>
                      </a:r>
                      <a:endParaRPr lang="ja-JP" altLang="en-US" sz="2000" dirty="0">
                        <a:solidFill>
                          <a:srgbClr val="00B0F0"/>
                        </a:solidFill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1" name="テキスト ボックス 10">
                      <a:extLst>
                        <a:ext uri="{FF2B5EF4-FFF2-40B4-BE49-F238E27FC236}">
                          <a16:creationId xmlns:a16="http://schemas.microsoft.com/office/drawing/2014/main" id="{211B4D42-0658-4331-8D70-70FCDD94723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81625" y="1739343"/>
                      <a:ext cx="1319737" cy="38177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ja-JP" sz="2000" i="1" dirty="0">
                          <a:solidFill>
                            <a:srgbClr val="00B050"/>
                          </a:solidFill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n-US" altLang="ja-JP" sz="2000" dirty="0">
                          <a:solidFill>
                            <a:srgbClr val="00B050"/>
                          </a:solidFill>
                          <a:cs typeface="Times New Roman" panose="02020603050405020304" pitchFamily="18" charset="0"/>
                        </a:rPr>
                        <a:t> = 1.03, </a:t>
                      </a:r>
                      <a:r>
                        <a:rPr lang="en-US" altLang="ja-JP" sz="2000" i="1" dirty="0">
                          <a:solidFill>
                            <a:srgbClr val="00B050"/>
                          </a:solidFill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en-US" altLang="ja-JP" sz="2000" dirty="0">
                          <a:solidFill>
                            <a:srgbClr val="00B050"/>
                          </a:solidFill>
                          <a:cs typeface="Times New Roman" panose="02020603050405020304" pitchFamily="18" charset="0"/>
                        </a:rPr>
                        <a:t> = 7.13, N</a:t>
                      </a:r>
                      <a:r>
                        <a:rPr lang="en-US" altLang="ja-JP" sz="2000" baseline="-25000" dirty="0">
                          <a:solidFill>
                            <a:srgbClr val="00B050"/>
                          </a:solidFill>
                          <a:cs typeface="Times New Roman" panose="02020603050405020304" pitchFamily="18" charset="0"/>
                        </a:rPr>
                        <a:t>2</a:t>
                      </a:r>
                      <a:endParaRPr lang="ja-JP" altLang="en-US" sz="2000" baseline="-25000" dirty="0">
                        <a:solidFill>
                          <a:srgbClr val="00B050"/>
                        </a:solidFill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" name="テキスト ボックス 11">
                      <a:extLst>
                        <a:ext uri="{FF2B5EF4-FFF2-40B4-BE49-F238E27FC236}">
                          <a16:creationId xmlns:a16="http://schemas.microsoft.com/office/drawing/2014/main" id="{0192EFE9-1B12-48C8-BF34-A7F7F2D136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74319" y="2044143"/>
                      <a:ext cx="1704752" cy="38177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2000" i="1" dirty="0">
                          <a:solidFill>
                            <a:srgbClr val="92D050"/>
                          </a:solidFill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n-US" altLang="ja-JP" sz="2000" dirty="0">
                          <a:solidFill>
                            <a:srgbClr val="92D050"/>
                          </a:solidFill>
                          <a:cs typeface="Times New Roman" panose="02020603050405020304" pitchFamily="18" charset="0"/>
                        </a:rPr>
                        <a:t> = 1.02,  </a:t>
                      </a:r>
                      <a:r>
                        <a:rPr lang="en-US" altLang="ja-JP" sz="2000" i="1" dirty="0">
                          <a:solidFill>
                            <a:srgbClr val="92D050"/>
                          </a:solidFill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en-US" altLang="ja-JP" sz="2000" dirty="0">
                          <a:solidFill>
                            <a:srgbClr val="92D050"/>
                          </a:solidFill>
                          <a:cs typeface="Times New Roman" panose="02020603050405020304" pitchFamily="18" charset="0"/>
                        </a:rPr>
                        <a:t> = 8.06, </a:t>
                      </a:r>
                      <a:r>
                        <a:rPr lang="en-US" altLang="ja-JP" sz="2000" dirty="0" err="1">
                          <a:solidFill>
                            <a:srgbClr val="92D050"/>
                          </a:solidFill>
                          <a:cs typeface="Times New Roman" panose="02020603050405020304" pitchFamily="18" charset="0"/>
                        </a:rPr>
                        <a:t>Ar</a:t>
                      </a:r>
                      <a:endParaRPr lang="ja-JP" altLang="en-US" sz="2000" dirty="0">
                        <a:solidFill>
                          <a:srgbClr val="92D050"/>
                        </a:solidFill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3" name="テキスト ボックス 12">
                      <a:extLst>
                        <a:ext uri="{FF2B5EF4-FFF2-40B4-BE49-F238E27FC236}">
                          <a16:creationId xmlns:a16="http://schemas.microsoft.com/office/drawing/2014/main" id="{564C8CFB-7C9C-48E7-B9BD-FC75AB0908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84717" y="2921773"/>
                      <a:ext cx="1703599" cy="38177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2000" i="1" dirty="0">
                          <a:solidFill>
                            <a:srgbClr val="C00000"/>
                          </a:solidFill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n-US" altLang="ja-JP" sz="2000" dirty="0">
                          <a:solidFill>
                            <a:srgbClr val="C00000"/>
                          </a:solidFill>
                          <a:cs typeface="Times New Roman" panose="02020603050405020304" pitchFamily="18" charset="0"/>
                        </a:rPr>
                        <a:t> = 1.77, </a:t>
                      </a:r>
                      <a:r>
                        <a:rPr lang="en-US" altLang="ja-JP" sz="2000" i="1" dirty="0">
                          <a:solidFill>
                            <a:srgbClr val="C00000"/>
                          </a:solidFill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en-US" altLang="ja-JP" sz="2000" dirty="0">
                          <a:solidFill>
                            <a:srgbClr val="C00000"/>
                          </a:solidFill>
                          <a:cs typeface="Times New Roman" panose="02020603050405020304" pitchFamily="18" charset="0"/>
                        </a:rPr>
                        <a:t> = 6.62, N</a:t>
                      </a:r>
                      <a:r>
                        <a:rPr lang="en-US" altLang="ja-JP" sz="2000" baseline="-25000" dirty="0">
                          <a:solidFill>
                            <a:srgbClr val="C00000"/>
                          </a:solidFill>
                          <a:cs typeface="Times New Roman" panose="02020603050405020304" pitchFamily="18" charset="0"/>
                        </a:rPr>
                        <a:t>2</a:t>
                      </a:r>
                      <a:endParaRPr lang="ja-JP" altLang="en-US" sz="2000" baseline="-25000" dirty="0">
                        <a:solidFill>
                          <a:srgbClr val="C00000"/>
                        </a:solidFill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4" name="テキスト ボックス 13">
                      <a:extLst>
                        <a:ext uri="{FF2B5EF4-FFF2-40B4-BE49-F238E27FC236}">
                          <a16:creationId xmlns:a16="http://schemas.microsoft.com/office/drawing/2014/main" id="{FABE4052-0035-4860-8323-A1336A143BA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83461" y="2953773"/>
                      <a:ext cx="1704752" cy="38177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2000" i="1" dirty="0">
                          <a:solidFill>
                            <a:srgbClr val="FFC000"/>
                          </a:solidFill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n-US" altLang="ja-JP" sz="2000" dirty="0">
                          <a:solidFill>
                            <a:srgbClr val="FFC000"/>
                          </a:solidFill>
                          <a:cs typeface="Times New Roman" panose="02020603050405020304" pitchFamily="18" charset="0"/>
                        </a:rPr>
                        <a:t> = 1.50,  </a:t>
                      </a:r>
                      <a:r>
                        <a:rPr lang="en-US" altLang="ja-JP" sz="2000" i="1" dirty="0">
                          <a:solidFill>
                            <a:srgbClr val="FFC000"/>
                          </a:solidFill>
                          <a:cs typeface="Times New Roman" panose="02020603050405020304" pitchFamily="18" charset="0"/>
                        </a:rPr>
                        <a:t>ε </a:t>
                      </a:r>
                      <a:r>
                        <a:rPr lang="en-US" altLang="ja-JP" sz="2000" dirty="0">
                          <a:solidFill>
                            <a:srgbClr val="FFC000"/>
                          </a:solidFill>
                          <a:cs typeface="Times New Roman" panose="02020603050405020304" pitchFamily="18" charset="0"/>
                        </a:rPr>
                        <a:t>= 7.84, </a:t>
                      </a:r>
                      <a:r>
                        <a:rPr lang="en-US" altLang="ja-JP" sz="2000" dirty="0" err="1">
                          <a:solidFill>
                            <a:srgbClr val="FFC000"/>
                          </a:solidFill>
                          <a:cs typeface="Times New Roman" panose="02020603050405020304" pitchFamily="18" charset="0"/>
                        </a:rPr>
                        <a:t>Ar</a:t>
                      </a:r>
                      <a:endParaRPr lang="ja-JP" altLang="en-US" sz="2000" dirty="0">
                        <a:solidFill>
                          <a:srgbClr val="FFC000"/>
                        </a:solidFill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15" name="直線コネクタ 14">
                      <a:extLst>
                        <a:ext uri="{FF2B5EF4-FFF2-40B4-BE49-F238E27FC236}">
                          <a16:creationId xmlns:a16="http://schemas.microsoft.com/office/drawing/2014/main" id="{63DA698B-985F-45BC-B146-6441761758A5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V="1">
                      <a:off x="4224152" y="2684006"/>
                      <a:ext cx="219442" cy="363398"/>
                    </a:xfrm>
                    <a:prstGeom prst="line">
                      <a:avLst/>
                    </a:prstGeom>
                    <a:ln w="1270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直線コネクタ 15">
                      <a:extLst>
                        <a:ext uri="{FF2B5EF4-FFF2-40B4-BE49-F238E27FC236}">
                          <a16:creationId xmlns:a16="http://schemas.microsoft.com/office/drawing/2014/main" id="{1BF3B343-6D9D-4DDA-9718-08B69E7CC618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V="1">
                      <a:off x="4720592" y="2353063"/>
                      <a:ext cx="77699" cy="152184"/>
                    </a:xfrm>
                    <a:prstGeom prst="line">
                      <a:avLst/>
                    </a:prstGeom>
                    <a:ln w="12700">
                      <a:solidFill>
                        <a:srgbClr val="92D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直線コネクタ 16">
                      <a:extLst>
                        <a:ext uri="{FF2B5EF4-FFF2-40B4-BE49-F238E27FC236}">
                          <a16:creationId xmlns:a16="http://schemas.microsoft.com/office/drawing/2014/main" id="{84641832-4424-4AFC-8176-4D6DFE8891F9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V="1">
                      <a:off x="4116808" y="1655517"/>
                      <a:ext cx="144000" cy="238466"/>
                    </a:xfrm>
                    <a:prstGeom prst="line">
                      <a:avLst/>
                    </a:prstGeom>
                    <a:ln w="12700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直線コネクタ 17">
                      <a:extLst>
                        <a:ext uri="{FF2B5EF4-FFF2-40B4-BE49-F238E27FC236}">
                          <a16:creationId xmlns:a16="http://schemas.microsoft.com/office/drawing/2014/main" id="{339FCAB0-5466-46CB-BB1B-ED7E3AE1666A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V="1">
                      <a:off x="5065535" y="2696873"/>
                      <a:ext cx="130434" cy="216000"/>
                    </a:xfrm>
                    <a:prstGeom prst="line">
                      <a:avLst/>
                    </a:prstGeom>
                    <a:ln w="12700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直線コネクタ 18">
                      <a:extLst>
                        <a:ext uri="{FF2B5EF4-FFF2-40B4-BE49-F238E27FC236}">
                          <a16:creationId xmlns:a16="http://schemas.microsoft.com/office/drawing/2014/main" id="{7D4F3C33-1957-4B5F-987C-47E7D4C097AA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V="1">
                      <a:off x="5536632" y="2075524"/>
                      <a:ext cx="149825" cy="248116"/>
                    </a:xfrm>
                    <a:prstGeom prst="line">
                      <a:avLst/>
                    </a:prstGeom>
                    <a:ln w="1270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直線コネクタ 19">
                      <a:extLst>
                        <a:ext uri="{FF2B5EF4-FFF2-40B4-BE49-F238E27FC236}">
                          <a16:creationId xmlns:a16="http://schemas.microsoft.com/office/drawing/2014/main" id="{93461348-7640-44D1-BA55-7BC6F54E60A4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V="1">
                      <a:off x="5233167" y="1331951"/>
                      <a:ext cx="173912" cy="288000"/>
                    </a:xfrm>
                    <a:prstGeom prst="line">
                      <a:avLst/>
                    </a:prstGeom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1" name="Group 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350074" y="808461"/>
                      <a:ext cx="4632325" cy="3162301"/>
                      <a:chOff x="1499" y="2278"/>
                      <a:chExt cx="2918" cy="1992"/>
                    </a:xfrm>
                  </p:grpSpPr>
                  <p:sp>
                    <p:nvSpPr>
                      <p:cNvPr id="24" name="Rectangle 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10" y="2359"/>
                        <a:ext cx="2686" cy="1682"/>
                      </a:xfrm>
                      <a:prstGeom prst="rect">
                        <a:avLst/>
                      </a:prstGeom>
                      <a:noFill/>
                      <a:ln w="9525" cap="flat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5" name="Line 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10" y="2359"/>
                        <a:ext cx="0" cy="1682"/>
                      </a:xfrm>
                      <a:prstGeom prst="line">
                        <a:avLst/>
                      </a:prstGeom>
                      <a:noFill/>
                      <a:ln w="9525" cap="flat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6" name="Freeform 8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1610" y="2359"/>
                        <a:ext cx="50" cy="1682"/>
                      </a:xfrm>
                      <a:custGeom>
                        <a:avLst/>
                        <a:gdLst>
                          <a:gd name="T0" fmla="*/ 0 w 50"/>
                          <a:gd name="T1" fmla="*/ 1682 h 1682"/>
                          <a:gd name="T2" fmla="*/ 50 w 50"/>
                          <a:gd name="T3" fmla="*/ 1682 h 1682"/>
                          <a:gd name="T4" fmla="*/ 0 w 50"/>
                          <a:gd name="T5" fmla="*/ 1264 h 1682"/>
                          <a:gd name="T6" fmla="*/ 50 w 50"/>
                          <a:gd name="T7" fmla="*/ 1264 h 1682"/>
                          <a:gd name="T8" fmla="*/ 0 w 50"/>
                          <a:gd name="T9" fmla="*/ 841 h 1682"/>
                          <a:gd name="T10" fmla="*/ 50 w 50"/>
                          <a:gd name="T11" fmla="*/ 841 h 1682"/>
                          <a:gd name="T12" fmla="*/ 0 w 50"/>
                          <a:gd name="T13" fmla="*/ 418 h 1682"/>
                          <a:gd name="T14" fmla="*/ 50 w 50"/>
                          <a:gd name="T15" fmla="*/ 418 h 1682"/>
                          <a:gd name="T16" fmla="*/ 0 w 50"/>
                          <a:gd name="T17" fmla="*/ 0 h 1682"/>
                          <a:gd name="T18" fmla="*/ 50 w 50"/>
                          <a:gd name="T19" fmla="*/ 0 h 168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50" h="1682">
                            <a:moveTo>
                              <a:pt x="0" y="1682"/>
                            </a:moveTo>
                            <a:lnTo>
                              <a:pt x="50" y="1682"/>
                            </a:lnTo>
                            <a:moveTo>
                              <a:pt x="0" y="1264"/>
                            </a:moveTo>
                            <a:lnTo>
                              <a:pt x="50" y="1264"/>
                            </a:lnTo>
                            <a:moveTo>
                              <a:pt x="0" y="841"/>
                            </a:moveTo>
                            <a:lnTo>
                              <a:pt x="50" y="841"/>
                            </a:lnTo>
                            <a:moveTo>
                              <a:pt x="0" y="418"/>
                            </a:moveTo>
                            <a:lnTo>
                              <a:pt x="50" y="418"/>
                            </a:lnTo>
                            <a:moveTo>
                              <a:pt x="0" y="0"/>
                            </a:moveTo>
                            <a:lnTo>
                              <a:pt x="50" y="0"/>
                            </a:lnTo>
                          </a:path>
                        </a:pathLst>
                      </a:custGeom>
                      <a:noFill/>
                      <a:ln w="9525" cap="flat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7" name="Line 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4041"/>
                        <a:ext cx="2686" cy="0"/>
                      </a:xfrm>
                      <a:prstGeom prst="line">
                        <a:avLst/>
                      </a:prstGeom>
                      <a:noFill/>
                      <a:ln w="9525" cap="flat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8" name="Freeform 10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1610" y="3990"/>
                        <a:ext cx="2686" cy="51"/>
                      </a:xfrm>
                      <a:custGeom>
                        <a:avLst/>
                        <a:gdLst>
                          <a:gd name="T0" fmla="*/ 0 w 2686"/>
                          <a:gd name="T1" fmla="*/ 0 h 51"/>
                          <a:gd name="T2" fmla="*/ 0 w 2686"/>
                          <a:gd name="T3" fmla="*/ 51 h 51"/>
                          <a:gd name="T4" fmla="*/ 671 w 2686"/>
                          <a:gd name="T5" fmla="*/ 0 h 51"/>
                          <a:gd name="T6" fmla="*/ 671 w 2686"/>
                          <a:gd name="T7" fmla="*/ 51 h 51"/>
                          <a:gd name="T8" fmla="*/ 1343 w 2686"/>
                          <a:gd name="T9" fmla="*/ 0 h 51"/>
                          <a:gd name="T10" fmla="*/ 1343 w 2686"/>
                          <a:gd name="T11" fmla="*/ 51 h 51"/>
                          <a:gd name="T12" fmla="*/ 2014 w 2686"/>
                          <a:gd name="T13" fmla="*/ 0 h 51"/>
                          <a:gd name="T14" fmla="*/ 2014 w 2686"/>
                          <a:gd name="T15" fmla="*/ 51 h 51"/>
                          <a:gd name="T16" fmla="*/ 2686 w 2686"/>
                          <a:gd name="T17" fmla="*/ 0 h 51"/>
                          <a:gd name="T18" fmla="*/ 2686 w 2686"/>
                          <a:gd name="T19" fmla="*/ 51 h 5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686" h="51">
                            <a:moveTo>
                              <a:pt x="0" y="0"/>
                            </a:moveTo>
                            <a:lnTo>
                              <a:pt x="0" y="51"/>
                            </a:lnTo>
                            <a:moveTo>
                              <a:pt x="671" y="0"/>
                            </a:moveTo>
                            <a:lnTo>
                              <a:pt x="671" y="51"/>
                            </a:lnTo>
                            <a:moveTo>
                              <a:pt x="1343" y="0"/>
                            </a:moveTo>
                            <a:lnTo>
                              <a:pt x="1343" y="51"/>
                            </a:lnTo>
                            <a:moveTo>
                              <a:pt x="2014" y="0"/>
                            </a:moveTo>
                            <a:lnTo>
                              <a:pt x="2014" y="51"/>
                            </a:lnTo>
                            <a:moveTo>
                              <a:pt x="2686" y="0"/>
                            </a:moveTo>
                            <a:lnTo>
                              <a:pt x="2686" y="51"/>
                            </a:lnTo>
                          </a:path>
                        </a:pathLst>
                      </a:custGeom>
                      <a:noFill/>
                      <a:ln w="9525" cap="flat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9" name="Freeform 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74" y="2503"/>
                        <a:ext cx="2292" cy="1067"/>
                      </a:xfrm>
                      <a:custGeom>
                        <a:avLst/>
                        <a:gdLst>
                          <a:gd name="T0" fmla="*/ 0 w 2292"/>
                          <a:gd name="T1" fmla="*/ 1053 h 1067"/>
                          <a:gd name="T2" fmla="*/ 44 w 2292"/>
                          <a:gd name="T3" fmla="*/ 1004 h 1067"/>
                          <a:gd name="T4" fmla="*/ 84 w 2292"/>
                          <a:gd name="T5" fmla="*/ 1046 h 1067"/>
                          <a:gd name="T6" fmla="*/ 197 w 2292"/>
                          <a:gd name="T7" fmla="*/ 846 h 1067"/>
                          <a:gd name="T8" fmla="*/ 330 w 2292"/>
                          <a:gd name="T9" fmla="*/ 725 h 1067"/>
                          <a:gd name="T10" fmla="*/ 467 w 2292"/>
                          <a:gd name="T11" fmla="*/ 695 h 1067"/>
                          <a:gd name="T12" fmla="*/ 614 w 2292"/>
                          <a:gd name="T13" fmla="*/ 635 h 1067"/>
                          <a:gd name="T14" fmla="*/ 766 w 2292"/>
                          <a:gd name="T15" fmla="*/ 604 h 1067"/>
                          <a:gd name="T16" fmla="*/ 918 w 2292"/>
                          <a:gd name="T17" fmla="*/ 604 h 1067"/>
                          <a:gd name="T18" fmla="*/ 1075 w 2292"/>
                          <a:gd name="T19" fmla="*/ 574 h 1067"/>
                          <a:gd name="T20" fmla="*/ 1237 w 2292"/>
                          <a:gd name="T21" fmla="*/ 544 h 1067"/>
                          <a:gd name="T22" fmla="*/ 1414 w 2292"/>
                          <a:gd name="T23" fmla="*/ 453 h 1067"/>
                          <a:gd name="T24" fmla="*/ 1610 w 2292"/>
                          <a:gd name="T25" fmla="*/ 333 h 1067"/>
                          <a:gd name="T26" fmla="*/ 1821 w 2292"/>
                          <a:gd name="T27" fmla="*/ 242 h 1067"/>
                          <a:gd name="T28" fmla="*/ 2042 w 2292"/>
                          <a:gd name="T29" fmla="*/ 182 h 1067"/>
                          <a:gd name="T30" fmla="*/ 2292 w 2292"/>
                          <a:gd name="T31" fmla="*/ 0 h 106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</a:cxnLst>
                        <a:rect l="0" t="0" r="r" b="b"/>
                        <a:pathLst>
                          <a:path w="2292" h="1067">
                            <a:moveTo>
                              <a:pt x="0" y="1053"/>
                            </a:moveTo>
                            <a:cubicBezTo>
                              <a:pt x="8" y="1045"/>
                              <a:pt x="30" y="1005"/>
                              <a:pt x="44" y="1004"/>
                            </a:cubicBezTo>
                            <a:cubicBezTo>
                              <a:pt x="55" y="1003"/>
                              <a:pt x="64" y="1067"/>
                              <a:pt x="84" y="1046"/>
                            </a:cubicBezTo>
                            <a:cubicBezTo>
                              <a:pt x="110" y="1020"/>
                              <a:pt x="156" y="899"/>
                              <a:pt x="197" y="846"/>
                            </a:cubicBezTo>
                            <a:cubicBezTo>
                              <a:pt x="238" y="793"/>
                              <a:pt x="285" y="750"/>
                              <a:pt x="330" y="725"/>
                            </a:cubicBezTo>
                            <a:cubicBezTo>
                              <a:pt x="375" y="700"/>
                              <a:pt x="419" y="710"/>
                              <a:pt x="467" y="695"/>
                            </a:cubicBezTo>
                            <a:cubicBezTo>
                              <a:pt x="514" y="680"/>
                              <a:pt x="564" y="650"/>
                              <a:pt x="614" y="635"/>
                            </a:cubicBezTo>
                            <a:cubicBezTo>
                              <a:pt x="664" y="619"/>
                              <a:pt x="715" y="610"/>
                              <a:pt x="766" y="604"/>
                            </a:cubicBezTo>
                            <a:cubicBezTo>
                              <a:pt x="817" y="599"/>
                              <a:pt x="867" y="610"/>
                              <a:pt x="918" y="604"/>
                            </a:cubicBezTo>
                            <a:cubicBezTo>
                              <a:pt x="970" y="599"/>
                              <a:pt x="1022" y="584"/>
                              <a:pt x="1075" y="574"/>
                            </a:cubicBezTo>
                            <a:cubicBezTo>
                              <a:pt x="1128" y="564"/>
                              <a:pt x="1181" y="564"/>
                              <a:pt x="1237" y="544"/>
                            </a:cubicBezTo>
                            <a:cubicBezTo>
                              <a:pt x="1293" y="524"/>
                              <a:pt x="1352" y="489"/>
                              <a:pt x="1414" y="453"/>
                            </a:cubicBezTo>
                            <a:cubicBezTo>
                              <a:pt x="1476" y="418"/>
                              <a:pt x="1542" y="368"/>
                              <a:pt x="1610" y="333"/>
                            </a:cubicBezTo>
                            <a:cubicBezTo>
                              <a:pt x="1678" y="298"/>
                              <a:pt x="1749" y="267"/>
                              <a:pt x="1821" y="242"/>
                            </a:cubicBezTo>
                            <a:cubicBezTo>
                              <a:pt x="1893" y="217"/>
                              <a:pt x="1963" y="222"/>
                              <a:pt x="2042" y="182"/>
                            </a:cubicBezTo>
                            <a:cubicBezTo>
                              <a:pt x="2120" y="141"/>
                              <a:pt x="2208" y="61"/>
                              <a:pt x="2292" y="0"/>
                            </a:cubicBezTo>
                          </a:path>
                        </a:pathLst>
                      </a:custGeom>
                      <a:noFill/>
                      <a:ln w="17463" cap="rnd">
                        <a:solidFill>
                          <a:srgbClr val="00206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30" name="Freeform 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86" y="2515"/>
                        <a:ext cx="2302" cy="863"/>
                      </a:xfrm>
                      <a:custGeom>
                        <a:avLst/>
                        <a:gdLst>
                          <a:gd name="T0" fmla="*/ 0 w 2302"/>
                          <a:gd name="T1" fmla="*/ 863 h 863"/>
                          <a:gd name="T2" fmla="*/ 95 w 2302"/>
                          <a:gd name="T3" fmla="*/ 730 h 863"/>
                          <a:gd name="T4" fmla="*/ 182 w 2302"/>
                          <a:gd name="T5" fmla="*/ 796 h 863"/>
                          <a:gd name="T6" fmla="*/ 273 w 2302"/>
                          <a:gd name="T7" fmla="*/ 763 h 863"/>
                          <a:gd name="T8" fmla="*/ 376 w 2302"/>
                          <a:gd name="T9" fmla="*/ 664 h 863"/>
                          <a:gd name="T10" fmla="*/ 483 w 2302"/>
                          <a:gd name="T11" fmla="*/ 630 h 863"/>
                          <a:gd name="T12" fmla="*/ 594 w 2302"/>
                          <a:gd name="T13" fmla="*/ 597 h 863"/>
                          <a:gd name="T14" fmla="*/ 705 w 2302"/>
                          <a:gd name="T15" fmla="*/ 597 h 863"/>
                          <a:gd name="T16" fmla="*/ 820 w 2302"/>
                          <a:gd name="T17" fmla="*/ 564 h 863"/>
                          <a:gd name="T18" fmla="*/ 947 w 2302"/>
                          <a:gd name="T19" fmla="*/ 465 h 863"/>
                          <a:gd name="T20" fmla="*/ 1078 w 2302"/>
                          <a:gd name="T21" fmla="*/ 431 h 863"/>
                          <a:gd name="T22" fmla="*/ 1213 w 2302"/>
                          <a:gd name="T23" fmla="*/ 398 h 863"/>
                          <a:gd name="T24" fmla="*/ 1351 w 2302"/>
                          <a:gd name="T25" fmla="*/ 365 h 863"/>
                          <a:gd name="T26" fmla="*/ 1494 w 2302"/>
                          <a:gd name="T27" fmla="*/ 332 h 863"/>
                          <a:gd name="T28" fmla="*/ 1637 w 2302"/>
                          <a:gd name="T29" fmla="*/ 332 h 863"/>
                          <a:gd name="T30" fmla="*/ 1791 w 2302"/>
                          <a:gd name="T31" fmla="*/ 232 h 863"/>
                          <a:gd name="T32" fmla="*/ 1949 w 2302"/>
                          <a:gd name="T33" fmla="*/ 199 h 863"/>
                          <a:gd name="T34" fmla="*/ 2120 w 2302"/>
                          <a:gd name="T35" fmla="*/ 99 h 863"/>
                          <a:gd name="T36" fmla="*/ 2302 w 2302"/>
                          <a:gd name="T37" fmla="*/ 0 h 86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</a:cxnLst>
                        <a:rect l="0" t="0" r="r" b="b"/>
                        <a:pathLst>
                          <a:path w="2302" h="863">
                            <a:moveTo>
                              <a:pt x="0" y="863"/>
                            </a:moveTo>
                            <a:cubicBezTo>
                              <a:pt x="16" y="841"/>
                              <a:pt x="65" y="741"/>
                              <a:pt x="95" y="730"/>
                            </a:cubicBezTo>
                            <a:cubicBezTo>
                              <a:pt x="125" y="719"/>
                              <a:pt x="152" y="791"/>
                              <a:pt x="182" y="796"/>
                            </a:cubicBezTo>
                            <a:cubicBezTo>
                              <a:pt x="212" y="802"/>
                              <a:pt x="241" y="786"/>
                              <a:pt x="273" y="763"/>
                            </a:cubicBezTo>
                            <a:cubicBezTo>
                              <a:pt x="306" y="741"/>
                              <a:pt x="342" y="686"/>
                              <a:pt x="376" y="664"/>
                            </a:cubicBezTo>
                            <a:cubicBezTo>
                              <a:pt x="411" y="642"/>
                              <a:pt x="447" y="642"/>
                              <a:pt x="483" y="630"/>
                            </a:cubicBezTo>
                            <a:cubicBezTo>
                              <a:pt x="520" y="619"/>
                              <a:pt x="557" y="603"/>
                              <a:pt x="594" y="597"/>
                            </a:cubicBezTo>
                            <a:cubicBezTo>
                              <a:pt x="631" y="592"/>
                              <a:pt x="668" y="603"/>
                              <a:pt x="705" y="597"/>
                            </a:cubicBezTo>
                            <a:cubicBezTo>
                              <a:pt x="743" y="592"/>
                              <a:pt x="780" y="586"/>
                              <a:pt x="820" y="564"/>
                            </a:cubicBezTo>
                            <a:cubicBezTo>
                              <a:pt x="861" y="542"/>
                              <a:pt x="904" y="487"/>
                              <a:pt x="947" y="465"/>
                            </a:cubicBezTo>
                            <a:cubicBezTo>
                              <a:pt x="990" y="442"/>
                              <a:pt x="1034" y="442"/>
                              <a:pt x="1078" y="431"/>
                            </a:cubicBezTo>
                            <a:cubicBezTo>
                              <a:pt x="1122" y="420"/>
                              <a:pt x="1167" y="409"/>
                              <a:pt x="1213" y="398"/>
                            </a:cubicBezTo>
                            <a:cubicBezTo>
                              <a:pt x="1258" y="387"/>
                              <a:pt x="1304" y="376"/>
                              <a:pt x="1351" y="365"/>
                            </a:cubicBezTo>
                            <a:cubicBezTo>
                              <a:pt x="1398" y="354"/>
                              <a:pt x="1447" y="337"/>
                              <a:pt x="1494" y="332"/>
                            </a:cubicBezTo>
                            <a:cubicBezTo>
                              <a:pt x="1541" y="326"/>
                              <a:pt x="1587" y="348"/>
                              <a:pt x="1637" y="332"/>
                            </a:cubicBezTo>
                            <a:cubicBezTo>
                              <a:pt x="1686" y="315"/>
                              <a:pt x="1739" y="254"/>
                              <a:pt x="1791" y="232"/>
                            </a:cubicBezTo>
                            <a:cubicBezTo>
                              <a:pt x="1843" y="210"/>
                              <a:pt x="1895" y="221"/>
                              <a:pt x="1949" y="199"/>
                            </a:cubicBezTo>
                            <a:cubicBezTo>
                              <a:pt x="2005" y="177"/>
                              <a:pt x="2061" y="132"/>
                              <a:pt x="2120" y="99"/>
                            </a:cubicBezTo>
                            <a:cubicBezTo>
                              <a:pt x="2179" y="66"/>
                              <a:pt x="2242" y="33"/>
                              <a:pt x="2302" y="0"/>
                            </a:cubicBezTo>
                          </a:path>
                        </a:pathLst>
                      </a:custGeom>
                      <a:noFill/>
                      <a:ln w="17463" cap="rnd">
                        <a:solidFill>
                          <a:srgbClr val="5B9BD5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31" name="Freeform 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91" y="3208"/>
                        <a:ext cx="2393" cy="412"/>
                      </a:xfrm>
                      <a:custGeom>
                        <a:avLst/>
                        <a:gdLst>
                          <a:gd name="T0" fmla="*/ 0 w 2393"/>
                          <a:gd name="T1" fmla="*/ 387 h 412"/>
                          <a:gd name="T2" fmla="*/ 85 w 2393"/>
                          <a:gd name="T3" fmla="*/ 387 h 412"/>
                          <a:gd name="T4" fmla="*/ 169 w 2393"/>
                          <a:gd name="T5" fmla="*/ 387 h 412"/>
                          <a:gd name="T6" fmla="*/ 249 w 2393"/>
                          <a:gd name="T7" fmla="*/ 409 h 412"/>
                          <a:gd name="T8" fmla="*/ 337 w 2393"/>
                          <a:gd name="T9" fmla="*/ 366 h 412"/>
                          <a:gd name="T10" fmla="*/ 437 w 2393"/>
                          <a:gd name="T11" fmla="*/ 302 h 412"/>
                          <a:gd name="T12" fmla="*/ 541 w 2393"/>
                          <a:gd name="T13" fmla="*/ 280 h 412"/>
                          <a:gd name="T14" fmla="*/ 653 w 2393"/>
                          <a:gd name="T15" fmla="*/ 237 h 412"/>
                          <a:gd name="T16" fmla="*/ 769 w 2393"/>
                          <a:gd name="T17" fmla="*/ 216 h 412"/>
                          <a:gd name="T18" fmla="*/ 885 w 2393"/>
                          <a:gd name="T19" fmla="*/ 216 h 412"/>
                          <a:gd name="T20" fmla="*/ 1001 w 2393"/>
                          <a:gd name="T21" fmla="*/ 216 h 412"/>
                          <a:gd name="T22" fmla="*/ 1121 w 2393"/>
                          <a:gd name="T23" fmla="*/ 194 h 412"/>
                          <a:gd name="T24" fmla="*/ 1241 w 2393"/>
                          <a:gd name="T25" fmla="*/ 194 h 412"/>
                          <a:gd name="T26" fmla="*/ 1365 w 2393"/>
                          <a:gd name="T27" fmla="*/ 173 h 412"/>
                          <a:gd name="T28" fmla="*/ 1493 w 2393"/>
                          <a:gd name="T29" fmla="*/ 151 h 412"/>
                          <a:gd name="T30" fmla="*/ 1637 w 2393"/>
                          <a:gd name="T31" fmla="*/ 65 h 412"/>
                          <a:gd name="T32" fmla="*/ 1785 w 2393"/>
                          <a:gd name="T33" fmla="*/ 43 h 412"/>
                          <a:gd name="T34" fmla="*/ 1937 w 2393"/>
                          <a:gd name="T35" fmla="*/ 22 h 412"/>
                          <a:gd name="T36" fmla="*/ 2085 w 2393"/>
                          <a:gd name="T37" fmla="*/ 43 h 412"/>
                          <a:gd name="T38" fmla="*/ 2237 w 2393"/>
                          <a:gd name="T39" fmla="*/ 22 h 412"/>
                          <a:gd name="T40" fmla="*/ 2393 w 2393"/>
                          <a:gd name="T41" fmla="*/ 0 h 41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2393" h="412">
                            <a:moveTo>
                              <a:pt x="0" y="387"/>
                            </a:moveTo>
                            <a:cubicBezTo>
                              <a:pt x="14" y="387"/>
                              <a:pt x="56" y="387"/>
                              <a:pt x="85" y="387"/>
                            </a:cubicBezTo>
                            <a:cubicBezTo>
                              <a:pt x="113" y="387"/>
                              <a:pt x="141" y="384"/>
                              <a:pt x="169" y="387"/>
                            </a:cubicBezTo>
                            <a:cubicBezTo>
                              <a:pt x="196" y="391"/>
                              <a:pt x="220" y="412"/>
                              <a:pt x="249" y="409"/>
                            </a:cubicBezTo>
                            <a:cubicBezTo>
                              <a:pt x="277" y="405"/>
                              <a:pt x="305" y="384"/>
                              <a:pt x="337" y="366"/>
                            </a:cubicBezTo>
                            <a:cubicBezTo>
                              <a:pt x="368" y="348"/>
                              <a:pt x="403" y="316"/>
                              <a:pt x="437" y="302"/>
                            </a:cubicBezTo>
                            <a:cubicBezTo>
                              <a:pt x="471" y="287"/>
                              <a:pt x="505" y="291"/>
                              <a:pt x="541" y="280"/>
                            </a:cubicBezTo>
                            <a:cubicBezTo>
                              <a:pt x="577" y="269"/>
                              <a:pt x="615" y="248"/>
                              <a:pt x="653" y="237"/>
                            </a:cubicBezTo>
                            <a:cubicBezTo>
                              <a:pt x="691" y="226"/>
                              <a:pt x="730" y="219"/>
                              <a:pt x="769" y="216"/>
                            </a:cubicBezTo>
                            <a:cubicBezTo>
                              <a:pt x="807" y="212"/>
                              <a:pt x="846" y="216"/>
                              <a:pt x="885" y="216"/>
                            </a:cubicBezTo>
                            <a:cubicBezTo>
                              <a:pt x="923" y="216"/>
                              <a:pt x="961" y="219"/>
                              <a:pt x="1001" y="216"/>
                            </a:cubicBezTo>
                            <a:cubicBezTo>
                              <a:pt x="1040" y="212"/>
                              <a:pt x="1081" y="198"/>
                              <a:pt x="1121" y="194"/>
                            </a:cubicBezTo>
                            <a:cubicBezTo>
                              <a:pt x="1161" y="191"/>
                              <a:pt x="1200" y="198"/>
                              <a:pt x="1241" y="194"/>
                            </a:cubicBezTo>
                            <a:cubicBezTo>
                              <a:pt x="1282" y="191"/>
                              <a:pt x="1323" y="180"/>
                              <a:pt x="1365" y="173"/>
                            </a:cubicBezTo>
                            <a:cubicBezTo>
                              <a:pt x="1407" y="165"/>
                              <a:pt x="1448" y="169"/>
                              <a:pt x="1493" y="151"/>
                            </a:cubicBezTo>
                            <a:cubicBezTo>
                              <a:pt x="1539" y="133"/>
                              <a:pt x="1588" y="83"/>
                              <a:pt x="1637" y="65"/>
                            </a:cubicBezTo>
                            <a:cubicBezTo>
                              <a:pt x="1686" y="47"/>
                              <a:pt x="1735" y="51"/>
                              <a:pt x="1785" y="43"/>
                            </a:cubicBezTo>
                            <a:cubicBezTo>
                              <a:pt x="1835" y="36"/>
                              <a:pt x="1887" y="22"/>
                              <a:pt x="1937" y="22"/>
                            </a:cubicBezTo>
                            <a:cubicBezTo>
                              <a:pt x="1987" y="22"/>
                              <a:pt x="2035" y="43"/>
                              <a:pt x="2085" y="43"/>
                            </a:cubicBezTo>
                            <a:cubicBezTo>
                              <a:pt x="2135" y="43"/>
                              <a:pt x="2186" y="29"/>
                              <a:pt x="2237" y="22"/>
                            </a:cubicBezTo>
                            <a:cubicBezTo>
                              <a:pt x="2289" y="15"/>
                              <a:pt x="2341" y="8"/>
                              <a:pt x="2393" y="0"/>
                            </a:cubicBezTo>
                          </a:path>
                        </a:pathLst>
                      </a:custGeom>
                      <a:noFill/>
                      <a:ln w="17463" cap="rnd">
                        <a:solidFill>
                          <a:srgbClr val="548235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32" name="Freeform 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20" y="3197"/>
                        <a:ext cx="2263" cy="423"/>
                      </a:xfrm>
                      <a:custGeom>
                        <a:avLst/>
                        <a:gdLst>
                          <a:gd name="T0" fmla="*/ 0 w 2263"/>
                          <a:gd name="T1" fmla="*/ 416 h 423"/>
                          <a:gd name="T2" fmla="*/ 108 w 2263"/>
                          <a:gd name="T3" fmla="*/ 416 h 423"/>
                          <a:gd name="T4" fmla="*/ 227 w 2263"/>
                          <a:gd name="T5" fmla="*/ 370 h 423"/>
                          <a:gd name="T6" fmla="*/ 358 w 2263"/>
                          <a:gd name="T7" fmla="*/ 324 h 423"/>
                          <a:gd name="T8" fmla="*/ 501 w 2263"/>
                          <a:gd name="T9" fmla="*/ 277 h 423"/>
                          <a:gd name="T10" fmla="*/ 648 w 2263"/>
                          <a:gd name="T11" fmla="*/ 262 h 423"/>
                          <a:gd name="T12" fmla="*/ 802 w 2263"/>
                          <a:gd name="T13" fmla="*/ 231 h 423"/>
                          <a:gd name="T14" fmla="*/ 960 w 2263"/>
                          <a:gd name="T15" fmla="*/ 216 h 423"/>
                          <a:gd name="T16" fmla="*/ 1122 w 2263"/>
                          <a:gd name="T17" fmla="*/ 200 h 423"/>
                          <a:gd name="T18" fmla="*/ 1291 w 2263"/>
                          <a:gd name="T19" fmla="*/ 169 h 423"/>
                          <a:gd name="T20" fmla="*/ 1472 w 2263"/>
                          <a:gd name="T21" fmla="*/ 124 h 423"/>
                          <a:gd name="T22" fmla="*/ 1657 w 2263"/>
                          <a:gd name="T23" fmla="*/ 108 h 423"/>
                          <a:gd name="T24" fmla="*/ 1846 w 2263"/>
                          <a:gd name="T25" fmla="*/ 93 h 423"/>
                          <a:gd name="T26" fmla="*/ 2051 w 2263"/>
                          <a:gd name="T27" fmla="*/ 31 h 423"/>
                          <a:gd name="T28" fmla="*/ 2263 w 2263"/>
                          <a:gd name="T29" fmla="*/ 0 h 42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</a:cxnLst>
                        <a:rect l="0" t="0" r="r" b="b"/>
                        <a:pathLst>
                          <a:path w="2263" h="423">
                            <a:moveTo>
                              <a:pt x="0" y="416"/>
                            </a:moveTo>
                            <a:cubicBezTo>
                              <a:pt x="18" y="416"/>
                              <a:pt x="70" y="423"/>
                              <a:pt x="108" y="416"/>
                            </a:cubicBezTo>
                            <a:cubicBezTo>
                              <a:pt x="146" y="408"/>
                              <a:pt x="185" y="385"/>
                              <a:pt x="227" y="370"/>
                            </a:cubicBezTo>
                            <a:cubicBezTo>
                              <a:pt x="269" y="354"/>
                              <a:pt x="313" y="339"/>
                              <a:pt x="358" y="324"/>
                            </a:cubicBezTo>
                            <a:cubicBezTo>
                              <a:pt x="404" y="308"/>
                              <a:pt x="453" y="288"/>
                              <a:pt x="501" y="277"/>
                            </a:cubicBezTo>
                            <a:cubicBezTo>
                              <a:pt x="549" y="267"/>
                              <a:pt x="597" y="270"/>
                              <a:pt x="648" y="262"/>
                            </a:cubicBezTo>
                            <a:cubicBezTo>
                              <a:pt x="698" y="254"/>
                              <a:pt x="749" y="239"/>
                              <a:pt x="802" y="231"/>
                            </a:cubicBezTo>
                            <a:cubicBezTo>
                              <a:pt x="853" y="223"/>
                              <a:pt x="906" y="221"/>
                              <a:pt x="960" y="216"/>
                            </a:cubicBezTo>
                            <a:cubicBezTo>
                              <a:pt x="1013" y="211"/>
                              <a:pt x="1066" y="208"/>
                              <a:pt x="1122" y="200"/>
                            </a:cubicBezTo>
                            <a:cubicBezTo>
                              <a:pt x="1177" y="193"/>
                              <a:pt x="1233" y="182"/>
                              <a:pt x="1291" y="169"/>
                            </a:cubicBezTo>
                            <a:cubicBezTo>
                              <a:pt x="1350" y="157"/>
                              <a:pt x="1411" y="134"/>
                              <a:pt x="1472" y="124"/>
                            </a:cubicBezTo>
                            <a:cubicBezTo>
                              <a:pt x="1534" y="113"/>
                              <a:pt x="1595" y="113"/>
                              <a:pt x="1657" y="108"/>
                            </a:cubicBezTo>
                            <a:cubicBezTo>
                              <a:pt x="1720" y="103"/>
                              <a:pt x="1781" y="106"/>
                              <a:pt x="1846" y="93"/>
                            </a:cubicBezTo>
                            <a:cubicBezTo>
                              <a:pt x="1912" y="80"/>
                              <a:pt x="1981" y="46"/>
                              <a:pt x="2051" y="31"/>
                            </a:cubicBezTo>
                            <a:cubicBezTo>
                              <a:pt x="2120" y="16"/>
                              <a:pt x="2192" y="11"/>
                              <a:pt x="2263" y="0"/>
                            </a:cubicBezTo>
                          </a:path>
                        </a:pathLst>
                      </a:custGeom>
                      <a:noFill/>
                      <a:ln w="17463" cap="rnd">
                        <a:solidFill>
                          <a:srgbClr val="92D05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33" name="Freeform 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03" y="3321"/>
                        <a:ext cx="2505" cy="384"/>
                      </a:xfrm>
                      <a:custGeom>
                        <a:avLst/>
                        <a:gdLst>
                          <a:gd name="T0" fmla="*/ 0 w 2505"/>
                          <a:gd name="T1" fmla="*/ 324 h 384"/>
                          <a:gd name="T2" fmla="*/ 93 w 2505"/>
                          <a:gd name="T3" fmla="*/ 324 h 384"/>
                          <a:gd name="T4" fmla="*/ 174 w 2505"/>
                          <a:gd name="T5" fmla="*/ 381 h 384"/>
                          <a:gd name="T6" fmla="*/ 272 w 2505"/>
                          <a:gd name="T7" fmla="*/ 305 h 384"/>
                          <a:gd name="T8" fmla="*/ 365 w 2505"/>
                          <a:gd name="T9" fmla="*/ 324 h 384"/>
                          <a:gd name="T10" fmla="*/ 472 w 2505"/>
                          <a:gd name="T11" fmla="*/ 267 h 384"/>
                          <a:gd name="T12" fmla="*/ 580 w 2505"/>
                          <a:gd name="T13" fmla="*/ 267 h 384"/>
                          <a:gd name="T14" fmla="*/ 691 w 2505"/>
                          <a:gd name="T15" fmla="*/ 248 h 384"/>
                          <a:gd name="T16" fmla="*/ 807 w 2505"/>
                          <a:gd name="T17" fmla="*/ 229 h 384"/>
                          <a:gd name="T18" fmla="*/ 936 w 2505"/>
                          <a:gd name="T19" fmla="*/ 172 h 384"/>
                          <a:gd name="T20" fmla="*/ 1052 w 2505"/>
                          <a:gd name="T21" fmla="*/ 229 h 384"/>
                          <a:gd name="T22" fmla="*/ 1181 w 2505"/>
                          <a:gd name="T23" fmla="*/ 172 h 384"/>
                          <a:gd name="T24" fmla="*/ 1297 w 2505"/>
                          <a:gd name="T25" fmla="*/ 229 h 384"/>
                          <a:gd name="T26" fmla="*/ 1426 w 2505"/>
                          <a:gd name="T27" fmla="*/ 172 h 384"/>
                          <a:gd name="T28" fmla="*/ 1574 w 2505"/>
                          <a:gd name="T29" fmla="*/ 96 h 384"/>
                          <a:gd name="T30" fmla="*/ 1712 w 2505"/>
                          <a:gd name="T31" fmla="*/ 134 h 384"/>
                          <a:gd name="T32" fmla="*/ 1859 w 2505"/>
                          <a:gd name="T33" fmla="*/ 96 h 384"/>
                          <a:gd name="T34" fmla="*/ 2020 w 2505"/>
                          <a:gd name="T35" fmla="*/ 38 h 384"/>
                          <a:gd name="T36" fmla="*/ 2175 w 2505"/>
                          <a:gd name="T37" fmla="*/ 57 h 384"/>
                          <a:gd name="T38" fmla="*/ 2336 w 2505"/>
                          <a:gd name="T39" fmla="*/ 38 h 384"/>
                          <a:gd name="T40" fmla="*/ 2505 w 2505"/>
                          <a:gd name="T41" fmla="*/ 0 h 38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2505" h="384">
                            <a:moveTo>
                              <a:pt x="0" y="324"/>
                            </a:moveTo>
                            <a:cubicBezTo>
                              <a:pt x="16" y="324"/>
                              <a:pt x="65" y="314"/>
                              <a:pt x="93" y="324"/>
                            </a:cubicBezTo>
                            <a:cubicBezTo>
                              <a:pt x="122" y="334"/>
                              <a:pt x="144" y="384"/>
                              <a:pt x="174" y="381"/>
                            </a:cubicBezTo>
                            <a:cubicBezTo>
                              <a:pt x="204" y="378"/>
                              <a:pt x="240" y="314"/>
                              <a:pt x="272" y="305"/>
                            </a:cubicBezTo>
                            <a:cubicBezTo>
                              <a:pt x="304" y="295"/>
                              <a:pt x="332" y="330"/>
                              <a:pt x="365" y="324"/>
                            </a:cubicBezTo>
                            <a:cubicBezTo>
                              <a:pt x="399" y="318"/>
                              <a:pt x="437" y="276"/>
                              <a:pt x="472" y="267"/>
                            </a:cubicBezTo>
                            <a:cubicBezTo>
                              <a:pt x="508" y="257"/>
                              <a:pt x="543" y="270"/>
                              <a:pt x="580" y="267"/>
                            </a:cubicBezTo>
                            <a:cubicBezTo>
                              <a:pt x="616" y="264"/>
                              <a:pt x="653" y="254"/>
                              <a:pt x="691" y="248"/>
                            </a:cubicBezTo>
                            <a:cubicBezTo>
                              <a:pt x="729" y="241"/>
                              <a:pt x="766" y="241"/>
                              <a:pt x="807" y="229"/>
                            </a:cubicBezTo>
                            <a:cubicBezTo>
                              <a:pt x="848" y="216"/>
                              <a:pt x="895" y="172"/>
                              <a:pt x="936" y="172"/>
                            </a:cubicBezTo>
                            <a:cubicBezTo>
                              <a:pt x="977" y="172"/>
                              <a:pt x="1011" y="229"/>
                              <a:pt x="1052" y="229"/>
                            </a:cubicBezTo>
                            <a:cubicBezTo>
                              <a:pt x="1093" y="229"/>
                              <a:pt x="1140" y="172"/>
                              <a:pt x="1181" y="172"/>
                            </a:cubicBezTo>
                            <a:cubicBezTo>
                              <a:pt x="1222" y="172"/>
                              <a:pt x="1256" y="229"/>
                              <a:pt x="1297" y="229"/>
                            </a:cubicBezTo>
                            <a:cubicBezTo>
                              <a:pt x="1338" y="229"/>
                              <a:pt x="1381" y="194"/>
                              <a:pt x="1426" y="172"/>
                            </a:cubicBezTo>
                            <a:cubicBezTo>
                              <a:pt x="1473" y="149"/>
                              <a:pt x="1526" y="102"/>
                              <a:pt x="1574" y="96"/>
                            </a:cubicBezTo>
                            <a:cubicBezTo>
                              <a:pt x="1621" y="89"/>
                              <a:pt x="1664" y="134"/>
                              <a:pt x="1712" y="134"/>
                            </a:cubicBezTo>
                            <a:cubicBezTo>
                              <a:pt x="1759" y="134"/>
                              <a:pt x="1808" y="111"/>
                              <a:pt x="1859" y="96"/>
                            </a:cubicBezTo>
                            <a:cubicBezTo>
                              <a:pt x="1910" y="80"/>
                              <a:pt x="1967" y="45"/>
                              <a:pt x="2020" y="38"/>
                            </a:cubicBezTo>
                            <a:cubicBezTo>
                              <a:pt x="2072" y="32"/>
                              <a:pt x="2123" y="57"/>
                              <a:pt x="2175" y="57"/>
                            </a:cubicBezTo>
                            <a:cubicBezTo>
                              <a:pt x="2228" y="57"/>
                              <a:pt x="2281" y="48"/>
                              <a:pt x="2336" y="38"/>
                            </a:cubicBezTo>
                            <a:cubicBezTo>
                              <a:pt x="2391" y="29"/>
                              <a:pt x="2449" y="13"/>
                              <a:pt x="2505" y="0"/>
                            </a:cubicBezTo>
                          </a:path>
                        </a:pathLst>
                      </a:custGeom>
                      <a:noFill/>
                      <a:ln w="17463" cap="rnd">
                        <a:solidFill>
                          <a:srgbClr val="C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34" name="Freeform 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65" y="3293"/>
                        <a:ext cx="2297" cy="322"/>
                      </a:xfrm>
                      <a:custGeom>
                        <a:avLst/>
                        <a:gdLst>
                          <a:gd name="T0" fmla="*/ 0 w 2297"/>
                          <a:gd name="T1" fmla="*/ 306 h 322"/>
                          <a:gd name="T2" fmla="*/ 152 w 2297"/>
                          <a:gd name="T3" fmla="*/ 318 h 322"/>
                          <a:gd name="T4" fmla="*/ 318 w 2297"/>
                          <a:gd name="T5" fmla="*/ 283 h 322"/>
                          <a:gd name="T6" fmla="*/ 486 w 2297"/>
                          <a:gd name="T7" fmla="*/ 271 h 322"/>
                          <a:gd name="T8" fmla="*/ 676 w 2297"/>
                          <a:gd name="T9" fmla="*/ 212 h 322"/>
                          <a:gd name="T10" fmla="*/ 878 w 2297"/>
                          <a:gd name="T11" fmla="*/ 177 h 322"/>
                          <a:gd name="T12" fmla="*/ 1101 w 2297"/>
                          <a:gd name="T13" fmla="*/ 118 h 322"/>
                          <a:gd name="T14" fmla="*/ 1323 w 2297"/>
                          <a:gd name="T15" fmla="*/ 118 h 322"/>
                          <a:gd name="T16" fmla="*/ 1554 w 2297"/>
                          <a:gd name="T17" fmla="*/ 94 h 322"/>
                          <a:gd name="T18" fmla="*/ 1789 w 2297"/>
                          <a:gd name="T19" fmla="*/ 83 h 322"/>
                          <a:gd name="T20" fmla="*/ 2033 w 2297"/>
                          <a:gd name="T21" fmla="*/ 59 h 322"/>
                          <a:gd name="T22" fmla="*/ 2297 w 2297"/>
                          <a:gd name="T23" fmla="*/ 0 h 32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2297" h="322">
                            <a:moveTo>
                              <a:pt x="0" y="306"/>
                            </a:moveTo>
                            <a:cubicBezTo>
                              <a:pt x="25" y="308"/>
                              <a:pt x="100" y="322"/>
                              <a:pt x="152" y="318"/>
                            </a:cubicBezTo>
                            <a:cubicBezTo>
                              <a:pt x="205" y="314"/>
                              <a:pt x="262" y="290"/>
                              <a:pt x="318" y="283"/>
                            </a:cubicBezTo>
                            <a:cubicBezTo>
                              <a:pt x="373" y="275"/>
                              <a:pt x="427" y="283"/>
                              <a:pt x="486" y="271"/>
                            </a:cubicBezTo>
                            <a:cubicBezTo>
                              <a:pt x="546" y="259"/>
                              <a:pt x="611" y="228"/>
                              <a:pt x="676" y="212"/>
                            </a:cubicBezTo>
                            <a:cubicBezTo>
                              <a:pt x="741" y="196"/>
                              <a:pt x="807" y="192"/>
                              <a:pt x="878" y="177"/>
                            </a:cubicBezTo>
                            <a:cubicBezTo>
                              <a:pt x="949" y="161"/>
                              <a:pt x="1027" y="128"/>
                              <a:pt x="1101" y="118"/>
                            </a:cubicBezTo>
                            <a:cubicBezTo>
                              <a:pt x="1175" y="108"/>
                              <a:pt x="1248" y="122"/>
                              <a:pt x="1323" y="118"/>
                            </a:cubicBezTo>
                            <a:cubicBezTo>
                              <a:pt x="1399" y="114"/>
                              <a:pt x="1477" y="100"/>
                              <a:pt x="1554" y="94"/>
                            </a:cubicBezTo>
                            <a:cubicBezTo>
                              <a:pt x="1632" y="89"/>
                              <a:pt x="1710" y="89"/>
                              <a:pt x="1789" y="83"/>
                            </a:cubicBezTo>
                            <a:cubicBezTo>
                              <a:pt x="1869" y="77"/>
                              <a:pt x="1948" y="73"/>
                              <a:pt x="2033" y="59"/>
                            </a:cubicBezTo>
                            <a:cubicBezTo>
                              <a:pt x="2117" y="45"/>
                              <a:pt x="2209" y="20"/>
                              <a:pt x="2297" y="0"/>
                            </a:cubicBezTo>
                          </a:path>
                        </a:pathLst>
                      </a:custGeom>
                      <a:noFill/>
                      <a:ln w="17463" cap="rnd">
                        <a:solidFill>
                          <a:srgbClr val="FFC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35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99" y="3932"/>
                        <a:ext cx="56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 dirty="0">
                            <a:latin typeface="+mn-lt"/>
                            <a:ea typeface="游ゴシック" panose="020B0400000000000000" pitchFamily="50" charset="-128"/>
                          </a:rPr>
                          <a:t>0</a:t>
                        </a:r>
                        <a:endParaRPr kumimoji="0" lang="ja-JP" altLang="ja-JP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36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99" y="3540"/>
                        <a:ext cx="56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 dirty="0">
                            <a:latin typeface="+mn-lt"/>
                            <a:ea typeface="游ゴシック" panose="020B0400000000000000" pitchFamily="50" charset="-128"/>
                          </a:rPr>
                          <a:t>1</a:t>
                        </a:r>
                        <a:endParaRPr kumimoji="0" lang="ja-JP" altLang="ja-JP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37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99" y="3118"/>
                        <a:ext cx="56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>
                            <a:latin typeface="+mn-lt"/>
                            <a:ea typeface="游ゴシック" panose="020B0400000000000000" pitchFamily="50" charset="-128"/>
                          </a:rPr>
                          <a:t>2</a:t>
                        </a:r>
                        <a:endParaRPr kumimoji="0" lang="ja-JP" altLang="ja-JP">
                          <a:latin typeface="+mn-lt"/>
                        </a:endParaRPr>
                      </a:p>
                    </p:txBody>
                  </p:sp>
                  <p:sp>
                    <p:nvSpPr>
                      <p:cNvPr id="38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99" y="2697"/>
                        <a:ext cx="56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 dirty="0">
                            <a:latin typeface="+mn-lt"/>
                            <a:ea typeface="游ゴシック" panose="020B0400000000000000" pitchFamily="50" charset="-128"/>
                          </a:rPr>
                          <a:t>3</a:t>
                        </a:r>
                        <a:endParaRPr kumimoji="0" lang="ja-JP" altLang="ja-JP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39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99" y="2278"/>
                        <a:ext cx="56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 dirty="0">
                            <a:latin typeface="+mn-lt"/>
                            <a:ea typeface="游ゴシック" panose="020B0400000000000000" pitchFamily="50" charset="-128"/>
                          </a:rPr>
                          <a:t>4</a:t>
                        </a:r>
                        <a:endParaRPr kumimoji="0" lang="ja-JP" altLang="ja-JP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40" name="Rectangle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76" y="4094"/>
                        <a:ext cx="56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 dirty="0">
                            <a:latin typeface="+mn-lt"/>
                            <a:ea typeface="游ゴシック" panose="020B0400000000000000" pitchFamily="50" charset="-128"/>
                          </a:rPr>
                          <a:t>0</a:t>
                        </a:r>
                        <a:endParaRPr kumimoji="0" lang="ja-JP" altLang="ja-JP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41" name="Rectangle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06" y="4094"/>
                        <a:ext cx="168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 dirty="0">
                            <a:latin typeface="+mn-lt"/>
                            <a:ea typeface="游ゴシック" panose="020B0400000000000000" pitchFamily="50" charset="-128"/>
                          </a:rPr>
                          <a:t>400</a:t>
                        </a:r>
                        <a:endParaRPr kumimoji="0" lang="ja-JP" altLang="ja-JP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42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78" y="4094"/>
                        <a:ext cx="168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 dirty="0">
                            <a:latin typeface="+mn-lt"/>
                            <a:ea typeface="游ゴシック" panose="020B0400000000000000" pitchFamily="50" charset="-128"/>
                          </a:rPr>
                          <a:t>800</a:t>
                        </a:r>
                        <a:endParaRPr kumimoji="0" lang="ja-JP" altLang="ja-JP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43" name="Rectangl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20" y="4094"/>
                        <a:ext cx="224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>
                            <a:latin typeface="+mn-lt"/>
                            <a:ea typeface="游ゴシック" panose="020B0400000000000000" pitchFamily="50" charset="-128"/>
                          </a:rPr>
                          <a:t>1200</a:t>
                        </a:r>
                        <a:endParaRPr kumimoji="0" lang="ja-JP" altLang="ja-JP">
                          <a:latin typeface="+mn-lt"/>
                        </a:endParaRPr>
                      </a:p>
                    </p:txBody>
                  </p:sp>
                  <p:sp>
                    <p:nvSpPr>
                      <p:cNvPr id="44" name="Rectangle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93" y="4094"/>
                        <a:ext cx="224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 dirty="0">
                            <a:latin typeface="+mn-lt"/>
                            <a:ea typeface="游ゴシック" panose="020B0400000000000000" pitchFamily="50" charset="-128"/>
                          </a:rPr>
                          <a:t>1600</a:t>
                        </a:r>
                        <a:endParaRPr kumimoji="0" lang="ja-JP" altLang="ja-JP" dirty="0">
                          <a:latin typeface="+mn-lt"/>
                        </a:endParaRPr>
                      </a:p>
                    </p:txBody>
                  </p:sp>
                </p:grpSp>
                <p:sp>
                  <p:nvSpPr>
                    <p:cNvPr id="22" name="Freeform 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707559" y="937046"/>
                      <a:ext cx="79375" cy="2670175"/>
                    </a:xfrm>
                    <a:custGeom>
                      <a:avLst/>
                      <a:gdLst>
                        <a:gd name="T0" fmla="*/ 0 w 50"/>
                        <a:gd name="T1" fmla="*/ 1682 h 1682"/>
                        <a:gd name="T2" fmla="*/ 50 w 50"/>
                        <a:gd name="T3" fmla="*/ 1682 h 1682"/>
                        <a:gd name="T4" fmla="*/ 0 w 50"/>
                        <a:gd name="T5" fmla="*/ 1264 h 1682"/>
                        <a:gd name="T6" fmla="*/ 50 w 50"/>
                        <a:gd name="T7" fmla="*/ 1264 h 1682"/>
                        <a:gd name="T8" fmla="*/ 0 w 50"/>
                        <a:gd name="T9" fmla="*/ 841 h 1682"/>
                        <a:gd name="T10" fmla="*/ 50 w 50"/>
                        <a:gd name="T11" fmla="*/ 841 h 1682"/>
                        <a:gd name="T12" fmla="*/ 0 w 50"/>
                        <a:gd name="T13" fmla="*/ 418 h 1682"/>
                        <a:gd name="T14" fmla="*/ 50 w 50"/>
                        <a:gd name="T15" fmla="*/ 418 h 1682"/>
                        <a:gd name="T16" fmla="*/ 0 w 50"/>
                        <a:gd name="T17" fmla="*/ 0 h 1682"/>
                        <a:gd name="T18" fmla="*/ 50 w 50"/>
                        <a:gd name="T19" fmla="*/ 0 h 16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0" h="1682">
                          <a:moveTo>
                            <a:pt x="0" y="1682"/>
                          </a:moveTo>
                          <a:lnTo>
                            <a:pt x="50" y="1682"/>
                          </a:lnTo>
                          <a:moveTo>
                            <a:pt x="0" y="1264"/>
                          </a:moveTo>
                          <a:lnTo>
                            <a:pt x="50" y="1264"/>
                          </a:lnTo>
                          <a:moveTo>
                            <a:pt x="0" y="841"/>
                          </a:moveTo>
                          <a:lnTo>
                            <a:pt x="50" y="841"/>
                          </a:lnTo>
                          <a:moveTo>
                            <a:pt x="0" y="418"/>
                          </a:moveTo>
                          <a:lnTo>
                            <a:pt x="50" y="418"/>
                          </a:lnTo>
                          <a:moveTo>
                            <a:pt x="0" y="0"/>
                          </a:moveTo>
                          <a:lnTo>
                            <a:pt x="50" y="0"/>
                          </a:lnTo>
                        </a:path>
                      </a:pathLst>
                    </a:custGeom>
                    <a:noFill/>
                    <a:ln w="9525" cap="flat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" name="Freeform 10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521525" y="935970"/>
                      <a:ext cx="4264025" cy="80963"/>
                    </a:xfrm>
                    <a:custGeom>
                      <a:avLst/>
                      <a:gdLst>
                        <a:gd name="T0" fmla="*/ 0 w 2686"/>
                        <a:gd name="T1" fmla="*/ 0 h 51"/>
                        <a:gd name="T2" fmla="*/ 0 w 2686"/>
                        <a:gd name="T3" fmla="*/ 51 h 51"/>
                        <a:gd name="T4" fmla="*/ 671 w 2686"/>
                        <a:gd name="T5" fmla="*/ 0 h 51"/>
                        <a:gd name="T6" fmla="*/ 671 w 2686"/>
                        <a:gd name="T7" fmla="*/ 51 h 51"/>
                        <a:gd name="T8" fmla="*/ 1343 w 2686"/>
                        <a:gd name="T9" fmla="*/ 0 h 51"/>
                        <a:gd name="T10" fmla="*/ 1343 w 2686"/>
                        <a:gd name="T11" fmla="*/ 51 h 51"/>
                        <a:gd name="T12" fmla="*/ 2014 w 2686"/>
                        <a:gd name="T13" fmla="*/ 0 h 51"/>
                        <a:gd name="T14" fmla="*/ 2014 w 2686"/>
                        <a:gd name="T15" fmla="*/ 51 h 51"/>
                        <a:gd name="T16" fmla="*/ 2686 w 2686"/>
                        <a:gd name="T17" fmla="*/ 0 h 51"/>
                        <a:gd name="T18" fmla="*/ 2686 w 2686"/>
                        <a:gd name="T19" fmla="*/ 51 h 5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2686" h="51">
                          <a:moveTo>
                            <a:pt x="0" y="0"/>
                          </a:moveTo>
                          <a:lnTo>
                            <a:pt x="0" y="51"/>
                          </a:lnTo>
                          <a:moveTo>
                            <a:pt x="671" y="0"/>
                          </a:moveTo>
                          <a:lnTo>
                            <a:pt x="671" y="51"/>
                          </a:lnTo>
                          <a:moveTo>
                            <a:pt x="1343" y="0"/>
                          </a:moveTo>
                          <a:lnTo>
                            <a:pt x="1343" y="51"/>
                          </a:lnTo>
                          <a:moveTo>
                            <a:pt x="2014" y="0"/>
                          </a:moveTo>
                          <a:lnTo>
                            <a:pt x="2014" y="51"/>
                          </a:lnTo>
                          <a:moveTo>
                            <a:pt x="2686" y="0"/>
                          </a:moveTo>
                          <a:lnTo>
                            <a:pt x="2686" y="51"/>
                          </a:lnTo>
                        </a:path>
                      </a:pathLst>
                    </a:cu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/>
                    </a:p>
                  </p:txBody>
                </p:sp>
              </p:grpSp>
              <p:sp>
                <p:nvSpPr>
                  <p:cNvPr id="7" name="テキスト ボックス 6"/>
                  <p:cNvSpPr txBox="1"/>
                  <p:nvPr/>
                </p:nvSpPr>
                <p:spPr>
                  <a:xfrm>
                    <a:off x="4867065" y="4509120"/>
                    <a:ext cx="92365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2400" i="1" dirty="0">
                        <a:cs typeface="Times New Roman" panose="02020603050405020304" pitchFamily="18" charset="0"/>
                      </a:rPr>
                      <a:t>r</a:t>
                    </a:r>
                    <a:r>
                      <a:rPr lang="en-US" altLang="ja-JP" sz="2400" dirty="0">
                        <a:cs typeface="Times New Roman" panose="02020603050405020304" pitchFamily="18" charset="0"/>
                      </a:rPr>
                      <a:t>/</a:t>
                    </a:r>
                    <a:r>
                      <a:rPr lang="en-US" altLang="ja-JP" sz="2400" i="1" dirty="0">
                        <a:cs typeface="Times New Roman" panose="02020603050405020304" pitchFamily="18" charset="0"/>
                      </a:rPr>
                      <a:t>δ</a:t>
                    </a:r>
                    <a:r>
                      <a:rPr lang="en-US" altLang="ja-JP" sz="2400" dirty="0">
                        <a:cs typeface="Times New Roman" panose="02020603050405020304" pitchFamily="18" charset="0"/>
                      </a:rPr>
                      <a:t> [-]</a:t>
                    </a:r>
                    <a:endParaRPr lang="ja-JP" altLang="en-US" sz="2400" dirty="0"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6" name="テキスト ボックス 55">
                    <a:extLst>
                      <a:ext uri="{FF2B5EF4-FFF2-40B4-BE49-F238E27FC236}">
                        <a16:creationId xmlns:a16="http://schemas.microsoft.com/office/drawing/2014/main" id="{89310049-311D-4D7F-9692-8E5120AAB8FD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784663" y="2624255"/>
                    <a:ext cx="112723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2400" i="1" dirty="0" err="1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v</a:t>
                    </a:r>
                    <a:r>
                      <a:rPr lang="en-US" altLang="ja-JP" sz="2400" baseline="-25000" dirty="0" err="1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b</a:t>
                    </a:r>
                    <a:r>
                      <a:rPr lang="en-US" altLang="ja-JP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/</a:t>
                    </a:r>
                    <a:r>
                      <a:rPr lang="en-US" altLang="ja-JP" sz="2400" i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</a:t>
                    </a:r>
                    <a:r>
                      <a:rPr lang="en-US" altLang="ja-JP" sz="2400" baseline="-250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L</a:t>
                    </a:r>
                    <a:r>
                      <a:rPr lang="en-US" altLang="ja-JP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[-]</a:t>
                    </a:r>
                    <a:endParaRPr lang="ja-JP" altLang="en-US" sz="24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cxnSp>
            <p:nvCxnSpPr>
              <p:cNvPr id="66" name="直線コネクタ 65">
                <a:extLst>
                  <a:ext uri="{FF2B5EF4-FFF2-40B4-BE49-F238E27FC236}">
                    <a16:creationId xmlns:a16="http://schemas.microsoft.com/office/drawing/2014/main" id="{5638A10D-F65F-47A0-B0A3-0AFE4C718F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7531" y="3520673"/>
                <a:ext cx="256836" cy="28414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4ADC9A4A-3011-4310-B819-5D38BFAD8420}"/>
                </a:ext>
              </a:extLst>
            </p:cNvPr>
            <p:cNvSpPr/>
            <p:nvPr/>
          </p:nvSpPr>
          <p:spPr>
            <a:xfrm rot="16200000">
              <a:off x="-61758" y="2742058"/>
              <a:ext cx="34163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Arial" panose="020B0604020202020204" pitchFamily="34" charset="0"/>
                </a:rPr>
                <a:t>Dimensionless burning velocity </a:t>
              </a:r>
              <a:endParaRPr lang="ja-JP" altLang="en-US" dirty="0"/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7DF86A98-602B-4C65-82D6-5AA76C2E171B}"/>
                </a:ext>
              </a:extLst>
            </p:cNvPr>
            <p:cNvSpPr/>
            <p:nvPr/>
          </p:nvSpPr>
          <p:spPr>
            <a:xfrm>
              <a:off x="3353273" y="4623019"/>
              <a:ext cx="34628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</a:rPr>
                <a:t>Dimensionless flame radius, </a:t>
              </a:r>
              <a:endParaRPr lang="ja-JP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8602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Results and discussions</a:t>
            </a:r>
            <a:r>
              <a:rPr lang="ja-JP" altLang="en-US" dirty="0"/>
              <a:t>（</a:t>
            </a: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Large-scale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grpSp>
        <p:nvGrpSpPr>
          <p:cNvPr id="75" name="グループ化 74"/>
          <p:cNvGrpSpPr/>
          <p:nvPr/>
        </p:nvGrpSpPr>
        <p:grpSpPr>
          <a:xfrm>
            <a:off x="1439157" y="1359606"/>
            <a:ext cx="8484061" cy="3892767"/>
            <a:chOff x="487037" y="1264425"/>
            <a:chExt cx="7130480" cy="3892767"/>
          </a:xfrm>
        </p:grpSpPr>
        <p:sp>
          <p:nvSpPr>
            <p:cNvPr id="56" name="Freeform 26"/>
            <p:cNvSpPr>
              <a:spLocks noEditPoints="1"/>
            </p:cNvSpPr>
            <p:nvPr/>
          </p:nvSpPr>
          <p:spPr bwMode="auto">
            <a:xfrm>
              <a:off x="1552576" y="1555453"/>
              <a:ext cx="108000" cy="2754000"/>
            </a:xfrm>
            <a:custGeom>
              <a:avLst/>
              <a:gdLst>
                <a:gd name="T0" fmla="*/ 0 w 40"/>
                <a:gd name="T1" fmla="*/ 1739 h 1739"/>
                <a:gd name="T2" fmla="*/ 40 w 40"/>
                <a:gd name="T3" fmla="*/ 1739 h 1739"/>
                <a:gd name="T4" fmla="*/ 0 w 40"/>
                <a:gd name="T5" fmla="*/ 1547 h 1739"/>
                <a:gd name="T6" fmla="*/ 40 w 40"/>
                <a:gd name="T7" fmla="*/ 1547 h 1739"/>
                <a:gd name="T8" fmla="*/ 0 w 40"/>
                <a:gd name="T9" fmla="*/ 1349 h 1739"/>
                <a:gd name="T10" fmla="*/ 40 w 40"/>
                <a:gd name="T11" fmla="*/ 1349 h 1739"/>
                <a:gd name="T12" fmla="*/ 0 w 40"/>
                <a:gd name="T13" fmla="*/ 1157 h 1739"/>
                <a:gd name="T14" fmla="*/ 40 w 40"/>
                <a:gd name="T15" fmla="*/ 1157 h 1739"/>
                <a:gd name="T16" fmla="*/ 0 w 40"/>
                <a:gd name="T17" fmla="*/ 965 h 1739"/>
                <a:gd name="T18" fmla="*/ 40 w 40"/>
                <a:gd name="T19" fmla="*/ 965 h 1739"/>
                <a:gd name="T20" fmla="*/ 0 w 40"/>
                <a:gd name="T21" fmla="*/ 774 h 1739"/>
                <a:gd name="T22" fmla="*/ 40 w 40"/>
                <a:gd name="T23" fmla="*/ 774 h 1739"/>
                <a:gd name="T24" fmla="*/ 0 w 40"/>
                <a:gd name="T25" fmla="*/ 576 h 1739"/>
                <a:gd name="T26" fmla="*/ 40 w 40"/>
                <a:gd name="T27" fmla="*/ 576 h 1739"/>
                <a:gd name="T28" fmla="*/ 0 w 40"/>
                <a:gd name="T29" fmla="*/ 384 h 1739"/>
                <a:gd name="T30" fmla="*/ 40 w 40"/>
                <a:gd name="T31" fmla="*/ 384 h 1739"/>
                <a:gd name="T32" fmla="*/ 0 w 40"/>
                <a:gd name="T33" fmla="*/ 192 h 1739"/>
                <a:gd name="T34" fmla="*/ 40 w 40"/>
                <a:gd name="T35" fmla="*/ 192 h 1739"/>
                <a:gd name="T36" fmla="*/ 0 w 40"/>
                <a:gd name="T37" fmla="*/ 0 h 1739"/>
                <a:gd name="T38" fmla="*/ 40 w 40"/>
                <a:gd name="T39" fmla="*/ 0 h 1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1739">
                  <a:moveTo>
                    <a:pt x="0" y="1739"/>
                  </a:moveTo>
                  <a:lnTo>
                    <a:pt x="40" y="1739"/>
                  </a:lnTo>
                  <a:moveTo>
                    <a:pt x="0" y="1547"/>
                  </a:moveTo>
                  <a:lnTo>
                    <a:pt x="40" y="1547"/>
                  </a:lnTo>
                  <a:moveTo>
                    <a:pt x="0" y="1349"/>
                  </a:moveTo>
                  <a:lnTo>
                    <a:pt x="40" y="1349"/>
                  </a:lnTo>
                  <a:moveTo>
                    <a:pt x="0" y="1157"/>
                  </a:moveTo>
                  <a:lnTo>
                    <a:pt x="40" y="1157"/>
                  </a:lnTo>
                  <a:moveTo>
                    <a:pt x="0" y="965"/>
                  </a:moveTo>
                  <a:lnTo>
                    <a:pt x="40" y="965"/>
                  </a:lnTo>
                  <a:moveTo>
                    <a:pt x="0" y="774"/>
                  </a:moveTo>
                  <a:lnTo>
                    <a:pt x="40" y="774"/>
                  </a:lnTo>
                  <a:moveTo>
                    <a:pt x="0" y="576"/>
                  </a:moveTo>
                  <a:lnTo>
                    <a:pt x="40" y="576"/>
                  </a:lnTo>
                  <a:moveTo>
                    <a:pt x="0" y="384"/>
                  </a:moveTo>
                  <a:lnTo>
                    <a:pt x="40" y="384"/>
                  </a:lnTo>
                  <a:moveTo>
                    <a:pt x="0" y="192"/>
                  </a:moveTo>
                  <a:lnTo>
                    <a:pt x="40" y="192"/>
                  </a:lnTo>
                  <a:moveTo>
                    <a:pt x="0" y="0"/>
                  </a:moveTo>
                  <a:lnTo>
                    <a:pt x="4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" name="Freeform 26"/>
            <p:cNvSpPr>
              <a:spLocks noEditPoints="1"/>
            </p:cNvSpPr>
            <p:nvPr/>
          </p:nvSpPr>
          <p:spPr bwMode="auto">
            <a:xfrm>
              <a:off x="7509517" y="1552533"/>
              <a:ext cx="108000" cy="2754000"/>
            </a:xfrm>
            <a:custGeom>
              <a:avLst/>
              <a:gdLst>
                <a:gd name="T0" fmla="*/ 0 w 40"/>
                <a:gd name="T1" fmla="*/ 1739 h 1739"/>
                <a:gd name="T2" fmla="*/ 40 w 40"/>
                <a:gd name="T3" fmla="*/ 1739 h 1739"/>
                <a:gd name="T4" fmla="*/ 0 w 40"/>
                <a:gd name="T5" fmla="*/ 1547 h 1739"/>
                <a:gd name="T6" fmla="*/ 40 w 40"/>
                <a:gd name="T7" fmla="*/ 1547 h 1739"/>
                <a:gd name="T8" fmla="*/ 0 w 40"/>
                <a:gd name="T9" fmla="*/ 1349 h 1739"/>
                <a:gd name="T10" fmla="*/ 40 w 40"/>
                <a:gd name="T11" fmla="*/ 1349 h 1739"/>
                <a:gd name="T12" fmla="*/ 0 w 40"/>
                <a:gd name="T13" fmla="*/ 1157 h 1739"/>
                <a:gd name="T14" fmla="*/ 40 w 40"/>
                <a:gd name="T15" fmla="*/ 1157 h 1739"/>
                <a:gd name="T16" fmla="*/ 0 w 40"/>
                <a:gd name="T17" fmla="*/ 965 h 1739"/>
                <a:gd name="T18" fmla="*/ 40 w 40"/>
                <a:gd name="T19" fmla="*/ 965 h 1739"/>
                <a:gd name="T20" fmla="*/ 0 w 40"/>
                <a:gd name="T21" fmla="*/ 774 h 1739"/>
                <a:gd name="T22" fmla="*/ 40 w 40"/>
                <a:gd name="T23" fmla="*/ 774 h 1739"/>
                <a:gd name="T24" fmla="*/ 0 w 40"/>
                <a:gd name="T25" fmla="*/ 576 h 1739"/>
                <a:gd name="T26" fmla="*/ 40 w 40"/>
                <a:gd name="T27" fmla="*/ 576 h 1739"/>
                <a:gd name="T28" fmla="*/ 0 w 40"/>
                <a:gd name="T29" fmla="*/ 384 h 1739"/>
                <a:gd name="T30" fmla="*/ 40 w 40"/>
                <a:gd name="T31" fmla="*/ 384 h 1739"/>
                <a:gd name="T32" fmla="*/ 0 w 40"/>
                <a:gd name="T33" fmla="*/ 192 h 1739"/>
                <a:gd name="T34" fmla="*/ 40 w 40"/>
                <a:gd name="T35" fmla="*/ 192 h 1739"/>
                <a:gd name="T36" fmla="*/ 0 w 40"/>
                <a:gd name="T37" fmla="*/ 0 h 1739"/>
                <a:gd name="T38" fmla="*/ 40 w 40"/>
                <a:gd name="T39" fmla="*/ 0 h 1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1739">
                  <a:moveTo>
                    <a:pt x="0" y="1739"/>
                  </a:moveTo>
                  <a:lnTo>
                    <a:pt x="40" y="1739"/>
                  </a:lnTo>
                  <a:moveTo>
                    <a:pt x="0" y="1547"/>
                  </a:moveTo>
                  <a:lnTo>
                    <a:pt x="40" y="1547"/>
                  </a:lnTo>
                  <a:moveTo>
                    <a:pt x="0" y="1349"/>
                  </a:moveTo>
                  <a:lnTo>
                    <a:pt x="40" y="1349"/>
                  </a:lnTo>
                  <a:moveTo>
                    <a:pt x="0" y="1157"/>
                  </a:moveTo>
                  <a:lnTo>
                    <a:pt x="40" y="1157"/>
                  </a:lnTo>
                  <a:moveTo>
                    <a:pt x="0" y="965"/>
                  </a:moveTo>
                  <a:lnTo>
                    <a:pt x="40" y="965"/>
                  </a:lnTo>
                  <a:moveTo>
                    <a:pt x="0" y="774"/>
                  </a:moveTo>
                  <a:lnTo>
                    <a:pt x="40" y="774"/>
                  </a:lnTo>
                  <a:moveTo>
                    <a:pt x="0" y="576"/>
                  </a:moveTo>
                  <a:lnTo>
                    <a:pt x="40" y="576"/>
                  </a:lnTo>
                  <a:moveTo>
                    <a:pt x="0" y="384"/>
                  </a:moveTo>
                  <a:lnTo>
                    <a:pt x="40" y="384"/>
                  </a:lnTo>
                  <a:moveTo>
                    <a:pt x="0" y="192"/>
                  </a:moveTo>
                  <a:lnTo>
                    <a:pt x="40" y="192"/>
                  </a:lnTo>
                  <a:moveTo>
                    <a:pt x="0" y="0"/>
                  </a:moveTo>
                  <a:lnTo>
                    <a:pt x="4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7D5E4647-C687-4537-A59D-3F960EC9ADBA}"/>
                </a:ext>
              </a:extLst>
            </p:cNvPr>
            <p:cNvSpPr txBox="1"/>
            <p:nvPr/>
          </p:nvSpPr>
          <p:spPr>
            <a:xfrm>
              <a:off x="2082270" y="1919362"/>
              <a:ext cx="4876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chemeClr val="accent1"/>
                  </a:solidFill>
                </a:rPr>
                <a:t>N</a:t>
              </a:r>
              <a:r>
                <a:rPr lang="en-US" altLang="ja-JP" sz="2400" baseline="-25000" dirty="0">
                  <a:solidFill>
                    <a:schemeClr val="accent1"/>
                  </a:solidFill>
                </a:rPr>
                <a:t>2</a:t>
              </a:r>
              <a:endParaRPr lang="ja-JP" altLang="en-US" sz="2400" baseline="-25000" dirty="0">
                <a:solidFill>
                  <a:schemeClr val="accent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0F303175-0A1D-40D0-92DF-63A7AB89CB2C}"/>
                </a:ext>
              </a:extLst>
            </p:cNvPr>
            <p:cNvSpPr txBox="1"/>
            <p:nvPr/>
          </p:nvSpPr>
          <p:spPr>
            <a:xfrm>
              <a:off x="2069268" y="1571824"/>
              <a:ext cx="3950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err="1">
                  <a:solidFill>
                    <a:schemeClr val="accent6">
                      <a:lumMod val="75000"/>
                    </a:schemeClr>
                  </a:solidFill>
                </a:rPr>
                <a:t>Ar</a:t>
              </a:r>
              <a:endParaRPr lang="ja-JP" altLang="en-US" sz="2400" baseline="-25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grpSp>
          <p:nvGrpSpPr>
            <p:cNvPr id="74" name="グループ化 73"/>
            <p:cNvGrpSpPr/>
            <p:nvPr/>
          </p:nvGrpSpPr>
          <p:grpSpPr>
            <a:xfrm>
              <a:off x="487037" y="1264425"/>
              <a:ext cx="7130480" cy="3892767"/>
              <a:chOff x="487037" y="1264425"/>
              <a:chExt cx="7130480" cy="3892767"/>
            </a:xfrm>
          </p:grpSpPr>
          <p:grpSp>
            <p:nvGrpSpPr>
              <p:cNvPr id="48" name="グループ化 47"/>
              <p:cNvGrpSpPr/>
              <p:nvPr/>
            </p:nvGrpSpPr>
            <p:grpSpPr>
              <a:xfrm>
                <a:off x="1022427" y="1412776"/>
                <a:ext cx="6595090" cy="3744416"/>
                <a:chOff x="1506128" y="1628800"/>
                <a:chExt cx="6595090" cy="3744416"/>
              </a:xfrm>
            </p:grpSpPr>
            <p:grpSp>
              <p:nvGrpSpPr>
                <p:cNvPr id="5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1506128" y="1628800"/>
                  <a:ext cx="6595090" cy="3014663"/>
                  <a:chOff x="934" y="875"/>
                  <a:chExt cx="3720" cy="1899"/>
                </a:xfrm>
              </p:grpSpPr>
              <p:sp>
                <p:nvSpPr>
                  <p:cNvPr id="8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1229" y="964"/>
                    <a:ext cx="3425" cy="1732"/>
                  </a:xfrm>
                  <a:prstGeom prst="rect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9" name="Freeform 7"/>
                  <p:cNvSpPr>
                    <a:spLocks noEditPoints="1"/>
                  </p:cNvSpPr>
                  <p:nvPr/>
                </p:nvSpPr>
                <p:spPr bwMode="auto">
                  <a:xfrm>
                    <a:off x="1492" y="1096"/>
                    <a:ext cx="2414" cy="1602"/>
                  </a:xfrm>
                  <a:custGeom>
                    <a:avLst/>
                    <a:gdLst>
                      <a:gd name="T0" fmla="*/ 0 w 2414"/>
                      <a:gd name="T1" fmla="*/ 1021 h 1602"/>
                      <a:gd name="T2" fmla="*/ 248 w 2414"/>
                      <a:gd name="T3" fmla="*/ 1021 h 1602"/>
                      <a:gd name="T4" fmla="*/ 248 w 2414"/>
                      <a:gd name="T5" fmla="*/ 1602 h 1602"/>
                      <a:gd name="T6" fmla="*/ 0 w 2414"/>
                      <a:gd name="T7" fmla="*/ 1602 h 1602"/>
                      <a:gd name="T8" fmla="*/ 0 w 2414"/>
                      <a:gd name="T9" fmla="*/ 1021 h 1602"/>
                      <a:gd name="T10" fmla="*/ 1083 w 2414"/>
                      <a:gd name="T11" fmla="*/ 350 h 1602"/>
                      <a:gd name="T12" fmla="*/ 1331 w 2414"/>
                      <a:gd name="T13" fmla="*/ 350 h 1602"/>
                      <a:gd name="T14" fmla="*/ 1331 w 2414"/>
                      <a:gd name="T15" fmla="*/ 1602 h 1602"/>
                      <a:gd name="T16" fmla="*/ 1083 w 2414"/>
                      <a:gd name="T17" fmla="*/ 1602 h 1602"/>
                      <a:gd name="T18" fmla="*/ 1083 w 2414"/>
                      <a:gd name="T19" fmla="*/ 350 h 1602"/>
                      <a:gd name="T20" fmla="*/ 2166 w 2414"/>
                      <a:gd name="T21" fmla="*/ 0 h 1602"/>
                      <a:gd name="T22" fmla="*/ 2414 w 2414"/>
                      <a:gd name="T23" fmla="*/ 0 h 1602"/>
                      <a:gd name="T24" fmla="*/ 2414 w 2414"/>
                      <a:gd name="T25" fmla="*/ 1602 h 1602"/>
                      <a:gd name="T26" fmla="*/ 2166 w 2414"/>
                      <a:gd name="T27" fmla="*/ 1602 h 1602"/>
                      <a:gd name="T28" fmla="*/ 2166 w 2414"/>
                      <a:gd name="T29" fmla="*/ 0 h 16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14" h="1602">
                        <a:moveTo>
                          <a:pt x="0" y="1021"/>
                        </a:moveTo>
                        <a:lnTo>
                          <a:pt x="248" y="1021"/>
                        </a:lnTo>
                        <a:lnTo>
                          <a:pt x="248" y="1602"/>
                        </a:lnTo>
                        <a:lnTo>
                          <a:pt x="0" y="1602"/>
                        </a:lnTo>
                        <a:lnTo>
                          <a:pt x="0" y="1021"/>
                        </a:lnTo>
                        <a:close/>
                        <a:moveTo>
                          <a:pt x="1083" y="350"/>
                        </a:moveTo>
                        <a:lnTo>
                          <a:pt x="1331" y="350"/>
                        </a:lnTo>
                        <a:lnTo>
                          <a:pt x="1331" y="1602"/>
                        </a:lnTo>
                        <a:lnTo>
                          <a:pt x="1083" y="1602"/>
                        </a:lnTo>
                        <a:lnTo>
                          <a:pt x="1083" y="350"/>
                        </a:lnTo>
                        <a:close/>
                        <a:moveTo>
                          <a:pt x="2166" y="0"/>
                        </a:moveTo>
                        <a:lnTo>
                          <a:pt x="2414" y="0"/>
                        </a:lnTo>
                        <a:lnTo>
                          <a:pt x="2414" y="1602"/>
                        </a:lnTo>
                        <a:lnTo>
                          <a:pt x="2166" y="1602"/>
                        </a:lnTo>
                        <a:lnTo>
                          <a:pt x="2166" y="0"/>
                        </a:lnTo>
                        <a:close/>
                      </a:path>
                    </a:pathLst>
                  </a:custGeom>
                  <a:solidFill>
                    <a:srgbClr val="4472C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10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958" y="1542"/>
                    <a:ext cx="2409" cy="1156"/>
                  </a:xfrm>
                  <a:custGeom>
                    <a:avLst/>
                    <a:gdLst>
                      <a:gd name="T0" fmla="*/ 0 w 2409"/>
                      <a:gd name="T1" fmla="*/ 965 h 1156"/>
                      <a:gd name="T2" fmla="*/ 243 w 2409"/>
                      <a:gd name="T3" fmla="*/ 965 h 1156"/>
                      <a:gd name="T4" fmla="*/ 243 w 2409"/>
                      <a:gd name="T5" fmla="*/ 1156 h 1156"/>
                      <a:gd name="T6" fmla="*/ 0 w 2409"/>
                      <a:gd name="T7" fmla="*/ 1156 h 1156"/>
                      <a:gd name="T8" fmla="*/ 0 w 2409"/>
                      <a:gd name="T9" fmla="*/ 965 h 1156"/>
                      <a:gd name="T10" fmla="*/ 1083 w 2409"/>
                      <a:gd name="T11" fmla="*/ 288 h 1156"/>
                      <a:gd name="T12" fmla="*/ 1326 w 2409"/>
                      <a:gd name="T13" fmla="*/ 288 h 1156"/>
                      <a:gd name="T14" fmla="*/ 1326 w 2409"/>
                      <a:gd name="T15" fmla="*/ 1156 h 1156"/>
                      <a:gd name="T16" fmla="*/ 1083 w 2409"/>
                      <a:gd name="T17" fmla="*/ 1156 h 1156"/>
                      <a:gd name="T18" fmla="*/ 1083 w 2409"/>
                      <a:gd name="T19" fmla="*/ 288 h 1156"/>
                      <a:gd name="T20" fmla="*/ 2166 w 2409"/>
                      <a:gd name="T21" fmla="*/ 0 h 1156"/>
                      <a:gd name="T22" fmla="*/ 2409 w 2409"/>
                      <a:gd name="T23" fmla="*/ 0 h 1156"/>
                      <a:gd name="T24" fmla="*/ 2409 w 2409"/>
                      <a:gd name="T25" fmla="*/ 1156 h 1156"/>
                      <a:gd name="T26" fmla="*/ 2166 w 2409"/>
                      <a:gd name="T27" fmla="*/ 1156 h 1156"/>
                      <a:gd name="T28" fmla="*/ 2166 w 2409"/>
                      <a:gd name="T29" fmla="*/ 0 h 11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09" h="1156">
                        <a:moveTo>
                          <a:pt x="0" y="965"/>
                        </a:moveTo>
                        <a:lnTo>
                          <a:pt x="243" y="965"/>
                        </a:lnTo>
                        <a:lnTo>
                          <a:pt x="243" y="1156"/>
                        </a:lnTo>
                        <a:lnTo>
                          <a:pt x="0" y="1156"/>
                        </a:lnTo>
                        <a:lnTo>
                          <a:pt x="0" y="965"/>
                        </a:lnTo>
                        <a:close/>
                        <a:moveTo>
                          <a:pt x="1083" y="288"/>
                        </a:moveTo>
                        <a:lnTo>
                          <a:pt x="1326" y="288"/>
                        </a:lnTo>
                        <a:lnTo>
                          <a:pt x="1326" y="1156"/>
                        </a:lnTo>
                        <a:lnTo>
                          <a:pt x="1083" y="1156"/>
                        </a:lnTo>
                        <a:lnTo>
                          <a:pt x="1083" y="288"/>
                        </a:lnTo>
                        <a:close/>
                        <a:moveTo>
                          <a:pt x="2166" y="0"/>
                        </a:moveTo>
                        <a:lnTo>
                          <a:pt x="2409" y="0"/>
                        </a:lnTo>
                        <a:lnTo>
                          <a:pt x="2409" y="1156"/>
                        </a:lnTo>
                        <a:lnTo>
                          <a:pt x="2166" y="1156"/>
                        </a:lnTo>
                        <a:lnTo>
                          <a:pt x="2166" y="0"/>
                        </a:lnTo>
                        <a:close/>
                      </a:path>
                    </a:pathLst>
                  </a:custGeom>
                  <a:solidFill>
                    <a:srgbClr val="ED7D3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11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026" y="2609"/>
                    <a:ext cx="62" cy="1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700" dirty="0">
                        <a:solidFill>
                          <a:srgbClr val="595959"/>
                        </a:solidFill>
                        <a:latin typeface="Calibri" panose="020F0502020204030204" pitchFamily="34" charset="0"/>
                      </a:rPr>
                      <a:t>0</a:t>
                    </a:r>
                    <a:endParaRPr kumimoji="0" lang="ja-JP" altLang="ja-JP" dirty="0"/>
                  </a:p>
                </p:txBody>
              </p:sp>
              <p:sp>
                <p:nvSpPr>
                  <p:cNvPr id="12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934" y="2416"/>
                    <a:ext cx="156" cy="1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700">
                        <a:solidFill>
                          <a:srgbClr val="595959"/>
                        </a:solidFill>
                        <a:latin typeface="Calibri" panose="020F0502020204030204" pitchFamily="34" charset="0"/>
                      </a:rPr>
                      <a:t>1.0</a:t>
                    </a:r>
                    <a:endParaRPr kumimoji="0" lang="ja-JP" altLang="ja-JP"/>
                  </a:p>
                </p:txBody>
              </p:sp>
              <p:sp>
                <p:nvSpPr>
                  <p:cNvPr id="13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934" y="2225"/>
                    <a:ext cx="156" cy="1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700" dirty="0">
                        <a:solidFill>
                          <a:srgbClr val="595959"/>
                        </a:solidFill>
                        <a:latin typeface="Calibri" panose="020F0502020204030204" pitchFamily="34" charset="0"/>
                      </a:rPr>
                      <a:t>2.0</a:t>
                    </a:r>
                    <a:endParaRPr kumimoji="0" lang="ja-JP" altLang="ja-JP" dirty="0"/>
                  </a:p>
                </p:txBody>
              </p:sp>
              <p:sp>
                <p:nvSpPr>
                  <p:cNvPr id="14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934" y="2031"/>
                    <a:ext cx="156" cy="1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700">
                        <a:solidFill>
                          <a:srgbClr val="595959"/>
                        </a:solidFill>
                        <a:latin typeface="Calibri" panose="020F0502020204030204" pitchFamily="34" charset="0"/>
                      </a:rPr>
                      <a:t>3.0</a:t>
                    </a:r>
                    <a:endParaRPr kumimoji="0" lang="ja-JP" altLang="ja-JP"/>
                  </a:p>
                </p:txBody>
              </p:sp>
              <p:sp>
                <p:nvSpPr>
                  <p:cNvPr id="15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934" y="1838"/>
                    <a:ext cx="156" cy="1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700">
                        <a:solidFill>
                          <a:srgbClr val="595959"/>
                        </a:solidFill>
                        <a:latin typeface="Calibri" panose="020F0502020204030204" pitchFamily="34" charset="0"/>
                      </a:rPr>
                      <a:t>4.0</a:t>
                    </a:r>
                    <a:endParaRPr kumimoji="0" lang="ja-JP" altLang="ja-JP"/>
                  </a:p>
                </p:txBody>
              </p:sp>
              <p:sp>
                <p:nvSpPr>
                  <p:cNvPr id="16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934" y="1647"/>
                    <a:ext cx="156" cy="1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700">
                        <a:solidFill>
                          <a:srgbClr val="595959"/>
                        </a:solidFill>
                        <a:latin typeface="Calibri" panose="020F0502020204030204" pitchFamily="34" charset="0"/>
                      </a:rPr>
                      <a:t>5.0</a:t>
                    </a:r>
                    <a:endParaRPr kumimoji="0" lang="ja-JP" altLang="ja-JP"/>
                  </a:p>
                </p:txBody>
              </p:sp>
              <p:sp>
                <p:nvSpPr>
                  <p:cNvPr id="17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934" y="1453"/>
                    <a:ext cx="156" cy="1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700">
                        <a:solidFill>
                          <a:srgbClr val="595959"/>
                        </a:solidFill>
                        <a:latin typeface="Calibri" panose="020F0502020204030204" pitchFamily="34" charset="0"/>
                      </a:rPr>
                      <a:t>6.0</a:t>
                    </a:r>
                    <a:endParaRPr kumimoji="0" lang="ja-JP" altLang="ja-JP"/>
                  </a:p>
                </p:txBody>
              </p:sp>
              <p:sp>
                <p:nvSpPr>
                  <p:cNvPr id="18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34" y="1260"/>
                    <a:ext cx="156" cy="1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700">
                        <a:solidFill>
                          <a:srgbClr val="595959"/>
                        </a:solidFill>
                        <a:latin typeface="Calibri" panose="020F0502020204030204" pitchFamily="34" charset="0"/>
                      </a:rPr>
                      <a:t>7.0</a:t>
                    </a:r>
                    <a:endParaRPr kumimoji="0" lang="ja-JP" altLang="ja-JP"/>
                  </a:p>
                </p:txBody>
              </p:sp>
              <p:sp>
                <p:nvSpPr>
                  <p:cNvPr id="19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934" y="1069"/>
                    <a:ext cx="156" cy="1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700">
                        <a:solidFill>
                          <a:srgbClr val="595959"/>
                        </a:solidFill>
                        <a:latin typeface="Calibri" panose="020F0502020204030204" pitchFamily="34" charset="0"/>
                      </a:rPr>
                      <a:t>8.0</a:t>
                    </a:r>
                    <a:endParaRPr kumimoji="0" lang="ja-JP" altLang="ja-JP"/>
                  </a:p>
                </p:txBody>
              </p:sp>
              <p:sp>
                <p:nvSpPr>
                  <p:cNvPr id="20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934" y="875"/>
                    <a:ext cx="156" cy="1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700" dirty="0">
                        <a:solidFill>
                          <a:srgbClr val="595959"/>
                        </a:solidFill>
                        <a:latin typeface="Calibri" panose="020F0502020204030204" pitchFamily="34" charset="0"/>
                      </a:rPr>
                      <a:t>9.0</a:t>
                    </a:r>
                    <a:endParaRPr kumimoji="0" lang="ja-JP" altLang="ja-JP" dirty="0"/>
                  </a:p>
                </p:txBody>
              </p:sp>
            </p:grpSp>
            <p:grpSp>
              <p:nvGrpSpPr>
                <p:cNvPr id="34" name="グループ化 33"/>
                <p:cNvGrpSpPr/>
                <p:nvPr/>
              </p:nvGrpSpPr>
              <p:grpSpPr>
                <a:xfrm>
                  <a:off x="2310169" y="4606488"/>
                  <a:ext cx="5581060" cy="766728"/>
                  <a:chOff x="2310169" y="4571030"/>
                  <a:chExt cx="5581060" cy="766728"/>
                </a:xfrm>
              </p:grpSpPr>
              <p:sp>
                <p:nvSpPr>
                  <p:cNvPr id="21" name="テキスト ボックス 20">
                    <a:extLst>
                      <a:ext uri="{FF2B5EF4-FFF2-40B4-BE49-F238E27FC236}">
                        <a16:creationId xmlns:a16="http://schemas.microsoft.com/office/drawing/2014/main" id="{00DD781D-A202-48CD-B2BE-E624BBFA9F7B}"/>
                      </a:ext>
                    </a:extLst>
                  </p:cNvPr>
                  <p:cNvSpPr txBox="1"/>
                  <p:nvPr/>
                </p:nvSpPr>
                <p:spPr>
                  <a:xfrm rot="20246921">
                    <a:off x="2310169" y="4595358"/>
                    <a:ext cx="107275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i="1" dirty="0">
                        <a:solidFill>
                          <a:srgbClr val="0070C0"/>
                        </a:solidFill>
                        <a:sym typeface="Symbol" panose="05050102010706020507" pitchFamily="18" charset="2"/>
                      </a:rPr>
                      <a:t></a:t>
                    </a:r>
                    <a:r>
                      <a:rPr lang="en-US" altLang="ja-JP" dirty="0">
                        <a:solidFill>
                          <a:srgbClr val="0070C0"/>
                        </a:solidFill>
                        <a:cs typeface="Times New Roman" panose="02020603050405020304" pitchFamily="18" charset="0"/>
                      </a:rPr>
                      <a:t> = 0.71</a:t>
                    </a:r>
                    <a:endParaRPr lang="ja-JP" altLang="en-US" dirty="0">
                      <a:solidFill>
                        <a:srgbClr val="0070C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" name="テキスト ボックス 21">
                    <a:extLst>
                      <a:ext uri="{FF2B5EF4-FFF2-40B4-BE49-F238E27FC236}">
                        <a16:creationId xmlns:a16="http://schemas.microsoft.com/office/drawing/2014/main" id="{750B6450-9937-427A-9A21-177F72C7A070}"/>
                      </a:ext>
                    </a:extLst>
                  </p:cNvPr>
                  <p:cNvSpPr txBox="1"/>
                  <p:nvPr/>
                </p:nvSpPr>
                <p:spPr>
                  <a:xfrm rot="20246921">
                    <a:off x="3081241" y="4598533"/>
                    <a:ext cx="93487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i="1" dirty="0">
                        <a:solidFill>
                          <a:schemeClr val="accent6">
                            <a:lumMod val="75000"/>
                          </a:schemeClr>
                        </a:solidFill>
                        <a:sym typeface="Symbol" panose="05050102010706020507" pitchFamily="18" charset="2"/>
                      </a:rPr>
                      <a:t></a:t>
                    </a:r>
                    <a:r>
                      <a:rPr lang="en-US" altLang="ja-JP" dirty="0">
                        <a:solidFill>
                          <a:schemeClr val="accent6">
                            <a:lumMod val="75000"/>
                          </a:schemeClr>
                        </a:solidFill>
                        <a:cs typeface="Times New Roman" panose="02020603050405020304" pitchFamily="18" charset="0"/>
                      </a:rPr>
                      <a:t> = 0.66</a:t>
                    </a:r>
                    <a:endParaRPr lang="ja-JP" altLang="en-US" dirty="0">
                      <a:solidFill>
                        <a:schemeClr val="accent6">
                          <a:lumMod val="75000"/>
                        </a:schemeClr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" name="テキスト ボックス 22">
                    <a:extLst>
                      <a:ext uri="{FF2B5EF4-FFF2-40B4-BE49-F238E27FC236}">
                        <a16:creationId xmlns:a16="http://schemas.microsoft.com/office/drawing/2014/main" id="{211B4D42-0658-4331-8D70-70FCDD94723F}"/>
                      </a:ext>
                    </a:extLst>
                  </p:cNvPr>
                  <p:cNvSpPr txBox="1"/>
                  <p:nvPr/>
                </p:nvSpPr>
                <p:spPr>
                  <a:xfrm rot="20246921">
                    <a:off x="4145435" y="4598533"/>
                    <a:ext cx="93487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i="1" dirty="0">
                        <a:solidFill>
                          <a:srgbClr val="0070C0"/>
                        </a:solidFill>
                        <a:sym typeface="Symbol" panose="05050102010706020507" pitchFamily="18" charset="2"/>
                      </a:rPr>
                      <a:t></a:t>
                    </a:r>
                    <a:r>
                      <a:rPr lang="en-US" altLang="ja-JP" dirty="0">
                        <a:solidFill>
                          <a:srgbClr val="0070C0"/>
                        </a:solidFill>
                        <a:cs typeface="Times New Roman" panose="02020603050405020304" pitchFamily="18" charset="0"/>
                      </a:rPr>
                      <a:t> = 1.03</a:t>
                    </a:r>
                    <a:endParaRPr lang="ja-JP" altLang="en-US" dirty="0">
                      <a:solidFill>
                        <a:srgbClr val="0070C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" name="テキスト ボックス 23">
                    <a:extLst>
                      <a:ext uri="{FF2B5EF4-FFF2-40B4-BE49-F238E27FC236}">
                        <a16:creationId xmlns:a16="http://schemas.microsoft.com/office/drawing/2014/main" id="{0192EFE9-1B12-48C8-BF34-A7F7F2D1369E}"/>
                      </a:ext>
                    </a:extLst>
                  </p:cNvPr>
                  <p:cNvSpPr txBox="1"/>
                  <p:nvPr/>
                </p:nvSpPr>
                <p:spPr>
                  <a:xfrm rot="20246921">
                    <a:off x="4976007" y="4598533"/>
                    <a:ext cx="93487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i="1" dirty="0">
                        <a:solidFill>
                          <a:schemeClr val="accent6">
                            <a:lumMod val="75000"/>
                          </a:schemeClr>
                        </a:solidFill>
                        <a:sym typeface="Symbol" panose="05050102010706020507" pitchFamily="18" charset="2"/>
                      </a:rPr>
                      <a:t></a:t>
                    </a:r>
                    <a:r>
                      <a:rPr lang="en-US" altLang="ja-JP" dirty="0">
                        <a:solidFill>
                          <a:schemeClr val="accent6">
                            <a:lumMod val="75000"/>
                          </a:schemeClr>
                        </a:solidFill>
                        <a:cs typeface="Times New Roman" panose="02020603050405020304" pitchFamily="18" charset="0"/>
                      </a:rPr>
                      <a:t> = 1.02</a:t>
                    </a:r>
                    <a:endParaRPr lang="ja-JP" altLang="en-US" dirty="0">
                      <a:solidFill>
                        <a:schemeClr val="accent6">
                          <a:lumMod val="75000"/>
                        </a:schemeClr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" name="テキスト ボックス 24">
                    <a:extLst>
                      <a:ext uri="{FF2B5EF4-FFF2-40B4-BE49-F238E27FC236}">
                        <a16:creationId xmlns:a16="http://schemas.microsoft.com/office/drawing/2014/main" id="{564C8CFB-7C9C-48E7-B9BD-FC75AB0908F2}"/>
                      </a:ext>
                    </a:extLst>
                  </p:cNvPr>
                  <p:cNvSpPr txBox="1"/>
                  <p:nvPr/>
                </p:nvSpPr>
                <p:spPr>
                  <a:xfrm rot="20246921">
                    <a:off x="6093522" y="4598533"/>
                    <a:ext cx="93487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i="1" dirty="0">
                        <a:solidFill>
                          <a:srgbClr val="0070C0"/>
                        </a:solidFill>
                        <a:sym typeface="Symbol" panose="05050102010706020507" pitchFamily="18" charset="2"/>
                      </a:rPr>
                      <a:t></a:t>
                    </a:r>
                    <a:r>
                      <a:rPr lang="en-US" altLang="ja-JP" dirty="0">
                        <a:solidFill>
                          <a:srgbClr val="0070C0"/>
                        </a:solidFill>
                        <a:cs typeface="Times New Roman" panose="02020603050405020304" pitchFamily="18" charset="0"/>
                      </a:rPr>
                      <a:t> = 1.77</a:t>
                    </a:r>
                    <a:endParaRPr lang="ja-JP" altLang="en-US" dirty="0">
                      <a:solidFill>
                        <a:srgbClr val="0070C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6" name="テキスト ボックス 25">
                    <a:extLst>
                      <a:ext uri="{FF2B5EF4-FFF2-40B4-BE49-F238E27FC236}">
                        <a16:creationId xmlns:a16="http://schemas.microsoft.com/office/drawing/2014/main" id="{FABE4052-0035-4860-8323-A1336A143BA8}"/>
                      </a:ext>
                    </a:extLst>
                  </p:cNvPr>
                  <p:cNvSpPr txBox="1"/>
                  <p:nvPr/>
                </p:nvSpPr>
                <p:spPr>
                  <a:xfrm rot="20246921">
                    <a:off x="6927140" y="4571030"/>
                    <a:ext cx="93487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i="1" dirty="0">
                        <a:solidFill>
                          <a:schemeClr val="accent6">
                            <a:lumMod val="75000"/>
                          </a:schemeClr>
                        </a:solidFill>
                        <a:sym typeface="Symbol" panose="05050102010706020507" pitchFamily="18" charset="2"/>
                      </a:rPr>
                      <a:t></a:t>
                    </a:r>
                    <a:r>
                      <a:rPr lang="en-US" altLang="ja-JP" dirty="0">
                        <a:solidFill>
                          <a:schemeClr val="accent6">
                            <a:lumMod val="75000"/>
                          </a:schemeClr>
                        </a:solidFill>
                        <a:cs typeface="Times New Roman" panose="02020603050405020304" pitchFamily="18" charset="0"/>
                      </a:rPr>
                      <a:t> = 1.50</a:t>
                    </a:r>
                    <a:endParaRPr lang="ja-JP" altLang="en-US" dirty="0">
                      <a:solidFill>
                        <a:schemeClr val="accent6">
                          <a:lumMod val="75000"/>
                        </a:schemeClr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" name="テキスト ボックス 26">
                    <a:extLst>
                      <a:ext uri="{FF2B5EF4-FFF2-40B4-BE49-F238E27FC236}">
                        <a16:creationId xmlns:a16="http://schemas.microsoft.com/office/drawing/2014/main" id="{00DD781D-A202-48CD-B2BE-E624BBFA9F7B}"/>
                      </a:ext>
                    </a:extLst>
                  </p:cNvPr>
                  <p:cNvSpPr txBox="1"/>
                  <p:nvPr/>
                </p:nvSpPr>
                <p:spPr>
                  <a:xfrm rot="19936056">
                    <a:off x="2360957" y="4960622"/>
                    <a:ext cx="100266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i="1" dirty="0">
                        <a:solidFill>
                          <a:srgbClr val="0070C0"/>
                        </a:solidFill>
                        <a:cs typeface="Times New Roman" panose="02020603050405020304" pitchFamily="18" charset="0"/>
                      </a:rPr>
                      <a:t>ε</a:t>
                    </a:r>
                    <a:r>
                      <a:rPr lang="en-US" altLang="ja-JP" dirty="0">
                        <a:solidFill>
                          <a:srgbClr val="0070C0"/>
                        </a:solidFill>
                        <a:cs typeface="Times New Roman" panose="02020603050405020304" pitchFamily="18" charset="0"/>
                      </a:rPr>
                      <a:t> = 6.31</a:t>
                    </a:r>
                    <a:endParaRPr lang="ja-JP" altLang="en-US" dirty="0">
                      <a:solidFill>
                        <a:srgbClr val="0070C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" name="テキスト ボックス 27">
                    <a:extLst>
                      <a:ext uri="{FF2B5EF4-FFF2-40B4-BE49-F238E27FC236}">
                        <a16:creationId xmlns:a16="http://schemas.microsoft.com/office/drawing/2014/main" id="{211B4D42-0658-4331-8D70-70FCDD94723F}"/>
                      </a:ext>
                    </a:extLst>
                  </p:cNvPr>
                  <p:cNvSpPr txBox="1"/>
                  <p:nvPr/>
                </p:nvSpPr>
                <p:spPr>
                  <a:xfrm rot="19936056">
                    <a:off x="4187410" y="4960622"/>
                    <a:ext cx="92044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i="1" dirty="0">
                        <a:solidFill>
                          <a:srgbClr val="0070C0"/>
                        </a:solidFill>
                        <a:cs typeface="Times New Roman" panose="02020603050405020304" pitchFamily="18" charset="0"/>
                      </a:rPr>
                      <a:t>ε</a:t>
                    </a:r>
                    <a:r>
                      <a:rPr lang="en-US" altLang="ja-JP" dirty="0">
                        <a:solidFill>
                          <a:srgbClr val="0070C0"/>
                        </a:solidFill>
                        <a:cs typeface="Times New Roman" panose="02020603050405020304" pitchFamily="18" charset="0"/>
                      </a:rPr>
                      <a:t> = 7.13</a:t>
                    </a:r>
                    <a:endParaRPr lang="ja-JP" altLang="en-US" dirty="0">
                      <a:solidFill>
                        <a:srgbClr val="0070C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" name="テキスト ボックス 28">
                    <a:extLst>
                      <a:ext uri="{FF2B5EF4-FFF2-40B4-BE49-F238E27FC236}">
                        <a16:creationId xmlns:a16="http://schemas.microsoft.com/office/drawing/2014/main" id="{564C8CFB-7C9C-48E7-B9BD-FC75AB0908F2}"/>
                      </a:ext>
                    </a:extLst>
                  </p:cNvPr>
                  <p:cNvSpPr txBox="1"/>
                  <p:nvPr/>
                </p:nvSpPr>
                <p:spPr>
                  <a:xfrm rot="19936056">
                    <a:off x="6131627" y="4968426"/>
                    <a:ext cx="92044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i="1" dirty="0">
                        <a:solidFill>
                          <a:srgbClr val="0070C0"/>
                        </a:solidFill>
                        <a:cs typeface="Times New Roman" panose="02020603050405020304" pitchFamily="18" charset="0"/>
                      </a:rPr>
                      <a:t>ε</a:t>
                    </a:r>
                    <a:r>
                      <a:rPr lang="en-US" altLang="ja-JP" dirty="0">
                        <a:solidFill>
                          <a:srgbClr val="0070C0"/>
                        </a:solidFill>
                        <a:cs typeface="Times New Roman" panose="02020603050405020304" pitchFamily="18" charset="0"/>
                      </a:rPr>
                      <a:t> = 6.62</a:t>
                    </a:r>
                    <a:endParaRPr lang="ja-JP" altLang="en-US" dirty="0">
                      <a:solidFill>
                        <a:srgbClr val="0070C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テキスト ボックス 29">
                    <a:extLst>
                      <a:ext uri="{FF2B5EF4-FFF2-40B4-BE49-F238E27FC236}">
                        <a16:creationId xmlns:a16="http://schemas.microsoft.com/office/drawing/2014/main" id="{750B6450-9937-427A-9A21-177F72C7A070}"/>
                      </a:ext>
                    </a:extLst>
                  </p:cNvPr>
                  <p:cNvSpPr txBox="1"/>
                  <p:nvPr/>
                </p:nvSpPr>
                <p:spPr>
                  <a:xfrm rot="19936056">
                    <a:off x="3107291" y="4949990"/>
                    <a:ext cx="92044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i="1" dirty="0">
                        <a:solidFill>
                          <a:schemeClr val="accent6">
                            <a:lumMod val="75000"/>
                          </a:schemeClr>
                        </a:solidFill>
                        <a:cs typeface="Times New Roman" panose="02020603050405020304" pitchFamily="18" charset="0"/>
                      </a:rPr>
                      <a:t>ε</a:t>
                    </a:r>
                    <a:r>
                      <a:rPr lang="en-US" altLang="ja-JP" dirty="0">
                        <a:solidFill>
                          <a:schemeClr val="accent6">
                            <a:lumMod val="75000"/>
                          </a:schemeClr>
                        </a:solidFill>
                        <a:cs typeface="Times New Roman" panose="02020603050405020304" pitchFamily="18" charset="0"/>
                      </a:rPr>
                      <a:t> = 6.99</a:t>
                    </a:r>
                    <a:endParaRPr lang="ja-JP" altLang="en-US" dirty="0">
                      <a:solidFill>
                        <a:schemeClr val="accent6">
                          <a:lumMod val="75000"/>
                        </a:schemeClr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0192EFE9-1B12-48C8-BF34-A7F7F2D1369E}"/>
                      </a:ext>
                    </a:extLst>
                  </p:cNvPr>
                  <p:cNvSpPr txBox="1"/>
                  <p:nvPr/>
                </p:nvSpPr>
                <p:spPr>
                  <a:xfrm rot="19936056">
                    <a:off x="5051507" y="4949990"/>
                    <a:ext cx="92044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i="1" dirty="0">
                        <a:solidFill>
                          <a:schemeClr val="accent6">
                            <a:lumMod val="75000"/>
                          </a:schemeClr>
                        </a:solidFill>
                        <a:cs typeface="Times New Roman" panose="02020603050405020304" pitchFamily="18" charset="0"/>
                      </a:rPr>
                      <a:t>ε</a:t>
                    </a:r>
                    <a:r>
                      <a:rPr lang="en-US" altLang="ja-JP" dirty="0">
                        <a:solidFill>
                          <a:schemeClr val="accent6">
                            <a:lumMod val="75000"/>
                          </a:schemeClr>
                        </a:solidFill>
                        <a:cs typeface="Times New Roman" panose="02020603050405020304" pitchFamily="18" charset="0"/>
                      </a:rPr>
                      <a:t> = 8.06</a:t>
                    </a:r>
                    <a:endParaRPr lang="ja-JP" altLang="en-US" dirty="0">
                      <a:solidFill>
                        <a:schemeClr val="accent6">
                          <a:lumMod val="75000"/>
                        </a:schemeClr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FABE4052-0035-4860-8323-A1336A143BA8}"/>
                      </a:ext>
                    </a:extLst>
                  </p:cNvPr>
                  <p:cNvSpPr txBox="1"/>
                  <p:nvPr/>
                </p:nvSpPr>
                <p:spPr>
                  <a:xfrm rot="19936056">
                    <a:off x="6970784" y="4949990"/>
                    <a:ext cx="92044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i="1" dirty="0">
                        <a:solidFill>
                          <a:schemeClr val="accent6">
                            <a:lumMod val="75000"/>
                          </a:schemeClr>
                        </a:solidFill>
                        <a:cs typeface="Times New Roman" panose="02020603050405020304" pitchFamily="18" charset="0"/>
                      </a:rPr>
                      <a:t>ε </a:t>
                    </a:r>
                    <a:r>
                      <a:rPr lang="en-US" altLang="ja-JP" dirty="0">
                        <a:solidFill>
                          <a:schemeClr val="accent6">
                            <a:lumMod val="75000"/>
                          </a:schemeClr>
                        </a:solidFill>
                        <a:cs typeface="Times New Roman" panose="02020603050405020304" pitchFamily="18" charset="0"/>
                      </a:rPr>
                      <a:t>= 7.84</a:t>
                    </a:r>
                    <a:endParaRPr lang="ja-JP" altLang="en-US" dirty="0">
                      <a:solidFill>
                        <a:schemeClr val="accent6">
                          <a:lumMod val="75000"/>
                        </a:schemeClr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73" name="テキスト ボックス 72"/>
              <p:cNvSpPr txBox="1"/>
              <p:nvPr/>
            </p:nvSpPr>
            <p:spPr>
              <a:xfrm rot="16200000">
                <a:off x="-965723" y="2717185"/>
                <a:ext cx="3293530" cy="3880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>
                    <a:cs typeface="Times New Roman" panose="02020603050405020304" pitchFamily="18" charset="0"/>
                  </a:rPr>
                  <a:t>Critical flame radius</a:t>
                </a:r>
                <a:r>
                  <a:rPr lang="en-US" altLang="ja-JP" sz="2400" dirty="0">
                    <a:cs typeface="Times New Roman" panose="02020603050405020304" pitchFamily="18" charset="0"/>
                  </a:rPr>
                  <a:t>, </a:t>
                </a:r>
                <a:r>
                  <a:rPr lang="en-US" altLang="ja-JP" sz="2400" i="1" dirty="0" err="1">
                    <a:cs typeface="Times New Roman" panose="02020603050405020304" pitchFamily="18" charset="0"/>
                  </a:rPr>
                  <a:t>r</a:t>
                </a:r>
                <a:r>
                  <a:rPr lang="en-US" altLang="ja-JP" sz="2400" baseline="-25000" dirty="0" err="1">
                    <a:cs typeface="Times New Roman" panose="02020603050405020304" pitchFamily="18" charset="0"/>
                  </a:rPr>
                  <a:t>c</a:t>
                </a:r>
                <a:r>
                  <a:rPr lang="en-US" altLang="ja-JP" sz="2400" dirty="0">
                    <a:cs typeface="Times New Roman" panose="02020603050405020304" pitchFamily="18" charset="0"/>
                  </a:rPr>
                  <a:t>  [cm]</a:t>
                </a:r>
                <a:endParaRPr lang="ja-JP" altLang="en-US" sz="2400" dirty="0"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5" name="グループ化 84"/>
          <p:cNvGrpSpPr/>
          <p:nvPr/>
        </p:nvGrpSpPr>
        <p:grpSpPr>
          <a:xfrm>
            <a:off x="3519529" y="883680"/>
            <a:ext cx="8697151" cy="456634"/>
            <a:chOff x="585222" y="976499"/>
            <a:chExt cx="7230155" cy="456634"/>
          </a:xfrm>
        </p:grpSpPr>
        <p:sp>
          <p:nvSpPr>
            <p:cNvPr id="78" name="テキスト ボックス 77"/>
            <p:cNvSpPr txBox="1"/>
            <p:nvPr/>
          </p:nvSpPr>
          <p:spPr>
            <a:xfrm>
              <a:off x="585222" y="976499"/>
              <a:ext cx="7115960" cy="45663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ja-JP" altLang="en-US" sz="2000" dirty="0">
                <a:latin typeface="Arial" panose="020B0604020202020204" pitchFamily="34" charset="0"/>
              </a:endParaRPr>
            </a:p>
          </p:txBody>
        </p:sp>
        <p:sp>
          <p:nvSpPr>
            <p:cNvPr id="80" name="正方形/長方形 79"/>
            <p:cNvSpPr/>
            <p:nvPr/>
          </p:nvSpPr>
          <p:spPr>
            <a:xfrm>
              <a:off x="3039565" y="1023320"/>
              <a:ext cx="265470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i="1" dirty="0"/>
                <a:t>ε</a:t>
              </a:r>
              <a:r>
                <a:rPr lang="en-US" altLang="ja-JP" dirty="0"/>
                <a:t> : volumetric</a:t>
              </a:r>
              <a:r>
                <a:rPr lang="ja-JP" altLang="en-US" dirty="0"/>
                <a:t> </a:t>
              </a:r>
              <a:r>
                <a:rPr lang="en-US" altLang="ja-JP" dirty="0"/>
                <a:t>expansion</a:t>
              </a:r>
              <a:r>
                <a:rPr lang="ja-JP" altLang="en-US" dirty="0"/>
                <a:t> </a:t>
              </a:r>
              <a:r>
                <a:rPr lang="en-US" altLang="ja-JP" dirty="0"/>
                <a:t>ratio[-]</a:t>
              </a:r>
              <a:endParaRPr lang="ja-JP" altLang="en-US" dirty="0"/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618897" y="1023320"/>
              <a:ext cx="2406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i="1" dirty="0" err="1"/>
                <a:t>r</a:t>
              </a:r>
              <a:r>
                <a:rPr lang="en-US" altLang="ja-JP" baseline="-25000" dirty="0" err="1"/>
                <a:t>c</a:t>
              </a:r>
              <a:r>
                <a:rPr lang="en-US" altLang="ja-JP" dirty="0"/>
                <a:t> : critical</a:t>
              </a:r>
              <a:r>
                <a:rPr lang="ja-JP" altLang="en-US" dirty="0"/>
                <a:t> </a:t>
              </a:r>
              <a:r>
                <a:rPr lang="en-US" altLang="ja-JP" dirty="0"/>
                <a:t>flame radius</a:t>
              </a:r>
              <a:r>
                <a:rPr lang="ja-JP" altLang="en-US" dirty="0"/>
                <a:t> </a:t>
              </a:r>
              <a:r>
                <a:rPr lang="en-US" altLang="ja-JP" dirty="0"/>
                <a:t>[cm]</a:t>
              </a:r>
              <a:endParaRPr lang="ja-JP" altLang="en-US" i="1" dirty="0"/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00DD781D-A202-48CD-B2BE-E624BBFA9F7B}"/>
                </a:ext>
              </a:extLst>
            </p:cNvPr>
            <p:cNvSpPr txBox="1"/>
            <p:nvPr/>
          </p:nvSpPr>
          <p:spPr>
            <a:xfrm flipH="1">
              <a:off x="5733356" y="1021860"/>
              <a:ext cx="2082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i="1" dirty="0">
                  <a:sym typeface="Symbol" panose="05050102010706020507" pitchFamily="18" charset="2"/>
                </a:rPr>
                <a:t></a:t>
              </a:r>
              <a:r>
                <a:rPr lang="en-US" altLang="ja-JP" dirty="0">
                  <a:cs typeface="Times New Roman" panose="02020603050405020304" pitchFamily="18" charset="0"/>
                </a:rPr>
                <a:t>  : equivalence</a:t>
              </a:r>
              <a:r>
                <a:rPr lang="ja-JP" altLang="en-US" dirty="0">
                  <a:cs typeface="Times New Roman" panose="02020603050405020304" pitchFamily="18" charset="0"/>
                </a:rPr>
                <a:t> </a:t>
              </a:r>
              <a:r>
                <a:rPr lang="en-US" altLang="ja-JP" dirty="0">
                  <a:cs typeface="Times New Roman" panose="02020603050405020304" pitchFamily="18" charset="0"/>
                </a:rPr>
                <a:t>ratio</a:t>
              </a:r>
              <a:r>
                <a:rPr lang="ja-JP" altLang="en-US" dirty="0">
                  <a:cs typeface="Times New Roman" panose="02020603050405020304" pitchFamily="18" charset="0"/>
                </a:rPr>
                <a:t> </a:t>
              </a:r>
              <a:r>
                <a:rPr lang="en-US" altLang="ja-JP" dirty="0">
                  <a:cs typeface="Times New Roman" panose="02020603050405020304" pitchFamily="18" charset="0"/>
                </a:rPr>
                <a:t>[-]</a:t>
              </a:r>
              <a:endParaRPr lang="ja-JP" altLang="en-US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90" name="グループ化 89"/>
          <p:cNvGrpSpPr/>
          <p:nvPr/>
        </p:nvGrpSpPr>
        <p:grpSpPr>
          <a:xfrm>
            <a:off x="407368" y="5436708"/>
            <a:ext cx="11584122" cy="1304661"/>
            <a:chOff x="-36512" y="5508715"/>
            <a:chExt cx="11584122" cy="1304661"/>
          </a:xfrm>
        </p:grpSpPr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F35ED5C5-6069-41C4-B553-EC23570FE15E}"/>
                </a:ext>
              </a:extLst>
            </p:cNvPr>
            <p:cNvSpPr txBox="1"/>
            <p:nvPr/>
          </p:nvSpPr>
          <p:spPr>
            <a:xfrm>
              <a:off x="-36512" y="5508716"/>
              <a:ext cx="19370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schemeClr val="accent6"/>
                  </a:solidFill>
                </a:rPr>
                <a:t>✔</a:t>
              </a:r>
              <a:r>
                <a:rPr lang="en-US" altLang="ja-JP" sz="2400" i="1" dirty="0">
                  <a:solidFill>
                    <a:srgbClr val="0070C0"/>
                  </a:solidFill>
                  <a:sym typeface="Symbol" panose="05050102010706020507" pitchFamily="18" charset="2"/>
                </a:rPr>
                <a:t> </a:t>
              </a:r>
              <a:r>
                <a:rPr lang="en-US" altLang="ja-JP" sz="2400" i="1" dirty="0">
                  <a:sym typeface="Symbol" panose="05050102010706020507" pitchFamily="18" charset="2"/>
                </a:rPr>
                <a:t> </a:t>
              </a:r>
              <a:r>
                <a:rPr lang="ja-JP" altLang="en-US" sz="2400" dirty="0">
                  <a:solidFill>
                    <a:schemeClr val="accent1"/>
                  </a:solidFill>
                  <a:sym typeface="Symbol" panose="05050102010706020507" pitchFamily="18" charset="2"/>
                </a:rPr>
                <a:t>↓</a:t>
              </a:r>
              <a:r>
                <a:rPr lang="ja-JP" altLang="en-US" sz="2400" dirty="0">
                  <a:sym typeface="Symbol" panose="05050102010706020507" pitchFamily="18" charset="2"/>
                </a:rPr>
                <a:t> </a:t>
              </a:r>
              <a:r>
                <a:rPr lang="en-US" altLang="ja-JP" sz="2400" b="1" dirty="0">
                  <a:sym typeface="Symbol" panose="05050102010706020507" pitchFamily="18" charset="2"/>
                </a:rPr>
                <a:t>…</a:t>
              </a:r>
              <a:r>
                <a:rPr lang="ja-JP" altLang="en-US" sz="2400" b="1" dirty="0">
                  <a:sym typeface="Symbol" panose="05050102010706020507" pitchFamily="18" charset="2"/>
                </a:rPr>
                <a:t> </a:t>
              </a:r>
              <a:r>
                <a:rPr lang="en-US" altLang="ja-JP" sz="2400" i="1" dirty="0" err="1">
                  <a:sym typeface="Symbol" panose="05050102010706020507" pitchFamily="18" charset="2"/>
                </a:rPr>
                <a:t>r</a:t>
              </a:r>
              <a:r>
                <a:rPr lang="en-US" altLang="ja-JP" sz="2400" baseline="-25000" dirty="0" err="1">
                  <a:sym typeface="Symbol" panose="05050102010706020507" pitchFamily="18" charset="2"/>
                </a:rPr>
                <a:t>c</a:t>
              </a:r>
              <a:r>
                <a:rPr lang="ja-JP" altLang="en-US" sz="2400" dirty="0">
                  <a:solidFill>
                    <a:schemeClr val="accent1"/>
                  </a:solidFill>
                  <a:sym typeface="Symbol" panose="05050102010706020507" pitchFamily="18" charset="2"/>
                </a:rPr>
                <a:t>↓</a:t>
              </a:r>
              <a:r>
                <a:rPr lang="en-US" altLang="ja-JP" sz="2400" i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</a:t>
              </a:r>
              <a:endParaRPr lang="ja-JP" altLang="en-US" sz="2400" dirty="0"/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F35ED5C5-6069-41C4-B553-EC23570FE15E}"/>
                </a:ext>
              </a:extLst>
            </p:cNvPr>
            <p:cNvSpPr txBox="1"/>
            <p:nvPr/>
          </p:nvSpPr>
          <p:spPr>
            <a:xfrm>
              <a:off x="-36512" y="6351711"/>
              <a:ext cx="1895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schemeClr val="accent6"/>
                  </a:solidFill>
                </a:rPr>
                <a:t>✔</a:t>
              </a:r>
              <a:r>
                <a:rPr lang="en-US" altLang="ja-JP" sz="2400" i="1" dirty="0">
                  <a:solidFill>
                    <a:srgbClr val="0070C0"/>
                  </a:solidFill>
                  <a:sym typeface="Symbol" panose="05050102010706020507" pitchFamily="18" charset="2"/>
                </a:rPr>
                <a:t> </a:t>
              </a:r>
              <a:r>
                <a:rPr lang="en-US" altLang="ja-JP" sz="2400" i="1" dirty="0">
                  <a:sym typeface="Symbol" panose="05050102010706020507" pitchFamily="18" charset="2"/>
                </a:rPr>
                <a:t>ε </a:t>
              </a:r>
              <a:r>
                <a:rPr lang="ja-JP" altLang="en-US" sz="2400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↑</a:t>
              </a:r>
              <a:r>
                <a:rPr lang="ja-JP" altLang="en-US" sz="2400" dirty="0">
                  <a:sym typeface="Symbol" panose="05050102010706020507" pitchFamily="18" charset="2"/>
                </a:rPr>
                <a:t> </a:t>
              </a:r>
              <a:r>
                <a:rPr lang="en-US" altLang="ja-JP" sz="2400" dirty="0">
                  <a:sym typeface="Symbol" panose="05050102010706020507" pitchFamily="18" charset="2"/>
                </a:rPr>
                <a:t>… </a:t>
              </a:r>
              <a:r>
                <a:rPr lang="en-US" altLang="ja-JP" sz="2400" i="1" dirty="0" err="1">
                  <a:sym typeface="Symbol" panose="05050102010706020507" pitchFamily="18" charset="2"/>
                </a:rPr>
                <a:t>r</a:t>
              </a:r>
              <a:r>
                <a:rPr lang="en-US" altLang="ja-JP" sz="2400" baseline="-25000" dirty="0" err="1">
                  <a:sym typeface="Symbol" panose="05050102010706020507" pitchFamily="18" charset="2"/>
                </a:rPr>
                <a:t>c</a:t>
              </a:r>
              <a:r>
                <a:rPr lang="ja-JP" altLang="en-US" sz="2400" dirty="0">
                  <a:solidFill>
                    <a:schemeClr val="accent1"/>
                  </a:solidFill>
                  <a:sym typeface="Symbol" panose="05050102010706020507" pitchFamily="18" charset="2"/>
                </a:rPr>
                <a:t>↓</a:t>
              </a:r>
              <a:r>
                <a:rPr lang="en-US" altLang="ja-JP" sz="2400" i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</a:t>
              </a:r>
              <a:endParaRPr lang="ja-JP" altLang="en-US" sz="2400" dirty="0"/>
            </a:p>
          </p:txBody>
        </p:sp>
        <p:sp>
          <p:nvSpPr>
            <p:cNvPr id="86" name="右矢印 106">
              <a:extLst>
                <a:ext uri="{FF2B5EF4-FFF2-40B4-BE49-F238E27FC236}">
                  <a16:creationId xmlns:a16="http://schemas.microsoft.com/office/drawing/2014/main" id="{35D5DD63-7267-4071-9084-D64508CA9B0D}"/>
                </a:ext>
              </a:extLst>
            </p:cNvPr>
            <p:cNvSpPr/>
            <p:nvPr/>
          </p:nvSpPr>
          <p:spPr>
            <a:xfrm rot="10800000" flipH="1">
              <a:off x="1839684" y="5610237"/>
              <a:ext cx="420791" cy="298508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右矢印 106">
              <a:extLst>
                <a:ext uri="{FF2B5EF4-FFF2-40B4-BE49-F238E27FC236}">
                  <a16:creationId xmlns:a16="http://schemas.microsoft.com/office/drawing/2014/main" id="{35D5DD63-7267-4071-9084-D64508CA9B0D}"/>
                </a:ext>
              </a:extLst>
            </p:cNvPr>
            <p:cNvSpPr/>
            <p:nvPr/>
          </p:nvSpPr>
          <p:spPr>
            <a:xfrm rot="10800000" flipH="1">
              <a:off x="1835696" y="6433289"/>
              <a:ext cx="420791" cy="298508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正方形/長方形 87">
              <a:extLst>
                <a:ext uri="{FF2B5EF4-FFF2-40B4-BE49-F238E27FC236}">
                  <a16:creationId xmlns:a16="http://schemas.microsoft.com/office/drawing/2014/main" id="{02B50880-3102-4BF8-AA27-2DF56EB54784}"/>
                </a:ext>
              </a:extLst>
            </p:cNvPr>
            <p:cNvSpPr/>
            <p:nvPr/>
          </p:nvSpPr>
          <p:spPr>
            <a:xfrm>
              <a:off x="2360763" y="5508715"/>
              <a:ext cx="918684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400" dirty="0"/>
                <a:t>Diffusional-thermal instability promoted the onset of flame acceleration.</a:t>
              </a:r>
            </a:p>
            <a:p>
              <a:r>
                <a:rPr lang="en-US" altLang="ja-JP" sz="2400" dirty="0"/>
                <a:t>Or the effect of thermal conduction inhibited flame acceleration.</a:t>
              </a:r>
            </a:p>
          </p:txBody>
        </p:sp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02B50880-3102-4BF8-AA27-2DF56EB54784}"/>
                </a:ext>
              </a:extLst>
            </p:cNvPr>
            <p:cNvSpPr/>
            <p:nvPr/>
          </p:nvSpPr>
          <p:spPr>
            <a:xfrm>
              <a:off x="2360763" y="6351711"/>
              <a:ext cx="76347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/>
                <a:t>An increase in </a:t>
              </a:r>
              <a:r>
                <a:rPr lang="en-US" altLang="ja-JP" sz="2400" i="1" dirty="0"/>
                <a:t>ε</a:t>
              </a:r>
              <a:r>
                <a:rPr lang="en-US" altLang="ja-JP" sz="2400" dirty="0"/>
                <a:t> promoted the onset of flame acceleration. </a:t>
              </a:r>
              <a:r>
                <a:rPr lang="ja-JP" altLang="en-US" sz="2400" dirty="0"/>
                <a:t> </a:t>
              </a:r>
            </a:p>
          </p:txBody>
        </p:sp>
      </p:grpSp>
      <p:sp>
        <p:nvSpPr>
          <p:cNvPr id="51" name="ホームベース 68">
            <a:extLst>
              <a:ext uri="{FF2B5EF4-FFF2-40B4-BE49-F238E27FC236}">
                <a16:creationId xmlns:a16="http://schemas.microsoft.com/office/drawing/2014/main" id="{0A6F2FCA-4A05-4EB5-BB6E-A27714052720}"/>
              </a:ext>
            </a:extLst>
          </p:cNvPr>
          <p:cNvSpPr/>
          <p:nvPr/>
        </p:nvSpPr>
        <p:spPr>
          <a:xfrm>
            <a:off x="335360" y="848194"/>
            <a:ext cx="2998000" cy="460800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</a:rPr>
              <a:t>The effect of </a:t>
            </a:r>
            <a:r>
              <a:rPr lang="en-US" altLang="ja-JP" sz="2400" i="1" dirty="0">
                <a:solidFill>
                  <a:schemeClr val="bg1"/>
                </a:solidFill>
                <a:latin typeface="Arial" panose="020B0604020202020204" pitchFamily="34" charset="0"/>
              </a:rPr>
              <a:t>ε</a:t>
            </a:r>
            <a:r>
              <a:rPr lang="ja-JP" altLang="en-US" sz="2400" i="1" dirty="0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on </a:t>
            </a:r>
            <a:r>
              <a:rPr lang="en-US" altLang="ja-JP" sz="2400" i="1" dirty="0" err="1">
                <a:solidFill>
                  <a:schemeClr val="bg1"/>
                </a:solidFill>
                <a:sym typeface="Symbol" panose="05050102010706020507" pitchFamily="18" charset="2"/>
              </a:rPr>
              <a:t>r</a:t>
            </a:r>
            <a:r>
              <a:rPr lang="en-US" altLang="ja-JP" sz="2400" baseline="-25000" dirty="0" err="1">
                <a:solidFill>
                  <a:schemeClr val="bg1"/>
                </a:solidFill>
                <a:sym typeface="Symbol" panose="05050102010706020507" pitchFamily="18" charset="2"/>
              </a:rPr>
              <a:t>c</a:t>
            </a:r>
            <a:endParaRPr lang="ja-JP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18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367F1F-D848-4D62-839C-0FCAEEFB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Results and discussions</a:t>
            </a:r>
            <a:r>
              <a:rPr lang="ja-JP" altLang="en-US" dirty="0"/>
              <a:t>（</a:t>
            </a: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Large-scale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4" name="ホームベース 68">
            <a:extLst>
              <a:ext uri="{FF2B5EF4-FFF2-40B4-BE49-F238E27FC236}">
                <a16:creationId xmlns:a16="http://schemas.microsoft.com/office/drawing/2014/main" id="{8528FFE0-3BFE-4DB7-BC14-6B4B84C0246D}"/>
              </a:ext>
            </a:extLst>
          </p:cNvPr>
          <p:cNvSpPr/>
          <p:nvPr/>
        </p:nvSpPr>
        <p:spPr>
          <a:xfrm>
            <a:off x="425912" y="848194"/>
            <a:ext cx="1997680" cy="460800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</a:rPr>
              <a:t>Blast wave</a:t>
            </a:r>
            <a:endParaRPr lang="ja-JP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9B873358-1068-464E-8295-B5414AF552DE}"/>
              </a:ext>
            </a:extLst>
          </p:cNvPr>
          <p:cNvGrpSpPr/>
          <p:nvPr/>
        </p:nvGrpSpPr>
        <p:grpSpPr>
          <a:xfrm>
            <a:off x="7844805" y="3173445"/>
            <a:ext cx="3875108" cy="1872208"/>
            <a:chOff x="6678033" y="3178010"/>
            <a:chExt cx="3875108" cy="1872208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C1DB8FC-D162-4D8B-BBE2-AF861A375797}"/>
                </a:ext>
              </a:extLst>
            </p:cNvPr>
            <p:cNvSpPr txBox="1"/>
            <p:nvPr/>
          </p:nvSpPr>
          <p:spPr>
            <a:xfrm>
              <a:off x="6678033" y="3178010"/>
              <a:ext cx="3875105" cy="187220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ja-JP" altLang="en-US" sz="2000" dirty="0">
                <a:latin typeface="Arial" panose="020B0604020202020204" pitchFamily="34" charset="0"/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C2F8A84F-1C9B-4971-A107-152FD00F9FF5}"/>
                </a:ext>
              </a:extLst>
            </p:cNvPr>
            <p:cNvSpPr/>
            <p:nvPr/>
          </p:nvSpPr>
          <p:spPr>
            <a:xfrm>
              <a:off x="6763322" y="3178010"/>
              <a:ext cx="378981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ja-JP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l</a:t>
              </a:r>
              <a:r>
                <a:rPr lang="en-GB" altLang="ja-JP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: the distance from the ignition point</a:t>
              </a:r>
            </a:p>
            <a:p>
              <a:r>
                <a:rPr lang="en-GB" altLang="ja-JP" i="1" dirty="0">
                  <a:solidFill>
                    <a:srgbClr val="000000"/>
                  </a:solidFill>
                  <a:ea typeface="ＭＳ 明朝" panose="02020609040205080304" pitchFamily="17" charset="-128"/>
                </a:rPr>
                <a:t>ε </a:t>
              </a:r>
              <a:r>
                <a:rPr lang="en-GB" altLang="ja-JP" dirty="0">
                  <a:solidFill>
                    <a:srgbClr val="000000"/>
                  </a:solidFill>
                  <a:ea typeface="ＭＳ 明朝" panose="02020609040205080304" pitchFamily="17" charset="-128"/>
                </a:rPr>
                <a:t>: </a:t>
              </a:r>
              <a:r>
                <a:rPr lang="en-GB" altLang="ja-JP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the expansion ratio</a:t>
              </a:r>
            </a:p>
            <a:p>
              <a:r>
                <a:rPr lang="en-GB" altLang="ja-JP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ρ</a:t>
              </a:r>
              <a:r>
                <a:rPr lang="en-GB" altLang="ja-JP" baseline="-250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0</a:t>
              </a:r>
              <a:r>
                <a:rPr lang="en-GB" altLang="ja-JP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: the density of the medium</a:t>
              </a:r>
            </a:p>
            <a:p>
              <a:r>
                <a:rPr lang="en-GB" altLang="ja-JP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r</a:t>
              </a:r>
              <a:r>
                <a:rPr lang="en-GB" altLang="ja-JP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: the flame radius </a:t>
              </a:r>
            </a:p>
            <a:p>
              <a:r>
                <a:rPr lang="en-GB" altLang="ja-JP" i="1" dirty="0">
                  <a:solidFill>
                    <a:srgbClr val="000000"/>
                  </a:solidFill>
                  <a:ea typeface="游明朝" panose="02020400000000000000" pitchFamily="18" charset="-128"/>
                </a:rPr>
                <a:t>τ</a:t>
              </a:r>
              <a:r>
                <a:rPr lang="en-GB" altLang="ja-JP" dirty="0">
                  <a:solidFill>
                    <a:srgbClr val="000000"/>
                  </a:solidFill>
                  <a:ea typeface="游明朝" panose="02020400000000000000" pitchFamily="18" charset="-128"/>
                </a:rPr>
                <a:t> : the traveling time of blast wave </a:t>
              </a:r>
            </a:p>
            <a:p>
              <a:r>
                <a:rPr lang="en-GB" altLang="ja-JP" dirty="0">
                  <a:solidFill>
                    <a:srgbClr val="000000"/>
                  </a:solidFill>
                  <a:ea typeface="游明朝" panose="02020400000000000000" pitchFamily="18" charset="-128"/>
                </a:rPr>
                <a:t>     to the observed point</a:t>
              </a:r>
              <a:endParaRPr lang="ja-JP" altLang="en-US" dirty="0"/>
            </a:p>
          </p:txBody>
        </p:sp>
      </p:grp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A12CF9B-7044-43C8-A177-FBCE738037A0}"/>
              </a:ext>
            </a:extLst>
          </p:cNvPr>
          <p:cNvSpPr/>
          <p:nvPr/>
        </p:nvSpPr>
        <p:spPr>
          <a:xfrm>
            <a:off x="437925" y="5724962"/>
            <a:ext cx="126487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ja-JP" altLang="en-US" sz="2400" dirty="0">
                <a:solidFill>
                  <a:schemeClr val="accent6"/>
                </a:solidFill>
              </a:rPr>
              <a:t>✔ </a:t>
            </a:r>
            <a:r>
              <a:rPr lang="en-US" altLang="ja-JP" sz="2000" dirty="0">
                <a:ea typeface="游明朝" panose="02020400000000000000" pitchFamily="18" charset="-128"/>
              </a:rPr>
              <a:t>At any equivalence ratio, the blast wave was greatly raised </a:t>
            </a:r>
            <a:r>
              <a:rPr lang="en-GB" altLang="ja-JP" sz="2000" dirty="0">
                <a:ea typeface="游明朝" panose="02020400000000000000" pitchFamily="18" charset="-128"/>
              </a:rPr>
              <a:t>with an increase in</a:t>
            </a:r>
            <a:r>
              <a:rPr lang="en-US" altLang="ja-JP" sz="2000" dirty="0">
                <a:ea typeface="游明朝" panose="02020400000000000000" pitchFamily="18" charset="-128"/>
              </a:rPr>
              <a:t> </a:t>
            </a:r>
            <a:r>
              <a:rPr lang="en-US" altLang="ja-JP" sz="2000" dirty="0" err="1">
                <a:ea typeface="游明朝" panose="02020400000000000000" pitchFamily="18" charset="-128"/>
              </a:rPr>
              <a:t>Ar</a:t>
            </a:r>
            <a:r>
              <a:rPr lang="en-US" altLang="ja-JP" sz="2000" dirty="0">
                <a:ea typeface="游明朝" panose="02020400000000000000" pitchFamily="18" charset="-128"/>
              </a:rPr>
              <a:t> content ratio</a:t>
            </a:r>
            <a:r>
              <a:rPr lang="en-US" altLang="ja-JP" sz="2400" dirty="0">
                <a:ea typeface="游明朝" panose="02020400000000000000" pitchFamily="18" charset="-128"/>
              </a:rPr>
              <a:t>,</a:t>
            </a:r>
            <a:r>
              <a:rPr lang="en-US" altLang="ja-JP" sz="2000" dirty="0">
                <a:ea typeface="游明朝" panose="02020400000000000000" pitchFamily="18" charset="-128"/>
              </a:rPr>
              <a:t> because</a:t>
            </a:r>
            <a:endParaRPr lang="en-GB" altLang="ja-JP" sz="2000" dirty="0">
              <a:ea typeface="游明朝" panose="02020400000000000000" pitchFamily="18" charset="-128"/>
            </a:endParaRPr>
          </a:p>
          <a:p>
            <a:r>
              <a:rPr lang="en-GB" altLang="ja-JP" sz="2000" dirty="0">
                <a:ea typeface="游明朝" panose="02020400000000000000" pitchFamily="18" charset="-128"/>
              </a:rPr>
              <a:t>       </a:t>
            </a:r>
            <a:r>
              <a:rPr lang="en-GB" altLang="ja-JP" sz="2000" dirty="0"/>
              <a:t>the intensity of the blast wave depends on the square of the flame speed and the flame acceleration.</a:t>
            </a:r>
            <a:endParaRPr lang="en-US" altLang="ja-JP" sz="2400" dirty="0">
              <a:ea typeface="游明朝" panose="02020400000000000000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2E021DD-638B-43A8-A4D5-8EE8CA86202B}"/>
              </a:ext>
            </a:extLst>
          </p:cNvPr>
          <p:cNvSpPr txBox="1"/>
          <p:nvPr/>
        </p:nvSpPr>
        <p:spPr>
          <a:xfrm>
            <a:off x="2639616" y="6553466"/>
            <a:ext cx="75632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[2] A. Thomas, et al, Flame noise: Sound emission from spark-</a:t>
            </a:r>
            <a:r>
              <a:rPr lang="en-US" altLang="ja-JP" sz="1050" dirty="0" err="1"/>
              <a:t>iginited</a:t>
            </a:r>
            <a:r>
              <a:rPr lang="en-US" altLang="ja-JP" sz="1050" dirty="0"/>
              <a:t> bubbles of combustible gas, </a:t>
            </a:r>
            <a:r>
              <a:rPr lang="en-US" altLang="ja-JP" sz="1050" i="1" dirty="0"/>
              <a:t>Pro. Roy. Soc</a:t>
            </a:r>
            <a:r>
              <a:rPr lang="en-US" altLang="ja-JP" sz="1050" dirty="0"/>
              <a:t>. A294, 449- 466 (1966).</a:t>
            </a:r>
            <a:endParaRPr lang="ja-JP" altLang="en-US" sz="1050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A9208012-704E-4990-A8AC-BB063AC94DF8}"/>
              </a:ext>
            </a:extLst>
          </p:cNvPr>
          <p:cNvGrpSpPr/>
          <p:nvPr/>
        </p:nvGrpSpPr>
        <p:grpSpPr>
          <a:xfrm>
            <a:off x="7507320" y="1620217"/>
            <a:ext cx="4684680" cy="1194794"/>
            <a:chOff x="6888088" y="1569878"/>
            <a:chExt cx="4684680" cy="11947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正方形/長方形 4">
                  <a:extLst>
                    <a:ext uri="{FF2B5EF4-FFF2-40B4-BE49-F238E27FC236}">
                      <a16:creationId xmlns:a16="http://schemas.microsoft.com/office/drawing/2014/main" id="{D34E189D-8AB7-48E1-AA5D-80C9159F815D}"/>
                    </a:ext>
                  </a:extLst>
                </p:cNvPr>
                <p:cNvSpPr/>
                <p:nvPr/>
              </p:nvSpPr>
              <p:spPr>
                <a:xfrm>
                  <a:off x="6888088" y="1824350"/>
                  <a:ext cx="4684680" cy="9403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ja-JP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ja-JP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ja-JP" altLang="ja-JP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den>
                        </m:f>
                        <m:f>
                          <m:fPr>
                            <m:ctrlPr>
                              <a:rPr lang="ja-JP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Times New Roman" panose="02020603050405020304" pitchFamily="18" charset="0"/>
                              </a:rPr>
                              <m:t>𝜀</m:t>
                            </m:r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den>
                        </m:f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ja-JP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ja-JP" altLang="ja-JP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altLang="ja-JP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  <m:sSup>
                                  <m:sSupPr>
                                    <m:ctrlPr>
                                      <a:rPr lang="ja-JP" altLang="ja-JP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  <m:d>
                                      <m:dPr>
                                        <m:ctrlPr>
                                          <a:rPr lang="ja-JP" altLang="ja-JP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ja-JP" altLang="ja-JP" sz="20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ja-JP" sz="200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d</m:t>
                                            </m:r>
                                            <m:r>
                                              <a:rPr lang="en-US" altLang="ja-JP" sz="20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𝑟</m:t>
                                            </m:r>
                                          </m:num>
                                          <m:den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ja-JP" sz="200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d</m:t>
                                            </m:r>
                                            <m:r>
                                              <a:rPr lang="en-US" altLang="ja-JP" sz="20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𝑡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ja-JP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ja-JP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ja-JP" altLang="ja-JP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ja-JP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f>
                                  <m:fPr>
                                    <m:ctrlPr>
                                      <a:rPr lang="ja-JP" altLang="ja-JP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ja-JP" altLang="ja-JP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200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d</m:t>
                                        </m:r>
                                      </m:e>
                                      <m:sup>
                                        <m:r>
                                          <a:rPr lang="en-US" altLang="ja-JP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ja-JP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altLang="ja-JP" sz="200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d</m:t>
                                    </m:r>
                                    <m:sSup>
                                      <m:sSupPr>
                                        <m:ctrlPr>
                                          <a:rPr lang="ja-JP" altLang="ja-JP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ja-JP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𝑡</m:t>
                                        </m:r>
                                      </m:e>
                                      <m:sup>
                                        <m:r>
                                          <a:rPr lang="en-US" altLang="ja-JP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b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sub>
                        </m:sSub>
                      </m:oMath>
                    </m:oMathPara>
                  </a14:m>
                  <a:endParaRPr lang="ja-JP" altLang="en-US" sz="2000" dirty="0"/>
                </a:p>
              </p:txBody>
            </p:sp>
          </mc:Choice>
          <mc:Fallback xmlns="">
            <p:sp>
              <p:nvSpPr>
                <p:cNvPr id="5" name="正方形/長方形 4">
                  <a:extLst>
                    <a:ext uri="{FF2B5EF4-FFF2-40B4-BE49-F238E27FC236}">
                      <a16:creationId xmlns:a16="http://schemas.microsoft.com/office/drawing/2014/main" id="{D34E189D-8AB7-48E1-AA5D-80C9159F81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8088" y="1824350"/>
                  <a:ext cx="4684680" cy="94032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6170560E-C714-49D1-BE91-B7F09CC0055D}"/>
                </a:ext>
              </a:extLst>
            </p:cNvPr>
            <p:cNvSpPr/>
            <p:nvPr/>
          </p:nvSpPr>
          <p:spPr>
            <a:xfrm>
              <a:off x="10992544" y="1569878"/>
              <a:ext cx="4956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[2] </a:t>
              </a:r>
              <a:endParaRPr lang="ja-JP" altLang="en-US" dirty="0"/>
            </a:p>
          </p:txBody>
        </p: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29C2E803-2F3D-4908-870B-EC9BEF90489E}"/>
              </a:ext>
            </a:extLst>
          </p:cNvPr>
          <p:cNvGrpSpPr/>
          <p:nvPr/>
        </p:nvGrpSpPr>
        <p:grpSpPr>
          <a:xfrm>
            <a:off x="180358" y="1530370"/>
            <a:ext cx="7259661" cy="4194296"/>
            <a:chOff x="479377" y="1546213"/>
            <a:chExt cx="7023067" cy="4194296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051CD11-40CE-4D0D-A4EA-D7329D0AA119}"/>
                </a:ext>
              </a:extLst>
            </p:cNvPr>
            <p:cNvSpPr txBox="1"/>
            <p:nvPr/>
          </p:nvSpPr>
          <p:spPr>
            <a:xfrm>
              <a:off x="5994476" y="4386576"/>
              <a:ext cx="11304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i="1" dirty="0"/>
                <a:t>l</a:t>
              </a:r>
              <a:r>
                <a:rPr lang="en-US" altLang="ja-JP" sz="2000" dirty="0"/>
                <a:t> = 3 m</a:t>
              </a:r>
              <a:endParaRPr kumimoji="1" lang="ja-JP" altLang="en-US" sz="2000" dirty="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02A32AC-D33B-469C-8397-2DE994E188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006" y="4888695"/>
              <a:ext cx="5935882" cy="74613"/>
            </a:xfrm>
            <a:custGeom>
              <a:avLst/>
              <a:gdLst>
                <a:gd name="T0" fmla="*/ 0 w 2912"/>
                <a:gd name="T1" fmla="*/ 0 h 47"/>
                <a:gd name="T2" fmla="*/ 0 w 2912"/>
                <a:gd name="T3" fmla="*/ 47 h 47"/>
                <a:gd name="T4" fmla="*/ 727 w 2912"/>
                <a:gd name="T5" fmla="*/ 0 h 47"/>
                <a:gd name="T6" fmla="*/ 727 w 2912"/>
                <a:gd name="T7" fmla="*/ 47 h 47"/>
                <a:gd name="T8" fmla="*/ 1454 w 2912"/>
                <a:gd name="T9" fmla="*/ 0 h 47"/>
                <a:gd name="T10" fmla="*/ 1454 w 2912"/>
                <a:gd name="T11" fmla="*/ 47 h 47"/>
                <a:gd name="T12" fmla="*/ 2185 w 2912"/>
                <a:gd name="T13" fmla="*/ 0 h 47"/>
                <a:gd name="T14" fmla="*/ 2185 w 2912"/>
                <a:gd name="T15" fmla="*/ 47 h 47"/>
                <a:gd name="T16" fmla="*/ 2912 w 2912"/>
                <a:gd name="T17" fmla="*/ 0 h 47"/>
                <a:gd name="T18" fmla="*/ 2912 w 2912"/>
                <a:gd name="T1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12" h="47">
                  <a:moveTo>
                    <a:pt x="0" y="0"/>
                  </a:moveTo>
                  <a:lnTo>
                    <a:pt x="0" y="47"/>
                  </a:lnTo>
                  <a:moveTo>
                    <a:pt x="727" y="0"/>
                  </a:moveTo>
                  <a:lnTo>
                    <a:pt x="727" y="47"/>
                  </a:lnTo>
                  <a:moveTo>
                    <a:pt x="1454" y="0"/>
                  </a:moveTo>
                  <a:lnTo>
                    <a:pt x="1454" y="47"/>
                  </a:lnTo>
                  <a:moveTo>
                    <a:pt x="2185" y="0"/>
                  </a:moveTo>
                  <a:lnTo>
                    <a:pt x="2185" y="47"/>
                  </a:lnTo>
                  <a:moveTo>
                    <a:pt x="2912" y="0"/>
                  </a:moveTo>
                  <a:lnTo>
                    <a:pt x="2912" y="47"/>
                  </a:lnTo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" name="Rectangle 34">
              <a:extLst>
                <a:ext uri="{FF2B5EF4-FFF2-40B4-BE49-F238E27FC236}">
                  <a16:creationId xmlns:a16="http://schemas.microsoft.com/office/drawing/2014/main" id="{6FB413EB-6237-4DAD-BEE8-CFCC12296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853" y="1706551"/>
              <a:ext cx="5935882" cy="3262313"/>
            </a:xfrm>
            <a:prstGeom prst="rect">
              <a:avLst/>
            </a:pr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" name="Line 35">
              <a:extLst>
                <a:ext uri="{FF2B5EF4-FFF2-40B4-BE49-F238E27FC236}">
                  <a16:creationId xmlns:a16="http://schemas.microsoft.com/office/drawing/2014/main" id="{D81904F1-FF7B-4C89-AF8A-2CB9916254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14853" y="1706551"/>
              <a:ext cx="0" cy="3262313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C700280E-9B5B-45B1-96F4-1BA52EFD43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4853" y="1706551"/>
              <a:ext cx="97844" cy="3262313"/>
            </a:xfrm>
            <a:custGeom>
              <a:avLst/>
              <a:gdLst>
                <a:gd name="T0" fmla="*/ 0 w 48"/>
                <a:gd name="T1" fmla="*/ 2055 h 2055"/>
                <a:gd name="T2" fmla="*/ 48 w 48"/>
                <a:gd name="T3" fmla="*/ 2055 h 2055"/>
                <a:gd name="T4" fmla="*/ 0 w 48"/>
                <a:gd name="T5" fmla="*/ 1761 h 2055"/>
                <a:gd name="T6" fmla="*/ 48 w 48"/>
                <a:gd name="T7" fmla="*/ 1761 h 2055"/>
                <a:gd name="T8" fmla="*/ 0 w 48"/>
                <a:gd name="T9" fmla="*/ 1466 h 2055"/>
                <a:gd name="T10" fmla="*/ 48 w 48"/>
                <a:gd name="T11" fmla="*/ 1466 h 2055"/>
                <a:gd name="T12" fmla="*/ 0 w 48"/>
                <a:gd name="T13" fmla="*/ 1175 h 2055"/>
                <a:gd name="T14" fmla="*/ 48 w 48"/>
                <a:gd name="T15" fmla="*/ 1175 h 2055"/>
                <a:gd name="T16" fmla="*/ 0 w 48"/>
                <a:gd name="T17" fmla="*/ 880 h 2055"/>
                <a:gd name="T18" fmla="*/ 48 w 48"/>
                <a:gd name="T19" fmla="*/ 880 h 2055"/>
                <a:gd name="T20" fmla="*/ 0 w 48"/>
                <a:gd name="T21" fmla="*/ 589 h 2055"/>
                <a:gd name="T22" fmla="*/ 48 w 48"/>
                <a:gd name="T23" fmla="*/ 589 h 2055"/>
                <a:gd name="T24" fmla="*/ 0 w 48"/>
                <a:gd name="T25" fmla="*/ 295 h 2055"/>
                <a:gd name="T26" fmla="*/ 48 w 48"/>
                <a:gd name="T27" fmla="*/ 295 h 2055"/>
                <a:gd name="T28" fmla="*/ 0 w 48"/>
                <a:gd name="T29" fmla="*/ 0 h 2055"/>
                <a:gd name="T30" fmla="*/ 48 w 48"/>
                <a:gd name="T31" fmla="*/ 0 h 2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2055">
                  <a:moveTo>
                    <a:pt x="0" y="2055"/>
                  </a:moveTo>
                  <a:lnTo>
                    <a:pt x="48" y="2055"/>
                  </a:lnTo>
                  <a:moveTo>
                    <a:pt x="0" y="1761"/>
                  </a:moveTo>
                  <a:lnTo>
                    <a:pt x="48" y="1761"/>
                  </a:lnTo>
                  <a:moveTo>
                    <a:pt x="0" y="1466"/>
                  </a:moveTo>
                  <a:lnTo>
                    <a:pt x="48" y="1466"/>
                  </a:lnTo>
                  <a:moveTo>
                    <a:pt x="0" y="1175"/>
                  </a:moveTo>
                  <a:lnTo>
                    <a:pt x="48" y="1175"/>
                  </a:lnTo>
                  <a:moveTo>
                    <a:pt x="0" y="880"/>
                  </a:moveTo>
                  <a:lnTo>
                    <a:pt x="48" y="880"/>
                  </a:lnTo>
                  <a:moveTo>
                    <a:pt x="0" y="589"/>
                  </a:moveTo>
                  <a:lnTo>
                    <a:pt x="48" y="589"/>
                  </a:lnTo>
                  <a:moveTo>
                    <a:pt x="0" y="295"/>
                  </a:moveTo>
                  <a:lnTo>
                    <a:pt x="48" y="295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" name="Line 37">
              <a:extLst>
                <a:ext uri="{FF2B5EF4-FFF2-40B4-BE49-F238E27FC236}">
                  <a16:creationId xmlns:a16="http://schemas.microsoft.com/office/drawing/2014/main" id="{99AD99C8-75EA-4931-A0CC-4D0706EA57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4853" y="3571863"/>
              <a:ext cx="5935882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10C39AB8-D8BE-4643-9376-84FE2977A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4853" y="3216263"/>
              <a:ext cx="5937919" cy="684213"/>
            </a:xfrm>
            <a:custGeom>
              <a:avLst/>
              <a:gdLst>
                <a:gd name="T0" fmla="*/ 45 w 2913"/>
                <a:gd name="T1" fmla="*/ 227 h 431"/>
                <a:gd name="T2" fmla="*/ 91 w 2913"/>
                <a:gd name="T3" fmla="*/ 226 h 431"/>
                <a:gd name="T4" fmla="*/ 137 w 2913"/>
                <a:gd name="T5" fmla="*/ 226 h 431"/>
                <a:gd name="T6" fmla="*/ 183 w 2913"/>
                <a:gd name="T7" fmla="*/ 226 h 431"/>
                <a:gd name="T8" fmla="*/ 229 w 2913"/>
                <a:gd name="T9" fmla="*/ 225 h 431"/>
                <a:gd name="T10" fmla="*/ 275 w 2913"/>
                <a:gd name="T11" fmla="*/ 224 h 431"/>
                <a:gd name="T12" fmla="*/ 321 w 2913"/>
                <a:gd name="T13" fmla="*/ 224 h 431"/>
                <a:gd name="T14" fmla="*/ 367 w 2913"/>
                <a:gd name="T15" fmla="*/ 223 h 431"/>
                <a:gd name="T16" fmla="*/ 412 w 2913"/>
                <a:gd name="T17" fmla="*/ 223 h 431"/>
                <a:gd name="T18" fmla="*/ 458 w 2913"/>
                <a:gd name="T19" fmla="*/ 221 h 431"/>
                <a:gd name="T20" fmla="*/ 504 w 2913"/>
                <a:gd name="T21" fmla="*/ 220 h 431"/>
                <a:gd name="T22" fmla="*/ 550 w 2913"/>
                <a:gd name="T23" fmla="*/ 219 h 431"/>
                <a:gd name="T24" fmla="*/ 596 w 2913"/>
                <a:gd name="T25" fmla="*/ 217 h 431"/>
                <a:gd name="T26" fmla="*/ 642 w 2913"/>
                <a:gd name="T27" fmla="*/ 216 h 431"/>
                <a:gd name="T28" fmla="*/ 688 w 2913"/>
                <a:gd name="T29" fmla="*/ 214 h 431"/>
                <a:gd name="T30" fmla="*/ 734 w 2913"/>
                <a:gd name="T31" fmla="*/ 212 h 431"/>
                <a:gd name="T32" fmla="*/ 779 w 2913"/>
                <a:gd name="T33" fmla="*/ 210 h 431"/>
                <a:gd name="T34" fmla="*/ 825 w 2913"/>
                <a:gd name="T35" fmla="*/ 208 h 431"/>
                <a:gd name="T36" fmla="*/ 871 w 2913"/>
                <a:gd name="T37" fmla="*/ 206 h 431"/>
                <a:gd name="T38" fmla="*/ 917 w 2913"/>
                <a:gd name="T39" fmla="*/ 203 h 431"/>
                <a:gd name="T40" fmla="*/ 963 w 2913"/>
                <a:gd name="T41" fmla="*/ 201 h 431"/>
                <a:gd name="T42" fmla="*/ 1009 w 2913"/>
                <a:gd name="T43" fmla="*/ 198 h 431"/>
                <a:gd name="T44" fmla="*/ 1055 w 2913"/>
                <a:gd name="T45" fmla="*/ 194 h 431"/>
                <a:gd name="T46" fmla="*/ 1100 w 2913"/>
                <a:gd name="T47" fmla="*/ 190 h 431"/>
                <a:gd name="T48" fmla="*/ 1146 w 2913"/>
                <a:gd name="T49" fmla="*/ 186 h 431"/>
                <a:gd name="T50" fmla="*/ 1192 w 2913"/>
                <a:gd name="T51" fmla="*/ 184 h 431"/>
                <a:gd name="T52" fmla="*/ 1238 w 2913"/>
                <a:gd name="T53" fmla="*/ 180 h 431"/>
                <a:gd name="T54" fmla="*/ 1284 w 2913"/>
                <a:gd name="T55" fmla="*/ 175 h 431"/>
                <a:gd name="T56" fmla="*/ 1330 w 2913"/>
                <a:gd name="T57" fmla="*/ 172 h 431"/>
                <a:gd name="T58" fmla="*/ 1376 w 2913"/>
                <a:gd name="T59" fmla="*/ 168 h 431"/>
                <a:gd name="T60" fmla="*/ 1422 w 2913"/>
                <a:gd name="T61" fmla="*/ 157 h 431"/>
                <a:gd name="T62" fmla="*/ 1467 w 2913"/>
                <a:gd name="T63" fmla="*/ 132 h 431"/>
                <a:gd name="T64" fmla="*/ 1513 w 2913"/>
                <a:gd name="T65" fmla="*/ 112 h 431"/>
                <a:gd name="T66" fmla="*/ 1559 w 2913"/>
                <a:gd name="T67" fmla="*/ 100 h 431"/>
                <a:gd name="T68" fmla="*/ 1605 w 2913"/>
                <a:gd name="T69" fmla="*/ 80 h 431"/>
                <a:gd name="T70" fmla="*/ 1651 w 2913"/>
                <a:gd name="T71" fmla="*/ 49 h 431"/>
                <a:gd name="T72" fmla="*/ 1697 w 2913"/>
                <a:gd name="T73" fmla="*/ 17 h 431"/>
                <a:gd name="T74" fmla="*/ 1743 w 2913"/>
                <a:gd name="T75" fmla="*/ 31 h 431"/>
                <a:gd name="T76" fmla="*/ 1789 w 2913"/>
                <a:gd name="T77" fmla="*/ 132 h 431"/>
                <a:gd name="T78" fmla="*/ 1835 w 2913"/>
                <a:gd name="T79" fmla="*/ 229 h 431"/>
                <a:gd name="T80" fmla="*/ 1880 w 2913"/>
                <a:gd name="T81" fmla="*/ 308 h 431"/>
                <a:gd name="T82" fmla="*/ 1926 w 2913"/>
                <a:gd name="T83" fmla="*/ 372 h 431"/>
                <a:gd name="T84" fmla="*/ 1972 w 2913"/>
                <a:gd name="T85" fmla="*/ 417 h 431"/>
                <a:gd name="T86" fmla="*/ 2018 w 2913"/>
                <a:gd name="T87" fmla="*/ 430 h 431"/>
                <a:gd name="T88" fmla="*/ 2064 w 2913"/>
                <a:gd name="T89" fmla="*/ 426 h 431"/>
                <a:gd name="T90" fmla="*/ 2110 w 2913"/>
                <a:gd name="T91" fmla="*/ 421 h 431"/>
                <a:gd name="T92" fmla="*/ 2156 w 2913"/>
                <a:gd name="T93" fmla="*/ 418 h 431"/>
                <a:gd name="T94" fmla="*/ 2202 w 2913"/>
                <a:gd name="T95" fmla="*/ 405 h 431"/>
                <a:gd name="T96" fmla="*/ 2247 w 2913"/>
                <a:gd name="T97" fmla="*/ 379 h 431"/>
                <a:gd name="T98" fmla="*/ 2293 w 2913"/>
                <a:gd name="T99" fmla="*/ 351 h 431"/>
                <a:gd name="T100" fmla="*/ 2339 w 2913"/>
                <a:gd name="T101" fmla="*/ 323 h 431"/>
                <a:gd name="T102" fmla="*/ 2385 w 2913"/>
                <a:gd name="T103" fmla="*/ 297 h 431"/>
                <a:gd name="T104" fmla="*/ 2431 w 2913"/>
                <a:gd name="T105" fmla="*/ 273 h 431"/>
                <a:gd name="T106" fmla="*/ 2477 w 2913"/>
                <a:gd name="T107" fmla="*/ 256 h 431"/>
                <a:gd name="T108" fmla="*/ 2523 w 2913"/>
                <a:gd name="T109" fmla="*/ 243 h 431"/>
                <a:gd name="T110" fmla="*/ 2569 w 2913"/>
                <a:gd name="T111" fmla="*/ 233 h 431"/>
                <a:gd name="T112" fmla="*/ 2614 w 2913"/>
                <a:gd name="T113" fmla="*/ 228 h 431"/>
                <a:gd name="T114" fmla="*/ 2660 w 2913"/>
                <a:gd name="T115" fmla="*/ 224 h 431"/>
                <a:gd name="T116" fmla="*/ 2706 w 2913"/>
                <a:gd name="T117" fmla="*/ 222 h 431"/>
                <a:gd name="T118" fmla="*/ 2752 w 2913"/>
                <a:gd name="T119" fmla="*/ 222 h 431"/>
                <a:gd name="T120" fmla="*/ 2798 w 2913"/>
                <a:gd name="T121" fmla="*/ 222 h 431"/>
                <a:gd name="T122" fmla="*/ 2844 w 2913"/>
                <a:gd name="T123" fmla="*/ 222 h 431"/>
                <a:gd name="T124" fmla="*/ 2890 w 2913"/>
                <a:gd name="T125" fmla="*/ 223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13" h="431">
                  <a:moveTo>
                    <a:pt x="0" y="227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0" y="227"/>
                    <a:pt x="1" y="227"/>
                    <a:pt x="1" y="227"/>
                  </a:cubicBezTo>
                  <a:cubicBezTo>
                    <a:pt x="1" y="227"/>
                    <a:pt x="1" y="227"/>
                    <a:pt x="1" y="227"/>
                  </a:cubicBezTo>
                  <a:cubicBezTo>
                    <a:pt x="1" y="227"/>
                    <a:pt x="1" y="227"/>
                    <a:pt x="1" y="226"/>
                  </a:cubicBezTo>
                  <a:cubicBezTo>
                    <a:pt x="1" y="226"/>
                    <a:pt x="1" y="227"/>
                    <a:pt x="2" y="227"/>
                  </a:cubicBezTo>
                  <a:cubicBezTo>
                    <a:pt x="2" y="227"/>
                    <a:pt x="2" y="227"/>
                    <a:pt x="2" y="227"/>
                  </a:cubicBezTo>
                  <a:cubicBezTo>
                    <a:pt x="2" y="227"/>
                    <a:pt x="2" y="227"/>
                    <a:pt x="2" y="227"/>
                  </a:cubicBezTo>
                  <a:cubicBezTo>
                    <a:pt x="3" y="227"/>
                    <a:pt x="3" y="226"/>
                    <a:pt x="3" y="226"/>
                  </a:cubicBezTo>
                  <a:cubicBezTo>
                    <a:pt x="3" y="226"/>
                    <a:pt x="3" y="227"/>
                    <a:pt x="3" y="227"/>
                  </a:cubicBezTo>
                  <a:cubicBezTo>
                    <a:pt x="3" y="227"/>
                    <a:pt x="3" y="226"/>
                    <a:pt x="4" y="226"/>
                  </a:cubicBezTo>
                  <a:cubicBezTo>
                    <a:pt x="4" y="226"/>
                    <a:pt x="4" y="227"/>
                    <a:pt x="4" y="227"/>
                  </a:cubicBezTo>
                  <a:cubicBezTo>
                    <a:pt x="4" y="227"/>
                    <a:pt x="4" y="227"/>
                    <a:pt x="4" y="227"/>
                  </a:cubicBezTo>
                  <a:cubicBezTo>
                    <a:pt x="4" y="227"/>
                    <a:pt x="4" y="228"/>
                    <a:pt x="5" y="227"/>
                  </a:cubicBezTo>
                  <a:cubicBezTo>
                    <a:pt x="5" y="227"/>
                    <a:pt x="5" y="226"/>
                    <a:pt x="5" y="226"/>
                  </a:cubicBezTo>
                  <a:cubicBezTo>
                    <a:pt x="5" y="226"/>
                    <a:pt x="5" y="226"/>
                    <a:pt x="5" y="226"/>
                  </a:cubicBezTo>
                  <a:cubicBezTo>
                    <a:pt x="5" y="227"/>
                    <a:pt x="6" y="227"/>
                    <a:pt x="6" y="227"/>
                  </a:cubicBezTo>
                  <a:cubicBezTo>
                    <a:pt x="6" y="227"/>
                    <a:pt x="6" y="227"/>
                    <a:pt x="6" y="227"/>
                  </a:cubicBezTo>
                  <a:cubicBezTo>
                    <a:pt x="6" y="227"/>
                    <a:pt x="6" y="227"/>
                    <a:pt x="6" y="227"/>
                  </a:cubicBezTo>
                  <a:cubicBezTo>
                    <a:pt x="6" y="227"/>
                    <a:pt x="7" y="227"/>
                    <a:pt x="7" y="227"/>
                  </a:cubicBezTo>
                  <a:cubicBezTo>
                    <a:pt x="7" y="227"/>
                    <a:pt x="7" y="227"/>
                    <a:pt x="7" y="227"/>
                  </a:cubicBezTo>
                  <a:cubicBezTo>
                    <a:pt x="7" y="227"/>
                    <a:pt x="7" y="226"/>
                    <a:pt x="7" y="226"/>
                  </a:cubicBezTo>
                  <a:cubicBezTo>
                    <a:pt x="8" y="227"/>
                    <a:pt x="8" y="227"/>
                    <a:pt x="8" y="227"/>
                  </a:cubicBezTo>
                  <a:cubicBezTo>
                    <a:pt x="8" y="228"/>
                    <a:pt x="8" y="227"/>
                    <a:pt x="8" y="227"/>
                  </a:cubicBezTo>
                  <a:cubicBezTo>
                    <a:pt x="8" y="227"/>
                    <a:pt x="9" y="227"/>
                    <a:pt x="9" y="227"/>
                  </a:cubicBezTo>
                  <a:cubicBezTo>
                    <a:pt x="9" y="227"/>
                    <a:pt x="9" y="226"/>
                    <a:pt x="9" y="226"/>
                  </a:cubicBezTo>
                  <a:cubicBezTo>
                    <a:pt x="9" y="226"/>
                    <a:pt x="9" y="227"/>
                    <a:pt x="9" y="227"/>
                  </a:cubicBezTo>
                  <a:cubicBezTo>
                    <a:pt x="9" y="227"/>
                    <a:pt x="9" y="227"/>
                    <a:pt x="10" y="226"/>
                  </a:cubicBezTo>
                  <a:cubicBezTo>
                    <a:pt x="10" y="226"/>
                    <a:pt x="10" y="226"/>
                    <a:pt x="10" y="226"/>
                  </a:cubicBezTo>
                  <a:cubicBezTo>
                    <a:pt x="10" y="227"/>
                    <a:pt x="10" y="227"/>
                    <a:pt x="10" y="227"/>
                  </a:cubicBezTo>
                  <a:cubicBezTo>
                    <a:pt x="11" y="227"/>
                    <a:pt x="11" y="227"/>
                    <a:pt x="11" y="227"/>
                  </a:cubicBezTo>
                  <a:cubicBezTo>
                    <a:pt x="11" y="227"/>
                    <a:pt x="11" y="226"/>
                    <a:pt x="11" y="226"/>
                  </a:cubicBezTo>
                  <a:cubicBezTo>
                    <a:pt x="11" y="226"/>
                    <a:pt x="11" y="227"/>
                    <a:pt x="12" y="227"/>
                  </a:cubicBezTo>
                  <a:cubicBezTo>
                    <a:pt x="12" y="227"/>
                    <a:pt x="12" y="227"/>
                    <a:pt x="12" y="227"/>
                  </a:cubicBezTo>
                  <a:cubicBezTo>
                    <a:pt x="12" y="227"/>
                    <a:pt x="12" y="227"/>
                    <a:pt x="12" y="227"/>
                  </a:cubicBezTo>
                  <a:cubicBezTo>
                    <a:pt x="12" y="227"/>
                    <a:pt x="12" y="226"/>
                    <a:pt x="13" y="226"/>
                  </a:cubicBezTo>
                  <a:cubicBezTo>
                    <a:pt x="13" y="226"/>
                    <a:pt x="13" y="227"/>
                    <a:pt x="13" y="227"/>
                  </a:cubicBezTo>
                  <a:cubicBezTo>
                    <a:pt x="13" y="227"/>
                    <a:pt x="13" y="227"/>
                    <a:pt x="13" y="227"/>
                  </a:cubicBezTo>
                  <a:cubicBezTo>
                    <a:pt x="13" y="227"/>
                    <a:pt x="14" y="227"/>
                    <a:pt x="14" y="227"/>
                  </a:cubicBezTo>
                  <a:cubicBezTo>
                    <a:pt x="14" y="227"/>
                    <a:pt x="14" y="227"/>
                    <a:pt x="14" y="227"/>
                  </a:cubicBezTo>
                  <a:cubicBezTo>
                    <a:pt x="14" y="227"/>
                    <a:pt x="14" y="226"/>
                    <a:pt x="14" y="226"/>
                  </a:cubicBezTo>
                  <a:cubicBezTo>
                    <a:pt x="14" y="226"/>
                    <a:pt x="15" y="227"/>
                    <a:pt x="15" y="227"/>
                  </a:cubicBezTo>
                  <a:cubicBezTo>
                    <a:pt x="15" y="227"/>
                    <a:pt x="15" y="226"/>
                    <a:pt x="15" y="226"/>
                  </a:cubicBezTo>
                  <a:cubicBezTo>
                    <a:pt x="15" y="226"/>
                    <a:pt x="15" y="226"/>
                    <a:pt x="15" y="226"/>
                  </a:cubicBezTo>
                  <a:cubicBezTo>
                    <a:pt x="16" y="227"/>
                    <a:pt x="16" y="227"/>
                    <a:pt x="16" y="227"/>
                  </a:cubicBezTo>
                  <a:cubicBezTo>
                    <a:pt x="16" y="227"/>
                    <a:pt x="16" y="227"/>
                    <a:pt x="16" y="227"/>
                  </a:cubicBezTo>
                  <a:cubicBezTo>
                    <a:pt x="16" y="227"/>
                    <a:pt x="17" y="227"/>
                    <a:pt x="17" y="227"/>
                  </a:cubicBezTo>
                  <a:cubicBezTo>
                    <a:pt x="17" y="227"/>
                    <a:pt x="17" y="227"/>
                    <a:pt x="17" y="227"/>
                  </a:cubicBezTo>
                  <a:cubicBezTo>
                    <a:pt x="17" y="227"/>
                    <a:pt x="17" y="227"/>
                    <a:pt x="17" y="227"/>
                  </a:cubicBezTo>
                  <a:cubicBezTo>
                    <a:pt x="17" y="227"/>
                    <a:pt x="17" y="226"/>
                    <a:pt x="18" y="226"/>
                  </a:cubicBezTo>
                  <a:cubicBezTo>
                    <a:pt x="18" y="226"/>
                    <a:pt x="18" y="227"/>
                    <a:pt x="18" y="227"/>
                  </a:cubicBezTo>
                  <a:cubicBezTo>
                    <a:pt x="18" y="227"/>
                    <a:pt x="18" y="227"/>
                    <a:pt x="18" y="227"/>
                  </a:cubicBezTo>
                  <a:cubicBezTo>
                    <a:pt x="19" y="227"/>
                    <a:pt x="19" y="226"/>
                    <a:pt x="19" y="226"/>
                  </a:cubicBezTo>
                  <a:cubicBezTo>
                    <a:pt x="19" y="226"/>
                    <a:pt x="19" y="226"/>
                    <a:pt x="19" y="226"/>
                  </a:cubicBezTo>
                  <a:cubicBezTo>
                    <a:pt x="19" y="227"/>
                    <a:pt x="19" y="227"/>
                    <a:pt x="20" y="227"/>
                  </a:cubicBezTo>
                  <a:cubicBezTo>
                    <a:pt x="20" y="227"/>
                    <a:pt x="20" y="227"/>
                    <a:pt x="20" y="227"/>
                  </a:cubicBezTo>
                  <a:cubicBezTo>
                    <a:pt x="20" y="227"/>
                    <a:pt x="20" y="226"/>
                    <a:pt x="20" y="226"/>
                  </a:cubicBezTo>
                  <a:cubicBezTo>
                    <a:pt x="20" y="226"/>
                    <a:pt x="20" y="227"/>
                    <a:pt x="21" y="227"/>
                  </a:cubicBezTo>
                  <a:cubicBezTo>
                    <a:pt x="21" y="227"/>
                    <a:pt x="21" y="228"/>
                    <a:pt x="21" y="228"/>
                  </a:cubicBezTo>
                  <a:cubicBezTo>
                    <a:pt x="21" y="228"/>
                    <a:pt x="21" y="227"/>
                    <a:pt x="21" y="227"/>
                  </a:cubicBezTo>
                  <a:cubicBezTo>
                    <a:pt x="21" y="227"/>
                    <a:pt x="22" y="227"/>
                    <a:pt x="22" y="227"/>
                  </a:cubicBezTo>
                  <a:cubicBezTo>
                    <a:pt x="22" y="227"/>
                    <a:pt x="22" y="226"/>
                    <a:pt x="22" y="226"/>
                  </a:cubicBezTo>
                  <a:cubicBezTo>
                    <a:pt x="22" y="226"/>
                    <a:pt x="22" y="227"/>
                    <a:pt x="22" y="227"/>
                  </a:cubicBezTo>
                  <a:cubicBezTo>
                    <a:pt x="22" y="227"/>
                    <a:pt x="23" y="227"/>
                    <a:pt x="23" y="227"/>
                  </a:cubicBezTo>
                  <a:cubicBezTo>
                    <a:pt x="23" y="227"/>
                    <a:pt x="23" y="227"/>
                    <a:pt x="23" y="227"/>
                  </a:cubicBezTo>
                  <a:cubicBezTo>
                    <a:pt x="23" y="227"/>
                    <a:pt x="23" y="227"/>
                    <a:pt x="24" y="226"/>
                  </a:cubicBezTo>
                  <a:cubicBezTo>
                    <a:pt x="24" y="226"/>
                    <a:pt x="24" y="226"/>
                    <a:pt x="24" y="226"/>
                  </a:cubicBezTo>
                  <a:cubicBezTo>
                    <a:pt x="24" y="226"/>
                    <a:pt x="24" y="227"/>
                    <a:pt x="24" y="227"/>
                  </a:cubicBezTo>
                  <a:cubicBezTo>
                    <a:pt x="24" y="227"/>
                    <a:pt x="25" y="226"/>
                    <a:pt x="25" y="226"/>
                  </a:cubicBezTo>
                  <a:cubicBezTo>
                    <a:pt x="25" y="226"/>
                    <a:pt x="25" y="227"/>
                    <a:pt x="25" y="227"/>
                  </a:cubicBezTo>
                  <a:cubicBezTo>
                    <a:pt x="25" y="227"/>
                    <a:pt x="25" y="227"/>
                    <a:pt x="25" y="227"/>
                  </a:cubicBezTo>
                  <a:cubicBezTo>
                    <a:pt x="25" y="227"/>
                    <a:pt x="26" y="226"/>
                    <a:pt x="26" y="226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7" y="227"/>
                    <a:pt x="27" y="227"/>
                    <a:pt x="27" y="227"/>
                  </a:cubicBezTo>
                  <a:cubicBezTo>
                    <a:pt x="27" y="227"/>
                    <a:pt x="27" y="226"/>
                    <a:pt x="27" y="226"/>
                  </a:cubicBezTo>
                  <a:cubicBezTo>
                    <a:pt x="27" y="226"/>
                    <a:pt x="28" y="227"/>
                    <a:pt x="28" y="227"/>
                  </a:cubicBezTo>
                  <a:cubicBezTo>
                    <a:pt x="28" y="227"/>
                    <a:pt x="28" y="227"/>
                    <a:pt x="28" y="227"/>
                  </a:cubicBezTo>
                  <a:cubicBezTo>
                    <a:pt x="28" y="227"/>
                    <a:pt x="28" y="227"/>
                    <a:pt x="28" y="227"/>
                  </a:cubicBezTo>
                  <a:cubicBezTo>
                    <a:pt x="28" y="227"/>
                    <a:pt x="28" y="227"/>
                    <a:pt x="29" y="227"/>
                  </a:cubicBezTo>
                  <a:cubicBezTo>
                    <a:pt x="29" y="227"/>
                    <a:pt x="29" y="227"/>
                    <a:pt x="29" y="227"/>
                  </a:cubicBezTo>
                  <a:cubicBezTo>
                    <a:pt x="29" y="227"/>
                    <a:pt x="29" y="226"/>
                    <a:pt x="29" y="226"/>
                  </a:cubicBezTo>
                  <a:cubicBezTo>
                    <a:pt x="30" y="226"/>
                    <a:pt x="30" y="227"/>
                    <a:pt x="30" y="227"/>
                  </a:cubicBezTo>
                  <a:cubicBezTo>
                    <a:pt x="30" y="227"/>
                    <a:pt x="30" y="227"/>
                    <a:pt x="30" y="227"/>
                  </a:cubicBezTo>
                  <a:cubicBezTo>
                    <a:pt x="30" y="227"/>
                    <a:pt x="30" y="227"/>
                    <a:pt x="30" y="227"/>
                  </a:cubicBezTo>
                  <a:cubicBezTo>
                    <a:pt x="30" y="227"/>
                    <a:pt x="31" y="227"/>
                    <a:pt x="31" y="227"/>
                  </a:cubicBezTo>
                  <a:cubicBezTo>
                    <a:pt x="31" y="227"/>
                    <a:pt x="31" y="226"/>
                    <a:pt x="31" y="226"/>
                  </a:cubicBezTo>
                  <a:cubicBezTo>
                    <a:pt x="31" y="226"/>
                    <a:pt x="31" y="227"/>
                    <a:pt x="32" y="227"/>
                  </a:cubicBezTo>
                  <a:cubicBezTo>
                    <a:pt x="32" y="227"/>
                    <a:pt x="32" y="226"/>
                    <a:pt x="32" y="226"/>
                  </a:cubicBezTo>
                  <a:cubicBezTo>
                    <a:pt x="32" y="226"/>
                    <a:pt x="32" y="227"/>
                    <a:pt x="32" y="227"/>
                  </a:cubicBezTo>
                  <a:cubicBezTo>
                    <a:pt x="32" y="227"/>
                    <a:pt x="33" y="227"/>
                    <a:pt x="33" y="227"/>
                  </a:cubicBezTo>
                  <a:cubicBezTo>
                    <a:pt x="33" y="227"/>
                    <a:pt x="33" y="227"/>
                    <a:pt x="33" y="226"/>
                  </a:cubicBezTo>
                  <a:cubicBezTo>
                    <a:pt x="33" y="226"/>
                    <a:pt x="33" y="226"/>
                    <a:pt x="33" y="227"/>
                  </a:cubicBezTo>
                  <a:cubicBezTo>
                    <a:pt x="33" y="227"/>
                    <a:pt x="34" y="227"/>
                    <a:pt x="34" y="227"/>
                  </a:cubicBezTo>
                  <a:cubicBezTo>
                    <a:pt x="34" y="227"/>
                    <a:pt x="34" y="227"/>
                    <a:pt x="34" y="227"/>
                  </a:cubicBezTo>
                  <a:cubicBezTo>
                    <a:pt x="34" y="227"/>
                    <a:pt x="34" y="227"/>
                    <a:pt x="34" y="227"/>
                  </a:cubicBezTo>
                  <a:cubicBezTo>
                    <a:pt x="35" y="227"/>
                    <a:pt x="35" y="227"/>
                    <a:pt x="35" y="227"/>
                  </a:cubicBezTo>
                  <a:cubicBezTo>
                    <a:pt x="35" y="227"/>
                    <a:pt x="35" y="227"/>
                    <a:pt x="35" y="227"/>
                  </a:cubicBezTo>
                  <a:cubicBezTo>
                    <a:pt x="35" y="227"/>
                    <a:pt x="35" y="227"/>
                    <a:pt x="35" y="226"/>
                  </a:cubicBezTo>
                  <a:cubicBezTo>
                    <a:pt x="36" y="226"/>
                    <a:pt x="36" y="226"/>
                    <a:pt x="36" y="226"/>
                  </a:cubicBezTo>
                  <a:cubicBezTo>
                    <a:pt x="36" y="226"/>
                    <a:pt x="36" y="227"/>
                    <a:pt x="36" y="227"/>
                  </a:cubicBezTo>
                  <a:cubicBezTo>
                    <a:pt x="36" y="227"/>
                    <a:pt x="36" y="227"/>
                    <a:pt x="37" y="227"/>
                  </a:cubicBezTo>
                  <a:cubicBezTo>
                    <a:pt x="37" y="227"/>
                    <a:pt x="37" y="227"/>
                    <a:pt x="37" y="227"/>
                  </a:cubicBezTo>
                  <a:cubicBezTo>
                    <a:pt x="37" y="227"/>
                    <a:pt x="37" y="226"/>
                    <a:pt x="37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38" y="227"/>
                    <a:pt x="38" y="227"/>
                    <a:pt x="38" y="227"/>
                  </a:cubicBezTo>
                  <a:cubicBezTo>
                    <a:pt x="38" y="227"/>
                    <a:pt x="39" y="227"/>
                    <a:pt x="39" y="227"/>
                  </a:cubicBezTo>
                  <a:cubicBezTo>
                    <a:pt x="39" y="227"/>
                    <a:pt x="39" y="227"/>
                    <a:pt x="39" y="226"/>
                  </a:cubicBezTo>
                  <a:cubicBezTo>
                    <a:pt x="39" y="226"/>
                    <a:pt x="39" y="226"/>
                    <a:pt x="40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0" y="226"/>
                    <a:pt x="41" y="227"/>
                    <a:pt x="41" y="227"/>
                  </a:cubicBezTo>
                  <a:cubicBezTo>
                    <a:pt x="41" y="227"/>
                    <a:pt x="41" y="227"/>
                    <a:pt x="41" y="226"/>
                  </a:cubicBezTo>
                  <a:cubicBezTo>
                    <a:pt x="41" y="226"/>
                    <a:pt x="41" y="227"/>
                    <a:pt x="41" y="226"/>
                  </a:cubicBezTo>
                  <a:cubicBezTo>
                    <a:pt x="41" y="226"/>
                    <a:pt x="42" y="226"/>
                    <a:pt x="42" y="226"/>
                  </a:cubicBezTo>
                  <a:cubicBezTo>
                    <a:pt x="42" y="226"/>
                    <a:pt x="42" y="226"/>
                    <a:pt x="42" y="226"/>
                  </a:cubicBezTo>
                  <a:cubicBezTo>
                    <a:pt x="42" y="227"/>
                    <a:pt x="42" y="226"/>
                    <a:pt x="42" y="226"/>
                  </a:cubicBezTo>
                  <a:cubicBezTo>
                    <a:pt x="43" y="226"/>
                    <a:pt x="43" y="226"/>
                    <a:pt x="43" y="226"/>
                  </a:cubicBezTo>
                  <a:cubicBezTo>
                    <a:pt x="43" y="226"/>
                    <a:pt x="43" y="227"/>
                    <a:pt x="43" y="227"/>
                  </a:cubicBezTo>
                  <a:cubicBezTo>
                    <a:pt x="43" y="227"/>
                    <a:pt x="43" y="226"/>
                    <a:pt x="43" y="226"/>
                  </a:cubicBezTo>
                  <a:cubicBezTo>
                    <a:pt x="44" y="226"/>
                    <a:pt x="44" y="227"/>
                    <a:pt x="44" y="227"/>
                  </a:cubicBezTo>
                  <a:cubicBezTo>
                    <a:pt x="44" y="227"/>
                    <a:pt x="44" y="227"/>
                    <a:pt x="44" y="227"/>
                  </a:cubicBezTo>
                  <a:cubicBezTo>
                    <a:pt x="44" y="227"/>
                    <a:pt x="44" y="227"/>
                    <a:pt x="45" y="227"/>
                  </a:cubicBezTo>
                  <a:cubicBezTo>
                    <a:pt x="45" y="227"/>
                    <a:pt x="45" y="227"/>
                    <a:pt x="45" y="227"/>
                  </a:cubicBezTo>
                  <a:cubicBezTo>
                    <a:pt x="45" y="227"/>
                    <a:pt x="45" y="227"/>
                    <a:pt x="45" y="227"/>
                  </a:cubicBezTo>
                  <a:cubicBezTo>
                    <a:pt x="46" y="227"/>
                    <a:pt x="46" y="227"/>
                    <a:pt x="46" y="227"/>
                  </a:cubicBezTo>
                  <a:cubicBezTo>
                    <a:pt x="46" y="227"/>
                    <a:pt x="46" y="227"/>
                    <a:pt x="46" y="227"/>
                  </a:cubicBezTo>
                  <a:cubicBezTo>
                    <a:pt x="46" y="227"/>
                    <a:pt x="46" y="226"/>
                    <a:pt x="46" y="226"/>
                  </a:cubicBezTo>
                  <a:cubicBezTo>
                    <a:pt x="47" y="226"/>
                    <a:pt x="47" y="227"/>
                    <a:pt x="47" y="227"/>
                  </a:cubicBezTo>
                  <a:cubicBezTo>
                    <a:pt x="47" y="227"/>
                    <a:pt x="47" y="227"/>
                    <a:pt x="47" y="227"/>
                  </a:cubicBezTo>
                  <a:cubicBezTo>
                    <a:pt x="47" y="227"/>
                    <a:pt x="47" y="227"/>
                    <a:pt x="48" y="227"/>
                  </a:cubicBezTo>
                  <a:cubicBezTo>
                    <a:pt x="48" y="227"/>
                    <a:pt x="48" y="226"/>
                    <a:pt x="48" y="226"/>
                  </a:cubicBezTo>
                  <a:cubicBezTo>
                    <a:pt x="48" y="226"/>
                    <a:pt x="48" y="226"/>
                    <a:pt x="48" y="226"/>
                  </a:cubicBezTo>
                  <a:cubicBezTo>
                    <a:pt x="48" y="226"/>
                    <a:pt x="49" y="226"/>
                    <a:pt x="49" y="226"/>
                  </a:cubicBezTo>
                  <a:cubicBezTo>
                    <a:pt x="49" y="227"/>
                    <a:pt x="49" y="227"/>
                    <a:pt x="49" y="227"/>
                  </a:cubicBezTo>
                  <a:cubicBezTo>
                    <a:pt x="49" y="227"/>
                    <a:pt x="49" y="226"/>
                    <a:pt x="49" y="226"/>
                  </a:cubicBezTo>
                  <a:cubicBezTo>
                    <a:pt x="49" y="226"/>
                    <a:pt x="50" y="227"/>
                    <a:pt x="50" y="227"/>
                  </a:cubicBezTo>
                  <a:cubicBezTo>
                    <a:pt x="50" y="227"/>
                    <a:pt x="50" y="227"/>
                    <a:pt x="50" y="227"/>
                  </a:cubicBezTo>
                  <a:cubicBezTo>
                    <a:pt x="50" y="227"/>
                    <a:pt x="50" y="226"/>
                    <a:pt x="51" y="226"/>
                  </a:cubicBezTo>
                  <a:cubicBezTo>
                    <a:pt x="51" y="226"/>
                    <a:pt x="51" y="227"/>
                    <a:pt x="51" y="227"/>
                  </a:cubicBezTo>
                  <a:cubicBezTo>
                    <a:pt x="51" y="227"/>
                    <a:pt x="51" y="227"/>
                    <a:pt x="51" y="227"/>
                  </a:cubicBezTo>
                  <a:cubicBezTo>
                    <a:pt x="51" y="227"/>
                    <a:pt x="51" y="227"/>
                    <a:pt x="51" y="227"/>
                  </a:cubicBezTo>
                  <a:cubicBezTo>
                    <a:pt x="52" y="227"/>
                    <a:pt x="52" y="227"/>
                    <a:pt x="52" y="227"/>
                  </a:cubicBezTo>
                  <a:cubicBezTo>
                    <a:pt x="52" y="227"/>
                    <a:pt x="52" y="226"/>
                    <a:pt x="52" y="226"/>
                  </a:cubicBezTo>
                  <a:cubicBezTo>
                    <a:pt x="52" y="226"/>
                    <a:pt x="53" y="227"/>
                    <a:pt x="53" y="227"/>
                  </a:cubicBezTo>
                  <a:cubicBezTo>
                    <a:pt x="53" y="227"/>
                    <a:pt x="53" y="227"/>
                    <a:pt x="53" y="226"/>
                  </a:cubicBezTo>
                  <a:cubicBezTo>
                    <a:pt x="53" y="226"/>
                    <a:pt x="53" y="227"/>
                    <a:pt x="53" y="227"/>
                  </a:cubicBezTo>
                  <a:cubicBezTo>
                    <a:pt x="54" y="227"/>
                    <a:pt x="54" y="227"/>
                    <a:pt x="54" y="227"/>
                  </a:cubicBezTo>
                  <a:cubicBezTo>
                    <a:pt x="54" y="227"/>
                    <a:pt x="54" y="227"/>
                    <a:pt x="54" y="227"/>
                  </a:cubicBezTo>
                  <a:cubicBezTo>
                    <a:pt x="54" y="227"/>
                    <a:pt x="54" y="226"/>
                    <a:pt x="54" y="226"/>
                  </a:cubicBezTo>
                  <a:cubicBezTo>
                    <a:pt x="55" y="226"/>
                    <a:pt x="55" y="226"/>
                    <a:pt x="55" y="226"/>
                  </a:cubicBezTo>
                  <a:cubicBezTo>
                    <a:pt x="55" y="226"/>
                    <a:pt x="55" y="226"/>
                    <a:pt x="55" y="226"/>
                  </a:cubicBezTo>
                  <a:cubicBezTo>
                    <a:pt x="55" y="227"/>
                    <a:pt x="55" y="227"/>
                    <a:pt x="56" y="227"/>
                  </a:cubicBezTo>
                  <a:cubicBezTo>
                    <a:pt x="56" y="227"/>
                    <a:pt x="56" y="227"/>
                    <a:pt x="56" y="227"/>
                  </a:cubicBezTo>
                  <a:cubicBezTo>
                    <a:pt x="56" y="227"/>
                    <a:pt x="56" y="227"/>
                    <a:pt x="56" y="227"/>
                  </a:cubicBezTo>
                  <a:cubicBezTo>
                    <a:pt x="57" y="227"/>
                    <a:pt x="57" y="226"/>
                    <a:pt x="57" y="226"/>
                  </a:cubicBezTo>
                  <a:cubicBezTo>
                    <a:pt x="57" y="226"/>
                    <a:pt x="57" y="227"/>
                    <a:pt x="57" y="227"/>
                  </a:cubicBezTo>
                  <a:cubicBezTo>
                    <a:pt x="57" y="227"/>
                    <a:pt x="57" y="227"/>
                    <a:pt x="57" y="226"/>
                  </a:cubicBezTo>
                  <a:cubicBezTo>
                    <a:pt x="57" y="226"/>
                    <a:pt x="58" y="226"/>
                    <a:pt x="58" y="226"/>
                  </a:cubicBezTo>
                  <a:cubicBezTo>
                    <a:pt x="58" y="227"/>
                    <a:pt x="58" y="227"/>
                    <a:pt x="58" y="227"/>
                  </a:cubicBezTo>
                  <a:cubicBezTo>
                    <a:pt x="58" y="227"/>
                    <a:pt x="58" y="226"/>
                    <a:pt x="59" y="226"/>
                  </a:cubicBezTo>
                  <a:cubicBezTo>
                    <a:pt x="59" y="226"/>
                    <a:pt x="59" y="227"/>
                    <a:pt x="59" y="227"/>
                  </a:cubicBezTo>
                  <a:cubicBezTo>
                    <a:pt x="59" y="227"/>
                    <a:pt x="59" y="227"/>
                    <a:pt x="59" y="227"/>
                  </a:cubicBezTo>
                  <a:cubicBezTo>
                    <a:pt x="59" y="227"/>
                    <a:pt x="59" y="227"/>
                    <a:pt x="59" y="226"/>
                  </a:cubicBezTo>
                  <a:cubicBezTo>
                    <a:pt x="60" y="226"/>
                    <a:pt x="60" y="226"/>
                    <a:pt x="60" y="226"/>
                  </a:cubicBezTo>
                  <a:cubicBezTo>
                    <a:pt x="60" y="226"/>
                    <a:pt x="60" y="227"/>
                    <a:pt x="60" y="227"/>
                  </a:cubicBezTo>
                  <a:cubicBezTo>
                    <a:pt x="60" y="227"/>
                    <a:pt x="61" y="226"/>
                    <a:pt x="61" y="226"/>
                  </a:cubicBezTo>
                  <a:cubicBezTo>
                    <a:pt x="61" y="226"/>
                    <a:pt x="61" y="226"/>
                    <a:pt x="61" y="226"/>
                  </a:cubicBezTo>
                  <a:cubicBezTo>
                    <a:pt x="61" y="227"/>
                    <a:pt x="61" y="227"/>
                    <a:pt x="61" y="227"/>
                  </a:cubicBezTo>
                  <a:cubicBezTo>
                    <a:pt x="62" y="227"/>
                    <a:pt x="62" y="226"/>
                    <a:pt x="62" y="226"/>
                  </a:cubicBezTo>
                  <a:cubicBezTo>
                    <a:pt x="62" y="226"/>
                    <a:pt x="62" y="226"/>
                    <a:pt x="62" y="226"/>
                  </a:cubicBezTo>
                  <a:cubicBezTo>
                    <a:pt x="62" y="227"/>
                    <a:pt x="62" y="227"/>
                    <a:pt x="62" y="227"/>
                  </a:cubicBezTo>
                  <a:cubicBezTo>
                    <a:pt x="63" y="227"/>
                    <a:pt x="63" y="227"/>
                    <a:pt x="63" y="227"/>
                  </a:cubicBezTo>
                  <a:cubicBezTo>
                    <a:pt x="63" y="227"/>
                    <a:pt x="63" y="227"/>
                    <a:pt x="63" y="227"/>
                  </a:cubicBezTo>
                  <a:cubicBezTo>
                    <a:pt x="63" y="227"/>
                    <a:pt x="63" y="227"/>
                    <a:pt x="64" y="227"/>
                  </a:cubicBezTo>
                  <a:cubicBezTo>
                    <a:pt x="64" y="227"/>
                    <a:pt x="64" y="227"/>
                    <a:pt x="64" y="227"/>
                  </a:cubicBezTo>
                  <a:cubicBezTo>
                    <a:pt x="64" y="227"/>
                    <a:pt x="64" y="226"/>
                    <a:pt x="64" y="226"/>
                  </a:cubicBezTo>
                  <a:cubicBezTo>
                    <a:pt x="64" y="226"/>
                    <a:pt x="64" y="227"/>
                    <a:pt x="65" y="227"/>
                  </a:cubicBezTo>
                  <a:cubicBezTo>
                    <a:pt x="65" y="227"/>
                    <a:pt x="65" y="227"/>
                    <a:pt x="65" y="226"/>
                  </a:cubicBezTo>
                  <a:cubicBezTo>
                    <a:pt x="65" y="226"/>
                    <a:pt x="65" y="226"/>
                    <a:pt x="65" y="226"/>
                  </a:cubicBezTo>
                  <a:cubicBezTo>
                    <a:pt x="65" y="226"/>
                    <a:pt x="66" y="227"/>
                    <a:pt x="66" y="227"/>
                  </a:cubicBezTo>
                  <a:cubicBezTo>
                    <a:pt x="66" y="227"/>
                    <a:pt x="66" y="227"/>
                    <a:pt x="66" y="227"/>
                  </a:cubicBezTo>
                  <a:cubicBezTo>
                    <a:pt x="66" y="227"/>
                    <a:pt x="66" y="226"/>
                    <a:pt x="67" y="226"/>
                  </a:cubicBezTo>
                  <a:cubicBezTo>
                    <a:pt x="67" y="226"/>
                    <a:pt x="67" y="227"/>
                    <a:pt x="67" y="227"/>
                  </a:cubicBezTo>
                  <a:cubicBezTo>
                    <a:pt x="67" y="227"/>
                    <a:pt x="67" y="226"/>
                    <a:pt x="67" y="226"/>
                  </a:cubicBezTo>
                  <a:cubicBezTo>
                    <a:pt x="67" y="226"/>
                    <a:pt x="67" y="226"/>
                    <a:pt x="67" y="226"/>
                  </a:cubicBezTo>
                  <a:cubicBezTo>
                    <a:pt x="68" y="226"/>
                    <a:pt x="68" y="226"/>
                    <a:pt x="68" y="226"/>
                  </a:cubicBezTo>
                  <a:cubicBezTo>
                    <a:pt x="68" y="226"/>
                    <a:pt x="68" y="226"/>
                    <a:pt x="68" y="226"/>
                  </a:cubicBezTo>
                  <a:cubicBezTo>
                    <a:pt x="68" y="226"/>
                    <a:pt x="69" y="226"/>
                    <a:pt x="69" y="226"/>
                  </a:cubicBezTo>
                  <a:cubicBezTo>
                    <a:pt x="69" y="226"/>
                    <a:pt x="69" y="226"/>
                    <a:pt x="69" y="226"/>
                  </a:cubicBezTo>
                  <a:cubicBezTo>
                    <a:pt x="69" y="226"/>
                    <a:pt x="69" y="226"/>
                    <a:pt x="69" y="226"/>
                  </a:cubicBezTo>
                  <a:cubicBezTo>
                    <a:pt x="70" y="226"/>
                    <a:pt x="70" y="226"/>
                    <a:pt x="70" y="226"/>
                  </a:cubicBezTo>
                  <a:cubicBezTo>
                    <a:pt x="70" y="226"/>
                    <a:pt x="70" y="227"/>
                    <a:pt x="70" y="226"/>
                  </a:cubicBezTo>
                  <a:cubicBezTo>
                    <a:pt x="70" y="226"/>
                    <a:pt x="70" y="226"/>
                    <a:pt x="70" y="226"/>
                  </a:cubicBezTo>
                  <a:cubicBezTo>
                    <a:pt x="71" y="226"/>
                    <a:pt x="71" y="227"/>
                    <a:pt x="71" y="227"/>
                  </a:cubicBezTo>
                  <a:cubicBezTo>
                    <a:pt x="71" y="227"/>
                    <a:pt x="71" y="227"/>
                    <a:pt x="71" y="226"/>
                  </a:cubicBezTo>
                  <a:cubicBezTo>
                    <a:pt x="71" y="226"/>
                    <a:pt x="71" y="226"/>
                    <a:pt x="72" y="226"/>
                  </a:cubicBezTo>
                  <a:cubicBezTo>
                    <a:pt x="72" y="226"/>
                    <a:pt x="72" y="226"/>
                    <a:pt x="72" y="226"/>
                  </a:cubicBezTo>
                  <a:cubicBezTo>
                    <a:pt x="72" y="226"/>
                    <a:pt x="72" y="226"/>
                    <a:pt x="72" y="226"/>
                  </a:cubicBezTo>
                  <a:cubicBezTo>
                    <a:pt x="72" y="227"/>
                    <a:pt x="72" y="227"/>
                    <a:pt x="73" y="227"/>
                  </a:cubicBezTo>
                  <a:cubicBezTo>
                    <a:pt x="73" y="227"/>
                    <a:pt x="73" y="227"/>
                    <a:pt x="73" y="227"/>
                  </a:cubicBezTo>
                  <a:cubicBezTo>
                    <a:pt x="73" y="227"/>
                    <a:pt x="73" y="227"/>
                    <a:pt x="73" y="227"/>
                  </a:cubicBezTo>
                  <a:cubicBezTo>
                    <a:pt x="73" y="227"/>
                    <a:pt x="74" y="227"/>
                    <a:pt x="74" y="226"/>
                  </a:cubicBezTo>
                  <a:cubicBezTo>
                    <a:pt x="74" y="226"/>
                    <a:pt x="74" y="227"/>
                    <a:pt x="74" y="227"/>
                  </a:cubicBezTo>
                  <a:cubicBezTo>
                    <a:pt x="74" y="227"/>
                    <a:pt x="74" y="227"/>
                    <a:pt x="75" y="226"/>
                  </a:cubicBezTo>
                  <a:cubicBezTo>
                    <a:pt x="75" y="226"/>
                    <a:pt x="75" y="226"/>
                    <a:pt x="75" y="226"/>
                  </a:cubicBezTo>
                  <a:cubicBezTo>
                    <a:pt x="75" y="226"/>
                    <a:pt x="75" y="227"/>
                    <a:pt x="75" y="227"/>
                  </a:cubicBezTo>
                  <a:cubicBezTo>
                    <a:pt x="75" y="227"/>
                    <a:pt x="75" y="227"/>
                    <a:pt x="76" y="227"/>
                  </a:cubicBezTo>
                  <a:cubicBezTo>
                    <a:pt x="76" y="227"/>
                    <a:pt x="76" y="226"/>
                    <a:pt x="76" y="226"/>
                  </a:cubicBezTo>
                  <a:cubicBezTo>
                    <a:pt x="76" y="226"/>
                    <a:pt x="76" y="227"/>
                    <a:pt x="76" y="227"/>
                  </a:cubicBezTo>
                  <a:cubicBezTo>
                    <a:pt x="76" y="227"/>
                    <a:pt x="77" y="226"/>
                    <a:pt x="77" y="226"/>
                  </a:cubicBezTo>
                  <a:cubicBezTo>
                    <a:pt x="77" y="226"/>
                    <a:pt x="77" y="226"/>
                    <a:pt x="77" y="226"/>
                  </a:cubicBezTo>
                  <a:cubicBezTo>
                    <a:pt x="77" y="226"/>
                    <a:pt x="77" y="226"/>
                    <a:pt x="78" y="226"/>
                  </a:cubicBezTo>
                  <a:cubicBezTo>
                    <a:pt x="78" y="227"/>
                    <a:pt x="78" y="227"/>
                    <a:pt x="78" y="227"/>
                  </a:cubicBezTo>
                  <a:cubicBezTo>
                    <a:pt x="78" y="227"/>
                    <a:pt x="78" y="226"/>
                    <a:pt x="78" y="226"/>
                  </a:cubicBezTo>
                  <a:cubicBezTo>
                    <a:pt x="78" y="226"/>
                    <a:pt x="78" y="227"/>
                    <a:pt x="78" y="227"/>
                  </a:cubicBezTo>
                  <a:cubicBezTo>
                    <a:pt x="79" y="227"/>
                    <a:pt x="79" y="227"/>
                    <a:pt x="79" y="226"/>
                  </a:cubicBezTo>
                  <a:cubicBezTo>
                    <a:pt x="79" y="226"/>
                    <a:pt x="79" y="226"/>
                    <a:pt x="79" y="226"/>
                  </a:cubicBezTo>
                  <a:cubicBezTo>
                    <a:pt x="79" y="227"/>
                    <a:pt x="80" y="227"/>
                    <a:pt x="80" y="227"/>
                  </a:cubicBezTo>
                  <a:cubicBezTo>
                    <a:pt x="80" y="227"/>
                    <a:pt x="80" y="227"/>
                    <a:pt x="80" y="226"/>
                  </a:cubicBezTo>
                  <a:cubicBezTo>
                    <a:pt x="80" y="226"/>
                    <a:pt x="80" y="226"/>
                    <a:pt x="80" y="226"/>
                  </a:cubicBezTo>
                  <a:cubicBezTo>
                    <a:pt x="80" y="226"/>
                    <a:pt x="80" y="227"/>
                    <a:pt x="81" y="227"/>
                  </a:cubicBezTo>
                  <a:cubicBezTo>
                    <a:pt x="81" y="227"/>
                    <a:pt x="81" y="227"/>
                    <a:pt x="81" y="227"/>
                  </a:cubicBezTo>
                  <a:cubicBezTo>
                    <a:pt x="81" y="227"/>
                    <a:pt x="81" y="227"/>
                    <a:pt x="81" y="227"/>
                  </a:cubicBezTo>
                  <a:cubicBezTo>
                    <a:pt x="82" y="227"/>
                    <a:pt x="82" y="227"/>
                    <a:pt x="82" y="226"/>
                  </a:cubicBezTo>
                  <a:cubicBezTo>
                    <a:pt x="82" y="226"/>
                    <a:pt x="82" y="226"/>
                    <a:pt x="82" y="226"/>
                  </a:cubicBezTo>
                  <a:cubicBezTo>
                    <a:pt x="82" y="226"/>
                    <a:pt x="82" y="226"/>
                    <a:pt x="83" y="226"/>
                  </a:cubicBezTo>
                  <a:cubicBezTo>
                    <a:pt x="83" y="226"/>
                    <a:pt x="83" y="226"/>
                    <a:pt x="83" y="226"/>
                  </a:cubicBezTo>
                  <a:cubicBezTo>
                    <a:pt x="83" y="226"/>
                    <a:pt x="83" y="226"/>
                    <a:pt x="83" y="226"/>
                  </a:cubicBezTo>
                  <a:cubicBezTo>
                    <a:pt x="83" y="226"/>
                    <a:pt x="83" y="226"/>
                    <a:pt x="84" y="226"/>
                  </a:cubicBezTo>
                  <a:cubicBezTo>
                    <a:pt x="84" y="227"/>
                    <a:pt x="84" y="227"/>
                    <a:pt x="84" y="227"/>
                  </a:cubicBezTo>
                  <a:cubicBezTo>
                    <a:pt x="84" y="227"/>
                    <a:pt x="84" y="227"/>
                    <a:pt x="84" y="227"/>
                  </a:cubicBezTo>
                  <a:cubicBezTo>
                    <a:pt x="84" y="227"/>
                    <a:pt x="85" y="227"/>
                    <a:pt x="85" y="226"/>
                  </a:cubicBezTo>
                  <a:cubicBezTo>
                    <a:pt x="85" y="226"/>
                    <a:pt x="85" y="226"/>
                    <a:pt x="85" y="226"/>
                  </a:cubicBezTo>
                  <a:cubicBezTo>
                    <a:pt x="85" y="227"/>
                    <a:pt x="85" y="227"/>
                    <a:pt x="86" y="227"/>
                  </a:cubicBezTo>
                  <a:cubicBezTo>
                    <a:pt x="86" y="227"/>
                    <a:pt x="86" y="226"/>
                    <a:pt x="86" y="226"/>
                  </a:cubicBezTo>
                  <a:cubicBezTo>
                    <a:pt x="86" y="226"/>
                    <a:pt x="86" y="226"/>
                    <a:pt x="86" y="226"/>
                  </a:cubicBezTo>
                  <a:cubicBezTo>
                    <a:pt x="86" y="227"/>
                    <a:pt x="86" y="227"/>
                    <a:pt x="86" y="227"/>
                  </a:cubicBezTo>
                  <a:cubicBezTo>
                    <a:pt x="87" y="227"/>
                    <a:pt x="87" y="227"/>
                    <a:pt x="87" y="226"/>
                  </a:cubicBezTo>
                  <a:cubicBezTo>
                    <a:pt x="87" y="226"/>
                    <a:pt x="87" y="227"/>
                    <a:pt x="87" y="227"/>
                  </a:cubicBezTo>
                  <a:cubicBezTo>
                    <a:pt x="87" y="227"/>
                    <a:pt x="88" y="227"/>
                    <a:pt x="88" y="226"/>
                  </a:cubicBezTo>
                  <a:cubicBezTo>
                    <a:pt x="88" y="226"/>
                    <a:pt x="88" y="226"/>
                    <a:pt x="88" y="226"/>
                  </a:cubicBezTo>
                  <a:cubicBezTo>
                    <a:pt x="88" y="226"/>
                    <a:pt x="88" y="227"/>
                    <a:pt x="88" y="227"/>
                  </a:cubicBezTo>
                  <a:cubicBezTo>
                    <a:pt x="88" y="227"/>
                    <a:pt x="88" y="226"/>
                    <a:pt x="89" y="226"/>
                  </a:cubicBezTo>
                  <a:cubicBezTo>
                    <a:pt x="89" y="226"/>
                    <a:pt x="89" y="226"/>
                    <a:pt x="89" y="226"/>
                  </a:cubicBezTo>
                  <a:cubicBezTo>
                    <a:pt x="89" y="227"/>
                    <a:pt x="89" y="227"/>
                    <a:pt x="89" y="227"/>
                  </a:cubicBezTo>
                  <a:cubicBezTo>
                    <a:pt x="90" y="227"/>
                    <a:pt x="90" y="227"/>
                    <a:pt x="90" y="227"/>
                  </a:cubicBezTo>
                  <a:cubicBezTo>
                    <a:pt x="90" y="227"/>
                    <a:pt x="90" y="227"/>
                    <a:pt x="90" y="227"/>
                  </a:cubicBezTo>
                  <a:cubicBezTo>
                    <a:pt x="90" y="227"/>
                    <a:pt x="90" y="226"/>
                    <a:pt x="91" y="226"/>
                  </a:cubicBezTo>
                  <a:cubicBezTo>
                    <a:pt x="91" y="226"/>
                    <a:pt x="91" y="227"/>
                    <a:pt x="91" y="227"/>
                  </a:cubicBezTo>
                  <a:cubicBezTo>
                    <a:pt x="91" y="227"/>
                    <a:pt x="91" y="226"/>
                    <a:pt x="91" y="226"/>
                  </a:cubicBezTo>
                  <a:cubicBezTo>
                    <a:pt x="91" y="226"/>
                    <a:pt x="91" y="226"/>
                    <a:pt x="92" y="226"/>
                  </a:cubicBezTo>
                  <a:cubicBezTo>
                    <a:pt x="92" y="227"/>
                    <a:pt x="92" y="227"/>
                    <a:pt x="92" y="227"/>
                  </a:cubicBezTo>
                  <a:cubicBezTo>
                    <a:pt x="92" y="227"/>
                    <a:pt x="92" y="227"/>
                    <a:pt x="92" y="227"/>
                  </a:cubicBezTo>
                  <a:cubicBezTo>
                    <a:pt x="92" y="227"/>
                    <a:pt x="93" y="227"/>
                    <a:pt x="93" y="226"/>
                  </a:cubicBezTo>
                  <a:cubicBezTo>
                    <a:pt x="93" y="226"/>
                    <a:pt x="93" y="226"/>
                    <a:pt x="93" y="226"/>
                  </a:cubicBezTo>
                  <a:cubicBezTo>
                    <a:pt x="93" y="226"/>
                    <a:pt x="93" y="226"/>
                    <a:pt x="93" y="226"/>
                  </a:cubicBezTo>
                  <a:cubicBezTo>
                    <a:pt x="93" y="226"/>
                    <a:pt x="94" y="226"/>
                    <a:pt x="94" y="226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95" y="226"/>
                    <a:pt x="95" y="227"/>
                    <a:pt x="95" y="227"/>
                  </a:cubicBezTo>
                  <a:cubicBezTo>
                    <a:pt x="95" y="227"/>
                    <a:pt x="95" y="227"/>
                    <a:pt x="95" y="226"/>
                  </a:cubicBezTo>
                  <a:cubicBezTo>
                    <a:pt x="95" y="226"/>
                    <a:pt x="96" y="227"/>
                    <a:pt x="96" y="226"/>
                  </a:cubicBezTo>
                  <a:cubicBezTo>
                    <a:pt x="96" y="226"/>
                    <a:pt x="96" y="226"/>
                    <a:pt x="96" y="226"/>
                  </a:cubicBezTo>
                  <a:cubicBezTo>
                    <a:pt x="96" y="226"/>
                    <a:pt x="96" y="226"/>
                    <a:pt x="96" y="226"/>
                  </a:cubicBezTo>
                  <a:cubicBezTo>
                    <a:pt x="96" y="226"/>
                    <a:pt x="96" y="226"/>
                    <a:pt x="97" y="226"/>
                  </a:cubicBezTo>
                  <a:cubicBezTo>
                    <a:pt x="97" y="226"/>
                    <a:pt x="97" y="226"/>
                    <a:pt x="97" y="226"/>
                  </a:cubicBezTo>
                  <a:cubicBezTo>
                    <a:pt x="97" y="226"/>
                    <a:pt x="97" y="226"/>
                    <a:pt x="97" y="226"/>
                  </a:cubicBezTo>
                  <a:cubicBezTo>
                    <a:pt x="98" y="226"/>
                    <a:pt x="98" y="226"/>
                    <a:pt x="98" y="226"/>
                  </a:cubicBezTo>
                  <a:cubicBezTo>
                    <a:pt x="98" y="226"/>
                    <a:pt x="98" y="226"/>
                    <a:pt x="98" y="226"/>
                  </a:cubicBezTo>
                  <a:cubicBezTo>
                    <a:pt x="98" y="226"/>
                    <a:pt x="98" y="226"/>
                    <a:pt x="99" y="226"/>
                  </a:cubicBezTo>
                  <a:cubicBezTo>
                    <a:pt x="99" y="226"/>
                    <a:pt x="99" y="226"/>
                    <a:pt x="99" y="226"/>
                  </a:cubicBezTo>
                  <a:cubicBezTo>
                    <a:pt x="99" y="226"/>
                    <a:pt x="99" y="226"/>
                    <a:pt x="99" y="226"/>
                  </a:cubicBezTo>
                  <a:cubicBezTo>
                    <a:pt x="99" y="226"/>
                    <a:pt x="99" y="226"/>
                    <a:pt x="100" y="226"/>
                  </a:cubicBezTo>
                  <a:cubicBezTo>
                    <a:pt x="100" y="227"/>
                    <a:pt x="100" y="226"/>
                    <a:pt x="100" y="226"/>
                  </a:cubicBezTo>
                  <a:cubicBezTo>
                    <a:pt x="100" y="226"/>
                    <a:pt x="100" y="226"/>
                    <a:pt x="100" y="226"/>
                  </a:cubicBezTo>
                  <a:cubicBezTo>
                    <a:pt x="100" y="226"/>
                    <a:pt x="101" y="226"/>
                    <a:pt x="101" y="226"/>
                  </a:cubicBezTo>
                  <a:cubicBezTo>
                    <a:pt x="101" y="226"/>
                    <a:pt x="101" y="226"/>
                    <a:pt x="101" y="226"/>
                  </a:cubicBezTo>
                  <a:cubicBezTo>
                    <a:pt x="101" y="227"/>
                    <a:pt x="101" y="227"/>
                    <a:pt x="101" y="227"/>
                  </a:cubicBezTo>
                  <a:cubicBezTo>
                    <a:pt x="101" y="227"/>
                    <a:pt x="102" y="226"/>
                    <a:pt x="102" y="226"/>
                  </a:cubicBezTo>
                  <a:cubicBezTo>
                    <a:pt x="102" y="226"/>
                    <a:pt x="102" y="226"/>
                    <a:pt x="102" y="226"/>
                  </a:cubicBezTo>
                  <a:cubicBezTo>
                    <a:pt x="102" y="226"/>
                    <a:pt x="102" y="226"/>
                    <a:pt x="103" y="226"/>
                  </a:cubicBezTo>
                  <a:cubicBezTo>
                    <a:pt x="103" y="226"/>
                    <a:pt x="103" y="226"/>
                    <a:pt x="103" y="226"/>
                  </a:cubicBezTo>
                  <a:cubicBezTo>
                    <a:pt x="103" y="226"/>
                    <a:pt x="103" y="226"/>
                    <a:pt x="103" y="226"/>
                  </a:cubicBezTo>
                  <a:cubicBezTo>
                    <a:pt x="103" y="226"/>
                    <a:pt x="104" y="227"/>
                    <a:pt x="104" y="227"/>
                  </a:cubicBezTo>
                  <a:cubicBezTo>
                    <a:pt x="104" y="227"/>
                    <a:pt x="104" y="226"/>
                    <a:pt x="104" y="226"/>
                  </a:cubicBezTo>
                  <a:cubicBezTo>
                    <a:pt x="104" y="226"/>
                    <a:pt x="104" y="226"/>
                    <a:pt x="104" y="226"/>
                  </a:cubicBezTo>
                  <a:cubicBezTo>
                    <a:pt x="104" y="226"/>
                    <a:pt x="105" y="226"/>
                    <a:pt x="105" y="226"/>
                  </a:cubicBezTo>
                  <a:cubicBezTo>
                    <a:pt x="105" y="226"/>
                    <a:pt x="105" y="227"/>
                    <a:pt x="105" y="227"/>
                  </a:cubicBezTo>
                  <a:cubicBezTo>
                    <a:pt x="105" y="227"/>
                    <a:pt x="105" y="227"/>
                    <a:pt x="105" y="226"/>
                  </a:cubicBezTo>
                  <a:cubicBezTo>
                    <a:pt x="106" y="226"/>
                    <a:pt x="106" y="226"/>
                    <a:pt x="106" y="226"/>
                  </a:cubicBezTo>
                  <a:cubicBezTo>
                    <a:pt x="106" y="226"/>
                    <a:pt x="106" y="226"/>
                    <a:pt x="106" y="226"/>
                  </a:cubicBezTo>
                  <a:cubicBezTo>
                    <a:pt x="106" y="226"/>
                    <a:pt x="107" y="226"/>
                    <a:pt x="107" y="226"/>
                  </a:cubicBezTo>
                  <a:cubicBezTo>
                    <a:pt x="107" y="226"/>
                    <a:pt x="107" y="226"/>
                    <a:pt x="107" y="226"/>
                  </a:cubicBezTo>
                  <a:cubicBezTo>
                    <a:pt x="107" y="226"/>
                    <a:pt x="107" y="226"/>
                    <a:pt x="107" y="226"/>
                  </a:cubicBezTo>
                  <a:cubicBezTo>
                    <a:pt x="107" y="226"/>
                    <a:pt x="107" y="226"/>
                    <a:pt x="108" y="226"/>
                  </a:cubicBezTo>
                  <a:cubicBezTo>
                    <a:pt x="108" y="227"/>
                    <a:pt x="108" y="226"/>
                    <a:pt x="108" y="226"/>
                  </a:cubicBezTo>
                  <a:cubicBezTo>
                    <a:pt x="108" y="226"/>
                    <a:pt x="108" y="227"/>
                    <a:pt x="108" y="226"/>
                  </a:cubicBezTo>
                  <a:cubicBezTo>
                    <a:pt x="109" y="226"/>
                    <a:pt x="109" y="226"/>
                    <a:pt x="109" y="226"/>
                  </a:cubicBezTo>
                  <a:cubicBezTo>
                    <a:pt x="109" y="226"/>
                    <a:pt x="109" y="226"/>
                    <a:pt x="109" y="226"/>
                  </a:cubicBezTo>
                  <a:cubicBezTo>
                    <a:pt x="109" y="226"/>
                    <a:pt x="109" y="226"/>
                    <a:pt x="109" y="226"/>
                  </a:cubicBezTo>
                  <a:cubicBezTo>
                    <a:pt x="109" y="226"/>
                    <a:pt x="110" y="226"/>
                    <a:pt x="110" y="226"/>
                  </a:cubicBezTo>
                  <a:cubicBezTo>
                    <a:pt x="110" y="226"/>
                    <a:pt x="110" y="227"/>
                    <a:pt x="110" y="226"/>
                  </a:cubicBezTo>
                  <a:cubicBezTo>
                    <a:pt x="110" y="226"/>
                    <a:pt x="110" y="226"/>
                    <a:pt x="111" y="226"/>
                  </a:cubicBezTo>
                  <a:cubicBezTo>
                    <a:pt x="111" y="226"/>
                    <a:pt x="111" y="226"/>
                    <a:pt x="111" y="226"/>
                  </a:cubicBezTo>
                  <a:cubicBezTo>
                    <a:pt x="111" y="227"/>
                    <a:pt x="111" y="226"/>
                    <a:pt x="111" y="226"/>
                  </a:cubicBezTo>
                  <a:cubicBezTo>
                    <a:pt x="111" y="226"/>
                    <a:pt x="112" y="226"/>
                    <a:pt x="112" y="226"/>
                  </a:cubicBezTo>
                  <a:cubicBezTo>
                    <a:pt x="112" y="226"/>
                    <a:pt x="112" y="226"/>
                    <a:pt x="112" y="226"/>
                  </a:cubicBezTo>
                  <a:cubicBezTo>
                    <a:pt x="112" y="226"/>
                    <a:pt x="112" y="226"/>
                    <a:pt x="112" y="226"/>
                  </a:cubicBezTo>
                  <a:cubicBezTo>
                    <a:pt x="112" y="226"/>
                    <a:pt x="113" y="226"/>
                    <a:pt x="113" y="226"/>
                  </a:cubicBezTo>
                  <a:cubicBezTo>
                    <a:pt x="113" y="226"/>
                    <a:pt x="113" y="226"/>
                    <a:pt x="113" y="226"/>
                  </a:cubicBezTo>
                  <a:cubicBezTo>
                    <a:pt x="113" y="226"/>
                    <a:pt x="113" y="226"/>
                    <a:pt x="113" y="226"/>
                  </a:cubicBezTo>
                  <a:cubicBezTo>
                    <a:pt x="114" y="226"/>
                    <a:pt x="114" y="226"/>
                    <a:pt x="114" y="226"/>
                  </a:cubicBezTo>
                  <a:cubicBezTo>
                    <a:pt x="114" y="226"/>
                    <a:pt x="114" y="226"/>
                    <a:pt x="114" y="226"/>
                  </a:cubicBezTo>
                  <a:cubicBezTo>
                    <a:pt x="114" y="227"/>
                    <a:pt x="115" y="227"/>
                    <a:pt x="115" y="226"/>
                  </a:cubicBezTo>
                  <a:cubicBezTo>
                    <a:pt x="115" y="226"/>
                    <a:pt x="115" y="226"/>
                    <a:pt x="115" y="226"/>
                  </a:cubicBezTo>
                  <a:cubicBezTo>
                    <a:pt x="115" y="226"/>
                    <a:pt x="115" y="226"/>
                    <a:pt x="115" y="226"/>
                  </a:cubicBezTo>
                  <a:cubicBezTo>
                    <a:pt x="115" y="226"/>
                    <a:pt x="115" y="226"/>
                    <a:pt x="116" y="226"/>
                  </a:cubicBezTo>
                  <a:cubicBezTo>
                    <a:pt x="116" y="226"/>
                    <a:pt x="116" y="227"/>
                    <a:pt x="116" y="227"/>
                  </a:cubicBezTo>
                  <a:cubicBezTo>
                    <a:pt x="116" y="227"/>
                    <a:pt x="116" y="227"/>
                    <a:pt x="116" y="227"/>
                  </a:cubicBezTo>
                  <a:cubicBezTo>
                    <a:pt x="117" y="227"/>
                    <a:pt x="117" y="226"/>
                    <a:pt x="117" y="226"/>
                  </a:cubicBezTo>
                  <a:cubicBezTo>
                    <a:pt x="117" y="226"/>
                    <a:pt x="117" y="226"/>
                    <a:pt x="117" y="226"/>
                  </a:cubicBezTo>
                  <a:cubicBezTo>
                    <a:pt x="117" y="226"/>
                    <a:pt x="117" y="226"/>
                    <a:pt x="117" y="226"/>
                  </a:cubicBezTo>
                  <a:cubicBezTo>
                    <a:pt x="117" y="226"/>
                    <a:pt x="118" y="226"/>
                    <a:pt x="118" y="226"/>
                  </a:cubicBezTo>
                  <a:cubicBezTo>
                    <a:pt x="118" y="226"/>
                    <a:pt x="118" y="226"/>
                    <a:pt x="118" y="226"/>
                  </a:cubicBezTo>
                  <a:cubicBezTo>
                    <a:pt x="118" y="226"/>
                    <a:pt x="118" y="226"/>
                    <a:pt x="119" y="226"/>
                  </a:cubicBezTo>
                  <a:cubicBezTo>
                    <a:pt x="119" y="226"/>
                    <a:pt x="119" y="227"/>
                    <a:pt x="119" y="227"/>
                  </a:cubicBezTo>
                  <a:cubicBezTo>
                    <a:pt x="119" y="227"/>
                    <a:pt x="119" y="226"/>
                    <a:pt x="119" y="226"/>
                  </a:cubicBezTo>
                  <a:cubicBezTo>
                    <a:pt x="119" y="226"/>
                    <a:pt x="120" y="226"/>
                    <a:pt x="120" y="226"/>
                  </a:cubicBezTo>
                  <a:cubicBezTo>
                    <a:pt x="120" y="226"/>
                    <a:pt x="120" y="227"/>
                    <a:pt x="120" y="227"/>
                  </a:cubicBezTo>
                  <a:cubicBezTo>
                    <a:pt x="120" y="227"/>
                    <a:pt x="120" y="226"/>
                    <a:pt x="120" y="226"/>
                  </a:cubicBezTo>
                  <a:cubicBezTo>
                    <a:pt x="120" y="226"/>
                    <a:pt x="121" y="226"/>
                    <a:pt x="121" y="226"/>
                  </a:cubicBezTo>
                  <a:cubicBezTo>
                    <a:pt x="121" y="226"/>
                    <a:pt x="121" y="226"/>
                    <a:pt x="121" y="226"/>
                  </a:cubicBezTo>
                  <a:cubicBezTo>
                    <a:pt x="121" y="226"/>
                    <a:pt x="121" y="226"/>
                    <a:pt x="121" y="226"/>
                  </a:cubicBezTo>
                  <a:cubicBezTo>
                    <a:pt x="122" y="226"/>
                    <a:pt x="122" y="226"/>
                    <a:pt x="122" y="226"/>
                  </a:cubicBezTo>
                  <a:cubicBezTo>
                    <a:pt x="122" y="226"/>
                    <a:pt x="122" y="226"/>
                    <a:pt x="122" y="226"/>
                  </a:cubicBezTo>
                  <a:cubicBezTo>
                    <a:pt x="122" y="226"/>
                    <a:pt x="122" y="227"/>
                    <a:pt x="122" y="227"/>
                  </a:cubicBezTo>
                  <a:cubicBezTo>
                    <a:pt x="123" y="227"/>
                    <a:pt x="123" y="226"/>
                    <a:pt x="123" y="226"/>
                  </a:cubicBezTo>
                  <a:cubicBezTo>
                    <a:pt x="123" y="226"/>
                    <a:pt x="123" y="226"/>
                    <a:pt x="123" y="226"/>
                  </a:cubicBezTo>
                  <a:cubicBezTo>
                    <a:pt x="123" y="227"/>
                    <a:pt x="123" y="226"/>
                    <a:pt x="124" y="226"/>
                  </a:cubicBezTo>
                  <a:cubicBezTo>
                    <a:pt x="124" y="226"/>
                    <a:pt x="124" y="226"/>
                    <a:pt x="124" y="226"/>
                  </a:cubicBezTo>
                  <a:cubicBezTo>
                    <a:pt x="124" y="226"/>
                    <a:pt x="124" y="226"/>
                    <a:pt x="124" y="226"/>
                  </a:cubicBezTo>
                  <a:cubicBezTo>
                    <a:pt x="125" y="226"/>
                    <a:pt x="125" y="226"/>
                    <a:pt x="125" y="226"/>
                  </a:cubicBezTo>
                  <a:cubicBezTo>
                    <a:pt x="125" y="226"/>
                    <a:pt x="125" y="227"/>
                    <a:pt x="125" y="227"/>
                  </a:cubicBezTo>
                  <a:cubicBezTo>
                    <a:pt x="125" y="227"/>
                    <a:pt x="125" y="226"/>
                    <a:pt x="125" y="226"/>
                  </a:cubicBezTo>
                  <a:cubicBezTo>
                    <a:pt x="126" y="226"/>
                    <a:pt x="126" y="226"/>
                    <a:pt x="126" y="226"/>
                  </a:cubicBezTo>
                  <a:cubicBezTo>
                    <a:pt x="126" y="226"/>
                    <a:pt x="126" y="226"/>
                    <a:pt x="126" y="226"/>
                  </a:cubicBezTo>
                  <a:cubicBezTo>
                    <a:pt x="126" y="226"/>
                    <a:pt x="126" y="226"/>
                    <a:pt x="127" y="226"/>
                  </a:cubicBezTo>
                  <a:cubicBezTo>
                    <a:pt x="127" y="226"/>
                    <a:pt x="127" y="226"/>
                    <a:pt x="127" y="226"/>
                  </a:cubicBezTo>
                  <a:cubicBezTo>
                    <a:pt x="127" y="226"/>
                    <a:pt x="127" y="226"/>
                    <a:pt x="127" y="226"/>
                  </a:cubicBezTo>
                  <a:cubicBezTo>
                    <a:pt x="127" y="226"/>
                    <a:pt x="128" y="226"/>
                    <a:pt x="128" y="226"/>
                  </a:cubicBezTo>
                  <a:cubicBezTo>
                    <a:pt x="128" y="226"/>
                    <a:pt x="128" y="227"/>
                    <a:pt x="128" y="227"/>
                  </a:cubicBezTo>
                  <a:cubicBezTo>
                    <a:pt x="128" y="227"/>
                    <a:pt x="128" y="226"/>
                    <a:pt x="128" y="226"/>
                  </a:cubicBezTo>
                  <a:cubicBezTo>
                    <a:pt x="128" y="226"/>
                    <a:pt x="129" y="227"/>
                    <a:pt x="129" y="226"/>
                  </a:cubicBezTo>
                  <a:cubicBezTo>
                    <a:pt x="129" y="226"/>
                    <a:pt x="129" y="226"/>
                    <a:pt x="129" y="226"/>
                  </a:cubicBezTo>
                  <a:cubicBezTo>
                    <a:pt x="129" y="226"/>
                    <a:pt x="129" y="226"/>
                    <a:pt x="130" y="226"/>
                  </a:cubicBezTo>
                  <a:cubicBezTo>
                    <a:pt x="130" y="226"/>
                    <a:pt x="130" y="227"/>
                    <a:pt x="130" y="227"/>
                  </a:cubicBezTo>
                  <a:cubicBezTo>
                    <a:pt x="130" y="227"/>
                    <a:pt x="130" y="226"/>
                    <a:pt x="130" y="226"/>
                  </a:cubicBezTo>
                  <a:cubicBezTo>
                    <a:pt x="130" y="226"/>
                    <a:pt x="130" y="226"/>
                    <a:pt x="130" y="226"/>
                  </a:cubicBezTo>
                  <a:cubicBezTo>
                    <a:pt x="131" y="226"/>
                    <a:pt x="131" y="226"/>
                    <a:pt x="131" y="226"/>
                  </a:cubicBezTo>
                  <a:cubicBezTo>
                    <a:pt x="131" y="227"/>
                    <a:pt x="131" y="227"/>
                    <a:pt x="131" y="227"/>
                  </a:cubicBezTo>
                  <a:cubicBezTo>
                    <a:pt x="131" y="227"/>
                    <a:pt x="132" y="226"/>
                    <a:pt x="132" y="226"/>
                  </a:cubicBezTo>
                  <a:cubicBezTo>
                    <a:pt x="132" y="226"/>
                    <a:pt x="132" y="226"/>
                    <a:pt x="132" y="226"/>
                  </a:cubicBezTo>
                  <a:cubicBezTo>
                    <a:pt x="132" y="226"/>
                    <a:pt x="132" y="226"/>
                    <a:pt x="132" y="226"/>
                  </a:cubicBezTo>
                  <a:cubicBezTo>
                    <a:pt x="133" y="226"/>
                    <a:pt x="133" y="226"/>
                    <a:pt x="133" y="226"/>
                  </a:cubicBezTo>
                  <a:cubicBezTo>
                    <a:pt x="133" y="226"/>
                    <a:pt x="133" y="226"/>
                    <a:pt x="133" y="226"/>
                  </a:cubicBezTo>
                  <a:cubicBezTo>
                    <a:pt x="133" y="226"/>
                    <a:pt x="133" y="227"/>
                    <a:pt x="133" y="227"/>
                  </a:cubicBezTo>
                  <a:cubicBezTo>
                    <a:pt x="134" y="227"/>
                    <a:pt x="134" y="227"/>
                    <a:pt x="134" y="226"/>
                  </a:cubicBezTo>
                  <a:cubicBezTo>
                    <a:pt x="134" y="226"/>
                    <a:pt x="134" y="226"/>
                    <a:pt x="134" y="226"/>
                  </a:cubicBezTo>
                  <a:cubicBezTo>
                    <a:pt x="134" y="226"/>
                    <a:pt x="134" y="226"/>
                    <a:pt x="135" y="226"/>
                  </a:cubicBezTo>
                  <a:cubicBezTo>
                    <a:pt x="135" y="226"/>
                    <a:pt x="135" y="226"/>
                    <a:pt x="135" y="226"/>
                  </a:cubicBezTo>
                  <a:cubicBezTo>
                    <a:pt x="135" y="226"/>
                    <a:pt x="135" y="227"/>
                    <a:pt x="135" y="227"/>
                  </a:cubicBezTo>
                  <a:cubicBezTo>
                    <a:pt x="136" y="227"/>
                    <a:pt x="136" y="226"/>
                    <a:pt x="136" y="226"/>
                  </a:cubicBezTo>
                  <a:cubicBezTo>
                    <a:pt x="136" y="226"/>
                    <a:pt x="136" y="226"/>
                    <a:pt x="136" y="226"/>
                  </a:cubicBezTo>
                  <a:cubicBezTo>
                    <a:pt x="136" y="226"/>
                    <a:pt x="136" y="226"/>
                    <a:pt x="136" y="226"/>
                  </a:cubicBezTo>
                  <a:cubicBezTo>
                    <a:pt x="136" y="226"/>
                    <a:pt x="137" y="226"/>
                    <a:pt x="137" y="226"/>
                  </a:cubicBezTo>
                  <a:cubicBezTo>
                    <a:pt x="137" y="226"/>
                    <a:pt x="137" y="226"/>
                    <a:pt x="137" y="226"/>
                  </a:cubicBezTo>
                  <a:cubicBezTo>
                    <a:pt x="137" y="226"/>
                    <a:pt x="137" y="227"/>
                    <a:pt x="138" y="227"/>
                  </a:cubicBezTo>
                  <a:cubicBezTo>
                    <a:pt x="138" y="227"/>
                    <a:pt x="138" y="226"/>
                    <a:pt x="138" y="225"/>
                  </a:cubicBezTo>
                  <a:cubicBezTo>
                    <a:pt x="138" y="225"/>
                    <a:pt x="138" y="226"/>
                    <a:pt x="138" y="226"/>
                  </a:cubicBezTo>
                  <a:cubicBezTo>
                    <a:pt x="138" y="226"/>
                    <a:pt x="138" y="226"/>
                    <a:pt x="138" y="226"/>
                  </a:cubicBezTo>
                  <a:cubicBezTo>
                    <a:pt x="139" y="226"/>
                    <a:pt x="139" y="226"/>
                    <a:pt x="139" y="226"/>
                  </a:cubicBezTo>
                  <a:cubicBezTo>
                    <a:pt x="139" y="226"/>
                    <a:pt x="139" y="226"/>
                    <a:pt x="139" y="226"/>
                  </a:cubicBezTo>
                  <a:cubicBezTo>
                    <a:pt x="139" y="226"/>
                    <a:pt x="140" y="226"/>
                    <a:pt x="140" y="226"/>
                  </a:cubicBezTo>
                  <a:cubicBezTo>
                    <a:pt x="140" y="226"/>
                    <a:pt x="140" y="226"/>
                    <a:pt x="140" y="226"/>
                  </a:cubicBezTo>
                  <a:cubicBezTo>
                    <a:pt x="140" y="226"/>
                    <a:pt x="140" y="226"/>
                    <a:pt x="140" y="226"/>
                  </a:cubicBezTo>
                  <a:cubicBezTo>
                    <a:pt x="141" y="226"/>
                    <a:pt x="141" y="226"/>
                    <a:pt x="141" y="226"/>
                  </a:cubicBezTo>
                  <a:cubicBezTo>
                    <a:pt x="141" y="226"/>
                    <a:pt x="141" y="226"/>
                    <a:pt x="141" y="226"/>
                  </a:cubicBezTo>
                  <a:cubicBezTo>
                    <a:pt x="141" y="226"/>
                    <a:pt x="141" y="226"/>
                    <a:pt x="141" y="226"/>
                  </a:cubicBezTo>
                  <a:cubicBezTo>
                    <a:pt x="142" y="226"/>
                    <a:pt x="142" y="226"/>
                    <a:pt x="142" y="226"/>
                  </a:cubicBezTo>
                  <a:cubicBezTo>
                    <a:pt x="142" y="226"/>
                    <a:pt x="142" y="226"/>
                    <a:pt x="142" y="226"/>
                  </a:cubicBezTo>
                  <a:cubicBezTo>
                    <a:pt x="142" y="226"/>
                    <a:pt x="142" y="226"/>
                    <a:pt x="143" y="226"/>
                  </a:cubicBezTo>
                  <a:cubicBezTo>
                    <a:pt x="143" y="226"/>
                    <a:pt x="143" y="226"/>
                    <a:pt x="143" y="226"/>
                  </a:cubicBezTo>
                  <a:cubicBezTo>
                    <a:pt x="143" y="226"/>
                    <a:pt x="143" y="226"/>
                    <a:pt x="143" y="226"/>
                  </a:cubicBezTo>
                  <a:cubicBezTo>
                    <a:pt x="144" y="226"/>
                    <a:pt x="144" y="226"/>
                    <a:pt x="144" y="226"/>
                  </a:cubicBezTo>
                  <a:cubicBezTo>
                    <a:pt x="144" y="226"/>
                    <a:pt x="144" y="226"/>
                    <a:pt x="144" y="226"/>
                  </a:cubicBezTo>
                  <a:cubicBezTo>
                    <a:pt x="144" y="226"/>
                    <a:pt x="144" y="227"/>
                    <a:pt x="144" y="227"/>
                  </a:cubicBezTo>
                  <a:cubicBezTo>
                    <a:pt x="144" y="227"/>
                    <a:pt x="145" y="227"/>
                    <a:pt x="145" y="227"/>
                  </a:cubicBezTo>
                  <a:cubicBezTo>
                    <a:pt x="145" y="227"/>
                    <a:pt x="145" y="226"/>
                    <a:pt x="145" y="226"/>
                  </a:cubicBezTo>
                  <a:cubicBezTo>
                    <a:pt x="145" y="226"/>
                    <a:pt x="145" y="227"/>
                    <a:pt x="146" y="227"/>
                  </a:cubicBezTo>
                  <a:cubicBezTo>
                    <a:pt x="146" y="227"/>
                    <a:pt x="146" y="226"/>
                    <a:pt x="146" y="226"/>
                  </a:cubicBezTo>
                  <a:cubicBezTo>
                    <a:pt x="146" y="226"/>
                    <a:pt x="146" y="226"/>
                    <a:pt x="146" y="226"/>
                  </a:cubicBezTo>
                  <a:cubicBezTo>
                    <a:pt x="146" y="226"/>
                    <a:pt x="146" y="226"/>
                    <a:pt x="146" y="226"/>
                  </a:cubicBezTo>
                  <a:cubicBezTo>
                    <a:pt x="147" y="226"/>
                    <a:pt x="147" y="226"/>
                    <a:pt x="147" y="226"/>
                  </a:cubicBezTo>
                  <a:cubicBezTo>
                    <a:pt x="147" y="226"/>
                    <a:pt x="147" y="226"/>
                    <a:pt x="147" y="226"/>
                  </a:cubicBezTo>
                  <a:cubicBezTo>
                    <a:pt x="147" y="226"/>
                    <a:pt x="148" y="226"/>
                    <a:pt x="148" y="226"/>
                  </a:cubicBezTo>
                  <a:cubicBezTo>
                    <a:pt x="148" y="226"/>
                    <a:pt x="148" y="226"/>
                    <a:pt x="148" y="226"/>
                  </a:cubicBezTo>
                  <a:cubicBezTo>
                    <a:pt x="148" y="226"/>
                    <a:pt x="148" y="227"/>
                    <a:pt x="148" y="227"/>
                  </a:cubicBezTo>
                  <a:cubicBezTo>
                    <a:pt x="149" y="227"/>
                    <a:pt x="149" y="226"/>
                    <a:pt x="149" y="226"/>
                  </a:cubicBezTo>
                  <a:cubicBezTo>
                    <a:pt x="149" y="226"/>
                    <a:pt x="149" y="226"/>
                    <a:pt x="149" y="226"/>
                  </a:cubicBezTo>
                  <a:cubicBezTo>
                    <a:pt x="149" y="226"/>
                    <a:pt x="149" y="226"/>
                    <a:pt x="149" y="226"/>
                  </a:cubicBezTo>
                  <a:cubicBezTo>
                    <a:pt x="150" y="226"/>
                    <a:pt x="150" y="226"/>
                    <a:pt x="150" y="226"/>
                  </a:cubicBezTo>
                  <a:cubicBezTo>
                    <a:pt x="150" y="226"/>
                    <a:pt x="150" y="227"/>
                    <a:pt x="150" y="227"/>
                  </a:cubicBezTo>
                  <a:cubicBezTo>
                    <a:pt x="150" y="227"/>
                    <a:pt x="150" y="226"/>
                    <a:pt x="151" y="226"/>
                  </a:cubicBezTo>
                  <a:cubicBezTo>
                    <a:pt x="151" y="226"/>
                    <a:pt x="151" y="226"/>
                    <a:pt x="151" y="226"/>
                  </a:cubicBezTo>
                  <a:cubicBezTo>
                    <a:pt x="151" y="226"/>
                    <a:pt x="151" y="226"/>
                    <a:pt x="151" y="226"/>
                  </a:cubicBezTo>
                  <a:cubicBezTo>
                    <a:pt x="151" y="226"/>
                    <a:pt x="151" y="227"/>
                    <a:pt x="152" y="226"/>
                  </a:cubicBezTo>
                  <a:cubicBezTo>
                    <a:pt x="152" y="226"/>
                    <a:pt x="152" y="226"/>
                    <a:pt x="152" y="226"/>
                  </a:cubicBezTo>
                  <a:cubicBezTo>
                    <a:pt x="152" y="226"/>
                    <a:pt x="152" y="226"/>
                    <a:pt x="152" y="226"/>
                  </a:cubicBezTo>
                  <a:cubicBezTo>
                    <a:pt x="153" y="226"/>
                    <a:pt x="153" y="226"/>
                    <a:pt x="153" y="226"/>
                  </a:cubicBezTo>
                  <a:cubicBezTo>
                    <a:pt x="153" y="226"/>
                    <a:pt x="153" y="226"/>
                    <a:pt x="153" y="226"/>
                  </a:cubicBezTo>
                  <a:cubicBezTo>
                    <a:pt x="153" y="226"/>
                    <a:pt x="153" y="226"/>
                    <a:pt x="154" y="226"/>
                  </a:cubicBezTo>
                  <a:cubicBezTo>
                    <a:pt x="154" y="226"/>
                    <a:pt x="154" y="226"/>
                    <a:pt x="154" y="226"/>
                  </a:cubicBezTo>
                  <a:cubicBezTo>
                    <a:pt x="154" y="226"/>
                    <a:pt x="154" y="226"/>
                    <a:pt x="154" y="226"/>
                  </a:cubicBezTo>
                  <a:cubicBezTo>
                    <a:pt x="154" y="226"/>
                    <a:pt x="154" y="226"/>
                    <a:pt x="155" y="226"/>
                  </a:cubicBezTo>
                  <a:cubicBezTo>
                    <a:pt x="155" y="226"/>
                    <a:pt x="155" y="226"/>
                    <a:pt x="155" y="226"/>
                  </a:cubicBezTo>
                  <a:cubicBezTo>
                    <a:pt x="155" y="226"/>
                    <a:pt x="155" y="226"/>
                    <a:pt x="155" y="226"/>
                  </a:cubicBezTo>
                  <a:cubicBezTo>
                    <a:pt x="155" y="226"/>
                    <a:pt x="156" y="226"/>
                    <a:pt x="156" y="226"/>
                  </a:cubicBezTo>
                  <a:cubicBezTo>
                    <a:pt x="156" y="226"/>
                    <a:pt x="156" y="226"/>
                    <a:pt x="156" y="226"/>
                  </a:cubicBezTo>
                  <a:cubicBezTo>
                    <a:pt x="156" y="226"/>
                    <a:pt x="156" y="226"/>
                    <a:pt x="157" y="226"/>
                  </a:cubicBezTo>
                  <a:cubicBezTo>
                    <a:pt x="157" y="226"/>
                    <a:pt x="157" y="226"/>
                    <a:pt x="157" y="226"/>
                  </a:cubicBezTo>
                  <a:cubicBezTo>
                    <a:pt x="157" y="226"/>
                    <a:pt x="157" y="226"/>
                    <a:pt x="157" y="226"/>
                  </a:cubicBezTo>
                  <a:cubicBezTo>
                    <a:pt x="157" y="226"/>
                    <a:pt x="157" y="226"/>
                    <a:pt x="157" y="226"/>
                  </a:cubicBezTo>
                  <a:cubicBezTo>
                    <a:pt x="158" y="226"/>
                    <a:pt x="158" y="226"/>
                    <a:pt x="158" y="226"/>
                  </a:cubicBezTo>
                  <a:cubicBezTo>
                    <a:pt x="158" y="226"/>
                    <a:pt x="158" y="226"/>
                    <a:pt x="158" y="226"/>
                  </a:cubicBezTo>
                  <a:cubicBezTo>
                    <a:pt x="158" y="226"/>
                    <a:pt x="159" y="226"/>
                    <a:pt x="159" y="226"/>
                  </a:cubicBezTo>
                  <a:cubicBezTo>
                    <a:pt x="159" y="226"/>
                    <a:pt x="159" y="226"/>
                    <a:pt x="159" y="226"/>
                  </a:cubicBezTo>
                  <a:cubicBezTo>
                    <a:pt x="159" y="226"/>
                    <a:pt x="159" y="226"/>
                    <a:pt x="159" y="226"/>
                  </a:cubicBezTo>
                  <a:cubicBezTo>
                    <a:pt x="159" y="226"/>
                    <a:pt x="159" y="226"/>
                    <a:pt x="160" y="226"/>
                  </a:cubicBezTo>
                  <a:cubicBezTo>
                    <a:pt x="160" y="226"/>
                    <a:pt x="160" y="226"/>
                    <a:pt x="160" y="226"/>
                  </a:cubicBezTo>
                  <a:cubicBezTo>
                    <a:pt x="160" y="226"/>
                    <a:pt x="160" y="226"/>
                    <a:pt x="160" y="226"/>
                  </a:cubicBezTo>
                  <a:cubicBezTo>
                    <a:pt x="161" y="226"/>
                    <a:pt x="161" y="226"/>
                    <a:pt x="161" y="226"/>
                  </a:cubicBezTo>
                  <a:cubicBezTo>
                    <a:pt x="161" y="226"/>
                    <a:pt x="161" y="226"/>
                    <a:pt x="161" y="226"/>
                  </a:cubicBezTo>
                  <a:cubicBezTo>
                    <a:pt x="161" y="226"/>
                    <a:pt x="161" y="226"/>
                    <a:pt x="162" y="225"/>
                  </a:cubicBezTo>
                  <a:cubicBezTo>
                    <a:pt x="162" y="225"/>
                    <a:pt x="162" y="226"/>
                    <a:pt x="162" y="226"/>
                  </a:cubicBezTo>
                  <a:cubicBezTo>
                    <a:pt x="162" y="226"/>
                    <a:pt x="162" y="226"/>
                    <a:pt x="162" y="226"/>
                  </a:cubicBezTo>
                  <a:cubicBezTo>
                    <a:pt x="162" y="226"/>
                    <a:pt x="162" y="226"/>
                    <a:pt x="163" y="226"/>
                  </a:cubicBezTo>
                  <a:cubicBezTo>
                    <a:pt x="163" y="226"/>
                    <a:pt x="163" y="226"/>
                    <a:pt x="163" y="226"/>
                  </a:cubicBezTo>
                  <a:cubicBezTo>
                    <a:pt x="163" y="226"/>
                    <a:pt x="163" y="227"/>
                    <a:pt x="163" y="226"/>
                  </a:cubicBezTo>
                  <a:cubicBezTo>
                    <a:pt x="163" y="226"/>
                    <a:pt x="164" y="225"/>
                    <a:pt x="164" y="225"/>
                  </a:cubicBezTo>
                  <a:cubicBezTo>
                    <a:pt x="164" y="225"/>
                    <a:pt x="164" y="226"/>
                    <a:pt x="164" y="226"/>
                  </a:cubicBezTo>
                  <a:cubicBezTo>
                    <a:pt x="164" y="226"/>
                    <a:pt x="164" y="226"/>
                    <a:pt x="165" y="226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66" y="226"/>
                    <a:pt x="166" y="226"/>
                    <a:pt x="166" y="226"/>
                  </a:cubicBezTo>
                  <a:cubicBezTo>
                    <a:pt x="166" y="226"/>
                    <a:pt x="166" y="226"/>
                    <a:pt x="166" y="226"/>
                  </a:cubicBezTo>
                  <a:cubicBezTo>
                    <a:pt x="166" y="226"/>
                    <a:pt x="167" y="226"/>
                    <a:pt x="167" y="226"/>
                  </a:cubicBezTo>
                  <a:cubicBezTo>
                    <a:pt x="167" y="226"/>
                    <a:pt x="167" y="226"/>
                    <a:pt x="167" y="226"/>
                  </a:cubicBezTo>
                  <a:cubicBezTo>
                    <a:pt x="167" y="227"/>
                    <a:pt x="167" y="226"/>
                    <a:pt x="167" y="226"/>
                  </a:cubicBezTo>
                  <a:cubicBezTo>
                    <a:pt x="167" y="226"/>
                    <a:pt x="167" y="226"/>
                    <a:pt x="168" y="226"/>
                  </a:cubicBezTo>
                  <a:cubicBezTo>
                    <a:pt x="168" y="226"/>
                    <a:pt x="168" y="226"/>
                    <a:pt x="168" y="226"/>
                  </a:cubicBezTo>
                  <a:cubicBezTo>
                    <a:pt x="168" y="226"/>
                    <a:pt x="168" y="226"/>
                    <a:pt x="168" y="226"/>
                  </a:cubicBezTo>
                  <a:cubicBezTo>
                    <a:pt x="169" y="226"/>
                    <a:pt x="169" y="226"/>
                    <a:pt x="169" y="226"/>
                  </a:cubicBezTo>
                  <a:cubicBezTo>
                    <a:pt x="169" y="226"/>
                    <a:pt x="169" y="226"/>
                    <a:pt x="169" y="226"/>
                  </a:cubicBezTo>
                  <a:cubicBezTo>
                    <a:pt x="169" y="226"/>
                    <a:pt x="169" y="226"/>
                    <a:pt x="170" y="226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70" y="226"/>
                    <a:pt x="170" y="226"/>
                    <a:pt x="171" y="226"/>
                  </a:cubicBezTo>
                  <a:cubicBezTo>
                    <a:pt x="171" y="226"/>
                    <a:pt x="171" y="226"/>
                    <a:pt x="171" y="226"/>
                  </a:cubicBezTo>
                  <a:cubicBezTo>
                    <a:pt x="171" y="226"/>
                    <a:pt x="171" y="226"/>
                    <a:pt x="171" y="226"/>
                  </a:cubicBezTo>
                  <a:cubicBezTo>
                    <a:pt x="171" y="226"/>
                    <a:pt x="172" y="226"/>
                    <a:pt x="172" y="226"/>
                  </a:cubicBezTo>
                  <a:cubicBezTo>
                    <a:pt x="172" y="226"/>
                    <a:pt x="172" y="225"/>
                    <a:pt x="172" y="225"/>
                  </a:cubicBezTo>
                  <a:cubicBezTo>
                    <a:pt x="172" y="226"/>
                    <a:pt x="172" y="226"/>
                    <a:pt x="173" y="226"/>
                  </a:cubicBezTo>
                  <a:cubicBezTo>
                    <a:pt x="173" y="226"/>
                    <a:pt x="173" y="226"/>
                    <a:pt x="173" y="226"/>
                  </a:cubicBezTo>
                  <a:cubicBezTo>
                    <a:pt x="173" y="226"/>
                    <a:pt x="173" y="226"/>
                    <a:pt x="173" y="226"/>
                  </a:cubicBezTo>
                  <a:cubicBezTo>
                    <a:pt x="173" y="226"/>
                    <a:pt x="173" y="226"/>
                    <a:pt x="173" y="226"/>
                  </a:cubicBezTo>
                  <a:cubicBezTo>
                    <a:pt x="174" y="226"/>
                    <a:pt x="174" y="226"/>
                    <a:pt x="174" y="226"/>
                  </a:cubicBezTo>
                  <a:cubicBezTo>
                    <a:pt x="174" y="226"/>
                    <a:pt x="174" y="225"/>
                    <a:pt x="174" y="225"/>
                  </a:cubicBezTo>
                  <a:cubicBezTo>
                    <a:pt x="174" y="225"/>
                    <a:pt x="175" y="226"/>
                    <a:pt x="175" y="226"/>
                  </a:cubicBezTo>
                  <a:cubicBezTo>
                    <a:pt x="175" y="226"/>
                    <a:pt x="175" y="226"/>
                    <a:pt x="175" y="226"/>
                  </a:cubicBezTo>
                  <a:cubicBezTo>
                    <a:pt x="175" y="226"/>
                    <a:pt x="175" y="226"/>
                    <a:pt x="175" y="226"/>
                  </a:cubicBezTo>
                  <a:cubicBezTo>
                    <a:pt x="175" y="226"/>
                    <a:pt x="175" y="226"/>
                    <a:pt x="176" y="226"/>
                  </a:cubicBezTo>
                  <a:cubicBezTo>
                    <a:pt x="176" y="226"/>
                    <a:pt x="176" y="226"/>
                    <a:pt x="176" y="226"/>
                  </a:cubicBezTo>
                  <a:cubicBezTo>
                    <a:pt x="176" y="226"/>
                    <a:pt x="176" y="226"/>
                    <a:pt x="176" y="226"/>
                  </a:cubicBezTo>
                  <a:cubicBezTo>
                    <a:pt x="177" y="226"/>
                    <a:pt x="177" y="226"/>
                    <a:pt x="177" y="226"/>
                  </a:cubicBezTo>
                  <a:cubicBezTo>
                    <a:pt x="177" y="226"/>
                    <a:pt x="177" y="226"/>
                    <a:pt x="177" y="226"/>
                  </a:cubicBezTo>
                  <a:cubicBezTo>
                    <a:pt x="177" y="226"/>
                    <a:pt x="177" y="226"/>
                    <a:pt x="178" y="226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8" y="226"/>
                    <a:pt x="178" y="226"/>
                    <a:pt x="179" y="226"/>
                  </a:cubicBezTo>
                  <a:cubicBezTo>
                    <a:pt x="179" y="226"/>
                    <a:pt x="179" y="226"/>
                    <a:pt x="179" y="226"/>
                  </a:cubicBezTo>
                  <a:cubicBezTo>
                    <a:pt x="179" y="226"/>
                    <a:pt x="179" y="226"/>
                    <a:pt x="179" y="226"/>
                  </a:cubicBezTo>
                  <a:cubicBezTo>
                    <a:pt x="179" y="226"/>
                    <a:pt x="180" y="226"/>
                    <a:pt x="180" y="226"/>
                  </a:cubicBezTo>
                  <a:cubicBezTo>
                    <a:pt x="180" y="226"/>
                    <a:pt x="180" y="226"/>
                    <a:pt x="180" y="226"/>
                  </a:cubicBezTo>
                  <a:cubicBezTo>
                    <a:pt x="180" y="226"/>
                    <a:pt x="180" y="226"/>
                    <a:pt x="180" y="226"/>
                  </a:cubicBezTo>
                  <a:cubicBezTo>
                    <a:pt x="180" y="226"/>
                    <a:pt x="181" y="226"/>
                    <a:pt x="181" y="226"/>
                  </a:cubicBezTo>
                  <a:cubicBezTo>
                    <a:pt x="181" y="226"/>
                    <a:pt x="181" y="226"/>
                    <a:pt x="181" y="226"/>
                  </a:cubicBezTo>
                  <a:cubicBezTo>
                    <a:pt x="181" y="226"/>
                    <a:pt x="181" y="226"/>
                    <a:pt x="182" y="226"/>
                  </a:cubicBezTo>
                  <a:cubicBezTo>
                    <a:pt x="182" y="226"/>
                    <a:pt x="182" y="226"/>
                    <a:pt x="182" y="226"/>
                  </a:cubicBezTo>
                  <a:cubicBezTo>
                    <a:pt x="182" y="226"/>
                    <a:pt x="182" y="226"/>
                    <a:pt x="182" y="226"/>
                  </a:cubicBezTo>
                  <a:cubicBezTo>
                    <a:pt x="182" y="226"/>
                    <a:pt x="183" y="225"/>
                    <a:pt x="183" y="225"/>
                  </a:cubicBezTo>
                  <a:cubicBezTo>
                    <a:pt x="183" y="225"/>
                    <a:pt x="183" y="226"/>
                    <a:pt x="183" y="226"/>
                  </a:cubicBezTo>
                  <a:cubicBezTo>
                    <a:pt x="183" y="226"/>
                    <a:pt x="183" y="226"/>
                    <a:pt x="183" y="226"/>
                  </a:cubicBezTo>
                  <a:cubicBezTo>
                    <a:pt x="183" y="226"/>
                    <a:pt x="184" y="226"/>
                    <a:pt x="184" y="226"/>
                  </a:cubicBezTo>
                  <a:cubicBezTo>
                    <a:pt x="184" y="226"/>
                    <a:pt x="184" y="226"/>
                    <a:pt x="184" y="226"/>
                  </a:cubicBezTo>
                  <a:cubicBezTo>
                    <a:pt x="184" y="226"/>
                    <a:pt x="184" y="226"/>
                    <a:pt x="184" y="226"/>
                  </a:cubicBezTo>
                  <a:cubicBezTo>
                    <a:pt x="185" y="226"/>
                    <a:pt x="185" y="225"/>
                    <a:pt x="185" y="225"/>
                  </a:cubicBezTo>
                  <a:cubicBezTo>
                    <a:pt x="185" y="226"/>
                    <a:pt x="185" y="226"/>
                    <a:pt x="185" y="226"/>
                  </a:cubicBezTo>
                  <a:cubicBezTo>
                    <a:pt x="185" y="226"/>
                    <a:pt x="186" y="226"/>
                    <a:pt x="186" y="226"/>
                  </a:cubicBezTo>
                  <a:cubicBezTo>
                    <a:pt x="186" y="226"/>
                    <a:pt x="186" y="226"/>
                    <a:pt x="186" y="226"/>
                  </a:cubicBezTo>
                  <a:cubicBezTo>
                    <a:pt x="186" y="226"/>
                    <a:pt x="186" y="226"/>
                    <a:pt x="186" y="226"/>
                  </a:cubicBezTo>
                  <a:cubicBezTo>
                    <a:pt x="186" y="226"/>
                    <a:pt x="186" y="226"/>
                    <a:pt x="187" y="225"/>
                  </a:cubicBezTo>
                  <a:cubicBezTo>
                    <a:pt x="187" y="225"/>
                    <a:pt x="187" y="226"/>
                    <a:pt x="187" y="226"/>
                  </a:cubicBezTo>
                  <a:cubicBezTo>
                    <a:pt x="187" y="226"/>
                    <a:pt x="187" y="226"/>
                    <a:pt x="187" y="226"/>
                  </a:cubicBezTo>
                  <a:cubicBezTo>
                    <a:pt x="188" y="226"/>
                    <a:pt x="188" y="226"/>
                    <a:pt x="188" y="226"/>
                  </a:cubicBezTo>
                  <a:cubicBezTo>
                    <a:pt x="188" y="226"/>
                    <a:pt x="188" y="226"/>
                    <a:pt x="188" y="226"/>
                  </a:cubicBezTo>
                  <a:cubicBezTo>
                    <a:pt x="188" y="226"/>
                    <a:pt x="188" y="226"/>
                    <a:pt x="188" y="226"/>
                  </a:cubicBezTo>
                  <a:cubicBezTo>
                    <a:pt x="188" y="226"/>
                    <a:pt x="189" y="226"/>
                    <a:pt x="189" y="226"/>
                  </a:cubicBezTo>
                  <a:cubicBezTo>
                    <a:pt x="189" y="226"/>
                    <a:pt x="189" y="226"/>
                    <a:pt x="189" y="226"/>
                  </a:cubicBezTo>
                  <a:cubicBezTo>
                    <a:pt x="189" y="226"/>
                    <a:pt x="189" y="226"/>
                    <a:pt x="190" y="226"/>
                  </a:cubicBezTo>
                  <a:cubicBezTo>
                    <a:pt x="190" y="226"/>
                    <a:pt x="190" y="225"/>
                    <a:pt x="190" y="225"/>
                  </a:cubicBezTo>
                  <a:cubicBezTo>
                    <a:pt x="190" y="225"/>
                    <a:pt x="190" y="226"/>
                    <a:pt x="190" y="226"/>
                  </a:cubicBezTo>
                  <a:cubicBezTo>
                    <a:pt x="190" y="226"/>
                    <a:pt x="191" y="226"/>
                    <a:pt x="191" y="226"/>
                  </a:cubicBezTo>
                  <a:cubicBezTo>
                    <a:pt x="191" y="226"/>
                    <a:pt x="191" y="226"/>
                    <a:pt x="191" y="226"/>
                  </a:cubicBezTo>
                  <a:cubicBezTo>
                    <a:pt x="191" y="226"/>
                    <a:pt x="191" y="226"/>
                    <a:pt x="191" y="226"/>
                  </a:cubicBezTo>
                  <a:cubicBezTo>
                    <a:pt x="191" y="226"/>
                    <a:pt x="192" y="225"/>
                    <a:pt x="192" y="225"/>
                  </a:cubicBezTo>
                  <a:cubicBezTo>
                    <a:pt x="192" y="226"/>
                    <a:pt x="192" y="226"/>
                    <a:pt x="192" y="226"/>
                  </a:cubicBezTo>
                  <a:cubicBezTo>
                    <a:pt x="192" y="226"/>
                    <a:pt x="192" y="226"/>
                    <a:pt x="192" y="226"/>
                  </a:cubicBezTo>
                  <a:cubicBezTo>
                    <a:pt x="193" y="225"/>
                    <a:pt x="193" y="225"/>
                    <a:pt x="193" y="225"/>
                  </a:cubicBezTo>
                  <a:cubicBezTo>
                    <a:pt x="193" y="226"/>
                    <a:pt x="193" y="226"/>
                    <a:pt x="193" y="226"/>
                  </a:cubicBezTo>
                  <a:cubicBezTo>
                    <a:pt x="193" y="226"/>
                    <a:pt x="194" y="226"/>
                    <a:pt x="194" y="226"/>
                  </a:cubicBezTo>
                  <a:cubicBezTo>
                    <a:pt x="194" y="226"/>
                    <a:pt x="194" y="226"/>
                    <a:pt x="194" y="226"/>
                  </a:cubicBezTo>
                  <a:cubicBezTo>
                    <a:pt x="194" y="226"/>
                    <a:pt x="194" y="226"/>
                    <a:pt x="194" y="226"/>
                  </a:cubicBezTo>
                  <a:cubicBezTo>
                    <a:pt x="194" y="226"/>
                    <a:pt x="194" y="226"/>
                    <a:pt x="195" y="226"/>
                  </a:cubicBezTo>
                  <a:cubicBezTo>
                    <a:pt x="195" y="226"/>
                    <a:pt x="195" y="226"/>
                    <a:pt x="195" y="225"/>
                  </a:cubicBezTo>
                  <a:cubicBezTo>
                    <a:pt x="195" y="225"/>
                    <a:pt x="195" y="226"/>
                    <a:pt x="195" y="226"/>
                  </a:cubicBezTo>
                  <a:cubicBezTo>
                    <a:pt x="196" y="226"/>
                    <a:pt x="196" y="226"/>
                    <a:pt x="196" y="226"/>
                  </a:cubicBezTo>
                  <a:cubicBezTo>
                    <a:pt x="196" y="226"/>
                    <a:pt x="196" y="225"/>
                    <a:pt x="196" y="225"/>
                  </a:cubicBezTo>
                  <a:cubicBezTo>
                    <a:pt x="196" y="225"/>
                    <a:pt x="196" y="226"/>
                    <a:pt x="196" y="226"/>
                  </a:cubicBezTo>
                  <a:cubicBezTo>
                    <a:pt x="196" y="226"/>
                    <a:pt x="197" y="226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7" y="226"/>
                    <a:pt x="197" y="226"/>
                    <a:pt x="198" y="225"/>
                  </a:cubicBezTo>
                  <a:cubicBezTo>
                    <a:pt x="198" y="225"/>
                    <a:pt x="198" y="225"/>
                    <a:pt x="198" y="225"/>
                  </a:cubicBezTo>
                  <a:cubicBezTo>
                    <a:pt x="198" y="225"/>
                    <a:pt x="198" y="226"/>
                    <a:pt x="198" y="226"/>
                  </a:cubicBezTo>
                  <a:cubicBezTo>
                    <a:pt x="198" y="226"/>
                    <a:pt x="199" y="226"/>
                    <a:pt x="199" y="226"/>
                  </a:cubicBezTo>
                  <a:cubicBezTo>
                    <a:pt x="199" y="226"/>
                    <a:pt x="199" y="225"/>
                    <a:pt x="199" y="225"/>
                  </a:cubicBezTo>
                  <a:cubicBezTo>
                    <a:pt x="199" y="226"/>
                    <a:pt x="199" y="226"/>
                    <a:pt x="199" y="226"/>
                  </a:cubicBezTo>
                  <a:cubicBezTo>
                    <a:pt x="199" y="226"/>
                    <a:pt x="200" y="226"/>
                    <a:pt x="200" y="226"/>
                  </a:cubicBezTo>
                  <a:cubicBezTo>
                    <a:pt x="200" y="226"/>
                    <a:pt x="200" y="226"/>
                    <a:pt x="200" y="226"/>
                  </a:cubicBezTo>
                  <a:cubicBezTo>
                    <a:pt x="200" y="226"/>
                    <a:pt x="200" y="226"/>
                    <a:pt x="200" y="226"/>
                  </a:cubicBezTo>
                  <a:cubicBezTo>
                    <a:pt x="201" y="226"/>
                    <a:pt x="201" y="226"/>
                    <a:pt x="201" y="226"/>
                  </a:cubicBezTo>
                  <a:cubicBezTo>
                    <a:pt x="201" y="226"/>
                    <a:pt x="201" y="226"/>
                    <a:pt x="201" y="226"/>
                  </a:cubicBezTo>
                  <a:cubicBezTo>
                    <a:pt x="201" y="226"/>
                    <a:pt x="202" y="225"/>
                    <a:pt x="202" y="225"/>
                  </a:cubicBezTo>
                  <a:cubicBezTo>
                    <a:pt x="202" y="225"/>
                    <a:pt x="202" y="226"/>
                    <a:pt x="202" y="226"/>
                  </a:cubicBezTo>
                  <a:cubicBezTo>
                    <a:pt x="202" y="226"/>
                    <a:pt x="202" y="225"/>
                    <a:pt x="202" y="225"/>
                  </a:cubicBezTo>
                  <a:cubicBezTo>
                    <a:pt x="202" y="226"/>
                    <a:pt x="202" y="226"/>
                    <a:pt x="203" y="226"/>
                  </a:cubicBezTo>
                  <a:cubicBezTo>
                    <a:pt x="203" y="226"/>
                    <a:pt x="203" y="225"/>
                    <a:pt x="203" y="225"/>
                  </a:cubicBezTo>
                  <a:cubicBezTo>
                    <a:pt x="203" y="225"/>
                    <a:pt x="203" y="226"/>
                    <a:pt x="203" y="226"/>
                  </a:cubicBezTo>
                  <a:cubicBezTo>
                    <a:pt x="204" y="226"/>
                    <a:pt x="204" y="225"/>
                    <a:pt x="204" y="225"/>
                  </a:cubicBezTo>
                  <a:cubicBezTo>
                    <a:pt x="204" y="225"/>
                    <a:pt x="204" y="225"/>
                    <a:pt x="204" y="225"/>
                  </a:cubicBezTo>
                  <a:cubicBezTo>
                    <a:pt x="204" y="226"/>
                    <a:pt x="204" y="226"/>
                    <a:pt x="204" y="226"/>
                  </a:cubicBezTo>
                  <a:cubicBezTo>
                    <a:pt x="205" y="226"/>
                    <a:pt x="205" y="226"/>
                    <a:pt x="205" y="226"/>
                  </a:cubicBezTo>
                  <a:cubicBezTo>
                    <a:pt x="205" y="226"/>
                    <a:pt x="205" y="226"/>
                    <a:pt x="205" y="226"/>
                  </a:cubicBezTo>
                  <a:cubicBezTo>
                    <a:pt x="205" y="226"/>
                    <a:pt x="205" y="226"/>
                    <a:pt x="206" y="225"/>
                  </a:cubicBezTo>
                  <a:cubicBezTo>
                    <a:pt x="206" y="225"/>
                    <a:pt x="206" y="225"/>
                    <a:pt x="206" y="225"/>
                  </a:cubicBezTo>
                  <a:cubicBezTo>
                    <a:pt x="206" y="225"/>
                    <a:pt x="206" y="225"/>
                    <a:pt x="206" y="225"/>
                  </a:cubicBezTo>
                  <a:cubicBezTo>
                    <a:pt x="206" y="226"/>
                    <a:pt x="207" y="226"/>
                    <a:pt x="207" y="226"/>
                  </a:cubicBezTo>
                  <a:cubicBezTo>
                    <a:pt x="207" y="226"/>
                    <a:pt x="207" y="225"/>
                    <a:pt x="207" y="225"/>
                  </a:cubicBezTo>
                  <a:cubicBezTo>
                    <a:pt x="207" y="225"/>
                    <a:pt x="207" y="225"/>
                    <a:pt x="207" y="225"/>
                  </a:cubicBezTo>
                  <a:cubicBezTo>
                    <a:pt x="207" y="225"/>
                    <a:pt x="208" y="225"/>
                    <a:pt x="208" y="225"/>
                  </a:cubicBezTo>
                  <a:cubicBezTo>
                    <a:pt x="208" y="225"/>
                    <a:pt x="208" y="226"/>
                    <a:pt x="208" y="226"/>
                  </a:cubicBezTo>
                  <a:cubicBezTo>
                    <a:pt x="208" y="226"/>
                    <a:pt x="208" y="226"/>
                    <a:pt x="209" y="226"/>
                  </a:cubicBezTo>
                  <a:cubicBezTo>
                    <a:pt x="209" y="226"/>
                    <a:pt x="209" y="226"/>
                    <a:pt x="209" y="225"/>
                  </a:cubicBezTo>
                  <a:cubicBezTo>
                    <a:pt x="209" y="225"/>
                    <a:pt x="209" y="225"/>
                    <a:pt x="209" y="225"/>
                  </a:cubicBezTo>
                  <a:cubicBezTo>
                    <a:pt x="209" y="226"/>
                    <a:pt x="209" y="226"/>
                    <a:pt x="209" y="226"/>
                  </a:cubicBezTo>
                  <a:cubicBezTo>
                    <a:pt x="210" y="226"/>
                    <a:pt x="210" y="226"/>
                    <a:pt x="210" y="226"/>
                  </a:cubicBezTo>
                  <a:cubicBezTo>
                    <a:pt x="210" y="226"/>
                    <a:pt x="210" y="225"/>
                    <a:pt x="210" y="225"/>
                  </a:cubicBezTo>
                  <a:cubicBezTo>
                    <a:pt x="210" y="225"/>
                    <a:pt x="211" y="225"/>
                    <a:pt x="211" y="225"/>
                  </a:cubicBezTo>
                  <a:cubicBezTo>
                    <a:pt x="211" y="226"/>
                    <a:pt x="211" y="225"/>
                    <a:pt x="211" y="225"/>
                  </a:cubicBezTo>
                  <a:cubicBezTo>
                    <a:pt x="211" y="226"/>
                    <a:pt x="211" y="226"/>
                    <a:pt x="211" y="226"/>
                  </a:cubicBezTo>
                  <a:cubicBezTo>
                    <a:pt x="212" y="226"/>
                    <a:pt x="212" y="226"/>
                    <a:pt x="212" y="226"/>
                  </a:cubicBezTo>
                  <a:cubicBezTo>
                    <a:pt x="212" y="226"/>
                    <a:pt x="212" y="225"/>
                    <a:pt x="212" y="225"/>
                  </a:cubicBezTo>
                  <a:cubicBezTo>
                    <a:pt x="212" y="225"/>
                    <a:pt x="212" y="225"/>
                    <a:pt x="212" y="225"/>
                  </a:cubicBezTo>
                  <a:cubicBezTo>
                    <a:pt x="213" y="226"/>
                    <a:pt x="213" y="226"/>
                    <a:pt x="213" y="226"/>
                  </a:cubicBezTo>
                  <a:cubicBezTo>
                    <a:pt x="213" y="226"/>
                    <a:pt x="213" y="225"/>
                    <a:pt x="213" y="225"/>
                  </a:cubicBezTo>
                  <a:cubicBezTo>
                    <a:pt x="213" y="225"/>
                    <a:pt x="213" y="225"/>
                    <a:pt x="214" y="225"/>
                  </a:cubicBezTo>
                  <a:cubicBezTo>
                    <a:pt x="214" y="225"/>
                    <a:pt x="214" y="225"/>
                    <a:pt x="214" y="225"/>
                  </a:cubicBezTo>
                  <a:cubicBezTo>
                    <a:pt x="214" y="226"/>
                    <a:pt x="214" y="226"/>
                    <a:pt x="214" y="226"/>
                  </a:cubicBezTo>
                  <a:cubicBezTo>
                    <a:pt x="215" y="226"/>
                    <a:pt x="215" y="226"/>
                    <a:pt x="215" y="225"/>
                  </a:cubicBezTo>
                  <a:cubicBezTo>
                    <a:pt x="215" y="225"/>
                    <a:pt x="215" y="225"/>
                    <a:pt x="215" y="225"/>
                  </a:cubicBezTo>
                  <a:cubicBezTo>
                    <a:pt x="215" y="225"/>
                    <a:pt x="215" y="226"/>
                    <a:pt x="215" y="226"/>
                  </a:cubicBezTo>
                  <a:cubicBezTo>
                    <a:pt x="215" y="226"/>
                    <a:pt x="216" y="226"/>
                    <a:pt x="216" y="226"/>
                  </a:cubicBezTo>
                  <a:cubicBezTo>
                    <a:pt x="216" y="226"/>
                    <a:pt x="216" y="226"/>
                    <a:pt x="216" y="226"/>
                  </a:cubicBezTo>
                  <a:cubicBezTo>
                    <a:pt x="216" y="226"/>
                    <a:pt x="216" y="226"/>
                    <a:pt x="217" y="226"/>
                  </a:cubicBezTo>
                  <a:cubicBezTo>
                    <a:pt x="217" y="226"/>
                    <a:pt x="217" y="226"/>
                    <a:pt x="217" y="226"/>
                  </a:cubicBezTo>
                  <a:cubicBezTo>
                    <a:pt x="217" y="226"/>
                    <a:pt x="217" y="226"/>
                    <a:pt x="217" y="226"/>
                  </a:cubicBezTo>
                  <a:cubicBezTo>
                    <a:pt x="217" y="226"/>
                    <a:pt x="217" y="225"/>
                    <a:pt x="217" y="225"/>
                  </a:cubicBezTo>
                  <a:cubicBezTo>
                    <a:pt x="218" y="225"/>
                    <a:pt x="218" y="226"/>
                    <a:pt x="218" y="226"/>
                  </a:cubicBezTo>
                  <a:cubicBezTo>
                    <a:pt x="218" y="226"/>
                    <a:pt x="218" y="226"/>
                    <a:pt x="218" y="226"/>
                  </a:cubicBezTo>
                  <a:cubicBezTo>
                    <a:pt x="218" y="226"/>
                    <a:pt x="219" y="225"/>
                    <a:pt x="219" y="225"/>
                  </a:cubicBezTo>
                  <a:cubicBezTo>
                    <a:pt x="219" y="225"/>
                    <a:pt x="219" y="226"/>
                    <a:pt x="219" y="226"/>
                  </a:cubicBezTo>
                  <a:cubicBezTo>
                    <a:pt x="219" y="226"/>
                    <a:pt x="219" y="225"/>
                    <a:pt x="219" y="225"/>
                  </a:cubicBezTo>
                  <a:cubicBezTo>
                    <a:pt x="220" y="226"/>
                    <a:pt x="220" y="226"/>
                    <a:pt x="220" y="226"/>
                  </a:cubicBezTo>
                  <a:cubicBezTo>
                    <a:pt x="220" y="226"/>
                    <a:pt x="220" y="226"/>
                    <a:pt x="220" y="225"/>
                  </a:cubicBezTo>
                  <a:cubicBezTo>
                    <a:pt x="220" y="225"/>
                    <a:pt x="220" y="226"/>
                    <a:pt x="220" y="226"/>
                  </a:cubicBezTo>
                  <a:cubicBezTo>
                    <a:pt x="221" y="226"/>
                    <a:pt x="221" y="226"/>
                    <a:pt x="221" y="226"/>
                  </a:cubicBezTo>
                  <a:cubicBezTo>
                    <a:pt x="221" y="226"/>
                    <a:pt x="221" y="225"/>
                    <a:pt x="221" y="225"/>
                  </a:cubicBezTo>
                  <a:cubicBezTo>
                    <a:pt x="221" y="225"/>
                    <a:pt x="221" y="225"/>
                    <a:pt x="222" y="225"/>
                  </a:cubicBezTo>
                  <a:cubicBezTo>
                    <a:pt x="222" y="226"/>
                    <a:pt x="222" y="226"/>
                    <a:pt x="222" y="226"/>
                  </a:cubicBezTo>
                  <a:cubicBezTo>
                    <a:pt x="222" y="226"/>
                    <a:pt x="222" y="225"/>
                    <a:pt x="222" y="225"/>
                  </a:cubicBezTo>
                  <a:cubicBezTo>
                    <a:pt x="223" y="225"/>
                    <a:pt x="223" y="225"/>
                    <a:pt x="223" y="225"/>
                  </a:cubicBezTo>
                  <a:cubicBezTo>
                    <a:pt x="223" y="225"/>
                    <a:pt x="223" y="225"/>
                    <a:pt x="223" y="225"/>
                  </a:cubicBezTo>
                  <a:cubicBezTo>
                    <a:pt x="223" y="225"/>
                    <a:pt x="223" y="225"/>
                    <a:pt x="223" y="225"/>
                  </a:cubicBezTo>
                  <a:cubicBezTo>
                    <a:pt x="223" y="225"/>
                    <a:pt x="224" y="225"/>
                    <a:pt x="224" y="225"/>
                  </a:cubicBezTo>
                  <a:cubicBezTo>
                    <a:pt x="224" y="225"/>
                    <a:pt x="224" y="225"/>
                    <a:pt x="224" y="225"/>
                  </a:cubicBezTo>
                  <a:cubicBezTo>
                    <a:pt x="224" y="226"/>
                    <a:pt x="224" y="225"/>
                    <a:pt x="225" y="225"/>
                  </a:cubicBezTo>
                  <a:cubicBezTo>
                    <a:pt x="225" y="225"/>
                    <a:pt x="225" y="225"/>
                    <a:pt x="225" y="225"/>
                  </a:cubicBezTo>
                  <a:cubicBezTo>
                    <a:pt x="225" y="225"/>
                    <a:pt x="225" y="225"/>
                    <a:pt x="225" y="225"/>
                  </a:cubicBezTo>
                  <a:cubicBezTo>
                    <a:pt x="225" y="225"/>
                    <a:pt x="225" y="225"/>
                    <a:pt x="225" y="225"/>
                  </a:cubicBezTo>
                  <a:cubicBezTo>
                    <a:pt x="226" y="226"/>
                    <a:pt x="226" y="226"/>
                    <a:pt x="226" y="226"/>
                  </a:cubicBezTo>
                  <a:cubicBezTo>
                    <a:pt x="226" y="226"/>
                    <a:pt x="226" y="226"/>
                    <a:pt x="226" y="225"/>
                  </a:cubicBezTo>
                  <a:cubicBezTo>
                    <a:pt x="226" y="225"/>
                    <a:pt x="227" y="225"/>
                    <a:pt x="227" y="225"/>
                  </a:cubicBezTo>
                  <a:cubicBezTo>
                    <a:pt x="227" y="225"/>
                    <a:pt x="227" y="225"/>
                    <a:pt x="227" y="225"/>
                  </a:cubicBezTo>
                  <a:cubicBezTo>
                    <a:pt x="227" y="225"/>
                    <a:pt x="227" y="225"/>
                    <a:pt x="227" y="225"/>
                  </a:cubicBezTo>
                  <a:cubicBezTo>
                    <a:pt x="228" y="225"/>
                    <a:pt x="228" y="226"/>
                    <a:pt x="228" y="225"/>
                  </a:cubicBezTo>
                  <a:cubicBezTo>
                    <a:pt x="228" y="225"/>
                    <a:pt x="228" y="225"/>
                    <a:pt x="228" y="225"/>
                  </a:cubicBezTo>
                  <a:cubicBezTo>
                    <a:pt x="228" y="225"/>
                    <a:pt x="228" y="226"/>
                    <a:pt x="228" y="226"/>
                  </a:cubicBezTo>
                  <a:cubicBezTo>
                    <a:pt x="229" y="226"/>
                    <a:pt x="229" y="225"/>
                    <a:pt x="229" y="225"/>
                  </a:cubicBezTo>
                  <a:cubicBezTo>
                    <a:pt x="229" y="225"/>
                    <a:pt x="229" y="225"/>
                    <a:pt x="229" y="225"/>
                  </a:cubicBezTo>
                  <a:cubicBezTo>
                    <a:pt x="229" y="225"/>
                    <a:pt x="229" y="226"/>
                    <a:pt x="230" y="225"/>
                  </a:cubicBezTo>
                  <a:cubicBezTo>
                    <a:pt x="230" y="225"/>
                    <a:pt x="230" y="225"/>
                    <a:pt x="230" y="225"/>
                  </a:cubicBezTo>
                  <a:cubicBezTo>
                    <a:pt x="230" y="225"/>
                    <a:pt x="230" y="226"/>
                    <a:pt x="230" y="226"/>
                  </a:cubicBezTo>
                  <a:cubicBezTo>
                    <a:pt x="231" y="226"/>
                    <a:pt x="231" y="226"/>
                    <a:pt x="231" y="225"/>
                  </a:cubicBezTo>
                  <a:cubicBezTo>
                    <a:pt x="231" y="225"/>
                    <a:pt x="231" y="226"/>
                    <a:pt x="231" y="225"/>
                  </a:cubicBezTo>
                  <a:cubicBezTo>
                    <a:pt x="231" y="225"/>
                    <a:pt x="231" y="225"/>
                    <a:pt x="231" y="225"/>
                  </a:cubicBezTo>
                  <a:cubicBezTo>
                    <a:pt x="232" y="225"/>
                    <a:pt x="232" y="225"/>
                    <a:pt x="232" y="225"/>
                  </a:cubicBezTo>
                  <a:cubicBezTo>
                    <a:pt x="232" y="226"/>
                    <a:pt x="232" y="226"/>
                    <a:pt x="232" y="225"/>
                  </a:cubicBezTo>
                  <a:cubicBezTo>
                    <a:pt x="232" y="225"/>
                    <a:pt x="232" y="225"/>
                    <a:pt x="233" y="225"/>
                  </a:cubicBezTo>
                  <a:cubicBezTo>
                    <a:pt x="233" y="225"/>
                    <a:pt x="233" y="225"/>
                    <a:pt x="233" y="225"/>
                  </a:cubicBezTo>
                  <a:cubicBezTo>
                    <a:pt x="233" y="225"/>
                    <a:pt x="233" y="225"/>
                    <a:pt x="233" y="225"/>
                  </a:cubicBezTo>
                  <a:cubicBezTo>
                    <a:pt x="233" y="225"/>
                    <a:pt x="233" y="225"/>
                    <a:pt x="234" y="225"/>
                  </a:cubicBezTo>
                  <a:cubicBezTo>
                    <a:pt x="234" y="225"/>
                    <a:pt x="234" y="225"/>
                    <a:pt x="234" y="225"/>
                  </a:cubicBezTo>
                  <a:cubicBezTo>
                    <a:pt x="234" y="225"/>
                    <a:pt x="234" y="226"/>
                    <a:pt x="234" y="226"/>
                  </a:cubicBezTo>
                  <a:cubicBezTo>
                    <a:pt x="234" y="226"/>
                    <a:pt x="235" y="226"/>
                    <a:pt x="235" y="225"/>
                  </a:cubicBezTo>
                  <a:cubicBezTo>
                    <a:pt x="235" y="225"/>
                    <a:pt x="235" y="225"/>
                    <a:pt x="235" y="225"/>
                  </a:cubicBezTo>
                  <a:cubicBezTo>
                    <a:pt x="235" y="225"/>
                    <a:pt x="235" y="226"/>
                    <a:pt x="236" y="225"/>
                  </a:cubicBezTo>
                  <a:cubicBezTo>
                    <a:pt x="236" y="225"/>
                    <a:pt x="236" y="225"/>
                    <a:pt x="236" y="225"/>
                  </a:cubicBezTo>
                  <a:cubicBezTo>
                    <a:pt x="236" y="225"/>
                    <a:pt x="236" y="225"/>
                    <a:pt x="236" y="225"/>
                  </a:cubicBezTo>
                  <a:cubicBezTo>
                    <a:pt x="236" y="226"/>
                    <a:pt x="236" y="226"/>
                    <a:pt x="236" y="226"/>
                  </a:cubicBezTo>
                  <a:cubicBezTo>
                    <a:pt x="237" y="226"/>
                    <a:pt x="237" y="225"/>
                    <a:pt x="237" y="225"/>
                  </a:cubicBezTo>
                  <a:cubicBezTo>
                    <a:pt x="237" y="225"/>
                    <a:pt x="237" y="225"/>
                    <a:pt x="237" y="225"/>
                  </a:cubicBezTo>
                  <a:cubicBezTo>
                    <a:pt x="237" y="225"/>
                    <a:pt x="238" y="225"/>
                    <a:pt x="238" y="225"/>
                  </a:cubicBezTo>
                  <a:cubicBezTo>
                    <a:pt x="238" y="225"/>
                    <a:pt x="238" y="226"/>
                    <a:pt x="238" y="226"/>
                  </a:cubicBezTo>
                  <a:cubicBezTo>
                    <a:pt x="238" y="226"/>
                    <a:pt x="238" y="225"/>
                    <a:pt x="238" y="225"/>
                  </a:cubicBezTo>
                  <a:cubicBezTo>
                    <a:pt x="238" y="225"/>
                    <a:pt x="238" y="225"/>
                    <a:pt x="239" y="225"/>
                  </a:cubicBezTo>
                  <a:cubicBezTo>
                    <a:pt x="239" y="226"/>
                    <a:pt x="239" y="226"/>
                    <a:pt x="239" y="225"/>
                  </a:cubicBezTo>
                  <a:cubicBezTo>
                    <a:pt x="239" y="225"/>
                    <a:pt x="239" y="225"/>
                    <a:pt x="239" y="225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40" y="226"/>
                    <a:pt x="240" y="226"/>
                    <a:pt x="240" y="225"/>
                  </a:cubicBezTo>
                  <a:cubicBezTo>
                    <a:pt x="240" y="225"/>
                    <a:pt x="240" y="225"/>
                    <a:pt x="241" y="225"/>
                  </a:cubicBezTo>
                  <a:cubicBezTo>
                    <a:pt x="241" y="225"/>
                    <a:pt x="241" y="225"/>
                    <a:pt x="241" y="225"/>
                  </a:cubicBezTo>
                  <a:cubicBezTo>
                    <a:pt x="241" y="225"/>
                    <a:pt x="241" y="225"/>
                    <a:pt x="241" y="225"/>
                  </a:cubicBezTo>
                  <a:cubicBezTo>
                    <a:pt x="241" y="225"/>
                    <a:pt x="241" y="225"/>
                    <a:pt x="242" y="225"/>
                  </a:cubicBezTo>
                  <a:cubicBezTo>
                    <a:pt x="242" y="225"/>
                    <a:pt x="242" y="225"/>
                    <a:pt x="242" y="225"/>
                  </a:cubicBezTo>
                  <a:cubicBezTo>
                    <a:pt x="242" y="225"/>
                    <a:pt x="242" y="225"/>
                    <a:pt x="242" y="225"/>
                  </a:cubicBezTo>
                  <a:cubicBezTo>
                    <a:pt x="242" y="225"/>
                    <a:pt x="243" y="226"/>
                    <a:pt x="243" y="225"/>
                  </a:cubicBezTo>
                  <a:cubicBezTo>
                    <a:pt x="243" y="225"/>
                    <a:pt x="243" y="225"/>
                    <a:pt x="243" y="225"/>
                  </a:cubicBezTo>
                  <a:cubicBezTo>
                    <a:pt x="243" y="225"/>
                    <a:pt x="243" y="225"/>
                    <a:pt x="244" y="225"/>
                  </a:cubicBezTo>
                  <a:cubicBezTo>
                    <a:pt x="244" y="225"/>
                    <a:pt x="244" y="225"/>
                    <a:pt x="244" y="225"/>
                  </a:cubicBezTo>
                  <a:cubicBezTo>
                    <a:pt x="244" y="225"/>
                    <a:pt x="244" y="226"/>
                    <a:pt x="244" y="225"/>
                  </a:cubicBezTo>
                  <a:cubicBezTo>
                    <a:pt x="244" y="225"/>
                    <a:pt x="244" y="225"/>
                    <a:pt x="244" y="225"/>
                  </a:cubicBezTo>
                  <a:cubicBezTo>
                    <a:pt x="245" y="225"/>
                    <a:pt x="245" y="225"/>
                    <a:pt x="245" y="225"/>
                  </a:cubicBezTo>
                  <a:cubicBezTo>
                    <a:pt x="245" y="226"/>
                    <a:pt x="245" y="225"/>
                    <a:pt x="245" y="225"/>
                  </a:cubicBezTo>
                  <a:cubicBezTo>
                    <a:pt x="245" y="225"/>
                    <a:pt x="246" y="225"/>
                    <a:pt x="246" y="225"/>
                  </a:cubicBezTo>
                  <a:cubicBezTo>
                    <a:pt x="246" y="225"/>
                    <a:pt x="246" y="225"/>
                    <a:pt x="246" y="225"/>
                  </a:cubicBezTo>
                  <a:cubicBezTo>
                    <a:pt x="246" y="225"/>
                    <a:pt x="246" y="225"/>
                    <a:pt x="246" y="225"/>
                  </a:cubicBezTo>
                  <a:cubicBezTo>
                    <a:pt x="246" y="225"/>
                    <a:pt x="246" y="225"/>
                    <a:pt x="247" y="225"/>
                  </a:cubicBezTo>
                  <a:cubicBezTo>
                    <a:pt x="247" y="225"/>
                    <a:pt x="247" y="225"/>
                    <a:pt x="247" y="225"/>
                  </a:cubicBezTo>
                  <a:cubicBezTo>
                    <a:pt x="247" y="225"/>
                    <a:pt x="247" y="225"/>
                    <a:pt x="247" y="225"/>
                  </a:cubicBezTo>
                  <a:cubicBezTo>
                    <a:pt x="248" y="225"/>
                    <a:pt x="248" y="225"/>
                    <a:pt x="248" y="225"/>
                  </a:cubicBezTo>
                  <a:cubicBezTo>
                    <a:pt x="248" y="225"/>
                    <a:pt x="248" y="225"/>
                    <a:pt x="248" y="225"/>
                  </a:cubicBezTo>
                  <a:cubicBezTo>
                    <a:pt x="248" y="225"/>
                    <a:pt x="248" y="225"/>
                    <a:pt x="249" y="225"/>
                  </a:cubicBezTo>
                  <a:cubicBezTo>
                    <a:pt x="249" y="225"/>
                    <a:pt x="249" y="225"/>
                    <a:pt x="249" y="225"/>
                  </a:cubicBezTo>
                  <a:cubicBezTo>
                    <a:pt x="249" y="225"/>
                    <a:pt x="249" y="225"/>
                    <a:pt x="249" y="225"/>
                  </a:cubicBezTo>
                  <a:cubicBezTo>
                    <a:pt x="249" y="225"/>
                    <a:pt x="249" y="225"/>
                    <a:pt x="250" y="225"/>
                  </a:cubicBezTo>
                  <a:cubicBezTo>
                    <a:pt x="250" y="225"/>
                    <a:pt x="250" y="225"/>
                    <a:pt x="250" y="225"/>
                  </a:cubicBezTo>
                  <a:cubicBezTo>
                    <a:pt x="250" y="225"/>
                    <a:pt x="250" y="225"/>
                    <a:pt x="250" y="225"/>
                  </a:cubicBezTo>
                  <a:cubicBezTo>
                    <a:pt x="250" y="226"/>
                    <a:pt x="251" y="225"/>
                    <a:pt x="251" y="225"/>
                  </a:cubicBezTo>
                  <a:cubicBezTo>
                    <a:pt x="251" y="225"/>
                    <a:pt x="251" y="225"/>
                    <a:pt x="251" y="225"/>
                  </a:cubicBezTo>
                  <a:cubicBezTo>
                    <a:pt x="251" y="225"/>
                    <a:pt x="251" y="226"/>
                    <a:pt x="252" y="226"/>
                  </a:cubicBezTo>
                  <a:cubicBezTo>
                    <a:pt x="252" y="226"/>
                    <a:pt x="252" y="225"/>
                    <a:pt x="252" y="225"/>
                  </a:cubicBezTo>
                  <a:cubicBezTo>
                    <a:pt x="252" y="225"/>
                    <a:pt x="252" y="225"/>
                    <a:pt x="252" y="225"/>
                  </a:cubicBezTo>
                  <a:cubicBezTo>
                    <a:pt x="252" y="225"/>
                    <a:pt x="252" y="225"/>
                    <a:pt x="252" y="225"/>
                  </a:cubicBezTo>
                  <a:cubicBezTo>
                    <a:pt x="253" y="225"/>
                    <a:pt x="253" y="225"/>
                    <a:pt x="253" y="225"/>
                  </a:cubicBezTo>
                  <a:cubicBezTo>
                    <a:pt x="253" y="225"/>
                    <a:pt x="253" y="225"/>
                    <a:pt x="253" y="225"/>
                  </a:cubicBezTo>
                  <a:cubicBezTo>
                    <a:pt x="253" y="225"/>
                    <a:pt x="254" y="225"/>
                    <a:pt x="254" y="225"/>
                  </a:cubicBezTo>
                  <a:cubicBezTo>
                    <a:pt x="254" y="225"/>
                    <a:pt x="254" y="225"/>
                    <a:pt x="254" y="225"/>
                  </a:cubicBezTo>
                  <a:cubicBezTo>
                    <a:pt x="254" y="225"/>
                    <a:pt x="254" y="225"/>
                    <a:pt x="254" y="225"/>
                  </a:cubicBezTo>
                  <a:cubicBezTo>
                    <a:pt x="254" y="225"/>
                    <a:pt x="254" y="225"/>
                    <a:pt x="255" y="225"/>
                  </a:cubicBezTo>
                  <a:cubicBezTo>
                    <a:pt x="255" y="225"/>
                    <a:pt x="255" y="226"/>
                    <a:pt x="255" y="225"/>
                  </a:cubicBezTo>
                  <a:cubicBezTo>
                    <a:pt x="255" y="225"/>
                    <a:pt x="255" y="225"/>
                    <a:pt x="255" y="225"/>
                  </a:cubicBezTo>
                  <a:cubicBezTo>
                    <a:pt x="256" y="225"/>
                    <a:pt x="256" y="225"/>
                    <a:pt x="256" y="225"/>
                  </a:cubicBezTo>
                  <a:cubicBezTo>
                    <a:pt x="256" y="225"/>
                    <a:pt x="256" y="225"/>
                    <a:pt x="256" y="225"/>
                  </a:cubicBezTo>
                  <a:cubicBezTo>
                    <a:pt x="256" y="225"/>
                    <a:pt x="256" y="225"/>
                    <a:pt x="257" y="225"/>
                  </a:cubicBezTo>
                  <a:cubicBezTo>
                    <a:pt x="257" y="225"/>
                    <a:pt x="257" y="225"/>
                    <a:pt x="257" y="225"/>
                  </a:cubicBezTo>
                  <a:cubicBezTo>
                    <a:pt x="257" y="225"/>
                    <a:pt x="257" y="225"/>
                    <a:pt x="257" y="225"/>
                  </a:cubicBezTo>
                  <a:cubicBezTo>
                    <a:pt x="257" y="225"/>
                    <a:pt x="257" y="225"/>
                    <a:pt x="258" y="225"/>
                  </a:cubicBezTo>
                  <a:cubicBezTo>
                    <a:pt x="258" y="225"/>
                    <a:pt x="258" y="226"/>
                    <a:pt x="258" y="226"/>
                  </a:cubicBezTo>
                  <a:cubicBezTo>
                    <a:pt x="258" y="226"/>
                    <a:pt x="258" y="225"/>
                    <a:pt x="258" y="225"/>
                  </a:cubicBezTo>
                  <a:cubicBezTo>
                    <a:pt x="258" y="225"/>
                    <a:pt x="259" y="225"/>
                    <a:pt x="259" y="225"/>
                  </a:cubicBezTo>
                  <a:cubicBezTo>
                    <a:pt x="259" y="225"/>
                    <a:pt x="259" y="225"/>
                    <a:pt x="259" y="225"/>
                  </a:cubicBezTo>
                  <a:cubicBezTo>
                    <a:pt x="259" y="225"/>
                    <a:pt x="259" y="224"/>
                    <a:pt x="260" y="224"/>
                  </a:cubicBezTo>
                  <a:cubicBezTo>
                    <a:pt x="260" y="224"/>
                    <a:pt x="260" y="225"/>
                    <a:pt x="260" y="225"/>
                  </a:cubicBezTo>
                  <a:cubicBezTo>
                    <a:pt x="260" y="225"/>
                    <a:pt x="260" y="225"/>
                    <a:pt x="260" y="225"/>
                  </a:cubicBezTo>
                  <a:cubicBezTo>
                    <a:pt x="260" y="225"/>
                    <a:pt x="260" y="225"/>
                    <a:pt x="261" y="225"/>
                  </a:cubicBezTo>
                  <a:cubicBezTo>
                    <a:pt x="261" y="225"/>
                    <a:pt x="261" y="225"/>
                    <a:pt x="261" y="225"/>
                  </a:cubicBezTo>
                  <a:cubicBezTo>
                    <a:pt x="261" y="225"/>
                    <a:pt x="261" y="226"/>
                    <a:pt x="261" y="226"/>
                  </a:cubicBezTo>
                  <a:cubicBezTo>
                    <a:pt x="261" y="226"/>
                    <a:pt x="262" y="225"/>
                    <a:pt x="262" y="225"/>
                  </a:cubicBezTo>
                  <a:cubicBezTo>
                    <a:pt x="262" y="225"/>
                    <a:pt x="262" y="225"/>
                    <a:pt x="262" y="225"/>
                  </a:cubicBezTo>
                  <a:cubicBezTo>
                    <a:pt x="262" y="225"/>
                    <a:pt x="262" y="225"/>
                    <a:pt x="262" y="225"/>
                  </a:cubicBezTo>
                  <a:cubicBezTo>
                    <a:pt x="262" y="225"/>
                    <a:pt x="263" y="225"/>
                    <a:pt x="263" y="225"/>
                  </a:cubicBezTo>
                  <a:cubicBezTo>
                    <a:pt x="263" y="225"/>
                    <a:pt x="263" y="225"/>
                    <a:pt x="263" y="225"/>
                  </a:cubicBezTo>
                  <a:cubicBezTo>
                    <a:pt x="263" y="225"/>
                    <a:pt x="263" y="225"/>
                    <a:pt x="263" y="225"/>
                  </a:cubicBezTo>
                  <a:cubicBezTo>
                    <a:pt x="264" y="225"/>
                    <a:pt x="264" y="225"/>
                    <a:pt x="264" y="225"/>
                  </a:cubicBezTo>
                  <a:cubicBezTo>
                    <a:pt x="264" y="225"/>
                    <a:pt x="264" y="225"/>
                    <a:pt x="264" y="225"/>
                  </a:cubicBezTo>
                  <a:cubicBezTo>
                    <a:pt x="264" y="225"/>
                    <a:pt x="265" y="225"/>
                    <a:pt x="265" y="225"/>
                  </a:cubicBezTo>
                  <a:cubicBezTo>
                    <a:pt x="265" y="225"/>
                    <a:pt x="265" y="225"/>
                    <a:pt x="265" y="225"/>
                  </a:cubicBezTo>
                  <a:cubicBezTo>
                    <a:pt x="265" y="225"/>
                    <a:pt x="265" y="225"/>
                    <a:pt x="265" y="225"/>
                  </a:cubicBezTo>
                  <a:cubicBezTo>
                    <a:pt x="265" y="225"/>
                    <a:pt x="265" y="225"/>
                    <a:pt x="266" y="225"/>
                  </a:cubicBezTo>
                  <a:cubicBezTo>
                    <a:pt x="266" y="225"/>
                    <a:pt x="266" y="225"/>
                    <a:pt x="266" y="225"/>
                  </a:cubicBezTo>
                  <a:cubicBezTo>
                    <a:pt x="266" y="225"/>
                    <a:pt x="266" y="224"/>
                    <a:pt x="266" y="224"/>
                  </a:cubicBezTo>
                  <a:cubicBezTo>
                    <a:pt x="267" y="224"/>
                    <a:pt x="267" y="225"/>
                    <a:pt x="267" y="225"/>
                  </a:cubicBezTo>
                  <a:cubicBezTo>
                    <a:pt x="267" y="225"/>
                    <a:pt x="267" y="224"/>
                    <a:pt x="267" y="224"/>
                  </a:cubicBezTo>
                  <a:cubicBezTo>
                    <a:pt x="267" y="224"/>
                    <a:pt x="267" y="225"/>
                    <a:pt x="267" y="225"/>
                  </a:cubicBezTo>
                  <a:cubicBezTo>
                    <a:pt x="267" y="225"/>
                    <a:pt x="268" y="225"/>
                    <a:pt x="268" y="225"/>
                  </a:cubicBezTo>
                  <a:cubicBezTo>
                    <a:pt x="268" y="225"/>
                    <a:pt x="268" y="225"/>
                    <a:pt x="268" y="225"/>
                  </a:cubicBezTo>
                  <a:cubicBezTo>
                    <a:pt x="268" y="225"/>
                    <a:pt x="268" y="225"/>
                    <a:pt x="269" y="225"/>
                  </a:cubicBezTo>
                  <a:cubicBezTo>
                    <a:pt x="269" y="225"/>
                    <a:pt x="269" y="225"/>
                    <a:pt x="269" y="225"/>
                  </a:cubicBezTo>
                  <a:cubicBezTo>
                    <a:pt x="269" y="225"/>
                    <a:pt x="269" y="224"/>
                    <a:pt x="269" y="224"/>
                  </a:cubicBezTo>
                  <a:cubicBezTo>
                    <a:pt x="269" y="224"/>
                    <a:pt x="270" y="225"/>
                    <a:pt x="270" y="225"/>
                  </a:cubicBezTo>
                  <a:cubicBezTo>
                    <a:pt x="270" y="225"/>
                    <a:pt x="270" y="225"/>
                    <a:pt x="270" y="225"/>
                  </a:cubicBezTo>
                  <a:cubicBezTo>
                    <a:pt x="270" y="225"/>
                    <a:pt x="270" y="224"/>
                    <a:pt x="270" y="224"/>
                  </a:cubicBezTo>
                  <a:cubicBezTo>
                    <a:pt x="270" y="224"/>
                    <a:pt x="271" y="224"/>
                    <a:pt x="271" y="224"/>
                  </a:cubicBezTo>
                  <a:cubicBezTo>
                    <a:pt x="271" y="224"/>
                    <a:pt x="271" y="225"/>
                    <a:pt x="271" y="225"/>
                  </a:cubicBezTo>
                  <a:cubicBezTo>
                    <a:pt x="271" y="225"/>
                    <a:pt x="271" y="225"/>
                    <a:pt x="271" y="225"/>
                  </a:cubicBezTo>
                  <a:cubicBezTo>
                    <a:pt x="272" y="225"/>
                    <a:pt x="272" y="225"/>
                    <a:pt x="272" y="225"/>
                  </a:cubicBezTo>
                  <a:cubicBezTo>
                    <a:pt x="272" y="225"/>
                    <a:pt x="272" y="225"/>
                    <a:pt x="272" y="225"/>
                  </a:cubicBezTo>
                  <a:cubicBezTo>
                    <a:pt x="272" y="225"/>
                    <a:pt x="273" y="225"/>
                    <a:pt x="273" y="225"/>
                  </a:cubicBezTo>
                  <a:cubicBezTo>
                    <a:pt x="273" y="225"/>
                    <a:pt x="273" y="225"/>
                    <a:pt x="273" y="225"/>
                  </a:cubicBezTo>
                  <a:cubicBezTo>
                    <a:pt x="273" y="225"/>
                    <a:pt x="273" y="225"/>
                    <a:pt x="273" y="225"/>
                  </a:cubicBezTo>
                  <a:cubicBezTo>
                    <a:pt x="273" y="225"/>
                    <a:pt x="273" y="224"/>
                    <a:pt x="274" y="224"/>
                  </a:cubicBezTo>
                  <a:cubicBezTo>
                    <a:pt x="274" y="224"/>
                    <a:pt x="274" y="225"/>
                    <a:pt x="274" y="225"/>
                  </a:cubicBezTo>
                  <a:cubicBezTo>
                    <a:pt x="274" y="225"/>
                    <a:pt x="274" y="225"/>
                    <a:pt x="274" y="225"/>
                  </a:cubicBezTo>
                  <a:cubicBezTo>
                    <a:pt x="275" y="225"/>
                    <a:pt x="275" y="224"/>
                    <a:pt x="275" y="224"/>
                  </a:cubicBezTo>
                  <a:cubicBezTo>
                    <a:pt x="275" y="224"/>
                    <a:pt x="275" y="225"/>
                    <a:pt x="275" y="225"/>
                  </a:cubicBezTo>
                  <a:cubicBezTo>
                    <a:pt x="275" y="225"/>
                    <a:pt x="275" y="225"/>
                    <a:pt x="275" y="225"/>
                  </a:cubicBezTo>
                  <a:cubicBezTo>
                    <a:pt x="275" y="225"/>
                    <a:pt x="276" y="225"/>
                    <a:pt x="276" y="225"/>
                  </a:cubicBezTo>
                  <a:cubicBezTo>
                    <a:pt x="276" y="225"/>
                    <a:pt x="276" y="225"/>
                    <a:pt x="276" y="225"/>
                  </a:cubicBezTo>
                  <a:cubicBezTo>
                    <a:pt x="276" y="225"/>
                    <a:pt x="276" y="225"/>
                    <a:pt x="277" y="225"/>
                  </a:cubicBezTo>
                  <a:cubicBezTo>
                    <a:pt x="277" y="225"/>
                    <a:pt x="277" y="225"/>
                    <a:pt x="277" y="225"/>
                  </a:cubicBezTo>
                  <a:cubicBezTo>
                    <a:pt x="277" y="225"/>
                    <a:pt x="277" y="224"/>
                    <a:pt x="277" y="224"/>
                  </a:cubicBezTo>
                  <a:cubicBezTo>
                    <a:pt x="277" y="224"/>
                    <a:pt x="278" y="225"/>
                    <a:pt x="278" y="225"/>
                  </a:cubicBezTo>
                  <a:cubicBezTo>
                    <a:pt x="278" y="225"/>
                    <a:pt x="278" y="224"/>
                    <a:pt x="278" y="224"/>
                  </a:cubicBezTo>
                  <a:cubicBezTo>
                    <a:pt x="278" y="224"/>
                    <a:pt x="278" y="225"/>
                    <a:pt x="278" y="225"/>
                  </a:cubicBezTo>
                  <a:cubicBezTo>
                    <a:pt x="278" y="225"/>
                    <a:pt x="279" y="224"/>
                    <a:pt x="279" y="224"/>
                  </a:cubicBezTo>
                  <a:cubicBezTo>
                    <a:pt x="279" y="224"/>
                    <a:pt x="279" y="224"/>
                    <a:pt x="279" y="225"/>
                  </a:cubicBezTo>
                  <a:cubicBezTo>
                    <a:pt x="279" y="225"/>
                    <a:pt x="279" y="225"/>
                    <a:pt x="279" y="225"/>
                  </a:cubicBezTo>
                  <a:cubicBezTo>
                    <a:pt x="280" y="225"/>
                    <a:pt x="280" y="225"/>
                    <a:pt x="280" y="225"/>
                  </a:cubicBezTo>
                  <a:cubicBezTo>
                    <a:pt x="280" y="225"/>
                    <a:pt x="280" y="225"/>
                    <a:pt x="280" y="224"/>
                  </a:cubicBezTo>
                  <a:cubicBezTo>
                    <a:pt x="280" y="224"/>
                    <a:pt x="281" y="224"/>
                    <a:pt x="281" y="224"/>
                  </a:cubicBezTo>
                  <a:cubicBezTo>
                    <a:pt x="281" y="224"/>
                    <a:pt x="281" y="225"/>
                    <a:pt x="281" y="225"/>
                  </a:cubicBezTo>
                  <a:cubicBezTo>
                    <a:pt x="281" y="225"/>
                    <a:pt x="281" y="225"/>
                    <a:pt x="281" y="225"/>
                  </a:cubicBezTo>
                  <a:cubicBezTo>
                    <a:pt x="281" y="225"/>
                    <a:pt x="281" y="225"/>
                    <a:pt x="282" y="225"/>
                  </a:cubicBezTo>
                  <a:cubicBezTo>
                    <a:pt x="282" y="225"/>
                    <a:pt x="282" y="224"/>
                    <a:pt x="282" y="224"/>
                  </a:cubicBezTo>
                  <a:cubicBezTo>
                    <a:pt x="282" y="224"/>
                    <a:pt x="282" y="225"/>
                    <a:pt x="282" y="225"/>
                  </a:cubicBezTo>
                  <a:cubicBezTo>
                    <a:pt x="283" y="225"/>
                    <a:pt x="283" y="225"/>
                    <a:pt x="283" y="225"/>
                  </a:cubicBezTo>
                  <a:cubicBezTo>
                    <a:pt x="283" y="225"/>
                    <a:pt x="283" y="225"/>
                    <a:pt x="283" y="225"/>
                  </a:cubicBezTo>
                  <a:cubicBezTo>
                    <a:pt x="283" y="225"/>
                    <a:pt x="283" y="225"/>
                    <a:pt x="283" y="225"/>
                  </a:cubicBezTo>
                  <a:cubicBezTo>
                    <a:pt x="284" y="225"/>
                    <a:pt x="284" y="225"/>
                    <a:pt x="284" y="225"/>
                  </a:cubicBezTo>
                  <a:cubicBezTo>
                    <a:pt x="284" y="225"/>
                    <a:pt x="284" y="224"/>
                    <a:pt x="284" y="224"/>
                  </a:cubicBezTo>
                  <a:cubicBezTo>
                    <a:pt x="284" y="224"/>
                    <a:pt x="284" y="225"/>
                    <a:pt x="285" y="225"/>
                  </a:cubicBezTo>
                  <a:cubicBezTo>
                    <a:pt x="285" y="225"/>
                    <a:pt x="285" y="224"/>
                    <a:pt x="285" y="224"/>
                  </a:cubicBezTo>
                  <a:cubicBezTo>
                    <a:pt x="285" y="224"/>
                    <a:pt x="285" y="225"/>
                    <a:pt x="285" y="225"/>
                  </a:cubicBezTo>
                  <a:cubicBezTo>
                    <a:pt x="285" y="225"/>
                    <a:pt x="286" y="224"/>
                    <a:pt x="286" y="224"/>
                  </a:cubicBezTo>
                  <a:cubicBezTo>
                    <a:pt x="286" y="224"/>
                    <a:pt x="286" y="225"/>
                    <a:pt x="286" y="225"/>
                  </a:cubicBezTo>
                  <a:cubicBezTo>
                    <a:pt x="286" y="225"/>
                    <a:pt x="286" y="225"/>
                    <a:pt x="286" y="225"/>
                  </a:cubicBezTo>
                  <a:cubicBezTo>
                    <a:pt x="286" y="225"/>
                    <a:pt x="287" y="224"/>
                    <a:pt x="287" y="224"/>
                  </a:cubicBezTo>
                  <a:cubicBezTo>
                    <a:pt x="287" y="224"/>
                    <a:pt x="287" y="224"/>
                    <a:pt x="287" y="224"/>
                  </a:cubicBezTo>
                  <a:cubicBezTo>
                    <a:pt x="287" y="224"/>
                    <a:pt x="287" y="224"/>
                    <a:pt x="288" y="224"/>
                  </a:cubicBezTo>
                  <a:cubicBezTo>
                    <a:pt x="288" y="224"/>
                    <a:pt x="288" y="224"/>
                    <a:pt x="288" y="224"/>
                  </a:cubicBezTo>
                  <a:cubicBezTo>
                    <a:pt x="288" y="224"/>
                    <a:pt x="288" y="225"/>
                    <a:pt x="288" y="225"/>
                  </a:cubicBezTo>
                  <a:cubicBezTo>
                    <a:pt x="288" y="225"/>
                    <a:pt x="289" y="224"/>
                    <a:pt x="289" y="224"/>
                  </a:cubicBezTo>
                  <a:cubicBezTo>
                    <a:pt x="289" y="224"/>
                    <a:pt x="289" y="225"/>
                    <a:pt x="289" y="225"/>
                  </a:cubicBezTo>
                  <a:cubicBezTo>
                    <a:pt x="289" y="225"/>
                    <a:pt x="289" y="224"/>
                    <a:pt x="289" y="224"/>
                  </a:cubicBezTo>
                  <a:cubicBezTo>
                    <a:pt x="289" y="224"/>
                    <a:pt x="290" y="224"/>
                    <a:pt x="290" y="224"/>
                  </a:cubicBezTo>
                  <a:cubicBezTo>
                    <a:pt x="290" y="224"/>
                    <a:pt x="290" y="225"/>
                    <a:pt x="290" y="225"/>
                  </a:cubicBezTo>
                  <a:cubicBezTo>
                    <a:pt x="290" y="225"/>
                    <a:pt x="290" y="225"/>
                    <a:pt x="290" y="225"/>
                  </a:cubicBezTo>
                  <a:cubicBezTo>
                    <a:pt x="291" y="225"/>
                    <a:pt x="291" y="224"/>
                    <a:pt x="291" y="224"/>
                  </a:cubicBezTo>
                  <a:cubicBezTo>
                    <a:pt x="291" y="224"/>
                    <a:pt x="291" y="224"/>
                    <a:pt x="291" y="224"/>
                  </a:cubicBezTo>
                  <a:cubicBezTo>
                    <a:pt x="291" y="224"/>
                    <a:pt x="291" y="224"/>
                    <a:pt x="291" y="224"/>
                  </a:cubicBezTo>
                  <a:cubicBezTo>
                    <a:pt x="292" y="224"/>
                    <a:pt x="292" y="224"/>
                    <a:pt x="292" y="224"/>
                  </a:cubicBezTo>
                  <a:cubicBezTo>
                    <a:pt x="292" y="224"/>
                    <a:pt x="292" y="225"/>
                    <a:pt x="292" y="225"/>
                  </a:cubicBezTo>
                  <a:cubicBezTo>
                    <a:pt x="292" y="225"/>
                    <a:pt x="292" y="224"/>
                    <a:pt x="293" y="224"/>
                  </a:cubicBezTo>
                  <a:cubicBezTo>
                    <a:pt x="293" y="224"/>
                    <a:pt x="293" y="224"/>
                    <a:pt x="293" y="224"/>
                  </a:cubicBezTo>
                  <a:cubicBezTo>
                    <a:pt x="293" y="224"/>
                    <a:pt x="293" y="225"/>
                    <a:pt x="293" y="225"/>
                  </a:cubicBezTo>
                  <a:cubicBezTo>
                    <a:pt x="294" y="225"/>
                    <a:pt x="294" y="224"/>
                    <a:pt x="294" y="224"/>
                  </a:cubicBezTo>
                  <a:cubicBezTo>
                    <a:pt x="294" y="224"/>
                    <a:pt x="294" y="224"/>
                    <a:pt x="294" y="224"/>
                  </a:cubicBezTo>
                  <a:cubicBezTo>
                    <a:pt x="294" y="224"/>
                    <a:pt x="294" y="225"/>
                    <a:pt x="294" y="225"/>
                  </a:cubicBezTo>
                  <a:cubicBezTo>
                    <a:pt x="294" y="225"/>
                    <a:pt x="295" y="224"/>
                    <a:pt x="295" y="224"/>
                  </a:cubicBezTo>
                  <a:cubicBezTo>
                    <a:pt x="295" y="224"/>
                    <a:pt x="295" y="224"/>
                    <a:pt x="295" y="224"/>
                  </a:cubicBezTo>
                  <a:cubicBezTo>
                    <a:pt x="295" y="225"/>
                    <a:pt x="295" y="225"/>
                    <a:pt x="296" y="225"/>
                  </a:cubicBezTo>
                  <a:cubicBezTo>
                    <a:pt x="296" y="225"/>
                    <a:pt x="296" y="225"/>
                    <a:pt x="296" y="225"/>
                  </a:cubicBezTo>
                  <a:cubicBezTo>
                    <a:pt x="296" y="225"/>
                    <a:pt x="296" y="225"/>
                    <a:pt x="296" y="225"/>
                  </a:cubicBezTo>
                  <a:cubicBezTo>
                    <a:pt x="296" y="225"/>
                    <a:pt x="296" y="225"/>
                    <a:pt x="296" y="225"/>
                  </a:cubicBezTo>
                  <a:cubicBezTo>
                    <a:pt x="297" y="225"/>
                    <a:pt x="297" y="224"/>
                    <a:pt x="297" y="224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297" y="224"/>
                    <a:pt x="298" y="224"/>
                    <a:pt x="298" y="224"/>
                  </a:cubicBezTo>
                  <a:cubicBezTo>
                    <a:pt x="298" y="224"/>
                    <a:pt x="298" y="224"/>
                    <a:pt x="298" y="224"/>
                  </a:cubicBezTo>
                  <a:cubicBezTo>
                    <a:pt x="298" y="224"/>
                    <a:pt x="298" y="224"/>
                    <a:pt x="298" y="224"/>
                  </a:cubicBezTo>
                  <a:cubicBezTo>
                    <a:pt x="299" y="224"/>
                    <a:pt x="299" y="224"/>
                    <a:pt x="299" y="224"/>
                  </a:cubicBezTo>
                  <a:cubicBezTo>
                    <a:pt x="299" y="224"/>
                    <a:pt x="299" y="224"/>
                    <a:pt x="299" y="224"/>
                  </a:cubicBezTo>
                  <a:cubicBezTo>
                    <a:pt x="299" y="224"/>
                    <a:pt x="299" y="224"/>
                    <a:pt x="299" y="224"/>
                  </a:cubicBezTo>
                  <a:cubicBezTo>
                    <a:pt x="300" y="224"/>
                    <a:pt x="300" y="224"/>
                    <a:pt x="300" y="224"/>
                  </a:cubicBezTo>
                  <a:cubicBezTo>
                    <a:pt x="300" y="224"/>
                    <a:pt x="300" y="224"/>
                    <a:pt x="300" y="224"/>
                  </a:cubicBezTo>
                  <a:cubicBezTo>
                    <a:pt x="300" y="224"/>
                    <a:pt x="300" y="224"/>
                    <a:pt x="301" y="224"/>
                  </a:cubicBezTo>
                  <a:cubicBezTo>
                    <a:pt x="301" y="224"/>
                    <a:pt x="301" y="224"/>
                    <a:pt x="301" y="224"/>
                  </a:cubicBezTo>
                  <a:cubicBezTo>
                    <a:pt x="301" y="224"/>
                    <a:pt x="301" y="224"/>
                    <a:pt x="301" y="22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224"/>
                    <a:pt x="302" y="225"/>
                    <a:pt x="302" y="225"/>
                  </a:cubicBezTo>
                  <a:cubicBezTo>
                    <a:pt x="302" y="225"/>
                    <a:pt x="302" y="224"/>
                    <a:pt x="302" y="224"/>
                  </a:cubicBezTo>
                  <a:cubicBezTo>
                    <a:pt x="302" y="224"/>
                    <a:pt x="303" y="224"/>
                    <a:pt x="303" y="224"/>
                  </a:cubicBezTo>
                  <a:cubicBezTo>
                    <a:pt x="303" y="224"/>
                    <a:pt x="303" y="225"/>
                    <a:pt x="303" y="225"/>
                  </a:cubicBezTo>
                  <a:cubicBezTo>
                    <a:pt x="303" y="225"/>
                    <a:pt x="303" y="224"/>
                    <a:pt x="304" y="224"/>
                  </a:cubicBezTo>
                  <a:cubicBezTo>
                    <a:pt x="304" y="224"/>
                    <a:pt x="304" y="224"/>
                    <a:pt x="304" y="224"/>
                  </a:cubicBezTo>
                  <a:cubicBezTo>
                    <a:pt x="304" y="224"/>
                    <a:pt x="304" y="224"/>
                    <a:pt x="304" y="224"/>
                  </a:cubicBezTo>
                  <a:cubicBezTo>
                    <a:pt x="304" y="224"/>
                    <a:pt x="304" y="224"/>
                    <a:pt x="304" y="224"/>
                  </a:cubicBezTo>
                  <a:cubicBezTo>
                    <a:pt x="305" y="224"/>
                    <a:pt x="305" y="224"/>
                    <a:pt x="305" y="224"/>
                  </a:cubicBezTo>
                  <a:cubicBezTo>
                    <a:pt x="305" y="224"/>
                    <a:pt x="305" y="224"/>
                    <a:pt x="305" y="224"/>
                  </a:cubicBezTo>
                  <a:cubicBezTo>
                    <a:pt x="305" y="224"/>
                    <a:pt x="306" y="224"/>
                    <a:pt x="306" y="224"/>
                  </a:cubicBezTo>
                  <a:cubicBezTo>
                    <a:pt x="306" y="225"/>
                    <a:pt x="306" y="225"/>
                    <a:pt x="306" y="225"/>
                  </a:cubicBezTo>
                  <a:cubicBezTo>
                    <a:pt x="306" y="225"/>
                    <a:pt x="306" y="224"/>
                    <a:pt x="306" y="224"/>
                  </a:cubicBezTo>
                  <a:cubicBezTo>
                    <a:pt x="307" y="224"/>
                    <a:pt x="307" y="225"/>
                    <a:pt x="307" y="225"/>
                  </a:cubicBezTo>
                  <a:cubicBezTo>
                    <a:pt x="307" y="225"/>
                    <a:pt x="307" y="225"/>
                    <a:pt x="307" y="225"/>
                  </a:cubicBezTo>
                  <a:cubicBezTo>
                    <a:pt x="307" y="224"/>
                    <a:pt x="307" y="224"/>
                    <a:pt x="307" y="224"/>
                  </a:cubicBezTo>
                  <a:cubicBezTo>
                    <a:pt x="308" y="224"/>
                    <a:pt x="308" y="224"/>
                    <a:pt x="308" y="224"/>
                  </a:cubicBezTo>
                  <a:cubicBezTo>
                    <a:pt x="308" y="225"/>
                    <a:pt x="308" y="224"/>
                    <a:pt x="308" y="224"/>
                  </a:cubicBezTo>
                  <a:cubicBezTo>
                    <a:pt x="308" y="224"/>
                    <a:pt x="308" y="224"/>
                    <a:pt x="309" y="224"/>
                  </a:cubicBezTo>
                  <a:cubicBezTo>
                    <a:pt x="309" y="224"/>
                    <a:pt x="309" y="224"/>
                    <a:pt x="309" y="224"/>
                  </a:cubicBezTo>
                  <a:cubicBezTo>
                    <a:pt x="309" y="224"/>
                    <a:pt x="309" y="225"/>
                    <a:pt x="309" y="225"/>
                  </a:cubicBezTo>
                  <a:cubicBezTo>
                    <a:pt x="310" y="225"/>
                    <a:pt x="310" y="225"/>
                    <a:pt x="310" y="224"/>
                  </a:cubicBezTo>
                  <a:cubicBezTo>
                    <a:pt x="310" y="224"/>
                    <a:pt x="310" y="224"/>
                    <a:pt x="310" y="224"/>
                  </a:cubicBezTo>
                  <a:cubicBezTo>
                    <a:pt x="310" y="224"/>
                    <a:pt x="310" y="224"/>
                    <a:pt x="310" y="224"/>
                  </a:cubicBezTo>
                  <a:cubicBezTo>
                    <a:pt x="311" y="224"/>
                    <a:pt x="311" y="224"/>
                    <a:pt x="311" y="224"/>
                  </a:cubicBezTo>
                  <a:cubicBezTo>
                    <a:pt x="311" y="224"/>
                    <a:pt x="311" y="224"/>
                    <a:pt x="311" y="224"/>
                  </a:cubicBezTo>
                  <a:cubicBezTo>
                    <a:pt x="311" y="224"/>
                    <a:pt x="311" y="224"/>
                    <a:pt x="312" y="224"/>
                  </a:cubicBezTo>
                  <a:cubicBezTo>
                    <a:pt x="312" y="224"/>
                    <a:pt x="312" y="224"/>
                    <a:pt x="312" y="224"/>
                  </a:cubicBezTo>
                  <a:cubicBezTo>
                    <a:pt x="312" y="224"/>
                    <a:pt x="312" y="224"/>
                    <a:pt x="312" y="224"/>
                  </a:cubicBezTo>
                  <a:cubicBezTo>
                    <a:pt x="312" y="224"/>
                    <a:pt x="312" y="224"/>
                    <a:pt x="313" y="224"/>
                  </a:cubicBezTo>
                  <a:cubicBezTo>
                    <a:pt x="313" y="224"/>
                    <a:pt x="313" y="224"/>
                    <a:pt x="313" y="224"/>
                  </a:cubicBezTo>
                  <a:cubicBezTo>
                    <a:pt x="313" y="224"/>
                    <a:pt x="313" y="224"/>
                    <a:pt x="313" y="224"/>
                  </a:cubicBezTo>
                  <a:cubicBezTo>
                    <a:pt x="313" y="224"/>
                    <a:pt x="314" y="224"/>
                    <a:pt x="314" y="224"/>
                  </a:cubicBezTo>
                  <a:cubicBezTo>
                    <a:pt x="314" y="224"/>
                    <a:pt x="314" y="224"/>
                    <a:pt x="314" y="224"/>
                  </a:cubicBezTo>
                  <a:cubicBezTo>
                    <a:pt x="314" y="224"/>
                    <a:pt x="314" y="224"/>
                    <a:pt x="315" y="224"/>
                  </a:cubicBezTo>
                  <a:cubicBezTo>
                    <a:pt x="315" y="224"/>
                    <a:pt x="315" y="224"/>
                    <a:pt x="315" y="224"/>
                  </a:cubicBezTo>
                  <a:cubicBezTo>
                    <a:pt x="315" y="224"/>
                    <a:pt x="315" y="224"/>
                    <a:pt x="315" y="224"/>
                  </a:cubicBezTo>
                  <a:cubicBezTo>
                    <a:pt x="315" y="224"/>
                    <a:pt x="315" y="224"/>
                    <a:pt x="315" y="224"/>
                  </a:cubicBezTo>
                  <a:cubicBezTo>
                    <a:pt x="316" y="224"/>
                    <a:pt x="316" y="224"/>
                    <a:pt x="316" y="224"/>
                  </a:cubicBezTo>
                  <a:cubicBezTo>
                    <a:pt x="316" y="224"/>
                    <a:pt x="316" y="224"/>
                    <a:pt x="316" y="224"/>
                  </a:cubicBezTo>
                  <a:cubicBezTo>
                    <a:pt x="316" y="224"/>
                    <a:pt x="317" y="224"/>
                    <a:pt x="317" y="224"/>
                  </a:cubicBezTo>
                  <a:cubicBezTo>
                    <a:pt x="317" y="224"/>
                    <a:pt x="317" y="224"/>
                    <a:pt x="317" y="224"/>
                  </a:cubicBezTo>
                  <a:cubicBezTo>
                    <a:pt x="317" y="224"/>
                    <a:pt x="317" y="224"/>
                    <a:pt x="317" y="224"/>
                  </a:cubicBezTo>
                  <a:cubicBezTo>
                    <a:pt x="318" y="224"/>
                    <a:pt x="318" y="224"/>
                    <a:pt x="318" y="224"/>
                  </a:cubicBezTo>
                  <a:cubicBezTo>
                    <a:pt x="318" y="224"/>
                    <a:pt x="318" y="224"/>
                    <a:pt x="318" y="224"/>
                  </a:cubicBezTo>
                  <a:cubicBezTo>
                    <a:pt x="318" y="224"/>
                    <a:pt x="318" y="224"/>
                    <a:pt x="318" y="224"/>
                  </a:cubicBezTo>
                  <a:cubicBezTo>
                    <a:pt x="319" y="224"/>
                    <a:pt x="319" y="224"/>
                    <a:pt x="319" y="224"/>
                  </a:cubicBezTo>
                  <a:cubicBezTo>
                    <a:pt x="319" y="224"/>
                    <a:pt x="319" y="224"/>
                    <a:pt x="319" y="224"/>
                  </a:cubicBezTo>
                  <a:cubicBezTo>
                    <a:pt x="319" y="224"/>
                    <a:pt x="319" y="224"/>
                    <a:pt x="320" y="224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320" y="224"/>
                    <a:pt x="320" y="224"/>
                    <a:pt x="321" y="224"/>
                  </a:cubicBezTo>
                  <a:cubicBezTo>
                    <a:pt x="321" y="224"/>
                    <a:pt x="321" y="224"/>
                    <a:pt x="321" y="224"/>
                  </a:cubicBezTo>
                  <a:cubicBezTo>
                    <a:pt x="321" y="224"/>
                    <a:pt x="321" y="224"/>
                    <a:pt x="321" y="224"/>
                  </a:cubicBezTo>
                  <a:cubicBezTo>
                    <a:pt x="321" y="224"/>
                    <a:pt x="322" y="224"/>
                    <a:pt x="322" y="224"/>
                  </a:cubicBezTo>
                  <a:cubicBezTo>
                    <a:pt x="322" y="224"/>
                    <a:pt x="322" y="224"/>
                    <a:pt x="322" y="224"/>
                  </a:cubicBezTo>
                  <a:cubicBezTo>
                    <a:pt x="322" y="224"/>
                    <a:pt x="322" y="224"/>
                    <a:pt x="323" y="224"/>
                  </a:cubicBezTo>
                  <a:cubicBezTo>
                    <a:pt x="323" y="224"/>
                    <a:pt x="323" y="224"/>
                    <a:pt x="323" y="224"/>
                  </a:cubicBezTo>
                  <a:cubicBezTo>
                    <a:pt x="323" y="224"/>
                    <a:pt x="323" y="224"/>
                    <a:pt x="323" y="224"/>
                  </a:cubicBezTo>
                  <a:cubicBezTo>
                    <a:pt x="323" y="224"/>
                    <a:pt x="323" y="224"/>
                    <a:pt x="323" y="224"/>
                  </a:cubicBezTo>
                  <a:cubicBezTo>
                    <a:pt x="324" y="224"/>
                    <a:pt x="324" y="224"/>
                    <a:pt x="324" y="224"/>
                  </a:cubicBezTo>
                  <a:cubicBezTo>
                    <a:pt x="324" y="224"/>
                    <a:pt x="324" y="224"/>
                    <a:pt x="324" y="224"/>
                  </a:cubicBezTo>
                  <a:cubicBezTo>
                    <a:pt x="324" y="224"/>
                    <a:pt x="325" y="224"/>
                    <a:pt x="325" y="224"/>
                  </a:cubicBezTo>
                  <a:cubicBezTo>
                    <a:pt x="325" y="223"/>
                    <a:pt x="325" y="224"/>
                    <a:pt x="325" y="224"/>
                  </a:cubicBezTo>
                  <a:cubicBezTo>
                    <a:pt x="325" y="224"/>
                    <a:pt x="325" y="223"/>
                    <a:pt x="325" y="223"/>
                  </a:cubicBezTo>
                  <a:cubicBezTo>
                    <a:pt x="325" y="223"/>
                    <a:pt x="325" y="224"/>
                    <a:pt x="326" y="224"/>
                  </a:cubicBezTo>
                  <a:cubicBezTo>
                    <a:pt x="326" y="224"/>
                    <a:pt x="326" y="224"/>
                    <a:pt x="326" y="224"/>
                  </a:cubicBezTo>
                  <a:cubicBezTo>
                    <a:pt x="326" y="224"/>
                    <a:pt x="326" y="224"/>
                    <a:pt x="326" y="224"/>
                  </a:cubicBezTo>
                  <a:cubicBezTo>
                    <a:pt x="327" y="224"/>
                    <a:pt x="327" y="224"/>
                    <a:pt x="327" y="224"/>
                  </a:cubicBezTo>
                  <a:cubicBezTo>
                    <a:pt x="327" y="224"/>
                    <a:pt x="327" y="224"/>
                    <a:pt x="327" y="224"/>
                  </a:cubicBezTo>
                  <a:cubicBezTo>
                    <a:pt x="327" y="224"/>
                    <a:pt x="327" y="224"/>
                    <a:pt x="328" y="224"/>
                  </a:cubicBezTo>
                  <a:cubicBezTo>
                    <a:pt x="328" y="224"/>
                    <a:pt x="328" y="224"/>
                    <a:pt x="328" y="224"/>
                  </a:cubicBezTo>
                  <a:cubicBezTo>
                    <a:pt x="328" y="224"/>
                    <a:pt x="328" y="224"/>
                    <a:pt x="328" y="224"/>
                  </a:cubicBezTo>
                  <a:cubicBezTo>
                    <a:pt x="328" y="224"/>
                    <a:pt x="328" y="224"/>
                    <a:pt x="329" y="224"/>
                  </a:cubicBezTo>
                  <a:cubicBezTo>
                    <a:pt x="329" y="224"/>
                    <a:pt x="329" y="224"/>
                    <a:pt x="329" y="224"/>
                  </a:cubicBezTo>
                  <a:cubicBezTo>
                    <a:pt x="329" y="224"/>
                    <a:pt x="329" y="224"/>
                    <a:pt x="329" y="224"/>
                  </a:cubicBezTo>
                  <a:cubicBezTo>
                    <a:pt x="329" y="224"/>
                    <a:pt x="330" y="224"/>
                    <a:pt x="330" y="224"/>
                  </a:cubicBezTo>
                  <a:cubicBezTo>
                    <a:pt x="330" y="224"/>
                    <a:pt x="330" y="224"/>
                    <a:pt x="330" y="224"/>
                  </a:cubicBezTo>
                  <a:cubicBezTo>
                    <a:pt x="330" y="224"/>
                    <a:pt x="330" y="224"/>
                    <a:pt x="331" y="224"/>
                  </a:cubicBezTo>
                  <a:cubicBezTo>
                    <a:pt x="331" y="224"/>
                    <a:pt x="331" y="223"/>
                    <a:pt x="331" y="223"/>
                  </a:cubicBezTo>
                  <a:cubicBezTo>
                    <a:pt x="331" y="223"/>
                    <a:pt x="331" y="224"/>
                    <a:pt x="331" y="224"/>
                  </a:cubicBezTo>
                  <a:cubicBezTo>
                    <a:pt x="331" y="224"/>
                    <a:pt x="331" y="224"/>
                    <a:pt x="331" y="224"/>
                  </a:cubicBezTo>
                  <a:cubicBezTo>
                    <a:pt x="332" y="224"/>
                    <a:pt x="332" y="224"/>
                    <a:pt x="332" y="224"/>
                  </a:cubicBezTo>
                  <a:cubicBezTo>
                    <a:pt x="332" y="224"/>
                    <a:pt x="332" y="224"/>
                    <a:pt x="332" y="224"/>
                  </a:cubicBezTo>
                  <a:cubicBezTo>
                    <a:pt x="332" y="224"/>
                    <a:pt x="333" y="224"/>
                    <a:pt x="333" y="224"/>
                  </a:cubicBezTo>
                  <a:cubicBezTo>
                    <a:pt x="333" y="224"/>
                    <a:pt x="333" y="224"/>
                    <a:pt x="333" y="224"/>
                  </a:cubicBezTo>
                  <a:cubicBezTo>
                    <a:pt x="333" y="224"/>
                    <a:pt x="333" y="223"/>
                    <a:pt x="333" y="223"/>
                  </a:cubicBezTo>
                  <a:cubicBezTo>
                    <a:pt x="333" y="223"/>
                    <a:pt x="333" y="224"/>
                    <a:pt x="334" y="224"/>
                  </a:cubicBezTo>
                  <a:cubicBezTo>
                    <a:pt x="334" y="224"/>
                    <a:pt x="334" y="223"/>
                    <a:pt x="334" y="223"/>
                  </a:cubicBezTo>
                  <a:cubicBezTo>
                    <a:pt x="334" y="223"/>
                    <a:pt x="334" y="224"/>
                    <a:pt x="334" y="224"/>
                  </a:cubicBezTo>
                  <a:cubicBezTo>
                    <a:pt x="335" y="224"/>
                    <a:pt x="335" y="224"/>
                    <a:pt x="335" y="224"/>
                  </a:cubicBezTo>
                  <a:cubicBezTo>
                    <a:pt x="335" y="224"/>
                    <a:pt x="335" y="223"/>
                    <a:pt x="335" y="223"/>
                  </a:cubicBezTo>
                  <a:cubicBezTo>
                    <a:pt x="335" y="223"/>
                    <a:pt x="335" y="224"/>
                    <a:pt x="336" y="224"/>
                  </a:cubicBezTo>
                  <a:cubicBezTo>
                    <a:pt x="336" y="224"/>
                    <a:pt x="336" y="223"/>
                    <a:pt x="336" y="223"/>
                  </a:cubicBezTo>
                  <a:cubicBezTo>
                    <a:pt x="336" y="223"/>
                    <a:pt x="336" y="223"/>
                    <a:pt x="336" y="223"/>
                  </a:cubicBezTo>
                  <a:cubicBezTo>
                    <a:pt x="336" y="223"/>
                    <a:pt x="336" y="224"/>
                    <a:pt x="337" y="224"/>
                  </a:cubicBezTo>
                  <a:cubicBezTo>
                    <a:pt x="337" y="224"/>
                    <a:pt x="337" y="224"/>
                    <a:pt x="337" y="224"/>
                  </a:cubicBezTo>
                  <a:cubicBezTo>
                    <a:pt x="337" y="224"/>
                    <a:pt x="337" y="224"/>
                    <a:pt x="337" y="224"/>
                  </a:cubicBezTo>
                  <a:cubicBezTo>
                    <a:pt x="338" y="224"/>
                    <a:pt x="338" y="224"/>
                    <a:pt x="338" y="224"/>
                  </a:cubicBezTo>
                  <a:cubicBezTo>
                    <a:pt x="338" y="223"/>
                    <a:pt x="338" y="223"/>
                    <a:pt x="338" y="223"/>
                  </a:cubicBezTo>
                  <a:cubicBezTo>
                    <a:pt x="338" y="223"/>
                    <a:pt x="338" y="223"/>
                    <a:pt x="339" y="223"/>
                  </a:cubicBezTo>
                  <a:cubicBezTo>
                    <a:pt x="339" y="223"/>
                    <a:pt x="339" y="224"/>
                    <a:pt x="339" y="224"/>
                  </a:cubicBezTo>
                  <a:cubicBezTo>
                    <a:pt x="339" y="224"/>
                    <a:pt x="339" y="224"/>
                    <a:pt x="339" y="224"/>
                  </a:cubicBezTo>
                  <a:cubicBezTo>
                    <a:pt x="339" y="224"/>
                    <a:pt x="339" y="225"/>
                    <a:pt x="340" y="224"/>
                  </a:cubicBezTo>
                  <a:cubicBezTo>
                    <a:pt x="340" y="224"/>
                    <a:pt x="340" y="224"/>
                    <a:pt x="340" y="223"/>
                  </a:cubicBezTo>
                  <a:cubicBezTo>
                    <a:pt x="340" y="223"/>
                    <a:pt x="340" y="223"/>
                    <a:pt x="340" y="223"/>
                  </a:cubicBezTo>
                  <a:cubicBezTo>
                    <a:pt x="340" y="223"/>
                    <a:pt x="341" y="224"/>
                    <a:pt x="341" y="224"/>
                  </a:cubicBezTo>
                  <a:cubicBezTo>
                    <a:pt x="341" y="224"/>
                    <a:pt x="341" y="224"/>
                    <a:pt x="341" y="224"/>
                  </a:cubicBezTo>
                  <a:cubicBezTo>
                    <a:pt x="341" y="224"/>
                    <a:pt x="341" y="224"/>
                    <a:pt x="341" y="224"/>
                  </a:cubicBezTo>
                  <a:cubicBezTo>
                    <a:pt x="341" y="223"/>
                    <a:pt x="342" y="223"/>
                    <a:pt x="342" y="223"/>
                  </a:cubicBezTo>
                  <a:cubicBezTo>
                    <a:pt x="342" y="223"/>
                    <a:pt x="342" y="224"/>
                    <a:pt x="342" y="224"/>
                  </a:cubicBezTo>
                  <a:cubicBezTo>
                    <a:pt x="342" y="224"/>
                    <a:pt x="342" y="223"/>
                    <a:pt x="342" y="223"/>
                  </a:cubicBezTo>
                  <a:cubicBezTo>
                    <a:pt x="343" y="223"/>
                    <a:pt x="343" y="223"/>
                    <a:pt x="343" y="223"/>
                  </a:cubicBezTo>
                  <a:cubicBezTo>
                    <a:pt x="343" y="223"/>
                    <a:pt x="343" y="224"/>
                    <a:pt x="343" y="224"/>
                  </a:cubicBezTo>
                  <a:cubicBezTo>
                    <a:pt x="343" y="223"/>
                    <a:pt x="344" y="223"/>
                    <a:pt x="344" y="223"/>
                  </a:cubicBezTo>
                  <a:cubicBezTo>
                    <a:pt x="344" y="223"/>
                    <a:pt x="344" y="223"/>
                    <a:pt x="344" y="223"/>
                  </a:cubicBezTo>
                  <a:cubicBezTo>
                    <a:pt x="344" y="223"/>
                    <a:pt x="344" y="224"/>
                    <a:pt x="344" y="224"/>
                  </a:cubicBezTo>
                  <a:cubicBezTo>
                    <a:pt x="344" y="224"/>
                    <a:pt x="344" y="223"/>
                    <a:pt x="345" y="223"/>
                  </a:cubicBezTo>
                  <a:cubicBezTo>
                    <a:pt x="345" y="223"/>
                    <a:pt x="345" y="224"/>
                    <a:pt x="345" y="224"/>
                  </a:cubicBezTo>
                  <a:cubicBezTo>
                    <a:pt x="345" y="224"/>
                    <a:pt x="345" y="223"/>
                    <a:pt x="345" y="223"/>
                  </a:cubicBezTo>
                  <a:cubicBezTo>
                    <a:pt x="346" y="223"/>
                    <a:pt x="346" y="223"/>
                    <a:pt x="346" y="223"/>
                  </a:cubicBezTo>
                  <a:cubicBezTo>
                    <a:pt x="346" y="223"/>
                    <a:pt x="346" y="224"/>
                    <a:pt x="346" y="224"/>
                  </a:cubicBezTo>
                  <a:cubicBezTo>
                    <a:pt x="346" y="224"/>
                    <a:pt x="346" y="224"/>
                    <a:pt x="347" y="224"/>
                  </a:cubicBezTo>
                  <a:cubicBezTo>
                    <a:pt x="347" y="224"/>
                    <a:pt x="347" y="224"/>
                    <a:pt x="347" y="224"/>
                  </a:cubicBezTo>
                  <a:cubicBezTo>
                    <a:pt x="347" y="224"/>
                    <a:pt x="347" y="223"/>
                    <a:pt x="347" y="223"/>
                  </a:cubicBezTo>
                  <a:cubicBezTo>
                    <a:pt x="347" y="223"/>
                    <a:pt x="347" y="223"/>
                    <a:pt x="348" y="223"/>
                  </a:cubicBezTo>
                  <a:cubicBezTo>
                    <a:pt x="348" y="223"/>
                    <a:pt x="348" y="223"/>
                    <a:pt x="348" y="223"/>
                  </a:cubicBezTo>
                  <a:cubicBezTo>
                    <a:pt x="348" y="223"/>
                    <a:pt x="348" y="224"/>
                    <a:pt x="348" y="224"/>
                  </a:cubicBezTo>
                  <a:cubicBezTo>
                    <a:pt x="348" y="224"/>
                    <a:pt x="349" y="224"/>
                    <a:pt x="349" y="224"/>
                  </a:cubicBezTo>
                  <a:cubicBezTo>
                    <a:pt x="349" y="224"/>
                    <a:pt x="349" y="224"/>
                    <a:pt x="349" y="224"/>
                  </a:cubicBezTo>
                  <a:cubicBezTo>
                    <a:pt x="349" y="224"/>
                    <a:pt x="349" y="224"/>
                    <a:pt x="349" y="224"/>
                  </a:cubicBezTo>
                  <a:cubicBezTo>
                    <a:pt x="349" y="224"/>
                    <a:pt x="350" y="224"/>
                    <a:pt x="350" y="224"/>
                  </a:cubicBezTo>
                  <a:cubicBezTo>
                    <a:pt x="350" y="224"/>
                    <a:pt x="350" y="224"/>
                    <a:pt x="350" y="223"/>
                  </a:cubicBezTo>
                  <a:cubicBezTo>
                    <a:pt x="350" y="223"/>
                    <a:pt x="350" y="223"/>
                    <a:pt x="350" y="223"/>
                  </a:cubicBezTo>
                  <a:cubicBezTo>
                    <a:pt x="351" y="223"/>
                    <a:pt x="351" y="224"/>
                    <a:pt x="351" y="224"/>
                  </a:cubicBezTo>
                  <a:cubicBezTo>
                    <a:pt x="351" y="224"/>
                    <a:pt x="351" y="223"/>
                    <a:pt x="351" y="223"/>
                  </a:cubicBezTo>
                  <a:cubicBezTo>
                    <a:pt x="351" y="223"/>
                    <a:pt x="352" y="224"/>
                    <a:pt x="352" y="224"/>
                  </a:cubicBezTo>
                  <a:cubicBezTo>
                    <a:pt x="352" y="224"/>
                    <a:pt x="352" y="223"/>
                    <a:pt x="352" y="223"/>
                  </a:cubicBezTo>
                  <a:cubicBezTo>
                    <a:pt x="352" y="223"/>
                    <a:pt x="352" y="223"/>
                    <a:pt x="352" y="223"/>
                  </a:cubicBezTo>
                  <a:cubicBezTo>
                    <a:pt x="352" y="223"/>
                    <a:pt x="352" y="223"/>
                    <a:pt x="353" y="223"/>
                  </a:cubicBezTo>
                  <a:cubicBezTo>
                    <a:pt x="353" y="223"/>
                    <a:pt x="353" y="223"/>
                    <a:pt x="353" y="223"/>
                  </a:cubicBezTo>
                  <a:cubicBezTo>
                    <a:pt x="353" y="223"/>
                    <a:pt x="353" y="223"/>
                    <a:pt x="353" y="223"/>
                  </a:cubicBezTo>
                  <a:cubicBezTo>
                    <a:pt x="354" y="223"/>
                    <a:pt x="354" y="223"/>
                    <a:pt x="354" y="223"/>
                  </a:cubicBezTo>
                  <a:cubicBezTo>
                    <a:pt x="354" y="223"/>
                    <a:pt x="354" y="224"/>
                    <a:pt x="354" y="224"/>
                  </a:cubicBezTo>
                  <a:cubicBezTo>
                    <a:pt x="354" y="224"/>
                    <a:pt x="354" y="223"/>
                    <a:pt x="354" y="223"/>
                  </a:cubicBezTo>
                  <a:cubicBezTo>
                    <a:pt x="354" y="223"/>
                    <a:pt x="355" y="223"/>
                    <a:pt x="355" y="223"/>
                  </a:cubicBezTo>
                  <a:cubicBezTo>
                    <a:pt x="355" y="223"/>
                    <a:pt x="355" y="224"/>
                    <a:pt x="355" y="224"/>
                  </a:cubicBezTo>
                  <a:cubicBezTo>
                    <a:pt x="355" y="224"/>
                    <a:pt x="355" y="224"/>
                    <a:pt x="356" y="224"/>
                  </a:cubicBezTo>
                  <a:cubicBezTo>
                    <a:pt x="356" y="223"/>
                    <a:pt x="356" y="223"/>
                    <a:pt x="356" y="223"/>
                  </a:cubicBezTo>
                  <a:cubicBezTo>
                    <a:pt x="356" y="223"/>
                    <a:pt x="356" y="223"/>
                    <a:pt x="356" y="223"/>
                  </a:cubicBezTo>
                  <a:cubicBezTo>
                    <a:pt x="356" y="223"/>
                    <a:pt x="357" y="223"/>
                    <a:pt x="357" y="223"/>
                  </a:cubicBezTo>
                  <a:cubicBezTo>
                    <a:pt x="357" y="223"/>
                    <a:pt x="357" y="224"/>
                    <a:pt x="357" y="224"/>
                  </a:cubicBezTo>
                  <a:cubicBezTo>
                    <a:pt x="357" y="223"/>
                    <a:pt x="357" y="223"/>
                    <a:pt x="357" y="223"/>
                  </a:cubicBezTo>
                  <a:cubicBezTo>
                    <a:pt x="357" y="223"/>
                    <a:pt x="358" y="223"/>
                    <a:pt x="358" y="223"/>
                  </a:cubicBezTo>
                  <a:cubicBezTo>
                    <a:pt x="358" y="223"/>
                    <a:pt x="358" y="224"/>
                    <a:pt x="358" y="224"/>
                  </a:cubicBezTo>
                  <a:cubicBezTo>
                    <a:pt x="358" y="224"/>
                    <a:pt x="358" y="223"/>
                    <a:pt x="358" y="223"/>
                  </a:cubicBezTo>
                  <a:cubicBezTo>
                    <a:pt x="359" y="223"/>
                    <a:pt x="359" y="223"/>
                    <a:pt x="359" y="223"/>
                  </a:cubicBezTo>
                  <a:cubicBezTo>
                    <a:pt x="359" y="223"/>
                    <a:pt x="359" y="224"/>
                    <a:pt x="359" y="224"/>
                  </a:cubicBezTo>
                  <a:cubicBezTo>
                    <a:pt x="359" y="224"/>
                    <a:pt x="360" y="223"/>
                    <a:pt x="360" y="223"/>
                  </a:cubicBezTo>
                  <a:cubicBezTo>
                    <a:pt x="360" y="223"/>
                    <a:pt x="360" y="224"/>
                    <a:pt x="360" y="224"/>
                  </a:cubicBezTo>
                  <a:cubicBezTo>
                    <a:pt x="360" y="224"/>
                    <a:pt x="360" y="223"/>
                    <a:pt x="360" y="223"/>
                  </a:cubicBezTo>
                  <a:cubicBezTo>
                    <a:pt x="360" y="223"/>
                    <a:pt x="360" y="223"/>
                    <a:pt x="361" y="223"/>
                  </a:cubicBezTo>
                  <a:cubicBezTo>
                    <a:pt x="361" y="223"/>
                    <a:pt x="361" y="224"/>
                    <a:pt x="361" y="224"/>
                  </a:cubicBezTo>
                  <a:cubicBezTo>
                    <a:pt x="361" y="224"/>
                    <a:pt x="361" y="224"/>
                    <a:pt x="361" y="223"/>
                  </a:cubicBezTo>
                  <a:cubicBezTo>
                    <a:pt x="362" y="223"/>
                    <a:pt x="362" y="223"/>
                    <a:pt x="362" y="223"/>
                  </a:cubicBezTo>
                  <a:cubicBezTo>
                    <a:pt x="362" y="223"/>
                    <a:pt x="362" y="223"/>
                    <a:pt x="362" y="223"/>
                  </a:cubicBezTo>
                  <a:cubicBezTo>
                    <a:pt x="362" y="223"/>
                    <a:pt x="362" y="223"/>
                    <a:pt x="362" y="223"/>
                  </a:cubicBezTo>
                  <a:cubicBezTo>
                    <a:pt x="363" y="223"/>
                    <a:pt x="363" y="223"/>
                    <a:pt x="363" y="223"/>
                  </a:cubicBezTo>
                  <a:cubicBezTo>
                    <a:pt x="363" y="223"/>
                    <a:pt x="363" y="223"/>
                    <a:pt x="363" y="223"/>
                  </a:cubicBezTo>
                  <a:cubicBezTo>
                    <a:pt x="363" y="223"/>
                    <a:pt x="363" y="223"/>
                    <a:pt x="364" y="223"/>
                  </a:cubicBezTo>
                  <a:cubicBezTo>
                    <a:pt x="364" y="223"/>
                    <a:pt x="364" y="223"/>
                    <a:pt x="364" y="223"/>
                  </a:cubicBezTo>
                  <a:cubicBezTo>
                    <a:pt x="364" y="223"/>
                    <a:pt x="364" y="223"/>
                    <a:pt x="364" y="223"/>
                  </a:cubicBezTo>
                  <a:cubicBezTo>
                    <a:pt x="364" y="223"/>
                    <a:pt x="365" y="223"/>
                    <a:pt x="365" y="223"/>
                  </a:cubicBezTo>
                  <a:cubicBezTo>
                    <a:pt x="365" y="223"/>
                    <a:pt x="365" y="223"/>
                    <a:pt x="365" y="223"/>
                  </a:cubicBezTo>
                  <a:cubicBezTo>
                    <a:pt x="365" y="223"/>
                    <a:pt x="365" y="224"/>
                    <a:pt x="365" y="224"/>
                  </a:cubicBezTo>
                  <a:cubicBezTo>
                    <a:pt x="365" y="224"/>
                    <a:pt x="366" y="223"/>
                    <a:pt x="366" y="223"/>
                  </a:cubicBezTo>
                  <a:cubicBezTo>
                    <a:pt x="366" y="223"/>
                    <a:pt x="366" y="223"/>
                    <a:pt x="366" y="223"/>
                  </a:cubicBezTo>
                  <a:cubicBezTo>
                    <a:pt x="366" y="223"/>
                    <a:pt x="366" y="223"/>
                    <a:pt x="367" y="223"/>
                  </a:cubicBezTo>
                  <a:cubicBezTo>
                    <a:pt x="367" y="223"/>
                    <a:pt x="367" y="223"/>
                    <a:pt x="367" y="223"/>
                  </a:cubicBezTo>
                  <a:cubicBezTo>
                    <a:pt x="367" y="223"/>
                    <a:pt x="367" y="223"/>
                    <a:pt x="367" y="223"/>
                  </a:cubicBezTo>
                  <a:cubicBezTo>
                    <a:pt x="367" y="223"/>
                    <a:pt x="368" y="223"/>
                    <a:pt x="368" y="223"/>
                  </a:cubicBezTo>
                  <a:cubicBezTo>
                    <a:pt x="368" y="223"/>
                    <a:pt x="368" y="222"/>
                    <a:pt x="368" y="223"/>
                  </a:cubicBezTo>
                  <a:cubicBezTo>
                    <a:pt x="368" y="223"/>
                    <a:pt x="368" y="223"/>
                    <a:pt x="368" y="223"/>
                  </a:cubicBezTo>
                  <a:cubicBezTo>
                    <a:pt x="368" y="224"/>
                    <a:pt x="369" y="223"/>
                    <a:pt x="369" y="223"/>
                  </a:cubicBezTo>
                  <a:cubicBezTo>
                    <a:pt x="369" y="223"/>
                    <a:pt x="369" y="223"/>
                    <a:pt x="369" y="223"/>
                  </a:cubicBezTo>
                  <a:cubicBezTo>
                    <a:pt x="369" y="223"/>
                    <a:pt x="369" y="223"/>
                    <a:pt x="369" y="223"/>
                  </a:cubicBezTo>
                  <a:cubicBezTo>
                    <a:pt x="370" y="223"/>
                    <a:pt x="370" y="223"/>
                    <a:pt x="370" y="223"/>
                  </a:cubicBezTo>
                  <a:cubicBezTo>
                    <a:pt x="370" y="223"/>
                    <a:pt x="370" y="223"/>
                    <a:pt x="370" y="223"/>
                  </a:cubicBezTo>
                  <a:cubicBezTo>
                    <a:pt x="370" y="223"/>
                    <a:pt x="370" y="223"/>
                    <a:pt x="370" y="223"/>
                  </a:cubicBezTo>
                  <a:cubicBezTo>
                    <a:pt x="371" y="223"/>
                    <a:pt x="371" y="223"/>
                    <a:pt x="371" y="223"/>
                  </a:cubicBezTo>
                  <a:cubicBezTo>
                    <a:pt x="371" y="223"/>
                    <a:pt x="371" y="222"/>
                    <a:pt x="371" y="223"/>
                  </a:cubicBezTo>
                  <a:cubicBezTo>
                    <a:pt x="371" y="223"/>
                    <a:pt x="371" y="223"/>
                    <a:pt x="372" y="223"/>
                  </a:cubicBezTo>
                  <a:cubicBezTo>
                    <a:pt x="372" y="224"/>
                    <a:pt x="372" y="223"/>
                    <a:pt x="372" y="223"/>
                  </a:cubicBezTo>
                  <a:cubicBezTo>
                    <a:pt x="372" y="223"/>
                    <a:pt x="372" y="223"/>
                    <a:pt x="372" y="223"/>
                  </a:cubicBezTo>
                  <a:cubicBezTo>
                    <a:pt x="373" y="223"/>
                    <a:pt x="373" y="223"/>
                    <a:pt x="373" y="223"/>
                  </a:cubicBezTo>
                  <a:cubicBezTo>
                    <a:pt x="373" y="223"/>
                    <a:pt x="373" y="223"/>
                    <a:pt x="373" y="223"/>
                  </a:cubicBezTo>
                  <a:cubicBezTo>
                    <a:pt x="373" y="223"/>
                    <a:pt x="373" y="223"/>
                    <a:pt x="373" y="223"/>
                  </a:cubicBezTo>
                  <a:cubicBezTo>
                    <a:pt x="373" y="223"/>
                    <a:pt x="374" y="223"/>
                    <a:pt x="374" y="223"/>
                  </a:cubicBezTo>
                  <a:cubicBezTo>
                    <a:pt x="374" y="223"/>
                    <a:pt x="374" y="223"/>
                    <a:pt x="374" y="223"/>
                  </a:cubicBezTo>
                  <a:cubicBezTo>
                    <a:pt x="374" y="223"/>
                    <a:pt x="374" y="223"/>
                    <a:pt x="375" y="223"/>
                  </a:cubicBezTo>
                  <a:cubicBezTo>
                    <a:pt x="375" y="223"/>
                    <a:pt x="375" y="223"/>
                    <a:pt x="375" y="223"/>
                  </a:cubicBezTo>
                  <a:cubicBezTo>
                    <a:pt x="375" y="223"/>
                    <a:pt x="375" y="223"/>
                    <a:pt x="375" y="223"/>
                  </a:cubicBezTo>
                  <a:cubicBezTo>
                    <a:pt x="375" y="223"/>
                    <a:pt x="376" y="223"/>
                    <a:pt x="376" y="223"/>
                  </a:cubicBezTo>
                  <a:cubicBezTo>
                    <a:pt x="376" y="223"/>
                    <a:pt x="376" y="223"/>
                    <a:pt x="376" y="223"/>
                  </a:cubicBezTo>
                  <a:cubicBezTo>
                    <a:pt x="376" y="223"/>
                    <a:pt x="376" y="223"/>
                    <a:pt x="376" y="223"/>
                  </a:cubicBezTo>
                  <a:cubicBezTo>
                    <a:pt x="376" y="223"/>
                    <a:pt x="377" y="223"/>
                    <a:pt x="377" y="223"/>
                  </a:cubicBezTo>
                  <a:cubicBezTo>
                    <a:pt x="377" y="223"/>
                    <a:pt x="377" y="223"/>
                    <a:pt x="377" y="223"/>
                  </a:cubicBezTo>
                  <a:cubicBezTo>
                    <a:pt x="377" y="223"/>
                    <a:pt x="377" y="223"/>
                    <a:pt x="377" y="223"/>
                  </a:cubicBezTo>
                  <a:cubicBezTo>
                    <a:pt x="378" y="223"/>
                    <a:pt x="378" y="223"/>
                    <a:pt x="378" y="223"/>
                  </a:cubicBezTo>
                  <a:cubicBezTo>
                    <a:pt x="378" y="223"/>
                    <a:pt x="378" y="223"/>
                    <a:pt x="378" y="223"/>
                  </a:cubicBezTo>
                  <a:cubicBezTo>
                    <a:pt x="378" y="223"/>
                    <a:pt x="378" y="223"/>
                    <a:pt x="378" y="223"/>
                  </a:cubicBezTo>
                  <a:cubicBezTo>
                    <a:pt x="379" y="223"/>
                    <a:pt x="379" y="223"/>
                    <a:pt x="379" y="223"/>
                  </a:cubicBezTo>
                  <a:cubicBezTo>
                    <a:pt x="379" y="223"/>
                    <a:pt x="379" y="223"/>
                    <a:pt x="379" y="223"/>
                  </a:cubicBezTo>
                  <a:cubicBezTo>
                    <a:pt x="379" y="223"/>
                    <a:pt x="379" y="223"/>
                    <a:pt x="380" y="223"/>
                  </a:cubicBezTo>
                  <a:cubicBezTo>
                    <a:pt x="380" y="223"/>
                    <a:pt x="380" y="223"/>
                    <a:pt x="380" y="223"/>
                  </a:cubicBezTo>
                  <a:cubicBezTo>
                    <a:pt x="380" y="223"/>
                    <a:pt x="380" y="223"/>
                    <a:pt x="380" y="223"/>
                  </a:cubicBezTo>
                  <a:cubicBezTo>
                    <a:pt x="381" y="223"/>
                    <a:pt x="381" y="223"/>
                    <a:pt x="381" y="223"/>
                  </a:cubicBezTo>
                  <a:cubicBezTo>
                    <a:pt x="381" y="223"/>
                    <a:pt x="381" y="223"/>
                    <a:pt x="381" y="223"/>
                  </a:cubicBezTo>
                  <a:cubicBezTo>
                    <a:pt x="381" y="223"/>
                    <a:pt x="381" y="223"/>
                    <a:pt x="381" y="223"/>
                  </a:cubicBezTo>
                  <a:cubicBezTo>
                    <a:pt x="381" y="223"/>
                    <a:pt x="382" y="223"/>
                    <a:pt x="382" y="223"/>
                  </a:cubicBezTo>
                  <a:cubicBezTo>
                    <a:pt x="382" y="223"/>
                    <a:pt x="382" y="223"/>
                    <a:pt x="382" y="223"/>
                  </a:cubicBezTo>
                  <a:cubicBezTo>
                    <a:pt x="382" y="223"/>
                    <a:pt x="382" y="223"/>
                    <a:pt x="383" y="223"/>
                  </a:cubicBezTo>
                  <a:cubicBezTo>
                    <a:pt x="383" y="223"/>
                    <a:pt x="383" y="223"/>
                    <a:pt x="383" y="223"/>
                  </a:cubicBezTo>
                  <a:cubicBezTo>
                    <a:pt x="383" y="223"/>
                    <a:pt x="383" y="223"/>
                    <a:pt x="383" y="223"/>
                  </a:cubicBezTo>
                  <a:cubicBezTo>
                    <a:pt x="383" y="223"/>
                    <a:pt x="383" y="223"/>
                    <a:pt x="383" y="223"/>
                  </a:cubicBezTo>
                  <a:cubicBezTo>
                    <a:pt x="384" y="223"/>
                    <a:pt x="384" y="223"/>
                    <a:pt x="384" y="223"/>
                  </a:cubicBezTo>
                  <a:cubicBezTo>
                    <a:pt x="384" y="223"/>
                    <a:pt x="384" y="223"/>
                    <a:pt x="384" y="223"/>
                  </a:cubicBezTo>
                  <a:cubicBezTo>
                    <a:pt x="384" y="223"/>
                    <a:pt x="385" y="223"/>
                    <a:pt x="385" y="223"/>
                  </a:cubicBezTo>
                  <a:cubicBezTo>
                    <a:pt x="385" y="223"/>
                    <a:pt x="385" y="222"/>
                    <a:pt x="385" y="222"/>
                  </a:cubicBezTo>
                  <a:cubicBezTo>
                    <a:pt x="385" y="222"/>
                    <a:pt x="385" y="222"/>
                    <a:pt x="385" y="223"/>
                  </a:cubicBezTo>
                  <a:cubicBezTo>
                    <a:pt x="386" y="223"/>
                    <a:pt x="386" y="223"/>
                    <a:pt x="386" y="223"/>
                  </a:cubicBezTo>
                  <a:cubicBezTo>
                    <a:pt x="386" y="223"/>
                    <a:pt x="386" y="223"/>
                    <a:pt x="386" y="223"/>
                  </a:cubicBezTo>
                  <a:cubicBezTo>
                    <a:pt x="386" y="223"/>
                    <a:pt x="386" y="223"/>
                    <a:pt x="386" y="223"/>
                  </a:cubicBezTo>
                  <a:cubicBezTo>
                    <a:pt x="387" y="223"/>
                    <a:pt x="387" y="223"/>
                    <a:pt x="387" y="223"/>
                  </a:cubicBezTo>
                  <a:cubicBezTo>
                    <a:pt x="387" y="223"/>
                    <a:pt x="387" y="223"/>
                    <a:pt x="387" y="223"/>
                  </a:cubicBezTo>
                  <a:cubicBezTo>
                    <a:pt x="387" y="223"/>
                    <a:pt x="387" y="223"/>
                    <a:pt x="388" y="223"/>
                  </a:cubicBezTo>
                  <a:cubicBezTo>
                    <a:pt x="388" y="223"/>
                    <a:pt x="388" y="223"/>
                    <a:pt x="388" y="223"/>
                  </a:cubicBezTo>
                  <a:cubicBezTo>
                    <a:pt x="388" y="223"/>
                    <a:pt x="388" y="223"/>
                    <a:pt x="388" y="223"/>
                  </a:cubicBezTo>
                  <a:cubicBezTo>
                    <a:pt x="389" y="223"/>
                    <a:pt x="389" y="223"/>
                    <a:pt x="389" y="223"/>
                  </a:cubicBezTo>
                  <a:cubicBezTo>
                    <a:pt x="389" y="223"/>
                    <a:pt x="389" y="223"/>
                    <a:pt x="389" y="223"/>
                  </a:cubicBezTo>
                  <a:cubicBezTo>
                    <a:pt x="389" y="223"/>
                    <a:pt x="389" y="223"/>
                    <a:pt x="389" y="223"/>
                  </a:cubicBezTo>
                  <a:cubicBezTo>
                    <a:pt x="390" y="223"/>
                    <a:pt x="390" y="223"/>
                    <a:pt x="390" y="223"/>
                  </a:cubicBezTo>
                  <a:cubicBezTo>
                    <a:pt x="390" y="223"/>
                    <a:pt x="390" y="223"/>
                    <a:pt x="390" y="223"/>
                  </a:cubicBezTo>
                  <a:cubicBezTo>
                    <a:pt x="390" y="223"/>
                    <a:pt x="390" y="223"/>
                    <a:pt x="391" y="223"/>
                  </a:cubicBezTo>
                  <a:cubicBezTo>
                    <a:pt x="391" y="223"/>
                    <a:pt x="391" y="223"/>
                    <a:pt x="391" y="223"/>
                  </a:cubicBezTo>
                  <a:cubicBezTo>
                    <a:pt x="391" y="223"/>
                    <a:pt x="391" y="223"/>
                    <a:pt x="391" y="223"/>
                  </a:cubicBezTo>
                  <a:cubicBezTo>
                    <a:pt x="391" y="223"/>
                    <a:pt x="391" y="223"/>
                    <a:pt x="392" y="223"/>
                  </a:cubicBezTo>
                  <a:cubicBezTo>
                    <a:pt x="392" y="223"/>
                    <a:pt x="392" y="222"/>
                    <a:pt x="392" y="222"/>
                  </a:cubicBezTo>
                  <a:cubicBezTo>
                    <a:pt x="392" y="222"/>
                    <a:pt x="392" y="223"/>
                    <a:pt x="392" y="223"/>
                  </a:cubicBezTo>
                  <a:cubicBezTo>
                    <a:pt x="392" y="223"/>
                    <a:pt x="393" y="222"/>
                    <a:pt x="393" y="222"/>
                  </a:cubicBezTo>
                  <a:cubicBezTo>
                    <a:pt x="393" y="222"/>
                    <a:pt x="393" y="223"/>
                    <a:pt x="393" y="223"/>
                  </a:cubicBezTo>
                  <a:cubicBezTo>
                    <a:pt x="393" y="223"/>
                    <a:pt x="393" y="223"/>
                    <a:pt x="394" y="223"/>
                  </a:cubicBezTo>
                  <a:cubicBezTo>
                    <a:pt x="394" y="223"/>
                    <a:pt x="394" y="223"/>
                    <a:pt x="394" y="223"/>
                  </a:cubicBezTo>
                  <a:cubicBezTo>
                    <a:pt x="394" y="223"/>
                    <a:pt x="394" y="222"/>
                    <a:pt x="394" y="222"/>
                  </a:cubicBezTo>
                  <a:cubicBezTo>
                    <a:pt x="394" y="222"/>
                    <a:pt x="394" y="223"/>
                    <a:pt x="394" y="223"/>
                  </a:cubicBezTo>
                  <a:cubicBezTo>
                    <a:pt x="395" y="223"/>
                    <a:pt x="395" y="223"/>
                    <a:pt x="395" y="223"/>
                  </a:cubicBezTo>
                  <a:cubicBezTo>
                    <a:pt x="395" y="223"/>
                    <a:pt x="395" y="223"/>
                    <a:pt x="395" y="223"/>
                  </a:cubicBezTo>
                  <a:cubicBezTo>
                    <a:pt x="395" y="223"/>
                    <a:pt x="396" y="223"/>
                    <a:pt x="396" y="223"/>
                  </a:cubicBezTo>
                  <a:cubicBezTo>
                    <a:pt x="396" y="223"/>
                    <a:pt x="396" y="222"/>
                    <a:pt x="396" y="222"/>
                  </a:cubicBezTo>
                  <a:cubicBezTo>
                    <a:pt x="396" y="222"/>
                    <a:pt x="396" y="222"/>
                    <a:pt x="396" y="222"/>
                  </a:cubicBezTo>
                  <a:cubicBezTo>
                    <a:pt x="397" y="222"/>
                    <a:pt x="397" y="223"/>
                    <a:pt x="397" y="223"/>
                  </a:cubicBezTo>
                  <a:cubicBezTo>
                    <a:pt x="397" y="223"/>
                    <a:pt x="397" y="223"/>
                    <a:pt x="397" y="223"/>
                  </a:cubicBezTo>
                  <a:cubicBezTo>
                    <a:pt x="397" y="223"/>
                    <a:pt x="397" y="223"/>
                    <a:pt x="397" y="223"/>
                  </a:cubicBezTo>
                  <a:cubicBezTo>
                    <a:pt x="398" y="223"/>
                    <a:pt x="398" y="223"/>
                    <a:pt x="398" y="223"/>
                  </a:cubicBezTo>
                  <a:cubicBezTo>
                    <a:pt x="398" y="223"/>
                    <a:pt x="398" y="223"/>
                    <a:pt x="398" y="223"/>
                  </a:cubicBezTo>
                  <a:cubicBezTo>
                    <a:pt x="398" y="223"/>
                    <a:pt x="398" y="223"/>
                    <a:pt x="399" y="223"/>
                  </a:cubicBezTo>
                  <a:cubicBezTo>
                    <a:pt x="399" y="223"/>
                    <a:pt x="399" y="223"/>
                    <a:pt x="399" y="223"/>
                  </a:cubicBezTo>
                  <a:cubicBezTo>
                    <a:pt x="399" y="223"/>
                    <a:pt x="399" y="223"/>
                    <a:pt x="399" y="223"/>
                  </a:cubicBezTo>
                  <a:cubicBezTo>
                    <a:pt x="399" y="223"/>
                    <a:pt x="399" y="223"/>
                    <a:pt x="400" y="223"/>
                  </a:cubicBezTo>
                  <a:cubicBezTo>
                    <a:pt x="400" y="223"/>
                    <a:pt x="400" y="222"/>
                    <a:pt x="400" y="222"/>
                  </a:cubicBezTo>
                  <a:cubicBezTo>
                    <a:pt x="400" y="222"/>
                    <a:pt x="400" y="223"/>
                    <a:pt x="400" y="223"/>
                  </a:cubicBezTo>
                  <a:cubicBezTo>
                    <a:pt x="400" y="223"/>
                    <a:pt x="401" y="223"/>
                    <a:pt x="401" y="223"/>
                  </a:cubicBezTo>
                  <a:cubicBezTo>
                    <a:pt x="401" y="223"/>
                    <a:pt x="401" y="222"/>
                    <a:pt x="401" y="222"/>
                  </a:cubicBezTo>
                  <a:cubicBezTo>
                    <a:pt x="401" y="222"/>
                    <a:pt x="401" y="223"/>
                    <a:pt x="402" y="223"/>
                  </a:cubicBezTo>
                  <a:cubicBezTo>
                    <a:pt x="402" y="223"/>
                    <a:pt x="402" y="222"/>
                    <a:pt x="402" y="222"/>
                  </a:cubicBezTo>
                  <a:cubicBezTo>
                    <a:pt x="402" y="222"/>
                    <a:pt x="402" y="223"/>
                    <a:pt x="402" y="223"/>
                  </a:cubicBezTo>
                  <a:cubicBezTo>
                    <a:pt x="402" y="223"/>
                    <a:pt x="402" y="223"/>
                    <a:pt x="402" y="223"/>
                  </a:cubicBezTo>
                  <a:cubicBezTo>
                    <a:pt x="403" y="223"/>
                    <a:pt x="403" y="223"/>
                    <a:pt x="403" y="223"/>
                  </a:cubicBezTo>
                  <a:cubicBezTo>
                    <a:pt x="403" y="223"/>
                    <a:pt x="403" y="222"/>
                    <a:pt x="403" y="222"/>
                  </a:cubicBezTo>
                  <a:cubicBezTo>
                    <a:pt x="403" y="222"/>
                    <a:pt x="404" y="223"/>
                    <a:pt x="404" y="223"/>
                  </a:cubicBezTo>
                  <a:cubicBezTo>
                    <a:pt x="404" y="223"/>
                    <a:pt x="404" y="223"/>
                    <a:pt x="404" y="223"/>
                  </a:cubicBezTo>
                  <a:cubicBezTo>
                    <a:pt x="404" y="223"/>
                    <a:pt x="404" y="223"/>
                    <a:pt x="404" y="223"/>
                  </a:cubicBezTo>
                  <a:cubicBezTo>
                    <a:pt x="404" y="223"/>
                    <a:pt x="404" y="222"/>
                    <a:pt x="405" y="222"/>
                  </a:cubicBezTo>
                  <a:cubicBezTo>
                    <a:pt x="405" y="222"/>
                    <a:pt x="405" y="222"/>
                    <a:pt x="405" y="222"/>
                  </a:cubicBezTo>
                  <a:cubicBezTo>
                    <a:pt x="405" y="222"/>
                    <a:pt x="405" y="222"/>
                    <a:pt x="405" y="222"/>
                  </a:cubicBezTo>
                  <a:cubicBezTo>
                    <a:pt x="406" y="222"/>
                    <a:pt x="406" y="223"/>
                    <a:pt x="406" y="223"/>
                  </a:cubicBezTo>
                  <a:cubicBezTo>
                    <a:pt x="406" y="223"/>
                    <a:pt x="406" y="222"/>
                    <a:pt x="406" y="222"/>
                  </a:cubicBezTo>
                  <a:cubicBezTo>
                    <a:pt x="406" y="222"/>
                    <a:pt x="406" y="222"/>
                    <a:pt x="407" y="222"/>
                  </a:cubicBezTo>
                  <a:cubicBezTo>
                    <a:pt x="407" y="222"/>
                    <a:pt x="407" y="222"/>
                    <a:pt x="407" y="222"/>
                  </a:cubicBezTo>
                  <a:cubicBezTo>
                    <a:pt x="407" y="222"/>
                    <a:pt x="407" y="222"/>
                    <a:pt x="407" y="222"/>
                  </a:cubicBezTo>
                  <a:cubicBezTo>
                    <a:pt x="407" y="222"/>
                    <a:pt x="407" y="222"/>
                    <a:pt x="408" y="222"/>
                  </a:cubicBezTo>
                  <a:cubicBezTo>
                    <a:pt x="408" y="222"/>
                    <a:pt x="408" y="222"/>
                    <a:pt x="408" y="222"/>
                  </a:cubicBezTo>
                  <a:cubicBezTo>
                    <a:pt x="408" y="223"/>
                    <a:pt x="408" y="223"/>
                    <a:pt x="408" y="223"/>
                  </a:cubicBezTo>
                  <a:cubicBezTo>
                    <a:pt x="408" y="223"/>
                    <a:pt x="409" y="223"/>
                    <a:pt x="409" y="223"/>
                  </a:cubicBezTo>
                  <a:cubicBezTo>
                    <a:pt x="409" y="223"/>
                    <a:pt x="409" y="223"/>
                    <a:pt x="409" y="222"/>
                  </a:cubicBezTo>
                  <a:cubicBezTo>
                    <a:pt x="409" y="222"/>
                    <a:pt x="409" y="222"/>
                    <a:pt x="410" y="222"/>
                  </a:cubicBezTo>
                  <a:cubicBezTo>
                    <a:pt x="410" y="222"/>
                    <a:pt x="410" y="222"/>
                    <a:pt x="410" y="222"/>
                  </a:cubicBezTo>
                  <a:cubicBezTo>
                    <a:pt x="410" y="222"/>
                    <a:pt x="410" y="222"/>
                    <a:pt x="410" y="222"/>
                  </a:cubicBezTo>
                  <a:cubicBezTo>
                    <a:pt x="410" y="222"/>
                    <a:pt x="410" y="223"/>
                    <a:pt x="410" y="223"/>
                  </a:cubicBezTo>
                  <a:cubicBezTo>
                    <a:pt x="411" y="223"/>
                    <a:pt x="411" y="222"/>
                    <a:pt x="411" y="222"/>
                  </a:cubicBezTo>
                  <a:cubicBezTo>
                    <a:pt x="411" y="222"/>
                    <a:pt x="411" y="223"/>
                    <a:pt x="411" y="223"/>
                  </a:cubicBezTo>
                  <a:cubicBezTo>
                    <a:pt x="411" y="223"/>
                    <a:pt x="412" y="223"/>
                    <a:pt x="412" y="223"/>
                  </a:cubicBezTo>
                  <a:cubicBezTo>
                    <a:pt x="412" y="223"/>
                    <a:pt x="412" y="222"/>
                    <a:pt x="412" y="222"/>
                  </a:cubicBezTo>
                  <a:cubicBezTo>
                    <a:pt x="412" y="222"/>
                    <a:pt x="412" y="223"/>
                    <a:pt x="412" y="223"/>
                  </a:cubicBezTo>
                  <a:cubicBezTo>
                    <a:pt x="412" y="223"/>
                    <a:pt x="413" y="222"/>
                    <a:pt x="413" y="222"/>
                  </a:cubicBezTo>
                  <a:cubicBezTo>
                    <a:pt x="413" y="222"/>
                    <a:pt x="413" y="222"/>
                    <a:pt x="413" y="222"/>
                  </a:cubicBezTo>
                  <a:cubicBezTo>
                    <a:pt x="413" y="222"/>
                    <a:pt x="413" y="222"/>
                    <a:pt x="413" y="222"/>
                  </a:cubicBezTo>
                  <a:cubicBezTo>
                    <a:pt x="414" y="222"/>
                    <a:pt x="414" y="223"/>
                    <a:pt x="414" y="223"/>
                  </a:cubicBezTo>
                  <a:cubicBezTo>
                    <a:pt x="414" y="223"/>
                    <a:pt x="414" y="223"/>
                    <a:pt x="414" y="223"/>
                  </a:cubicBezTo>
                  <a:cubicBezTo>
                    <a:pt x="414" y="223"/>
                    <a:pt x="414" y="223"/>
                    <a:pt x="415" y="223"/>
                  </a:cubicBezTo>
                  <a:cubicBezTo>
                    <a:pt x="415" y="222"/>
                    <a:pt x="415" y="222"/>
                    <a:pt x="415" y="222"/>
                  </a:cubicBezTo>
                  <a:cubicBezTo>
                    <a:pt x="415" y="222"/>
                    <a:pt x="415" y="222"/>
                    <a:pt x="415" y="222"/>
                  </a:cubicBezTo>
                  <a:cubicBezTo>
                    <a:pt x="415" y="222"/>
                    <a:pt x="415" y="222"/>
                    <a:pt x="416" y="222"/>
                  </a:cubicBezTo>
                  <a:cubicBezTo>
                    <a:pt x="416" y="222"/>
                    <a:pt x="416" y="222"/>
                    <a:pt x="416" y="222"/>
                  </a:cubicBezTo>
                  <a:cubicBezTo>
                    <a:pt x="416" y="222"/>
                    <a:pt x="416" y="223"/>
                    <a:pt x="416" y="223"/>
                  </a:cubicBezTo>
                  <a:cubicBezTo>
                    <a:pt x="417" y="223"/>
                    <a:pt x="417" y="222"/>
                    <a:pt x="417" y="222"/>
                  </a:cubicBezTo>
                  <a:cubicBezTo>
                    <a:pt x="417" y="222"/>
                    <a:pt x="417" y="222"/>
                    <a:pt x="417" y="222"/>
                  </a:cubicBezTo>
                  <a:cubicBezTo>
                    <a:pt x="417" y="222"/>
                    <a:pt x="417" y="222"/>
                    <a:pt x="418" y="222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18" y="222"/>
                    <a:pt x="418" y="222"/>
                    <a:pt x="419" y="222"/>
                  </a:cubicBezTo>
                  <a:cubicBezTo>
                    <a:pt x="419" y="222"/>
                    <a:pt x="419" y="222"/>
                    <a:pt x="419" y="222"/>
                  </a:cubicBezTo>
                  <a:cubicBezTo>
                    <a:pt x="419" y="222"/>
                    <a:pt x="419" y="222"/>
                    <a:pt x="419" y="222"/>
                  </a:cubicBezTo>
                  <a:cubicBezTo>
                    <a:pt x="419" y="222"/>
                    <a:pt x="420" y="222"/>
                    <a:pt x="420" y="222"/>
                  </a:cubicBezTo>
                  <a:cubicBezTo>
                    <a:pt x="420" y="222"/>
                    <a:pt x="420" y="222"/>
                    <a:pt x="420" y="222"/>
                  </a:cubicBezTo>
                  <a:cubicBezTo>
                    <a:pt x="420" y="222"/>
                    <a:pt x="420" y="222"/>
                    <a:pt x="420" y="222"/>
                  </a:cubicBezTo>
                  <a:cubicBezTo>
                    <a:pt x="420" y="222"/>
                    <a:pt x="421" y="223"/>
                    <a:pt x="421" y="222"/>
                  </a:cubicBezTo>
                  <a:cubicBezTo>
                    <a:pt x="421" y="222"/>
                    <a:pt x="421" y="222"/>
                    <a:pt x="421" y="222"/>
                  </a:cubicBezTo>
                  <a:cubicBezTo>
                    <a:pt x="421" y="222"/>
                    <a:pt x="421" y="222"/>
                    <a:pt x="421" y="222"/>
                  </a:cubicBezTo>
                  <a:cubicBezTo>
                    <a:pt x="422" y="222"/>
                    <a:pt x="422" y="222"/>
                    <a:pt x="422" y="222"/>
                  </a:cubicBezTo>
                  <a:cubicBezTo>
                    <a:pt x="422" y="222"/>
                    <a:pt x="422" y="222"/>
                    <a:pt x="422" y="222"/>
                  </a:cubicBezTo>
                  <a:cubicBezTo>
                    <a:pt x="422" y="222"/>
                    <a:pt x="423" y="222"/>
                    <a:pt x="423" y="222"/>
                  </a:cubicBezTo>
                  <a:cubicBezTo>
                    <a:pt x="423" y="222"/>
                    <a:pt x="423" y="222"/>
                    <a:pt x="423" y="222"/>
                  </a:cubicBezTo>
                  <a:cubicBezTo>
                    <a:pt x="423" y="222"/>
                    <a:pt x="423" y="222"/>
                    <a:pt x="423" y="222"/>
                  </a:cubicBezTo>
                  <a:cubicBezTo>
                    <a:pt x="423" y="222"/>
                    <a:pt x="423" y="222"/>
                    <a:pt x="424" y="222"/>
                  </a:cubicBezTo>
                  <a:cubicBezTo>
                    <a:pt x="424" y="222"/>
                    <a:pt x="424" y="222"/>
                    <a:pt x="424" y="222"/>
                  </a:cubicBezTo>
                  <a:cubicBezTo>
                    <a:pt x="424" y="222"/>
                    <a:pt x="424" y="222"/>
                    <a:pt x="424" y="222"/>
                  </a:cubicBezTo>
                  <a:cubicBezTo>
                    <a:pt x="425" y="222"/>
                    <a:pt x="425" y="222"/>
                    <a:pt x="425" y="222"/>
                  </a:cubicBezTo>
                  <a:cubicBezTo>
                    <a:pt x="425" y="222"/>
                    <a:pt x="425" y="222"/>
                    <a:pt x="425" y="222"/>
                  </a:cubicBezTo>
                  <a:cubicBezTo>
                    <a:pt x="425" y="222"/>
                    <a:pt x="425" y="222"/>
                    <a:pt x="426" y="222"/>
                  </a:cubicBezTo>
                  <a:cubicBezTo>
                    <a:pt x="426" y="223"/>
                    <a:pt x="426" y="223"/>
                    <a:pt x="426" y="222"/>
                  </a:cubicBezTo>
                  <a:cubicBezTo>
                    <a:pt x="426" y="222"/>
                    <a:pt x="426" y="222"/>
                    <a:pt x="426" y="222"/>
                  </a:cubicBezTo>
                  <a:cubicBezTo>
                    <a:pt x="426" y="222"/>
                    <a:pt x="426" y="222"/>
                    <a:pt x="427" y="222"/>
                  </a:cubicBezTo>
                  <a:cubicBezTo>
                    <a:pt x="427" y="222"/>
                    <a:pt x="427" y="222"/>
                    <a:pt x="427" y="222"/>
                  </a:cubicBezTo>
                  <a:cubicBezTo>
                    <a:pt x="427" y="221"/>
                    <a:pt x="427" y="222"/>
                    <a:pt x="427" y="222"/>
                  </a:cubicBezTo>
                  <a:cubicBezTo>
                    <a:pt x="427" y="222"/>
                    <a:pt x="428" y="222"/>
                    <a:pt x="428" y="222"/>
                  </a:cubicBezTo>
                  <a:cubicBezTo>
                    <a:pt x="428" y="222"/>
                    <a:pt x="428" y="222"/>
                    <a:pt x="428" y="222"/>
                  </a:cubicBezTo>
                  <a:cubicBezTo>
                    <a:pt x="428" y="222"/>
                    <a:pt x="428" y="222"/>
                    <a:pt x="428" y="222"/>
                  </a:cubicBezTo>
                  <a:cubicBezTo>
                    <a:pt x="428" y="222"/>
                    <a:pt x="429" y="222"/>
                    <a:pt x="429" y="222"/>
                  </a:cubicBezTo>
                  <a:cubicBezTo>
                    <a:pt x="429" y="222"/>
                    <a:pt x="429" y="222"/>
                    <a:pt x="429" y="222"/>
                  </a:cubicBezTo>
                  <a:cubicBezTo>
                    <a:pt x="429" y="222"/>
                    <a:pt x="429" y="222"/>
                    <a:pt x="429" y="222"/>
                  </a:cubicBezTo>
                  <a:cubicBezTo>
                    <a:pt x="430" y="222"/>
                    <a:pt x="430" y="223"/>
                    <a:pt x="430" y="223"/>
                  </a:cubicBezTo>
                  <a:cubicBezTo>
                    <a:pt x="430" y="223"/>
                    <a:pt x="430" y="222"/>
                    <a:pt x="430" y="222"/>
                  </a:cubicBezTo>
                  <a:cubicBezTo>
                    <a:pt x="430" y="222"/>
                    <a:pt x="431" y="222"/>
                    <a:pt x="431" y="222"/>
                  </a:cubicBezTo>
                  <a:cubicBezTo>
                    <a:pt x="431" y="222"/>
                    <a:pt x="431" y="222"/>
                    <a:pt x="431" y="222"/>
                  </a:cubicBezTo>
                  <a:cubicBezTo>
                    <a:pt x="431" y="222"/>
                    <a:pt x="431" y="223"/>
                    <a:pt x="431" y="223"/>
                  </a:cubicBezTo>
                  <a:cubicBezTo>
                    <a:pt x="431" y="223"/>
                    <a:pt x="431" y="222"/>
                    <a:pt x="432" y="221"/>
                  </a:cubicBezTo>
                  <a:cubicBezTo>
                    <a:pt x="432" y="221"/>
                    <a:pt x="432" y="222"/>
                    <a:pt x="432" y="222"/>
                  </a:cubicBezTo>
                  <a:cubicBezTo>
                    <a:pt x="432" y="222"/>
                    <a:pt x="432" y="222"/>
                    <a:pt x="432" y="222"/>
                  </a:cubicBezTo>
                  <a:cubicBezTo>
                    <a:pt x="433" y="222"/>
                    <a:pt x="433" y="222"/>
                    <a:pt x="433" y="222"/>
                  </a:cubicBezTo>
                  <a:cubicBezTo>
                    <a:pt x="433" y="222"/>
                    <a:pt x="433" y="222"/>
                    <a:pt x="433" y="222"/>
                  </a:cubicBezTo>
                  <a:cubicBezTo>
                    <a:pt x="433" y="222"/>
                    <a:pt x="433" y="222"/>
                    <a:pt x="433" y="222"/>
                  </a:cubicBezTo>
                  <a:cubicBezTo>
                    <a:pt x="433" y="222"/>
                    <a:pt x="434" y="221"/>
                    <a:pt x="434" y="221"/>
                  </a:cubicBezTo>
                  <a:cubicBezTo>
                    <a:pt x="434" y="221"/>
                    <a:pt x="434" y="222"/>
                    <a:pt x="434" y="222"/>
                  </a:cubicBezTo>
                  <a:cubicBezTo>
                    <a:pt x="434" y="222"/>
                    <a:pt x="434" y="222"/>
                    <a:pt x="435" y="222"/>
                  </a:cubicBezTo>
                  <a:cubicBezTo>
                    <a:pt x="435" y="222"/>
                    <a:pt x="435" y="222"/>
                    <a:pt x="435" y="222"/>
                  </a:cubicBezTo>
                  <a:cubicBezTo>
                    <a:pt x="435" y="222"/>
                    <a:pt x="435" y="222"/>
                    <a:pt x="435" y="222"/>
                  </a:cubicBezTo>
                  <a:cubicBezTo>
                    <a:pt x="435" y="222"/>
                    <a:pt x="436" y="222"/>
                    <a:pt x="436" y="222"/>
                  </a:cubicBezTo>
                  <a:cubicBezTo>
                    <a:pt x="436" y="222"/>
                    <a:pt x="436" y="222"/>
                    <a:pt x="436" y="222"/>
                  </a:cubicBezTo>
                  <a:cubicBezTo>
                    <a:pt x="436" y="222"/>
                    <a:pt x="436" y="222"/>
                    <a:pt x="436" y="222"/>
                  </a:cubicBezTo>
                  <a:cubicBezTo>
                    <a:pt x="436" y="222"/>
                    <a:pt x="437" y="222"/>
                    <a:pt x="437" y="222"/>
                  </a:cubicBezTo>
                  <a:cubicBezTo>
                    <a:pt x="437" y="222"/>
                    <a:pt x="437" y="222"/>
                    <a:pt x="437" y="222"/>
                  </a:cubicBezTo>
                  <a:cubicBezTo>
                    <a:pt x="437" y="222"/>
                    <a:pt x="437" y="222"/>
                    <a:pt x="437" y="222"/>
                  </a:cubicBezTo>
                  <a:cubicBezTo>
                    <a:pt x="438" y="222"/>
                    <a:pt x="438" y="222"/>
                    <a:pt x="438" y="222"/>
                  </a:cubicBezTo>
                  <a:cubicBezTo>
                    <a:pt x="438" y="222"/>
                    <a:pt x="438" y="222"/>
                    <a:pt x="438" y="222"/>
                  </a:cubicBezTo>
                  <a:cubicBezTo>
                    <a:pt x="438" y="222"/>
                    <a:pt x="439" y="223"/>
                    <a:pt x="439" y="222"/>
                  </a:cubicBezTo>
                  <a:cubicBezTo>
                    <a:pt x="439" y="222"/>
                    <a:pt x="439" y="221"/>
                    <a:pt x="439" y="221"/>
                  </a:cubicBezTo>
                  <a:cubicBezTo>
                    <a:pt x="439" y="221"/>
                    <a:pt x="439" y="221"/>
                    <a:pt x="439" y="221"/>
                  </a:cubicBezTo>
                  <a:cubicBezTo>
                    <a:pt x="439" y="221"/>
                    <a:pt x="439" y="221"/>
                    <a:pt x="440" y="221"/>
                  </a:cubicBezTo>
                  <a:cubicBezTo>
                    <a:pt x="440" y="221"/>
                    <a:pt x="440" y="221"/>
                    <a:pt x="440" y="221"/>
                  </a:cubicBezTo>
                  <a:cubicBezTo>
                    <a:pt x="440" y="221"/>
                    <a:pt x="440" y="222"/>
                    <a:pt x="440" y="222"/>
                  </a:cubicBezTo>
                  <a:cubicBezTo>
                    <a:pt x="441" y="222"/>
                    <a:pt x="441" y="221"/>
                    <a:pt x="441" y="221"/>
                  </a:cubicBezTo>
                  <a:cubicBezTo>
                    <a:pt x="441" y="221"/>
                    <a:pt x="441" y="221"/>
                    <a:pt x="441" y="221"/>
                  </a:cubicBezTo>
                  <a:cubicBezTo>
                    <a:pt x="441" y="221"/>
                    <a:pt x="441" y="222"/>
                    <a:pt x="441" y="222"/>
                  </a:cubicBezTo>
                  <a:cubicBezTo>
                    <a:pt x="442" y="222"/>
                    <a:pt x="442" y="222"/>
                    <a:pt x="442" y="222"/>
                  </a:cubicBezTo>
                  <a:cubicBezTo>
                    <a:pt x="442" y="222"/>
                    <a:pt x="442" y="222"/>
                    <a:pt x="442" y="222"/>
                  </a:cubicBezTo>
                  <a:cubicBezTo>
                    <a:pt x="442" y="222"/>
                    <a:pt x="442" y="221"/>
                    <a:pt x="443" y="221"/>
                  </a:cubicBezTo>
                  <a:cubicBezTo>
                    <a:pt x="443" y="221"/>
                    <a:pt x="443" y="222"/>
                    <a:pt x="443" y="222"/>
                  </a:cubicBezTo>
                  <a:cubicBezTo>
                    <a:pt x="443" y="222"/>
                    <a:pt x="443" y="221"/>
                    <a:pt x="443" y="221"/>
                  </a:cubicBezTo>
                  <a:cubicBezTo>
                    <a:pt x="444" y="221"/>
                    <a:pt x="444" y="221"/>
                    <a:pt x="444" y="221"/>
                  </a:cubicBezTo>
                  <a:cubicBezTo>
                    <a:pt x="444" y="221"/>
                    <a:pt x="444" y="222"/>
                    <a:pt x="444" y="222"/>
                  </a:cubicBezTo>
                  <a:cubicBezTo>
                    <a:pt x="444" y="222"/>
                    <a:pt x="444" y="222"/>
                    <a:pt x="444" y="222"/>
                  </a:cubicBezTo>
                  <a:cubicBezTo>
                    <a:pt x="444" y="221"/>
                    <a:pt x="445" y="221"/>
                    <a:pt x="445" y="221"/>
                  </a:cubicBezTo>
                  <a:cubicBezTo>
                    <a:pt x="445" y="221"/>
                    <a:pt x="445" y="222"/>
                    <a:pt x="445" y="222"/>
                  </a:cubicBezTo>
                  <a:cubicBezTo>
                    <a:pt x="445" y="222"/>
                    <a:pt x="445" y="222"/>
                    <a:pt x="446" y="222"/>
                  </a:cubicBezTo>
                  <a:cubicBezTo>
                    <a:pt x="446" y="222"/>
                    <a:pt x="446" y="221"/>
                    <a:pt x="446" y="221"/>
                  </a:cubicBezTo>
                  <a:cubicBezTo>
                    <a:pt x="446" y="221"/>
                    <a:pt x="446" y="222"/>
                    <a:pt x="446" y="222"/>
                  </a:cubicBezTo>
                  <a:cubicBezTo>
                    <a:pt x="446" y="222"/>
                    <a:pt x="447" y="221"/>
                    <a:pt x="447" y="221"/>
                  </a:cubicBezTo>
                  <a:cubicBezTo>
                    <a:pt x="447" y="221"/>
                    <a:pt x="447" y="222"/>
                    <a:pt x="447" y="222"/>
                  </a:cubicBezTo>
                  <a:cubicBezTo>
                    <a:pt x="447" y="222"/>
                    <a:pt x="447" y="221"/>
                    <a:pt x="447" y="221"/>
                  </a:cubicBezTo>
                  <a:cubicBezTo>
                    <a:pt x="447" y="221"/>
                    <a:pt x="448" y="221"/>
                    <a:pt x="448" y="221"/>
                  </a:cubicBezTo>
                  <a:cubicBezTo>
                    <a:pt x="448" y="221"/>
                    <a:pt x="448" y="221"/>
                    <a:pt x="448" y="222"/>
                  </a:cubicBezTo>
                  <a:cubicBezTo>
                    <a:pt x="448" y="222"/>
                    <a:pt x="448" y="222"/>
                    <a:pt x="448" y="222"/>
                  </a:cubicBezTo>
                  <a:cubicBezTo>
                    <a:pt x="449" y="222"/>
                    <a:pt x="449" y="222"/>
                    <a:pt x="449" y="222"/>
                  </a:cubicBezTo>
                  <a:cubicBezTo>
                    <a:pt x="449" y="222"/>
                    <a:pt x="449" y="221"/>
                    <a:pt x="449" y="221"/>
                  </a:cubicBezTo>
                  <a:cubicBezTo>
                    <a:pt x="449" y="221"/>
                    <a:pt x="449" y="222"/>
                    <a:pt x="449" y="222"/>
                  </a:cubicBezTo>
                  <a:cubicBezTo>
                    <a:pt x="450" y="222"/>
                    <a:pt x="450" y="221"/>
                    <a:pt x="450" y="221"/>
                  </a:cubicBezTo>
                  <a:cubicBezTo>
                    <a:pt x="450" y="221"/>
                    <a:pt x="450" y="221"/>
                    <a:pt x="450" y="221"/>
                  </a:cubicBezTo>
                  <a:cubicBezTo>
                    <a:pt x="450" y="221"/>
                    <a:pt x="450" y="221"/>
                    <a:pt x="451" y="221"/>
                  </a:cubicBezTo>
                  <a:cubicBezTo>
                    <a:pt x="451" y="221"/>
                    <a:pt x="451" y="221"/>
                    <a:pt x="451" y="221"/>
                  </a:cubicBezTo>
                  <a:cubicBezTo>
                    <a:pt x="451" y="221"/>
                    <a:pt x="451" y="222"/>
                    <a:pt x="451" y="222"/>
                  </a:cubicBezTo>
                  <a:cubicBezTo>
                    <a:pt x="452" y="222"/>
                    <a:pt x="452" y="221"/>
                    <a:pt x="452" y="221"/>
                  </a:cubicBezTo>
                  <a:cubicBezTo>
                    <a:pt x="452" y="221"/>
                    <a:pt x="452" y="221"/>
                    <a:pt x="452" y="221"/>
                  </a:cubicBezTo>
                  <a:cubicBezTo>
                    <a:pt x="452" y="221"/>
                    <a:pt x="452" y="221"/>
                    <a:pt x="452" y="221"/>
                  </a:cubicBezTo>
                  <a:cubicBezTo>
                    <a:pt x="452" y="221"/>
                    <a:pt x="453" y="221"/>
                    <a:pt x="453" y="221"/>
                  </a:cubicBezTo>
                  <a:cubicBezTo>
                    <a:pt x="453" y="221"/>
                    <a:pt x="453" y="222"/>
                    <a:pt x="453" y="222"/>
                  </a:cubicBezTo>
                  <a:cubicBezTo>
                    <a:pt x="453" y="222"/>
                    <a:pt x="453" y="222"/>
                    <a:pt x="454" y="221"/>
                  </a:cubicBezTo>
                  <a:cubicBezTo>
                    <a:pt x="454" y="221"/>
                    <a:pt x="454" y="221"/>
                    <a:pt x="454" y="221"/>
                  </a:cubicBezTo>
                  <a:cubicBezTo>
                    <a:pt x="454" y="221"/>
                    <a:pt x="454" y="221"/>
                    <a:pt x="454" y="221"/>
                  </a:cubicBezTo>
                  <a:cubicBezTo>
                    <a:pt x="454" y="221"/>
                    <a:pt x="455" y="221"/>
                    <a:pt x="455" y="221"/>
                  </a:cubicBezTo>
                  <a:cubicBezTo>
                    <a:pt x="455" y="221"/>
                    <a:pt x="455" y="221"/>
                    <a:pt x="455" y="221"/>
                  </a:cubicBezTo>
                  <a:cubicBezTo>
                    <a:pt x="455" y="221"/>
                    <a:pt x="455" y="221"/>
                    <a:pt x="455" y="221"/>
                  </a:cubicBezTo>
                  <a:cubicBezTo>
                    <a:pt x="455" y="221"/>
                    <a:pt x="456" y="222"/>
                    <a:pt x="456" y="222"/>
                  </a:cubicBezTo>
                  <a:cubicBezTo>
                    <a:pt x="456" y="222"/>
                    <a:pt x="456" y="221"/>
                    <a:pt x="456" y="221"/>
                  </a:cubicBezTo>
                  <a:cubicBezTo>
                    <a:pt x="456" y="221"/>
                    <a:pt x="456" y="221"/>
                    <a:pt x="456" y="221"/>
                  </a:cubicBezTo>
                  <a:cubicBezTo>
                    <a:pt x="457" y="221"/>
                    <a:pt x="457" y="221"/>
                    <a:pt x="457" y="221"/>
                  </a:cubicBezTo>
                  <a:cubicBezTo>
                    <a:pt x="457" y="221"/>
                    <a:pt x="457" y="221"/>
                    <a:pt x="457" y="221"/>
                  </a:cubicBezTo>
                  <a:cubicBezTo>
                    <a:pt x="457" y="221"/>
                    <a:pt x="457" y="221"/>
                    <a:pt x="457" y="221"/>
                  </a:cubicBezTo>
                  <a:cubicBezTo>
                    <a:pt x="458" y="221"/>
                    <a:pt x="458" y="221"/>
                    <a:pt x="458" y="221"/>
                  </a:cubicBezTo>
                  <a:cubicBezTo>
                    <a:pt x="458" y="221"/>
                    <a:pt x="458" y="221"/>
                    <a:pt x="458" y="221"/>
                  </a:cubicBezTo>
                  <a:cubicBezTo>
                    <a:pt x="458" y="221"/>
                    <a:pt x="458" y="221"/>
                    <a:pt x="459" y="221"/>
                  </a:cubicBezTo>
                  <a:cubicBezTo>
                    <a:pt x="459" y="221"/>
                    <a:pt x="459" y="221"/>
                    <a:pt x="459" y="221"/>
                  </a:cubicBezTo>
                  <a:cubicBezTo>
                    <a:pt x="459" y="221"/>
                    <a:pt x="459" y="221"/>
                    <a:pt x="459" y="221"/>
                  </a:cubicBezTo>
                  <a:cubicBezTo>
                    <a:pt x="460" y="221"/>
                    <a:pt x="460" y="221"/>
                    <a:pt x="460" y="221"/>
                  </a:cubicBezTo>
                  <a:cubicBezTo>
                    <a:pt x="460" y="221"/>
                    <a:pt x="460" y="221"/>
                    <a:pt x="460" y="221"/>
                  </a:cubicBezTo>
                  <a:cubicBezTo>
                    <a:pt x="460" y="221"/>
                    <a:pt x="460" y="221"/>
                    <a:pt x="460" y="221"/>
                  </a:cubicBezTo>
                  <a:cubicBezTo>
                    <a:pt x="460" y="221"/>
                    <a:pt x="461" y="221"/>
                    <a:pt x="461" y="221"/>
                  </a:cubicBezTo>
                  <a:cubicBezTo>
                    <a:pt x="461" y="221"/>
                    <a:pt x="461" y="221"/>
                    <a:pt x="461" y="221"/>
                  </a:cubicBezTo>
                  <a:cubicBezTo>
                    <a:pt x="461" y="221"/>
                    <a:pt x="461" y="221"/>
                    <a:pt x="462" y="221"/>
                  </a:cubicBezTo>
                  <a:cubicBezTo>
                    <a:pt x="462" y="221"/>
                    <a:pt x="462" y="221"/>
                    <a:pt x="462" y="221"/>
                  </a:cubicBezTo>
                  <a:cubicBezTo>
                    <a:pt x="462" y="221"/>
                    <a:pt x="462" y="221"/>
                    <a:pt x="462" y="221"/>
                  </a:cubicBezTo>
                  <a:cubicBezTo>
                    <a:pt x="462" y="221"/>
                    <a:pt x="462" y="221"/>
                    <a:pt x="462" y="221"/>
                  </a:cubicBezTo>
                  <a:cubicBezTo>
                    <a:pt x="463" y="221"/>
                    <a:pt x="463" y="222"/>
                    <a:pt x="463" y="222"/>
                  </a:cubicBezTo>
                  <a:cubicBezTo>
                    <a:pt x="463" y="222"/>
                    <a:pt x="463" y="221"/>
                    <a:pt x="463" y="221"/>
                  </a:cubicBezTo>
                  <a:cubicBezTo>
                    <a:pt x="463" y="221"/>
                    <a:pt x="464" y="221"/>
                    <a:pt x="464" y="221"/>
                  </a:cubicBezTo>
                  <a:cubicBezTo>
                    <a:pt x="464" y="221"/>
                    <a:pt x="464" y="221"/>
                    <a:pt x="464" y="221"/>
                  </a:cubicBezTo>
                  <a:cubicBezTo>
                    <a:pt x="464" y="221"/>
                    <a:pt x="464" y="221"/>
                    <a:pt x="464" y="221"/>
                  </a:cubicBezTo>
                  <a:cubicBezTo>
                    <a:pt x="465" y="221"/>
                    <a:pt x="465" y="221"/>
                    <a:pt x="465" y="221"/>
                  </a:cubicBezTo>
                  <a:cubicBezTo>
                    <a:pt x="465" y="221"/>
                    <a:pt x="465" y="221"/>
                    <a:pt x="465" y="221"/>
                  </a:cubicBezTo>
                  <a:cubicBezTo>
                    <a:pt x="465" y="221"/>
                    <a:pt x="465" y="221"/>
                    <a:pt x="465" y="221"/>
                  </a:cubicBezTo>
                  <a:cubicBezTo>
                    <a:pt x="466" y="221"/>
                    <a:pt x="466" y="221"/>
                    <a:pt x="466" y="221"/>
                  </a:cubicBezTo>
                  <a:cubicBezTo>
                    <a:pt x="466" y="221"/>
                    <a:pt x="466" y="221"/>
                    <a:pt x="466" y="221"/>
                  </a:cubicBezTo>
                  <a:cubicBezTo>
                    <a:pt x="466" y="221"/>
                    <a:pt x="466" y="221"/>
                    <a:pt x="467" y="221"/>
                  </a:cubicBezTo>
                  <a:cubicBezTo>
                    <a:pt x="467" y="221"/>
                    <a:pt x="467" y="221"/>
                    <a:pt x="467" y="221"/>
                  </a:cubicBezTo>
                  <a:cubicBezTo>
                    <a:pt x="467" y="221"/>
                    <a:pt x="467" y="221"/>
                    <a:pt x="467" y="221"/>
                  </a:cubicBezTo>
                  <a:cubicBezTo>
                    <a:pt x="468" y="221"/>
                    <a:pt x="468" y="221"/>
                    <a:pt x="468" y="221"/>
                  </a:cubicBezTo>
                  <a:cubicBezTo>
                    <a:pt x="468" y="221"/>
                    <a:pt x="468" y="221"/>
                    <a:pt x="468" y="221"/>
                  </a:cubicBezTo>
                  <a:cubicBezTo>
                    <a:pt x="468" y="221"/>
                    <a:pt x="468" y="221"/>
                    <a:pt x="468" y="221"/>
                  </a:cubicBezTo>
                  <a:cubicBezTo>
                    <a:pt x="469" y="221"/>
                    <a:pt x="469" y="221"/>
                    <a:pt x="469" y="221"/>
                  </a:cubicBezTo>
                  <a:cubicBezTo>
                    <a:pt x="469" y="221"/>
                    <a:pt x="469" y="221"/>
                    <a:pt x="469" y="221"/>
                  </a:cubicBezTo>
                  <a:cubicBezTo>
                    <a:pt x="469" y="221"/>
                    <a:pt x="469" y="221"/>
                    <a:pt x="470" y="221"/>
                  </a:cubicBezTo>
                  <a:cubicBezTo>
                    <a:pt x="470" y="221"/>
                    <a:pt x="470" y="221"/>
                    <a:pt x="470" y="221"/>
                  </a:cubicBezTo>
                  <a:cubicBezTo>
                    <a:pt x="470" y="221"/>
                    <a:pt x="470" y="221"/>
                    <a:pt x="470" y="221"/>
                  </a:cubicBezTo>
                  <a:cubicBezTo>
                    <a:pt x="470" y="221"/>
                    <a:pt x="470" y="221"/>
                    <a:pt x="471" y="221"/>
                  </a:cubicBezTo>
                  <a:cubicBezTo>
                    <a:pt x="471" y="221"/>
                    <a:pt x="471" y="221"/>
                    <a:pt x="471" y="221"/>
                  </a:cubicBezTo>
                  <a:cubicBezTo>
                    <a:pt x="471" y="221"/>
                    <a:pt x="471" y="221"/>
                    <a:pt x="471" y="221"/>
                  </a:cubicBezTo>
                  <a:cubicBezTo>
                    <a:pt x="471" y="221"/>
                    <a:pt x="472" y="221"/>
                    <a:pt x="472" y="221"/>
                  </a:cubicBezTo>
                  <a:cubicBezTo>
                    <a:pt x="472" y="221"/>
                    <a:pt x="472" y="221"/>
                    <a:pt x="472" y="221"/>
                  </a:cubicBezTo>
                  <a:cubicBezTo>
                    <a:pt x="472" y="221"/>
                    <a:pt x="472" y="221"/>
                    <a:pt x="473" y="221"/>
                  </a:cubicBezTo>
                  <a:cubicBezTo>
                    <a:pt x="473" y="221"/>
                    <a:pt x="473" y="221"/>
                    <a:pt x="473" y="221"/>
                  </a:cubicBezTo>
                  <a:cubicBezTo>
                    <a:pt x="473" y="221"/>
                    <a:pt x="473" y="221"/>
                    <a:pt x="473" y="221"/>
                  </a:cubicBezTo>
                  <a:cubicBezTo>
                    <a:pt x="473" y="221"/>
                    <a:pt x="473" y="221"/>
                    <a:pt x="473" y="221"/>
                  </a:cubicBezTo>
                  <a:cubicBezTo>
                    <a:pt x="474" y="221"/>
                    <a:pt x="474" y="221"/>
                    <a:pt x="474" y="221"/>
                  </a:cubicBezTo>
                  <a:cubicBezTo>
                    <a:pt x="474" y="221"/>
                    <a:pt x="474" y="221"/>
                    <a:pt x="474" y="221"/>
                  </a:cubicBezTo>
                  <a:cubicBezTo>
                    <a:pt x="474" y="221"/>
                    <a:pt x="475" y="220"/>
                    <a:pt x="475" y="220"/>
                  </a:cubicBezTo>
                  <a:cubicBezTo>
                    <a:pt x="475" y="220"/>
                    <a:pt x="475" y="220"/>
                    <a:pt x="475" y="221"/>
                  </a:cubicBezTo>
                  <a:cubicBezTo>
                    <a:pt x="475" y="221"/>
                    <a:pt x="475" y="221"/>
                    <a:pt x="475" y="221"/>
                  </a:cubicBezTo>
                  <a:cubicBezTo>
                    <a:pt x="476" y="221"/>
                    <a:pt x="476" y="221"/>
                    <a:pt x="476" y="221"/>
                  </a:cubicBezTo>
                  <a:cubicBezTo>
                    <a:pt x="476" y="221"/>
                    <a:pt x="476" y="221"/>
                    <a:pt x="476" y="221"/>
                  </a:cubicBezTo>
                  <a:cubicBezTo>
                    <a:pt x="476" y="221"/>
                    <a:pt x="476" y="221"/>
                    <a:pt x="476" y="221"/>
                  </a:cubicBezTo>
                  <a:cubicBezTo>
                    <a:pt x="477" y="221"/>
                    <a:pt x="477" y="221"/>
                    <a:pt x="477" y="221"/>
                  </a:cubicBezTo>
                  <a:cubicBezTo>
                    <a:pt x="477" y="221"/>
                    <a:pt x="477" y="221"/>
                    <a:pt x="477" y="221"/>
                  </a:cubicBezTo>
                  <a:cubicBezTo>
                    <a:pt x="477" y="221"/>
                    <a:pt x="477" y="221"/>
                    <a:pt x="478" y="221"/>
                  </a:cubicBezTo>
                  <a:cubicBezTo>
                    <a:pt x="478" y="221"/>
                    <a:pt x="478" y="221"/>
                    <a:pt x="478" y="221"/>
                  </a:cubicBezTo>
                  <a:cubicBezTo>
                    <a:pt x="478" y="221"/>
                    <a:pt x="478" y="221"/>
                    <a:pt x="478" y="221"/>
                  </a:cubicBezTo>
                  <a:cubicBezTo>
                    <a:pt x="478" y="221"/>
                    <a:pt x="478" y="221"/>
                    <a:pt x="479" y="221"/>
                  </a:cubicBezTo>
                  <a:cubicBezTo>
                    <a:pt x="479" y="221"/>
                    <a:pt x="479" y="221"/>
                    <a:pt x="479" y="221"/>
                  </a:cubicBezTo>
                  <a:cubicBezTo>
                    <a:pt x="479" y="221"/>
                    <a:pt x="479" y="221"/>
                    <a:pt x="479" y="221"/>
                  </a:cubicBezTo>
                  <a:cubicBezTo>
                    <a:pt x="479" y="221"/>
                    <a:pt x="480" y="221"/>
                    <a:pt x="480" y="221"/>
                  </a:cubicBezTo>
                  <a:cubicBezTo>
                    <a:pt x="480" y="221"/>
                    <a:pt x="480" y="221"/>
                    <a:pt x="480" y="221"/>
                  </a:cubicBezTo>
                  <a:cubicBezTo>
                    <a:pt x="480" y="221"/>
                    <a:pt x="480" y="221"/>
                    <a:pt x="481" y="221"/>
                  </a:cubicBezTo>
                  <a:cubicBezTo>
                    <a:pt x="481" y="221"/>
                    <a:pt x="481" y="221"/>
                    <a:pt x="481" y="221"/>
                  </a:cubicBezTo>
                  <a:cubicBezTo>
                    <a:pt x="481" y="221"/>
                    <a:pt x="481" y="221"/>
                    <a:pt x="481" y="221"/>
                  </a:cubicBezTo>
                  <a:cubicBezTo>
                    <a:pt x="481" y="221"/>
                    <a:pt x="481" y="221"/>
                    <a:pt x="481" y="221"/>
                  </a:cubicBezTo>
                  <a:cubicBezTo>
                    <a:pt x="482" y="221"/>
                    <a:pt x="482" y="221"/>
                    <a:pt x="482" y="221"/>
                  </a:cubicBezTo>
                  <a:cubicBezTo>
                    <a:pt x="482" y="221"/>
                    <a:pt x="482" y="220"/>
                    <a:pt x="482" y="220"/>
                  </a:cubicBezTo>
                  <a:cubicBezTo>
                    <a:pt x="482" y="220"/>
                    <a:pt x="483" y="221"/>
                    <a:pt x="483" y="221"/>
                  </a:cubicBezTo>
                  <a:cubicBezTo>
                    <a:pt x="483" y="221"/>
                    <a:pt x="483" y="221"/>
                    <a:pt x="483" y="221"/>
                  </a:cubicBezTo>
                  <a:cubicBezTo>
                    <a:pt x="483" y="221"/>
                    <a:pt x="483" y="221"/>
                    <a:pt x="483" y="221"/>
                  </a:cubicBezTo>
                  <a:cubicBezTo>
                    <a:pt x="484" y="221"/>
                    <a:pt x="484" y="221"/>
                    <a:pt x="484" y="221"/>
                  </a:cubicBezTo>
                  <a:cubicBezTo>
                    <a:pt x="484" y="221"/>
                    <a:pt x="484" y="220"/>
                    <a:pt x="484" y="220"/>
                  </a:cubicBezTo>
                  <a:cubicBezTo>
                    <a:pt x="484" y="220"/>
                    <a:pt x="484" y="221"/>
                    <a:pt x="484" y="221"/>
                  </a:cubicBezTo>
                  <a:cubicBezTo>
                    <a:pt x="485" y="221"/>
                    <a:pt x="485" y="221"/>
                    <a:pt x="485" y="221"/>
                  </a:cubicBezTo>
                  <a:cubicBezTo>
                    <a:pt x="485" y="221"/>
                    <a:pt x="485" y="221"/>
                    <a:pt x="485" y="221"/>
                  </a:cubicBezTo>
                  <a:cubicBezTo>
                    <a:pt x="485" y="221"/>
                    <a:pt x="485" y="221"/>
                    <a:pt x="486" y="221"/>
                  </a:cubicBezTo>
                  <a:cubicBezTo>
                    <a:pt x="486" y="221"/>
                    <a:pt x="486" y="221"/>
                    <a:pt x="486" y="221"/>
                  </a:cubicBezTo>
                  <a:cubicBezTo>
                    <a:pt x="486" y="221"/>
                    <a:pt x="486" y="221"/>
                    <a:pt x="486" y="221"/>
                  </a:cubicBezTo>
                  <a:cubicBezTo>
                    <a:pt x="486" y="221"/>
                    <a:pt x="486" y="221"/>
                    <a:pt x="487" y="221"/>
                  </a:cubicBezTo>
                  <a:cubicBezTo>
                    <a:pt x="487" y="221"/>
                    <a:pt x="487" y="220"/>
                    <a:pt x="487" y="220"/>
                  </a:cubicBezTo>
                  <a:cubicBezTo>
                    <a:pt x="487" y="220"/>
                    <a:pt x="487" y="220"/>
                    <a:pt x="487" y="221"/>
                  </a:cubicBezTo>
                  <a:cubicBezTo>
                    <a:pt x="487" y="221"/>
                    <a:pt x="488" y="221"/>
                    <a:pt x="488" y="221"/>
                  </a:cubicBezTo>
                  <a:cubicBezTo>
                    <a:pt x="488" y="221"/>
                    <a:pt x="488" y="221"/>
                    <a:pt x="488" y="221"/>
                  </a:cubicBezTo>
                  <a:cubicBezTo>
                    <a:pt x="488" y="220"/>
                    <a:pt x="488" y="220"/>
                    <a:pt x="489" y="220"/>
                  </a:cubicBezTo>
                  <a:cubicBezTo>
                    <a:pt x="489" y="220"/>
                    <a:pt x="489" y="221"/>
                    <a:pt x="489" y="221"/>
                  </a:cubicBezTo>
                  <a:cubicBezTo>
                    <a:pt x="489" y="221"/>
                    <a:pt x="489" y="220"/>
                    <a:pt x="489" y="220"/>
                  </a:cubicBezTo>
                  <a:cubicBezTo>
                    <a:pt x="489" y="220"/>
                    <a:pt x="489" y="220"/>
                    <a:pt x="489" y="220"/>
                  </a:cubicBezTo>
                  <a:cubicBezTo>
                    <a:pt x="490" y="220"/>
                    <a:pt x="490" y="220"/>
                    <a:pt x="490" y="220"/>
                  </a:cubicBezTo>
                  <a:cubicBezTo>
                    <a:pt x="490" y="220"/>
                    <a:pt x="490" y="220"/>
                    <a:pt x="490" y="220"/>
                  </a:cubicBezTo>
                  <a:cubicBezTo>
                    <a:pt x="490" y="220"/>
                    <a:pt x="491" y="221"/>
                    <a:pt x="491" y="221"/>
                  </a:cubicBezTo>
                  <a:cubicBezTo>
                    <a:pt x="491" y="221"/>
                    <a:pt x="491" y="221"/>
                    <a:pt x="491" y="221"/>
                  </a:cubicBezTo>
                  <a:cubicBezTo>
                    <a:pt x="491" y="221"/>
                    <a:pt x="491" y="220"/>
                    <a:pt x="491" y="220"/>
                  </a:cubicBezTo>
                  <a:cubicBezTo>
                    <a:pt x="491" y="220"/>
                    <a:pt x="492" y="221"/>
                    <a:pt x="492" y="221"/>
                  </a:cubicBezTo>
                  <a:cubicBezTo>
                    <a:pt x="492" y="221"/>
                    <a:pt x="492" y="220"/>
                    <a:pt x="492" y="220"/>
                  </a:cubicBezTo>
                  <a:cubicBezTo>
                    <a:pt x="492" y="220"/>
                    <a:pt x="492" y="220"/>
                    <a:pt x="492" y="220"/>
                  </a:cubicBezTo>
                  <a:cubicBezTo>
                    <a:pt x="493" y="220"/>
                    <a:pt x="493" y="220"/>
                    <a:pt x="493" y="220"/>
                  </a:cubicBezTo>
                  <a:cubicBezTo>
                    <a:pt x="493" y="220"/>
                    <a:pt x="493" y="221"/>
                    <a:pt x="493" y="221"/>
                  </a:cubicBezTo>
                  <a:cubicBezTo>
                    <a:pt x="493" y="221"/>
                    <a:pt x="493" y="220"/>
                    <a:pt x="494" y="220"/>
                  </a:cubicBezTo>
                  <a:cubicBezTo>
                    <a:pt x="494" y="220"/>
                    <a:pt x="494" y="220"/>
                    <a:pt x="494" y="220"/>
                  </a:cubicBezTo>
                  <a:cubicBezTo>
                    <a:pt x="494" y="220"/>
                    <a:pt x="494" y="220"/>
                    <a:pt x="494" y="220"/>
                  </a:cubicBezTo>
                  <a:cubicBezTo>
                    <a:pt x="494" y="220"/>
                    <a:pt x="494" y="220"/>
                    <a:pt x="495" y="220"/>
                  </a:cubicBezTo>
                  <a:cubicBezTo>
                    <a:pt x="495" y="220"/>
                    <a:pt x="495" y="221"/>
                    <a:pt x="495" y="221"/>
                  </a:cubicBezTo>
                  <a:cubicBezTo>
                    <a:pt x="495" y="221"/>
                    <a:pt x="495" y="221"/>
                    <a:pt x="495" y="220"/>
                  </a:cubicBezTo>
                  <a:cubicBezTo>
                    <a:pt x="496" y="220"/>
                    <a:pt x="496" y="220"/>
                    <a:pt x="496" y="220"/>
                  </a:cubicBezTo>
                  <a:cubicBezTo>
                    <a:pt x="496" y="220"/>
                    <a:pt x="496" y="220"/>
                    <a:pt x="496" y="220"/>
                  </a:cubicBezTo>
                  <a:cubicBezTo>
                    <a:pt x="496" y="220"/>
                    <a:pt x="496" y="221"/>
                    <a:pt x="497" y="221"/>
                  </a:cubicBezTo>
                  <a:cubicBezTo>
                    <a:pt x="497" y="221"/>
                    <a:pt x="497" y="220"/>
                    <a:pt x="497" y="220"/>
                  </a:cubicBezTo>
                  <a:cubicBezTo>
                    <a:pt x="497" y="220"/>
                    <a:pt x="497" y="221"/>
                    <a:pt x="497" y="221"/>
                  </a:cubicBezTo>
                  <a:cubicBezTo>
                    <a:pt x="497" y="221"/>
                    <a:pt x="497" y="220"/>
                    <a:pt x="498" y="220"/>
                  </a:cubicBezTo>
                  <a:cubicBezTo>
                    <a:pt x="498" y="220"/>
                    <a:pt x="498" y="220"/>
                    <a:pt x="498" y="220"/>
                  </a:cubicBezTo>
                  <a:cubicBezTo>
                    <a:pt x="498" y="220"/>
                    <a:pt x="498" y="220"/>
                    <a:pt x="498" y="220"/>
                  </a:cubicBezTo>
                  <a:cubicBezTo>
                    <a:pt x="498" y="220"/>
                    <a:pt x="499" y="220"/>
                    <a:pt x="499" y="220"/>
                  </a:cubicBezTo>
                  <a:cubicBezTo>
                    <a:pt x="499" y="220"/>
                    <a:pt x="499" y="220"/>
                    <a:pt x="499" y="220"/>
                  </a:cubicBezTo>
                  <a:cubicBezTo>
                    <a:pt x="499" y="220"/>
                    <a:pt x="499" y="220"/>
                    <a:pt x="499" y="220"/>
                  </a:cubicBezTo>
                  <a:cubicBezTo>
                    <a:pt x="499" y="221"/>
                    <a:pt x="500" y="220"/>
                    <a:pt x="500" y="220"/>
                  </a:cubicBezTo>
                  <a:cubicBezTo>
                    <a:pt x="500" y="220"/>
                    <a:pt x="500" y="220"/>
                    <a:pt x="500" y="220"/>
                  </a:cubicBezTo>
                  <a:cubicBezTo>
                    <a:pt x="500" y="220"/>
                    <a:pt x="500" y="220"/>
                    <a:pt x="500" y="220"/>
                  </a:cubicBezTo>
                  <a:cubicBezTo>
                    <a:pt x="501" y="220"/>
                    <a:pt x="501" y="220"/>
                    <a:pt x="501" y="220"/>
                  </a:cubicBezTo>
                  <a:cubicBezTo>
                    <a:pt x="501" y="220"/>
                    <a:pt x="501" y="220"/>
                    <a:pt x="501" y="220"/>
                  </a:cubicBezTo>
                  <a:cubicBezTo>
                    <a:pt x="501" y="220"/>
                    <a:pt x="502" y="220"/>
                    <a:pt x="502" y="220"/>
                  </a:cubicBezTo>
                  <a:cubicBezTo>
                    <a:pt x="502" y="220"/>
                    <a:pt x="502" y="220"/>
                    <a:pt x="502" y="220"/>
                  </a:cubicBezTo>
                  <a:cubicBezTo>
                    <a:pt x="502" y="220"/>
                    <a:pt x="502" y="220"/>
                    <a:pt x="502" y="220"/>
                  </a:cubicBezTo>
                  <a:cubicBezTo>
                    <a:pt x="502" y="219"/>
                    <a:pt x="502" y="220"/>
                    <a:pt x="503" y="220"/>
                  </a:cubicBezTo>
                  <a:cubicBezTo>
                    <a:pt x="503" y="220"/>
                    <a:pt x="503" y="220"/>
                    <a:pt x="503" y="220"/>
                  </a:cubicBezTo>
                  <a:cubicBezTo>
                    <a:pt x="503" y="220"/>
                    <a:pt x="503" y="220"/>
                    <a:pt x="503" y="220"/>
                  </a:cubicBezTo>
                  <a:cubicBezTo>
                    <a:pt x="504" y="220"/>
                    <a:pt x="504" y="219"/>
                    <a:pt x="504" y="219"/>
                  </a:cubicBezTo>
                  <a:cubicBezTo>
                    <a:pt x="504" y="219"/>
                    <a:pt x="504" y="220"/>
                    <a:pt x="504" y="220"/>
                  </a:cubicBezTo>
                  <a:cubicBezTo>
                    <a:pt x="504" y="220"/>
                    <a:pt x="504" y="220"/>
                    <a:pt x="505" y="220"/>
                  </a:cubicBezTo>
                  <a:cubicBezTo>
                    <a:pt x="505" y="220"/>
                    <a:pt x="505" y="220"/>
                    <a:pt x="505" y="220"/>
                  </a:cubicBezTo>
                  <a:cubicBezTo>
                    <a:pt x="505" y="219"/>
                    <a:pt x="505" y="220"/>
                    <a:pt x="505" y="220"/>
                  </a:cubicBezTo>
                  <a:cubicBezTo>
                    <a:pt x="505" y="220"/>
                    <a:pt x="505" y="219"/>
                    <a:pt x="506" y="220"/>
                  </a:cubicBezTo>
                  <a:cubicBezTo>
                    <a:pt x="506" y="220"/>
                    <a:pt x="506" y="220"/>
                    <a:pt x="506" y="220"/>
                  </a:cubicBezTo>
                  <a:cubicBezTo>
                    <a:pt x="506" y="220"/>
                    <a:pt x="506" y="220"/>
                    <a:pt x="506" y="220"/>
                  </a:cubicBezTo>
                  <a:cubicBezTo>
                    <a:pt x="506" y="220"/>
                    <a:pt x="507" y="220"/>
                    <a:pt x="507" y="220"/>
                  </a:cubicBezTo>
                  <a:cubicBezTo>
                    <a:pt x="507" y="220"/>
                    <a:pt x="507" y="220"/>
                    <a:pt x="507" y="220"/>
                  </a:cubicBezTo>
                  <a:cubicBezTo>
                    <a:pt x="507" y="220"/>
                    <a:pt x="507" y="219"/>
                    <a:pt x="507" y="219"/>
                  </a:cubicBezTo>
                  <a:cubicBezTo>
                    <a:pt x="507" y="219"/>
                    <a:pt x="508" y="220"/>
                    <a:pt x="508" y="220"/>
                  </a:cubicBezTo>
                  <a:cubicBezTo>
                    <a:pt x="508" y="220"/>
                    <a:pt x="508" y="220"/>
                    <a:pt x="508" y="220"/>
                  </a:cubicBezTo>
                  <a:cubicBezTo>
                    <a:pt x="508" y="220"/>
                    <a:pt x="508" y="220"/>
                    <a:pt x="508" y="220"/>
                  </a:cubicBezTo>
                  <a:cubicBezTo>
                    <a:pt x="509" y="220"/>
                    <a:pt x="509" y="220"/>
                    <a:pt x="509" y="220"/>
                  </a:cubicBezTo>
                  <a:cubicBezTo>
                    <a:pt x="509" y="219"/>
                    <a:pt x="509" y="219"/>
                    <a:pt x="509" y="219"/>
                  </a:cubicBezTo>
                  <a:cubicBezTo>
                    <a:pt x="509" y="219"/>
                    <a:pt x="510" y="220"/>
                    <a:pt x="510" y="220"/>
                  </a:cubicBezTo>
                  <a:cubicBezTo>
                    <a:pt x="510" y="220"/>
                    <a:pt x="510" y="220"/>
                    <a:pt x="510" y="220"/>
                  </a:cubicBezTo>
                  <a:cubicBezTo>
                    <a:pt x="510" y="219"/>
                    <a:pt x="510" y="220"/>
                    <a:pt x="510" y="220"/>
                  </a:cubicBezTo>
                  <a:cubicBezTo>
                    <a:pt x="510" y="220"/>
                    <a:pt x="510" y="220"/>
                    <a:pt x="511" y="220"/>
                  </a:cubicBezTo>
                  <a:cubicBezTo>
                    <a:pt x="511" y="220"/>
                    <a:pt x="511" y="220"/>
                    <a:pt x="511" y="220"/>
                  </a:cubicBezTo>
                  <a:cubicBezTo>
                    <a:pt x="511" y="220"/>
                    <a:pt x="511" y="219"/>
                    <a:pt x="511" y="219"/>
                  </a:cubicBezTo>
                  <a:cubicBezTo>
                    <a:pt x="512" y="219"/>
                    <a:pt x="512" y="220"/>
                    <a:pt x="512" y="220"/>
                  </a:cubicBezTo>
                  <a:cubicBezTo>
                    <a:pt x="512" y="220"/>
                    <a:pt x="512" y="220"/>
                    <a:pt x="512" y="220"/>
                  </a:cubicBezTo>
                  <a:cubicBezTo>
                    <a:pt x="512" y="219"/>
                    <a:pt x="512" y="219"/>
                    <a:pt x="513" y="219"/>
                  </a:cubicBezTo>
                  <a:cubicBezTo>
                    <a:pt x="513" y="219"/>
                    <a:pt x="513" y="220"/>
                    <a:pt x="513" y="220"/>
                  </a:cubicBezTo>
                  <a:cubicBezTo>
                    <a:pt x="513" y="220"/>
                    <a:pt x="513" y="219"/>
                    <a:pt x="513" y="219"/>
                  </a:cubicBezTo>
                  <a:cubicBezTo>
                    <a:pt x="513" y="219"/>
                    <a:pt x="513" y="219"/>
                    <a:pt x="514" y="219"/>
                  </a:cubicBezTo>
                  <a:cubicBezTo>
                    <a:pt x="514" y="219"/>
                    <a:pt x="514" y="219"/>
                    <a:pt x="514" y="219"/>
                  </a:cubicBezTo>
                  <a:cubicBezTo>
                    <a:pt x="514" y="219"/>
                    <a:pt x="514" y="220"/>
                    <a:pt x="514" y="220"/>
                  </a:cubicBezTo>
                  <a:cubicBezTo>
                    <a:pt x="514" y="220"/>
                    <a:pt x="515" y="220"/>
                    <a:pt x="515" y="220"/>
                  </a:cubicBezTo>
                  <a:cubicBezTo>
                    <a:pt x="515" y="220"/>
                    <a:pt x="515" y="220"/>
                    <a:pt x="515" y="220"/>
                  </a:cubicBezTo>
                  <a:cubicBezTo>
                    <a:pt x="515" y="220"/>
                    <a:pt x="515" y="220"/>
                    <a:pt x="515" y="219"/>
                  </a:cubicBezTo>
                  <a:cubicBezTo>
                    <a:pt x="515" y="219"/>
                    <a:pt x="516" y="219"/>
                    <a:pt x="516" y="219"/>
                  </a:cubicBezTo>
                  <a:cubicBezTo>
                    <a:pt x="516" y="219"/>
                    <a:pt x="516" y="220"/>
                    <a:pt x="516" y="220"/>
                  </a:cubicBezTo>
                  <a:cubicBezTo>
                    <a:pt x="516" y="220"/>
                    <a:pt x="516" y="219"/>
                    <a:pt x="516" y="219"/>
                  </a:cubicBezTo>
                  <a:cubicBezTo>
                    <a:pt x="517" y="219"/>
                    <a:pt x="517" y="220"/>
                    <a:pt x="517" y="220"/>
                  </a:cubicBezTo>
                  <a:cubicBezTo>
                    <a:pt x="517" y="220"/>
                    <a:pt x="517" y="220"/>
                    <a:pt x="517" y="220"/>
                  </a:cubicBezTo>
                  <a:cubicBezTo>
                    <a:pt x="517" y="220"/>
                    <a:pt x="518" y="220"/>
                    <a:pt x="518" y="220"/>
                  </a:cubicBezTo>
                  <a:cubicBezTo>
                    <a:pt x="518" y="220"/>
                    <a:pt x="518" y="219"/>
                    <a:pt x="518" y="220"/>
                  </a:cubicBezTo>
                  <a:cubicBezTo>
                    <a:pt x="518" y="220"/>
                    <a:pt x="518" y="220"/>
                    <a:pt x="518" y="220"/>
                  </a:cubicBezTo>
                  <a:cubicBezTo>
                    <a:pt x="518" y="220"/>
                    <a:pt x="518" y="220"/>
                    <a:pt x="519" y="219"/>
                  </a:cubicBezTo>
                  <a:cubicBezTo>
                    <a:pt x="519" y="219"/>
                    <a:pt x="519" y="219"/>
                    <a:pt x="519" y="219"/>
                  </a:cubicBezTo>
                  <a:cubicBezTo>
                    <a:pt x="519" y="219"/>
                    <a:pt x="519" y="219"/>
                    <a:pt x="519" y="220"/>
                  </a:cubicBezTo>
                  <a:cubicBezTo>
                    <a:pt x="520" y="220"/>
                    <a:pt x="520" y="219"/>
                    <a:pt x="520" y="219"/>
                  </a:cubicBezTo>
                  <a:cubicBezTo>
                    <a:pt x="520" y="219"/>
                    <a:pt x="520" y="219"/>
                    <a:pt x="520" y="219"/>
                  </a:cubicBezTo>
                  <a:cubicBezTo>
                    <a:pt x="520" y="219"/>
                    <a:pt x="520" y="220"/>
                    <a:pt x="520" y="220"/>
                  </a:cubicBezTo>
                  <a:cubicBezTo>
                    <a:pt x="521" y="220"/>
                    <a:pt x="521" y="220"/>
                    <a:pt x="521" y="220"/>
                  </a:cubicBezTo>
                  <a:cubicBezTo>
                    <a:pt x="521" y="219"/>
                    <a:pt x="521" y="220"/>
                    <a:pt x="521" y="220"/>
                  </a:cubicBezTo>
                  <a:cubicBezTo>
                    <a:pt x="521" y="220"/>
                    <a:pt x="521" y="220"/>
                    <a:pt x="522" y="220"/>
                  </a:cubicBezTo>
                  <a:cubicBezTo>
                    <a:pt x="522" y="219"/>
                    <a:pt x="522" y="219"/>
                    <a:pt x="522" y="219"/>
                  </a:cubicBezTo>
                  <a:cubicBezTo>
                    <a:pt x="522" y="219"/>
                    <a:pt x="522" y="219"/>
                    <a:pt x="522" y="219"/>
                  </a:cubicBezTo>
                  <a:cubicBezTo>
                    <a:pt x="523" y="219"/>
                    <a:pt x="523" y="220"/>
                    <a:pt x="523" y="220"/>
                  </a:cubicBezTo>
                  <a:cubicBezTo>
                    <a:pt x="523" y="220"/>
                    <a:pt x="523" y="219"/>
                    <a:pt x="523" y="219"/>
                  </a:cubicBezTo>
                  <a:cubicBezTo>
                    <a:pt x="523" y="219"/>
                    <a:pt x="523" y="219"/>
                    <a:pt x="523" y="219"/>
                  </a:cubicBezTo>
                  <a:cubicBezTo>
                    <a:pt x="523" y="219"/>
                    <a:pt x="524" y="219"/>
                    <a:pt x="524" y="219"/>
                  </a:cubicBezTo>
                  <a:cubicBezTo>
                    <a:pt x="524" y="219"/>
                    <a:pt x="524" y="219"/>
                    <a:pt x="524" y="220"/>
                  </a:cubicBezTo>
                  <a:cubicBezTo>
                    <a:pt x="524" y="220"/>
                    <a:pt x="524" y="220"/>
                    <a:pt x="525" y="220"/>
                  </a:cubicBezTo>
                  <a:cubicBezTo>
                    <a:pt x="525" y="219"/>
                    <a:pt x="525" y="219"/>
                    <a:pt x="525" y="219"/>
                  </a:cubicBezTo>
                  <a:cubicBezTo>
                    <a:pt x="525" y="219"/>
                    <a:pt x="525" y="219"/>
                    <a:pt x="525" y="219"/>
                  </a:cubicBezTo>
                  <a:cubicBezTo>
                    <a:pt x="525" y="219"/>
                    <a:pt x="526" y="220"/>
                    <a:pt x="526" y="220"/>
                  </a:cubicBezTo>
                  <a:cubicBezTo>
                    <a:pt x="526" y="220"/>
                    <a:pt x="526" y="219"/>
                    <a:pt x="526" y="219"/>
                  </a:cubicBezTo>
                  <a:cubicBezTo>
                    <a:pt x="526" y="219"/>
                    <a:pt x="526" y="219"/>
                    <a:pt x="526" y="219"/>
                  </a:cubicBezTo>
                  <a:cubicBezTo>
                    <a:pt x="526" y="219"/>
                    <a:pt x="527" y="219"/>
                    <a:pt x="527" y="219"/>
                  </a:cubicBezTo>
                  <a:cubicBezTo>
                    <a:pt x="527" y="219"/>
                    <a:pt x="527" y="220"/>
                    <a:pt x="527" y="220"/>
                  </a:cubicBezTo>
                  <a:cubicBezTo>
                    <a:pt x="527" y="220"/>
                    <a:pt x="527" y="219"/>
                    <a:pt x="527" y="219"/>
                  </a:cubicBezTo>
                  <a:cubicBezTo>
                    <a:pt x="528" y="219"/>
                    <a:pt x="528" y="219"/>
                    <a:pt x="528" y="219"/>
                  </a:cubicBezTo>
                  <a:cubicBezTo>
                    <a:pt x="528" y="219"/>
                    <a:pt x="528" y="219"/>
                    <a:pt x="528" y="219"/>
                  </a:cubicBezTo>
                  <a:cubicBezTo>
                    <a:pt x="528" y="219"/>
                    <a:pt x="528" y="220"/>
                    <a:pt x="528" y="220"/>
                  </a:cubicBezTo>
                  <a:cubicBezTo>
                    <a:pt x="529" y="220"/>
                    <a:pt x="529" y="219"/>
                    <a:pt x="529" y="219"/>
                  </a:cubicBezTo>
                  <a:cubicBezTo>
                    <a:pt x="529" y="219"/>
                    <a:pt x="529" y="219"/>
                    <a:pt x="529" y="219"/>
                  </a:cubicBezTo>
                  <a:cubicBezTo>
                    <a:pt x="529" y="219"/>
                    <a:pt x="529" y="219"/>
                    <a:pt x="530" y="219"/>
                  </a:cubicBezTo>
                  <a:cubicBezTo>
                    <a:pt x="530" y="219"/>
                    <a:pt x="530" y="219"/>
                    <a:pt x="530" y="219"/>
                  </a:cubicBezTo>
                  <a:cubicBezTo>
                    <a:pt x="530" y="219"/>
                    <a:pt x="530" y="219"/>
                    <a:pt x="530" y="219"/>
                  </a:cubicBezTo>
                  <a:cubicBezTo>
                    <a:pt x="531" y="219"/>
                    <a:pt x="531" y="219"/>
                    <a:pt x="531" y="219"/>
                  </a:cubicBezTo>
                  <a:cubicBezTo>
                    <a:pt x="531" y="219"/>
                    <a:pt x="531" y="219"/>
                    <a:pt x="531" y="219"/>
                  </a:cubicBezTo>
                  <a:cubicBezTo>
                    <a:pt x="531" y="219"/>
                    <a:pt x="531" y="219"/>
                    <a:pt x="531" y="219"/>
                  </a:cubicBezTo>
                  <a:cubicBezTo>
                    <a:pt x="531" y="219"/>
                    <a:pt x="532" y="219"/>
                    <a:pt x="532" y="219"/>
                  </a:cubicBezTo>
                  <a:cubicBezTo>
                    <a:pt x="532" y="219"/>
                    <a:pt x="532" y="219"/>
                    <a:pt x="532" y="219"/>
                  </a:cubicBezTo>
                  <a:cubicBezTo>
                    <a:pt x="532" y="219"/>
                    <a:pt x="532" y="219"/>
                    <a:pt x="533" y="219"/>
                  </a:cubicBezTo>
                  <a:cubicBezTo>
                    <a:pt x="533" y="219"/>
                    <a:pt x="533" y="219"/>
                    <a:pt x="533" y="219"/>
                  </a:cubicBezTo>
                  <a:cubicBezTo>
                    <a:pt x="533" y="219"/>
                    <a:pt x="533" y="219"/>
                    <a:pt x="533" y="219"/>
                  </a:cubicBezTo>
                  <a:cubicBezTo>
                    <a:pt x="533" y="219"/>
                    <a:pt x="534" y="219"/>
                    <a:pt x="534" y="219"/>
                  </a:cubicBezTo>
                  <a:cubicBezTo>
                    <a:pt x="534" y="219"/>
                    <a:pt x="534" y="219"/>
                    <a:pt x="534" y="219"/>
                  </a:cubicBezTo>
                  <a:cubicBezTo>
                    <a:pt x="534" y="219"/>
                    <a:pt x="534" y="219"/>
                    <a:pt x="534" y="219"/>
                  </a:cubicBezTo>
                  <a:cubicBezTo>
                    <a:pt x="534" y="219"/>
                    <a:pt x="535" y="219"/>
                    <a:pt x="535" y="219"/>
                  </a:cubicBezTo>
                  <a:cubicBezTo>
                    <a:pt x="535" y="219"/>
                    <a:pt x="535" y="219"/>
                    <a:pt x="535" y="219"/>
                  </a:cubicBezTo>
                  <a:cubicBezTo>
                    <a:pt x="535" y="219"/>
                    <a:pt x="535" y="219"/>
                    <a:pt x="535" y="219"/>
                  </a:cubicBezTo>
                  <a:cubicBezTo>
                    <a:pt x="536" y="219"/>
                    <a:pt x="536" y="219"/>
                    <a:pt x="536" y="219"/>
                  </a:cubicBezTo>
                  <a:cubicBezTo>
                    <a:pt x="536" y="219"/>
                    <a:pt x="536" y="219"/>
                    <a:pt x="536" y="219"/>
                  </a:cubicBezTo>
                  <a:cubicBezTo>
                    <a:pt x="536" y="219"/>
                    <a:pt x="536" y="218"/>
                    <a:pt x="536" y="218"/>
                  </a:cubicBezTo>
                  <a:cubicBezTo>
                    <a:pt x="537" y="218"/>
                    <a:pt x="537" y="219"/>
                    <a:pt x="537" y="219"/>
                  </a:cubicBezTo>
                  <a:cubicBezTo>
                    <a:pt x="537" y="219"/>
                    <a:pt x="537" y="219"/>
                    <a:pt x="537" y="219"/>
                  </a:cubicBezTo>
                  <a:cubicBezTo>
                    <a:pt x="537" y="219"/>
                    <a:pt x="537" y="219"/>
                    <a:pt x="538" y="219"/>
                  </a:cubicBezTo>
                  <a:cubicBezTo>
                    <a:pt x="538" y="219"/>
                    <a:pt x="538" y="219"/>
                    <a:pt x="538" y="219"/>
                  </a:cubicBezTo>
                  <a:cubicBezTo>
                    <a:pt x="538" y="219"/>
                    <a:pt x="538" y="218"/>
                    <a:pt x="538" y="219"/>
                  </a:cubicBezTo>
                  <a:cubicBezTo>
                    <a:pt x="539" y="219"/>
                    <a:pt x="539" y="219"/>
                    <a:pt x="539" y="219"/>
                  </a:cubicBezTo>
                  <a:cubicBezTo>
                    <a:pt x="539" y="219"/>
                    <a:pt x="539" y="219"/>
                    <a:pt x="539" y="219"/>
                  </a:cubicBezTo>
                  <a:cubicBezTo>
                    <a:pt x="539" y="219"/>
                    <a:pt x="539" y="219"/>
                    <a:pt x="539" y="219"/>
                  </a:cubicBezTo>
                  <a:cubicBezTo>
                    <a:pt x="539" y="219"/>
                    <a:pt x="540" y="219"/>
                    <a:pt x="540" y="219"/>
                  </a:cubicBezTo>
                  <a:cubicBezTo>
                    <a:pt x="540" y="219"/>
                    <a:pt x="540" y="219"/>
                    <a:pt x="540" y="219"/>
                  </a:cubicBezTo>
                  <a:cubicBezTo>
                    <a:pt x="540" y="219"/>
                    <a:pt x="540" y="219"/>
                    <a:pt x="541" y="219"/>
                  </a:cubicBezTo>
                  <a:cubicBezTo>
                    <a:pt x="541" y="218"/>
                    <a:pt x="541" y="219"/>
                    <a:pt x="541" y="219"/>
                  </a:cubicBezTo>
                  <a:cubicBezTo>
                    <a:pt x="541" y="219"/>
                    <a:pt x="541" y="219"/>
                    <a:pt x="541" y="219"/>
                  </a:cubicBezTo>
                  <a:cubicBezTo>
                    <a:pt x="541" y="219"/>
                    <a:pt x="542" y="219"/>
                    <a:pt x="542" y="219"/>
                  </a:cubicBezTo>
                  <a:cubicBezTo>
                    <a:pt x="542" y="219"/>
                    <a:pt x="542" y="219"/>
                    <a:pt x="542" y="219"/>
                  </a:cubicBezTo>
                  <a:cubicBezTo>
                    <a:pt x="542" y="219"/>
                    <a:pt x="542" y="219"/>
                    <a:pt x="542" y="219"/>
                  </a:cubicBezTo>
                  <a:cubicBezTo>
                    <a:pt x="542" y="219"/>
                    <a:pt x="543" y="219"/>
                    <a:pt x="543" y="219"/>
                  </a:cubicBezTo>
                  <a:cubicBezTo>
                    <a:pt x="543" y="219"/>
                    <a:pt x="543" y="218"/>
                    <a:pt x="543" y="218"/>
                  </a:cubicBezTo>
                  <a:cubicBezTo>
                    <a:pt x="543" y="218"/>
                    <a:pt x="543" y="219"/>
                    <a:pt x="543" y="219"/>
                  </a:cubicBezTo>
                  <a:cubicBezTo>
                    <a:pt x="544" y="219"/>
                    <a:pt x="544" y="219"/>
                    <a:pt x="544" y="219"/>
                  </a:cubicBezTo>
                  <a:cubicBezTo>
                    <a:pt x="544" y="219"/>
                    <a:pt x="544" y="219"/>
                    <a:pt x="544" y="219"/>
                  </a:cubicBezTo>
                  <a:cubicBezTo>
                    <a:pt x="544" y="219"/>
                    <a:pt x="544" y="219"/>
                    <a:pt x="544" y="219"/>
                  </a:cubicBezTo>
                  <a:cubicBezTo>
                    <a:pt x="545" y="218"/>
                    <a:pt x="545" y="219"/>
                    <a:pt x="545" y="219"/>
                  </a:cubicBezTo>
                  <a:cubicBezTo>
                    <a:pt x="545" y="219"/>
                    <a:pt x="545" y="219"/>
                    <a:pt x="545" y="219"/>
                  </a:cubicBezTo>
                  <a:cubicBezTo>
                    <a:pt x="545" y="219"/>
                    <a:pt x="545" y="218"/>
                    <a:pt x="546" y="218"/>
                  </a:cubicBezTo>
                  <a:cubicBezTo>
                    <a:pt x="546" y="218"/>
                    <a:pt x="546" y="219"/>
                    <a:pt x="546" y="219"/>
                  </a:cubicBezTo>
                  <a:cubicBezTo>
                    <a:pt x="546" y="219"/>
                    <a:pt x="546" y="219"/>
                    <a:pt x="546" y="219"/>
                  </a:cubicBezTo>
                  <a:cubicBezTo>
                    <a:pt x="547" y="219"/>
                    <a:pt x="547" y="219"/>
                    <a:pt x="547" y="219"/>
                  </a:cubicBezTo>
                  <a:cubicBezTo>
                    <a:pt x="547" y="219"/>
                    <a:pt x="547" y="218"/>
                    <a:pt x="547" y="218"/>
                  </a:cubicBezTo>
                  <a:cubicBezTo>
                    <a:pt x="547" y="218"/>
                    <a:pt x="547" y="219"/>
                    <a:pt x="547" y="219"/>
                  </a:cubicBezTo>
                  <a:cubicBezTo>
                    <a:pt x="548" y="219"/>
                    <a:pt x="548" y="219"/>
                    <a:pt x="548" y="219"/>
                  </a:cubicBezTo>
                  <a:cubicBezTo>
                    <a:pt x="548" y="219"/>
                    <a:pt x="548" y="219"/>
                    <a:pt x="548" y="219"/>
                  </a:cubicBezTo>
                  <a:cubicBezTo>
                    <a:pt x="548" y="219"/>
                    <a:pt x="548" y="219"/>
                    <a:pt x="549" y="219"/>
                  </a:cubicBezTo>
                  <a:cubicBezTo>
                    <a:pt x="549" y="219"/>
                    <a:pt x="549" y="219"/>
                    <a:pt x="549" y="219"/>
                  </a:cubicBezTo>
                  <a:cubicBezTo>
                    <a:pt x="549" y="219"/>
                    <a:pt x="549" y="218"/>
                    <a:pt x="549" y="218"/>
                  </a:cubicBezTo>
                  <a:cubicBezTo>
                    <a:pt x="549" y="218"/>
                    <a:pt x="549" y="219"/>
                    <a:pt x="550" y="219"/>
                  </a:cubicBezTo>
                  <a:cubicBezTo>
                    <a:pt x="550" y="219"/>
                    <a:pt x="550" y="219"/>
                    <a:pt x="550" y="219"/>
                  </a:cubicBezTo>
                  <a:cubicBezTo>
                    <a:pt x="550" y="219"/>
                    <a:pt x="550" y="219"/>
                    <a:pt x="550" y="219"/>
                  </a:cubicBezTo>
                  <a:cubicBezTo>
                    <a:pt x="550" y="219"/>
                    <a:pt x="551" y="218"/>
                    <a:pt x="551" y="218"/>
                  </a:cubicBezTo>
                  <a:cubicBezTo>
                    <a:pt x="551" y="218"/>
                    <a:pt x="551" y="219"/>
                    <a:pt x="551" y="219"/>
                  </a:cubicBezTo>
                  <a:cubicBezTo>
                    <a:pt x="551" y="219"/>
                    <a:pt x="551" y="219"/>
                    <a:pt x="552" y="219"/>
                  </a:cubicBezTo>
                  <a:cubicBezTo>
                    <a:pt x="552" y="218"/>
                    <a:pt x="552" y="218"/>
                    <a:pt x="552" y="218"/>
                  </a:cubicBezTo>
                  <a:cubicBezTo>
                    <a:pt x="552" y="218"/>
                    <a:pt x="552" y="218"/>
                    <a:pt x="552" y="218"/>
                  </a:cubicBezTo>
                  <a:cubicBezTo>
                    <a:pt x="552" y="218"/>
                    <a:pt x="552" y="218"/>
                    <a:pt x="552" y="218"/>
                  </a:cubicBezTo>
                  <a:cubicBezTo>
                    <a:pt x="553" y="218"/>
                    <a:pt x="553" y="218"/>
                    <a:pt x="553" y="218"/>
                  </a:cubicBezTo>
                  <a:cubicBezTo>
                    <a:pt x="553" y="218"/>
                    <a:pt x="553" y="218"/>
                    <a:pt x="553" y="218"/>
                  </a:cubicBezTo>
                  <a:cubicBezTo>
                    <a:pt x="553" y="218"/>
                    <a:pt x="554" y="218"/>
                    <a:pt x="554" y="218"/>
                  </a:cubicBezTo>
                  <a:cubicBezTo>
                    <a:pt x="554" y="218"/>
                    <a:pt x="554" y="218"/>
                    <a:pt x="554" y="218"/>
                  </a:cubicBezTo>
                  <a:cubicBezTo>
                    <a:pt x="554" y="218"/>
                    <a:pt x="554" y="218"/>
                    <a:pt x="554" y="218"/>
                  </a:cubicBezTo>
                  <a:cubicBezTo>
                    <a:pt x="555" y="218"/>
                    <a:pt x="555" y="218"/>
                    <a:pt x="555" y="218"/>
                  </a:cubicBezTo>
                  <a:cubicBezTo>
                    <a:pt x="555" y="218"/>
                    <a:pt x="555" y="218"/>
                    <a:pt x="555" y="218"/>
                  </a:cubicBezTo>
                  <a:cubicBezTo>
                    <a:pt x="555" y="218"/>
                    <a:pt x="555" y="218"/>
                    <a:pt x="555" y="218"/>
                  </a:cubicBezTo>
                  <a:cubicBezTo>
                    <a:pt x="556" y="218"/>
                    <a:pt x="556" y="218"/>
                    <a:pt x="556" y="218"/>
                  </a:cubicBezTo>
                  <a:cubicBezTo>
                    <a:pt x="556" y="218"/>
                    <a:pt x="556" y="218"/>
                    <a:pt x="556" y="218"/>
                  </a:cubicBezTo>
                  <a:cubicBezTo>
                    <a:pt x="556" y="218"/>
                    <a:pt x="556" y="218"/>
                    <a:pt x="557" y="218"/>
                  </a:cubicBezTo>
                  <a:cubicBezTo>
                    <a:pt x="557" y="218"/>
                    <a:pt x="557" y="219"/>
                    <a:pt x="557" y="219"/>
                  </a:cubicBezTo>
                  <a:cubicBezTo>
                    <a:pt x="557" y="219"/>
                    <a:pt x="557" y="218"/>
                    <a:pt x="557" y="218"/>
                  </a:cubicBezTo>
                  <a:cubicBezTo>
                    <a:pt x="557" y="218"/>
                    <a:pt x="557" y="218"/>
                    <a:pt x="558" y="218"/>
                  </a:cubicBezTo>
                  <a:cubicBezTo>
                    <a:pt x="558" y="218"/>
                    <a:pt x="558" y="218"/>
                    <a:pt x="558" y="218"/>
                  </a:cubicBezTo>
                  <a:cubicBezTo>
                    <a:pt x="558" y="218"/>
                    <a:pt x="558" y="218"/>
                    <a:pt x="558" y="219"/>
                  </a:cubicBezTo>
                  <a:cubicBezTo>
                    <a:pt x="558" y="219"/>
                    <a:pt x="559" y="219"/>
                    <a:pt x="559" y="219"/>
                  </a:cubicBezTo>
                  <a:cubicBezTo>
                    <a:pt x="559" y="219"/>
                    <a:pt x="559" y="219"/>
                    <a:pt x="559" y="219"/>
                  </a:cubicBezTo>
                  <a:cubicBezTo>
                    <a:pt x="559" y="219"/>
                    <a:pt x="559" y="218"/>
                    <a:pt x="560" y="218"/>
                  </a:cubicBezTo>
                  <a:cubicBezTo>
                    <a:pt x="560" y="218"/>
                    <a:pt x="560" y="218"/>
                    <a:pt x="560" y="218"/>
                  </a:cubicBezTo>
                  <a:cubicBezTo>
                    <a:pt x="560" y="218"/>
                    <a:pt x="560" y="218"/>
                    <a:pt x="560" y="218"/>
                  </a:cubicBezTo>
                  <a:cubicBezTo>
                    <a:pt x="560" y="218"/>
                    <a:pt x="560" y="218"/>
                    <a:pt x="560" y="218"/>
                  </a:cubicBezTo>
                  <a:cubicBezTo>
                    <a:pt x="561" y="218"/>
                    <a:pt x="561" y="219"/>
                    <a:pt x="561" y="219"/>
                  </a:cubicBezTo>
                  <a:cubicBezTo>
                    <a:pt x="561" y="219"/>
                    <a:pt x="561" y="219"/>
                    <a:pt x="561" y="219"/>
                  </a:cubicBezTo>
                  <a:cubicBezTo>
                    <a:pt x="561" y="218"/>
                    <a:pt x="562" y="218"/>
                    <a:pt x="562" y="218"/>
                  </a:cubicBezTo>
                  <a:cubicBezTo>
                    <a:pt x="562" y="218"/>
                    <a:pt x="562" y="218"/>
                    <a:pt x="562" y="218"/>
                  </a:cubicBezTo>
                  <a:cubicBezTo>
                    <a:pt x="562" y="218"/>
                    <a:pt x="562" y="218"/>
                    <a:pt x="562" y="218"/>
                  </a:cubicBezTo>
                  <a:cubicBezTo>
                    <a:pt x="563" y="218"/>
                    <a:pt x="563" y="218"/>
                    <a:pt x="563" y="218"/>
                  </a:cubicBezTo>
                  <a:cubicBezTo>
                    <a:pt x="563" y="218"/>
                    <a:pt x="563" y="219"/>
                    <a:pt x="563" y="219"/>
                  </a:cubicBezTo>
                  <a:cubicBezTo>
                    <a:pt x="563" y="218"/>
                    <a:pt x="563" y="218"/>
                    <a:pt x="563" y="218"/>
                  </a:cubicBezTo>
                  <a:cubicBezTo>
                    <a:pt x="564" y="218"/>
                    <a:pt x="564" y="218"/>
                    <a:pt x="564" y="218"/>
                  </a:cubicBezTo>
                  <a:cubicBezTo>
                    <a:pt x="564" y="218"/>
                    <a:pt x="564" y="218"/>
                    <a:pt x="564" y="218"/>
                  </a:cubicBezTo>
                  <a:cubicBezTo>
                    <a:pt x="564" y="218"/>
                    <a:pt x="564" y="218"/>
                    <a:pt x="565" y="218"/>
                  </a:cubicBezTo>
                  <a:cubicBezTo>
                    <a:pt x="565" y="218"/>
                    <a:pt x="565" y="218"/>
                    <a:pt x="565" y="218"/>
                  </a:cubicBezTo>
                  <a:cubicBezTo>
                    <a:pt x="565" y="218"/>
                    <a:pt x="565" y="218"/>
                    <a:pt x="565" y="218"/>
                  </a:cubicBezTo>
                  <a:cubicBezTo>
                    <a:pt x="565" y="218"/>
                    <a:pt x="565" y="218"/>
                    <a:pt x="566" y="218"/>
                  </a:cubicBezTo>
                  <a:cubicBezTo>
                    <a:pt x="566" y="218"/>
                    <a:pt x="566" y="218"/>
                    <a:pt x="566" y="218"/>
                  </a:cubicBezTo>
                  <a:cubicBezTo>
                    <a:pt x="566" y="218"/>
                    <a:pt x="566" y="218"/>
                    <a:pt x="566" y="218"/>
                  </a:cubicBezTo>
                  <a:cubicBezTo>
                    <a:pt x="566" y="218"/>
                    <a:pt x="567" y="218"/>
                    <a:pt x="567" y="218"/>
                  </a:cubicBezTo>
                  <a:cubicBezTo>
                    <a:pt x="567" y="218"/>
                    <a:pt x="567" y="218"/>
                    <a:pt x="567" y="218"/>
                  </a:cubicBezTo>
                  <a:cubicBezTo>
                    <a:pt x="567" y="218"/>
                    <a:pt x="567" y="218"/>
                    <a:pt x="568" y="218"/>
                  </a:cubicBezTo>
                  <a:cubicBezTo>
                    <a:pt x="568" y="218"/>
                    <a:pt x="568" y="218"/>
                    <a:pt x="568" y="218"/>
                  </a:cubicBezTo>
                  <a:cubicBezTo>
                    <a:pt x="568" y="218"/>
                    <a:pt x="568" y="218"/>
                    <a:pt x="568" y="218"/>
                  </a:cubicBezTo>
                  <a:cubicBezTo>
                    <a:pt x="568" y="218"/>
                    <a:pt x="568" y="218"/>
                    <a:pt x="568" y="218"/>
                  </a:cubicBezTo>
                  <a:cubicBezTo>
                    <a:pt x="569" y="218"/>
                    <a:pt x="569" y="218"/>
                    <a:pt x="569" y="218"/>
                  </a:cubicBezTo>
                  <a:cubicBezTo>
                    <a:pt x="569" y="218"/>
                    <a:pt x="569" y="218"/>
                    <a:pt x="569" y="218"/>
                  </a:cubicBezTo>
                  <a:cubicBezTo>
                    <a:pt x="569" y="218"/>
                    <a:pt x="570" y="218"/>
                    <a:pt x="570" y="218"/>
                  </a:cubicBezTo>
                  <a:cubicBezTo>
                    <a:pt x="570" y="218"/>
                    <a:pt x="570" y="218"/>
                    <a:pt x="570" y="218"/>
                  </a:cubicBezTo>
                  <a:cubicBezTo>
                    <a:pt x="570" y="218"/>
                    <a:pt x="570" y="219"/>
                    <a:pt x="570" y="219"/>
                  </a:cubicBezTo>
                  <a:cubicBezTo>
                    <a:pt x="571" y="218"/>
                    <a:pt x="571" y="218"/>
                    <a:pt x="571" y="218"/>
                  </a:cubicBezTo>
                  <a:cubicBezTo>
                    <a:pt x="571" y="218"/>
                    <a:pt x="571" y="217"/>
                    <a:pt x="571" y="217"/>
                  </a:cubicBezTo>
                  <a:cubicBezTo>
                    <a:pt x="571" y="217"/>
                    <a:pt x="571" y="218"/>
                    <a:pt x="571" y="218"/>
                  </a:cubicBezTo>
                  <a:cubicBezTo>
                    <a:pt x="572" y="218"/>
                    <a:pt x="572" y="218"/>
                    <a:pt x="572" y="218"/>
                  </a:cubicBezTo>
                  <a:cubicBezTo>
                    <a:pt x="572" y="218"/>
                    <a:pt x="572" y="218"/>
                    <a:pt x="572" y="218"/>
                  </a:cubicBezTo>
                  <a:cubicBezTo>
                    <a:pt x="572" y="218"/>
                    <a:pt x="572" y="218"/>
                    <a:pt x="573" y="218"/>
                  </a:cubicBezTo>
                  <a:cubicBezTo>
                    <a:pt x="573" y="218"/>
                    <a:pt x="573" y="218"/>
                    <a:pt x="573" y="218"/>
                  </a:cubicBezTo>
                  <a:cubicBezTo>
                    <a:pt x="573" y="218"/>
                    <a:pt x="573" y="218"/>
                    <a:pt x="573" y="218"/>
                  </a:cubicBezTo>
                  <a:cubicBezTo>
                    <a:pt x="573" y="218"/>
                    <a:pt x="573" y="218"/>
                    <a:pt x="574" y="218"/>
                  </a:cubicBezTo>
                  <a:cubicBezTo>
                    <a:pt x="574" y="218"/>
                    <a:pt x="574" y="218"/>
                    <a:pt x="574" y="218"/>
                  </a:cubicBezTo>
                  <a:cubicBezTo>
                    <a:pt x="574" y="218"/>
                    <a:pt x="574" y="218"/>
                    <a:pt x="574" y="218"/>
                  </a:cubicBezTo>
                  <a:cubicBezTo>
                    <a:pt x="575" y="218"/>
                    <a:pt x="575" y="219"/>
                    <a:pt x="575" y="219"/>
                  </a:cubicBezTo>
                  <a:cubicBezTo>
                    <a:pt x="575" y="219"/>
                    <a:pt x="575" y="218"/>
                    <a:pt x="575" y="218"/>
                  </a:cubicBezTo>
                  <a:cubicBezTo>
                    <a:pt x="575" y="218"/>
                    <a:pt x="575" y="218"/>
                    <a:pt x="576" y="218"/>
                  </a:cubicBezTo>
                  <a:cubicBezTo>
                    <a:pt x="576" y="218"/>
                    <a:pt x="576" y="218"/>
                    <a:pt x="576" y="218"/>
                  </a:cubicBezTo>
                  <a:cubicBezTo>
                    <a:pt x="576" y="218"/>
                    <a:pt x="576" y="218"/>
                    <a:pt x="576" y="218"/>
                  </a:cubicBezTo>
                  <a:cubicBezTo>
                    <a:pt x="576" y="218"/>
                    <a:pt x="576" y="218"/>
                    <a:pt x="577" y="218"/>
                  </a:cubicBezTo>
                  <a:cubicBezTo>
                    <a:pt x="577" y="218"/>
                    <a:pt x="577" y="218"/>
                    <a:pt x="577" y="218"/>
                  </a:cubicBezTo>
                  <a:cubicBezTo>
                    <a:pt x="577" y="218"/>
                    <a:pt x="577" y="218"/>
                    <a:pt x="577" y="218"/>
                  </a:cubicBezTo>
                  <a:cubicBezTo>
                    <a:pt x="577" y="218"/>
                    <a:pt x="578" y="218"/>
                    <a:pt x="578" y="218"/>
                  </a:cubicBezTo>
                  <a:cubicBezTo>
                    <a:pt x="578" y="218"/>
                    <a:pt x="578" y="218"/>
                    <a:pt x="578" y="218"/>
                  </a:cubicBezTo>
                  <a:cubicBezTo>
                    <a:pt x="578" y="218"/>
                    <a:pt x="578" y="218"/>
                    <a:pt x="578" y="218"/>
                  </a:cubicBezTo>
                  <a:cubicBezTo>
                    <a:pt x="578" y="218"/>
                    <a:pt x="579" y="218"/>
                    <a:pt x="579" y="218"/>
                  </a:cubicBezTo>
                  <a:cubicBezTo>
                    <a:pt x="579" y="218"/>
                    <a:pt x="579" y="218"/>
                    <a:pt x="579" y="218"/>
                  </a:cubicBezTo>
                  <a:cubicBezTo>
                    <a:pt x="579" y="218"/>
                    <a:pt x="579" y="218"/>
                    <a:pt x="579" y="218"/>
                  </a:cubicBezTo>
                  <a:cubicBezTo>
                    <a:pt x="580" y="218"/>
                    <a:pt x="580" y="219"/>
                    <a:pt x="580" y="219"/>
                  </a:cubicBezTo>
                  <a:cubicBezTo>
                    <a:pt x="580" y="219"/>
                    <a:pt x="580" y="218"/>
                    <a:pt x="580" y="218"/>
                  </a:cubicBezTo>
                  <a:cubicBezTo>
                    <a:pt x="580" y="218"/>
                    <a:pt x="581" y="218"/>
                    <a:pt x="581" y="218"/>
                  </a:cubicBezTo>
                  <a:cubicBezTo>
                    <a:pt x="581" y="218"/>
                    <a:pt x="581" y="218"/>
                    <a:pt x="581" y="218"/>
                  </a:cubicBezTo>
                  <a:cubicBezTo>
                    <a:pt x="581" y="218"/>
                    <a:pt x="581" y="218"/>
                    <a:pt x="581" y="218"/>
                  </a:cubicBezTo>
                  <a:cubicBezTo>
                    <a:pt x="581" y="218"/>
                    <a:pt x="581" y="218"/>
                    <a:pt x="582" y="218"/>
                  </a:cubicBezTo>
                  <a:cubicBezTo>
                    <a:pt x="582" y="218"/>
                    <a:pt x="582" y="218"/>
                    <a:pt x="582" y="218"/>
                  </a:cubicBezTo>
                  <a:cubicBezTo>
                    <a:pt x="582" y="218"/>
                    <a:pt x="582" y="218"/>
                    <a:pt x="582" y="218"/>
                  </a:cubicBezTo>
                  <a:cubicBezTo>
                    <a:pt x="583" y="218"/>
                    <a:pt x="583" y="218"/>
                    <a:pt x="583" y="218"/>
                  </a:cubicBezTo>
                  <a:cubicBezTo>
                    <a:pt x="583" y="218"/>
                    <a:pt x="583" y="218"/>
                    <a:pt x="583" y="218"/>
                  </a:cubicBezTo>
                  <a:cubicBezTo>
                    <a:pt x="583" y="217"/>
                    <a:pt x="583" y="217"/>
                    <a:pt x="584" y="218"/>
                  </a:cubicBezTo>
                  <a:cubicBezTo>
                    <a:pt x="584" y="218"/>
                    <a:pt x="584" y="218"/>
                    <a:pt x="584" y="218"/>
                  </a:cubicBezTo>
                  <a:cubicBezTo>
                    <a:pt x="584" y="218"/>
                    <a:pt x="584" y="218"/>
                    <a:pt x="584" y="218"/>
                  </a:cubicBezTo>
                  <a:cubicBezTo>
                    <a:pt x="584" y="218"/>
                    <a:pt x="584" y="218"/>
                    <a:pt x="585" y="218"/>
                  </a:cubicBezTo>
                  <a:cubicBezTo>
                    <a:pt x="585" y="218"/>
                    <a:pt x="585" y="218"/>
                    <a:pt x="585" y="218"/>
                  </a:cubicBezTo>
                  <a:cubicBezTo>
                    <a:pt x="585" y="218"/>
                    <a:pt x="585" y="218"/>
                    <a:pt x="585" y="218"/>
                  </a:cubicBezTo>
                  <a:cubicBezTo>
                    <a:pt x="585" y="218"/>
                    <a:pt x="586" y="218"/>
                    <a:pt x="586" y="218"/>
                  </a:cubicBezTo>
                  <a:cubicBezTo>
                    <a:pt x="586" y="218"/>
                    <a:pt x="586" y="218"/>
                    <a:pt x="586" y="218"/>
                  </a:cubicBezTo>
                  <a:cubicBezTo>
                    <a:pt x="586" y="218"/>
                    <a:pt x="586" y="217"/>
                    <a:pt x="586" y="217"/>
                  </a:cubicBezTo>
                  <a:cubicBezTo>
                    <a:pt x="586" y="217"/>
                    <a:pt x="587" y="218"/>
                    <a:pt x="587" y="218"/>
                  </a:cubicBezTo>
                  <a:cubicBezTo>
                    <a:pt x="587" y="218"/>
                    <a:pt x="587" y="217"/>
                    <a:pt x="587" y="217"/>
                  </a:cubicBezTo>
                  <a:cubicBezTo>
                    <a:pt x="587" y="217"/>
                    <a:pt x="587" y="217"/>
                    <a:pt x="587" y="217"/>
                  </a:cubicBezTo>
                  <a:cubicBezTo>
                    <a:pt x="588" y="217"/>
                    <a:pt x="588" y="217"/>
                    <a:pt x="588" y="218"/>
                  </a:cubicBezTo>
                  <a:cubicBezTo>
                    <a:pt x="588" y="218"/>
                    <a:pt x="588" y="218"/>
                    <a:pt x="588" y="218"/>
                  </a:cubicBezTo>
                  <a:cubicBezTo>
                    <a:pt x="588" y="218"/>
                    <a:pt x="589" y="218"/>
                    <a:pt x="589" y="218"/>
                  </a:cubicBezTo>
                  <a:cubicBezTo>
                    <a:pt x="589" y="218"/>
                    <a:pt x="589" y="218"/>
                    <a:pt x="589" y="218"/>
                  </a:cubicBezTo>
                  <a:cubicBezTo>
                    <a:pt x="589" y="218"/>
                    <a:pt x="589" y="218"/>
                    <a:pt x="589" y="218"/>
                  </a:cubicBezTo>
                  <a:cubicBezTo>
                    <a:pt x="589" y="218"/>
                    <a:pt x="589" y="217"/>
                    <a:pt x="590" y="217"/>
                  </a:cubicBezTo>
                  <a:cubicBezTo>
                    <a:pt x="590" y="217"/>
                    <a:pt x="590" y="218"/>
                    <a:pt x="590" y="218"/>
                  </a:cubicBezTo>
                  <a:cubicBezTo>
                    <a:pt x="590" y="218"/>
                    <a:pt x="590" y="217"/>
                    <a:pt x="590" y="217"/>
                  </a:cubicBezTo>
                  <a:cubicBezTo>
                    <a:pt x="591" y="217"/>
                    <a:pt x="591" y="217"/>
                    <a:pt x="591" y="217"/>
                  </a:cubicBezTo>
                  <a:cubicBezTo>
                    <a:pt x="591" y="217"/>
                    <a:pt x="591" y="217"/>
                    <a:pt x="591" y="217"/>
                  </a:cubicBezTo>
                  <a:cubicBezTo>
                    <a:pt x="591" y="217"/>
                    <a:pt x="591" y="218"/>
                    <a:pt x="592" y="218"/>
                  </a:cubicBezTo>
                  <a:cubicBezTo>
                    <a:pt x="592" y="218"/>
                    <a:pt x="592" y="218"/>
                    <a:pt x="592" y="218"/>
                  </a:cubicBezTo>
                  <a:cubicBezTo>
                    <a:pt x="592" y="217"/>
                    <a:pt x="592" y="217"/>
                    <a:pt x="592" y="217"/>
                  </a:cubicBezTo>
                  <a:cubicBezTo>
                    <a:pt x="592" y="217"/>
                    <a:pt x="592" y="217"/>
                    <a:pt x="593" y="217"/>
                  </a:cubicBezTo>
                  <a:cubicBezTo>
                    <a:pt x="593" y="217"/>
                    <a:pt x="593" y="217"/>
                    <a:pt x="593" y="217"/>
                  </a:cubicBezTo>
                  <a:cubicBezTo>
                    <a:pt x="593" y="217"/>
                    <a:pt x="593" y="217"/>
                    <a:pt x="593" y="217"/>
                  </a:cubicBezTo>
                  <a:cubicBezTo>
                    <a:pt x="593" y="217"/>
                    <a:pt x="594" y="217"/>
                    <a:pt x="594" y="217"/>
                  </a:cubicBezTo>
                  <a:cubicBezTo>
                    <a:pt x="594" y="217"/>
                    <a:pt x="594" y="218"/>
                    <a:pt x="594" y="218"/>
                  </a:cubicBezTo>
                  <a:cubicBezTo>
                    <a:pt x="594" y="218"/>
                    <a:pt x="594" y="217"/>
                    <a:pt x="594" y="217"/>
                  </a:cubicBezTo>
                  <a:cubicBezTo>
                    <a:pt x="594" y="217"/>
                    <a:pt x="595" y="217"/>
                    <a:pt x="595" y="217"/>
                  </a:cubicBezTo>
                  <a:cubicBezTo>
                    <a:pt x="595" y="217"/>
                    <a:pt x="595" y="218"/>
                    <a:pt x="595" y="218"/>
                  </a:cubicBezTo>
                  <a:cubicBezTo>
                    <a:pt x="595" y="218"/>
                    <a:pt x="595" y="217"/>
                    <a:pt x="595" y="217"/>
                  </a:cubicBezTo>
                  <a:cubicBezTo>
                    <a:pt x="596" y="217"/>
                    <a:pt x="596" y="217"/>
                    <a:pt x="596" y="217"/>
                  </a:cubicBezTo>
                  <a:cubicBezTo>
                    <a:pt x="596" y="217"/>
                    <a:pt x="596" y="218"/>
                    <a:pt x="596" y="218"/>
                  </a:cubicBezTo>
                  <a:cubicBezTo>
                    <a:pt x="596" y="218"/>
                    <a:pt x="597" y="218"/>
                    <a:pt x="597" y="218"/>
                  </a:cubicBezTo>
                  <a:cubicBezTo>
                    <a:pt x="597" y="217"/>
                    <a:pt x="597" y="217"/>
                    <a:pt x="597" y="217"/>
                  </a:cubicBezTo>
                  <a:cubicBezTo>
                    <a:pt x="597" y="217"/>
                    <a:pt x="597" y="217"/>
                    <a:pt x="597" y="217"/>
                  </a:cubicBezTo>
                  <a:cubicBezTo>
                    <a:pt x="597" y="217"/>
                    <a:pt x="598" y="217"/>
                    <a:pt x="598" y="217"/>
                  </a:cubicBezTo>
                  <a:cubicBezTo>
                    <a:pt x="598" y="217"/>
                    <a:pt x="598" y="217"/>
                    <a:pt x="598" y="217"/>
                  </a:cubicBezTo>
                  <a:cubicBezTo>
                    <a:pt x="598" y="217"/>
                    <a:pt x="598" y="217"/>
                    <a:pt x="598" y="217"/>
                  </a:cubicBezTo>
                  <a:cubicBezTo>
                    <a:pt x="599" y="217"/>
                    <a:pt x="599" y="217"/>
                    <a:pt x="599" y="217"/>
                  </a:cubicBezTo>
                  <a:cubicBezTo>
                    <a:pt x="599" y="217"/>
                    <a:pt x="599" y="217"/>
                    <a:pt x="599" y="217"/>
                  </a:cubicBezTo>
                  <a:cubicBezTo>
                    <a:pt x="599" y="217"/>
                    <a:pt x="599" y="217"/>
                    <a:pt x="600" y="217"/>
                  </a:cubicBezTo>
                  <a:cubicBezTo>
                    <a:pt x="600" y="217"/>
                    <a:pt x="600" y="216"/>
                    <a:pt x="600" y="216"/>
                  </a:cubicBezTo>
                  <a:cubicBezTo>
                    <a:pt x="600" y="217"/>
                    <a:pt x="600" y="217"/>
                    <a:pt x="600" y="217"/>
                  </a:cubicBezTo>
                  <a:cubicBezTo>
                    <a:pt x="600" y="217"/>
                    <a:pt x="600" y="217"/>
                    <a:pt x="601" y="217"/>
                  </a:cubicBezTo>
                  <a:cubicBezTo>
                    <a:pt x="601" y="217"/>
                    <a:pt x="601" y="217"/>
                    <a:pt x="601" y="217"/>
                  </a:cubicBezTo>
                  <a:cubicBezTo>
                    <a:pt x="601" y="217"/>
                    <a:pt x="601" y="217"/>
                    <a:pt x="601" y="217"/>
                  </a:cubicBezTo>
                  <a:cubicBezTo>
                    <a:pt x="602" y="217"/>
                    <a:pt x="602" y="217"/>
                    <a:pt x="602" y="217"/>
                  </a:cubicBezTo>
                  <a:cubicBezTo>
                    <a:pt x="602" y="217"/>
                    <a:pt x="602" y="217"/>
                    <a:pt x="602" y="217"/>
                  </a:cubicBezTo>
                  <a:cubicBezTo>
                    <a:pt x="602" y="217"/>
                    <a:pt x="602" y="217"/>
                    <a:pt x="602" y="217"/>
                  </a:cubicBezTo>
                  <a:cubicBezTo>
                    <a:pt x="602" y="217"/>
                    <a:pt x="603" y="217"/>
                    <a:pt x="603" y="217"/>
                  </a:cubicBezTo>
                  <a:cubicBezTo>
                    <a:pt x="603" y="217"/>
                    <a:pt x="603" y="217"/>
                    <a:pt x="603" y="217"/>
                  </a:cubicBezTo>
                  <a:cubicBezTo>
                    <a:pt x="603" y="217"/>
                    <a:pt x="603" y="217"/>
                    <a:pt x="604" y="217"/>
                  </a:cubicBezTo>
                  <a:cubicBezTo>
                    <a:pt x="604" y="217"/>
                    <a:pt x="604" y="217"/>
                    <a:pt x="604" y="217"/>
                  </a:cubicBezTo>
                  <a:cubicBezTo>
                    <a:pt x="604" y="217"/>
                    <a:pt x="604" y="217"/>
                    <a:pt x="604" y="217"/>
                  </a:cubicBezTo>
                  <a:cubicBezTo>
                    <a:pt x="604" y="217"/>
                    <a:pt x="605" y="217"/>
                    <a:pt x="605" y="217"/>
                  </a:cubicBezTo>
                  <a:cubicBezTo>
                    <a:pt x="605" y="217"/>
                    <a:pt x="605" y="217"/>
                    <a:pt x="605" y="217"/>
                  </a:cubicBezTo>
                  <a:cubicBezTo>
                    <a:pt x="605" y="217"/>
                    <a:pt x="605" y="217"/>
                    <a:pt x="605" y="217"/>
                  </a:cubicBezTo>
                  <a:cubicBezTo>
                    <a:pt x="605" y="217"/>
                    <a:pt x="606" y="217"/>
                    <a:pt x="606" y="217"/>
                  </a:cubicBezTo>
                  <a:cubicBezTo>
                    <a:pt x="606" y="217"/>
                    <a:pt x="606" y="217"/>
                    <a:pt x="606" y="217"/>
                  </a:cubicBezTo>
                  <a:cubicBezTo>
                    <a:pt x="606" y="217"/>
                    <a:pt x="606" y="217"/>
                    <a:pt x="606" y="217"/>
                  </a:cubicBezTo>
                  <a:cubicBezTo>
                    <a:pt x="607" y="217"/>
                    <a:pt x="607" y="217"/>
                    <a:pt x="607" y="217"/>
                  </a:cubicBezTo>
                  <a:cubicBezTo>
                    <a:pt x="607" y="217"/>
                    <a:pt x="607" y="217"/>
                    <a:pt x="607" y="217"/>
                  </a:cubicBezTo>
                  <a:cubicBezTo>
                    <a:pt x="607" y="217"/>
                    <a:pt x="607" y="217"/>
                    <a:pt x="607" y="217"/>
                  </a:cubicBezTo>
                  <a:cubicBezTo>
                    <a:pt x="608" y="217"/>
                    <a:pt x="608" y="217"/>
                    <a:pt x="608" y="217"/>
                  </a:cubicBezTo>
                  <a:cubicBezTo>
                    <a:pt x="608" y="217"/>
                    <a:pt x="608" y="217"/>
                    <a:pt x="608" y="216"/>
                  </a:cubicBezTo>
                  <a:cubicBezTo>
                    <a:pt x="608" y="216"/>
                    <a:pt x="608" y="217"/>
                    <a:pt x="609" y="217"/>
                  </a:cubicBezTo>
                  <a:cubicBezTo>
                    <a:pt x="609" y="217"/>
                    <a:pt x="609" y="216"/>
                    <a:pt x="609" y="216"/>
                  </a:cubicBezTo>
                  <a:cubicBezTo>
                    <a:pt x="609" y="216"/>
                    <a:pt x="609" y="216"/>
                    <a:pt x="609" y="216"/>
                  </a:cubicBezTo>
                  <a:cubicBezTo>
                    <a:pt x="610" y="216"/>
                    <a:pt x="610" y="217"/>
                    <a:pt x="610" y="217"/>
                  </a:cubicBezTo>
                  <a:cubicBezTo>
                    <a:pt x="610" y="217"/>
                    <a:pt x="610" y="217"/>
                    <a:pt x="610" y="217"/>
                  </a:cubicBezTo>
                  <a:cubicBezTo>
                    <a:pt x="610" y="217"/>
                    <a:pt x="610" y="217"/>
                    <a:pt x="610" y="217"/>
                  </a:cubicBezTo>
                  <a:cubicBezTo>
                    <a:pt x="610" y="217"/>
                    <a:pt x="611" y="216"/>
                    <a:pt x="611" y="216"/>
                  </a:cubicBezTo>
                  <a:cubicBezTo>
                    <a:pt x="611" y="216"/>
                    <a:pt x="611" y="217"/>
                    <a:pt x="611" y="217"/>
                  </a:cubicBezTo>
                  <a:cubicBezTo>
                    <a:pt x="611" y="217"/>
                    <a:pt x="611" y="216"/>
                    <a:pt x="612" y="216"/>
                  </a:cubicBezTo>
                  <a:cubicBezTo>
                    <a:pt x="612" y="216"/>
                    <a:pt x="612" y="216"/>
                    <a:pt x="612" y="216"/>
                  </a:cubicBezTo>
                  <a:cubicBezTo>
                    <a:pt x="612" y="216"/>
                    <a:pt x="612" y="217"/>
                    <a:pt x="612" y="217"/>
                  </a:cubicBezTo>
                  <a:cubicBezTo>
                    <a:pt x="612" y="217"/>
                    <a:pt x="613" y="216"/>
                    <a:pt x="613" y="216"/>
                  </a:cubicBezTo>
                  <a:cubicBezTo>
                    <a:pt x="613" y="216"/>
                    <a:pt x="613" y="216"/>
                    <a:pt x="613" y="217"/>
                  </a:cubicBezTo>
                  <a:cubicBezTo>
                    <a:pt x="613" y="217"/>
                    <a:pt x="613" y="217"/>
                    <a:pt x="613" y="217"/>
                  </a:cubicBezTo>
                  <a:cubicBezTo>
                    <a:pt x="613" y="217"/>
                    <a:pt x="614" y="217"/>
                    <a:pt x="614" y="217"/>
                  </a:cubicBezTo>
                  <a:cubicBezTo>
                    <a:pt x="614" y="217"/>
                    <a:pt x="614" y="217"/>
                    <a:pt x="614" y="217"/>
                  </a:cubicBezTo>
                  <a:cubicBezTo>
                    <a:pt x="614" y="217"/>
                    <a:pt x="614" y="217"/>
                    <a:pt x="614" y="217"/>
                  </a:cubicBezTo>
                  <a:cubicBezTo>
                    <a:pt x="615" y="217"/>
                    <a:pt x="615" y="216"/>
                    <a:pt x="615" y="216"/>
                  </a:cubicBezTo>
                  <a:cubicBezTo>
                    <a:pt x="615" y="216"/>
                    <a:pt x="615" y="217"/>
                    <a:pt x="615" y="217"/>
                  </a:cubicBezTo>
                  <a:cubicBezTo>
                    <a:pt x="615" y="217"/>
                    <a:pt x="615" y="216"/>
                    <a:pt x="615" y="216"/>
                  </a:cubicBezTo>
                  <a:cubicBezTo>
                    <a:pt x="616" y="216"/>
                    <a:pt x="616" y="217"/>
                    <a:pt x="616" y="217"/>
                  </a:cubicBezTo>
                  <a:cubicBezTo>
                    <a:pt x="616" y="217"/>
                    <a:pt x="616" y="216"/>
                    <a:pt x="616" y="216"/>
                  </a:cubicBezTo>
                  <a:cubicBezTo>
                    <a:pt x="616" y="216"/>
                    <a:pt x="616" y="217"/>
                    <a:pt x="617" y="217"/>
                  </a:cubicBezTo>
                  <a:cubicBezTo>
                    <a:pt x="617" y="217"/>
                    <a:pt x="617" y="216"/>
                    <a:pt x="617" y="216"/>
                  </a:cubicBezTo>
                  <a:cubicBezTo>
                    <a:pt x="617" y="216"/>
                    <a:pt x="617" y="216"/>
                    <a:pt x="617" y="216"/>
                  </a:cubicBezTo>
                  <a:cubicBezTo>
                    <a:pt x="618" y="216"/>
                    <a:pt x="618" y="217"/>
                    <a:pt x="618" y="217"/>
                  </a:cubicBezTo>
                  <a:cubicBezTo>
                    <a:pt x="618" y="217"/>
                    <a:pt x="618" y="216"/>
                    <a:pt x="618" y="216"/>
                  </a:cubicBezTo>
                  <a:cubicBezTo>
                    <a:pt x="618" y="217"/>
                    <a:pt x="618" y="217"/>
                    <a:pt x="618" y="217"/>
                  </a:cubicBezTo>
                  <a:cubicBezTo>
                    <a:pt x="618" y="217"/>
                    <a:pt x="619" y="216"/>
                    <a:pt x="619" y="216"/>
                  </a:cubicBezTo>
                  <a:cubicBezTo>
                    <a:pt x="619" y="216"/>
                    <a:pt x="619" y="216"/>
                    <a:pt x="619" y="216"/>
                  </a:cubicBezTo>
                  <a:cubicBezTo>
                    <a:pt x="619" y="216"/>
                    <a:pt x="619" y="216"/>
                    <a:pt x="620" y="216"/>
                  </a:cubicBezTo>
                  <a:cubicBezTo>
                    <a:pt x="620" y="216"/>
                    <a:pt x="620" y="216"/>
                    <a:pt x="620" y="216"/>
                  </a:cubicBezTo>
                  <a:cubicBezTo>
                    <a:pt x="620" y="216"/>
                    <a:pt x="620" y="216"/>
                    <a:pt x="620" y="216"/>
                  </a:cubicBezTo>
                  <a:cubicBezTo>
                    <a:pt x="620" y="217"/>
                    <a:pt x="621" y="216"/>
                    <a:pt x="621" y="216"/>
                  </a:cubicBezTo>
                  <a:cubicBezTo>
                    <a:pt x="621" y="217"/>
                    <a:pt x="621" y="217"/>
                    <a:pt x="621" y="217"/>
                  </a:cubicBezTo>
                  <a:cubicBezTo>
                    <a:pt x="621" y="217"/>
                    <a:pt x="621" y="217"/>
                    <a:pt x="621" y="217"/>
                  </a:cubicBezTo>
                  <a:cubicBezTo>
                    <a:pt x="621" y="217"/>
                    <a:pt x="622" y="216"/>
                    <a:pt x="622" y="216"/>
                  </a:cubicBezTo>
                  <a:cubicBezTo>
                    <a:pt x="622" y="216"/>
                    <a:pt x="622" y="217"/>
                    <a:pt x="622" y="217"/>
                  </a:cubicBezTo>
                  <a:cubicBezTo>
                    <a:pt x="622" y="217"/>
                    <a:pt x="622" y="217"/>
                    <a:pt x="622" y="216"/>
                  </a:cubicBezTo>
                  <a:cubicBezTo>
                    <a:pt x="623" y="216"/>
                    <a:pt x="623" y="216"/>
                    <a:pt x="623" y="216"/>
                  </a:cubicBezTo>
                  <a:cubicBezTo>
                    <a:pt x="623" y="216"/>
                    <a:pt x="623" y="217"/>
                    <a:pt x="623" y="217"/>
                  </a:cubicBezTo>
                  <a:cubicBezTo>
                    <a:pt x="623" y="217"/>
                    <a:pt x="623" y="217"/>
                    <a:pt x="623" y="216"/>
                  </a:cubicBezTo>
                  <a:cubicBezTo>
                    <a:pt x="624" y="216"/>
                    <a:pt x="624" y="216"/>
                    <a:pt x="624" y="216"/>
                  </a:cubicBezTo>
                  <a:cubicBezTo>
                    <a:pt x="624" y="216"/>
                    <a:pt x="624" y="216"/>
                    <a:pt x="624" y="216"/>
                  </a:cubicBezTo>
                  <a:cubicBezTo>
                    <a:pt x="624" y="216"/>
                    <a:pt x="624" y="216"/>
                    <a:pt x="625" y="216"/>
                  </a:cubicBezTo>
                  <a:cubicBezTo>
                    <a:pt x="625" y="216"/>
                    <a:pt x="625" y="216"/>
                    <a:pt x="625" y="216"/>
                  </a:cubicBezTo>
                  <a:cubicBezTo>
                    <a:pt x="625" y="216"/>
                    <a:pt x="625" y="216"/>
                    <a:pt x="625" y="216"/>
                  </a:cubicBezTo>
                  <a:cubicBezTo>
                    <a:pt x="626" y="216"/>
                    <a:pt x="626" y="216"/>
                    <a:pt x="626" y="216"/>
                  </a:cubicBezTo>
                  <a:cubicBezTo>
                    <a:pt x="626" y="216"/>
                    <a:pt x="626" y="216"/>
                    <a:pt x="626" y="216"/>
                  </a:cubicBezTo>
                  <a:cubicBezTo>
                    <a:pt x="626" y="216"/>
                    <a:pt x="626" y="216"/>
                    <a:pt x="626" y="216"/>
                  </a:cubicBezTo>
                  <a:cubicBezTo>
                    <a:pt x="627" y="216"/>
                    <a:pt x="627" y="216"/>
                    <a:pt x="627" y="216"/>
                  </a:cubicBezTo>
                  <a:cubicBezTo>
                    <a:pt x="627" y="216"/>
                    <a:pt x="627" y="216"/>
                    <a:pt x="627" y="216"/>
                  </a:cubicBezTo>
                  <a:cubicBezTo>
                    <a:pt x="627" y="216"/>
                    <a:pt x="627" y="216"/>
                    <a:pt x="628" y="216"/>
                  </a:cubicBezTo>
                  <a:cubicBezTo>
                    <a:pt x="628" y="216"/>
                    <a:pt x="628" y="216"/>
                    <a:pt x="628" y="216"/>
                  </a:cubicBezTo>
                  <a:cubicBezTo>
                    <a:pt x="628" y="216"/>
                    <a:pt x="628" y="216"/>
                    <a:pt x="628" y="216"/>
                  </a:cubicBezTo>
                  <a:cubicBezTo>
                    <a:pt x="629" y="216"/>
                    <a:pt x="629" y="216"/>
                    <a:pt x="629" y="216"/>
                  </a:cubicBezTo>
                  <a:cubicBezTo>
                    <a:pt x="629" y="216"/>
                    <a:pt x="629" y="216"/>
                    <a:pt x="629" y="216"/>
                  </a:cubicBezTo>
                  <a:cubicBezTo>
                    <a:pt x="629" y="216"/>
                    <a:pt x="629" y="216"/>
                    <a:pt x="629" y="216"/>
                  </a:cubicBezTo>
                  <a:cubicBezTo>
                    <a:pt x="629" y="216"/>
                    <a:pt x="630" y="216"/>
                    <a:pt x="630" y="216"/>
                  </a:cubicBezTo>
                  <a:cubicBezTo>
                    <a:pt x="630" y="217"/>
                    <a:pt x="630" y="216"/>
                    <a:pt x="630" y="216"/>
                  </a:cubicBezTo>
                  <a:cubicBezTo>
                    <a:pt x="630" y="216"/>
                    <a:pt x="630" y="216"/>
                    <a:pt x="631" y="216"/>
                  </a:cubicBezTo>
                  <a:cubicBezTo>
                    <a:pt x="631" y="216"/>
                    <a:pt x="631" y="216"/>
                    <a:pt x="631" y="216"/>
                  </a:cubicBezTo>
                  <a:cubicBezTo>
                    <a:pt x="631" y="216"/>
                    <a:pt x="631" y="216"/>
                    <a:pt x="631" y="216"/>
                  </a:cubicBezTo>
                  <a:cubicBezTo>
                    <a:pt x="631" y="216"/>
                    <a:pt x="631" y="216"/>
                    <a:pt x="631" y="216"/>
                  </a:cubicBezTo>
                  <a:cubicBezTo>
                    <a:pt x="632" y="216"/>
                    <a:pt x="632" y="216"/>
                    <a:pt x="632" y="216"/>
                  </a:cubicBezTo>
                  <a:cubicBezTo>
                    <a:pt x="632" y="216"/>
                    <a:pt x="632" y="216"/>
                    <a:pt x="632" y="216"/>
                  </a:cubicBezTo>
                  <a:cubicBezTo>
                    <a:pt x="632" y="216"/>
                    <a:pt x="633" y="216"/>
                    <a:pt x="633" y="216"/>
                  </a:cubicBezTo>
                  <a:cubicBezTo>
                    <a:pt x="633" y="216"/>
                    <a:pt x="633" y="216"/>
                    <a:pt x="633" y="216"/>
                  </a:cubicBezTo>
                  <a:cubicBezTo>
                    <a:pt x="633" y="216"/>
                    <a:pt x="633" y="216"/>
                    <a:pt x="633" y="216"/>
                  </a:cubicBezTo>
                  <a:cubicBezTo>
                    <a:pt x="634" y="216"/>
                    <a:pt x="634" y="216"/>
                    <a:pt x="634" y="216"/>
                  </a:cubicBezTo>
                  <a:cubicBezTo>
                    <a:pt x="634" y="216"/>
                    <a:pt x="634" y="216"/>
                    <a:pt x="634" y="216"/>
                  </a:cubicBezTo>
                  <a:cubicBezTo>
                    <a:pt x="634" y="216"/>
                    <a:pt x="634" y="215"/>
                    <a:pt x="634" y="216"/>
                  </a:cubicBezTo>
                  <a:cubicBezTo>
                    <a:pt x="635" y="216"/>
                    <a:pt x="635" y="216"/>
                    <a:pt x="635" y="216"/>
                  </a:cubicBezTo>
                  <a:cubicBezTo>
                    <a:pt x="635" y="216"/>
                    <a:pt x="635" y="216"/>
                    <a:pt x="635" y="216"/>
                  </a:cubicBezTo>
                  <a:cubicBezTo>
                    <a:pt x="635" y="216"/>
                    <a:pt x="635" y="216"/>
                    <a:pt x="636" y="216"/>
                  </a:cubicBezTo>
                  <a:cubicBezTo>
                    <a:pt x="636" y="216"/>
                    <a:pt x="636" y="216"/>
                    <a:pt x="636" y="216"/>
                  </a:cubicBezTo>
                  <a:cubicBezTo>
                    <a:pt x="636" y="216"/>
                    <a:pt x="636" y="216"/>
                    <a:pt x="636" y="216"/>
                  </a:cubicBezTo>
                  <a:cubicBezTo>
                    <a:pt x="636" y="216"/>
                    <a:pt x="636" y="216"/>
                    <a:pt x="637" y="216"/>
                  </a:cubicBezTo>
                  <a:cubicBezTo>
                    <a:pt x="637" y="216"/>
                    <a:pt x="637" y="216"/>
                    <a:pt x="637" y="216"/>
                  </a:cubicBezTo>
                  <a:cubicBezTo>
                    <a:pt x="637" y="216"/>
                    <a:pt x="637" y="216"/>
                    <a:pt x="637" y="216"/>
                  </a:cubicBezTo>
                  <a:cubicBezTo>
                    <a:pt x="637" y="216"/>
                    <a:pt x="638" y="216"/>
                    <a:pt x="638" y="216"/>
                  </a:cubicBezTo>
                  <a:cubicBezTo>
                    <a:pt x="638" y="215"/>
                    <a:pt x="638" y="216"/>
                    <a:pt x="638" y="216"/>
                  </a:cubicBezTo>
                  <a:cubicBezTo>
                    <a:pt x="638" y="216"/>
                    <a:pt x="638" y="216"/>
                    <a:pt x="639" y="216"/>
                  </a:cubicBezTo>
                  <a:cubicBezTo>
                    <a:pt x="639" y="216"/>
                    <a:pt x="639" y="216"/>
                    <a:pt x="639" y="216"/>
                  </a:cubicBezTo>
                  <a:cubicBezTo>
                    <a:pt x="639" y="216"/>
                    <a:pt x="639" y="216"/>
                    <a:pt x="639" y="216"/>
                  </a:cubicBezTo>
                  <a:cubicBezTo>
                    <a:pt x="639" y="216"/>
                    <a:pt x="639" y="216"/>
                    <a:pt x="639" y="216"/>
                  </a:cubicBezTo>
                  <a:cubicBezTo>
                    <a:pt x="640" y="216"/>
                    <a:pt x="640" y="216"/>
                    <a:pt x="640" y="216"/>
                  </a:cubicBezTo>
                  <a:cubicBezTo>
                    <a:pt x="640" y="216"/>
                    <a:pt x="640" y="216"/>
                    <a:pt x="640" y="216"/>
                  </a:cubicBezTo>
                  <a:cubicBezTo>
                    <a:pt x="640" y="216"/>
                    <a:pt x="641" y="215"/>
                    <a:pt x="641" y="215"/>
                  </a:cubicBezTo>
                  <a:cubicBezTo>
                    <a:pt x="641" y="215"/>
                    <a:pt x="641" y="216"/>
                    <a:pt x="641" y="216"/>
                  </a:cubicBezTo>
                  <a:cubicBezTo>
                    <a:pt x="641" y="216"/>
                    <a:pt x="641" y="215"/>
                    <a:pt x="641" y="216"/>
                  </a:cubicBezTo>
                  <a:cubicBezTo>
                    <a:pt x="642" y="216"/>
                    <a:pt x="642" y="216"/>
                    <a:pt x="642" y="216"/>
                  </a:cubicBezTo>
                  <a:cubicBezTo>
                    <a:pt x="642" y="216"/>
                    <a:pt x="642" y="215"/>
                    <a:pt x="642" y="215"/>
                  </a:cubicBezTo>
                  <a:cubicBezTo>
                    <a:pt x="642" y="215"/>
                    <a:pt x="642" y="215"/>
                    <a:pt x="642" y="215"/>
                  </a:cubicBezTo>
                  <a:cubicBezTo>
                    <a:pt x="643" y="215"/>
                    <a:pt x="643" y="215"/>
                    <a:pt x="643" y="215"/>
                  </a:cubicBezTo>
                  <a:cubicBezTo>
                    <a:pt x="643" y="215"/>
                    <a:pt x="643" y="215"/>
                    <a:pt x="643" y="215"/>
                  </a:cubicBezTo>
                  <a:cubicBezTo>
                    <a:pt x="643" y="215"/>
                    <a:pt x="643" y="215"/>
                    <a:pt x="644" y="216"/>
                  </a:cubicBezTo>
                  <a:cubicBezTo>
                    <a:pt x="644" y="216"/>
                    <a:pt x="644" y="216"/>
                    <a:pt x="644" y="216"/>
                  </a:cubicBezTo>
                  <a:cubicBezTo>
                    <a:pt x="644" y="215"/>
                    <a:pt x="644" y="215"/>
                    <a:pt x="644" y="215"/>
                  </a:cubicBezTo>
                  <a:cubicBezTo>
                    <a:pt x="644" y="215"/>
                    <a:pt x="644" y="216"/>
                    <a:pt x="645" y="216"/>
                  </a:cubicBezTo>
                  <a:cubicBezTo>
                    <a:pt x="645" y="216"/>
                    <a:pt x="645" y="216"/>
                    <a:pt x="645" y="216"/>
                  </a:cubicBezTo>
                  <a:cubicBezTo>
                    <a:pt x="645" y="216"/>
                    <a:pt x="645" y="216"/>
                    <a:pt x="645" y="216"/>
                  </a:cubicBezTo>
                  <a:cubicBezTo>
                    <a:pt x="645" y="215"/>
                    <a:pt x="646" y="215"/>
                    <a:pt x="646" y="215"/>
                  </a:cubicBezTo>
                  <a:cubicBezTo>
                    <a:pt x="646" y="215"/>
                    <a:pt x="646" y="216"/>
                    <a:pt x="646" y="216"/>
                  </a:cubicBezTo>
                  <a:cubicBezTo>
                    <a:pt x="646" y="216"/>
                    <a:pt x="646" y="216"/>
                    <a:pt x="647" y="216"/>
                  </a:cubicBezTo>
                  <a:cubicBezTo>
                    <a:pt x="647" y="216"/>
                    <a:pt x="647" y="215"/>
                    <a:pt x="647" y="215"/>
                  </a:cubicBezTo>
                  <a:cubicBezTo>
                    <a:pt x="647" y="215"/>
                    <a:pt x="647" y="216"/>
                    <a:pt x="647" y="216"/>
                  </a:cubicBezTo>
                  <a:cubicBezTo>
                    <a:pt x="647" y="216"/>
                    <a:pt x="647" y="215"/>
                    <a:pt x="647" y="215"/>
                  </a:cubicBezTo>
                  <a:cubicBezTo>
                    <a:pt x="648" y="215"/>
                    <a:pt x="648" y="215"/>
                    <a:pt x="648" y="215"/>
                  </a:cubicBezTo>
                  <a:cubicBezTo>
                    <a:pt x="648" y="215"/>
                    <a:pt x="648" y="215"/>
                    <a:pt x="648" y="215"/>
                  </a:cubicBezTo>
                  <a:cubicBezTo>
                    <a:pt x="648" y="215"/>
                    <a:pt x="649" y="214"/>
                    <a:pt x="649" y="215"/>
                  </a:cubicBezTo>
                  <a:cubicBezTo>
                    <a:pt x="649" y="215"/>
                    <a:pt x="649" y="216"/>
                    <a:pt x="649" y="216"/>
                  </a:cubicBezTo>
                  <a:cubicBezTo>
                    <a:pt x="649" y="216"/>
                    <a:pt x="649" y="215"/>
                    <a:pt x="649" y="215"/>
                  </a:cubicBezTo>
                  <a:cubicBezTo>
                    <a:pt x="650" y="215"/>
                    <a:pt x="650" y="215"/>
                    <a:pt x="650" y="215"/>
                  </a:cubicBezTo>
                  <a:cubicBezTo>
                    <a:pt x="650" y="215"/>
                    <a:pt x="650" y="215"/>
                    <a:pt x="650" y="215"/>
                  </a:cubicBezTo>
                  <a:cubicBezTo>
                    <a:pt x="650" y="215"/>
                    <a:pt x="650" y="215"/>
                    <a:pt x="650" y="215"/>
                  </a:cubicBezTo>
                  <a:cubicBezTo>
                    <a:pt x="651" y="215"/>
                    <a:pt x="651" y="216"/>
                    <a:pt x="651" y="216"/>
                  </a:cubicBezTo>
                  <a:cubicBezTo>
                    <a:pt x="651" y="215"/>
                    <a:pt x="651" y="215"/>
                    <a:pt x="651" y="215"/>
                  </a:cubicBezTo>
                  <a:cubicBezTo>
                    <a:pt x="651" y="215"/>
                    <a:pt x="651" y="215"/>
                    <a:pt x="652" y="215"/>
                  </a:cubicBezTo>
                  <a:cubicBezTo>
                    <a:pt x="652" y="215"/>
                    <a:pt x="652" y="215"/>
                    <a:pt x="652" y="215"/>
                  </a:cubicBezTo>
                  <a:cubicBezTo>
                    <a:pt x="652" y="215"/>
                    <a:pt x="652" y="216"/>
                    <a:pt x="652" y="216"/>
                  </a:cubicBezTo>
                  <a:cubicBezTo>
                    <a:pt x="652" y="216"/>
                    <a:pt x="652" y="216"/>
                    <a:pt x="653" y="216"/>
                  </a:cubicBezTo>
                  <a:cubicBezTo>
                    <a:pt x="653" y="216"/>
                    <a:pt x="653" y="215"/>
                    <a:pt x="653" y="215"/>
                  </a:cubicBezTo>
                  <a:cubicBezTo>
                    <a:pt x="653" y="215"/>
                    <a:pt x="653" y="215"/>
                    <a:pt x="653" y="215"/>
                  </a:cubicBezTo>
                  <a:cubicBezTo>
                    <a:pt x="654" y="215"/>
                    <a:pt x="654" y="215"/>
                    <a:pt x="654" y="216"/>
                  </a:cubicBezTo>
                  <a:cubicBezTo>
                    <a:pt x="654" y="216"/>
                    <a:pt x="654" y="215"/>
                    <a:pt x="654" y="215"/>
                  </a:cubicBezTo>
                  <a:cubicBezTo>
                    <a:pt x="654" y="215"/>
                    <a:pt x="654" y="216"/>
                    <a:pt x="655" y="216"/>
                  </a:cubicBezTo>
                  <a:cubicBezTo>
                    <a:pt x="655" y="216"/>
                    <a:pt x="655" y="215"/>
                    <a:pt x="655" y="215"/>
                  </a:cubicBezTo>
                  <a:cubicBezTo>
                    <a:pt x="655" y="215"/>
                    <a:pt x="655" y="215"/>
                    <a:pt x="655" y="215"/>
                  </a:cubicBezTo>
                  <a:cubicBezTo>
                    <a:pt x="655" y="215"/>
                    <a:pt x="655" y="215"/>
                    <a:pt x="656" y="215"/>
                  </a:cubicBezTo>
                  <a:cubicBezTo>
                    <a:pt x="656" y="215"/>
                    <a:pt x="656" y="215"/>
                    <a:pt x="656" y="215"/>
                  </a:cubicBezTo>
                  <a:cubicBezTo>
                    <a:pt x="656" y="215"/>
                    <a:pt x="656" y="216"/>
                    <a:pt x="656" y="216"/>
                  </a:cubicBezTo>
                  <a:cubicBezTo>
                    <a:pt x="656" y="216"/>
                    <a:pt x="657" y="215"/>
                    <a:pt x="657" y="215"/>
                  </a:cubicBezTo>
                  <a:cubicBezTo>
                    <a:pt x="657" y="215"/>
                    <a:pt x="657" y="215"/>
                    <a:pt x="657" y="215"/>
                  </a:cubicBezTo>
                  <a:cubicBezTo>
                    <a:pt x="657" y="215"/>
                    <a:pt x="657" y="215"/>
                    <a:pt x="658" y="215"/>
                  </a:cubicBezTo>
                  <a:cubicBezTo>
                    <a:pt x="658" y="215"/>
                    <a:pt x="658" y="215"/>
                    <a:pt x="658" y="215"/>
                  </a:cubicBezTo>
                  <a:cubicBezTo>
                    <a:pt x="658" y="215"/>
                    <a:pt x="658" y="216"/>
                    <a:pt x="658" y="216"/>
                  </a:cubicBezTo>
                  <a:cubicBezTo>
                    <a:pt x="658" y="216"/>
                    <a:pt x="658" y="215"/>
                    <a:pt x="658" y="215"/>
                  </a:cubicBezTo>
                  <a:cubicBezTo>
                    <a:pt x="659" y="215"/>
                    <a:pt x="659" y="215"/>
                    <a:pt x="659" y="215"/>
                  </a:cubicBezTo>
                  <a:cubicBezTo>
                    <a:pt x="659" y="215"/>
                    <a:pt x="659" y="215"/>
                    <a:pt x="659" y="215"/>
                  </a:cubicBezTo>
                  <a:cubicBezTo>
                    <a:pt x="659" y="215"/>
                    <a:pt x="660" y="215"/>
                    <a:pt x="660" y="215"/>
                  </a:cubicBezTo>
                  <a:cubicBezTo>
                    <a:pt x="660" y="215"/>
                    <a:pt x="660" y="215"/>
                    <a:pt x="660" y="215"/>
                  </a:cubicBezTo>
                  <a:cubicBezTo>
                    <a:pt x="660" y="215"/>
                    <a:pt x="660" y="216"/>
                    <a:pt x="660" y="216"/>
                  </a:cubicBezTo>
                  <a:cubicBezTo>
                    <a:pt x="660" y="215"/>
                    <a:pt x="660" y="215"/>
                    <a:pt x="661" y="215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62" y="215"/>
                    <a:pt x="662" y="215"/>
                    <a:pt x="662" y="215"/>
                  </a:cubicBezTo>
                  <a:cubicBezTo>
                    <a:pt x="662" y="215"/>
                    <a:pt x="662" y="215"/>
                    <a:pt x="662" y="215"/>
                  </a:cubicBezTo>
                  <a:cubicBezTo>
                    <a:pt x="662" y="215"/>
                    <a:pt x="662" y="215"/>
                    <a:pt x="663" y="216"/>
                  </a:cubicBezTo>
                  <a:cubicBezTo>
                    <a:pt x="663" y="216"/>
                    <a:pt x="663" y="216"/>
                    <a:pt x="663" y="216"/>
                  </a:cubicBezTo>
                  <a:cubicBezTo>
                    <a:pt x="663" y="215"/>
                    <a:pt x="663" y="215"/>
                    <a:pt x="663" y="215"/>
                  </a:cubicBezTo>
                  <a:cubicBezTo>
                    <a:pt x="663" y="215"/>
                    <a:pt x="663" y="215"/>
                    <a:pt x="664" y="215"/>
                  </a:cubicBezTo>
                  <a:cubicBezTo>
                    <a:pt x="664" y="215"/>
                    <a:pt x="664" y="215"/>
                    <a:pt x="664" y="215"/>
                  </a:cubicBezTo>
                  <a:cubicBezTo>
                    <a:pt x="664" y="215"/>
                    <a:pt x="664" y="215"/>
                    <a:pt x="664" y="215"/>
                  </a:cubicBezTo>
                  <a:cubicBezTo>
                    <a:pt x="664" y="215"/>
                    <a:pt x="665" y="215"/>
                    <a:pt x="665" y="215"/>
                  </a:cubicBezTo>
                  <a:cubicBezTo>
                    <a:pt x="665" y="215"/>
                    <a:pt x="665" y="214"/>
                    <a:pt x="665" y="214"/>
                  </a:cubicBezTo>
                  <a:cubicBezTo>
                    <a:pt x="665" y="214"/>
                    <a:pt x="665" y="215"/>
                    <a:pt x="665" y="215"/>
                  </a:cubicBezTo>
                  <a:cubicBezTo>
                    <a:pt x="665" y="215"/>
                    <a:pt x="666" y="215"/>
                    <a:pt x="666" y="214"/>
                  </a:cubicBezTo>
                  <a:cubicBezTo>
                    <a:pt x="666" y="214"/>
                    <a:pt x="666" y="215"/>
                    <a:pt x="666" y="215"/>
                  </a:cubicBezTo>
                  <a:cubicBezTo>
                    <a:pt x="666" y="215"/>
                    <a:pt x="666" y="215"/>
                    <a:pt x="666" y="215"/>
                  </a:cubicBezTo>
                  <a:cubicBezTo>
                    <a:pt x="667" y="215"/>
                    <a:pt x="667" y="215"/>
                    <a:pt x="667" y="215"/>
                  </a:cubicBezTo>
                  <a:cubicBezTo>
                    <a:pt x="667" y="215"/>
                    <a:pt x="667" y="215"/>
                    <a:pt x="667" y="215"/>
                  </a:cubicBezTo>
                  <a:cubicBezTo>
                    <a:pt x="667" y="215"/>
                    <a:pt x="668" y="214"/>
                    <a:pt x="668" y="214"/>
                  </a:cubicBezTo>
                  <a:cubicBezTo>
                    <a:pt x="668" y="214"/>
                    <a:pt x="668" y="215"/>
                    <a:pt x="668" y="215"/>
                  </a:cubicBezTo>
                  <a:cubicBezTo>
                    <a:pt x="668" y="215"/>
                    <a:pt x="668" y="215"/>
                    <a:pt x="668" y="215"/>
                  </a:cubicBezTo>
                  <a:cubicBezTo>
                    <a:pt x="668" y="215"/>
                    <a:pt x="668" y="215"/>
                    <a:pt x="669" y="215"/>
                  </a:cubicBezTo>
                  <a:cubicBezTo>
                    <a:pt x="669" y="215"/>
                    <a:pt x="669" y="215"/>
                    <a:pt x="669" y="215"/>
                  </a:cubicBezTo>
                  <a:cubicBezTo>
                    <a:pt x="669" y="215"/>
                    <a:pt x="669" y="215"/>
                    <a:pt x="669" y="215"/>
                  </a:cubicBezTo>
                  <a:cubicBezTo>
                    <a:pt x="670" y="215"/>
                    <a:pt x="670" y="215"/>
                    <a:pt x="670" y="215"/>
                  </a:cubicBezTo>
                  <a:cubicBezTo>
                    <a:pt x="670" y="215"/>
                    <a:pt x="670" y="215"/>
                    <a:pt x="670" y="214"/>
                  </a:cubicBezTo>
                  <a:cubicBezTo>
                    <a:pt x="670" y="214"/>
                    <a:pt x="670" y="214"/>
                    <a:pt x="671" y="214"/>
                  </a:cubicBezTo>
                  <a:cubicBezTo>
                    <a:pt x="671" y="214"/>
                    <a:pt x="671" y="215"/>
                    <a:pt x="671" y="214"/>
                  </a:cubicBezTo>
                  <a:cubicBezTo>
                    <a:pt x="671" y="214"/>
                    <a:pt x="671" y="214"/>
                    <a:pt x="671" y="214"/>
                  </a:cubicBezTo>
                  <a:cubicBezTo>
                    <a:pt x="671" y="214"/>
                    <a:pt x="671" y="214"/>
                    <a:pt x="672" y="214"/>
                  </a:cubicBezTo>
                  <a:cubicBezTo>
                    <a:pt x="672" y="214"/>
                    <a:pt x="672" y="215"/>
                    <a:pt x="672" y="215"/>
                  </a:cubicBezTo>
                  <a:cubicBezTo>
                    <a:pt x="672" y="215"/>
                    <a:pt x="672" y="215"/>
                    <a:pt x="672" y="215"/>
                  </a:cubicBezTo>
                  <a:cubicBezTo>
                    <a:pt x="672" y="215"/>
                    <a:pt x="673" y="215"/>
                    <a:pt x="673" y="215"/>
                  </a:cubicBezTo>
                  <a:cubicBezTo>
                    <a:pt x="673" y="215"/>
                    <a:pt x="673" y="215"/>
                    <a:pt x="673" y="214"/>
                  </a:cubicBezTo>
                  <a:cubicBezTo>
                    <a:pt x="673" y="214"/>
                    <a:pt x="673" y="214"/>
                    <a:pt x="673" y="214"/>
                  </a:cubicBezTo>
                  <a:cubicBezTo>
                    <a:pt x="673" y="214"/>
                    <a:pt x="674" y="214"/>
                    <a:pt x="674" y="214"/>
                  </a:cubicBezTo>
                  <a:cubicBezTo>
                    <a:pt x="674" y="214"/>
                    <a:pt x="674" y="214"/>
                    <a:pt x="674" y="214"/>
                  </a:cubicBezTo>
                  <a:cubicBezTo>
                    <a:pt x="674" y="214"/>
                    <a:pt x="674" y="214"/>
                    <a:pt x="674" y="214"/>
                  </a:cubicBezTo>
                  <a:cubicBezTo>
                    <a:pt x="675" y="215"/>
                    <a:pt x="675" y="214"/>
                    <a:pt x="675" y="214"/>
                  </a:cubicBezTo>
                  <a:cubicBezTo>
                    <a:pt x="675" y="214"/>
                    <a:pt x="675" y="215"/>
                    <a:pt x="675" y="215"/>
                  </a:cubicBezTo>
                  <a:cubicBezTo>
                    <a:pt x="675" y="215"/>
                    <a:pt x="676" y="215"/>
                    <a:pt x="676" y="215"/>
                  </a:cubicBezTo>
                  <a:cubicBezTo>
                    <a:pt x="676" y="215"/>
                    <a:pt x="676" y="215"/>
                    <a:pt x="676" y="215"/>
                  </a:cubicBezTo>
                  <a:cubicBezTo>
                    <a:pt x="676" y="215"/>
                    <a:pt x="676" y="214"/>
                    <a:pt x="676" y="214"/>
                  </a:cubicBezTo>
                  <a:cubicBezTo>
                    <a:pt x="676" y="214"/>
                    <a:pt x="677" y="214"/>
                    <a:pt x="677" y="214"/>
                  </a:cubicBezTo>
                  <a:cubicBezTo>
                    <a:pt x="677" y="214"/>
                    <a:pt x="677" y="214"/>
                    <a:pt x="677" y="214"/>
                  </a:cubicBezTo>
                  <a:cubicBezTo>
                    <a:pt x="677" y="214"/>
                    <a:pt x="677" y="214"/>
                    <a:pt x="677" y="214"/>
                  </a:cubicBezTo>
                  <a:cubicBezTo>
                    <a:pt x="678" y="214"/>
                    <a:pt x="678" y="214"/>
                    <a:pt x="678" y="214"/>
                  </a:cubicBezTo>
                  <a:cubicBezTo>
                    <a:pt x="678" y="214"/>
                    <a:pt x="678" y="214"/>
                    <a:pt x="678" y="214"/>
                  </a:cubicBezTo>
                  <a:cubicBezTo>
                    <a:pt x="678" y="214"/>
                    <a:pt x="678" y="215"/>
                    <a:pt x="679" y="215"/>
                  </a:cubicBezTo>
                  <a:cubicBezTo>
                    <a:pt x="679" y="215"/>
                    <a:pt x="679" y="214"/>
                    <a:pt x="679" y="214"/>
                  </a:cubicBezTo>
                  <a:cubicBezTo>
                    <a:pt x="679" y="214"/>
                    <a:pt x="679" y="214"/>
                    <a:pt x="679" y="214"/>
                  </a:cubicBezTo>
                  <a:cubicBezTo>
                    <a:pt x="679" y="214"/>
                    <a:pt x="679" y="214"/>
                    <a:pt x="680" y="214"/>
                  </a:cubicBezTo>
                  <a:cubicBezTo>
                    <a:pt x="680" y="214"/>
                    <a:pt x="680" y="214"/>
                    <a:pt x="680" y="214"/>
                  </a:cubicBezTo>
                  <a:cubicBezTo>
                    <a:pt x="680" y="214"/>
                    <a:pt x="680" y="214"/>
                    <a:pt x="680" y="214"/>
                  </a:cubicBezTo>
                  <a:cubicBezTo>
                    <a:pt x="681" y="214"/>
                    <a:pt x="681" y="214"/>
                    <a:pt x="681" y="214"/>
                  </a:cubicBezTo>
                  <a:cubicBezTo>
                    <a:pt x="681" y="214"/>
                    <a:pt x="681" y="214"/>
                    <a:pt x="681" y="214"/>
                  </a:cubicBezTo>
                  <a:cubicBezTo>
                    <a:pt x="681" y="214"/>
                    <a:pt x="681" y="214"/>
                    <a:pt x="681" y="214"/>
                  </a:cubicBezTo>
                  <a:cubicBezTo>
                    <a:pt x="681" y="214"/>
                    <a:pt x="682" y="214"/>
                    <a:pt x="682" y="214"/>
                  </a:cubicBezTo>
                  <a:cubicBezTo>
                    <a:pt x="682" y="214"/>
                    <a:pt x="682" y="214"/>
                    <a:pt x="682" y="214"/>
                  </a:cubicBezTo>
                  <a:cubicBezTo>
                    <a:pt x="682" y="214"/>
                    <a:pt x="682" y="214"/>
                    <a:pt x="683" y="214"/>
                  </a:cubicBezTo>
                  <a:cubicBezTo>
                    <a:pt x="683" y="214"/>
                    <a:pt x="683" y="214"/>
                    <a:pt x="683" y="214"/>
                  </a:cubicBezTo>
                  <a:cubicBezTo>
                    <a:pt x="683" y="214"/>
                    <a:pt x="683" y="214"/>
                    <a:pt x="683" y="214"/>
                  </a:cubicBezTo>
                  <a:cubicBezTo>
                    <a:pt x="683" y="214"/>
                    <a:pt x="684" y="215"/>
                    <a:pt x="684" y="214"/>
                  </a:cubicBezTo>
                  <a:cubicBezTo>
                    <a:pt x="684" y="214"/>
                    <a:pt x="684" y="214"/>
                    <a:pt x="684" y="214"/>
                  </a:cubicBezTo>
                  <a:cubicBezTo>
                    <a:pt x="684" y="214"/>
                    <a:pt x="684" y="214"/>
                    <a:pt x="684" y="214"/>
                  </a:cubicBezTo>
                  <a:cubicBezTo>
                    <a:pt x="684" y="215"/>
                    <a:pt x="685" y="214"/>
                    <a:pt x="685" y="214"/>
                  </a:cubicBezTo>
                  <a:cubicBezTo>
                    <a:pt x="685" y="214"/>
                    <a:pt x="685" y="214"/>
                    <a:pt x="685" y="214"/>
                  </a:cubicBezTo>
                  <a:cubicBezTo>
                    <a:pt x="685" y="214"/>
                    <a:pt x="685" y="214"/>
                    <a:pt x="685" y="213"/>
                  </a:cubicBezTo>
                  <a:cubicBezTo>
                    <a:pt x="686" y="213"/>
                    <a:pt x="686" y="213"/>
                    <a:pt x="686" y="213"/>
                  </a:cubicBezTo>
                  <a:cubicBezTo>
                    <a:pt x="686" y="214"/>
                    <a:pt x="686" y="214"/>
                    <a:pt x="686" y="214"/>
                  </a:cubicBezTo>
                  <a:cubicBezTo>
                    <a:pt x="686" y="214"/>
                    <a:pt x="687" y="214"/>
                    <a:pt x="687" y="214"/>
                  </a:cubicBezTo>
                  <a:cubicBezTo>
                    <a:pt x="687" y="214"/>
                    <a:pt x="687" y="214"/>
                    <a:pt x="687" y="214"/>
                  </a:cubicBezTo>
                  <a:cubicBezTo>
                    <a:pt x="687" y="214"/>
                    <a:pt x="687" y="214"/>
                    <a:pt x="687" y="214"/>
                  </a:cubicBezTo>
                  <a:cubicBezTo>
                    <a:pt x="687" y="214"/>
                    <a:pt x="687" y="214"/>
                    <a:pt x="688" y="214"/>
                  </a:cubicBezTo>
                  <a:cubicBezTo>
                    <a:pt x="688" y="214"/>
                    <a:pt x="688" y="214"/>
                    <a:pt x="688" y="214"/>
                  </a:cubicBezTo>
                  <a:cubicBezTo>
                    <a:pt x="688" y="214"/>
                    <a:pt x="688" y="214"/>
                    <a:pt x="688" y="214"/>
                  </a:cubicBezTo>
                  <a:cubicBezTo>
                    <a:pt x="689" y="214"/>
                    <a:pt x="689" y="214"/>
                    <a:pt x="689" y="214"/>
                  </a:cubicBezTo>
                  <a:cubicBezTo>
                    <a:pt x="689" y="214"/>
                    <a:pt x="689" y="213"/>
                    <a:pt x="689" y="213"/>
                  </a:cubicBezTo>
                  <a:cubicBezTo>
                    <a:pt x="689" y="213"/>
                    <a:pt x="689" y="214"/>
                    <a:pt x="689" y="214"/>
                  </a:cubicBezTo>
                  <a:cubicBezTo>
                    <a:pt x="689" y="214"/>
                    <a:pt x="690" y="214"/>
                    <a:pt x="690" y="214"/>
                  </a:cubicBezTo>
                  <a:cubicBezTo>
                    <a:pt x="690" y="214"/>
                    <a:pt x="690" y="214"/>
                    <a:pt x="690" y="214"/>
                  </a:cubicBezTo>
                  <a:cubicBezTo>
                    <a:pt x="690" y="214"/>
                    <a:pt x="690" y="214"/>
                    <a:pt x="691" y="214"/>
                  </a:cubicBezTo>
                  <a:cubicBezTo>
                    <a:pt x="691" y="214"/>
                    <a:pt x="691" y="214"/>
                    <a:pt x="691" y="214"/>
                  </a:cubicBezTo>
                  <a:cubicBezTo>
                    <a:pt x="691" y="214"/>
                    <a:pt x="691" y="214"/>
                    <a:pt x="691" y="214"/>
                  </a:cubicBezTo>
                  <a:cubicBezTo>
                    <a:pt x="691" y="214"/>
                    <a:pt x="692" y="214"/>
                    <a:pt x="692" y="214"/>
                  </a:cubicBezTo>
                  <a:cubicBezTo>
                    <a:pt x="692" y="214"/>
                    <a:pt x="692" y="213"/>
                    <a:pt x="692" y="213"/>
                  </a:cubicBezTo>
                  <a:cubicBezTo>
                    <a:pt x="692" y="213"/>
                    <a:pt x="692" y="214"/>
                    <a:pt x="692" y="214"/>
                  </a:cubicBezTo>
                  <a:cubicBezTo>
                    <a:pt x="692" y="214"/>
                    <a:pt x="693" y="214"/>
                    <a:pt x="693" y="214"/>
                  </a:cubicBezTo>
                  <a:cubicBezTo>
                    <a:pt x="693" y="214"/>
                    <a:pt x="693" y="214"/>
                    <a:pt x="693" y="214"/>
                  </a:cubicBezTo>
                  <a:cubicBezTo>
                    <a:pt x="693" y="214"/>
                    <a:pt x="693" y="214"/>
                    <a:pt x="693" y="214"/>
                  </a:cubicBezTo>
                  <a:cubicBezTo>
                    <a:pt x="694" y="214"/>
                    <a:pt x="694" y="214"/>
                    <a:pt x="694" y="214"/>
                  </a:cubicBezTo>
                  <a:cubicBezTo>
                    <a:pt x="694" y="214"/>
                    <a:pt x="694" y="214"/>
                    <a:pt x="694" y="213"/>
                  </a:cubicBezTo>
                  <a:cubicBezTo>
                    <a:pt x="694" y="213"/>
                    <a:pt x="694" y="213"/>
                    <a:pt x="694" y="213"/>
                  </a:cubicBezTo>
                  <a:cubicBezTo>
                    <a:pt x="695" y="213"/>
                    <a:pt x="695" y="213"/>
                    <a:pt x="695" y="213"/>
                  </a:cubicBezTo>
                  <a:cubicBezTo>
                    <a:pt x="695" y="213"/>
                    <a:pt x="695" y="214"/>
                    <a:pt x="695" y="214"/>
                  </a:cubicBezTo>
                  <a:cubicBezTo>
                    <a:pt x="695" y="214"/>
                    <a:pt x="695" y="214"/>
                    <a:pt x="696" y="214"/>
                  </a:cubicBezTo>
                  <a:cubicBezTo>
                    <a:pt x="696" y="214"/>
                    <a:pt x="696" y="214"/>
                    <a:pt x="696" y="214"/>
                  </a:cubicBezTo>
                  <a:cubicBezTo>
                    <a:pt x="696" y="214"/>
                    <a:pt x="696" y="214"/>
                    <a:pt x="696" y="214"/>
                  </a:cubicBezTo>
                  <a:cubicBezTo>
                    <a:pt x="697" y="214"/>
                    <a:pt x="697" y="213"/>
                    <a:pt x="697" y="213"/>
                  </a:cubicBezTo>
                  <a:cubicBezTo>
                    <a:pt x="697" y="213"/>
                    <a:pt x="697" y="214"/>
                    <a:pt x="697" y="214"/>
                  </a:cubicBezTo>
                  <a:cubicBezTo>
                    <a:pt x="697" y="214"/>
                    <a:pt x="697" y="213"/>
                    <a:pt x="697" y="213"/>
                  </a:cubicBezTo>
                  <a:cubicBezTo>
                    <a:pt x="697" y="213"/>
                    <a:pt x="698" y="214"/>
                    <a:pt x="698" y="214"/>
                  </a:cubicBezTo>
                  <a:cubicBezTo>
                    <a:pt x="698" y="214"/>
                    <a:pt x="698" y="213"/>
                    <a:pt x="698" y="213"/>
                  </a:cubicBezTo>
                  <a:cubicBezTo>
                    <a:pt x="698" y="213"/>
                    <a:pt x="698" y="213"/>
                    <a:pt x="699" y="213"/>
                  </a:cubicBezTo>
                  <a:cubicBezTo>
                    <a:pt x="699" y="213"/>
                    <a:pt x="699" y="213"/>
                    <a:pt x="699" y="213"/>
                  </a:cubicBezTo>
                  <a:cubicBezTo>
                    <a:pt x="699" y="213"/>
                    <a:pt x="699" y="214"/>
                    <a:pt x="699" y="214"/>
                  </a:cubicBezTo>
                  <a:cubicBezTo>
                    <a:pt x="699" y="214"/>
                    <a:pt x="700" y="214"/>
                    <a:pt x="700" y="214"/>
                  </a:cubicBezTo>
                  <a:cubicBezTo>
                    <a:pt x="700" y="214"/>
                    <a:pt x="700" y="214"/>
                    <a:pt x="700" y="214"/>
                  </a:cubicBezTo>
                  <a:cubicBezTo>
                    <a:pt x="700" y="214"/>
                    <a:pt x="700" y="213"/>
                    <a:pt x="700" y="213"/>
                  </a:cubicBezTo>
                  <a:cubicBezTo>
                    <a:pt x="700" y="213"/>
                    <a:pt x="701" y="214"/>
                    <a:pt x="701" y="214"/>
                  </a:cubicBezTo>
                  <a:cubicBezTo>
                    <a:pt x="701" y="214"/>
                    <a:pt x="701" y="213"/>
                    <a:pt x="701" y="213"/>
                  </a:cubicBezTo>
                  <a:cubicBezTo>
                    <a:pt x="701" y="213"/>
                    <a:pt x="701" y="213"/>
                    <a:pt x="701" y="213"/>
                  </a:cubicBezTo>
                  <a:cubicBezTo>
                    <a:pt x="702" y="213"/>
                    <a:pt x="702" y="213"/>
                    <a:pt x="702" y="213"/>
                  </a:cubicBezTo>
                  <a:cubicBezTo>
                    <a:pt x="702" y="213"/>
                    <a:pt x="702" y="213"/>
                    <a:pt x="702" y="213"/>
                  </a:cubicBezTo>
                  <a:cubicBezTo>
                    <a:pt x="702" y="214"/>
                    <a:pt x="702" y="214"/>
                    <a:pt x="702" y="214"/>
                  </a:cubicBezTo>
                  <a:cubicBezTo>
                    <a:pt x="703" y="214"/>
                    <a:pt x="703" y="213"/>
                    <a:pt x="703" y="213"/>
                  </a:cubicBezTo>
                  <a:cubicBezTo>
                    <a:pt x="703" y="213"/>
                    <a:pt x="703" y="213"/>
                    <a:pt x="703" y="213"/>
                  </a:cubicBezTo>
                  <a:cubicBezTo>
                    <a:pt x="703" y="213"/>
                    <a:pt x="703" y="213"/>
                    <a:pt x="704" y="213"/>
                  </a:cubicBezTo>
                  <a:cubicBezTo>
                    <a:pt x="704" y="213"/>
                    <a:pt x="704" y="214"/>
                    <a:pt x="704" y="214"/>
                  </a:cubicBezTo>
                  <a:cubicBezTo>
                    <a:pt x="704" y="214"/>
                    <a:pt x="704" y="214"/>
                    <a:pt x="704" y="214"/>
                  </a:cubicBezTo>
                  <a:cubicBezTo>
                    <a:pt x="705" y="214"/>
                    <a:pt x="705" y="213"/>
                    <a:pt x="705" y="213"/>
                  </a:cubicBezTo>
                  <a:cubicBezTo>
                    <a:pt x="705" y="213"/>
                    <a:pt x="705" y="213"/>
                    <a:pt x="705" y="213"/>
                  </a:cubicBezTo>
                  <a:cubicBezTo>
                    <a:pt x="705" y="213"/>
                    <a:pt x="705" y="213"/>
                    <a:pt x="705" y="213"/>
                  </a:cubicBezTo>
                  <a:cubicBezTo>
                    <a:pt x="706" y="214"/>
                    <a:pt x="706" y="214"/>
                    <a:pt x="706" y="214"/>
                  </a:cubicBezTo>
                  <a:cubicBezTo>
                    <a:pt x="706" y="214"/>
                    <a:pt x="706" y="213"/>
                    <a:pt x="706" y="213"/>
                  </a:cubicBezTo>
                  <a:cubicBezTo>
                    <a:pt x="706" y="213"/>
                    <a:pt x="706" y="214"/>
                    <a:pt x="707" y="214"/>
                  </a:cubicBezTo>
                  <a:cubicBezTo>
                    <a:pt x="707" y="214"/>
                    <a:pt x="707" y="214"/>
                    <a:pt x="707" y="214"/>
                  </a:cubicBezTo>
                  <a:cubicBezTo>
                    <a:pt x="707" y="214"/>
                    <a:pt x="707" y="214"/>
                    <a:pt x="707" y="214"/>
                  </a:cubicBezTo>
                  <a:cubicBezTo>
                    <a:pt x="708" y="214"/>
                    <a:pt x="708" y="213"/>
                    <a:pt x="708" y="213"/>
                  </a:cubicBezTo>
                  <a:cubicBezTo>
                    <a:pt x="708" y="213"/>
                    <a:pt x="708" y="213"/>
                    <a:pt x="708" y="213"/>
                  </a:cubicBezTo>
                  <a:cubicBezTo>
                    <a:pt x="708" y="213"/>
                    <a:pt x="708" y="214"/>
                    <a:pt x="708" y="214"/>
                  </a:cubicBezTo>
                  <a:cubicBezTo>
                    <a:pt x="708" y="214"/>
                    <a:pt x="709" y="214"/>
                    <a:pt x="709" y="214"/>
                  </a:cubicBezTo>
                  <a:cubicBezTo>
                    <a:pt x="709" y="213"/>
                    <a:pt x="709" y="213"/>
                    <a:pt x="709" y="213"/>
                  </a:cubicBezTo>
                  <a:cubicBezTo>
                    <a:pt x="709" y="213"/>
                    <a:pt x="709" y="213"/>
                    <a:pt x="710" y="213"/>
                  </a:cubicBezTo>
                  <a:cubicBezTo>
                    <a:pt x="710" y="213"/>
                    <a:pt x="710" y="213"/>
                    <a:pt x="710" y="213"/>
                  </a:cubicBezTo>
                  <a:cubicBezTo>
                    <a:pt x="710" y="213"/>
                    <a:pt x="710" y="213"/>
                    <a:pt x="710" y="213"/>
                  </a:cubicBezTo>
                  <a:cubicBezTo>
                    <a:pt x="710" y="213"/>
                    <a:pt x="710" y="214"/>
                    <a:pt x="710" y="214"/>
                  </a:cubicBezTo>
                  <a:cubicBezTo>
                    <a:pt x="711" y="214"/>
                    <a:pt x="711" y="213"/>
                    <a:pt x="711" y="213"/>
                  </a:cubicBezTo>
                  <a:cubicBezTo>
                    <a:pt x="711" y="213"/>
                    <a:pt x="711" y="214"/>
                    <a:pt x="711" y="214"/>
                  </a:cubicBezTo>
                  <a:cubicBezTo>
                    <a:pt x="711" y="214"/>
                    <a:pt x="712" y="213"/>
                    <a:pt x="712" y="213"/>
                  </a:cubicBezTo>
                  <a:cubicBezTo>
                    <a:pt x="712" y="213"/>
                    <a:pt x="712" y="214"/>
                    <a:pt x="712" y="213"/>
                  </a:cubicBezTo>
                  <a:cubicBezTo>
                    <a:pt x="712" y="213"/>
                    <a:pt x="712" y="213"/>
                    <a:pt x="712" y="213"/>
                  </a:cubicBezTo>
                  <a:cubicBezTo>
                    <a:pt x="713" y="213"/>
                    <a:pt x="713" y="213"/>
                    <a:pt x="713" y="213"/>
                  </a:cubicBezTo>
                  <a:cubicBezTo>
                    <a:pt x="713" y="213"/>
                    <a:pt x="713" y="213"/>
                    <a:pt x="713" y="213"/>
                  </a:cubicBezTo>
                  <a:cubicBezTo>
                    <a:pt x="713" y="213"/>
                    <a:pt x="713" y="213"/>
                    <a:pt x="713" y="213"/>
                  </a:cubicBezTo>
                  <a:cubicBezTo>
                    <a:pt x="714" y="213"/>
                    <a:pt x="714" y="213"/>
                    <a:pt x="714" y="213"/>
                  </a:cubicBezTo>
                  <a:cubicBezTo>
                    <a:pt x="714" y="213"/>
                    <a:pt x="714" y="213"/>
                    <a:pt x="714" y="213"/>
                  </a:cubicBezTo>
                  <a:cubicBezTo>
                    <a:pt x="714" y="214"/>
                    <a:pt x="714" y="213"/>
                    <a:pt x="715" y="213"/>
                  </a:cubicBezTo>
                  <a:cubicBezTo>
                    <a:pt x="715" y="213"/>
                    <a:pt x="715" y="213"/>
                    <a:pt x="715" y="212"/>
                  </a:cubicBezTo>
                  <a:cubicBezTo>
                    <a:pt x="715" y="212"/>
                    <a:pt x="715" y="213"/>
                    <a:pt x="715" y="213"/>
                  </a:cubicBezTo>
                  <a:cubicBezTo>
                    <a:pt x="716" y="213"/>
                    <a:pt x="716" y="213"/>
                    <a:pt x="716" y="213"/>
                  </a:cubicBezTo>
                  <a:cubicBezTo>
                    <a:pt x="716" y="213"/>
                    <a:pt x="716" y="213"/>
                    <a:pt x="716" y="213"/>
                  </a:cubicBezTo>
                  <a:cubicBezTo>
                    <a:pt x="716" y="213"/>
                    <a:pt x="716" y="213"/>
                    <a:pt x="716" y="213"/>
                  </a:cubicBezTo>
                  <a:cubicBezTo>
                    <a:pt x="716" y="213"/>
                    <a:pt x="717" y="213"/>
                    <a:pt x="717" y="213"/>
                  </a:cubicBezTo>
                  <a:cubicBezTo>
                    <a:pt x="717" y="213"/>
                    <a:pt x="717" y="213"/>
                    <a:pt x="717" y="213"/>
                  </a:cubicBezTo>
                  <a:cubicBezTo>
                    <a:pt x="717" y="213"/>
                    <a:pt x="717" y="213"/>
                    <a:pt x="718" y="213"/>
                  </a:cubicBezTo>
                  <a:cubicBezTo>
                    <a:pt x="718" y="213"/>
                    <a:pt x="718" y="213"/>
                    <a:pt x="718" y="213"/>
                  </a:cubicBezTo>
                  <a:cubicBezTo>
                    <a:pt x="718" y="213"/>
                    <a:pt x="718" y="213"/>
                    <a:pt x="718" y="213"/>
                  </a:cubicBezTo>
                  <a:cubicBezTo>
                    <a:pt x="718" y="213"/>
                    <a:pt x="718" y="213"/>
                    <a:pt x="718" y="213"/>
                  </a:cubicBezTo>
                  <a:cubicBezTo>
                    <a:pt x="719" y="213"/>
                    <a:pt x="719" y="213"/>
                    <a:pt x="719" y="213"/>
                  </a:cubicBezTo>
                  <a:cubicBezTo>
                    <a:pt x="719" y="213"/>
                    <a:pt x="719" y="213"/>
                    <a:pt x="719" y="213"/>
                  </a:cubicBezTo>
                  <a:cubicBezTo>
                    <a:pt x="719" y="213"/>
                    <a:pt x="720" y="213"/>
                    <a:pt x="720" y="213"/>
                  </a:cubicBezTo>
                  <a:cubicBezTo>
                    <a:pt x="720" y="213"/>
                    <a:pt x="720" y="213"/>
                    <a:pt x="720" y="213"/>
                  </a:cubicBezTo>
                  <a:cubicBezTo>
                    <a:pt x="720" y="213"/>
                    <a:pt x="720" y="213"/>
                    <a:pt x="720" y="213"/>
                  </a:cubicBezTo>
                  <a:cubicBezTo>
                    <a:pt x="721" y="213"/>
                    <a:pt x="721" y="213"/>
                    <a:pt x="721" y="213"/>
                  </a:cubicBezTo>
                  <a:cubicBezTo>
                    <a:pt x="721" y="213"/>
                    <a:pt x="721" y="213"/>
                    <a:pt x="721" y="213"/>
                  </a:cubicBezTo>
                  <a:cubicBezTo>
                    <a:pt x="721" y="213"/>
                    <a:pt x="721" y="213"/>
                    <a:pt x="721" y="213"/>
                  </a:cubicBezTo>
                  <a:cubicBezTo>
                    <a:pt x="722" y="213"/>
                    <a:pt x="722" y="213"/>
                    <a:pt x="722" y="213"/>
                  </a:cubicBezTo>
                  <a:cubicBezTo>
                    <a:pt x="722" y="213"/>
                    <a:pt x="722" y="213"/>
                    <a:pt x="722" y="213"/>
                  </a:cubicBezTo>
                  <a:cubicBezTo>
                    <a:pt x="722" y="213"/>
                    <a:pt x="722" y="213"/>
                    <a:pt x="723" y="213"/>
                  </a:cubicBezTo>
                  <a:cubicBezTo>
                    <a:pt x="723" y="213"/>
                    <a:pt x="723" y="213"/>
                    <a:pt x="723" y="213"/>
                  </a:cubicBezTo>
                  <a:cubicBezTo>
                    <a:pt x="723" y="213"/>
                    <a:pt x="723" y="213"/>
                    <a:pt x="723" y="213"/>
                  </a:cubicBezTo>
                  <a:cubicBezTo>
                    <a:pt x="723" y="213"/>
                    <a:pt x="723" y="213"/>
                    <a:pt x="724" y="212"/>
                  </a:cubicBezTo>
                  <a:cubicBezTo>
                    <a:pt x="724" y="212"/>
                    <a:pt x="724" y="212"/>
                    <a:pt x="724" y="213"/>
                  </a:cubicBezTo>
                  <a:cubicBezTo>
                    <a:pt x="724" y="213"/>
                    <a:pt x="724" y="213"/>
                    <a:pt x="724" y="213"/>
                  </a:cubicBezTo>
                  <a:cubicBezTo>
                    <a:pt x="724" y="213"/>
                    <a:pt x="725" y="213"/>
                    <a:pt x="725" y="213"/>
                  </a:cubicBezTo>
                  <a:cubicBezTo>
                    <a:pt x="725" y="212"/>
                    <a:pt x="725" y="212"/>
                    <a:pt x="725" y="212"/>
                  </a:cubicBezTo>
                  <a:cubicBezTo>
                    <a:pt x="725" y="213"/>
                    <a:pt x="725" y="213"/>
                    <a:pt x="726" y="213"/>
                  </a:cubicBezTo>
                  <a:cubicBezTo>
                    <a:pt x="726" y="213"/>
                    <a:pt x="726" y="212"/>
                    <a:pt x="726" y="212"/>
                  </a:cubicBezTo>
                  <a:cubicBezTo>
                    <a:pt x="726" y="212"/>
                    <a:pt x="726" y="213"/>
                    <a:pt x="726" y="213"/>
                  </a:cubicBezTo>
                  <a:cubicBezTo>
                    <a:pt x="726" y="213"/>
                    <a:pt x="726" y="213"/>
                    <a:pt x="726" y="213"/>
                  </a:cubicBezTo>
                  <a:cubicBezTo>
                    <a:pt x="727" y="213"/>
                    <a:pt x="727" y="212"/>
                    <a:pt x="727" y="212"/>
                  </a:cubicBezTo>
                  <a:cubicBezTo>
                    <a:pt x="727" y="212"/>
                    <a:pt x="727" y="212"/>
                    <a:pt x="727" y="212"/>
                  </a:cubicBezTo>
                  <a:cubicBezTo>
                    <a:pt x="727" y="213"/>
                    <a:pt x="728" y="213"/>
                    <a:pt x="728" y="213"/>
                  </a:cubicBezTo>
                  <a:cubicBezTo>
                    <a:pt x="728" y="213"/>
                    <a:pt x="728" y="213"/>
                    <a:pt x="728" y="213"/>
                  </a:cubicBezTo>
                  <a:cubicBezTo>
                    <a:pt x="728" y="213"/>
                    <a:pt x="728" y="213"/>
                    <a:pt x="728" y="212"/>
                  </a:cubicBezTo>
                  <a:cubicBezTo>
                    <a:pt x="729" y="212"/>
                    <a:pt x="729" y="212"/>
                    <a:pt x="729" y="212"/>
                  </a:cubicBezTo>
                  <a:cubicBezTo>
                    <a:pt x="729" y="212"/>
                    <a:pt x="729" y="212"/>
                    <a:pt x="729" y="212"/>
                  </a:cubicBezTo>
                  <a:cubicBezTo>
                    <a:pt x="729" y="212"/>
                    <a:pt x="729" y="213"/>
                    <a:pt x="729" y="213"/>
                  </a:cubicBezTo>
                  <a:cubicBezTo>
                    <a:pt x="730" y="213"/>
                    <a:pt x="730" y="213"/>
                    <a:pt x="730" y="213"/>
                  </a:cubicBezTo>
                  <a:cubicBezTo>
                    <a:pt x="730" y="213"/>
                    <a:pt x="730" y="212"/>
                    <a:pt x="730" y="212"/>
                  </a:cubicBezTo>
                  <a:cubicBezTo>
                    <a:pt x="730" y="212"/>
                    <a:pt x="730" y="212"/>
                    <a:pt x="731" y="212"/>
                  </a:cubicBezTo>
                  <a:cubicBezTo>
                    <a:pt x="731" y="212"/>
                    <a:pt x="731" y="212"/>
                    <a:pt x="731" y="212"/>
                  </a:cubicBezTo>
                  <a:cubicBezTo>
                    <a:pt x="731" y="212"/>
                    <a:pt x="731" y="212"/>
                    <a:pt x="731" y="212"/>
                  </a:cubicBezTo>
                  <a:cubicBezTo>
                    <a:pt x="731" y="213"/>
                    <a:pt x="731" y="213"/>
                    <a:pt x="732" y="213"/>
                  </a:cubicBezTo>
                  <a:cubicBezTo>
                    <a:pt x="732" y="213"/>
                    <a:pt x="732" y="212"/>
                    <a:pt x="732" y="212"/>
                  </a:cubicBezTo>
                  <a:cubicBezTo>
                    <a:pt x="732" y="212"/>
                    <a:pt x="732" y="213"/>
                    <a:pt x="732" y="213"/>
                  </a:cubicBezTo>
                  <a:cubicBezTo>
                    <a:pt x="733" y="213"/>
                    <a:pt x="733" y="212"/>
                    <a:pt x="733" y="212"/>
                  </a:cubicBezTo>
                  <a:cubicBezTo>
                    <a:pt x="733" y="213"/>
                    <a:pt x="733" y="213"/>
                    <a:pt x="733" y="213"/>
                  </a:cubicBezTo>
                  <a:cubicBezTo>
                    <a:pt x="733" y="213"/>
                    <a:pt x="733" y="213"/>
                    <a:pt x="734" y="212"/>
                  </a:cubicBezTo>
                  <a:cubicBezTo>
                    <a:pt x="734" y="212"/>
                    <a:pt x="734" y="213"/>
                    <a:pt x="734" y="213"/>
                  </a:cubicBezTo>
                  <a:cubicBezTo>
                    <a:pt x="734" y="213"/>
                    <a:pt x="734" y="212"/>
                    <a:pt x="734" y="212"/>
                  </a:cubicBezTo>
                  <a:cubicBezTo>
                    <a:pt x="734" y="212"/>
                    <a:pt x="734" y="212"/>
                    <a:pt x="735" y="212"/>
                  </a:cubicBezTo>
                  <a:cubicBezTo>
                    <a:pt x="735" y="212"/>
                    <a:pt x="735" y="212"/>
                    <a:pt x="735" y="212"/>
                  </a:cubicBezTo>
                  <a:cubicBezTo>
                    <a:pt x="735" y="212"/>
                    <a:pt x="735" y="212"/>
                    <a:pt x="735" y="212"/>
                  </a:cubicBezTo>
                  <a:cubicBezTo>
                    <a:pt x="735" y="212"/>
                    <a:pt x="736" y="212"/>
                    <a:pt x="736" y="212"/>
                  </a:cubicBezTo>
                  <a:cubicBezTo>
                    <a:pt x="736" y="213"/>
                    <a:pt x="736" y="213"/>
                    <a:pt x="736" y="212"/>
                  </a:cubicBezTo>
                  <a:cubicBezTo>
                    <a:pt x="736" y="212"/>
                    <a:pt x="736" y="212"/>
                    <a:pt x="737" y="212"/>
                  </a:cubicBezTo>
                  <a:cubicBezTo>
                    <a:pt x="737" y="212"/>
                    <a:pt x="737" y="212"/>
                    <a:pt x="737" y="212"/>
                  </a:cubicBezTo>
                  <a:cubicBezTo>
                    <a:pt x="737" y="212"/>
                    <a:pt x="737" y="212"/>
                    <a:pt x="737" y="212"/>
                  </a:cubicBezTo>
                  <a:cubicBezTo>
                    <a:pt x="737" y="212"/>
                    <a:pt x="737" y="212"/>
                    <a:pt x="737" y="212"/>
                  </a:cubicBezTo>
                  <a:cubicBezTo>
                    <a:pt x="738" y="212"/>
                    <a:pt x="738" y="212"/>
                    <a:pt x="738" y="212"/>
                  </a:cubicBezTo>
                  <a:cubicBezTo>
                    <a:pt x="738" y="212"/>
                    <a:pt x="738" y="212"/>
                    <a:pt x="738" y="212"/>
                  </a:cubicBezTo>
                  <a:cubicBezTo>
                    <a:pt x="738" y="212"/>
                    <a:pt x="739" y="212"/>
                    <a:pt x="739" y="212"/>
                  </a:cubicBezTo>
                  <a:cubicBezTo>
                    <a:pt x="739" y="212"/>
                    <a:pt x="739" y="213"/>
                    <a:pt x="739" y="212"/>
                  </a:cubicBezTo>
                  <a:cubicBezTo>
                    <a:pt x="739" y="212"/>
                    <a:pt x="739" y="212"/>
                    <a:pt x="739" y="212"/>
                  </a:cubicBezTo>
                  <a:cubicBezTo>
                    <a:pt x="739" y="212"/>
                    <a:pt x="739" y="212"/>
                    <a:pt x="740" y="212"/>
                  </a:cubicBezTo>
                  <a:cubicBezTo>
                    <a:pt x="740" y="212"/>
                    <a:pt x="740" y="212"/>
                    <a:pt x="740" y="212"/>
                  </a:cubicBezTo>
                  <a:cubicBezTo>
                    <a:pt x="740" y="212"/>
                    <a:pt x="740" y="212"/>
                    <a:pt x="740" y="212"/>
                  </a:cubicBezTo>
                  <a:cubicBezTo>
                    <a:pt x="741" y="212"/>
                    <a:pt x="741" y="212"/>
                    <a:pt x="741" y="212"/>
                  </a:cubicBezTo>
                  <a:cubicBezTo>
                    <a:pt x="741" y="212"/>
                    <a:pt x="741" y="212"/>
                    <a:pt x="741" y="212"/>
                  </a:cubicBezTo>
                  <a:cubicBezTo>
                    <a:pt x="741" y="212"/>
                    <a:pt x="741" y="212"/>
                    <a:pt x="742" y="212"/>
                  </a:cubicBezTo>
                  <a:cubicBezTo>
                    <a:pt x="742" y="212"/>
                    <a:pt x="742" y="212"/>
                    <a:pt x="742" y="212"/>
                  </a:cubicBezTo>
                  <a:cubicBezTo>
                    <a:pt x="742" y="212"/>
                    <a:pt x="742" y="212"/>
                    <a:pt x="742" y="212"/>
                  </a:cubicBezTo>
                  <a:cubicBezTo>
                    <a:pt x="742" y="212"/>
                    <a:pt x="742" y="212"/>
                    <a:pt x="743" y="212"/>
                  </a:cubicBezTo>
                  <a:cubicBezTo>
                    <a:pt x="743" y="212"/>
                    <a:pt x="743" y="212"/>
                    <a:pt x="743" y="212"/>
                  </a:cubicBezTo>
                  <a:cubicBezTo>
                    <a:pt x="743" y="212"/>
                    <a:pt x="743" y="212"/>
                    <a:pt x="743" y="212"/>
                  </a:cubicBezTo>
                  <a:cubicBezTo>
                    <a:pt x="743" y="212"/>
                    <a:pt x="744" y="212"/>
                    <a:pt x="744" y="212"/>
                  </a:cubicBezTo>
                  <a:cubicBezTo>
                    <a:pt x="744" y="212"/>
                    <a:pt x="744" y="212"/>
                    <a:pt x="744" y="212"/>
                  </a:cubicBezTo>
                  <a:cubicBezTo>
                    <a:pt x="744" y="212"/>
                    <a:pt x="744" y="212"/>
                    <a:pt x="745" y="212"/>
                  </a:cubicBezTo>
                  <a:cubicBezTo>
                    <a:pt x="745" y="212"/>
                    <a:pt x="745" y="212"/>
                    <a:pt x="745" y="212"/>
                  </a:cubicBezTo>
                  <a:cubicBezTo>
                    <a:pt x="745" y="212"/>
                    <a:pt x="745" y="212"/>
                    <a:pt x="745" y="212"/>
                  </a:cubicBezTo>
                  <a:cubicBezTo>
                    <a:pt x="745" y="212"/>
                    <a:pt x="745" y="212"/>
                    <a:pt x="745" y="212"/>
                  </a:cubicBezTo>
                  <a:cubicBezTo>
                    <a:pt x="746" y="212"/>
                    <a:pt x="746" y="212"/>
                    <a:pt x="746" y="212"/>
                  </a:cubicBezTo>
                  <a:cubicBezTo>
                    <a:pt x="746" y="212"/>
                    <a:pt x="746" y="211"/>
                    <a:pt x="746" y="211"/>
                  </a:cubicBezTo>
                  <a:cubicBezTo>
                    <a:pt x="746" y="211"/>
                    <a:pt x="747" y="212"/>
                    <a:pt x="747" y="212"/>
                  </a:cubicBezTo>
                  <a:cubicBezTo>
                    <a:pt x="747" y="212"/>
                    <a:pt x="747" y="212"/>
                    <a:pt x="747" y="212"/>
                  </a:cubicBezTo>
                  <a:cubicBezTo>
                    <a:pt x="747" y="212"/>
                    <a:pt x="747" y="211"/>
                    <a:pt x="747" y="211"/>
                  </a:cubicBezTo>
                  <a:cubicBezTo>
                    <a:pt x="747" y="211"/>
                    <a:pt x="747" y="212"/>
                    <a:pt x="748" y="212"/>
                  </a:cubicBezTo>
                  <a:cubicBezTo>
                    <a:pt x="748" y="212"/>
                    <a:pt x="748" y="211"/>
                    <a:pt x="748" y="211"/>
                  </a:cubicBezTo>
                  <a:cubicBezTo>
                    <a:pt x="748" y="211"/>
                    <a:pt x="748" y="212"/>
                    <a:pt x="748" y="212"/>
                  </a:cubicBezTo>
                  <a:cubicBezTo>
                    <a:pt x="749" y="212"/>
                    <a:pt x="749" y="212"/>
                    <a:pt x="749" y="212"/>
                  </a:cubicBezTo>
                  <a:cubicBezTo>
                    <a:pt x="749" y="212"/>
                    <a:pt x="749" y="212"/>
                    <a:pt x="749" y="212"/>
                  </a:cubicBezTo>
                  <a:cubicBezTo>
                    <a:pt x="749" y="212"/>
                    <a:pt x="749" y="211"/>
                    <a:pt x="750" y="211"/>
                  </a:cubicBezTo>
                  <a:cubicBezTo>
                    <a:pt x="750" y="211"/>
                    <a:pt x="750" y="211"/>
                    <a:pt x="750" y="211"/>
                  </a:cubicBezTo>
                  <a:cubicBezTo>
                    <a:pt x="750" y="212"/>
                    <a:pt x="750" y="212"/>
                    <a:pt x="750" y="212"/>
                  </a:cubicBezTo>
                  <a:cubicBezTo>
                    <a:pt x="750" y="212"/>
                    <a:pt x="750" y="212"/>
                    <a:pt x="751" y="212"/>
                  </a:cubicBezTo>
                  <a:cubicBezTo>
                    <a:pt x="751" y="211"/>
                    <a:pt x="751" y="211"/>
                    <a:pt x="751" y="211"/>
                  </a:cubicBezTo>
                  <a:cubicBezTo>
                    <a:pt x="751" y="211"/>
                    <a:pt x="751" y="211"/>
                    <a:pt x="751" y="211"/>
                  </a:cubicBezTo>
                  <a:cubicBezTo>
                    <a:pt x="751" y="211"/>
                    <a:pt x="752" y="212"/>
                    <a:pt x="752" y="212"/>
                  </a:cubicBezTo>
                  <a:cubicBezTo>
                    <a:pt x="752" y="212"/>
                    <a:pt x="752" y="211"/>
                    <a:pt x="752" y="211"/>
                  </a:cubicBezTo>
                  <a:cubicBezTo>
                    <a:pt x="752" y="211"/>
                    <a:pt x="752" y="212"/>
                    <a:pt x="752" y="212"/>
                  </a:cubicBezTo>
                  <a:cubicBezTo>
                    <a:pt x="752" y="212"/>
                    <a:pt x="753" y="212"/>
                    <a:pt x="753" y="212"/>
                  </a:cubicBezTo>
                  <a:cubicBezTo>
                    <a:pt x="753" y="212"/>
                    <a:pt x="753" y="211"/>
                    <a:pt x="753" y="211"/>
                  </a:cubicBezTo>
                  <a:cubicBezTo>
                    <a:pt x="753" y="211"/>
                    <a:pt x="753" y="211"/>
                    <a:pt x="753" y="211"/>
                  </a:cubicBezTo>
                  <a:cubicBezTo>
                    <a:pt x="754" y="211"/>
                    <a:pt x="754" y="212"/>
                    <a:pt x="754" y="212"/>
                  </a:cubicBezTo>
                  <a:cubicBezTo>
                    <a:pt x="754" y="212"/>
                    <a:pt x="754" y="212"/>
                    <a:pt x="754" y="212"/>
                  </a:cubicBezTo>
                  <a:cubicBezTo>
                    <a:pt x="754" y="212"/>
                    <a:pt x="755" y="211"/>
                    <a:pt x="755" y="211"/>
                  </a:cubicBezTo>
                  <a:cubicBezTo>
                    <a:pt x="755" y="211"/>
                    <a:pt x="755" y="211"/>
                    <a:pt x="755" y="211"/>
                  </a:cubicBezTo>
                  <a:cubicBezTo>
                    <a:pt x="755" y="211"/>
                    <a:pt x="755" y="212"/>
                    <a:pt x="755" y="212"/>
                  </a:cubicBezTo>
                  <a:cubicBezTo>
                    <a:pt x="755" y="212"/>
                    <a:pt x="756" y="211"/>
                    <a:pt x="756" y="211"/>
                  </a:cubicBezTo>
                  <a:cubicBezTo>
                    <a:pt x="756" y="211"/>
                    <a:pt x="756" y="211"/>
                    <a:pt x="756" y="211"/>
                  </a:cubicBezTo>
                  <a:cubicBezTo>
                    <a:pt x="756" y="212"/>
                    <a:pt x="756" y="212"/>
                    <a:pt x="756" y="212"/>
                  </a:cubicBezTo>
                  <a:cubicBezTo>
                    <a:pt x="757" y="212"/>
                    <a:pt x="757" y="211"/>
                    <a:pt x="757" y="211"/>
                  </a:cubicBezTo>
                  <a:cubicBezTo>
                    <a:pt x="757" y="211"/>
                    <a:pt x="757" y="211"/>
                    <a:pt x="757" y="211"/>
                  </a:cubicBezTo>
                  <a:cubicBezTo>
                    <a:pt x="757" y="211"/>
                    <a:pt x="757" y="211"/>
                    <a:pt x="758" y="211"/>
                  </a:cubicBezTo>
                  <a:cubicBezTo>
                    <a:pt x="758" y="211"/>
                    <a:pt x="758" y="211"/>
                    <a:pt x="758" y="211"/>
                  </a:cubicBezTo>
                  <a:cubicBezTo>
                    <a:pt x="758" y="211"/>
                    <a:pt x="758" y="211"/>
                    <a:pt x="758" y="211"/>
                  </a:cubicBezTo>
                  <a:cubicBezTo>
                    <a:pt x="758" y="211"/>
                    <a:pt x="758" y="211"/>
                    <a:pt x="759" y="211"/>
                  </a:cubicBezTo>
                  <a:cubicBezTo>
                    <a:pt x="759" y="211"/>
                    <a:pt x="759" y="211"/>
                    <a:pt x="759" y="211"/>
                  </a:cubicBezTo>
                  <a:cubicBezTo>
                    <a:pt x="759" y="211"/>
                    <a:pt x="759" y="211"/>
                    <a:pt x="759" y="211"/>
                  </a:cubicBezTo>
                  <a:cubicBezTo>
                    <a:pt x="760" y="211"/>
                    <a:pt x="760" y="211"/>
                    <a:pt x="760" y="211"/>
                  </a:cubicBezTo>
                  <a:cubicBezTo>
                    <a:pt x="760" y="211"/>
                    <a:pt x="760" y="211"/>
                    <a:pt x="760" y="211"/>
                  </a:cubicBezTo>
                  <a:cubicBezTo>
                    <a:pt x="760" y="211"/>
                    <a:pt x="760" y="211"/>
                    <a:pt x="760" y="211"/>
                  </a:cubicBezTo>
                  <a:cubicBezTo>
                    <a:pt x="760" y="211"/>
                    <a:pt x="761" y="211"/>
                    <a:pt x="761" y="211"/>
                  </a:cubicBezTo>
                  <a:cubicBezTo>
                    <a:pt x="761" y="211"/>
                    <a:pt x="761" y="211"/>
                    <a:pt x="761" y="211"/>
                  </a:cubicBezTo>
                  <a:cubicBezTo>
                    <a:pt x="761" y="211"/>
                    <a:pt x="761" y="211"/>
                    <a:pt x="762" y="211"/>
                  </a:cubicBezTo>
                  <a:cubicBezTo>
                    <a:pt x="762" y="211"/>
                    <a:pt x="762" y="211"/>
                    <a:pt x="762" y="211"/>
                  </a:cubicBezTo>
                  <a:cubicBezTo>
                    <a:pt x="762" y="211"/>
                    <a:pt x="762" y="211"/>
                    <a:pt x="762" y="211"/>
                  </a:cubicBezTo>
                  <a:cubicBezTo>
                    <a:pt x="762" y="211"/>
                    <a:pt x="763" y="211"/>
                    <a:pt x="763" y="211"/>
                  </a:cubicBezTo>
                  <a:cubicBezTo>
                    <a:pt x="763" y="211"/>
                    <a:pt x="763" y="210"/>
                    <a:pt x="763" y="210"/>
                  </a:cubicBezTo>
                  <a:cubicBezTo>
                    <a:pt x="763" y="210"/>
                    <a:pt x="763" y="211"/>
                    <a:pt x="763" y="211"/>
                  </a:cubicBezTo>
                  <a:cubicBezTo>
                    <a:pt x="763" y="212"/>
                    <a:pt x="764" y="212"/>
                    <a:pt x="764" y="212"/>
                  </a:cubicBezTo>
                  <a:cubicBezTo>
                    <a:pt x="764" y="211"/>
                    <a:pt x="764" y="211"/>
                    <a:pt x="764" y="211"/>
                  </a:cubicBezTo>
                  <a:cubicBezTo>
                    <a:pt x="764" y="211"/>
                    <a:pt x="764" y="211"/>
                    <a:pt x="764" y="211"/>
                  </a:cubicBezTo>
                  <a:cubicBezTo>
                    <a:pt x="765" y="211"/>
                    <a:pt x="765" y="211"/>
                    <a:pt x="765" y="211"/>
                  </a:cubicBezTo>
                  <a:cubicBezTo>
                    <a:pt x="765" y="211"/>
                    <a:pt x="765" y="211"/>
                    <a:pt x="765" y="211"/>
                  </a:cubicBezTo>
                  <a:cubicBezTo>
                    <a:pt x="765" y="211"/>
                    <a:pt x="766" y="211"/>
                    <a:pt x="766" y="211"/>
                  </a:cubicBezTo>
                  <a:cubicBezTo>
                    <a:pt x="766" y="211"/>
                    <a:pt x="766" y="211"/>
                    <a:pt x="766" y="211"/>
                  </a:cubicBezTo>
                  <a:cubicBezTo>
                    <a:pt x="766" y="211"/>
                    <a:pt x="766" y="211"/>
                    <a:pt x="766" y="211"/>
                  </a:cubicBezTo>
                  <a:cubicBezTo>
                    <a:pt x="766" y="211"/>
                    <a:pt x="766" y="211"/>
                    <a:pt x="767" y="211"/>
                  </a:cubicBezTo>
                  <a:cubicBezTo>
                    <a:pt x="767" y="211"/>
                    <a:pt x="767" y="210"/>
                    <a:pt x="767" y="210"/>
                  </a:cubicBezTo>
                  <a:cubicBezTo>
                    <a:pt x="767" y="210"/>
                    <a:pt x="767" y="211"/>
                    <a:pt x="767" y="211"/>
                  </a:cubicBezTo>
                  <a:cubicBezTo>
                    <a:pt x="768" y="211"/>
                    <a:pt x="768" y="211"/>
                    <a:pt x="768" y="211"/>
                  </a:cubicBezTo>
                  <a:cubicBezTo>
                    <a:pt x="768" y="211"/>
                    <a:pt x="768" y="211"/>
                    <a:pt x="768" y="211"/>
                  </a:cubicBezTo>
                  <a:cubicBezTo>
                    <a:pt x="768" y="211"/>
                    <a:pt x="768" y="211"/>
                    <a:pt x="768" y="211"/>
                  </a:cubicBezTo>
                  <a:cubicBezTo>
                    <a:pt x="768" y="211"/>
                    <a:pt x="769" y="210"/>
                    <a:pt x="769" y="210"/>
                  </a:cubicBezTo>
                  <a:cubicBezTo>
                    <a:pt x="769" y="211"/>
                    <a:pt x="769" y="211"/>
                    <a:pt x="769" y="211"/>
                  </a:cubicBezTo>
                  <a:cubicBezTo>
                    <a:pt x="769" y="211"/>
                    <a:pt x="769" y="211"/>
                    <a:pt x="770" y="210"/>
                  </a:cubicBezTo>
                  <a:cubicBezTo>
                    <a:pt x="770" y="210"/>
                    <a:pt x="770" y="211"/>
                    <a:pt x="770" y="211"/>
                  </a:cubicBezTo>
                  <a:cubicBezTo>
                    <a:pt x="770" y="211"/>
                    <a:pt x="770" y="211"/>
                    <a:pt x="770" y="211"/>
                  </a:cubicBezTo>
                  <a:cubicBezTo>
                    <a:pt x="770" y="211"/>
                    <a:pt x="771" y="210"/>
                    <a:pt x="771" y="210"/>
                  </a:cubicBezTo>
                  <a:cubicBezTo>
                    <a:pt x="771" y="210"/>
                    <a:pt x="771" y="211"/>
                    <a:pt x="771" y="211"/>
                  </a:cubicBezTo>
                  <a:cubicBezTo>
                    <a:pt x="771" y="211"/>
                    <a:pt x="771" y="210"/>
                    <a:pt x="771" y="210"/>
                  </a:cubicBezTo>
                  <a:cubicBezTo>
                    <a:pt x="771" y="210"/>
                    <a:pt x="772" y="211"/>
                    <a:pt x="772" y="211"/>
                  </a:cubicBezTo>
                  <a:cubicBezTo>
                    <a:pt x="772" y="211"/>
                    <a:pt x="772" y="211"/>
                    <a:pt x="772" y="211"/>
                  </a:cubicBezTo>
                  <a:cubicBezTo>
                    <a:pt x="772" y="211"/>
                    <a:pt x="772" y="211"/>
                    <a:pt x="772" y="210"/>
                  </a:cubicBezTo>
                  <a:cubicBezTo>
                    <a:pt x="773" y="210"/>
                    <a:pt x="773" y="211"/>
                    <a:pt x="773" y="210"/>
                  </a:cubicBezTo>
                  <a:cubicBezTo>
                    <a:pt x="773" y="210"/>
                    <a:pt x="773" y="210"/>
                    <a:pt x="773" y="210"/>
                  </a:cubicBezTo>
                  <a:cubicBezTo>
                    <a:pt x="773" y="210"/>
                    <a:pt x="774" y="211"/>
                    <a:pt x="774" y="211"/>
                  </a:cubicBezTo>
                  <a:cubicBezTo>
                    <a:pt x="774" y="211"/>
                    <a:pt x="774" y="210"/>
                    <a:pt x="774" y="210"/>
                  </a:cubicBezTo>
                  <a:cubicBezTo>
                    <a:pt x="774" y="210"/>
                    <a:pt x="774" y="210"/>
                    <a:pt x="774" y="210"/>
                  </a:cubicBezTo>
                  <a:cubicBezTo>
                    <a:pt x="774" y="210"/>
                    <a:pt x="774" y="210"/>
                    <a:pt x="775" y="210"/>
                  </a:cubicBezTo>
                  <a:cubicBezTo>
                    <a:pt x="775" y="211"/>
                    <a:pt x="775" y="211"/>
                    <a:pt x="775" y="211"/>
                  </a:cubicBezTo>
                  <a:cubicBezTo>
                    <a:pt x="775" y="211"/>
                    <a:pt x="775" y="211"/>
                    <a:pt x="775" y="211"/>
                  </a:cubicBezTo>
                  <a:cubicBezTo>
                    <a:pt x="776" y="211"/>
                    <a:pt x="776" y="210"/>
                    <a:pt x="776" y="210"/>
                  </a:cubicBezTo>
                  <a:cubicBezTo>
                    <a:pt x="776" y="210"/>
                    <a:pt x="776" y="210"/>
                    <a:pt x="776" y="210"/>
                  </a:cubicBezTo>
                  <a:cubicBezTo>
                    <a:pt x="776" y="210"/>
                    <a:pt x="776" y="210"/>
                    <a:pt x="776" y="210"/>
                  </a:cubicBezTo>
                  <a:cubicBezTo>
                    <a:pt x="776" y="211"/>
                    <a:pt x="777" y="211"/>
                    <a:pt x="777" y="211"/>
                  </a:cubicBezTo>
                  <a:cubicBezTo>
                    <a:pt x="777" y="211"/>
                    <a:pt x="777" y="210"/>
                    <a:pt x="777" y="210"/>
                  </a:cubicBezTo>
                  <a:cubicBezTo>
                    <a:pt x="777" y="210"/>
                    <a:pt x="777" y="210"/>
                    <a:pt x="778" y="210"/>
                  </a:cubicBezTo>
                  <a:cubicBezTo>
                    <a:pt x="778" y="210"/>
                    <a:pt x="778" y="210"/>
                    <a:pt x="778" y="210"/>
                  </a:cubicBezTo>
                  <a:cubicBezTo>
                    <a:pt x="778" y="210"/>
                    <a:pt x="778" y="211"/>
                    <a:pt x="778" y="210"/>
                  </a:cubicBezTo>
                  <a:cubicBezTo>
                    <a:pt x="778" y="210"/>
                    <a:pt x="779" y="210"/>
                    <a:pt x="779" y="210"/>
                  </a:cubicBezTo>
                  <a:cubicBezTo>
                    <a:pt x="779" y="210"/>
                    <a:pt x="779" y="210"/>
                    <a:pt x="779" y="210"/>
                  </a:cubicBezTo>
                  <a:cubicBezTo>
                    <a:pt x="779" y="211"/>
                    <a:pt x="779" y="210"/>
                    <a:pt x="779" y="210"/>
                  </a:cubicBezTo>
                  <a:cubicBezTo>
                    <a:pt x="779" y="210"/>
                    <a:pt x="780" y="210"/>
                    <a:pt x="780" y="210"/>
                  </a:cubicBezTo>
                  <a:cubicBezTo>
                    <a:pt x="780" y="210"/>
                    <a:pt x="780" y="210"/>
                    <a:pt x="780" y="210"/>
                  </a:cubicBezTo>
                  <a:cubicBezTo>
                    <a:pt x="780" y="210"/>
                    <a:pt x="780" y="210"/>
                    <a:pt x="780" y="210"/>
                  </a:cubicBezTo>
                  <a:cubicBezTo>
                    <a:pt x="781" y="210"/>
                    <a:pt x="781" y="210"/>
                    <a:pt x="781" y="210"/>
                  </a:cubicBezTo>
                  <a:cubicBezTo>
                    <a:pt x="781" y="210"/>
                    <a:pt x="781" y="210"/>
                    <a:pt x="781" y="210"/>
                  </a:cubicBezTo>
                  <a:cubicBezTo>
                    <a:pt x="781" y="210"/>
                    <a:pt x="781" y="210"/>
                    <a:pt x="781" y="210"/>
                  </a:cubicBezTo>
                  <a:cubicBezTo>
                    <a:pt x="782" y="210"/>
                    <a:pt x="782" y="210"/>
                    <a:pt x="782" y="210"/>
                  </a:cubicBezTo>
                  <a:cubicBezTo>
                    <a:pt x="782" y="210"/>
                    <a:pt x="782" y="210"/>
                    <a:pt x="782" y="210"/>
                  </a:cubicBezTo>
                  <a:cubicBezTo>
                    <a:pt x="782" y="210"/>
                    <a:pt x="783" y="210"/>
                    <a:pt x="783" y="210"/>
                  </a:cubicBezTo>
                  <a:cubicBezTo>
                    <a:pt x="783" y="210"/>
                    <a:pt x="783" y="210"/>
                    <a:pt x="783" y="210"/>
                  </a:cubicBezTo>
                  <a:cubicBezTo>
                    <a:pt x="783" y="210"/>
                    <a:pt x="783" y="210"/>
                    <a:pt x="783" y="210"/>
                  </a:cubicBezTo>
                  <a:cubicBezTo>
                    <a:pt x="784" y="210"/>
                    <a:pt x="784" y="211"/>
                    <a:pt x="784" y="210"/>
                  </a:cubicBezTo>
                  <a:cubicBezTo>
                    <a:pt x="784" y="210"/>
                    <a:pt x="784" y="210"/>
                    <a:pt x="784" y="210"/>
                  </a:cubicBezTo>
                  <a:cubicBezTo>
                    <a:pt x="784" y="209"/>
                    <a:pt x="784" y="209"/>
                    <a:pt x="784" y="209"/>
                  </a:cubicBezTo>
                  <a:cubicBezTo>
                    <a:pt x="785" y="209"/>
                    <a:pt x="785" y="210"/>
                    <a:pt x="785" y="210"/>
                  </a:cubicBezTo>
                  <a:cubicBezTo>
                    <a:pt x="785" y="210"/>
                    <a:pt x="785" y="210"/>
                    <a:pt x="785" y="210"/>
                  </a:cubicBezTo>
                  <a:cubicBezTo>
                    <a:pt x="785" y="210"/>
                    <a:pt x="785" y="210"/>
                    <a:pt x="786" y="210"/>
                  </a:cubicBezTo>
                  <a:cubicBezTo>
                    <a:pt x="786" y="210"/>
                    <a:pt x="786" y="209"/>
                    <a:pt x="786" y="209"/>
                  </a:cubicBezTo>
                  <a:cubicBezTo>
                    <a:pt x="786" y="209"/>
                    <a:pt x="786" y="210"/>
                    <a:pt x="786" y="210"/>
                  </a:cubicBezTo>
                  <a:cubicBezTo>
                    <a:pt x="787" y="210"/>
                    <a:pt x="787" y="209"/>
                    <a:pt x="787" y="210"/>
                  </a:cubicBezTo>
                  <a:cubicBezTo>
                    <a:pt x="787" y="210"/>
                    <a:pt x="787" y="210"/>
                    <a:pt x="787" y="210"/>
                  </a:cubicBezTo>
                  <a:cubicBezTo>
                    <a:pt x="787" y="210"/>
                    <a:pt x="787" y="210"/>
                    <a:pt x="787" y="210"/>
                  </a:cubicBezTo>
                  <a:cubicBezTo>
                    <a:pt x="787" y="210"/>
                    <a:pt x="788" y="210"/>
                    <a:pt x="788" y="210"/>
                  </a:cubicBezTo>
                  <a:cubicBezTo>
                    <a:pt x="788" y="210"/>
                    <a:pt x="788" y="210"/>
                    <a:pt x="788" y="210"/>
                  </a:cubicBezTo>
                  <a:cubicBezTo>
                    <a:pt x="788" y="210"/>
                    <a:pt x="788" y="210"/>
                    <a:pt x="789" y="210"/>
                  </a:cubicBezTo>
                  <a:cubicBezTo>
                    <a:pt x="789" y="210"/>
                    <a:pt x="789" y="209"/>
                    <a:pt x="789" y="209"/>
                  </a:cubicBezTo>
                  <a:cubicBezTo>
                    <a:pt x="789" y="209"/>
                    <a:pt x="789" y="210"/>
                    <a:pt x="789" y="210"/>
                  </a:cubicBezTo>
                  <a:cubicBezTo>
                    <a:pt x="789" y="210"/>
                    <a:pt x="789" y="209"/>
                    <a:pt x="789" y="209"/>
                  </a:cubicBezTo>
                  <a:cubicBezTo>
                    <a:pt x="790" y="209"/>
                    <a:pt x="790" y="210"/>
                    <a:pt x="790" y="210"/>
                  </a:cubicBezTo>
                  <a:cubicBezTo>
                    <a:pt x="790" y="210"/>
                    <a:pt x="790" y="209"/>
                    <a:pt x="790" y="209"/>
                  </a:cubicBezTo>
                  <a:cubicBezTo>
                    <a:pt x="790" y="209"/>
                    <a:pt x="791" y="210"/>
                    <a:pt x="791" y="210"/>
                  </a:cubicBezTo>
                  <a:cubicBezTo>
                    <a:pt x="791" y="210"/>
                    <a:pt x="791" y="210"/>
                    <a:pt x="791" y="210"/>
                  </a:cubicBezTo>
                  <a:cubicBezTo>
                    <a:pt x="791" y="209"/>
                    <a:pt x="791" y="209"/>
                    <a:pt x="791" y="209"/>
                  </a:cubicBezTo>
                  <a:cubicBezTo>
                    <a:pt x="792" y="209"/>
                    <a:pt x="792" y="209"/>
                    <a:pt x="792" y="209"/>
                  </a:cubicBezTo>
                  <a:cubicBezTo>
                    <a:pt x="792" y="209"/>
                    <a:pt x="792" y="210"/>
                    <a:pt x="792" y="210"/>
                  </a:cubicBezTo>
                  <a:cubicBezTo>
                    <a:pt x="792" y="210"/>
                    <a:pt x="792" y="209"/>
                    <a:pt x="792" y="209"/>
                  </a:cubicBezTo>
                  <a:cubicBezTo>
                    <a:pt x="793" y="209"/>
                    <a:pt x="793" y="209"/>
                    <a:pt x="793" y="209"/>
                  </a:cubicBezTo>
                  <a:cubicBezTo>
                    <a:pt x="793" y="209"/>
                    <a:pt x="793" y="209"/>
                    <a:pt x="793" y="209"/>
                  </a:cubicBezTo>
                  <a:cubicBezTo>
                    <a:pt x="793" y="209"/>
                    <a:pt x="793" y="209"/>
                    <a:pt x="794" y="209"/>
                  </a:cubicBezTo>
                  <a:cubicBezTo>
                    <a:pt x="794" y="209"/>
                    <a:pt x="794" y="209"/>
                    <a:pt x="794" y="209"/>
                  </a:cubicBezTo>
                  <a:cubicBezTo>
                    <a:pt x="794" y="209"/>
                    <a:pt x="794" y="209"/>
                    <a:pt x="794" y="209"/>
                  </a:cubicBezTo>
                  <a:cubicBezTo>
                    <a:pt x="795" y="209"/>
                    <a:pt x="795" y="210"/>
                    <a:pt x="795" y="210"/>
                  </a:cubicBezTo>
                  <a:cubicBezTo>
                    <a:pt x="795" y="210"/>
                    <a:pt x="795" y="209"/>
                    <a:pt x="795" y="209"/>
                  </a:cubicBezTo>
                  <a:cubicBezTo>
                    <a:pt x="795" y="209"/>
                    <a:pt x="795" y="209"/>
                    <a:pt x="795" y="209"/>
                  </a:cubicBezTo>
                  <a:cubicBezTo>
                    <a:pt x="795" y="209"/>
                    <a:pt x="796" y="209"/>
                    <a:pt x="796" y="209"/>
                  </a:cubicBezTo>
                  <a:cubicBezTo>
                    <a:pt x="796" y="209"/>
                    <a:pt x="796" y="209"/>
                    <a:pt x="796" y="209"/>
                  </a:cubicBezTo>
                  <a:cubicBezTo>
                    <a:pt x="796" y="209"/>
                    <a:pt x="796" y="209"/>
                    <a:pt x="797" y="209"/>
                  </a:cubicBezTo>
                  <a:cubicBezTo>
                    <a:pt x="797" y="209"/>
                    <a:pt x="797" y="209"/>
                    <a:pt x="797" y="209"/>
                  </a:cubicBezTo>
                  <a:cubicBezTo>
                    <a:pt x="797" y="209"/>
                    <a:pt x="797" y="209"/>
                    <a:pt x="797" y="209"/>
                  </a:cubicBezTo>
                  <a:cubicBezTo>
                    <a:pt x="797" y="209"/>
                    <a:pt x="797" y="210"/>
                    <a:pt x="797" y="210"/>
                  </a:cubicBezTo>
                  <a:cubicBezTo>
                    <a:pt x="798" y="210"/>
                    <a:pt x="798" y="210"/>
                    <a:pt x="798" y="209"/>
                  </a:cubicBezTo>
                  <a:cubicBezTo>
                    <a:pt x="798" y="209"/>
                    <a:pt x="798" y="209"/>
                    <a:pt x="798" y="209"/>
                  </a:cubicBezTo>
                  <a:cubicBezTo>
                    <a:pt x="798" y="209"/>
                    <a:pt x="799" y="209"/>
                    <a:pt x="799" y="209"/>
                  </a:cubicBezTo>
                  <a:cubicBezTo>
                    <a:pt x="799" y="209"/>
                    <a:pt x="799" y="209"/>
                    <a:pt x="799" y="209"/>
                  </a:cubicBezTo>
                  <a:cubicBezTo>
                    <a:pt x="799" y="209"/>
                    <a:pt x="799" y="209"/>
                    <a:pt x="799" y="209"/>
                  </a:cubicBezTo>
                  <a:cubicBezTo>
                    <a:pt x="800" y="210"/>
                    <a:pt x="800" y="210"/>
                    <a:pt x="800" y="210"/>
                  </a:cubicBezTo>
                  <a:cubicBezTo>
                    <a:pt x="800" y="210"/>
                    <a:pt x="800" y="209"/>
                    <a:pt x="800" y="209"/>
                  </a:cubicBezTo>
                  <a:cubicBezTo>
                    <a:pt x="800" y="209"/>
                    <a:pt x="800" y="209"/>
                    <a:pt x="800" y="209"/>
                  </a:cubicBezTo>
                  <a:cubicBezTo>
                    <a:pt x="801" y="209"/>
                    <a:pt x="801" y="210"/>
                    <a:pt x="801" y="210"/>
                  </a:cubicBezTo>
                  <a:cubicBezTo>
                    <a:pt x="801" y="210"/>
                    <a:pt x="801" y="209"/>
                    <a:pt x="801" y="209"/>
                  </a:cubicBezTo>
                  <a:cubicBezTo>
                    <a:pt x="801" y="209"/>
                    <a:pt x="801" y="208"/>
                    <a:pt x="802" y="209"/>
                  </a:cubicBezTo>
                  <a:cubicBezTo>
                    <a:pt x="802" y="209"/>
                    <a:pt x="802" y="209"/>
                    <a:pt x="802" y="209"/>
                  </a:cubicBezTo>
                  <a:cubicBezTo>
                    <a:pt x="802" y="209"/>
                    <a:pt x="802" y="209"/>
                    <a:pt x="802" y="209"/>
                  </a:cubicBezTo>
                  <a:cubicBezTo>
                    <a:pt x="803" y="209"/>
                    <a:pt x="803" y="209"/>
                    <a:pt x="803" y="209"/>
                  </a:cubicBezTo>
                  <a:cubicBezTo>
                    <a:pt x="803" y="209"/>
                    <a:pt x="803" y="209"/>
                    <a:pt x="803" y="209"/>
                  </a:cubicBezTo>
                  <a:cubicBezTo>
                    <a:pt x="803" y="208"/>
                    <a:pt x="803" y="209"/>
                    <a:pt x="803" y="209"/>
                  </a:cubicBezTo>
                  <a:cubicBezTo>
                    <a:pt x="803" y="209"/>
                    <a:pt x="804" y="209"/>
                    <a:pt x="804" y="209"/>
                  </a:cubicBezTo>
                  <a:cubicBezTo>
                    <a:pt x="804" y="209"/>
                    <a:pt x="804" y="208"/>
                    <a:pt x="804" y="208"/>
                  </a:cubicBezTo>
                  <a:cubicBezTo>
                    <a:pt x="804" y="208"/>
                    <a:pt x="804" y="209"/>
                    <a:pt x="805" y="209"/>
                  </a:cubicBezTo>
                  <a:cubicBezTo>
                    <a:pt x="805" y="209"/>
                    <a:pt x="805" y="209"/>
                    <a:pt x="805" y="209"/>
                  </a:cubicBezTo>
                  <a:cubicBezTo>
                    <a:pt x="805" y="209"/>
                    <a:pt x="805" y="209"/>
                    <a:pt x="805" y="209"/>
                  </a:cubicBezTo>
                  <a:cubicBezTo>
                    <a:pt x="805" y="209"/>
                    <a:pt x="805" y="209"/>
                    <a:pt x="805" y="209"/>
                  </a:cubicBezTo>
                  <a:cubicBezTo>
                    <a:pt x="806" y="209"/>
                    <a:pt x="806" y="209"/>
                    <a:pt x="806" y="209"/>
                  </a:cubicBezTo>
                  <a:cubicBezTo>
                    <a:pt x="806" y="209"/>
                    <a:pt x="806" y="208"/>
                    <a:pt x="806" y="208"/>
                  </a:cubicBezTo>
                  <a:cubicBezTo>
                    <a:pt x="806" y="208"/>
                    <a:pt x="807" y="208"/>
                    <a:pt x="807" y="209"/>
                  </a:cubicBezTo>
                  <a:cubicBezTo>
                    <a:pt x="807" y="209"/>
                    <a:pt x="807" y="209"/>
                    <a:pt x="807" y="209"/>
                  </a:cubicBezTo>
                  <a:cubicBezTo>
                    <a:pt x="807" y="209"/>
                    <a:pt x="807" y="209"/>
                    <a:pt x="807" y="209"/>
                  </a:cubicBezTo>
                  <a:cubicBezTo>
                    <a:pt x="808" y="209"/>
                    <a:pt x="808" y="209"/>
                    <a:pt x="808" y="209"/>
                  </a:cubicBezTo>
                  <a:cubicBezTo>
                    <a:pt x="808" y="209"/>
                    <a:pt x="808" y="209"/>
                    <a:pt x="808" y="209"/>
                  </a:cubicBezTo>
                  <a:cubicBezTo>
                    <a:pt x="808" y="209"/>
                    <a:pt x="808" y="209"/>
                    <a:pt x="808" y="209"/>
                  </a:cubicBezTo>
                  <a:cubicBezTo>
                    <a:pt x="809" y="209"/>
                    <a:pt x="809" y="209"/>
                    <a:pt x="809" y="209"/>
                  </a:cubicBezTo>
                  <a:cubicBezTo>
                    <a:pt x="809" y="209"/>
                    <a:pt x="809" y="209"/>
                    <a:pt x="809" y="209"/>
                  </a:cubicBezTo>
                  <a:cubicBezTo>
                    <a:pt x="809" y="209"/>
                    <a:pt x="809" y="208"/>
                    <a:pt x="810" y="208"/>
                  </a:cubicBezTo>
                  <a:cubicBezTo>
                    <a:pt x="810" y="208"/>
                    <a:pt x="810" y="209"/>
                    <a:pt x="810" y="209"/>
                  </a:cubicBezTo>
                  <a:cubicBezTo>
                    <a:pt x="810" y="209"/>
                    <a:pt x="810" y="209"/>
                    <a:pt x="810" y="209"/>
                  </a:cubicBezTo>
                  <a:cubicBezTo>
                    <a:pt x="810" y="209"/>
                    <a:pt x="810" y="209"/>
                    <a:pt x="811" y="209"/>
                  </a:cubicBezTo>
                  <a:cubicBezTo>
                    <a:pt x="811" y="209"/>
                    <a:pt x="811" y="209"/>
                    <a:pt x="811" y="209"/>
                  </a:cubicBezTo>
                  <a:cubicBezTo>
                    <a:pt x="811" y="209"/>
                    <a:pt x="811" y="209"/>
                    <a:pt x="811" y="209"/>
                  </a:cubicBezTo>
                  <a:cubicBezTo>
                    <a:pt x="812" y="209"/>
                    <a:pt x="812" y="209"/>
                    <a:pt x="812" y="209"/>
                  </a:cubicBezTo>
                  <a:cubicBezTo>
                    <a:pt x="812" y="209"/>
                    <a:pt x="812" y="209"/>
                    <a:pt x="812" y="209"/>
                  </a:cubicBezTo>
                  <a:cubicBezTo>
                    <a:pt x="812" y="209"/>
                    <a:pt x="812" y="209"/>
                    <a:pt x="813" y="209"/>
                  </a:cubicBezTo>
                  <a:cubicBezTo>
                    <a:pt x="813" y="209"/>
                    <a:pt x="813" y="209"/>
                    <a:pt x="813" y="209"/>
                  </a:cubicBezTo>
                  <a:cubicBezTo>
                    <a:pt x="813" y="209"/>
                    <a:pt x="813" y="209"/>
                    <a:pt x="813" y="209"/>
                  </a:cubicBezTo>
                  <a:cubicBezTo>
                    <a:pt x="813" y="209"/>
                    <a:pt x="813" y="209"/>
                    <a:pt x="814" y="209"/>
                  </a:cubicBezTo>
                  <a:cubicBezTo>
                    <a:pt x="814" y="209"/>
                    <a:pt x="814" y="209"/>
                    <a:pt x="814" y="209"/>
                  </a:cubicBezTo>
                  <a:cubicBezTo>
                    <a:pt x="814" y="209"/>
                    <a:pt x="814" y="209"/>
                    <a:pt x="814" y="209"/>
                  </a:cubicBezTo>
                  <a:cubicBezTo>
                    <a:pt x="814" y="209"/>
                    <a:pt x="815" y="209"/>
                    <a:pt x="815" y="209"/>
                  </a:cubicBezTo>
                  <a:cubicBezTo>
                    <a:pt x="815" y="209"/>
                    <a:pt x="815" y="209"/>
                    <a:pt x="815" y="209"/>
                  </a:cubicBezTo>
                  <a:cubicBezTo>
                    <a:pt x="815" y="208"/>
                    <a:pt x="815" y="208"/>
                    <a:pt x="816" y="208"/>
                  </a:cubicBezTo>
                  <a:cubicBezTo>
                    <a:pt x="816" y="208"/>
                    <a:pt x="816" y="208"/>
                    <a:pt x="816" y="208"/>
                  </a:cubicBezTo>
                  <a:cubicBezTo>
                    <a:pt x="816" y="208"/>
                    <a:pt x="816" y="209"/>
                    <a:pt x="816" y="209"/>
                  </a:cubicBezTo>
                  <a:cubicBezTo>
                    <a:pt x="816" y="209"/>
                    <a:pt x="816" y="208"/>
                    <a:pt x="816" y="208"/>
                  </a:cubicBezTo>
                  <a:cubicBezTo>
                    <a:pt x="817" y="208"/>
                    <a:pt x="817" y="208"/>
                    <a:pt x="817" y="208"/>
                  </a:cubicBezTo>
                  <a:cubicBezTo>
                    <a:pt x="817" y="208"/>
                    <a:pt x="817" y="208"/>
                    <a:pt x="817" y="208"/>
                  </a:cubicBezTo>
                  <a:cubicBezTo>
                    <a:pt x="817" y="208"/>
                    <a:pt x="818" y="208"/>
                    <a:pt x="818" y="208"/>
                  </a:cubicBezTo>
                  <a:cubicBezTo>
                    <a:pt x="818" y="208"/>
                    <a:pt x="818" y="208"/>
                    <a:pt x="818" y="208"/>
                  </a:cubicBezTo>
                  <a:cubicBezTo>
                    <a:pt x="818" y="208"/>
                    <a:pt x="818" y="208"/>
                    <a:pt x="818" y="208"/>
                  </a:cubicBezTo>
                  <a:cubicBezTo>
                    <a:pt x="818" y="208"/>
                    <a:pt x="818" y="208"/>
                    <a:pt x="819" y="208"/>
                  </a:cubicBezTo>
                  <a:cubicBezTo>
                    <a:pt x="819" y="208"/>
                    <a:pt x="819" y="208"/>
                    <a:pt x="819" y="208"/>
                  </a:cubicBezTo>
                  <a:cubicBezTo>
                    <a:pt x="819" y="208"/>
                    <a:pt x="819" y="209"/>
                    <a:pt x="819" y="209"/>
                  </a:cubicBezTo>
                  <a:cubicBezTo>
                    <a:pt x="820" y="209"/>
                    <a:pt x="820" y="208"/>
                    <a:pt x="820" y="208"/>
                  </a:cubicBezTo>
                  <a:cubicBezTo>
                    <a:pt x="820" y="208"/>
                    <a:pt x="820" y="208"/>
                    <a:pt x="820" y="208"/>
                  </a:cubicBezTo>
                  <a:cubicBezTo>
                    <a:pt x="820" y="208"/>
                    <a:pt x="820" y="208"/>
                    <a:pt x="821" y="208"/>
                  </a:cubicBezTo>
                  <a:cubicBezTo>
                    <a:pt x="821" y="208"/>
                    <a:pt x="821" y="209"/>
                    <a:pt x="821" y="209"/>
                  </a:cubicBezTo>
                  <a:cubicBezTo>
                    <a:pt x="821" y="209"/>
                    <a:pt x="821" y="208"/>
                    <a:pt x="821" y="208"/>
                  </a:cubicBezTo>
                  <a:cubicBezTo>
                    <a:pt x="821" y="208"/>
                    <a:pt x="821" y="208"/>
                    <a:pt x="822" y="208"/>
                  </a:cubicBezTo>
                  <a:cubicBezTo>
                    <a:pt x="822" y="208"/>
                    <a:pt x="822" y="208"/>
                    <a:pt x="822" y="208"/>
                  </a:cubicBezTo>
                  <a:cubicBezTo>
                    <a:pt x="822" y="208"/>
                    <a:pt x="822" y="208"/>
                    <a:pt x="822" y="208"/>
                  </a:cubicBezTo>
                  <a:cubicBezTo>
                    <a:pt x="822" y="208"/>
                    <a:pt x="823" y="209"/>
                    <a:pt x="823" y="209"/>
                  </a:cubicBezTo>
                  <a:cubicBezTo>
                    <a:pt x="823" y="208"/>
                    <a:pt x="823" y="208"/>
                    <a:pt x="823" y="208"/>
                  </a:cubicBezTo>
                  <a:cubicBezTo>
                    <a:pt x="823" y="208"/>
                    <a:pt x="823" y="208"/>
                    <a:pt x="824" y="208"/>
                  </a:cubicBezTo>
                  <a:cubicBezTo>
                    <a:pt x="824" y="208"/>
                    <a:pt x="824" y="208"/>
                    <a:pt x="824" y="208"/>
                  </a:cubicBezTo>
                  <a:cubicBezTo>
                    <a:pt x="824" y="208"/>
                    <a:pt x="824" y="208"/>
                    <a:pt x="824" y="208"/>
                  </a:cubicBezTo>
                  <a:cubicBezTo>
                    <a:pt x="824" y="208"/>
                    <a:pt x="824" y="208"/>
                    <a:pt x="824" y="208"/>
                  </a:cubicBezTo>
                  <a:cubicBezTo>
                    <a:pt x="825" y="208"/>
                    <a:pt x="825" y="208"/>
                    <a:pt x="825" y="208"/>
                  </a:cubicBezTo>
                  <a:cubicBezTo>
                    <a:pt x="825" y="208"/>
                    <a:pt x="825" y="208"/>
                    <a:pt x="825" y="208"/>
                  </a:cubicBezTo>
                  <a:cubicBezTo>
                    <a:pt x="825" y="208"/>
                    <a:pt x="826" y="208"/>
                    <a:pt x="826" y="208"/>
                  </a:cubicBezTo>
                  <a:cubicBezTo>
                    <a:pt x="826" y="208"/>
                    <a:pt x="826" y="208"/>
                    <a:pt x="826" y="208"/>
                  </a:cubicBezTo>
                  <a:cubicBezTo>
                    <a:pt x="826" y="208"/>
                    <a:pt x="826" y="208"/>
                    <a:pt x="826" y="208"/>
                  </a:cubicBezTo>
                  <a:cubicBezTo>
                    <a:pt x="826" y="208"/>
                    <a:pt x="826" y="207"/>
                    <a:pt x="827" y="207"/>
                  </a:cubicBezTo>
                  <a:cubicBezTo>
                    <a:pt x="827" y="207"/>
                    <a:pt x="827" y="208"/>
                    <a:pt x="827" y="208"/>
                  </a:cubicBezTo>
                  <a:cubicBezTo>
                    <a:pt x="827" y="208"/>
                    <a:pt x="827" y="208"/>
                    <a:pt x="827" y="208"/>
                  </a:cubicBezTo>
                  <a:cubicBezTo>
                    <a:pt x="828" y="208"/>
                    <a:pt x="828" y="208"/>
                    <a:pt x="828" y="208"/>
                  </a:cubicBezTo>
                  <a:cubicBezTo>
                    <a:pt x="828" y="208"/>
                    <a:pt x="828" y="208"/>
                    <a:pt x="828" y="208"/>
                  </a:cubicBezTo>
                  <a:cubicBezTo>
                    <a:pt x="828" y="208"/>
                    <a:pt x="828" y="208"/>
                    <a:pt x="829" y="208"/>
                  </a:cubicBezTo>
                  <a:cubicBezTo>
                    <a:pt x="829" y="208"/>
                    <a:pt x="829" y="209"/>
                    <a:pt x="829" y="209"/>
                  </a:cubicBezTo>
                  <a:cubicBezTo>
                    <a:pt x="829" y="209"/>
                    <a:pt x="829" y="208"/>
                    <a:pt x="829" y="208"/>
                  </a:cubicBezTo>
                  <a:cubicBezTo>
                    <a:pt x="829" y="208"/>
                    <a:pt x="829" y="208"/>
                    <a:pt x="830" y="208"/>
                  </a:cubicBezTo>
                  <a:cubicBezTo>
                    <a:pt x="830" y="208"/>
                    <a:pt x="830" y="208"/>
                    <a:pt x="830" y="208"/>
                  </a:cubicBezTo>
                  <a:cubicBezTo>
                    <a:pt x="830" y="208"/>
                    <a:pt x="830" y="208"/>
                    <a:pt x="830" y="208"/>
                  </a:cubicBezTo>
                  <a:cubicBezTo>
                    <a:pt x="830" y="208"/>
                    <a:pt x="831" y="208"/>
                    <a:pt x="831" y="208"/>
                  </a:cubicBezTo>
                  <a:cubicBezTo>
                    <a:pt x="831" y="208"/>
                    <a:pt x="831" y="208"/>
                    <a:pt x="831" y="208"/>
                  </a:cubicBezTo>
                  <a:cubicBezTo>
                    <a:pt x="831" y="208"/>
                    <a:pt x="831" y="208"/>
                    <a:pt x="832" y="208"/>
                  </a:cubicBezTo>
                  <a:cubicBezTo>
                    <a:pt x="832" y="208"/>
                    <a:pt x="832" y="208"/>
                    <a:pt x="832" y="208"/>
                  </a:cubicBezTo>
                  <a:cubicBezTo>
                    <a:pt x="832" y="208"/>
                    <a:pt x="832" y="208"/>
                    <a:pt x="832" y="208"/>
                  </a:cubicBezTo>
                  <a:cubicBezTo>
                    <a:pt x="832" y="208"/>
                    <a:pt x="832" y="208"/>
                    <a:pt x="832" y="208"/>
                  </a:cubicBezTo>
                  <a:cubicBezTo>
                    <a:pt x="833" y="208"/>
                    <a:pt x="833" y="208"/>
                    <a:pt x="833" y="208"/>
                  </a:cubicBezTo>
                  <a:cubicBezTo>
                    <a:pt x="833" y="208"/>
                    <a:pt x="833" y="208"/>
                    <a:pt x="833" y="208"/>
                  </a:cubicBezTo>
                  <a:cubicBezTo>
                    <a:pt x="833" y="208"/>
                    <a:pt x="834" y="208"/>
                    <a:pt x="834" y="208"/>
                  </a:cubicBezTo>
                  <a:cubicBezTo>
                    <a:pt x="834" y="208"/>
                    <a:pt x="834" y="208"/>
                    <a:pt x="834" y="208"/>
                  </a:cubicBezTo>
                  <a:cubicBezTo>
                    <a:pt x="834" y="208"/>
                    <a:pt x="834" y="208"/>
                    <a:pt x="834" y="208"/>
                  </a:cubicBezTo>
                  <a:cubicBezTo>
                    <a:pt x="834" y="208"/>
                    <a:pt x="835" y="208"/>
                    <a:pt x="835" y="208"/>
                  </a:cubicBezTo>
                  <a:cubicBezTo>
                    <a:pt x="835" y="208"/>
                    <a:pt x="835" y="208"/>
                    <a:pt x="835" y="208"/>
                  </a:cubicBezTo>
                  <a:cubicBezTo>
                    <a:pt x="835" y="208"/>
                    <a:pt x="835" y="208"/>
                    <a:pt x="835" y="208"/>
                  </a:cubicBezTo>
                  <a:cubicBezTo>
                    <a:pt x="836" y="208"/>
                    <a:pt x="836" y="207"/>
                    <a:pt x="836" y="207"/>
                  </a:cubicBezTo>
                  <a:cubicBezTo>
                    <a:pt x="836" y="207"/>
                    <a:pt x="836" y="207"/>
                    <a:pt x="836" y="208"/>
                  </a:cubicBezTo>
                  <a:cubicBezTo>
                    <a:pt x="836" y="208"/>
                    <a:pt x="836" y="208"/>
                    <a:pt x="837" y="208"/>
                  </a:cubicBezTo>
                  <a:cubicBezTo>
                    <a:pt x="837" y="208"/>
                    <a:pt x="837" y="208"/>
                    <a:pt x="837" y="208"/>
                  </a:cubicBezTo>
                  <a:cubicBezTo>
                    <a:pt x="837" y="208"/>
                    <a:pt x="837" y="208"/>
                    <a:pt x="837" y="208"/>
                  </a:cubicBezTo>
                  <a:cubicBezTo>
                    <a:pt x="837" y="208"/>
                    <a:pt x="837" y="208"/>
                    <a:pt x="838" y="208"/>
                  </a:cubicBezTo>
                  <a:cubicBezTo>
                    <a:pt x="838" y="208"/>
                    <a:pt x="838" y="208"/>
                    <a:pt x="838" y="208"/>
                  </a:cubicBezTo>
                  <a:cubicBezTo>
                    <a:pt x="838" y="208"/>
                    <a:pt x="838" y="208"/>
                    <a:pt x="838" y="208"/>
                  </a:cubicBezTo>
                  <a:cubicBezTo>
                    <a:pt x="839" y="208"/>
                    <a:pt x="839" y="207"/>
                    <a:pt x="839" y="207"/>
                  </a:cubicBezTo>
                  <a:cubicBezTo>
                    <a:pt x="839" y="207"/>
                    <a:pt x="839" y="208"/>
                    <a:pt x="839" y="208"/>
                  </a:cubicBezTo>
                  <a:cubicBezTo>
                    <a:pt x="839" y="208"/>
                    <a:pt x="839" y="208"/>
                    <a:pt x="839" y="208"/>
                  </a:cubicBezTo>
                  <a:cubicBezTo>
                    <a:pt x="839" y="208"/>
                    <a:pt x="840" y="208"/>
                    <a:pt x="840" y="208"/>
                  </a:cubicBezTo>
                  <a:cubicBezTo>
                    <a:pt x="840" y="208"/>
                    <a:pt x="840" y="207"/>
                    <a:pt x="840" y="207"/>
                  </a:cubicBezTo>
                  <a:cubicBezTo>
                    <a:pt x="840" y="207"/>
                    <a:pt x="840" y="208"/>
                    <a:pt x="841" y="208"/>
                  </a:cubicBezTo>
                  <a:cubicBezTo>
                    <a:pt x="841" y="208"/>
                    <a:pt x="841" y="208"/>
                    <a:pt x="841" y="208"/>
                  </a:cubicBezTo>
                  <a:cubicBezTo>
                    <a:pt x="841" y="208"/>
                    <a:pt x="841" y="207"/>
                    <a:pt x="841" y="207"/>
                  </a:cubicBezTo>
                  <a:cubicBezTo>
                    <a:pt x="841" y="207"/>
                    <a:pt x="842" y="208"/>
                    <a:pt x="842" y="208"/>
                  </a:cubicBezTo>
                  <a:cubicBezTo>
                    <a:pt x="842" y="208"/>
                    <a:pt x="842" y="207"/>
                    <a:pt x="842" y="207"/>
                  </a:cubicBezTo>
                  <a:cubicBezTo>
                    <a:pt x="842" y="207"/>
                    <a:pt x="842" y="207"/>
                    <a:pt x="842" y="207"/>
                  </a:cubicBezTo>
                  <a:cubicBezTo>
                    <a:pt x="842" y="208"/>
                    <a:pt x="843" y="208"/>
                    <a:pt x="843" y="208"/>
                  </a:cubicBezTo>
                  <a:cubicBezTo>
                    <a:pt x="843" y="208"/>
                    <a:pt x="843" y="207"/>
                    <a:pt x="843" y="207"/>
                  </a:cubicBezTo>
                  <a:cubicBezTo>
                    <a:pt x="843" y="207"/>
                    <a:pt x="843" y="207"/>
                    <a:pt x="843" y="207"/>
                  </a:cubicBezTo>
                  <a:cubicBezTo>
                    <a:pt x="844" y="207"/>
                    <a:pt x="844" y="208"/>
                    <a:pt x="844" y="208"/>
                  </a:cubicBezTo>
                  <a:cubicBezTo>
                    <a:pt x="844" y="208"/>
                    <a:pt x="844" y="207"/>
                    <a:pt x="844" y="207"/>
                  </a:cubicBezTo>
                  <a:cubicBezTo>
                    <a:pt x="844" y="207"/>
                    <a:pt x="845" y="208"/>
                    <a:pt x="845" y="208"/>
                  </a:cubicBezTo>
                  <a:cubicBezTo>
                    <a:pt x="845" y="208"/>
                    <a:pt x="845" y="207"/>
                    <a:pt x="845" y="207"/>
                  </a:cubicBezTo>
                  <a:cubicBezTo>
                    <a:pt x="845" y="207"/>
                    <a:pt x="845" y="207"/>
                    <a:pt x="845" y="207"/>
                  </a:cubicBezTo>
                  <a:cubicBezTo>
                    <a:pt x="845" y="207"/>
                    <a:pt x="845" y="207"/>
                    <a:pt x="846" y="207"/>
                  </a:cubicBezTo>
                  <a:cubicBezTo>
                    <a:pt x="846" y="207"/>
                    <a:pt x="846" y="207"/>
                    <a:pt x="846" y="207"/>
                  </a:cubicBezTo>
                  <a:cubicBezTo>
                    <a:pt x="846" y="207"/>
                    <a:pt x="846" y="208"/>
                    <a:pt x="846" y="208"/>
                  </a:cubicBezTo>
                  <a:cubicBezTo>
                    <a:pt x="847" y="208"/>
                    <a:pt x="847" y="207"/>
                    <a:pt x="847" y="207"/>
                  </a:cubicBezTo>
                  <a:cubicBezTo>
                    <a:pt x="847" y="207"/>
                    <a:pt x="847" y="208"/>
                    <a:pt x="847" y="208"/>
                  </a:cubicBezTo>
                  <a:cubicBezTo>
                    <a:pt x="847" y="208"/>
                    <a:pt x="847" y="208"/>
                    <a:pt x="847" y="208"/>
                  </a:cubicBezTo>
                  <a:cubicBezTo>
                    <a:pt x="847" y="207"/>
                    <a:pt x="848" y="207"/>
                    <a:pt x="848" y="207"/>
                  </a:cubicBezTo>
                  <a:cubicBezTo>
                    <a:pt x="848" y="207"/>
                    <a:pt x="848" y="207"/>
                    <a:pt x="848" y="207"/>
                  </a:cubicBezTo>
                  <a:cubicBezTo>
                    <a:pt x="848" y="207"/>
                    <a:pt x="848" y="208"/>
                    <a:pt x="849" y="208"/>
                  </a:cubicBezTo>
                  <a:cubicBezTo>
                    <a:pt x="849" y="208"/>
                    <a:pt x="849" y="207"/>
                    <a:pt x="849" y="207"/>
                  </a:cubicBezTo>
                  <a:cubicBezTo>
                    <a:pt x="849" y="207"/>
                    <a:pt x="849" y="207"/>
                    <a:pt x="849" y="207"/>
                  </a:cubicBezTo>
                  <a:cubicBezTo>
                    <a:pt x="849" y="207"/>
                    <a:pt x="850" y="207"/>
                    <a:pt x="850" y="207"/>
                  </a:cubicBezTo>
                  <a:cubicBezTo>
                    <a:pt x="850" y="207"/>
                    <a:pt x="850" y="207"/>
                    <a:pt x="850" y="207"/>
                  </a:cubicBezTo>
                  <a:cubicBezTo>
                    <a:pt x="850" y="207"/>
                    <a:pt x="850" y="207"/>
                    <a:pt x="850" y="207"/>
                  </a:cubicBezTo>
                  <a:cubicBezTo>
                    <a:pt x="850" y="207"/>
                    <a:pt x="851" y="207"/>
                    <a:pt x="851" y="207"/>
                  </a:cubicBezTo>
                  <a:cubicBezTo>
                    <a:pt x="851" y="207"/>
                    <a:pt x="851" y="208"/>
                    <a:pt x="851" y="208"/>
                  </a:cubicBezTo>
                  <a:cubicBezTo>
                    <a:pt x="851" y="208"/>
                    <a:pt x="851" y="207"/>
                    <a:pt x="851" y="207"/>
                  </a:cubicBezTo>
                  <a:cubicBezTo>
                    <a:pt x="852" y="207"/>
                    <a:pt x="852" y="207"/>
                    <a:pt x="852" y="207"/>
                  </a:cubicBezTo>
                  <a:cubicBezTo>
                    <a:pt x="852" y="207"/>
                    <a:pt x="852" y="207"/>
                    <a:pt x="852" y="207"/>
                  </a:cubicBezTo>
                  <a:cubicBezTo>
                    <a:pt x="852" y="207"/>
                    <a:pt x="853" y="207"/>
                    <a:pt x="853" y="207"/>
                  </a:cubicBezTo>
                  <a:cubicBezTo>
                    <a:pt x="853" y="207"/>
                    <a:pt x="853" y="208"/>
                    <a:pt x="853" y="208"/>
                  </a:cubicBezTo>
                  <a:cubicBezTo>
                    <a:pt x="853" y="208"/>
                    <a:pt x="853" y="207"/>
                    <a:pt x="853" y="207"/>
                  </a:cubicBezTo>
                  <a:cubicBezTo>
                    <a:pt x="853" y="207"/>
                    <a:pt x="853" y="207"/>
                    <a:pt x="854" y="208"/>
                  </a:cubicBezTo>
                  <a:cubicBezTo>
                    <a:pt x="854" y="208"/>
                    <a:pt x="854" y="208"/>
                    <a:pt x="854" y="208"/>
                  </a:cubicBezTo>
                  <a:cubicBezTo>
                    <a:pt x="854" y="208"/>
                    <a:pt x="854" y="208"/>
                    <a:pt x="854" y="207"/>
                  </a:cubicBezTo>
                  <a:cubicBezTo>
                    <a:pt x="855" y="207"/>
                    <a:pt x="855" y="207"/>
                    <a:pt x="855" y="207"/>
                  </a:cubicBezTo>
                  <a:cubicBezTo>
                    <a:pt x="855" y="207"/>
                    <a:pt x="855" y="207"/>
                    <a:pt x="855" y="207"/>
                  </a:cubicBezTo>
                  <a:cubicBezTo>
                    <a:pt x="855" y="207"/>
                    <a:pt x="855" y="207"/>
                    <a:pt x="855" y="207"/>
                  </a:cubicBezTo>
                  <a:cubicBezTo>
                    <a:pt x="855" y="207"/>
                    <a:pt x="856" y="208"/>
                    <a:pt x="856" y="208"/>
                  </a:cubicBezTo>
                  <a:cubicBezTo>
                    <a:pt x="856" y="208"/>
                    <a:pt x="856" y="206"/>
                    <a:pt x="856" y="206"/>
                  </a:cubicBezTo>
                  <a:cubicBezTo>
                    <a:pt x="856" y="206"/>
                    <a:pt x="856" y="207"/>
                    <a:pt x="857" y="207"/>
                  </a:cubicBezTo>
                  <a:cubicBezTo>
                    <a:pt x="857" y="207"/>
                    <a:pt x="857" y="207"/>
                    <a:pt x="857" y="207"/>
                  </a:cubicBezTo>
                  <a:cubicBezTo>
                    <a:pt x="857" y="207"/>
                    <a:pt x="857" y="207"/>
                    <a:pt x="857" y="207"/>
                  </a:cubicBezTo>
                  <a:cubicBezTo>
                    <a:pt x="857" y="207"/>
                    <a:pt x="858" y="207"/>
                    <a:pt x="858" y="207"/>
                  </a:cubicBezTo>
                  <a:cubicBezTo>
                    <a:pt x="858" y="207"/>
                    <a:pt x="858" y="207"/>
                    <a:pt x="858" y="207"/>
                  </a:cubicBezTo>
                  <a:cubicBezTo>
                    <a:pt x="858" y="207"/>
                    <a:pt x="858" y="207"/>
                    <a:pt x="858" y="207"/>
                  </a:cubicBezTo>
                  <a:cubicBezTo>
                    <a:pt x="858" y="207"/>
                    <a:pt x="859" y="207"/>
                    <a:pt x="859" y="207"/>
                  </a:cubicBezTo>
                  <a:cubicBezTo>
                    <a:pt x="859" y="207"/>
                    <a:pt x="859" y="207"/>
                    <a:pt x="859" y="207"/>
                  </a:cubicBezTo>
                  <a:cubicBezTo>
                    <a:pt x="859" y="207"/>
                    <a:pt x="859" y="207"/>
                    <a:pt x="859" y="207"/>
                  </a:cubicBezTo>
                  <a:cubicBezTo>
                    <a:pt x="860" y="207"/>
                    <a:pt x="860" y="207"/>
                    <a:pt x="860" y="207"/>
                  </a:cubicBezTo>
                  <a:cubicBezTo>
                    <a:pt x="860" y="206"/>
                    <a:pt x="860" y="207"/>
                    <a:pt x="860" y="207"/>
                  </a:cubicBezTo>
                  <a:cubicBezTo>
                    <a:pt x="860" y="207"/>
                    <a:pt x="861" y="207"/>
                    <a:pt x="861" y="207"/>
                  </a:cubicBezTo>
                  <a:cubicBezTo>
                    <a:pt x="861" y="207"/>
                    <a:pt x="861" y="207"/>
                    <a:pt x="861" y="207"/>
                  </a:cubicBezTo>
                  <a:cubicBezTo>
                    <a:pt x="861" y="207"/>
                    <a:pt x="861" y="207"/>
                    <a:pt x="861" y="207"/>
                  </a:cubicBezTo>
                  <a:cubicBezTo>
                    <a:pt x="861" y="207"/>
                    <a:pt x="862" y="207"/>
                    <a:pt x="862" y="207"/>
                  </a:cubicBezTo>
                  <a:cubicBezTo>
                    <a:pt x="862" y="207"/>
                    <a:pt x="862" y="207"/>
                    <a:pt x="862" y="207"/>
                  </a:cubicBezTo>
                  <a:cubicBezTo>
                    <a:pt x="862" y="207"/>
                    <a:pt x="862" y="207"/>
                    <a:pt x="862" y="207"/>
                  </a:cubicBezTo>
                  <a:cubicBezTo>
                    <a:pt x="863" y="207"/>
                    <a:pt x="863" y="207"/>
                    <a:pt x="863" y="207"/>
                  </a:cubicBezTo>
                  <a:cubicBezTo>
                    <a:pt x="863" y="207"/>
                    <a:pt x="863" y="207"/>
                    <a:pt x="863" y="207"/>
                  </a:cubicBezTo>
                  <a:cubicBezTo>
                    <a:pt x="863" y="207"/>
                    <a:pt x="863" y="207"/>
                    <a:pt x="863" y="207"/>
                  </a:cubicBezTo>
                  <a:cubicBezTo>
                    <a:pt x="864" y="207"/>
                    <a:pt x="864" y="207"/>
                    <a:pt x="864" y="207"/>
                  </a:cubicBezTo>
                  <a:cubicBezTo>
                    <a:pt x="864" y="207"/>
                    <a:pt x="864" y="207"/>
                    <a:pt x="864" y="207"/>
                  </a:cubicBezTo>
                  <a:cubicBezTo>
                    <a:pt x="864" y="207"/>
                    <a:pt x="864" y="207"/>
                    <a:pt x="865" y="207"/>
                  </a:cubicBezTo>
                  <a:cubicBezTo>
                    <a:pt x="865" y="207"/>
                    <a:pt x="865" y="207"/>
                    <a:pt x="865" y="207"/>
                  </a:cubicBezTo>
                  <a:cubicBezTo>
                    <a:pt x="865" y="206"/>
                    <a:pt x="865" y="206"/>
                    <a:pt x="865" y="206"/>
                  </a:cubicBezTo>
                  <a:cubicBezTo>
                    <a:pt x="866" y="206"/>
                    <a:pt x="866" y="206"/>
                    <a:pt x="866" y="206"/>
                  </a:cubicBezTo>
                  <a:cubicBezTo>
                    <a:pt x="866" y="206"/>
                    <a:pt x="866" y="206"/>
                    <a:pt x="866" y="207"/>
                  </a:cubicBezTo>
                  <a:cubicBezTo>
                    <a:pt x="866" y="207"/>
                    <a:pt x="866" y="207"/>
                    <a:pt x="866" y="207"/>
                  </a:cubicBezTo>
                  <a:cubicBezTo>
                    <a:pt x="866" y="207"/>
                    <a:pt x="867" y="207"/>
                    <a:pt x="867" y="207"/>
                  </a:cubicBezTo>
                  <a:cubicBezTo>
                    <a:pt x="867" y="207"/>
                    <a:pt x="867" y="206"/>
                    <a:pt x="867" y="206"/>
                  </a:cubicBezTo>
                  <a:cubicBezTo>
                    <a:pt x="867" y="206"/>
                    <a:pt x="867" y="206"/>
                    <a:pt x="868" y="206"/>
                  </a:cubicBezTo>
                  <a:cubicBezTo>
                    <a:pt x="868" y="206"/>
                    <a:pt x="868" y="207"/>
                    <a:pt x="868" y="207"/>
                  </a:cubicBezTo>
                  <a:cubicBezTo>
                    <a:pt x="868" y="207"/>
                    <a:pt x="868" y="206"/>
                    <a:pt x="868" y="206"/>
                  </a:cubicBezTo>
                  <a:cubicBezTo>
                    <a:pt x="868" y="206"/>
                    <a:pt x="868" y="207"/>
                    <a:pt x="868" y="207"/>
                  </a:cubicBezTo>
                  <a:cubicBezTo>
                    <a:pt x="869" y="207"/>
                    <a:pt x="869" y="206"/>
                    <a:pt x="869" y="206"/>
                  </a:cubicBezTo>
                  <a:cubicBezTo>
                    <a:pt x="869" y="206"/>
                    <a:pt x="869" y="206"/>
                    <a:pt x="869" y="206"/>
                  </a:cubicBezTo>
                  <a:cubicBezTo>
                    <a:pt x="869" y="206"/>
                    <a:pt x="870" y="206"/>
                    <a:pt x="870" y="206"/>
                  </a:cubicBezTo>
                  <a:cubicBezTo>
                    <a:pt x="870" y="206"/>
                    <a:pt x="870" y="206"/>
                    <a:pt x="870" y="206"/>
                  </a:cubicBezTo>
                  <a:cubicBezTo>
                    <a:pt x="870" y="206"/>
                    <a:pt x="870" y="206"/>
                    <a:pt x="870" y="207"/>
                  </a:cubicBezTo>
                  <a:cubicBezTo>
                    <a:pt x="871" y="207"/>
                    <a:pt x="871" y="206"/>
                    <a:pt x="871" y="206"/>
                  </a:cubicBezTo>
                  <a:cubicBezTo>
                    <a:pt x="871" y="206"/>
                    <a:pt x="871" y="206"/>
                    <a:pt x="871" y="206"/>
                  </a:cubicBezTo>
                  <a:cubicBezTo>
                    <a:pt x="871" y="206"/>
                    <a:pt x="871" y="207"/>
                    <a:pt x="871" y="207"/>
                  </a:cubicBezTo>
                  <a:cubicBezTo>
                    <a:pt x="872" y="207"/>
                    <a:pt x="872" y="207"/>
                    <a:pt x="872" y="207"/>
                  </a:cubicBezTo>
                  <a:cubicBezTo>
                    <a:pt x="872" y="206"/>
                    <a:pt x="872" y="206"/>
                    <a:pt x="872" y="206"/>
                  </a:cubicBezTo>
                  <a:cubicBezTo>
                    <a:pt x="872" y="206"/>
                    <a:pt x="872" y="207"/>
                    <a:pt x="873" y="207"/>
                  </a:cubicBezTo>
                  <a:cubicBezTo>
                    <a:pt x="873" y="207"/>
                    <a:pt x="873" y="206"/>
                    <a:pt x="873" y="206"/>
                  </a:cubicBezTo>
                  <a:cubicBezTo>
                    <a:pt x="873" y="206"/>
                    <a:pt x="873" y="206"/>
                    <a:pt x="873" y="206"/>
                  </a:cubicBezTo>
                  <a:cubicBezTo>
                    <a:pt x="874" y="206"/>
                    <a:pt x="874" y="206"/>
                    <a:pt x="874" y="206"/>
                  </a:cubicBezTo>
                  <a:cubicBezTo>
                    <a:pt x="874" y="206"/>
                    <a:pt x="874" y="206"/>
                    <a:pt x="874" y="206"/>
                  </a:cubicBezTo>
                  <a:cubicBezTo>
                    <a:pt x="874" y="206"/>
                    <a:pt x="874" y="206"/>
                    <a:pt x="874" y="206"/>
                  </a:cubicBezTo>
                  <a:cubicBezTo>
                    <a:pt x="874" y="206"/>
                    <a:pt x="875" y="206"/>
                    <a:pt x="875" y="206"/>
                  </a:cubicBezTo>
                  <a:cubicBezTo>
                    <a:pt x="875" y="206"/>
                    <a:pt x="875" y="206"/>
                    <a:pt x="875" y="206"/>
                  </a:cubicBezTo>
                  <a:cubicBezTo>
                    <a:pt x="875" y="206"/>
                    <a:pt x="875" y="206"/>
                    <a:pt x="876" y="206"/>
                  </a:cubicBezTo>
                  <a:cubicBezTo>
                    <a:pt x="876" y="206"/>
                    <a:pt x="876" y="206"/>
                    <a:pt x="876" y="206"/>
                  </a:cubicBezTo>
                  <a:cubicBezTo>
                    <a:pt x="876" y="206"/>
                    <a:pt x="876" y="206"/>
                    <a:pt x="876" y="206"/>
                  </a:cubicBezTo>
                  <a:cubicBezTo>
                    <a:pt x="876" y="206"/>
                    <a:pt x="876" y="206"/>
                    <a:pt x="876" y="206"/>
                  </a:cubicBezTo>
                  <a:cubicBezTo>
                    <a:pt x="877" y="206"/>
                    <a:pt x="877" y="206"/>
                    <a:pt x="877" y="206"/>
                  </a:cubicBezTo>
                  <a:cubicBezTo>
                    <a:pt x="877" y="206"/>
                    <a:pt x="877" y="206"/>
                    <a:pt x="877" y="206"/>
                  </a:cubicBezTo>
                  <a:cubicBezTo>
                    <a:pt x="877" y="206"/>
                    <a:pt x="878" y="206"/>
                    <a:pt x="878" y="206"/>
                  </a:cubicBezTo>
                  <a:cubicBezTo>
                    <a:pt x="878" y="206"/>
                    <a:pt x="878" y="206"/>
                    <a:pt x="878" y="206"/>
                  </a:cubicBezTo>
                  <a:cubicBezTo>
                    <a:pt x="878" y="206"/>
                    <a:pt x="878" y="206"/>
                    <a:pt x="878" y="206"/>
                  </a:cubicBezTo>
                  <a:cubicBezTo>
                    <a:pt x="879" y="206"/>
                    <a:pt x="879" y="207"/>
                    <a:pt x="879" y="207"/>
                  </a:cubicBezTo>
                  <a:cubicBezTo>
                    <a:pt x="879" y="207"/>
                    <a:pt x="879" y="206"/>
                    <a:pt x="879" y="206"/>
                  </a:cubicBezTo>
                  <a:cubicBezTo>
                    <a:pt x="879" y="206"/>
                    <a:pt x="879" y="206"/>
                    <a:pt x="879" y="206"/>
                  </a:cubicBezTo>
                  <a:cubicBezTo>
                    <a:pt x="880" y="206"/>
                    <a:pt x="880" y="205"/>
                    <a:pt x="880" y="205"/>
                  </a:cubicBezTo>
                  <a:cubicBezTo>
                    <a:pt x="880" y="205"/>
                    <a:pt x="880" y="206"/>
                    <a:pt x="880" y="206"/>
                  </a:cubicBezTo>
                  <a:cubicBezTo>
                    <a:pt x="880" y="206"/>
                    <a:pt x="880" y="206"/>
                    <a:pt x="881" y="206"/>
                  </a:cubicBezTo>
                  <a:cubicBezTo>
                    <a:pt x="881" y="206"/>
                    <a:pt x="881" y="206"/>
                    <a:pt x="881" y="206"/>
                  </a:cubicBezTo>
                  <a:cubicBezTo>
                    <a:pt x="881" y="206"/>
                    <a:pt x="881" y="206"/>
                    <a:pt x="881" y="206"/>
                  </a:cubicBezTo>
                  <a:cubicBezTo>
                    <a:pt x="882" y="206"/>
                    <a:pt x="882" y="206"/>
                    <a:pt x="882" y="206"/>
                  </a:cubicBezTo>
                  <a:cubicBezTo>
                    <a:pt x="882" y="205"/>
                    <a:pt x="882" y="205"/>
                    <a:pt x="882" y="205"/>
                  </a:cubicBezTo>
                  <a:cubicBezTo>
                    <a:pt x="882" y="205"/>
                    <a:pt x="882" y="206"/>
                    <a:pt x="882" y="206"/>
                  </a:cubicBezTo>
                  <a:cubicBezTo>
                    <a:pt x="882" y="206"/>
                    <a:pt x="883" y="206"/>
                    <a:pt x="883" y="206"/>
                  </a:cubicBezTo>
                  <a:cubicBezTo>
                    <a:pt x="883" y="206"/>
                    <a:pt x="883" y="206"/>
                    <a:pt x="883" y="206"/>
                  </a:cubicBezTo>
                  <a:cubicBezTo>
                    <a:pt x="883" y="206"/>
                    <a:pt x="883" y="206"/>
                    <a:pt x="884" y="206"/>
                  </a:cubicBezTo>
                  <a:cubicBezTo>
                    <a:pt x="884" y="206"/>
                    <a:pt x="884" y="206"/>
                    <a:pt x="884" y="206"/>
                  </a:cubicBezTo>
                  <a:cubicBezTo>
                    <a:pt x="884" y="206"/>
                    <a:pt x="884" y="205"/>
                    <a:pt x="884" y="205"/>
                  </a:cubicBezTo>
                  <a:cubicBezTo>
                    <a:pt x="884" y="205"/>
                    <a:pt x="884" y="206"/>
                    <a:pt x="884" y="206"/>
                  </a:cubicBezTo>
                  <a:cubicBezTo>
                    <a:pt x="885" y="206"/>
                    <a:pt x="885" y="206"/>
                    <a:pt x="885" y="206"/>
                  </a:cubicBezTo>
                  <a:cubicBezTo>
                    <a:pt x="885" y="206"/>
                    <a:pt x="885" y="205"/>
                    <a:pt x="885" y="205"/>
                  </a:cubicBezTo>
                  <a:cubicBezTo>
                    <a:pt x="885" y="205"/>
                    <a:pt x="886" y="205"/>
                    <a:pt x="886" y="205"/>
                  </a:cubicBezTo>
                  <a:cubicBezTo>
                    <a:pt x="886" y="205"/>
                    <a:pt x="886" y="205"/>
                    <a:pt x="886" y="205"/>
                  </a:cubicBezTo>
                  <a:cubicBezTo>
                    <a:pt x="886" y="205"/>
                    <a:pt x="886" y="205"/>
                    <a:pt x="886" y="205"/>
                  </a:cubicBezTo>
                  <a:cubicBezTo>
                    <a:pt x="887" y="206"/>
                    <a:pt x="887" y="206"/>
                    <a:pt x="887" y="206"/>
                  </a:cubicBezTo>
                  <a:cubicBezTo>
                    <a:pt x="887" y="206"/>
                    <a:pt x="887" y="205"/>
                    <a:pt x="887" y="205"/>
                  </a:cubicBezTo>
                  <a:cubicBezTo>
                    <a:pt x="887" y="205"/>
                    <a:pt x="887" y="205"/>
                    <a:pt x="887" y="205"/>
                  </a:cubicBezTo>
                  <a:cubicBezTo>
                    <a:pt x="888" y="205"/>
                    <a:pt x="888" y="205"/>
                    <a:pt x="888" y="205"/>
                  </a:cubicBezTo>
                  <a:cubicBezTo>
                    <a:pt x="888" y="205"/>
                    <a:pt x="888" y="205"/>
                    <a:pt x="888" y="205"/>
                  </a:cubicBezTo>
                  <a:cubicBezTo>
                    <a:pt x="888" y="205"/>
                    <a:pt x="888" y="205"/>
                    <a:pt x="889" y="205"/>
                  </a:cubicBezTo>
                  <a:cubicBezTo>
                    <a:pt x="889" y="205"/>
                    <a:pt x="889" y="205"/>
                    <a:pt x="889" y="205"/>
                  </a:cubicBezTo>
                  <a:cubicBezTo>
                    <a:pt x="889" y="205"/>
                    <a:pt x="889" y="205"/>
                    <a:pt x="889" y="205"/>
                  </a:cubicBezTo>
                  <a:cubicBezTo>
                    <a:pt x="890" y="205"/>
                    <a:pt x="890" y="205"/>
                    <a:pt x="890" y="205"/>
                  </a:cubicBezTo>
                  <a:cubicBezTo>
                    <a:pt x="890" y="205"/>
                    <a:pt x="890" y="205"/>
                    <a:pt x="890" y="205"/>
                  </a:cubicBezTo>
                  <a:cubicBezTo>
                    <a:pt x="890" y="205"/>
                    <a:pt x="890" y="206"/>
                    <a:pt x="890" y="206"/>
                  </a:cubicBezTo>
                  <a:cubicBezTo>
                    <a:pt x="891" y="206"/>
                    <a:pt x="891" y="205"/>
                    <a:pt x="891" y="205"/>
                  </a:cubicBezTo>
                  <a:cubicBezTo>
                    <a:pt x="891" y="205"/>
                    <a:pt x="891" y="205"/>
                    <a:pt x="891" y="205"/>
                  </a:cubicBezTo>
                  <a:cubicBezTo>
                    <a:pt x="891" y="205"/>
                    <a:pt x="891" y="205"/>
                    <a:pt x="892" y="205"/>
                  </a:cubicBezTo>
                  <a:cubicBezTo>
                    <a:pt x="892" y="205"/>
                    <a:pt x="892" y="205"/>
                    <a:pt x="892" y="205"/>
                  </a:cubicBezTo>
                  <a:cubicBezTo>
                    <a:pt x="892" y="205"/>
                    <a:pt x="892" y="205"/>
                    <a:pt x="892" y="205"/>
                  </a:cubicBezTo>
                  <a:cubicBezTo>
                    <a:pt x="892" y="205"/>
                    <a:pt x="892" y="205"/>
                    <a:pt x="893" y="205"/>
                  </a:cubicBezTo>
                  <a:cubicBezTo>
                    <a:pt x="893" y="205"/>
                    <a:pt x="893" y="205"/>
                    <a:pt x="893" y="205"/>
                  </a:cubicBezTo>
                  <a:cubicBezTo>
                    <a:pt x="893" y="205"/>
                    <a:pt x="893" y="205"/>
                    <a:pt x="893" y="205"/>
                  </a:cubicBezTo>
                  <a:cubicBezTo>
                    <a:pt x="893" y="205"/>
                    <a:pt x="894" y="205"/>
                    <a:pt x="894" y="205"/>
                  </a:cubicBezTo>
                  <a:cubicBezTo>
                    <a:pt x="894" y="205"/>
                    <a:pt x="894" y="205"/>
                    <a:pt x="894" y="205"/>
                  </a:cubicBezTo>
                  <a:cubicBezTo>
                    <a:pt x="894" y="205"/>
                    <a:pt x="894" y="205"/>
                    <a:pt x="895" y="205"/>
                  </a:cubicBezTo>
                  <a:cubicBezTo>
                    <a:pt x="895" y="205"/>
                    <a:pt x="895" y="205"/>
                    <a:pt x="895" y="205"/>
                  </a:cubicBezTo>
                  <a:cubicBezTo>
                    <a:pt x="895" y="205"/>
                    <a:pt x="895" y="205"/>
                    <a:pt x="895" y="205"/>
                  </a:cubicBezTo>
                  <a:cubicBezTo>
                    <a:pt x="895" y="205"/>
                    <a:pt x="895" y="205"/>
                    <a:pt x="895" y="205"/>
                  </a:cubicBezTo>
                  <a:cubicBezTo>
                    <a:pt x="896" y="205"/>
                    <a:pt x="896" y="205"/>
                    <a:pt x="896" y="205"/>
                  </a:cubicBezTo>
                  <a:cubicBezTo>
                    <a:pt x="896" y="205"/>
                    <a:pt x="896" y="205"/>
                    <a:pt x="896" y="205"/>
                  </a:cubicBezTo>
                  <a:cubicBezTo>
                    <a:pt x="896" y="205"/>
                    <a:pt x="897" y="205"/>
                    <a:pt x="897" y="205"/>
                  </a:cubicBezTo>
                  <a:cubicBezTo>
                    <a:pt x="897" y="205"/>
                    <a:pt x="897" y="205"/>
                    <a:pt x="897" y="205"/>
                  </a:cubicBezTo>
                  <a:cubicBezTo>
                    <a:pt x="897" y="205"/>
                    <a:pt x="897" y="205"/>
                    <a:pt x="897" y="205"/>
                  </a:cubicBezTo>
                  <a:cubicBezTo>
                    <a:pt x="897" y="205"/>
                    <a:pt x="897" y="205"/>
                    <a:pt x="898" y="205"/>
                  </a:cubicBezTo>
                  <a:cubicBezTo>
                    <a:pt x="898" y="205"/>
                    <a:pt x="898" y="205"/>
                    <a:pt x="898" y="205"/>
                  </a:cubicBezTo>
                  <a:cubicBezTo>
                    <a:pt x="898" y="205"/>
                    <a:pt x="898" y="205"/>
                    <a:pt x="898" y="205"/>
                  </a:cubicBezTo>
                  <a:cubicBezTo>
                    <a:pt x="899" y="204"/>
                    <a:pt x="899" y="205"/>
                    <a:pt x="899" y="205"/>
                  </a:cubicBezTo>
                  <a:cubicBezTo>
                    <a:pt x="899" y="205"/>
                    <a:pt x="899" y="205"/>
                    <a:pt x="899" y="205"/>
                  </a:cubicBezTo>
                  <a:cubicBezTo>
                    <a:pt x="899" y="205"/>
                    <a:pt x="899" y="205"/>
                    <a:pt x="900" y="205"/>
                  </a:cubicBezTo>
                  <a:cubicBezTo>
                    <a:pt x="900" y="205"/>
                    <a:pt x="900" y="205"/>
                    <a:pt x="900" y="205"/>
                  </a:cubicBezTo>
                  <a:cubicBezTo>
                    <a:pt x="900" y="205"/>
                    <a:pt x="900" y="205"/>
                    <a:pt x="900" y="205"/>
                  </a:cubicBezTo>
                  <a:cubicBezTo>
                    <a:pt x="900" y="205"/>
                    <a:pt x="900" y="205"/>
                    <a:pt x="901" y="205"/>
                  </a:cubicBezTo>
                  <a:cubicBezTo>
                    <a:pt x="901" y="205"/>
                    <a:pt x="901" y="205"/>
                    <a:pt x="901" y="205"/>
                  </a:cubicBezTo>
                  <a:cubicBezTo>
                    <a:pt x="901" y="205"/>
                    <a:pt x="901" y="205"/>
                    <a:pt x="901" y="205"/>
                  </a:cubicBezTo>
                  <a:cubicBezTo>
                    <a:pt x="901" y="204"/>
                    <a:pt x="902" y="204"/>
                    <a:pt x="902" y="205"/>
                  </a:cubicBezTo>
                  <a:cubicBezTo>
                    <a:pt x="902" y="205"/>
                    <a:pt x="902" y="205"/>
                    <a:pt x="902" y="205"/>
                  </a:cubicBezTo>
                  <a:cubicBezTo>
                    <a:pt x="902" y="205"/>
                    <a:pt x="902" y="205"/>
                    <a:pt x="903" y="205"/>
                  </a:cubicBezTo>
                  <a:cubicBezTo>
                    <a:pt x="903" y="204"/>
                    <a:pt x="903" y="204"/>
                    <a:pt x="903" y="204"/>
                  </a:cubicBezTo>
                  <a:cubicBezTo>
                    <a:pt x="903" y="204"/>
                    <a:pt x="903" y="205"/>
                    <a:pt x="903" y="205"/>
                  </a:cubicBezTo>
                  <a:cubicBezTo>
                    <a:pt x="903" y="205"/>
                    <a:pt x="903" y="204"/>
                    <a:pt x="903" y="204"/>
                  </a:cubicBezTo>
                  <a:cubicBezTo>
                    <a:pt x="904" y="204"/>
                    <a:pt x="904" y="204"/>
                    <a:pt x="904" y="204"/>
                  </a:cubicBezTo>
                  <a:cubicBezTo>
                    <a:pt x="904" y="204"/>
                    <a:pt x="904" y="204"/>
                    <a:pt x="904" y="204"/>
                  </a:cubicBezTo>
                  <a:cubicBezTo>
                    <a:pt x="904" y="204"/>
                    <a:pt x="905" y="204"/>
                    <a:pt x="905" y="204"/>
                  </a:cubicBezTo>
                  <a:cubicBezTo>
                    <a:pt x="905" y="204"/>
                    <a:pt x="905" y="205"/>
                    <a:pt x="905" y="205"/>
                  </a:cubicBezTo>
                  <a:cubicBezTo>
                    <a:pt x="905" y="204"/>
                    <a:pt x="905" y="204"/>
                    <a:pt x="905" y="204"/>
                  </a:cubicBezTo>
                  <a:cubicBezTo>
                    <a:pt x="905" y="204"/>
                    <a:pt x="905" y="205"/>
                    <a:pt x="906" y="205"/>
                  </a:cubicBezTo>
                  <a:cubicBezTo>
                    <a:pt x="906" y="205"/>
                    <a:pt x="906" y="204"/>
                    <a:pt x="906" y="204"/>
                  </a:cubicBezTo>
                  <a:cubicBezTo>
                    <a:pt x="906" y="204"/>
                    <a:pt x="906" y="204"/>
                    <a:pt x="906" y="204"/>
                  </a:cubicBezTo>
                  <a:cubicBezTo>
                    <a:pt x="907" y="204"/>
                    <a:pt x="907" y="204"/>
                    <a:pt x="907" y="204"/>
                  </a:cubicBezTo>
                  <a:cubicBezTo>
                    <a:pt x="907" y="204"/>
                    <a:pt x="907" y="204"/>
                    <a:pt x="907" y="203"/>
                  </a:cubicBezTo>
                  <a:cubicBezTo>
                    <a:pt x="907" y="203"/>
                    <a:pt x="907" y="204"/>
                    <a:pt x="908" y="204"/>
                  </a:cubicBezTo>
                  <a:cubicBezTo>
                    <a:pt x="908" y="204"/>
                    <a:pt x="908" y="204"/>
                    <a:pt x="908" y="204"/>
                  </a:cubicBezTo>
                  <a:cubicBezTo>
                    <a:pt x="908" y="204"/>
                    <a:pt x="908" y="204"/>
                    <a:pt x="908" y="204"/>
                  </a:cubicBezTo>
                  <a:cubicBezTo>
                    <a:pt x="908" y="204"/>
                    <a:pt x="908" y="204"/>
                    <a:pt x="909" y="204"/>
                  </a:cubicBezTo>
                  <a:cubicBezTo>
                    <a:pt x="909" y="204"/>
                    <a:pt x="909" y="203"/>
                    <a:pt x="909" y="203"/>
                  </a:cubicBezTo>
                  <a:cubicBezTo>
                    <a:pt x="909" y="203"/>
                    <a:pt x="909" y="204"/>
                    <a:pt x="909" y="204"/>
                  </a:cubicBezTo>
                  <a:cubicBezTo>
                    <a:pt x="909" y="204"/>
                    <a:pt x="910" y="204"/>
                    <a:pt x="910" y="204"/>
                  </a:cubicBezTo>
                  <a:cubicBezTo>
                    <a:pt x="910" y="204"/>
                    <a:pt x="910" y="203"/>
                    <a:pt x="910" y="203"/>
                  </a:cubicBezTo>
                  <a:cubicBezTo>
                    <a:pt x="910" y="203"/>
                    <a:pt x="910" y="203"/>
                    <a:pt x="911" y="203"/>
                  </a:cubicBezTo>
                  <a:cubicBezTo>
                    <a:pt x="911" y="203"/>
                    <a:pt x="911" y="203"/>
                    <a:pt x="911" y="203"/>
                  </a:cubicBezTo>
                  <a:cubicBezTo>
                    <a:pt x="911" y="204"/>
                    <a:pt x="911" y="204"/>
                    <a:pt x="911" y="203"/>
                  </a:cubicBezTo>
                  <a:cubicBezTo>
                    <a:pt x="911" y="203"/>
                    <a:pt x="911" y="203"/>
                    <a:pt x="911" y="203"/>
                  </a:cubicBezTo>
                  <a:cubicBezTo>
                    <a:pt x="912" y="203"/>
                    <a:pt x="912" y="203"/>
                    <a:pt x="912" y="203"/>
                  </a:cubicBezTo>
                  <a:cubicBezTo>
                    <a:pt x="912" y="203"/>
                    <a:pt x="912" y="203"/>
                    <a:pt x="912" y="203"/>
                  </a:cubicBezTo>
                  <a:cubicBezTo>
                    <a:pt x="912" y="204"/>
                    <a:pt x="913" y="204"/>
                    <a:pt x="913" y="204"/>
                  </a:cubicBezTo>
                  <a:cubicBezTo>
                    <a:pt x="913" y="204"/>
                    <a:pt x="913" y="203"/>
                    <a:pt x="913" y="203"/>
                  </a:cubicBezTo>
                  <a:cubicBezTo>
                    <a:pt x="913" y="203"/>
                    <a:pt x="913" y="203"/>
                    <a:pt x="913" y="203"/>
                  </a:cubicBezTo>
                  <a:cubicBezTo>
                    <a:pt x="913" y="203"/>
                    <a:pt x="914" y="203"/>
                    <a:pt x="914" y="203"/>
                  </a:cubicBezTo>
                  <a:cubicBezTo>
                    <a:pt x="914" y="203"/>
                    <a:pt x="914" y="204"/>
                    <a:pt x="914" y="204"/>
                  </a:cubicBezTo>
                  <a:cubicBezTo>
                    <a:pt x="914" y="204"/>
                    <a:pt x="914" y="204"/>
                    <a:pt x="914" y="204"/>
                  </a:cubicBezTo>
                  <a:cubicBezTo>
                    <a:pt x="915" y="204"/>
                    <a:pt x="915" y="203"/>
                    <a:pt x="915" y="203"/>
                  </a:cubicBezTo>
                  <a:cubicBezTo>
                    <a:pt x="915" y="203"/>
                    <a:pt x="915" y="204"/>
                    <a:pt x="915" y="204"/>
                  </a:cubicBezTo>
                  <a:cubicBezTo>
                    <a:pt x="915" y="204"/>
                    <a:pt x="915" y="203"/>
                    <a:pt x="916" y="203"/>
                  </a:cubicBezTo>
                  <a:cubicBezTo>
                    <a:pt x="916" y="203"/>
                    <a:pt x="916" y="203"/>
                    <a:pt x="916" y="203"/>
                  </a:cubicBezTo>
                  <a:cubicBezTo>
                    <a:pt x="916" y="203"/>
                    <a:pt x="916" y="203"/>
                    <a:pt x="916" y="203"/>
                  </a:cubicBezTo>
                  <a:cubicBezTo>
                    <a:pt x="916" y="203"/>
                    <a:pt x="916" y="203"/>
                    <a:pt x="917" y="203"/>
                  </a:cubicBezTo>
                  <a:cubicBezTo>
                    <a:pt x="917" y="203"/>
                    <a:pt x="917" y="203"/>
                    <a:pt x="917" y="203"/>
                  </a:cubicBezTo>
                  <a:cubicBezTo>
                    <a:pt x="917" y="204"/>
                    <a:pt x="917" y="204"/>
                    <a:pt x="917" y="204"/>
                  </a:cubicBezTo>
                  <a:cubicBezTo>
                    <a:pt x="918" y="204"/>
                    <a:pt x="918" y="203"/>
                    <a:pt x="918" y="203"/>
                  </a:cubicBezTo>
                  <a:cubicBezTo>
                    <a:pt x="918" y="203"/>
                    <a:pt x="918" y="203"/>
                    <a:pt x="918" y="203"/>
                  </a:cubicBezTo>
                  <a:cubicBezTo>
                    <a:pt x="918" y="203"/>
                    <a:pt x="918" y="204"/>
                    <a:pt x="919" y="203"/>
                  </a:cubicBezTo>
                  <a:cubicBezTo>
                    <a:pt x="919" y="203"/>
                    <a:pt x="919" y="203"/>
                    <a:pt x="919" y="203"/>
                  </a:cubicBezTo>
                  <a:cubicBezTo>
                    <a:pt x="919" y="203"/>
                    <a:pt x="919" y="203"/>
                    <a:pt x="919" y="203"/>
                  </a:cubicBezTo>
                  <a:cubicBezTo>
                    <a:pt x="919" y="203"/>
                    <a:pt x="919" y="203"/>
                    <a:pt x="920" y="203"/>
                  </a:cubicBezTo>
                  <a:cubicBezTo>
                    <a:pt x="920" y="203"/>
                    <a:pt x="920" y="203"/>
                    <a:pt x="920" y="203"/>
                  </a:cubicBezTo>
                  <a:cubicBezTo>
                    <a:pt x="920" y="203"/>
                    <a:pt x="920" y="203"/>
                    <a:pt x="920" y="203"/>
                  </a:cubicBezTo>
                  <a:cubicBezTo>
                    <a:pt x="920" y="203"/>
                    <a:pt x="921" y="203"/>
                    <a:pt x="921" y="203"/>
                  </a:cubicBezTo>
                  <a:cubicBezTo>
                    <a:pt x="921" y="203"/>
                    <a:pt x="921" y="203"/>
                    <a:pt x="921" y="203"/>
                  </a:cubicBezTo>
                  <a:cubicBezTo>
                    <a:pt x="921" y="203"/>
                    <a:pt x="921" y="203"/>
                    <a:pt x="921" y="203"/>
                  </a:cubicBezTo>
                  <a:cubicBezTo>
                    <a:pt x="921" y="203"/>
                    <a:pt x="922" y="203"/>
                    <a:pt x="922" y="203"/>
                  </a:cubicBezTo>
                  <a:cubicBezTo>
                    <a:pt x="922" y="203"/>
                    <a:pt x="922" y="203"/>
                    <a:pt x="922" y="203"/>
                  </a:cubicBezTo>
                  <a:cubicBezTo>
                    <a:pt x="922" y="203"/>
                    <a:pt x="922" y="203"/>
                    <a:pt x="922" y="203"/>
                  </a:cubicBezTo>
                  <a:cubicBezTo>
                    <a:pt x="923" y="203"/>
                    <a:pt x="923" y="203"/>
                    <a:pt x="923" y="203"/>
                  </a:cubicBezTo>
                  <a:cubicBezTo>
                    <a:pt x="923" y="203"/>
                    <a:pt x="923" y="203"/>
                    <a:pt x="923" y="203"/>
                  </a:cubicBezTo>
                  <a:cubicBezTo>
                    <a:pt x="923" y="203"/>
                    <a:pt x="924" y="203"/>
                    <a:pt x="924" y="203"/>
                  </a:cubicBezTo>
                  <a:cubicBezTo>
                    <a:pt x="924" y="203"/>
                    <a:pt x="924" y="203"/>
                    <a:pt x="924" y="203"/>
                  </a:cubicBezTo>
                  <a:cubicBezTo>
                    <a:pt x="924" y="203"/>
                    <a:pt x="924" y="203"/>
                    <a:pt x="924" y="203"/>
                  </a:cubicBezTo>
                  <a:cubicBezTo>
                    <a:pt x="924" y="203"/>
                    <a:pt x="924" y="202"/>
                    <a:pt x="925" y="202"/>
                  </a:cubicBezTo>
                  <a:cubicBezTo>
                    <a:pt x="925" y="202"/>
                    <a:pt x="925" y="203"/>
                    <a:pt x="925" y="203"/>
                  </a:cubicBezTo>
                  <a:cubicBezTo>
                    <a:pt x="925" y="203"/>
                    <a:pt x="925" y="203"/>
                    <a:pt x="925" y="203"/>
                  </a:cubicBezTo>
                  <a:cubicBezTo>
                    <a:pt x="926" y="203"/>
                    <a:pt x="926" y="203"/>
                    <a:pt x="926" y="203"/>
                  </a:cubicBezTo>
                  <a:cubicBezTo>
                    <a:pt x="926" y="203"/>
                    <a:pt x="926" y="203"/>
                    <a:pt x="926" y="203"/>
                  </a:cubicBezTo>
                  <a:cubicBezTo>
                    <a:pt x="926" y="202"/>
                    <a:pt x="926" y="203"/>
                    <a:pt x="926" y="203"/>
                  </a:cubicBezTo>
                  <a:cubicBezTo>
                    <a:pt x="926" y="203"/>
                    <a:pt x="927" y="203"/>
                    <a:pt x="927" y="203"/>
                  </a:cubicBezTo>
                  <a:cubicBezTo>
                    <a:pt x="927" y="203"/>
                    <a:pt x="927" y="203"/>
                    <a:pt x="927" y="203"/>
                  </a:cubicBezTo>
                  <a:cubicBezTo>
                    <a:pt x="927" y="203"/>
                    <a:pt x="927" y="203"/>
                    <a:pt x="928" y="203"/>
                  </a:cubicBezTo>
                  <a:cubicBezTo>
                    <a:pt x="928" y="203"/>
                    <a:pt x="928" y="203"/>
                    <a:pt x="928" y="203"/>
                  </a:cubicBezTo>
                  <a:cubicBezTo>
                    <a:pt x="928" y="203"/>
                    <a:pt x="928" y="203"/>
                    <a:pt x="928" y="203"/>
                  </a:cubicBezTo>
                  <a:cubicBezTo>
                    <a:pt x="928" y="203"/>
                    <a:pt x="929" y="203"/>
                    <a:pt x="929" y="203"/>
                  </a:cubicBezTo>
                  <a:cubicBezTo>
                    <a:pt x="929" y="203"/>
                    <a:pt x="929" y="203"/>
                    <a:pt x="929" y="203"/>
                  </a:cubicBezTo>
                  <a:cubicBezTo>
                    <a:pt x="929" y="203"/>
                    <a:pt x="929" y="203"/>
                    <a:pt x="929" y="203"/>
                  </a:cubicBezTo>
                  <a:cubicBezTo>
                    <a:pt x="929" y="203"/>
                    <a:pt x="930" y="203"/>
                    <a:pt x="930" y="203"/>
                  </a:cubicBezTo>
                  <a:cubicBezTo>
                    <a:pt x="930" y="203"/>
                    <a:pt x="930" y="203"/>
                    <a:pt x="930" y="203"/>
                  </a:cubicBezTo>
                  <a:cubicBezTo>
                    <a:pt x="930" y="203"/>
                    <a:pt x="930" y="203"/>
                    <a:pt x="930" y="203"/>
                  </a:cubicBezTo>
                  <a:cubicBezTo>
                    <a:pt x="931" y="203"/>
                    <a:pt x="931" y="203"/>
                    <a:pt x="931" y="203"/>
                  </a:cubicBezTo>
                  <a:cubicBezTo>
                    <a:pt x="931" y="203"/>
                    <a:pt x="931" y="203"/>
                    <a:pt x="931" y="203"/>
                  </a:cubicBezTo>
                  <a:cubicBezTo>
                    <a:pt x="931" y="203"/>
                    <a:pt x="932" y="202"/>
                    <a:pt x="932" y="203"/>
                  </a:cubicBezTo>
                  <a:cubicBezTo>
                    <a:pt x="932" y="203"/>
                    <a:pt x="932" y="203"/>
                    <a:pt x="932" y="203"/>
                  </a:cubicBezTo>
                  <a:cubicBezTo>
                    <a:pt x="932" y="203"/>
                    <a:pt x="932" y="203"/>
                    <a:pt x="932" y="203"/>
                  </a:cubicBezTo>
                  <a:cubicBezTo>
                    <a:pt x="932" y="202"/>
                    <a:pt x="932" y="203"/>
                    <a:pt x="933" y="203"/>
                  </a:cubicBezTo>
                  <a:cubicBezTo>
                    <a:pt x="933" y="203"/>
                    <a:pt x="933" y="203"/>
                    <a:pt x="933" y="203"/>
                  </a:cubicBezTo>
                  <a:cubicBezTo>
                    <a:pt x="933" y="203"/>
                    <a:pt x="933" y="203"/>
                    <a:pt x="933" y="203"/>
                  </a:cubicBezTo>
                  <a:cubicBezTo>
                    <a:pt x="934" y="203"/>
                    <a:pt x="934" y="202"/>
                    <a:pt x="934" y="202"/>
                  </a:cubicBezTo>
                  <a:cubicBezTo>
                    <a:pt x="934" y="202"/>
                    <a:pt x="934" y="203"/>
                    <a:pt x="934" y="203"/>
                  </a:cubicBezTo>
                  <a:cubicBezTo>
                    <a:pt x="934" y="203"/>
                    <a:pt x="934" y="202"/>
                    <a:pt x="934" y="202"/>
                  </a:cubicBezTo>
                  <a:cubicBezTo>
                    <a:pt x="934" y="202"/>
                    <a:pt x="935" y="202"/>
                    <a:pt x="935" y="202"/>
                  </a:cubicBezTo>
                  <a:cubicBezTo>
                    <a:pt x="935" y="202"/>
                    <a:pt x="935" y="202"/>
                    <a:pt x="935" y="202"/>
                  </a:cubicBezTo>
                  <a:cubicBezTo>
                    <a:pt x="935" y="202"/>
                    <a:pt x="935" y="202"/>
                    <a:pt x="936" y="202"/>
                  </a:cubicBezTo>
                  <a:cubicBezTo>
                    <a:pt x="936" y="202"/>
                    <a:pt x="936" y="202"/>
                    <a:pt x="936" y="202"/>
                  </a:cubicBezTo>
                  <a:cubicBezTo>
                    <a:pt x="936" y="202"/>
                    <a:pt x="936" y="202"/>
                    <a:pt x="936" y="202"/>
                  </a:cubicBezTo>
                  <a:cubicBezTo>
                    <a:pt x="936" y="202"/>
                    <a:pt x="937" y="202"/>
                    <a:pt x="937" y="202"/>
                  </a:cubicBezTo>
                  <a:cubicBezTo>
                    <a:pt x="937" y="202"/>
                    <a:pt x="937" y="203"/>
                    <a:pt x="937" y="203"/>
                  </a:cubicBezTo>
                  <a:cubicBezTo>
                    <a:pt x="937" y="203"/>
                    <a:pt x="937" y="202"/>
                    <a:pt x="937" y="202"/>
                  </a:cubicBezTo>
                  <a:cubicBezTo>
                    <a:pt x="937" y="202"/>
                    <a:pt x="938" y="202"/>
                    <a:pt x="938" y="202"/>
                  </a:cubicBezTo>
                  <a:cubicBezTo>
                    <a:pt x="938" y="202"/>
                    <a:pt x="938" y="202"/>
                    <a:pt x="938" y="202"/>
                  </a:cubicBezTo>
                  <a:cubicBezTo>
                    <a:pt x="938" y="202"/>
                    <a:pt x="938" y="202"/>
                    <a:pt x="938" y="202"/>
                  </a:cubicBezTo>
                  <a:cubicBezTo>
                    <a:pt x="939" y="202"/>
                    <a:pt x="939" y="202"/>
                    <a:pt x="939" y="203"/>
                  </a:cubicBezTo>
                  <a:cubicBezTo>
                    <a:pt x="939" y="203"/>
                    <a:pt x="939" y="202"/>
                    <a:pt x="939" y="202"/>
                  </a:cubicBezTo>
                  <a:cubicBezTo>
                    <a:pt x="939" y="202"/>
                    <a:pt x="940" y="202"/>
                    <a:pt x="940" y="202"/>
                  </a:cubicBezTo>
                  <a:cubicBezTo>
                    <a:pt x="940" y="202"/>
                    <a:pt x="940" y="202"/>
                    <a:pt x="940" y="202"/>
                  </a:cubicBezTo>
                  <a:cubicBezTo>
                    <a:pt x="940" y="202"/>
                    <a:pt x="940" y="202"/>
                    <a:pt x="940" y="202"/>
                  </a:cubicBezTo>
                  <a:cubicBezTo>
                    <a:pt x="940" y="202"/>
                    <a:pt x="941" y="202"/>
                    <a:pt x="941" y="202"/>
                  </a:cubicBezTo>
                  <a:cubicBezTo>
                    <a:pt x="941" y="202"/>
                    <a:pt x="941" y="201"/>
                    <a:pt x="941" y="201"/>
                  </a:cubicBezTo>
                  <a:cubicBezTo>
                    <a:pt x="941" y="201"/>
                    <a:pt x="941" y="202"/>
                    <a:pt x="941" y="202"/>
                  </a:cubicBezTo>
                  <a:cubicBezTo>
                    <a:pt x="942" y="202"/>
                    <a:pt x="942" y="202"/>
                    <a:pt x="942" y="202"/>
                  </a:cubicBezTo>
                  <a:cubicBezTo>
                    <a:pt x="942" y="202"/>
                    <a:pt x="942" y="202"/>
                    <a:pt x="942" y="202"/>
                  </a:cubicBezTo>
                  <a:cubicBezTo>
                    <a:pt x="942" y="202"/>
                    <a:pt x="942" y="202"/>
                    <a:pt x="942" y="201"/>
                  </a:cubicBezTo>
                  <a:cubicBezTo>
                    <a:pt x="943" y="201"/>
                    <a:pt x="943" y="201"/>
                    <a:pt x="943" y="201"/>
                  </a:cubicBezTo>
                  <a:cubicBezTo>
                    <a:pt x="943" y="201"/>
                    <a:pt x="943" y="202"/>
                    <a:pt x="943" y="202"/>
                  </a:cubicBezTo>
                  <a:cubicBezTo>
                    <a:pt x="943" y="202"/>
                    <a:pt x="943" y="201"/>
                    <a:pt x="944" y="201"/>
                  </a:cubicBezTo>
                  <a:cubicBezTo>
                    <a:pt x="944" y="202"/>
                    <a:pt x="944" y="202"/>
                    <a:pt x="944" y="202"/>
                  </a:cubicBezTo>
                  <a:cubicBezTo>
                    <a:pt x="944" y="202"/>
                    <a:pt x="944" y="202"/>
                    <a:pt x="944" y="202"/>
                  </a:cubicBezTo>
                  <a:cubicBezTo>
                    <a:pt x="945" y="202"/>
                    <a:pt x="945" y="202"/>
                    <a:pt x="945" y="202"/>
                  </a:cubicBezTo>
                  <a:cubicBezTo>
                    <a:pt x="945" y="202"/>
                    <a:pt x="945" y="201"/>
                    <a:pt x="945" y="201"/>
                  </a:cubicBezTo>
                  <a:cubicBezTo>
                    <a:pt x="945" y="201"/>
                    <a:pt x="945" y="202"/>
                    <a:pt x="945" y="202"/>
                  </a:cubicBezTo>
                  <a:cubicBezTo>
                    <a:pt x="945" y="202"/>
                    <a:pt x="946" y="201"/>
                    <a:pt x="946" y="201"/>
                  </a:cubicBezTo>
                  <a:cubicBezTo>
                    <a:pt x="946" y="201"/>
                    <a:pt x="946" y="202"/>
                    <a:pt x="946" y="202"/>
                  </a:cubicBezTo>
                  <a:cubicBezTo>
                    <a:pt x="946" y="202"/>
                    <a:pt x="946" y="202"/>
                    <a:pt x="947" y="201"/>
                  </a:cubicBezTo>
                  <a:cubicBezTo>
                    <a:pt x="947" y="201"/>
                    <a:pt x="947" y="201"/>
                    <a:pt x="947" y="201"/>
                  </a:cubicBezTo>
                  <a:cubicBezTo>
                    <a:pt x="947" y="201"/>
                    <a:pt x="947" y="201"/>
                    <a:pt x="947" y="201"/>
                  </a:cubicBezTo>
                  <a:cubicBezTo>
                    <a:pt x="947" y="201"/>
                    <a:pt x="948" y="201"/>
                    <a:pt x="948" y="201"/>
                  </a:cubicBezTo>
                  <a:cubicBezTo>
                    <a:pt x="948" y="201"/>
                    <a:pt x="948" y="201"/>
                    <a:pt x="948" y="201"/>
                  </a:cubicBezTo>
                  <a:cubicBezTo>
                    <a:pt x="948" y="201"/>
                    <a:pt x="948" y="201"/>
                    <a:pt x="948" y="201"/>
                  </a:cubicBezTo>
                  <a:cubicBezTo>
                    <a:pt x="948" y="201"/>
                    <a:pt x="949" y="201"/>
                    <a:pt x="949" y="201"/>
                  </a:cubicBezTo>
                  <a:cubicBezTo>
                    <a:pt x="949" y="201"/>
                    <a:pt x="949" y="201"/>
                    <a:pt x="949" y="201"/>
                  </a:cubicBezTo>
                  <a:cubicBezTo>
                    <a:pt x="949" y="201"/>
                    <a:pt x="949" y="201"/>
                    <a:pt x="949" y="201"/>
                  </a:cubicBezTo>
                  <a:cubicBezTo>
                    <a:pt x="950" y="201"/>
                    <a:pt x="950" y="201"/>
                    <a:pt x="950" y="201"/>
                  </a:cubicBezTo>
                  <a:cubicBezTo>
                    <a:pt x="950" y="201"/>
                    <a:pt x="950" y="201"/>
                    <a:pt x="950" y="201"/>
                  </a:cubicBezTo>
                  <a:cubicBezTo>
                    <a:pt x="950" y="201"/>
                    <a:pt x="950" y="201"/>
                    <a:pt x="950" y="201"/>
                  </a:cubicBezTo>
                  <a:cubicBezTo>
                    <a:pt x="951" y="201"/>
                    <a:pt x="951" y="201"/>
                    <a:pt x="951" y="201"/>
                  </a:cubicBezTo>
                  <a:cubicBezTo>
                    <a:pt x="951" y="201"/>
                    <a:pt x="951" y="201"/>
                    <a:pt x="951" y="201"/>
                  </a:cubicBezTo>
                  <a:cubicBezTo>
                    <a:pt x="951" y="201"/>
                    <a:pt x="951" y="201"/>
                    <a:pt x="952" y="201"/>
                  </a:cubicBezTo>
                  <a:cubicBezTo>
                    <a:pt x="952" y="201"/>
                    <a:pt x="952" y="201"/>
                    <a:pt x="952" y="201"/>
                  </a:cubicBezTo>
                  <a:cubicBezTo>
                    <a:pt x="952" y="201"/>
                    <a:pt x="952" y="201"/>
                    <a:pt x="952" y="201"/>
                  </a:cubicBezTo>
                  <a:cubicBezTo>
                    <a:pt x="953" y="201"/>
                    <a:pt x="953" y="201"/>
                    <a:pt x="953" y="201"/>
                  </a:cubicBezTo>
                  <a:cubicBezTo>
                    <a:pt x="953" y="201"/>
                    <a:pt x="953" y="201"/>
                    <a:pt x="953" y="201"/>
                  </a:cubicBezTo>
                  <a:cubicBezTo>
                    <a:pt x="953" y="202"/>
                    <a:pt x="953" y="201"/>
                    <a:pt x="953" y="201"/>
                  </a:cubicBezTo>
                  <a:cubicBezTo>
                    <a:pt x="953" y="201"/>
                    <a:pt x="954" y="201"/>
                    <a:pt x="954" y="201"/>
                  </a:cubicBezTo>
                  <a:cubicBezTo>
                    <a:pt x="954" y="201"/>
                    <a:pt x="954" y="201"/>
                    <a:pt x="954" y="201"/>
                  </a:cubicBezTo>
                  <a:cubicBezTo>
                    <a:pt x="954" y="201"/>
                    <a:pt x="954" y="201"/>
                    <a:pt x="955" y="201"/>
                  </a:cubicBezTo>
                  <a:cubicBezTo>
                    <a:pt x="955" y="201"/>
                    <a:pt x="955" y="201"/>
                    <a:pt x="955" y="201"/>
                  </a:cubicBezTo>
                  <a:cubicBezTo>
                    <a:pt x="955" y="201"/>
                    <a:pt x="955" y="201"/>
                    <a:pt x="955" y="201"/>
                  </a:cubicBezTo>
                  <a:cubicBezTo>
                    <a:pt x="955" y="200"/>
                    <a:pt x="955" y="201"/>
                    <a:pt x="955" y="201"/>
                  </a:cubicBezTo>
                  <a:cubicBezTo>
                    <a:pt x="956" y="201"/>
                    <a:pt x="956" y="201"/>
                    <a:pt x="956" y="201"/>
                  </a:cubicBezTo>
                  <a:cubicBezTo>
                    <a:pt x="956" y="201"/>
                    <a:pt x="956" y="201"/>
                    <a:pt x="956" y="201"/>
                  </a:cubicBezTo>
                  <a:cubicBezTo>
                    <a:pt x="956" y="201"/>
                    <a:pt x="957" y="201"/>
                    <a:pt x="957" y="201"/>
                  </a:cubicBezTo>
                  <a:cubicBezTo>
                    <a:pt x="957" y="201"/>
                    <a:pt x="957" y="201"/>
                    <a:pt x="957" y="201"/>
                  </a:cubicBezTo>
                  <a:cubicBezTo>
                    <a:pt x="957" y="201"/>
                    <a:pt x="957" y="201"/>
                    <a:pt x="957" y="201"/>
                  </a:cubicBezTo>
                  <a:cubicBezTo>
                    <a:pt x="958" y="201"/>
                    <a:pt x="958" y="201"/>
                    <a:pt x="958" y="201"/>
                  </a:cubicBezTo>
                  <a:cubicBezTo>
                    <a:pt x="958" y="201"/>
                    <a:pt x="958" y="201"/>
                    <a:pt x="958" y="201"/>
                  </a:cubicBezTo>
                  <a:cubicBezTo>
                    <a:pt x="958" y="201"/>
                    <a:pt x="958" y="201"/>
                    <a:pt x="958" y="201"/>
                  </a:cubicBezTo>
                  <a:cubicBezTo>
                    <a:pt x="959" y="201"/>
                    <a:pt x="959" y="201"/>
                    <a:pt x="959" y="201"/>
                  </a:cubicBezTo>
                  <a:cubicBezTo>
                    <a:pt x="959" y="201"/>
                    <a:pt x="959" y="201"/>
                    <a:pt x="959" y="201"/>
                  </a:cubicBezTo>
                  <a:cubicBezTo>
                    <a:pt x="959" y="201"/>
                    <a:pt x="959" y="200"/>
                    <a:pt x="960" y="200"/>
                  </a:cubicBezTo>
                  <a:cubicBezTo>
                    <a:pt x="960" y="200"/>
                    <a:pt x="960" y="201"/>
                    <a:pt x="960" y="201"/>
                  </a:cubicBezTo>
                  <a:cubicBezTo>
                    <a:pt x="960" y="201"/>
                    <a:pt x="960" y="200"/>
                    <a:pt x="960" y="200"/>
                  </a:cubicBezTo>
                  <a:cubicBezTo>
                    <a:pt x="961" y="200"/>
                    <a:pt x="961" y="200"/>
                    <a:pt x="961" y="200"/>
                  </a:cubicBezTo>
                  <a:cubicBezTo>
                    <a:pt x="961" y="200"/>
                    <a:pt x="961" y="200"/>
                    <a:pt x="961" y="201"/>
                  </a:cubicBezTo>
                  <a:cubicBezTo>
                    <a:pt x="961" y="201"/>
                    <a:pt x="961" y="200"/>
                    <a:pt x="961" y="200"/>
                  </a:cubicBezTo>
                  <a:cubicBezTo>
                    <a:pt x="961" y="200"/>
                    <a:pt x="962" y="200"/>
                    <a:pt x="962" y="201"/>
                  </a:cubicBezTo>
                  <a:cubicBezTo>
                    <a:pt x="962" y="201"/>
                    <a:pt x="962" y="201"/>
                    <a:pt x="962" y="201"/>
                  </a:cubicBezTo>
                  <a:cubicBezTo>
                    <a:pt x="962" y="200"/>
                    <a:pt x="962" y="200"/>
                    <a:pt x="963" y="200"/>
                  </a:cubicBezTo>
                  <a:cubicBezTo>
                    <a:pt x="963" y="200"/>
                    <a:pt x="963" y="201"/>
                    <a:pt x="963" y="201"/>
                  </a:cubicBezTo>
                  <a:cubicBezTo>
                    <a:pt x="963" y="200"/>
                    <a:pt x="963" y="200"/>
                    <a:pt x="963" y="200"/>
                  </a:cubicBezTo>
                  <a:cubicBezTo>
                    <a:pt x="963" y="200"/>
                    <a:pt x="963" y="200"/>
                    <a:pt x="963" y="200"/>
                  </a:cubicBezTo>
                  <a:cubicBezTo>
                    <a:pt x="964" y="200"/>
                    <a:pt x="964" y="200"/>
                    <a:pt x="964" y="200"/>
                  </a:cubicBezTo>
                  <a:cubicBezTo>
                    <a:pt x="964" y="201"/>
                    <a:pt x="964" y="201"/>
                    <a:pt x="964" y="201"/>
                  </a:cubicBezTo>
                  <a:cubicBezTo>
                    <a:pt x="964" y="201"/>
                    <a:pt x="965" y="200"/>
                    <a:pt x="965" y="200"/>
                  </a:cubicBezTo>
                  <a:cubicBezTo>
                    <a:pt x="965" y="200"/>
                    <a:pt x="965" y="200"/>
                    <a:pt x="965" y="200"/>
                  </a:cubicBezTo>
                  <a:cubicBezTo>
                    <a:pt x="965" y="200"/>
                    <a:pt x="965" y="200"/>
                    <a:pt x="965" y="200"/>
                  </a:cubicBezTo>
                  <a:cubicBezTo>
                    <a:pt x="966" y="200"/>
                    <a:pt x="966" y="200"/>
                    <a:pt x="966" y="200"/>
                  </a:cubicBezTo>
                  <a:cubicBezTo>
                    <a:pt x="966" y="200"/>
                    <a:pt x="966" y="200"/>
                    <a:pt x="966" y="200"/>
                  </a:cubicBezTo>
                  <a:cubicBezTo>
                    <a:pt x="966" y="200"/>
                    <a:pt x="966" y="200"/>
                    <a:pt x="966" y="200"/>
                  </a:cubicBezTo>
                  <a:cubicBezTo>
                    <a:pt x="967" y="200"/>
                    <a:pt x="967" y="200"/>
                    <a:pt x="967" y="200"/>
                  </a:cubicBezTo>
                  <a:cubicBezTo>
                    <a:pt x="967" y="200"/>
                    <a:pt x="967" y="200"/>
                    <a:pt x="967" y="200"/>
                  </a:cubicBezTo>
                  <a:cubicBezTo>
                    <a:pt x="967" y="200"/>
                    <a:pt x="968" y="200"/>
                    <a:pt x="968" y="200"/>
                  </a:cubicBezTo>
                  <a:cubicBezTo>
                    <a:pt x="968" y="200"/>
                    <a:pt x="968" y="200"/>
                    <a:pt x="968" y="200"/>
                  </a:cubicBezTo>
                  <a:cubicBezTo>
                    <a:pt x="968" y="200"/>
                    <a:pt x="968" y="200"/>
                    <a:pt x="968" y="200"/>
                  </a:cubicBezTo>
                  <a:cubicBezTo>
                    <a:pt x="969" y="200"/>
                    <a:pt x="969" y="200"/>
                    <a:pt x="969" y="200"/>
                  </a:cubicBezTo>
                  <a:cubicBezTo>
                    <a:pt x="969" y="200"/>
                    <a:pt x="969" y="200"/>
                    <a:pt x="969" y="200"/>
                  </a:cubicBezTo>
                  <a:cubicBezTo>
                    <a:pt x="969" y="200"/>
                    <a:pt x="969" y="200"/>
                    <a:pt x="969" y="200"/>
                  </a:cubicBezTo>
                  <a:cubicBezTo>
                    <a:pt x="970" y="200"/>
                    <a:pt x="970" y="201"/>
                    <a:pt x="970" y="201"/>
                  </a:cubicBezTo>
                  <a:cubicBezTo>
                    <a:pt x="970" y="201"/>
                    <a:pt x="970" y="200"/>
                    <a:pt x="970" y="200"/>
                  </a:cubicBezTo>
                  <a:cubicBezTo>
                    <a:pt x="970" y="199"/>
                    <a:pt x="970" y="200"/>
                    <a:pt x="971" y="200"/>
                  </a:cubicBezTo>
                  <a:cubicBezTo>
                    <a:pt x="971" y="200"/>
                    <a:pt x="971" y="200"/>
                    <a:pt x="971" y="200"/>
                  </a:cubicBezTo>
                  <a:cubicBezTo>
                    <a:pt x="971" y="200"/>
                    <a:pt x="971" y="200"/>
                    <a:pt x="971" y="200"/>
                  </a:cubicBezTo>
                  <a:cubicBezTo>
                    <a:pt x="971" y="200"/>
                    <a:pt x="971" y="200"/>
                    <a:pt x="972" y="200"/>
                  </a:cubicBezTo>
                  <a:cubicBezTo>
                    <a:pt x="972" y="200"/>
                    <a:pt x="972" y="200"/>
                    <a:pt x="972" y="200"/>
                  </a:cubicBezTo>
                  <a:cubicBezTo>
                    <a:pt x="972" y="200"/>
                    <a:pt x="972" y="200"/>
                    <a:pt x="972" y="200"/>
                  </a:cubicBezTo>
                  <a:cubicBezTo>
                    <a:pt x="972" y="200"/>
                    <a:pt x="973" y="199"/>
                    <a:pt x="973" y="199"/>
                  </a:cubicBezTo>
                  <a:cubicBezTo>
                    <a:pt x="973" y="199"/>
                    <a:pt x="973" y="199"/>
                    <a:pt x="973" y="199"/>
                  </a:cubicBezTo>
                  <a:cubicBezTo>
                    <a:pt x="973" y="199"/>
                    <a:pt x="973" y="200"/>
                    <a:pt x="974" y="200"/>
                  </a:cubicBezTo>
                  <a:cubicBezTo>
                    <a:pt x="974" y="200"/>
                    <a:pt x="974" y="199"/>
                    <a:pt x="974" y="199"/>
                  </a:cubicBezTo>
                  <a:cubicBezTo>
                    <a:pt x="974" y="199"/>
                    <a:pt x="974" y="199"/>
                    <a:pt x="974" y="199"/>
                  </a:cubicBezTo>
                  <a:cubicBezTo>
                    <a:pt x="974" y="199"/>
                    <a:pt x="974" y="199"/>
                    <a:pt x="974" y="199"/>
                  </a:cubicBezTo>
                  <a:cubicBezTo>
                    <a:pt x="975" y="199"/>
                    <a:pt x="975" y="200"/>
                    <a:pt x="975" y="200"/>
                  </a:cubicBezTo>
                  <a:cubicBezTo>
                    <a:pt x="975" y="200"/>
                    <a:pt x="975" y="200"/>
                    <a:pt x="975" y="200"/>
                  </a:cubicBezTo>
                  <a:cubicBezTo>
                    <a:pt x="975" y="200"/>
                    <a:pt x="976" y="200"/>
                    <a:pt x="976" y="200"/>
                  </a:cubicBezTo>
                  <a:cubicBezTo>
                    <a:pt x="976" y="200"/>
                    <a:pt x="976" y="200"/>
                    <a:pt x="976" y="200"/>
                  </a:cubicBezTo>
                  <a:cubicBezTo>
                    <a:pt x="976" y="200"/>
                    <a:pt x="976" y="199"/>
                    <a:pt x="976" y="199"/>
                  </a:cubicBezTo>
                  <a:cubicBezTo>
                    <a:pt x="977" y="198"/>
                    <a:pt x="977" y="199"/>
                    <a:pt x="977" y="199"/>
                  </a:cubicBezTo>
                  <a:cubicBezTo>
                    <a:pt x="977" y="199"/>
                    <a:pt x="977" y="200"/>
                    <a:pt x="977" y="200"/>
                  </a:cubicBezTo>
                  <a:cubicBezTo>
                    <a:pt x="977" y="200"/>
                    <a:pt x="977" y="199"/>
                    <a:pt x="977" y="199"/>
                  </a:cubicBezTo>
                  <a:cubicBezTo>
                    <a:pt x="978" y="199"/>
                    <a:pt x="978" y="199"/>
                    <a:pt x="978" y="199"/>
                  </a:cubicBezTo>
                  <a:cubicBezTo>
                    <a:pt x="978" y="199"/>
                    <a:pt x="978" y="199"/>
                    <a:pt x="978" y="199"/>
                  </a:cubicBezTo>
                  <a:cubicBezTo>
                    <a:pt x="978" y="199"/>
                    <a:pt x="978" y="199"/>
                    <a:pt x="979" y="199"/>
                  </a:cubicBezTo>
                  <a:cubicBezTo>
                    <a:pt x="979" y="199"/>
                    <a:pt x="979" y="199"/>
                    <a:pt x="979" y="199"/>
                  </a:cubicBezTo>
                  <a:cubicBezTo>
                    <a:pt x="979" y="199"/>
                    <a:pt x="979" y="199"/>
                    <a:pt x="979" y="199"/>
                  </a:cubicBezTo>
                  <a:cubicBezTo>
                    <a:pt x="979" y="199"/>
                    <a:pt x="979" y="199"/>
                    <a:pt x="980" y="199"/>
                  </a:cubicBezTo>
                  <a:cubicBezTo>
                    <a:pt x="980" y="199"/>
                    <a:pt x="980" y="199"/>
                    <a:pt x="980" y="199"/>
                  </a:cubicBezTo>
                  <a:cubicBezTo>
                    <a:pt x="980" y="199"/>
                    <a:pt x="980" y="199"/>
                    <a:pt x="980" y="199"/>
                  </a:cubicBezTo>
                  <a:cubicBezTo>
                    <a:pt x="980" y="199"/>
                    <a:pt x="981" y="199"/>
                    <a:pt x="981" y="199"/>
                  </a:cubicBezTo>
                  <a:cubicBezTo>
                    <a:pt x="981" y="199"/>
                    <a:pt x="981" y="199"/>
                    <a:pt x="981" y="199"/>
                  </a:cubicBezTo>
                  <a:cubicBezTo>
                    <a:pt x="981" y="199"/>
                    <a:pt x="981" y="199"/>
                    <a:pt x="982" y="199"/>
                  </a:cubicBezTo>
                  <a:cubicBezTo>
                    <a:pt x="982" y="199"/>
                    <a:pt x="982" y="199"/>
                    <a:pt x="982" y="199"/>
                  </a:cubicBezTo>
                  <a:cubicBezTo>
                    <a:pt x="982" y="199"/>
                    <a:pt x="982" y="199"/>
                    <a:pt x="982" y="199"/>
                  </a:cubicBezTo>
                  <a:cubicBezTo>
                    <a:pt x="982" y="199"/>
                    <a:pt x="982" y="199"/>
                    <a:pt x="982" y="199"/>
                  </a:cubicBezTo>
                  <a:cubicBezTo>
                    <a:pt x="983" y="199"/>
                    <a:pt x="983" y="199"/>
                    <a:pt x="983" y="199"/>
                  </a:cubicBezTo>
                  <a:cubicBezTo>
                    <a:pt x="983" y="199"/>
                    <a:pt x="983" y="198"/>
                    <a:pt x="983" y="198"/>
                  </a:cubicBezTo>
                  <a:cubicBezTo>
                    <a:pt x="983" y="199"/>
                    <a:pt x="984" y="199"/>
                    <a:pt x="984" y="199"/>
                  </a:cubicBezTo>
                  <a:cubicBezTo>
                    <a:pt x="984" y="199"/>
                    <a:pt x="984" y="199"/>
                    <a:pt x="984" y="199"/>
                  </a:cubicBezTo>
                  <a:cubicBezTo>
                    <a:pt x="984" y="199"/>
                    <a:pt x="984" y="199"/>
                    <a:pt x="984" y="199"/>
                  </a:cubicBezTo>
                  <a:cubicBezTo>
                    <a:pt x="984" y="199"/>
                    <a:pt x="984" y="199"/>
                    <a:pt x="985" y="199"/>
                  </a:cubicBezTo>
                  <a:cubicBezTo>
                    <a:pt x="985" y="199"/>
                    <a:pt x="985" y="199"/>
                    <a:pt x="985" y="199"/>
                  </a:cubicBezTo>
                  <a:cubicBezTo>
                    <a:pt x="985" y="199"/>
                    <a:pt x="985" y="199"/>
                    <a:pt x="985" y="199"/>
                  </a:cubicBezTo>
                  <a:cubicBezTo>
                    <a:pt x="986" y="199"/>
                    <a:pt x="986" y="199"/>
                    <a:pt x="986" y="199"/>
                  </a:cubicBezTo>
                  <a:cubicBezTo>
                    <a:pt x="986" y="199"/>
                    <a:pt x="986" y="199"/>
                    <a:pt x="986" y="199"/>
                  </a:cubicBezTo>
                  <a:cubicBezTo>
                    <a:pt x="986" y="199"/>
                    <a:pt x="986" y="198"/>
                    <a:pt x="987" y="198"/>
                  </a:cubicBezTo>
                  <a:cubicBezTo>
                    <a:pt x="987" y="198"/>
                    <a:pt x="987" y="198"/>
                    <a:pt x="987" y="198"/>
                  </a:cubicBezTo>
                  <a:cubicBezTo>
                    <a:pt x="987" y="198"/>
                    <a:pt x="987" y="199"/>
                    <a:pt x="987" y="199"/>
                  </a:cubicBezTo>
                  <a:cubicBezTo>
                    <a:pt x="987" y="199"/>
                    <a:pt x="987" y="199"/>
                    <a:pt x="988" y="199"/>
                  </a:cubicBezTo>
                  <a:cubicBezTo>
                    <a:pt x="988" y="198"/>
                    <a:pt x="988" y="198"/>
                    <a:pt x="988" y="198"/>
                  </a:cubicBezTo>
                  <a:cubicBezTo>
                    <a:pt x="988" y="198"/>
                    <a:pt x="988" y="198"/>
                    <a:pt x="988" y="198"/>
                  </a:cubicBezTo>
                  <a:cubicBezTo>
                    <a:pt x="988" y="198"/>
                    <a:pt x="989" y="198"/>
                    <a:pt x="989" y="198"/>
                  </a:cubicBezTo>
                  <a:cubicBezTo>
                    <a:pt x="989" y="198"/>
                    <a:pt x="989" y="198"/>
                    <a:pt x="989" y="199"/>
                  </a:cubicBezTo>
                  <a:cubicBezTo>
                    <a:pt x="989" y="199"/>
                    <a:pt x="989" y="199"/>
                    <a:pt x="990" y="199"/>
                  </a:cubicBezTo>
                  <a:cubicBezTo>
                    <a:pt x="990" y="199"/>
                    <a:pt x="990" y="199"/>
                    <a:pt x="990" y="199"/>
                  </a:cubicBezTo>
                  <a:cubicBezTo>
                    <a:pt x="990" y="199"/>
                    <a:pt x="990" y="198"/>
                    <a:pt x="990" y="198"/>
                  </a:cubicBezTo>
                  <a:cubicBezTo>
                    <a:pt x="990" y="198"/>
                    <a:pt x="990" y="198"/>
                    <a:pt x="990" y="198"/>
                  </a:cubicBezTo>
                  <a:cubicBezTo>
                    <a:pt x="991" y="198"/>
                    <a:pt x="991" y="198"/>
                    <a:pt x="991" y="198"/>
                  </a:cubicBezTo>
                  <a:cubicBezTo>
                    <a:pt x="991" y="198"/>
                    <a:pt x="991" y="198"/>
                    <a:pt x="991" y="198"/>
                  </a:cubicBezTo>
                  <a:cubicBezTo>
                    <a:pt x="991" y="198"/>
                    <a:pt x="992" y="198"/>
                    <a:pt x="992" y="198"/>
                  </a:cubicBezTo>
                  <a:cubicBezTo>
                    <a:pt x="992" y="198"/>
                    <a:pt x="992" y="198"/>
                    <a:pt x="992" y="198"/>
                  </a:cubicBezTo>
                  <a:cubicBezTo>
                    <a:pt x="992" y="198"/>
                    <a:pt x="992" y="199"/>
                    <a:pt x="992" y="199"/>
                  </a:cubicBezTo>
                  <a:cubicBezTo>
                    <a:pt x="992" y="199"/>
                    <a:pt x="993" y="198"/>
                    <a:pt x="993" y="198"/>
                  </a:cubicBezTo>
                  <a:cubicBezTo>
                    <a:pt x="993" y="198"/>
                    <a:pt x="993" y="198"/>
                    <a:pt x="993" y="198"/>
                  </a:cubicBezTo>
                  <a:cubicBezTo>
                    <a:pt x="993" y="198"/>
                    <a:pt x="993" y="198"/>
                    <a:pt x="993" y="198"/>
                  </a:cubicBezTo>
                  <a:cubicBezTo>
                    <a:pt x="994" y="198"/>
                    <a:pt x="994" y="198"/>
                    <a:pt x="994" y="198"/>
                  </a:cubicBezTo>
                  <a:cubicBezTo>
                    <a:pt x="994" y="198"/>
                    <a:pt x="994" y="198"/>
                    <a:pt x="994" y="198"/>
                  </a:cubicBezTo>
                  <a:cubicBezTo>
                    <a:pt x="994" y="198"/>
                    <a:pt x="994" y="198"/>
                    <a:pt x="995" y="198"/>
                  </a:cubicBezTo>
                  <a:cubicBezTo>
                    <a:pt x="995" y="198"/>
                    <a:pt x="995" y="198"/>
                    <a:pt x="995" y="198"/>
                  </a:cubicBezTo>
                  <a:cubicBezTo>
                    <a:pt x="995" y="198"/>
                    <a:pt x="995" y="198"/>
                    <a:pt x="995" y="198"/>
                  </a:cubicBezTo>
                  <a:cubicBezTo>
                    <a:pt x="995" y="198"/>
                    <a:pt x="995" y="198"/>
                    <a:pt x="996" y="198"/>
                  </a:cubicBezTo>
                  <a:cubicBezTo>
                    <a:pt x="996" y="198"/>
                    <a:pt x="996" y="198"/>
                    <a:pt x="996" y="198"/>
                  </a:cubicBezTo>
                  <a:cubicBezTo>
                    <a:pt x="996" y="198"/>
                    <a:pt x="996" y="198"/>
                    <a:pt x="996" y="198"/>
                  </a:cubicBezTo>
                  <a:cubicBezTo>
                    <a:pt x="997" y="198"/>
                    <a:pt x="997" y="198"/>
                    <a:pt x="997" y="198"/>
                  </a:cubicBezTo>
                  <a:cubicBezTo>
                    <a:pt x="997" y="198"/>
                    <a:pt x="997" y="198"/>
                    <a:pt x="997" y="198"/>
                  </a:cubicBezTo>
                  <a:cubicBezTo>
                    <a:pt x="997" y="198"/>
                    <a:pt x="997" y="198"/>
                    <a:pt x="998" y="198"/>
                  </a:cubicBezTo>
                  <a:cubicBezTo>
                    <a:pt x="998" y="198"/>
                    <a:pt x="998" y="198"/>
                    <a:pt x="998" y="198"/>
                  </a:cubicBezTo>
                  <a:cubicBezTo>
                    <a:pt x="998" y="198"/>
                    <a:pt x="998" y="198"/>
                    <a:pt x="998" y="198"/>
                  </a:cubicBezTo>
                  <a:cubicBezTo>
                    <a:pt x="998" y="198"/>
                    <a:pt x="998" y="198"/>
                    <a:pt x="999" y="198"/>
                  </a:cubicBezTo>
                  <a:cubicBezTo>
                    <a:pt x="999" y="198"/>
                    <a:pt x="999" y="198"/>
                    <a:pt x="999" y="198"/>
                  </a:cubicBezTo>
                  <a:cubicBezTo>
                    <a:pt x="999" y="198"/>
                    <a:pt x="999" y="198"/>
                    <a:pt x="999" y="198"/>
                  </a:cubicBezTo>
                  <a:cubicBezTo>
                    <a:pt x="999" y="198"/>
                    <a:pt x="1000" y="197"/>
                    <a:pt x="1000" y="197"/>
                  </a:cubicBezTo>
                  <a:cubicBezTo>
                    <a:pt x="1000" y="197"/>
                    <a:pt x="1000" y="197"/>
                    <a:pt x="1000" y="197"/>
                  </a:cubicBezTo>
                  <a:cubicBezTo>
                    <a:pt x="1000" y="197"/>
                    <a:pt x="1000" y="197"/>
                    <a:pt x="1000" y="197"/>
                  </a:cubicBezTo>
                  <a:cubicBezTo>
                    <a:pt x="1000" y="197"/>
                    <a:pt x="1001" y="198"/>
                    <a:pt x="1001" y="198"/>
                  </a:cubicBezTo>
                  <a:cubicBezTo>
                    <a:pt x="1001" y="198"/>
                    <a:pt x="1001" y="197"/>
                    <a:pt x="1001" y="197"/>
                  </a:cubicBezTo>
                  <a:cubicBezTo>
                    <a:pt x="1001" y="197"/>
                    <a:pt x="1001" y="198"/>
                    <a:pt x="1001" y="198"/>
                  </a:cubicBezTo>
                  <a:cubicBezTo>
                    <a:pt x="1002" y="198"/>
                    <a:pt x="1002" y="198"/>
                    <a:pt x="1002" y="197"/>
                  </a:cubicBezTo>
                  <a:cubicBezTo>
                    <a:pt x="1002" y="197"/>
                    <a:pt x="1002" y="197"/>
                    <a:pt x="1002" y="197"/>
                  </a:cubicBezTo>
                  <a:cubicBezTo>
                    <a:pt x="1002" y="197"/>
                    <a:pt x="1003" y="197"/>
                    <a:pt x="1003" y="198"/>
                  </a:cubicBezTo>
                  <a:cubicBezTo>
                    <a:pt x="1003" y="198"/>
                    <a:pt x="1003" y="198"/>
                    <a:pt x="1003" y="198"/>
                  </a:cubicBezTo>
                  <a:cubicBezTo>
                    <a:pt x="1003" y="198"/>
                    <a:pt x="1003" y="198"/>
                    <a:pt x="1003" y="198"/>
                  </a:cubicBezTo>
                  <a:cubicBezTo>
                    <a:pt x="1003" y="198"/>
                    <a:pt x="1003" y="198"/>
                    <a:pt x="1004" y="198"/>
                  </a:cubicBezTo>
                  <a:cubicBezTo>
                    <a:pt x="1004" y="198"/>
                    <a:pt x="1004" y="198"/>
                    <a:pt x="1004" y="197"/>
                  </a:cubicBezTo>
                  <a:cubicBezTo>
                    <a:pt x="1004" y="197"/>
                    <a:pt x="1004" y="198"/>
                    <a:pt x="1004" y="198"/>
                  </a:cubicBezTo>
                  <a:cubicBezTo>
                    <a:pt x="1005" y="198"/>
                    <a:pt x="1005" y="198"/>
                    <a:pt x="1005" y="198"/>
                  </a:cubicBezTo>
                  <a:cubicBezTo>
                    <a:pt x="1005" y="198"/>
                    <a:pt x="1005" y="198"/>
                    <a:pt x="1005" y="198"/>
                  </a:cubicBezTo>
                  <a:cubicBezTo>
                    <a:pt x="1005" y="198"/>
                    <a:pt x="1005" y="198"/>
                    <a:pt x="1006" y="197"/>
                  </a:cubicBezTo>
                  <a:cubicBezTo>
                    <a:pt x="1006" y="197"/>
                    <a:pt x="1006" y="197"/>
                    <a:pt x="1006" y="197"/>
                  </a:cubicBezTo>
                  <a:cubicBezTo>
                    <a:pt x="1006" y="197"/>
                    <a:pt x="1006" y="197"/>
                    <a:pt x="1006" y="197"/>
                  </a:cubicBezTo>
                  <a:cubicBezTo>
                    <a:pt x="1006" y="197"/>
                    <a:pt x="1006" y="197"/>
                    <a:pt x="1007" y="197"/>
                  </a:cubicBezTo>
                  <a:cubicBezTo>
                    <a:pt x="1007" y="197"/>
                    <a:pt x="1007" y="197"/>
                    <a:pt x="1007" y="197"/>
                  </a:cubicBezTo>
                  <a:cubicBezTo>
                    <a:pt x="1007" y="197"/>
                    <a:pt x="1007" y="197"/>
                    <a:pt x="1007" y="197"/>
                  </a:cubicBezTo>
                  <a:cubicBezTo>
                    <a:pt x="1007" y="197"/>
                    <a:pt x="1008" y="197"/>
                    <a:pt x="1008" y="197"/>
                  </a:cubicBezTo>
                  <a:cubicBezTo>
                    <a:pt x="1008" y="197"/>
                    <a:pt x="1008" y="197"/>
                    <a:pt x="1008" y="197"/>
                  </a:cubicBezTo>
                  <a:cubicBezTo>
                    <a:pt x="1008" y="197"/>
                    <a:pt x="1008" y="197"/>
                    <a:pt x="1008" y="197"/>
                  </a:cubicBezTo>
                  <a:cubicBezTo>
                    <a:pt x="1008" y="198"/>
                    <a:pt x="1009" y="198"/>
                    <a:pt x="1009" y="198"/>
                  </a:cubicBezTo>
                  <a:cubicBezTo>
                    <a:pt x="1009" y="198"/>
                    <a:pt x="1009" y="198"/>
                    <a:pt x="1009" y="197"/>
                  </a:cubicBezTo>
                  <a:cubicBezTo>
                    <a:pt x="1009" y="197"/>
                    <a:pt x="1009" y="197"/>
                    <a:pt x="1009" y="197"/>
                  </a:cubicBezTo>
                  <a:cubicBezTo>
                    <a:pt x="1010" y="197"/>
                    <a:pt x="1010" y="197"/>
                    <a:pt x="1010" y="197"/>
                  </a:cubicBezTo>
                  <a:cubicBezTo>
                    <a:pt x="1010" y="197"/>
                    <a:pt x="1010" y="197"/>
                    <a:pt x="1010" y="197"/>
                  </a:cubicBezTo>
                  <a:cubicBezTo>
                    <a:pt x="1010" y="197"/>
                    <a:pt x="1011" y="197"/>
                    <a:pt x="1011" y="197"/>
                  </a:cubicBezTo>
                  <a:cubicBezTo>
                    <a:pt x="1011" y="197"/>
                    <a:pt x="1011" y="197"/>
                    <a:pt x="1011" y="197"/>
                  </a:cubicBezTo>
                  <a:cubicBezTo>
                    <a:pt x="1011" y="197"/>
                    <a:pt x="1011" y="196"/>
                    <a:pt x="1011" y="196"/>
                  </a:cubicBezTo>
                  <a:cubicBezTo>
                    <a:pt x="1011" y="196"/>
                    <a:pt x="1011" y="197"/>
                    <a:pt x="1012" y="197"/>
                  </a:cubicBezTo>
                  <a:cubicBezTo>
                    <a:pt x="1012" y="197"/>
                    <a:pt x="1012" y="197"/>
                    <a:pt x="1012" y="197"/>
                  </a:cubicBezTo>
                  <a:cubicBezTo>
                    <a:pt x="1012" y="197"/>
                    <a:pt x="1012" y="197"/>
                    <a:pt x="1012" y="197"/>
                  </a:cubicBezTo>
                  <a:cubicBezTo>
                    <a:pt x="1013" y="197"/>
                    <a:pt x="1013" y="197"/>
                    <a:pt x="1013" y="197"/>
                  </a:cubicBezTo>
                  <a:cubicBezTo>
                    <a:pt x="1013" y="197"/>
                    <a:pt x="1013" y="197"/>
                    <a:pt x="1013" y="197"/>
                  </a:cubicBezTo>
                  <a:cubicBezTo>
                    <a:pt x="1013" y="197"/>
                    <a:pt x="1013" y="196"/>
                    <a:pt x="1013" y="196"/>
                  </a:cubicBezTo>
                  <a:cubicBezTo>
                    <a:pt x="1013" y="196"/>
                    <a:pt x="1014" y="196"/>
                    <a:pt x="1014" y="196"/>
                  </a:cubicBezTo>
                  <a:cubicBezTo>
                    <a:pt x="1014" y="196"/>
                    <a:pt x="1014" y="196"/>
                    <a:pt x="1014" y="196"/>
                  </a:cubicBezTo>
                  <a:cubicBezTo>
                    <a:pt x="1014" y="196"/>
                    <a:pt x="1014" y="197"/>
                    <a:pt x="1015" y="197"/>
                  </a:cubicBezTo>
                  <a:cubicBezTo>
                    <a:pt x="1015" y="197"/>
                    <a:pt x="1015" y="197"/>
                    <a:pt x="1015" y="197"/>
                  </a:cubicBezTo>
                  <a:cubicBezTo>
                    <a:pt x="1015" y="197"/>
                    <a:pt x="1015" y="196"/>
                    <a:pt x="1015" y="196"/>
                  </a:cubicBezTo>
                  <a:cubicBezTo>
                    <a:pt x="1015" y="196"/>
                    <a:pt x="1016" y="196"/>
                    <a:pt x="1016" y="197"/>
                  </a:cubicBezTo>
                  <a:cubicBezTo>
                    <a:pt x="1016" y="197"/>
                    <a:pt x="1016" y="197"/>
                    <a:pt x="1016" y="197"/>
                  </a:cubicBezTo>
                  <a:cubicBezTo>
                    <a:pt x="1016" y="197"/>
                    <a:pt x="1016" y="196"/>
                    <a:pt x="1016" y="196"/>
                  </a:cubicBezTo>
                  <a:cubicBezTo>
                    <a:pt x="1016" y="196"/>
                    <a:pt x="1017" y="196"/>
                    <a:pt x="1017" y="196"/>
                  </a:cubicBezTo>
                  <a:cubicBezTo>
                    <a:pt x="1017" y="196"/>
                    <a:pt x="1017" y="197"/>
                    <a:pt x="1017" y="197"/>
                  </a:cubicBezTo>
                  <a:cubicBezTo>
                    <a:pt x="1017" y="197"/>
                    <a:pt x="1017" y="197"/>
                    <a:pt x="1017" y="197"/>
                  </a:cubicBezTo>
                  <a:cubicBezTo>
                    <a:pt x="1018" y="197"/>
                    <a:pt x="1018" y="197"/>
                    <a:pt x="1018" y="197"/>
                  </a:cubicBezTo>
                  <a:cubicBezTo>
                    <a:pt x="1018" y="197"/>
                    <a:pt x="1018" y="196"/>
                    <a:pt x="1018" y="196"/>
                  </a:cubicBezTo>
                  <a:cubicBezTo>
                    <a:pt x="1018" y="196"/>
                    <a:pt x="1019" y="196"/>
                    <a:pt x="1019" y="196"/>
                  </a:cubicBezTo>
                  <a:cubicBezTo>
                    <a:pt x="1019" y="196"/>
                    <a:pt x="1019" y="196"/>
                    <a:pt x="1019" y="196"/>
                  </a:cubicBezTo>
                  <a:cubicBezTo>
                    <a:pt x="1019" y="196"/>
                    <a:pt x="1019" y="196"/>
                    <a:pt x="1019" y="196"/>
                  </a:cubicBezTo>
                  <a:cubicBezTo>
                    <a:pt x="1019" y="196"/>
                    <a:pt x="1020" y="196"/>
                    <a:pt x="1020" y="196"/>
                  </a:cubicBezTo>
                  <a:cubicBezTo>
                    <a:pt x="1020" y="196"/>
                    <a:pt x="1020" y="196"/>
                    <a:pt x="1020" y="196"/>
                  </a:cubicBezTo>
                  <a:cubicBezTo>
                    <a:pt x="1020" y="196"/>
                    <a:pt x="1020" y="196"/>
                    <a:pt x="1020" y="196"/>
                  </a:cubicBezTo>
                  <a:cubicBezTo>
                    <a:pt x="1021" y="196"/>
                    <a:pt x="1021" y="197"/>
                    <a:pt x="1021" y="197"/>
                  </a:cubicBezTo>
                  <a:cubicBezTo>
                    <a:pt x="1021" y="197"/>
                    <a:pt x="1021" y="196"/>
                    <a:pt x="1021" y="196"/>
                  </a:cubicBezTo>
                  <a:cubicBezTo>
                    <a:pt x="1021" y="196"/>
                    <a:pt x="1021" y="196"/>
                    <a:pt x="1021" y="196"/>
                  </a:cubicBezTo>
                  <a:cubicBezTo>
                    <a:pt x="1022" y="196"/>
                    <a:pt x="1022" y="196"/>
                    <a:pt x="1022" y="197"/>
                  </a:cubicBezTo>
                  <a:cubicBezTo>
                    <a:pt x="1022" y="197"/>
                    <a:pt x="1022" y="197"/>
                    <a:pt x="1022" y="197"/>
                  </a:cubicBezTo>
                  <a:cubicBezTo>
                    <a:pt x="1022" y="197"/>
                    <a:pt x="1022" y="197"/>
                    <a:pt x="1023" y="197"/>
                  </a:cubicBezTo>
                  <a:cubicBezTo>
                    <a:pt x="1023" y="197"/>
                    <a:pt x="1023" y="197"/>
                    <a:pt x="1023" y="197"/>
                  </a:cubicBezTo>
                  <a:cubicBezTo>
                    <a:pt x="1023" y="197"/>
                    <a:pt x="1023" y="197"/>
                    <a:pt x="1023" y="197"/>
                  </a:cubicBezTo>
                  <a:cubicBezTo>
                    <a:pt x="1024" y="197"/>
                    <a:pt x="1024" y="196"/>
                    <a:pt x="1024" y="196"/>
                  </a:cubicBezTo>
                  <a:cubicBezTo>
                    <a:pt x="1024" y="196"/>
                    <a:pt x="1024" y="197"/>
                    <a:pt x="1024" y="197"/>
                  </a:cubicBezTo>
                  <a:cubicBezTo>
                    <a:pt x="1024" y="197"/>
                    <a:pt x="1024" y="196"/>
                    <a:pt x="1024" y="196"/>
                  </a:cubicBezTo>
                  <a:cubicBezTo>
                    <a:pt x="1024" y="196"/>
                    <a:pt x="1025" y="196"/>
                    <a:pt x="1025" y="196"/>
                  </a:cubicBezTo>
                  <a:cubicBezTo>
                    <a:pt x="1025" y="196"/>
                    <a:pt x="1025" y="196"/>
                    <a:pt x="1025" y="196"/>
                  </a:cubicBezTo>
                  <a:cubicBezTo>
                    <a:pt x="1025" y="196"/>
                    <a:pt x="1025" y="196"/>
                    <a:pt x="1026" y="196"/>
                  </a:cubicBezTo>
                  <a:cubicBezTo>
                    <a:pt x="1026" y="196"/>
                    <a:pt x="1026" y="196"/>
                    <a:pt x="1026" y="196"/>
                  </a:cubicBezTo>
                  <a:cubicBezTo>
                    <a:pt x="1026" y="196"/>
                    <a:pt x="1026" y="196"/>
                    <a:pt x="1026" y="196"/>
                  </a:cubicBezTo>
                  <a:cubicBezTo>
                    <a:pt x="1026" y="196"/>
                    <a:pt x="1027" y="196"/>
                    <a:pt x="1027" y="196"/>
                  </a:cubicBezTo>
                  <a:cubicBezTo>
                    <a:pt x="1027" y="196"/>
                    <a:pt x="1027" y="196"/>
                    <a:pt x="1027" y="196"/>
                  </a:cubicBezTo>
                  <a:cubicBezTo>
                    <a:pt x="1027" y="196"/>
                    <a:pt x="1027" y="196"/>
                    <a:pt x="1027" y="196"/>
                  </a:cubicBezTo>
                  <a:cubicBezTo>
                    <a:pt x="1027" y="196"/>
                    <a:pt x="1028" y="196"/>
                    <a:pt x="1028" y="196"/>
                  </a:cubicBezTo>
                  <a:cubicBezTo>
                    <a:pt x="1028" y="196"/>
                    <a:pt x="1028" y="196"/>
                    <a:pt x="1028" y="196"/>
                  </a:cubicBezTo>
                  <a:cubicBezTo>
                    <a:pt x="1028" y="196"/>
                    <a:pt x="1028" y="196"/>
                    <a:pt x="1028" y="196"/>
                  </a:cubicBezTo>
                  <a:cubicBezTo>
                    <a:pt x="1029" y="196"/>
                    <a:pt x="1029" y="196"/>
                    <a:pt x="1029" y="196"/>
                  </a:cubicBezTo>
                  <a:cubicBezTo>
                    <a:pt x="1029" y="196"/>
                    <a:pt x="1029" y="196"/>
                    <a:pt x="1029" y="196"/>
                  </a:cubicBezTo>
                  <a:cubicBezTo>
                    <a:pt x="1029" y="196"/>
                    <a:pt x="1029" y="196"/>
                    <a:pt x="1029" y="196"/>
                  </a:cubicBezTo>
                  <a:cubicBezTo>
                    <a:pt x="1030" y="196"/>
                    <a:pt x="1030" y="196"/>
                    <a:pt x="1030" y="196"/>
                  </a:cubicBezTo>
                  <a:cubicBezTo>
                    <a:pt x="1030" y="196"/>
                    <a:pt x="1030" y="196"/>
                    <a:pt x="1030" y="196"/>
                  </a:cubicBezTo>
                  <a:cubicBezTo>
                    <a:pt x="1030" y="196"/>
                    <a:pt x="1030" y="196"/>
                    <a:pt x="1031" y="196"/>
                  </a:cubicBezTo>
                  <a:cubicBezTo>
                    <a:pt x="1031" y="196"/>
                    <a:pt x="1031" y="196"/>
                    <a:pt x="1031" y="196"/>
                  </a:cubicBezTo>
                  <a:cubicBezTo>
                    <a:pt x="1031" y="196"/>
                    <a:pt x="1031" y="196"/>
                    <a:pt x="1031" y="196"/>
                  </a:cubicBezTo>
                  <a:cubicBezTo>
                    <a:pt x="1032" y="196"/>
                    <a:pt x="1032" y="196"/>
                    <a:pt x="1032" y="196"/>
                  </a:cubicBezTo>
                  <a:cubicBezTo>
                    <a:pt x="1032" y="196"/>
                    <a:pt x="1032" y="196"/>
                    <a:pt x="1032" y="196"/>
                  </a:cubicBezTo>
                  <a:cubicBezTo>
                    <a:pt x="1032" y="196"/>
                    <a:pt x="1032" y="196"/>
                    <a:pt x="1032" y="196"/>
                  </a:cubicBezTo>
                  <a:cubicBezTo>
                    <a:pt x="1032" y="196"/>
                    <a:pt x="1033" y="196"/>
                    <a:pt x="1033" y="196"/>
                  </a:cubicBezTo>
                  <a:cubicBezTo>
                    <a:pt x="1033" y="196"/>
                    <a:pt x="1033" y="196"/>
                    <a:pt x="1033" y="196"/>
                  </a:cubicBezTo>
                  <a:cubicBezTo>
                    <a:pt x="1033" y="196"/>
                    <a:pt x="1033" y="196"/>
                    <a:pt x="1034" y="196"/>
                  </a:cubicBezTo>
                  <a:cubicBezTo>
                    <a:pt x="1034" y="196"/>
                    <a:pt x="1034" y="196"/>
                    <a:pt x="1034" y="196"/>
                  </a:cubicBezTo>
                  <a:cubicBezTo>
                    <a:pt x="1034" y="195"/>
                    <a:pt x="1034" y="195"/>
                    <a:pt x="1034" y="195"/>
                  </a:cubicBezTo>
                  <a:cubicBezTo>
                    <a:pt x="1034" y="195"/>
                    <a:pt x="1035" y="195"/>
                    <a:pt x="1035" y="195"/>
                  </a:cubicBezTo>
                  <a:cubicBezTo>
                    <a:pt x="1035" y="195"/>
                    <a:pt x="1035" y="195"/>
                    <a:pt x="1035" y="195"/>
                  </a:cubicBezTo>
                  <a:cubicBezTo>
                    <a:pt x="1035" y="196"/>
                    <a:pt x="1035" y="196"/>
                    <a:pt x="1035" y="196"/>
                  </a:cubicBezTo>
                  <a:cubicBezTo>
                    <a:pt x="1035" y="196"/>
                    <a:pt x="1036" y="195"/>
                    <a:pt x="1036" y="195"/>
                  </a:cubicBezTo>
                  <a:cubicBezTo>
                    <a:pt x="1036" y="195"/>
                    <a:pt x="1036" y="195"/>
                    <a:pt x="1036" y="195"/>
                  </a:cubicBezTo>
                  <a:cubicBezTo>
                    <a:pt x="1036" y="195"/>
                    <a:pt x="1036" y="196"/>
                    <a:pt x="1036" y="196"/>
                  </a:cubicBezTo>
                  <a:cubicBezTo>
                    <a:pt x="1037" y="196"/>
                    <a:pt x="1037" y="196"/>
                    <a:pt x="1037" y="196"/>
                  </a:cubicBezTo>
                  <a:cubicBezTo>
                    <a:pt x="1037" y="196"/>
                    <a:pt x="1037" y="195"/>
                    <a:pt x="1037" y="195"/>
                  </a:cubicBezTo>
                  <a:cubicBezTo>
                    <a:pt x="1037" y="195"/>
                    <a:pt x="1037" y="196"/>
                    <a:pt x="1037" y="196"/>
                  </a:cubicBezTo>
                  <a:cubicBezTo>
                    <a:pt x="1038" y="196"/>
                    <a:pt x="1038" y="196"/>
                    <a:pt x="1038" y="196"/>
                  </a:cubicBezTo>
                  <a:cubicBezTo>
                    <a:pt x="1038" y="196"/>
                    <a:pt x="1038" y="196"/>
                    <a:pt x="1038" y="196"/>
                  </a:cubicBezTo>
                  <a:cubicBezTo>
                    <a:pt x="1038" y="196"/>
                    <a:pt x="1038" y="195"/>
                    <a:pt x="1039" y="195"/>
                  </a:cubicBezTo>
                  <a:cubicBezTo>
                    <a:pt x="1039" y="195"/>
                    <a:pt x="1039" y="196"/>
                    <a:pt x="1039" y="196"/>
                  </a:cubicBezTo>
                  <a:cubicBezTo>
                    <a:pt x="1039" y="196"/>
                    <a:pt x="1039" y="196"/>
                    <a:pt x="1039" y="195"/>
                  </a:cubicBezTo>
                  <a:cubicBezTo>
                    <a:pt x="1040" y="195"/>
                    <a:pt x="1040" y="195"/>
                    <a:pt x="1040" y="195"/>
                  </a:cubicBezTo>
                  <a:cubicBezTo>
                    <a:pt x="1040" y="195"/>
                    <a:pt x="1040" y="195"/>
                    <a:pt x="1040" y="195"/>
                  </a:cubicBezTo>
                  <a:cubicBezTo>
                    <a:pt x="1040" y="195"/>
                    <a:pt x="1040" y="195"/>
                    <a:pt x="1040" y="195"/>
                  </a:cubicBezTo>
                  <a:cubicBezTo>
                    <a:pt x="1040" y="195"/>
                    <a:pt x="1041" y="195"/>
                    <a:pt x="1041" y="195"/>
                  </a:cubicBezTo>
                  <a:cubicBezTo>
                    <a:pt x="1041" y="195"/>
                    <a:pt x="1041" y="195"/>
                    <a:pt x="1041" y="195"/>
                  </a:cubicBezTo>
                  <a:cubicBezTo>
                    <a:pt x="1041" y="195"/>
                    <a:pt x="1041" y="196"/>
                    <a:pt x="1042" y="195"/>
                  </a:cubicBezTo>
                  <a:cubicBezTo>
                    <a:pt x="1042" y="195"/>
                    <a:pt x="1042" y="195"/>
                    <a:pt x="1042" y="195"/>
                  </a:cubicBezTo>
                  <a:cubicBezTo>
                    <a:pt x="1042" y="194"/>
                    <a:pt x="1042" y="195"/>
                    <a:pt x="1042" y="195"/>
                  </a:cubicBezTo>
                  <a:cubicBezTo>
                    <a:pt x="1042" y="195"/>
                    <a:pt x="1042" y="195"/>
                    <a:pt x="1043" y="195"/>
                  </a:cubicBezTo>
                  <a:cubicBezTo>
                    <a:pt x="1043" y="195"/>
                    <a:pt x="1043" y="195"/>
                    <a:pt x="1043" y="195"/>
                  </a:cubicBezTo>
                  <a:cubicBezTo>
                    <a:pt x="1043" y="195"/>
                    <a:pt x="1043" y="194"/>
                    <a:pt x="1043" y="194"/>
                  </a:cubicBezTo>
                  <a:cubicBezTo>
                    <a:pt x="1043" y="194"/>
                    <a:pt x="1044" y="195"/>
                    <a:pt x="1044" y="195"/>
                  </a:cubicBezTo>
                  <a:cubicBezTo>
                    <a:pt x="1044" y="195"/>
                    <a:pt x="1044" y="195"/>
                    <a:pt x="1044" y="195"/>
                  </a:cubicBezTo>
                  <a:cubicBezTo>
                    <a:pt x="1044" y="195"/>
                    <a:pt x="1044" y="195"/>
                    <a:pt x="1044" y="195"/>
                  </a:cubicBezTo>
                  <a:cubicBezTo>
                    <a:pt x="1045" y="194"/>
                    <a:pt x="1045" y="194"/>
                    <a:pt x="1045" y="194"/>
                  </a:cubicBezTo>
                  <a:cubicBezTo>
                    <a:pt x="1045" y="194"/>
                    <a:pt x="1045" y="194"/>
                    <a:pt x="1045" y="194"/>
                  </a:cubicBezTo>
                  <a:cubicBezTo>
                    <a:pt x="1045" y="194"/>
                    <a:pt x="1045" y="194"/>
                    <a:pt x="1045" y="195"/>
                  </a:cubicBezTo>
                  <a:cubicBezTo>
                    <a:pt x="1046" y="195"/>
                    <a:pt x="1046" y="195"/>
                    <a:pt x="1046" y="195"/>
                  </a:cubicBezTo>
                  <a:cubicBezTo>
                    <a:pt x="1046" y="195"/>
                    <a:pt x="1046" y="194"/>
                    <a:pt x="1046" y="194"/>
                  </a:cubicBezTo>
                  <a:cubicBezTo>
                    <a:pt x="1046" y="194"/>
                    <a:pt x="1047" y="194"/>
                    <a:pt x="1047" y="194"/>
                  </a:cubicBezTo>
                  <a:cubicBezTo>
                    <a:pt x="1047" y="194"/>
                    <a:pt x="1047" y="194"/>
                    <a:pt x="1047" y="194"/>
                  </a:cubicBezTo>
                  <a:cubicBezTo>
                    <a:pt x="1047" y="194"/>
                    <a:pt x="1047" y="194"/>
                    <a:pt x="1047" y="195"/>
                  </a:cubicBezTo>
                  <a:cubicBezTo>
                    <a:pt x="1048" y="195"/>
                    <a:pt x="1048" y="195"/>
                    <a:pt x="1048" y="195"/>
                  </a:cubicBezTo>
                  <a:cubicBezTo>
                    <a:pt x="1048" y="194"/>
                    <a:pt x="1048" y="194"/>
                    <a:pt x="1048" y="194"/>
                  </a:cubicBezTo>
                  <a:cubicBezTo>
                    <a:pt x="1048" y="194"/>
                    <a:pt x="1048" y="194"/>
                    <a:pt x="1048" y="194"/>
                  </a:cubicBezTo>
                  <a:cubicBezTo>
                    <a:pt x="1049" y="194"/>
                    <a:pt x="1049" y="194"/>
                    <a:pt x="1049" y="194"/>
                  </a:cubicBezTo>
                  <a:cubicBezTo>
                    <a:pt x="1049" y="194"/>
                    <a:pt x="1049" y="194"/>
                    <a:pt x="1049" y="194"/>
                  </a:cubicBezTo>
                  <a:cubicBezTo>
                    <a:pt x="1049" y="194"/>
                    <a:pt x="1049" y="194"/>
                    <a:pt x="1050" y="194"/>
                  </a:cubicBezTo>
                  <a:cubicBezTo>
                    <a:pt x="1050" y="194"/>
                    <a:pt x="1050" y="194"/>
                    <a:pt x="1050" y="194"/>
                  </a:cubicBezTo>
                  <a:cubicBezTo>
                    <a:pt x="1050" y="194"/>
                    <a:pt x="1050" y="194"/>
                    <a:pt x="1050" y="194"/>
                  </a:cubicBezTo>
                  <a:cubicBezTo>
                    <a:pt x="1050" y="194"/>
                    <a:pt x="1050" y="194"/>
                    <a:pt x="1051" y="194"/>
                  </a:cubicBezTo>
                  <a:cubicBezTo>
                    <a:pt x="1051" y="194"/>
                    <a:pt x="1051" y="194"/>
                    <a:pt x="1051" y="194"/>
                  </a:cubicBezTo>
                  <a:cubicBezTo>
                    <a:pt x="1051" y="194"/>
                    <a:pt x="1051" y="194"/>
                    <a:pt x="1051" y="194"/>
                  </a:cubicBezTo>
                  <a:cubicBezTo>
                    <a:pt x="1051" y="194"/>
                    <a:pt x="1052" y="193"/>
                    <a:pt x="1052" y="193"/>
                  </a:cubicBezTo>
                  <a:cubicBezTo>
                    <a:pt x="1052" y="193"/>
                    <a:pt x="1052" y="194"/>
                    <a:pt x="1052" y="194"/>
                  </a:cubicBezTo>
                  <a:cubicBezTo>
                    <a:pt x="1052" y="194"/>
                    <a:pt x="1052" y="194"/>
                    <a:pt x="1053" y="194"/>
                  </a:cubicBezTo>
                  <a:cubicBezTo>
                    <a:pt x="1053" y="194"/>
                    <a:pt x="1053" y="194"/>
                    <a:pt x="1053" y="194"/>
                  </a:cubicBezTo>
                  <a:cubicBezTo>
                    <a:pt x="1053" y="194"/>
                    <a:pt x="1053" y="195"/>
                    <a:pt x="1053" y="194"/>
                  </a:cubicBezTo>
                  <a:cubicBezTo>
                    <a:pt x="1053" y="194"/>
                    <a:pt x="1053" y="193"/>
                    <a:pt x="1053" y="193"/>
                  </a:cubicBezTo>
                  <a:cubicBezTo>
                    <a:pt x="1054" y="193"/>
                    <a:pt x="1054" y="194"/>
                    <a:pt x="1054" y="194"/>
                  </a:cubicBezTo>
                  <a:cubicBezTo>
                    <a:pt x="1054" y="194"/>
                    <a:pt x="1054" y="194"/>
                    <a:pt x="1054" y="194"/>
                  </a:cubicBezTo>
                  <a:cubicBezTo>
                    <a:pt x="1054" y="194"/>
                    <a:pt x="1055" y="194"/>
                    <a:pt x="1055" y="194"/>
                  </a:cubicBezTo>
                  <a:cubicBezTo>
                    <a:pt x="1055" y="193"/>
                    <a:pt x="1055" y="193"/>
                    <a:pt x="1055" y="193"/>
                  </a:cubicBezTo>
                  <a:cubicBezTo>
                    <a:pt x="1055" y="193"/>
                    <a:pt x="1055" y="193"/>
                    <a:pt x="1055" y="193"/>
                  </a:cubicBezTo>
                  <a:cubicBezTo>
                    <a:pt x="1056" y="193"/>
                    <a:pt x="1056" y="193"/>
                    <a:pt x="1056" y="193"/>
                  </a:cubicBezTo>
                  <a:cubicBezTo>
                    <a:pt x="1056" y="194"/>
                    <a:pt x="1056" y="194"/>
                    <a:pt x="1056" y="194"/>
                  </a:cubicBezTo>
                  <a:cubicBezTo>
                    <a:pt x="1056" y="194"/>
                    <a:pt x="1056" y="193"/>
                    <a:pt x="1056" y="193"/>
                  </a:cubicBezTo>
                  <a:cubicBezTo>
                    <a:pt x="1057" y="193"/>
                    <a:pt x="1057" y="194"/>
                    <a:pt x="1057" y="194"/>
                  </a:cubicBezTo>
                  <a:cubicBezTo>
                    <a:pt x="1057" y="194"/>
                    <a:pt x="1057" y="193"/>
                    <a:pt x="1057" y="193"/>
                  </a:cubicBezTo>
                  <a:cubicBezTo>
                    <a:pt x="1057" y="193"/>
                    <a:pt x="1057" y="193"/>
                    <a:pt x="1058" y="193"/>
                  </a:cubicBezTo>
                  <a:cubicBezTo>
                    <a:pt x="1058" y="193"/>
                    <a:pt x="1058" y="193"/>
                    <a:pt x="1058" y="194"/>
                  </a:cubicBezTo>
                  <a:cubicBezTo>
                    <a:pt x="1058" y="194"/>
                    <a:pt x="1058" y="193"/>
                    <a:pt x="1058" y="193"/>
                  </a:cubicBezTo>
                  <a:cubicBezTo>
                    <a:pt x="1058" y="193"/>
                    <a:pt x="1058" y="193"/>
                    <a:pt x="1059" y="193"/>
                  </a:cubicBezTo>
                  <a:cubicBezTo>
                    <a:pt x="1059" y="193"/>
                    <a:pt x="1059" y="193"/>
                    <a:pt x="1059" y="193"/>
                  </a:cubicBezTo>
                  <a:cubicBezTo>
                    <a:pt x="1059" y="193"/>
                    <a:pt x="1059" y="193"/>
                    <a:pt x="1059" y="193"/>
                  </a:cubicBezTo>
                  <a:cubicBezTo>
                    <a:pt x="1059" y="193"/>
                    <a:pt x="1060" y="194"/>
                    <a:pt x="1060" y="194"/>
                  </a:cubicBezTo>
                  <a:cubicBezTo>
                    <a:pt x="1060" y="194"/>
                    <a:pt x="1060" y="194"/>
                    <a:pt x="1060" y="194"/>
                  </a:cubicBezTo>
                  <a:cubicBezTo>
                    <a:pt x="1060" y="194"/>
                    <a:pt x="1060" y="193"/>
                    <a:pt x="1061" y="193"/>
                  </a:cubicBezTo>
                  <a:cubicBezTo>
                    <a:pt x="1061" y="193"/>
                    <a:pt x="1061" y="193"/>
                    <a:pt x="1061" y="193"/>
                  </a:cubicBezTo>
                  <a:cubicBezTo>
                    <a:pt x="1061" y="193"/>
                    <a:pt x="1061" y="193"/>
                    <a:pt x="1061" y="193"/>
                  </a:cubicBezTo>
                  <a:cubicBezTo>
                    <a:pt x="1061" y="193"/>
                    <a:pt x="1061" y="193"/>
                    <a:pt x="1061" y="193"/>
                  </a:cubicBezTo>
                  <a:cubicBezTo>
                    <a:pt x="1062" y="193"/>
                    <a:pt x="1062" y="193"/>
                    <a:pt x="1062" y="193"/>
                  </a:cubicBezTo>
                  <a:cubicBezTo>
                    <a:pt x="1062" y="193"/>
                    <a:pt x="1062" y="193"/>
                    <a:pt x="1062" y="193"/>
                  </a:cubicBezTo>
                  <a:cubicBezTo>
                    <a:pt x="1062" y="193"/>
                    <a:pt x="1063" y="193"/>
                    <a:pt x="1063" y="193"/>
                  </a:cubicBezTo>
                  <a:cubicBezTo>
                    <a:pt x="1063" y="193"/>
                    <a:pt x="1063" y="193"/>
                    <a:pt x="1063" y="193"/>
                  </a:cubicBezTo>
                  <a:cubicBezTo>
                    <a:pt x="1063" y="193"/>
                    <a:pt x="1063" y="193"/>
                    <a:pt x="1063" y="193"/>
                  </a:cubicBezTo>
                  <a:cubicBezTo>
                    <a:pt x="1064" y="193"/>
                    <a:pt x="1064" y="193"/>
                    <a:pt x="1064" y="193"/>
                  </a:cubicBezTo>
                  <a:cubicBezTo>
                    <a:pt x="1064" y="193"/>
                    <a:pt x="1064" y="193"/>
                    <a:pt x="1064" y="193"/>
                  </a:cubicBezTo>
                  <a:cubicBezTo>
                    <a:pt x="1064" y="193"/>
                    <a:pt x="1064" y="193"/>
                    <a:pt x="1064" y="193"/>
                  </a:cubicBezTo>
                  <a:cubicBezTo>
                    <a:pt x="1065" y="193"/>
                    <a:pt x="1065" y="193"/>
                    <a:pt x="1065" y="193"/>
                  </a:cubicBezTo>
                  <a:cubicBezTo>
                    <a:pt x="1065" y="193"/>
                    <a:pt x="1065" y="193"/>
                    <a:pt x="1065" y="193"/>
                  </a:cubicBezTo>
                  <a:cubicBezTo>
                    <a:pt x="1065" y="193"/>
                    <a:pt x="1065" y="193"/>
                    <a:pt x="1066" y="193"/>
                  </a:cubicBezTo>
                  <a:cubicBezTo>
                    <a:pt x="1066" y="193"/>
                    <a:pt x="1066" y="193"/>
                    <a:pt x="1066" y="193"/>
                  </a:cubicBezTo>
                  <a:cubicBezTo>
                    <a:pt x="1066" y="193"/>
                    <a:pt x="1066" y="193"/>
                    <a:pt x="1066" y="193"/>
                  </a:cubicBezTo>
                  <a:cubicBezTo>
                    <a:pt x="1066" y="193"/>
                    <a:pt x="1066" y="193"/>
                    <a:pt x="1067" y="193"/>
                  </a:cubicBezTo>
                  <a:cubicBezTo>
                    <a:pt x="1067" y="193"/>
                    <a:pt x="1067" y="193"/>
                    <a:pt x="1067" y="193"/>
                  </a:cubicBezTo>
                  <a:cubicBezTo>
                    <a:pt x="1067" y="193"/>
                    <a:pt x="1067" y="193"/>
                    <a:pt x="1067" y="193"/>
                  </a:cubicBezTo>
                  <a:cubicBezTo>
                    <a:pt x="1067" y="193"/>
                    <a:pt x="1068" y="193"/>
                    <a:pt x="1068" y="193"/>
                  </a:cubicBezTo>
                  <a:cubicBezTo>
                    <a:pt x="1068" y="193"/>
                    <a:pt x="1068" y="193"/>
                    <a:pt x="1068" y="193"/>
                  </a:cubicBezTo>
                  <a:cubicBezTo>
                    <a:pt x="1068" y="193"/>
                    <a:pt x="1068" y="193"/>
                    <a:pt x="1069" y="193"/>
                  </a:cubicBezTo>
                  <a:cubicBezTo>
                    <a:pt x="1069" y="193"/>
                    <a:pt x="1069" y="193"/>
                    <a:pt x="1069" y="193"/>
                  </a:cubicBezTo>
                  <a:cubicBezTo>
                    <a:pt x="1069" y="193"/>
                    <a:pt x="1069" y="193"/>
                    <a:pt x="1069" y="193"/>
                  </a:cubicBezTo>
                  <a:cubicBezTo>
                    <a:pt x="1069" y="193"/>
                    <a:pt x="1069" y="193"/>
                    <a:pt x="1069" y="193"/>
                  </a:cubicBezTo>
                  <a:cubicBezTo>
                    <a:pt x="1070" y="193"/>
                    <a:pt x="1070" y="193"/>
                    <a:pt x="1070" y="193"/>
                  </a:cubicBezTo>
                  <a:cubicBezTo>
                    <a:pt x="1070" y="193"/>
                    <a:pt x="1070" y="193"/>
                    <a:pt x="1070" y="193"/>
                  </a:cubicBezTo>
                  <a:cubicBezTo>
                    <a:pt x="1070" y="193"/>
                    <a:pt x="1071" y="193"/>
                    <a:pt x="1071" y="193"/>
                  </a:cubicBezTo>
                  <a:cubicBezTo>
                    <a:pt x="1071" y="193"/>
                    <a:pt x="1071" y="193"/>
                    <a:pt x="1071" y="193"/>
                  </a:cubicBezTo>
                  <a:cubicBezTo>
                    <a:pt x="1071" y="193"/>
                    <a:pt x="1071" y="193"/>
                    <a:pt x="1071" y="193"/>
                  </a:cubicBezTo>
                  <a:cubicBezTo>
                    <a:pt x="1071" y="193"/>
                    <a:pt x="1072" y="193"/>
                    <a:pt x="1072" y="193"/>
                  </a:cubicBezTo>
                  <a:cubicBezTo>
                    <a:pt x="1072" y="193"/>
                    <a:pt x="1072" y="193"/>
                    <a:pt x="1072" y="193"/>
                  </a:cubicBezTo>
                  <a:cubicBezTo>
                    <a:pt x="1072" y="193"/>
                    <a:pt x="1072" y="193"/>
                    <a:pt x="1072" y="193"/>
                  </a:cubicBezTo>
                  <a:cubicBezTo>
                    <a:pt x="1073" y="193"/>
                    <a:pt x="1073" y="193"/>
                    <a:pt x="1073" y="193"/>
                  </a:cubicBezTo>
                  <a:cubicBezTo>
                    <a:pt x="1073" y="193"/>
                    <a:pt x="1073" y="192"/>
                    <a:pt x="1073" y="192"/>
                  </a:cubicBezTo>
                  <a:cubicBezTo>
                    <a:pt x="1073" y="192"/>
                    <a:pt x="1073" y="192"/>
                    <a:pt x="1074" y="192"/>
                  </a:cubicBezTo>
                  <a:cubicBezTo>
                    <a:pt x="1074" y="192"/>
                    <a:pt x="1074" y="192"/>
                    <a:pt x="1074" y="192"/>
                  </a:cubicBezTo>
                  <a:cubicBezTo>
                    <a:pt x="1074" y="192"/>
                    <a:pt x="1074" y="191"/>
                    <a:pt x="1074" y="191"/>
                  </a:cubicBezTo>
                  <a:cubicBezTo>
                    <a:pt x="1074" y="191"/>
                    <a:pt x="1074" y="191"/>
                    <a:pt x="1075" y="191"/>
                  </a:cubicBezTo>
                  <a:cubicBezTo>
                    <a:pt x="1075" y="191"/>
                    <a:pt x="1075" y="192"/>
                    <a:pt x="1075" y="192"/>
                  </a:cubicBezTo>
                  <a:cubicBezTo>
                    <a:pt x="1075" y="192"/>
                    <a:pt x="1075" y="191"/>
                    <a:pt x="1075" y="191"/>
                  </a:cubicBezTo>
                  <a:cubicBezTo>
                    <a:pt x="1076" y="191"/>
                    <a:pt x="1076" y="192"/>
                    <a:pt x="1076" y="192"/>
                  </a:cubicBezTo>
                  <a:cubicBezTo>
                    <a:pt x="1076" y="192"/>
                    <a:pt x="1076" y="191"/>
                    <a:pt x="1076" y="191"/>
                  </a:cubicBezTo>
                  <a:cubicBezTo>
                    <a:pt x="1076" y="191"/>
                    <a:pt x="1076" y="191"/>
                    <a:pt x="1077" y="191"/>
                  </a:cubicBezTo>
                  <a:cubicBezTo>
                    <a:pt x="1077" y="191"/>
                    <a:pt x="1077" y="192"/>
                    <a:pt x="1077" y="192"/>
                  </a:cubicBezTo>
                  <a:cubicBezTo>
                    <a:pt x="1077" y="192"/>
                    <a:pt x="1077" y="192"/>
                    <a:pt x="1077" y="192"/>
                  </a:cubicBezTo>
                  <a:cubicBezTo>
                    <a:pt x="1077" y="192"/>
                    <a:pt x="1077" y="192"/>
                    <a:pt x="1078" y="192"/>
                  </a:cubicBezTo>
                  <a:cubicBezTo>
                    <a:pt x="1078" y="192"/>
                    <a:pt x="1078" y="191"/>
                    <a:pt x="1078" y="191"/>
                  </a:cubicBezTo>
                  <a:cubicBezTo>
                    <a:pt x="1078" y="191"/>
                    <a:pt x="1078" y="191"/>
                    <a:pt x="1078" y="191"/>
                  </a:cubicBezTo>
                  <a:cubicBezTo>
                    <a:pt x="1078" y="191"/>
                    <a:pt x="1079" y="191"/>
                    <a:pt x="1079" y="191"/>
                  </a:cubicBezTo>
                  <a:cubicBezTo>
                    <a:pt x="1079" y="191"/>
                    <a:pt x="1079" y="191"/>
                    <a:pt x="1079" y="192"/>
                  </a:cubicBezTo>
                  <a:cubicBezTo>
                    <a:pt x="1079" y="192"/>
                    <a:pt x="1079" y="192"/>
                    <a:pt x="1079" y="192"/>
                  </a:cubicBezTo>
                  <a:cubicBezTo>
                    <a:pt x="1079" y="192"/>
                    <a:pt x="1080" y="191"/>
                    <a:pt x="1080" y="191"/>
                  </a:cubicBezTo>
                  <a:cubicBezTo>
                    <a:pt x="1080" y="191"/>
                    <a:pt x="1080" y="191"/>
                    <a:pt x="1080" y="191"/>
                  </a:cubicBezTo>
                  <a:cubicBezTo>
                    <a:pt x="1080" y="191"/>
                    <a:pt x="1080" y="192"/>
                    <a:pt x="1080" y="192"/>
                  </a:cubicBezTo>
                  <a:cubicBezTo>
                    <a:pt x="1081" y="192"/>
                    <a:pt x="1081" y="191"/>
                    <a:pt x="1081" y="191"/>
                  </a:cubicBezTo>
                  <a:cubicBezTo>
                    <a:pt x="1081" y="191"/>
                    <a:pt x="1081" y="191"/>
                    <a:pt x="1081" y="192"/>
                  </a:cubicBezTo>
                  <a:cubicBezTo>
                    <a:pt x="1081" y="192"/>
                    <a:pt x="1082" y="191"/>
                    <a:pt x="1082" y="191"/>
                  </a:cubicBezTo>
                  <a:cubicBezTo>
                    <a:pt x="1082" y="191"/>
                    <a:pt x="1082" y="192"/>
                    <a:pt x="1082" y="192"/>
                  </a:cubicBezTo>
                  <a:cubicBezTo>
                    <a:pt x="1082" y="192"/>
                    <a:pt x="1082" y="191"/>
                    <a:pt x="1082" y="191"/>
                  </a:cubicBezTo>
                  <a:cubicBezTo>
                    <a:pt x="1082" y="191"/>
                    <a:pt x="1082" y="191"/>
                    <a:pt x="1083" y="192"/>
                  </a:cubicBezTo>
                  <a:cubicBezTo>
                    <a:pt x="1083" y="192"/>
                    <a:pt x="1083" y="191"/>
                    <a:pt x="1083" y="191"/>
                  </a:cubicBezTo>
                  <a:cubicBezTo>
                    <a:pt x="1083" y="191"/>
                    <a:pt x="1083" y="192"/>
                    <a:pt x="1083" y="192"/>
                  </a:cubicBezTo>
                  <a:cubicBezTo>
                    <a:pt x="1084" y="192"/>
                    <a:pt x="1084" y="191"/>
                    <a:pt x="1084" y="191"/>
                  </a:cubicBezTo>
                  <a:cubicBezTo>
                    <a:pt x="1084" y="191"/>
                    <a:pt x="1084" y="191"/>
                    <a:pt x="1084" y="191"/>
                  </a:cubicBezTo>
                  <a:cubicBezTo>
                    <a:pt x="1084" y="191"/>
                    <a:pt x="1084" y="191"/>
                    <a:pt x="1085" y="191"/>
                  </a:cubicBezTo>
                  <a:cubicBezTo>
                    <a:pt x="1085" y="191"/>
                    <a:pt x="1085" y="191"/>
                    <a:pt x="1085" y="191"/>
                  </a:cubicBezTo>
                  <a:cubicBezTo>
                    <a:pt x="1085" y="191"/>
                    <a:pt x="1085" y="192"/>
                    <a:pt x="1085" y="192"/>
                  </a:cubicBezTo>
                  <a:cubicBezTo>
                    <a:pt x="1085" y="192"/>
                    <a:pt x="1085" y="191"/>
                    <a:pt x="1086" y="191"/>
                  </a:cubicBezTo>
                  <a:cubicBezTo>
                    <a:pt x="1086" y="191"/>
                    <a:pt x="1086" y="191"/>
                    <a:pt x="1086" y="191"/>
                  </a:cubicBezTo>
                  <a:cubicBezTo>
                    <a:pt x="1086" y="191"/>
                    <a:pt x="1086" y="191"/>
                    <a:pt x="1086" y="191"/>
                  </a:cubicBezTo>
                  <a:cubicBezTo>
                    <a:pt x="1086" y="191"/>
                    <a:pt x="1087" y="191"/>
                    <a:pt x="1087" y="191"/>
                  </a:cubicBezTo>
                  <a:cubicBezTo>
                    <a:pt x="1087" y="191"/>
                    <a:pt x="1087" y="191"/>
                    <a:pt x="1087" y="191"/>
                  </a:cubicBezTo>
                  <a:cubicBezTo>
                    <a:pt x="1087" y="191"/>
                    <a:pt x="1087" y="191"/>
                    <a:pt x="1087" y="191"/>
                  </a:cubicBezTo>
                  <a:cubicBezTo>
                    <a:pt x="1087" y="191"/>
                    <a:pt x="1088" y="191"/>
                    <a:pt x="1088" y="191"/>
                  </a:cubicBezTo>
                  <a:cubicBezTo>
                    <a:pt x="1088" y="191"/>
                    <a:pt x="1088" y="191"/>
                    <a:pt x="1088" y="191"/>
                  </a:cubicBezTo>
                  <a:cubicBezTo>
                    <a:pt x="1088" y="190"/>
                    <a:pt x="1088" y="191"/>
                    <a:pt x="1088" y="191"/>
                  </a:cubicBezTo>
                  <a:cubicBezTo>
                    <a:pt x="1089" y="191"/>
                    <a:pt x="1089" y="191"/>
                    <a:pt x="1089" y="191"/>
                  </a:cubicBezTo>
                  <a:cubicBezTo>
                    <a:pt x="1089" y="191"/>
                    <a:pt x="1089" y="191"/>
                    <a:pt x="1089" y="191"/>
                  </a:cubicBezTo>
                  <a:cubicBezTo>
                    <a:pt x="1089" y="191"/>
                    <a:pt x="1090" y="191"/>
                    <a:pt x="1090" y="191"/>
                  </a:cubicBezTo>
                  <a:cubicBezTo>
                    <a:pt x="1090" y="191"/>
                    <a:pt x="1090" y="191"/>
                    <a:pt x="1090" y="191"/>
                  </a:cubicBezTo>
                  <a:cubicBezTo>
                    <a:pt x="1090" y="191"/>
                    <a:pt x="1090" y="191"/>
                    <a:pt x="1090" y="191"/>
                  </a:cubicBezTo>
                  <a:cubicBezTo>
                    <a:pt x="1090" y="191"/>
                    <a:pt x="1090" y="191"/>
                    <a:pt x="1091" y="191"/>
                  </a:cubicBezTo>
                  <a:cubicBezTo>
                    <a:pt x="1091" y="191"/>
                    <a:pt x="1091" y="191"/>
                    <a:pt x="1091" y="191"/>
                  </a:cubicBezTo>
                  <a:cubicBezTo>
                    <a:pt x="1091" y="191"/>
                    <a:pt x="1091" y="191"/>
                    <a:pt x="1091" y="191"/>
                  </a:cubicBezTo>
                  <a:cubicBezTo>
                    <a:pt x="1092" y="191"/>
                    <a:pt x="1092" y="191"/>
                    <a:pt x="1092" y="191"/>
                  </a:cubicBezTo>
                  <a:cubicBezTo>
                    <a:pt x="1092" y="191"/>
                    <a:pt x="1092" y="191"/>
                    <a:pt x="1092" y="191"/>
                  </a:cubicBezTo>
                  <a:cubicBezTo>
                    <a:pt x="1092" y="190"/>
                    <a:pt x="1092" y="190"/>
                    <a:pt x="1093" y="190"/>
                  </a:cubicBezTo>
                  <a:cubicBezTo>
                    <a:pt x="1093" y="190"/>
                    <a:pt x="1093" y="191"/>
                    <a:pt x="1093" y="191"/>
                  </a:cubicBezTo>
                  <a:cubicBezTo>
                    <a:pt x="1093" y="191"/>
                    <a:pt x="1093" y="190"/>
                    <a:pt x="1093" y="190"/>
                  </a:cubicBezTo>
                  <a:cubicBezTo>
                    <a:pt x="1093" y="190"/>
                    <a:pt x="1093" y="190"/>
                    <a:pt x="1094" y="190"/>
                  </a:cubicBezTo>
                  <a:cubicBezTo>
                    <a:pt x="1094" y="190"/>
                    <a:pt x="1094" y="190"/>
                    <a:pt x="1094" y="191"/>
                  </a:cubicBezTo>
                  <a:cubicBezTo>
                    <a:pt x="1094" y="191"/>
                    <a:pt x="1094" y="191"/>
                    <a:pt x="1094" y="191"/>
                  </a:cubicBezTo>
                  <a:cubicBezTo>
                    <a:pt x="1094" y="191"/>
                    <a:pt x="1095" y="190"/>
                    <a:pt x="1095" y="190"/>
                  </a:cubicBezTo>
                  <a:cubicBezTo>
                    <a:pt x="1095" y="190"/>
                    <a:pt x="1095" y="190"/>
                    <a:pt x="1095" y="190"/>
                  </a:cubicBezTo>
                  <a:cubicBezTo>
                    <a:pt x="1095" y="190"/>
                    <a:pt x="1095" y="190"/>
                    <a:pt x="1095" y="190"/>
                  </a:cubicBezTo>
                  <a:cubicBezTo>
                    <a:pt x="1095" y="190"/>
                    <a:pt x="1096" y="190"/>
                    <a:pt x="1096" y="190"/>
                  </a:cubicBezTo>
                  <a:cubicBezTo>
                    <a:pt x="1096" y="190"/>
                    <a:pt x="1096" y="190"/>
                    <a:pt x="1096" y="190"/>
                  </a:cubicBezTo>
                  <a:cubicBezTo>
                    <a:pt x="1096" y="190"/>
                    <a:pt x="1096" y="191"/>
                    <a:pt x="1096" y="191"/>
                  </a:cubicBezTo>
                  <a:cubicBezTo>
                    <a:pt x="1097" y="190"/>
                    <a:pt x="1097" y="190"/>
                    <a:pt x="1097" y="190"/>
                  </a:cubicBezTo>
                  <a:cubicBezTo>
                    <a:pt x="1097" y="190"/>
                    <a:pt x="1097" y="190"/>
                    <a:pt x="1097" y="190"/>
                  </a:cubicBezTo>
                  <a:cubicBezTo>
                    <a:pt x="1097" y="190"/>
                    <a:pt x="1098" y="190"/>
                    <a:pt x="1098" y="191"/>
                  </a:cubicBezTo>
                  <a:cubicBezTo>
                    <a:pt x="1098" y="191"/>
                    <a:pt x="1098" y="191"/>
                    <a:pt x="1098" y="191"/>
                  </a:cubicBezTo>
                  <a:cubicBezTo>
                    <a:pt x="1098" y="190"/>
                    <a:pt x="1098" y="190"/>
                    <a:pt x="1098" y="190"/>
                  </a:cubicBezTo>
                  <a:cubicBezTo>
                    <a:pt x="1098" y="190"/>
                    <a:pt x="1099" y="189"/>
                    <a:pt x="1099" y="189"/>
                  </a:cubicBezTo>
                  <a:cubicBezTo>
                    <a:pt x="1099" y="189"/>
                    <a:pt x="1099" y="189"/>
                    <a:pt x="1099" y="189"/>
                  </a:cubicBezTo>
                  <a:cubicBezTo>
                    <a:pt x="1099" y="190"/>
                    <a:pt x="1099" y="191"/>
                    <a:pt x="1099" y="191"/>
                  </a:cubicBezTo>
                  <a:cubicBezTo>
                    <a:pt x="1100" y="191"/>
                    <a:pt x="1100" y="190"/>
                    <a:pt x="1100" y="190"/>
                  </a:cubicBezTo>
                  <a:cubicBezTo>
                    <a:pt x="1100" y="190"/>
                    <a:pt x="1100" y="190"/>
                    <a:pt x="1100" y="190"/>
                  </a:cubicBezTo>
                  <a:cubicBezTo>
                    <a:pt x="1100" y="190"/>
                    <a:pt x="1100" y="190"/>
                    <a:pt x="1100" y="190"/>
                  </a:cubicBezTo>
                  <a:cubicBezTo>
                    <a:pt x="1101" y="190"/>
                    <a:pt x="1101" y="190"/>
                    <a:pt x="1101" y="190"/>
                  </a:cubicBezTo>
                  <a:cubicBezTo>
                    <a:pt x="1101" y="190"/>
                    <a:pt x="1101" y="191"/>
                    <a:pt x="1101" y="191"/>
                  </a:cubicBezTo>
                  <a:cubicBezTo>
                    <a:pt x="1101" y="191"/>
                    <a:pt x="1101" y="190"/>
                    <a:pt x="1102" y="190"/>
                  </a:cubicBezTo>
                  <a:cubicBezTo>
                    <a:pt x="1102" y="190"/>
                    <a:pt x="1102" y="190"/>
                    <a:pt x="1102" y="190"/>
                  </a:cubicBezTo>
                  <a:cubicBezTo>
                    <a:pt x="1102" y="190"/>
                    <a:pt x="1102" y="190"/>
                    <a:pt x="1102" y="190"/>
                  </a:cubicBezTo>
                  <a:cubicBezTo>
                    <a:pt x="1103" y="190"/>
                    <a:pt x="1103" y="190"/>
                    <a:pt x="1103" y="190"/>
                  </a:cubicBezTo>
                  <a:cubicBezTo>
                    <a:pt x="1103" y="190"/>
                    <a:pt x="1103" y="190"/>
                    <a:pt x="1103" y="190"/>
                  </a:cubicBezTo>
                  <a:cubicBezTo>
                    <a:pt x="1103" y="190"/>
                    <a:pt x="1103" y="190"/>
                    <a:pt x="1103" y="190"/>
                  </a:cubicBezTo>
                  <a:cubicBezTo>
                    <a:pt x="1103" y="190"/>
                    <a:pt x="1104" y="189"/>
                    <a:pt x="1104" y="189"/>
                  </a:cubicBezTo>
                  <a:cubicBezTo>
                    <a:pt x="1104" y="189"/>
                    <a:pt x="1104" y="190"/>
                    <a:pt x="1104" y="190"/>
                  </a:cubicBezTo>
                  <a:cubicBezTo>
                    <a:pt x="1104" y="190"/>
                    <a:pt x="1104" y="190"/>
                    <a:pt x="1105" y="189"/>
                  </a:cubicBezTo>
                  <a:cubicBezTo>
                    <a:pt x="1105" y="189"/>
                    <a:pt x="1105" y="189"/>
                    <a:pt x="1105" y="189"/>
                  </a:cubicBezTo>
                  <a:cubicBezTo>
                    <a:pt x="1105" y="189"/>
                    <a:pt x="1105" y="189"/>
                    <a:pt x="1105" y="189"/>
                  </a:cubicBezTo>
                  <a:cubicBezTo>
                    <a:pt x="1105" y="189"/>
                    <a:pt x="1106" y="189"/>
                    <a:pt x="1106" y="189"/>
                  </a:cubicBezTo>
                  <a:cubicBezTo>
                    <a:pt x="1106" y="190"/>
                    <a:pt x="1106" y="190"/>
                    <a:pt x="1106" y="190"/>
                  </a:cubicBezTo>
                  <a:cubicBezTo>
                    <a:pt x="1106" y="190"/>
                    <a:pt x="1106" y="190"/>
                    <a:pt x="1106" y="190"/>
                  </a:cubicBezTo>
                  <a:cubicBezTo>
                    <a:pt x="1106" y="190"/>
                    <a:pt x="1107" y="190"/>
                    <a:pt x="1107" y="190"/>
                  </a:cubicBezTo>
                  <a:cubicBezTo>
                    <a:pt x="1107" y="190"/>
                    <a:pt x="1107" y="189"/>
                    <a:pt x="1107" y="189"/>
                  </a:cubicBezTo>
                  <a:cubicBezTo>
                    <a:pt x="1107" y="189"/>
                    <a:pt x="1107" y="189"/>
                    <a:pt x="1107" y="189"/>
                  </a:cubicBezTo>
                  <a:cubicBezTo>
                    <a:pt x="1108" y="189"/>
                    <a:pt x="1108" y="189"/>
                    <a:pt x="1108" y="189"/>
                  </a:cubicBezTo>
                  <a:cubicBezTo>
                    <a:pt x="1108" y="189"/>
                    <a:pt x="1108" y="190"/>
                    <a:pt x="1108" y="190"/>
                  </a:cubicBezTo>
                  <a:cubicBezTo>
                    <a:pt x="1108" y="190"/>
                    <a:pt x="1108" y="189"/>
                    <a:pt x="1108" y="189"/>
                  </a:cubicBezTo>
                  <a:cubicBezTo>
                    <a:pt x="1109" y="189"/>
                    <a:pt x="1109" y="189"/>
                    <a:pt x="1109" y="189"/>
                  </a:cubicBezTo>
                  <a:cubicBezTo>
                    <a:pt x="1109" y="189"/>
                    <a:pt x="1109" y="189"/>
                    <a:pt x="1109" y="189"/>
                  </a:cubicBezTo>
                  <a:cubicBezTo>
                    <a:pt x="1109" y="189"/>
                    <a:pt x="1109" y="189"/>
                    <a:pt x="1110" y="189"/>
                  </a:cubicBezTo>
                  <a:cubicBezTo>
                    <a:pt x="1110" y="189"/>
                    <a:pt x="1110" y="188"/>
                    <a:pt x="1110" y="188"/>
                  </a:cubicBezTo>
                  <a:cubicBezTo>
                    <a:pt x="1110" y="188"/>
                    <a:pt x="1110" y="189"/>
                    <a:pt x="1110" y="189"/>
                  </a:cubicBezTo>
                  <a:cubicBezTo>
                    <a:pt x="1111" y="189"/>
                    <a:pt x="1111" y="188"/>
                    <a:pt x="1111" y="188"/>
                  </a:cubicBezTo>
                  <a:cubicBezTo>
                    <a:pt x="1111" y="188"/>
                    <a:pt x="1111" y="188"/>
                    <a:pt x="1111" y="188"/>
                  </a:cubicBezTo>
                  <a:cubicBezTo>
                    <a:pt x="1111" y="188"/>
                    <a:pt x="1111" y="188"/>
                    <a:pt x="1111" y="188"/>
                  </a:cubicBezTo>
                  <a:cubicBezTo>
                    <a:pt x="1111" y="189"/>
                    <a:pt x="1112" y="188"/>
                    <a:pt x="1112" y="188"/>
                  </a:cubicBezTo>
                  <a:cubicBezTo>
                    <a:pt x="1112" y="189"/>
                    <a:pt x="1112" y="189"/>
                    <a:pt x="1112" y="189"/>
                  </a:cubicBezTo>
                  <a:cubicBezTo>
                    <a:pt x="1112" y="189"/>
                    <a:pt x="1112" y="188"/>
                    <a:pt x="1113" y="188"/>
                  </a:cubicBezTo>
                  <a:cubicBezTo>
                    <a:pt x="1113" y="188"/>
                    <a:pt x="1113" y="188"/>
                    <a:pt x="1113" y="188"/>
                  </a:cubicBezTo>
                  <a:cubicBezTo>
                    <a:pt x="1113" y="188"/>
                    <a:pt x="1113" y="188"/>
                    <a:pt x="1113" y="188"/>
                  </a:cubicBezTo>
                  <a:cubicBezTo>
                    <a:pt x="1113" y="188"/>
                    <a:pt x="1114" y="188"/>
                    <a:pt x="1114" y="188"/>
                  </a:cubicBezTo>
                  <a:cubicBezTo>
                    <a:pt x="1114" y="188"/>
                    <a:pt x="1114" y="188"/>
                    <a:pt x="1114" y="188"/>
                  </a:cubicBezTo>
                  <a:cubicBezTo>
                    <a:pt x="1114" y="188"/>
                    <a:pt x="1114" y="188"/>
                    <a:pt x="1114" y="188"/>
                  </a:cubicBezTo>
                  <a:cubicBezTo>
                    <a:pt x="1114" y="188"/>
                    <a:pt x="1115" y="189"/>
                    <a:pt x="1115" y="189"/>
                  </a:cubicBezTo>
                  <a:cubicBezTo>
                    <a:pt x="1115" y="189"/>
                    <a:pt x="1115" y="188"/>
                    <a:pt x="1115" y="188"/>
                  </a:cubicBezTo>
                  <a:cubicBezTo>
                    <a:pt x="1115" y="188"/>
                    <a:pt x="1115" y="188"/>
                    <a:pt x="1115" y="188"/>
                  </a:cubicBezTo>
                  <a:cubicBezTo>
                    <a:pt x="1116" y="188"/>
                    <a:pt x="1116" y="189"/>
                    <a:pt x="1116" y="189"/>
                  </a:cubicBezTo>
                  <a:cubicBezTo>
                    <a:pt x="1116" y="189"/>
                    <a:pt x="1116" y="188"/>
                    <a:pt x="1116" y="188"/>
                  </a:cubicBezTo>
                  <a:cubicBezTo>
                    <a:pt x="1116" y="188"/>
                    <a:pt x="1116" y="189"/>
                    <a:pt x="1116" y="189"/>
                  </a:cubicBezTo>
                  <a:cubicBezTo>
                    <a:pt x="1117" y="189"/>
                    <a:pt x="1117" y="189"/>
                    <a:pt x="1117" y="189"/>
                  </a:cubicBezTo>
                  <a:cubicBezTo>
                    <a:pt x="1117" y="189"/>
                    <a:pt x="1117" y="189"/>
                    <a:pt x="1117" y="189"/>
                  </a:cubicBezTo>
                  <a:cubicBezTo>
                    <a:pt x="1117" y="189"/>
                    <a:pt x="1117" y="188"/>
                    <a:pt x="1118" y="188"/>
                  </a:cubicBezTo>
                  <a:cubicBezTo>
                    <a:pt x="1118" y="188"/>
                    <a:pt x="1118" y="188"/>
                    <a:pt x="1118" y="188"/>
                  </a:cubicBezTo>
                  <a:cubicBezTo>
                    <a:pt x="1118" y="188"/>
                    <a:pt x="1118" y="188"/>
                    <a:pt x="1118" y="188"/>
                  </a:cubicBezTo>
                  <a:cubicBezTo>
                    <a:pt x="1119" y="189"/>
                    <a:pt x="1119" y="189"/>
                    <a:pt x="1119" y="189"/>
                  </a:cubicBezTo>
                  <a:cubicBezTo>
                    <a:pt x="1119" y="189"/>
                    <a:pt x="1119" y="188"/>
                    <a:pt x="1119" y="188"/>
                  </a:cubicBezTo>
                  <a:cubicBezTo>
                    <a:pt x="1119" y="187"/>
                    <a:pt x="1119" y="188"/>
                    <a:pt x="1119" y="188"/>
                  </a:cubicBezTo>
                  <a:cubicBezTo>
                    <a:pt x="1119" y="188"/>
                    <a:pt x="1120" y="188"/>
                    <a:pt x="1120" y="188"/>
                  </a:cubicBezTo>
                  <a:cubicBezTo>
                    <a:pt x="1120" y="188"/>
                    <a:pt x="1120" y="188"/>
                    <a:pt x="1120" y="188"/>
                  </a:cubicBezTo>
                  <a:cubicBezTo>
                    <a:pt x="1120" y="188"/>
                    <a:pt x="1120" y="188"/>
                    <a:pt x="1121" y="188"/>
                  </a:cubicBezTo>
                  <a:cubicBezTo>
                    <a:pt x="1121" y="188"/>
                    <a:pt x="1121" y="188"/>
                    <a:pt x="1121" y="188"/>
                  </a:cubicBezTo>
                  <a:cubicBezTo>
                    <a:pt x="1121" y="188"/>
                    <a:pt x="1121" y="188"/>
                    <a:pt x="1121" y="188"/>
                  </a:cubicBezTo>
                  <a:cubicBezTo>
                    <a:pt x="1121" y="188"/>
                    <a:pt x="1122" y="188"/>
                    <a:pt x="1122" y="188"/>
                  </a:cubicBezTo>
                  <a:cubicBezTo>
                    <a:pt x="1122" y="188"/>
                    <a:pt x="1122" y="188"/>
                    <a:pt x="1122" y="188"/>
                  </a:cubicBezTo>
                  <a:cubicBezTo>
                    <a:pt x="1122" y="188"/>
                    <a:pt x="1122" y="188"/>
                    <a:pt x="1122" y="188"/>
                  </a:cubicBezTo>
                  <a:cubicBezTo>
                    <a:pt x="1122" y="188"/>
                    <a:pt x="1123" y="188"/>
                    <a:pt x="1123" y="188"/>
                  </a:cubicBezTo>
                  <a:cubicBezTo>
                    <a:pt x="1123" y="188"/>
                    <a:pt x="1123" y="188"/>
                    <a:pt x="1123" y="188"/>
                  </a:cubicBezTo>
                  <a:cubicBezTo>
                    <a:pt x="1123" y="188"/>
                    <a:pt x="1123" y="188"/>
                    <a:pt x="1123" y="188"/>
                  </a:cubicBezTo>
                  <a:cubicBezTo>
                    <a:pt x="1124" y="188"/>
                    <a:pt x="1124" y="188"/>
                    <a:pt x="1124" y="188"/>
                  </a:cubicBezTo>
                  <a:cubicBezTo>
                    <a:pt x="1124" y="188"/>
                    <a:pt x="1124" y="188"/>
                    <a:pt x="1124" y="188"/>
                  </a:cubicBezTo>
                  <a:cubicBezTo>
                    <a:pt x="1124" y="188"/>
                    <a:pt x="1124" y="188"/>
                    <a:pt x="1124" y="188"/>
                  </a:cubicBezTo>
                  <a:cubicBezTo>
                    <a:pt x="1125" y="188"/>
                    <a:pt x="1125" y="188"/>
                    <a:pt x="1125" y="188"/>
                  </a:cubicBezTo>
                  <a:cubicBezTo>
                    <a:pt x="1125" y="188"/>
                    <a:pt x="1125" y="188"/>
                    <a:pt x="1125" y="188"/>
                  </a:cubicBezTo>
                  <a:cubicBezTo>
                    <a:pt x="1125" y="188"/>
                    <a:pt x="1126" y="188"/>
                    <a:pt x="1126" y="188"/>
                  </a:cubicBezTo>
                  <a:cubicBezTo>
                    <a:pt x="1126" y="188"/>
                    <a:pt x="1126" y="188"/>
                    <a:pt x="1126" y="188"/>
                  </a:cubicBezTo>
                  <a:cubicBezTo>
                    <a:pt x="1126" y="188"/>
                    <a:pt x="1126" y="187"/>
                    <a:pt x="1126" y="187"/>
                  </a:cubicBezTo>
                  <a:cubicBezTo>
                    <a:pt x="1127" y="187"/>
                    <a:pt x="1127" y="187"/>
                    <a:pt x="1127" y="187"/>
                  </a:cubicBezTo>
                  <a:cubicBezTo>
                    <a:pt x="1127" y="188"/>
                    <a:pt x="1127" y="188"/>
                    <a:pt x="1127" y="187"/>
                  </a:cubicBezTo>
                  <a:cubicBezTo>
                    <a:pt x="1127" y="187"/>
                    <a:pt x="1127" y="187"/>
                    <a:pt x="1127" y="187"/>
                  </a:cubicBezTo>
                  <a:cubicBezTo>
                    <a:pt x="1128" y="187"/>
                    <a:pt x="1128" y="187"/>
                    <a:pt x="1128" y="187"/>
                  </a:cubicBezTo>
                  <a:cubicBezTo>
                    <a:pt x="1128" y="188"/>
                    <a:pt x="1128" y="188"/>
                    <a:pt x="1128" y="188"/>
                  </a:cubicBezTo>
                  <a:cubicBezTo>
                    <a:pt x="1128" y="188"/>
                    <a:pt x="1128" y="187"/>
                    <a:pt x="1129" y="187"/>
                  </a:cubicBezTo>
                  <a:cubicBezTo>
                    <a:pt x="1129" y="187"/>
                    <a:pt x="1129" y="187"/>
                    <a:pt x="1129" y="186"/>
                  </a:cubicBezTo>
                  <a:cubicBezTo>
                    <a:pt x="1129" y="186"/>
                    <a:pt x="1129" y="186"/>
                    <a:pt x="1129" y="186"/>
                  </a:cubicBezTo>
                  <a:cubicBezTo>
                    <a:pt x="1129" y="187"/>
                    <a:pt x="1129" y="187"/>
                    <a:pt x="1130" y="187"/>
                  </a:cubicBezTo>
                  <a:cubicBezTo>
                    <a:pt x="1130" y="187"/>
                    <a:pt x="1130" y="187"/>
                    <a:pt x="1130" y="187"/>
                  </a:cubicBezTo>
                  <a:cubicBezTo>
                    <a:pt x="1130" y="187"/>
                    <a:pt x="1130" y="187"/>
                    <a:pt x="1130" y="187"/>
                  </a:cubicBezTo>
                  <a:cubicBezTo>
                    <a:pt x="1130" y="187"/>
                    <a:pt x="1131" y="187"/>
                    <a:pt x="1131" y="187"/>
                  </a:cubicBezTo>
                  <a:cubicBezTo>
                    <a:pt x="1131" y="187"/>
                    <a:pt x="1131" y="187"/>
                    <a:pt x="1131" y="187"/>
                  </a:cubicBezTo>
                  <a:cubicBezTo>
                    <a:pt x="1131" y="187"/>
                    <a:pt x="1131" y="188"/>
                    <a:pt x="1132" y="188"/>
                  </a:cubicBezTo>
                  <a:cubicBezTo>
                    <a:pt x="1132" y="188"/>
                    <a:pt x="1132" y="187"/>
                    <a:pt x="1132" y="187"/>
                  </a:cubicBezTo>
                  <a:cubicBezTo>
                    <a:pt x="1132" y="187"/>
                    <a:pt x="1132" y="187"/>
                    <a:pt x="1132" y="187"/>
                  </a:cubicBezTo>
                  <a:cubicBezTo>
                    <a:pt x="1132" y="187"/>
                    <a:pt x="1132" y="187"/>
                    <a:pt x="1132" y="187"/>
                  </a:cubicBezTo>
                  <a:cubicBezTo>
                    <a:pt x="1133" y="187"/>
                    <a:pt x="1133" y="186"/>
                    <a:pt x="1133" y="186"/>
                  </a:cubicBezTo>
                  <a:cubicBezTo>
                    <a:pt x="1133" y="186"/>
                    <a:pt x="1133" y="187"/>
                    <a:pt x="1133" y="187"/>
                  </a:cubicBezTo>
                  <a:cubicBezTo>
                    <a:pt x="1133" y="187"/>
                    <a:pt x="1134" y="186"/>
                    <a:pt x="1134" y="186"/>
                  </a:cubicBezTo>
                  <a:cubicBezTo>
                    <a:pt x="1134" y="186"/>
                    <a:pt x="1134" y="186"/>
                    <a:pt x="1134" y="186"/>
                  </a:cubicBezTo>
                  <a:cubicBezTo>
                    <a:pt x="1134" y="187"/>
                    <a:pt x="1134" y="187"/>
                    <a:pt x="1134" y="187"/>
                  </a:cubicBezTo>
                  <a:cubicBezTo>
                    <a:pt x="1135" y="187"/>
                    <a:pt x="1135" y="187"/>
                    <a:pt x="1135" y="187"/>
                  </a:cubicBezTo>
                  <a:cubicBezTo>
                    <a:pt x="1135" y="187"/>
                    <a:pt x="1135" y="186"/>
                    <a:pt x="1135" y="186"/>
                  </a:cubicBezTo>
                  <a:cubicBezTo>
                    <a:pt x="1135" y="186"/>
                    <a:pt x="1135" y="187"/>
                    <a:pt x="1135" y="187"/>
                  </a:cubicBezTo>
                  <a:cubicBezTo>
                    <a:pt x="1136" y="187"/>
                    <a:pt x="1136" y="187"/>
                    <a:pt x="1136" y="187"/>
                  </a:cubicBezTo>
                  <a:cubicBezTo>
                    <a:pt x="1136" y="188"/>
                    <a:pt x="1136" y="187"/>
                    <a:pt x="1136" y="187"/>
                  </a:cubicBezTo>
                  <a:cubicBezTo>
                    <a:pt x="1136" y="187"/>
                    <a:pt x="1136" y="187"/>
                    <a:pt x="1137" y="187"/>
                  </a:cubicBezTo>
                  <a:cubicBezTo>
                    <a:pt x="1137" y="188"/>
                    <a:pt x="1137" y="188"/>
                    <a:pt x="1137" y="187"/>
                  </a:cubicBezTo>
                  <a:cubicBezTo>
                    <a:pt x="1137" y="187"/>
                    <a:pt x="1137" y="187"/>
                    <a:pt x="1137" y="187"/>
                  </a:cubicBezTo>
                  <a:cubicBezTo>
                    <a:pt x="1137" y="187"/>
                    <a:pt x="1137" y="187"/>
                    <a:pt x="1138" y="187"/>
                  </a:cubicBezTo>
                  <a:cubicBezTo>
                    <a:pt x="1138" y="187"/>
                    <a:pt x="1138" y="187"/>
                    <a:pt x="1138" y="187"/>
                  </a:cubicBezTo>
                  <a:cubicBezTo>
                    <a:pt x="1138" y="187"/>
                    <a:pt x="1138" y="187"/>
                    <a:pt x="1138" y="187"/>
                  </a:cubicBezTo>
                  <a:cubicBezTo>
                    <a:pt x="1138" y="187"/>
                    <a:pt x="1139" y="187"/>
                    <a:pt x="1139" y="187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9" y="187"/>
                    <a:pt x="1139" y="186"/>
                    <a:pt x="1140" y="186"/>
                  </a:cubicBezTo>
                  <a:cubicBezTo>
                    <a:pt x="1140" y="186"/>
                    <a:pt x="1140" y="187"/>
                    <a:pt x="1140" y="187"/>
                  </a:cubicBezTo>
                  <a:cubicBezTo>
                    <a:pt x="1140" y="187"/>
                    <a:pt x="1140" y="187"/>
                    <a:pt x="1140" y="187"/>
                  </a:cubicBezTo>
                  <a:cubicBezTo>
                    <a:pt x="1140" y="187"/>
                    <a:pt x="1140" y="187"/>
                    <a:pt x="1140" y="187"/>
                  </a:cubicBezTo>
                  <a:cubicBezTo>
                    <a:pt x="1141" y="187"/>
                    <a:pt x="1141" y="186"/>
                    <a:pt x="1141" y="186"/>
                  </a:cubicBezTo>
                  <a:cubicBezTo>
                    <a:pt x="1141" y="186"/>
                    <a:pt x="1141" y="186"/>
                    <a:pt x="1141" y="186"/>
                  </a:cubicBezTo>
                  <a:cubicBezTo>
                    <a:pt x="1141" y="186"/>
                    <a:pt x="1142" y="187"/>
                    <a:pt x="1142" y="187"/>
                  </a:cubicBezTo>
                  <a:cubicBezTo>
                    <a:pt x="1142" y="187"/>
                    <a:pt x="1142" y="186"/>
                    <a:pt x="1142" y="186"/>
                  </a:cubicBezTo>
                  <a:cubicBezTo>
                    <a:pt x="1142" y="186"/>
                    <a:pt x="1142" y="186"/>
                    <a:pt x="1142" y="186"/>
                  </a:cubicBezTo>
                  <a:cubicBezTo>
                    <a:pt x="1143" y="187"/>
                    <a:pt x="1143" y="187"/>
                    <a:pt x="1143" y="187"/>
                  </a:cubicBezTo>
                  <a:cubicBezTo>
                    <a:pt x="1143" y="187"/>
                    <a:pt x="1143" y="187"/>
                    <a:pt x="1143" y="187"/>
                  </a:cubicBezTo>
                  <a:cubicBezTo>
                    <a:pt x="1143" y="186"/>
                    <a:pt x="1143" y="186"/>
                    <a:pt x="1143" y="186"/>
                  </a:cubicBezTo>
                  <a:cubicBezTo>
                    <a:pt x="1144" y="186"/>
                    <a:pt x="1144" y="186"/>
                    <a:pt x="1144" y="186"/>
                  </a:cubicBezTo>
                  <a:cubicBezTo>
                    <a:pt x="1144" y="187"/>
                    <a:pt x="1144" y="186"/>
                    <a:pt x="1144" y="186"/>
                  </a:cubicBezTo>
                  <a:cubicBezTo>
                    <a:pt x="1144" y="186"/>
                    <a:pt x="1144" y="186"/>
                    <a:pt x="1145" y="186"/>
                  </a:cubicBezTo>
                  <a:cubicBezTo>
                    <a:pt x="1145" y="186"/>
                    <a:pt x="1145" y="186"/>
                    <a:pt x="1145" y="186"/>
                  </a:cubicBezTo>
                  <a:cubicBezTo>
                    <a:pt x="1145" y="186"/>
                    <a:pt x="1145" y="186"/>
                    <a:pt x="1145" y="186"/>
                  </a:cubicBezTo>
                  <a:cubicBezTo>
                    <a:pt x="1145" y="186"/>
                    <a:pt x="1145" y="186"/>
                    <a:pt x="1146" y="186"/>
                  </a:cubicBezTo>
                  <a:cubicBezTo>
                    <a:pt x="1146" y="186"/>
                    <a:pt x="1146" y="186"/>
                    <a:pt x="1146" y="186"/>
                  </a:cubicBezTo>
                  <a:cubicBezTo>
                    <a:pt x="1146" y="186"/>
                    <a:pt x="1146" y="186"/>
                    <a:pt x="1146" y="186"/>
                  </a:cubicBezTo>
                  <a:cubicBezTo>
                    <a:pt x="1146" y="186"/>
                    <a:pt x="1147" y="186"/>
                    <a:pt x="1147" y="186"/>
                  </a:cubicBezTo>
                  <a:cubicBezTo>
                    <a:pt x="1147" y="186"/>
                    <a:pt x="1147" y="186"/>
                    <a:pt x="1147" y="186"/>
                  </a:cubicBezTo>
                  <a:cubicBezTo>
                    <a:pt x="1147" y="186"/>
                    <a:pt x="1147" y="186"/>
                    <a:pt x="1148" y="186"/>
                  </a:cubicBezTo>
                  <a:cubicBezTo>
                    <a:pt x="1148" y="186"/>
                    <a:pt x="1148" y="186"/>
                    <a:pt x="1148" y="186"/>
                  </a:cubicBezTo>
                  <a:cubicBezTo>
                    <a:pt x="1148" y="186"/>
                    <a:pt x="1148" y="186"/>
                    <a:pt x="1148" y="186"/>
                  </a:cubicBezTo>
                  <a:cubicBezTo>
                    <a:pt x="1148" y="186"/>
                    <a:pt x="1148" y="186"/>
                    <a:pt x="1148" y="186"/>
                  </a:cubicBezTo>
                  <a:cubicBezTo>
                    <a:pt x="1149" y="186"/>
                    <a:pt x="1149" y="186"/>
                    <a:pt x="1149" y="186"/>
                  </a:cubicBezTo>
                  <a:cubicBezTo>
                    <a:pt x="1149" y="186"/>
                    <a:pt x="1149" y="186"/>
                    <a:pt x="1149" y="186"/>
                  </a:cubicBezTo>
                  <a:cubicBezTo>
                    <a:pt x="1149" y="186"/>
                    <a:pt x="1150" y="186"/>
                    <a:pt x="1150" y="186"/>
                  </a:cubicBezTo>
                  <a:cubicBezTo>
                    <a:pt x="1150" y="185"/>
                    <a:pt x="1150" y="186"/>
                    <a:pt x="1150" y="186"/>
                  </a:cubicBezTo>
                  <a:cubicBezTo>
                    <a:pt x="1150" y="186"/>
                    <a:pt x="1150" y="186"/>
                    <a:pt x="1150" y="186"/>
                  </a:cubicBezTo>
                  <a:cubicBezTo>
                    <a:pt x="1151" y="186"/>
                    <a:pt x="1151" y="186"/>
                    <a:pt x="1151" y="186"/>
                  </a:cubicBezTo>
                  <a:cubicBezTo>
                    <a:pt x="1151" y="186"/>
                    <a:pt x="1151" y="186"/>
                    <a:pt x="1151" y="186"/>
                  </a:cubicBezTo>
                  <a:cubicBezTo>
                    <a:pt x="1151" y="186"/>
                    <a:pt x="1151" y="185"/>
                    <a:pt x="1151" y="185"/>
                  </a:cubicBezTo>
                  <a:cubicBezTo>
                    <a:pt x="1152" y="185"/>
                    <a:pt x="1152" y="185"/>
                    <a:pt x="1152" y="185"/>
                  </a:cubicBezTo>
                  <a:cubicBezTo>
                    <a:pt x="1152" y="185"/>
                    <a:pt x="1152" y="186"/>
                    <a:pt x="1152" y="186"/>
                  </a:cubicBezTo>
                  <a:cubicBezTo>
                    <a:pt x="1152" y="186"/>
                    <a:pt x="1153" y="186"/>
                    <a:pt x="1153" y="186"/>
                  </a:cubicBezTo>
                  <a:cubicBezTo>
                    <a:pt x="1153" y="186"/>
                    <a:pt x="1153" y="186"/>
                    <a:pt x="1153" y="186"/>
                  </a:cubicBezTo>
                  <a:cubicBezTo>
                    <a:pt x="1153" y="186"/>
                    <a:pt x="1153" y="186"/>
                    <a:pt x="1153" y="186"/>
                  </a:cubicBezTo>
                  <a:cubicBezTo>
                    <a:pt x="1153" y="186"/>
                    <a:pt x="1153" y="186"/>
                    <a:pt x="1154" y="186"/>
                  </a:cubicBezTo>
                  <a:cubicBezTo>
                    <a:pt x="1154" y="186"/>
                    <a:pt x="1154" y="186"/>
                    <a:pt x="1154" y="186"/>
                  </a:cubicBezTo>
                  <a:cubicBezTo>
                    <a:pt x="1154" y="186"/>
                    <a:pt x="1154" y="186"/>
                    <a:pt x="1154" y="186"/>
                  </a:cubicBezTo>
                  <a:cubicBezTo>
                    <a:pt x="1155" y="186"/>
                    <a:pt x="1155" y="186"/>
                    <a:pt x="1155" y="186"/>
                  </a:cubicBezTo>
                  <a:cubicBezTo>
                    <a:pt x="1155" y="186"/>
                    <a:pt x="1155" y="185"/>
                    <a:pt x="1155" y="185"/>
                  </a:cubicBezTo>
                  <a:cubicBezTo>
                    <a:pt x="1155" y="185"/>
                    <a:pt x="1155" y="186"/>
                    <a:pt x="1156" y="186"/>
                  </a:cubicBezTo>
                  <a:cubicBezTo>
                    <a:pt x="1156" y="186"/>
                    <a:pt x="1156" y="186"/>
                    <a:pt x="1156" y="186"/>
                  </a:cubicBezTo>
                  <a:cubicBezTo>
                    <a:pt x="1156" y="186"/>
                    <a:pt x="1156" y="186"/>
                    <a:pt x="1156" y="186"/>
                  </a:cubicBezTo>
                  <a:cubicBezTo>
                    <a:pt x="1156" y="186"/>
                    <a:pt x="1156" y="185"/>
                    <a:pt x="1157" y="185"/>
                  </a:cubicBezTo>
                  <a:cubicBezTo>
                    <a:pt x="1157" y="185"/>
                    <a:pt x="1157" y="186"/>
                    <a:pt x="1157" y="186"/>
                  </a:cubicBezTo>
                  <a:cubicBezTo>
                    <a:pt x="1157" y="186"/>
                    <a:pt x="1157" y="186"/>
                    <a:pt x="1157" y="186"/>
                  </a:cubicBezTo>
                  <a:cubicBezTo>
                    <a:pt x="1157" y="186"/>
                    <a:pt x="1158" y="186"/>
                    <a:pt x="1158" y="186"/>
                  </a:cubicBezTo>
                  <a:cubicBezTo>
                    <a:pt x="1158" y="186"/>
                    <a:pt x="1158" y="186"/>
                    <a:pt x="1158" y="186"/>
                  </a:cubicBezTo>
                  <a:cubicBezTo>
                    <a:pt x="1158" y="186"/>
                    <a:pt x="1158" y="185"/>
                    <a:pt x="1158" y="185"/>
                  </a:cubicBezTo>
                  <a:cubicBezTo>
                    <a:pt x="1158" y="185"/>
                    <a:pt x="1159" y="186"/>
                    <a:pt x="1159" y="186"/>
                  </a:cubicBezTo>
                  <a:cubicBezTo>
                    <a:pt x="1159" y="186"/>
                    <a:pt x="1159" y="186"/>
                    <a:pt x="1159" y="186"/>
                  </a:cubicBezTo>
                  <a:cubicBezTo>
                    <a:pt x="1159" y="185"/>
                    <a:pt x="1159" y="186"/>
                    <a:pt x="1159" y="186"/>
                  </a:cubicBezTo>
                  <a:cubicBezTo>
                    <a:pt x="1160" y="186"/>
                    <a:pt x="1160" y="185"/>
                    <a:pt x="1160" y="185"/>
                  </a:cubicBezTo>
                  <a:cubicBezTo>
                    <a:pt x="1160" y="185"/>
                    <a:pt x="1160" y="186"/>
                    <a:pt x="1160" y="186"/>
                  </a:cubicBezTo>
                  <a:cubicBezTo>
                    <a:pt x="1160" y="186"/>
                    <a:pt x="1161" y="186"/>
                    <a:pt x="1161" y="186"/>
                  </a:cubicBezTo>
                  <a:cubicBezTo>
                    <a:pt x="1161" y="186"/>
                    <a:pt x="1161" y="185"/>
                    <a:pt x="1161" y="185"/>
                  </a:cubicBezTo>
                  <a:cubicBezTo>
                    <a:pt x="1161" y="185"/>
                    <a:pt x="1161" y="185"/>
                    <a:pt x="1161" y="185"/>
                  </a:cubicBezTo>
                  <a:cubicBezTo>
                    <a:pt x="1161" y="185"/>
                    <a:pt x="1161" y="186"/>
                    <a:pt x="1162" y="186"/>
                  </a:cubicBezTo>
                  <a:cubicBezTo>
                    <a:pt x="1162" y="186"/>
                    <a:pt x="1162" y="185"/>
                    <a:pt x="1162" y="185"/>
                  </a:cubicBezTo>
                  <a:cubicBezTo>
                    <a:pt x="1162" y="185"/>
                    <a:pt x="1162" y="186"/>
                    <a:pt x="1162" y="186"/>
                  </a:cubicBezTo>
                  <a:cubicBezTo>
                    <a:pt x="1163" y="186"/>
                    <a:pt x="1163" y="186"/>
                    <a:pt x="1163" y="186"/>
                  </a:cubicBezTo>
                  <a:cubicBezTo>
                    <a:pt x="1163" y="186"/>
                    <a:pt x="1163" y="185"/>
                    <a:pt x="1163" y="185"/>
                  </a:cubicBezTo>
                  <a:cubicBezTo>
                    <a:pt x="1163" y="185"/>
                    <a:pt x="1163" y="185"/>
                    <a:pt x="1164" y="185"/>
                  </a:cubicBezTo>
                  <a:cubicBezTo>
                    <a:pt x="1164" y="185"/>
                    <a:pt x="1164" y="185"/>
                    <a:pt x="1164" y="185"/>
                  </a:cubicBezTo>
                  <a:cubicBezTo>
                    <a:pt x="1164" y="185"/>
                    <a:pt x="1164" y="185"/>
                    <a:pt x="1164" y="185"/>
                  </a:cubicBezTo>
                  <a:cubicBezTo>
                    <a:pt x="1164" y="185"/>
                    <a:pt x="1164" y="185"/>
                    <a:pt x="1165" y="185"/>
                  </a:cubicBezTo>
                  <a:cubicBezTo>
                    <a:pt x="1165" y="185"/>
                    <a:pt x="1165" y="186"/>
                    <a:pt x="1165" y="186"/>
                  </a:cubicBezTo>
                  <a:cubicBezTo>
                    <a:pt x="1165" y="186"/>
                    <a:pt x="1165" y="185"/>
                    <a:pt x="1165" y="185"/>
                  </a:cubicBezTo>
                  <a:cubicBezTo>
                    <a:pt x="1165" y="185"/>
                    <a:pt x="1166" y="185"/>
                    <a:pt x="1166" y="185"/>
                  </a:cubicBezTo>
                  <a:cubicBezTo>
                    <a:pt x="1166" y="185"/>
                    <a:pt x="1166" y="185"/>
                    <a:pt x="1166" y="185"/>
                  </a:cubicBezTo>
                  <a:cubicBezTo>
                    <a:pt x="1166" y="185"/>
                    <a:pt x="1166" y="186"/>
                    <a:pt x="1166" y="186"/>
                  </a:cubicBezTo>
                  <a:cubicBezTo>
                    <a:pt x="1166" y="186"/>
                    <a:pt x="1167" y="185"/>
                    <a:pt x="1167" y="185"/>
                  </a:cubicBezTo>
                  <a:cubicBezTo>
                    <a:pt x="1167" y="185"/>
                    <a:pt x="1167" y="185"/>
                    <a:pt x="1167" y="185"/>
                  </a:cubicBezTo>
                  <a:cubicBezTo>
                    <a:pt x="1167" y="185"/>
                    <a:pt x="1167" y="185"/>
                    <a:pt x="1167" y="185"/>
                  </a:cubicBezTo>
                  <a:cubicBezTo>
                    <a:pt x="1168" y="185"/>
                    <a:pt x="1168" y="185"/>
                    <a:pt x="1168" y="185"/>
                  </a:cubicBezTo>
                  <a:cubicBezTo>
                    <a:pt x="1168" y="185"/>
                    <a:pt x="1168" y="185"/>
                    <a:pt x="1168" y="185"/>
                  </a:cubicBezTo>
                  <a:cubicBezTo>
                    <a:pt x="1168" y="185"/>
                    <a:pt x="1169" y="185"/>
                    <a:pt x="1169" y="185"/>
                  </a:cubicBezTo>
                  <a:cubicBezTo>
                    <a:pt x="1169" y="185"/>
                    <a:pt x="1169" y="184"/>
                    <a:pt x="1169" y="184"/>
                  </a:cubicBezTo>
                  <a:cubicBezTo>
                    <a:pt x="1169" y="184"/>
                    <a:pt x="1169" y="184"/>
                    <a:pt x="1169" y="184"/>
                  </a:cubicBezTo>
                  <a:cubicBezTo>
                    <a:pt x="1169" y="185"/>
                    <a:pt x="1169" y="185"/>
                    <a:pt x="1170" y="185"/>
                  </a:cubicBezTo>
                  <a:cubicBezTo>
                    <a:pt x="1170" y="185"/>
                    <a:pt x="1170" y="185"/>
                    <a:pt x="1170" y="185"/>
                  </a:cubicBezTo>
                  <a:cubicBezTo>
                    <a:pt x="1170" y="185"/>
                    <a:pt x="1170" y="185"/>
                    <a:pt x="1170" y="185"/>
                  </a:cubicBezTo>
                  <a:cubicBezTo>
                    <a:pt x="1171" y="185"/>
                    <a:pt x="1171" y="185"/>
                    <a:pt x="1171" y="185"/>
                  </a:cubicBezTo>
                  <a:cubicBezTo>
                    <a:pt x="1171" y="185"/>
                    <a:pt x="1171" y="184"/>
                    <a:pt x="1171" y="184"/>
                  </a:cubicBezTo>
                  <a:cubicBezTo>
                    <a:pt x="1171" y="184"/>
                    <a:pt x="1171" y="184"/>
                    <a:pt x="1172" y="184"/>
                  </a:cubicBezTo>
                  <a:cubicBezTo>
                    <a:pt x="1172" y="185"/>
                    <a:pt x="1172" y="185"/>
                    <a:pt x="1172" y="185"/>
                  </a:cubicBezTo>
                  <a:cubicBezTo>
                    <a:pt x="1172" y="185"/>
                    <a:pt x="1172" y="184"/>
                    <a:pt x="1172" y="184"/>
                  </a:cubicBezTo>
                  <a:cubicBezTo>
                    <a:pt x="1172" y="184"/>
                    <a:pt x="1172" y="184"/>
                    <a:pt x="1173" y="184"/>
                  </a:cubicBezTo>
                  <a:cubicBezTo>
                    <a:pt x="1173" y="184"/>
                    <a:pt x="1173" y="184"/>
                    <a:pt x="1173" y="184"/>
                  </a:cubicBezTo>
                  <a:cubicBezTo>
                    <a:pt x="1173" y="184"/>
                    <a:pt x="1173" y="184"/>
                    <a:pt x="1173" y="184"/>
                  </a:cubicBezTo>
                  <a:cubicBezTo>
                    <a:pt x="1173" y="185"/>
                    <a:pt x="1174" y="185"/>
                    <a:pt x="1174" y="185"/>
                  </a:cubicBezTo>
                  <a:cubicBezTo>
                    <a:pt x="1174" y="185"/>
                    <a:pt x="1174" y="184"/>
                    <a:pt x="1174" y="184"/>
                  </a:cubicBezTo>
                  <a:cubicBezTo>
                    <a:pt x="1174" y="184"/>
                    <a:pt x="1174" y="185"/>
                    <a:pt x="1174" y="185"/>
                  </a:cubicBezTo>
                  <a:cubicBezTo>
                    <a:pt x="1174" y="185"/>
                    <a:pt x="1175" y="185"/>
                    <a:pt x="1175" y="184"/>
                  </a:cubicBezTo>
                  <a:cubicBezTo>
                    <a:pt x="1175" y="184"/>
                    <a:pt x="1175" y="184"/>
                    <a:pt x="1175" y="184"/>
                  </a:cubicBezTo>
                  <a:cubicBezTo>
                    <a:pt x="1175" y="184"/>
                    <a:pt x="1175" y="184"/>
                    <a:pt x="1175" y="184"/>
                  </a:cubicBezTo>
                  <a:cubicBezTo>
                    <a:pt x="1176" y="184"/>
                    <a:pt x="1176" y="184"/>
                    <a:pt x="1176" y="184"/>
                  </a:cubicBezTo>
                  <a:cubicBezTo>
                    <a:pt x="1176" y="184"/>
                    <a:pt x="1176" y="184"/>
                    <a:pt x="1176" y="184"/>
                  </a:cubicBezTo>
                  <a:cubicBezTo>
                    <a:pt x="1176" y="184"/>
                    <a:pt x="1177" y="184"/>
                    <a:pt x="1177" y="184"/>
                  </a:cubicBezTo>
                  <a:cubicBezTo>
                    <a:pt x="1177" y="184"/>
                    <a:pt x="1177" y="184"/>
                    <a:pt x="1177" y="184"/>
                  </a:cubicBezTo>
                  <a:cubicBezTo>
                    <a:pt x="1177" y="184"/>
                    <a:pt x="1177" y="184"/>
                    <a:pt x="1177" y="184"/>
                  </a:cubicBezTo>
                  <a:cubicBezTo>
                    <a:pt x="1177" y="184"/>
                    <a:pt x="1178" y="184"/>
                    <a:pt x="1178" y="184"/>
                  </a:cubicBezTo>
                  <a:cubicBezTo>
                    <a:pt x="1178" y="184"/>
                    <a:pt x="1178" y="184"/>
                    <a:pt x="1178" y="184"/>
                  </a:cubicBezTo>
                  <a:cubicBezTo>
                    <a:pt x="1178" y="184"/>
                    <a:pt x="1178" y="184"/>
                    <a:pt x="1178" y="184"/>
                  </a:cubicBezTo>
                  <a:cubicBezTo>
                    <a:pt x="1179" y="184"/>
                    <a:pt x="1179" y="184"/>
                    <a:pt x="1179" y="184"/>
                  </a:cubicBezTo>
                  <a:cubicBezTo>
                    <a:pt x="1179" y="184"/>
                    <a:pt x="1179" y="184"/>
                    <a:pt x="1179" y="184"/>
                  </a:cubicBezTo>
                  <a:cubicBezTo>
                    <a:pt x="1179" y="184"/>
                    <a:pt x="1179" y="184"/>
                    <a:pt x="1180" y="184"/>
                  </a:cubicBezTo>
                  <a:cubicBezTo>
                    <a:pt x="1180" y="184"/>
                    <a:pt x="1180" y="184"/>
                    <a:pt x="1180" y="184"/>
                  </a:cubicBezTo>
                  <a:cubicBezTo>
                    <a:pt x="1180" y="184"/>
                    <a:pt x="1180" y="184"/>
                    <a:pt x="1180" y="184"/>
                  </a:cubicBezTo>
                  <a:cubicBezTo>
                    <a:pt x="1180" y="184"/>
                    <a:pt x="1180" y="184"/>
                    <a:pt x="1181" y="184"/>
                  </a:cubicBezTo>
                  <a:cubicBezTo>
                    <a:pt x="1181" y="184"/>
                    <a:pt x="1181" y="184"/>
                    <a:pt x="1181" y="184"/>
                  </a:cubicBezTo>
                  <a:cubicBezTo>
                    <a:pt x="1181" y="184"/>
                    <a:pt x="1181" y="184"/>
                    <a:pt x="1181" y="184"/>
                  </a:cubicBezTo>
                  <a:cubicBezTo>
                    <a:pt x="1182" y="184"/>
                    <a:pt x="1182" y="184"/>
                    <a:pt x="1182" y="184"/>
                  </a:cubicBezTo>
                  <a:cubicBezTo>
                    <a:pt x="1182" y="184"/>
                    <a:pt x="1182" y="183"/>
                    <a:pt x="1182" y="183"/>
                  </a:cubicBezTo>
                  <a:cubicBezTo>
                    <a:pt x="1182" y="183"/>
                    <a:pt x="1182" y="184"/>
                    <a:pt x="1182" y="184"/>
                  </a:cubicBezTo>
                  <a:cubicBezTo>
                    <a:pt x="1182" y="184"/>
                    <a:pt x="1183" y="184"/>
                    <a:pt x="1183" y="184"/>
                  </a:cubicBezTo>
                  <a:cubicBezTo>
                    <a:pt x="1183" y="184"/>
                    <a:pt x="1183" y="184"/>
                    <a:pt x="1183" y="184"/>
                  </a:cubicBezTo>
                  <a:cubicBezTo>
                    <a:pt x="1183" y="184"/>
                    <a:pt x="1183" y="184"/>
                    <a:pt x="1184" y="183"/>
                  </a:cubicBezTo>
                  <a:cubicBezTo>
                    <a:pt x="1184" y="183"/>
                    <a:pt x="1184" y="183"/>
                    <a:pt x="1184" y="183"/>
                  </a:cubicBezTo>
                  <a:cubicBezTo>
                    <a:pt x="1184" y="183"/>
                    <a:pt x="1184" y="183"/>
                    <a:pt x="1184" y="183"/>
                  </a:cubicBezTo>
                  <a:cubicBezTo>
                    <a:pt x="1184" y="183"/>
                    <a:pt x="1185" y="184"/>
                    <a:pt x="1185" y="184"/>
                  </a:cubicBezTo>
                  <a:cubicBezTo>
                    <a:pt x="1185" y="184"/>
                    <a:pt x="1185" y="183"/>
                    <a:pt x="1185" y="183"/>
                  </a:cubicBezTo>
                  <a:cubicBezTo>
                    <a:pt x="1185" y="183"/>
                    <a:pt x="1185" y="184"/>
                    <a:pt x="1185" y="184"/>
                  </a:cubicBezTo>
                  <a:cubicBezTo>
                    <a:pt x="1185" y="184"/>
                    <a:pt x="1186" y="184"/>
                    <a:pt x="1186" y="184"/>
                  </a:cubicBezTo>
                  <a:cubicBezTo>
                    <a:pt x="1186" y="184"/>
                    <a:pt x="1186" y="184"/>
                    <a:pt x="1186" y="184"/>
                  </a:cubicBezTo>
                  <a:cubicBezTo>
                    <a:pt x="1186" y="184"/>
                    <a:pt x="1186" y="184"/>
                    <a:pt x="1186" y="184"/>
                  </a:cubicBezTo>
                  <a:cubicBezTo>
                    <a:pt x="1187" y="184"/>
                    <a:pt x="1187" y="184"/>
                    <a:pt x="1187" y="184"/>
                  </a:cubicBezTo>
                  <a:cubicBezTo>
                    <a:pt x="1187" y="184"/>
                    <a:pt x="1187" y="184"/>
                    <a:pt x="1187" y="184"/>
                  </a:cubicBezTo>
                  <a:cubicBezTo>
                    <a:pt x="1187" y="184"/>
                    <a:pt x="1187" y="184"/>
                    <a:pt x="1187" y="184"/>
                  </a:cubicBezTo>
                  <a:cubicBezTo>
                    <a:pt x="1188" y="184"/>
                    <a:pt x="1188" y="184"/>
                    <a:pt x="1188" y="184"/>
                  </a:cubicBezTo>
                  <a:cubicBezTo>
                    <a:pt x="1188" y="184"/>
                    <a:pt x="1188" y="184"/>
                    <a:pt x="1188" y="184"/>
                  </a:cubicBezTo>
                  <a:cubicBezTo>
                    <a:pt x="1188" y="184"/>
                    <a:pt x="1188" y="184"/>
                    <a:pt x="1189" y="184"/>
                  </a:cubicBezTo>
                  <a:cubicBezTo>
                    <a:pt x="1189" y="184"/>
                    <a:pt x="1189" y="184"/>
                    <a:pt x="1189" y="184"/>
                  </a:cubicBezTo>
                  <a:cubicBezTo>
                    <a:pt x="1189" y="184"/>
                    <a:pt x="1189" y="184"/>
                    <a:pt x="1189" y="184"/>
                  </a:cubicBezTo>
                  <a:cubicBezTo>
                    <a:pt x="1190" y="184"/>
                    <a:pt x="1190" y="184"/>
                    <a:pt x="1190" y="184"/>
                  </a:cubicBezTo>
                  <a:cubicBezTo>
                    <a:pt x="1190" y="184"/>
                    <a:pt x="1190" y="185"/>
                    <a:pt x="1190" y="184"/>
                  </a:cubicBezTo>
                  <a:cubicBezTo>
                    <a:pt x="1190" y="184"/>
                    <a:pt x="1190" y="184"/>
                    <a:pt x="1190" y="184"/>
                  </a:cubicBezTo>
                  <a:cubicBezTo>
                    <a:pt x="1190" y="183"/>
                    <a:pt x="1191" y="184"/>
                    <a:pt x="1191" y="184"/>
                  </a:cubicBezTo>
                  <a:cubicBezTo>
                    <a:pt x="1191" y="184"/>
                    <a:pt x="1191" y="183"/>
                    <a:pt x="1191" y="183"/>
                  </a:cubicBezTo>
                  <a:cubicBezTo>
                    <a:pt x="1191" y="183"/>
                    <a:pt x="1191" y="184"/>
                    <a:pt x="1192" y="184"/>
                  </a:cubicBezTo>
                  <a:cubicBezTo>
                    <a:pt x="1192" y="184"/>
                    <a:pt x="1192" y="184"/>
                    <a:pt x="1192" y="184"/>
                  </a:cubicBezTo>
                  <a:cubicBezTo>
                    <a:pt x="1192" y="184"/>
                    <a:pt x="1192" y="184"/>
                    <a:pt x="1192" y="184"/>
                  </a:cubicBezTo>
                  <a:cubicBezTo>
                    <a:pt x="1192" y="184"/>
                    <a:pt x="1193" y="184"/>
                    <a:pt x="1193" y="184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3" y="183"/>
                    <a:pt x="1194" y="183"/>
                    <a:pt x="1194" y="183"/>
                  </a:cubicBezTo>
                  <a:cubicBezTo>
                    <a:pt x="1194" y="183"/>
                    <a:pt x="1194" y="183"/>
                    <a:pt x="1194" y="183"/>
                  </a:cubicBezTo>
                  <a:cubicBezTo>
                    <a:pt x="1194" y="183"/>
                    <a:pt x="1194" y="183"/>
                    <a:pt x="1194" y="183"/>
                  </a:cubicBezTo>
                  <a:cubicBezTo>
                    <a:pt x="1195" y="183"/>
                    <a:pt x="1195" y="183"/>
                    <a:pt x="1195" y="183"/>
                  </a:cubicBezTo>
                  <a:cubicBezTo>
                    <a:pt x="1195" y="183"/>
                    <a:pt x="1195" y="183"/>
                    <a:pt x="1195" y="183"/>
                  </a:cubicBezTo>
                  <a:cubicBezTo>
                    <a:pt x="1195" y="183"/>
                    <a:pt x="1195" y="184"/>
                    <a:pt x="1195" y="184"/>
                  </a:cubicBezTo>
                  <a:cubicBezTo>
                    <a:pt x="1196" y="184"/>
                    <a:pt x="1196" y="184"/>
                    <a:pt x="1196" y="184"/>
                  </a:cubicBezTo>
                  <a:cubicBezTo>
                    <a:pt x="1196" y="184"/>
                    <a:pt x="1196" y="183"/>
                    <a:pt x="1196" y="183"/>
                  </a:cubicBezTo>
                  <a:cubicBezTo>
                    <a:pt x="1196" y="183"/>
                    <a:pt x="1196" y="183"/>
                    <a:pt x="1197" y="183"/>
                  </a:cubicBezTo>
                  <a:cubicBezTo>
                    <a:pt x="1197" y="183"/>
                    <a:pt x="1197" y="183"/>
                    <a:pt x="1197" y="183"/>
                  </a:cubicBezTo>
                  <a:cubicBezTo>
                    <a:pt x="1197" y="183"/>
                    <a:pt x="1197" y="183"/>
                    <a:pt x="1197" y="183"/>
                  </a:cubicBezTo>
                  <a:cubicBezTo>
                    <a:pt x="1198" y="183"/>
                    <a:pt x="1198" y="183"/>
                    <a:pt x="1198" y="183"/>
                  </a:cubicBezTo>
                  <a:cubicBezTo>
                    <a:pt x="1198" y="183"/>
                    <a:pt x="1198" y="183"/>
                    <a:pt x="1198" y="183"/>
                  </a:cubicBezTo>
                  <a:cubicBezTo>
                    <a:pt x="1198" y="183"/>
                    <a:pt x="1198" y="184"/>
                    <a:pt x="1198" y="184"/>
                  </a:cubicBezTo>
                  <a:cubicBezTo>
                    <a:pt x="1198" y="184"/>
                    <a:pt x="1199" y="183"/>
                    <a:pt x="1199" y="183"/>
                  </a:cubicBezTo>
                  <a:cubicBezTo>
                    <a:pt x="1199" y="183"/>
                    <a:pt x="1199" y="182"/>
                    <a:pt x="1199" y="182"/>
                  </a:cubicBezTo>
                  <a:cubicBezTo>
                    <a:pt x="1199" y="182"/>
                    <a:pt x="1199" y="182"/>
                    <a:pt x="1200" y="182"/>
                  </a:cubicBezTo>
                  <a:cubicBezTo>
                    <a:pt x="1200" y="182"/>
                    <a:pt x="1200" y="182"/>
                    <a:pt x="1200" y="182"/>
                  </a:cubicBezTo>
                  <a:cubicBezTo>
                    <a:pt x="1200" y="182"/>
                    <a:pt x="1200" y="183"/>
                    <a:pt x="1200" y="183"/>
                  </a:cubicBezTo>
                  <a:cubicBezTo>
                    <a:pt x="1200" y="183"/>
                    <a:pt x="1201" y="183"/>
                    <a:pt x="1201" y="183"/>
                  </a:cubicBezTo>
                  <a:cubicBezTo>
                    <a:pt x="1201" y="183"/>
                    <a:pt x="1201" y="183"/>
                    <a:pt x="1201" y="182"/>
                  </a:cubicBezTo>
                  <a:cubicBezTo>
                    <a:pt x="1201" y="182"/>
                    <a:pt x="1201" y="182"/>
                    <a:pt x="1201" y="182"/>
                  </a:cubicBezTo>
                  <a:cubicBezTo>
                    <a:pt x="1201" y="182"/>
                    <a:pt x="1202" y="183"/>
                    <a:pt x="1202" y="182"/>
                  </a:cubicBezTo>
                  <a:cubicBezTo>
                    <a:pt x="1202" y="182"/>
                    <a:pt x="1202" y="182"/>
                    <a:pt x="1202" y="182"/>
                  </a:cubicBezTo>
                  <a:cubicBezTo>
                    <a:pt x="1202" y="181"/>
                    <a:pt x="1202" y="182"/>
                    <a:pt x="1202" y="182"/>
                  </a:cubicBezTo>
                  <a:cubicBezTo>
                    <a:pt x="1203" y="181"/>
                    <a:pt x="1203" y="181"/>
                    <a:pt x="1203" y="181"/>
                  </a:cubicBezTo>
                  <a:cubicBezTo>
                    <a:pt x="1203" y="181"/>
                    <a:pt x="1203" y="182"/>
                    <a:pt x="1203" y="182"/>
                  </a:cubicBezTo>
                  <a:cubicBezTo>
                    <a:pt x="1203" y="182"/>
                    <a:pt x="1203" y="182"/>
                    <a:pt x="1203" y="182"/>
                  </a:cubicBezTo>
                  <a:cubicBezTo>
                    <a:pt x="1204" y="182"/>
                    <a:pt x="1204" y="182"/>
                    <a:pt x="1204" y="182"/>
                  </a:cubicBezTo>
                  <a:cubicBezTo>
                    <a:pt x="1204" y="182"/>
                    <a:pt x="1204" y="181"/>
                    <a:pt x="1204" y="182"/>
                  </a:cubicBezTo>
                  <a:cubicBezTo>
                    <a:pt x="1204" y="182"/>
                    <a:pt x="1205" y="182"/>
                    <a:pt x="1205" y="182"/>
                  </a:cubicBezTo>
                  <a:cubicBezTo>
                    <a:pt x="1205" y="182"/>
                    <a:pt x="1205" y="182"/>
                    <a:pt x="1205" y="182"/>
                  </a:cubicBezTo>
                  <a:cubicBezTo>
                    <a:pt x="1205" y="182"/>
                    <a:pt x="1205" y="182"/>
                    <a:pt x="1205" y="182"/>
                  </a:cubicBezTo>
                  <a:cubicBezTo>
                    <a:pt x="1206" y="182"/>
                    <a:pt x="1206" y="182"/>
                    <a:pt x="1206" y="182"/>
                  </a:cubicBezTo>
                  <a:cubicBezTo>
                    <a:pt x="1206" y="182"/>
                    <a:pt x="1206" y="182"/>
                    <a:pt x="1206" y="182"/>
                  </a:cubicBezTo>
                  <a:cubicBezTo>
                    <a:pt x="1206" y="182"/>
                    <a:pt x="1206" y="182"/>
                    <a:pt x="1206" y="182"/>
                  </a:cubicBezTo>
                  <a:cubicBezTo>
                    <a:pt x="1207" y="182"/>
                    <a:pt x="1207" y="182"/>
                    <a:pt x="1207" y="182"/>
                  </a:cubicBezTo>
                  <a:cubicBezTo>
                    <a:pt x="1207" y="182"/>
                    <a:pt x="1207" y="182"/>
                    <a:pt x="1207" y="182"/>
                  </a:cubicBezTo>
                  <a:cubicBezTo>
                    <a:pt x="1207" y="182"/>
                    <a:pt x="1207" y="182"/>
                    <a:pt x="1208" y="182"/>
                  </a:cubicBezTo>
                  <a:cubicBezTo>
                    <a:pt x="1208" y="182"/>
                    <a:pt x="1208" y="182"/>
                    <a:pt x="1208" y="182"/>
                  </a:cubicBezTo>
                  <a:cubicBezTo>
                    <a:pt x="1208" y="182"/>
                    <a:pt x="1208" y="182"/>
                    <a:pt x="1208" y="182"/>
                  </a:cubicBezTo>
                  <a:cubicBezTo>
                    <a:pt x="1209" y="182"/>
                    <a:pt x="1209" y="182"/>
                    <a:pt x="1209" y="182"/>
                  </a:cubicBezTo>
                  <a:cubicBezTo>
                    <a:pt x="1209" y="182"/>
                    <a:pt x="1209" y="182"/>
                    <a:pt x="1209" y="182"/>
                  </a:cubicBezTo>
                  <a:cubicBezTo>
                    <a:pt x="1209" y="182"/>
                    <a:pt x="1209" y="182"/>
                    <a:pt x="1209" y="182"/>
                  </a:cubicBezTo>
                  <a:cubicBezTo>
                    <a:pt x="1209" y="182"/>
                    <a:pt x="1210" y="182"/>
                    <a:pt x="1210" y="182"/>
                  </a:cubicBezTo>
                  <a:cubicBezTo>
                    <a:pt x="1210" y="182"/>
                    <a:pt x="1210" y="182"/>
                    <a:pt x="1210" y="182"/>
                  </a:cubicBezTo>
                  <a:cubicBezTo>
                    <a:pt x="1210" y="182"/>
                    <a:pt x="1210" y="181"/>
                    <a:pt x="1211" y="181"/>
                  </a:cubicBezTo>
                  <a:cubicBezTo>
                    <a:pt x="1211" y="181"/>
                    <a:pt x="1211" y="182"/>
                    <a:pt x="1211" y="182"/>
                  </a:cubicBezTo>
                  <a:cubicBezTo>
                    <a:pt x="1211" y="182"/>
                    <a:pt x="1211" y="182"/>
                    <a:pt x="1211" y="182"/>
                  </a:cubicBezTo>
                  <a:cubicBezTo>
                    <a:pt x="1211" y="181"/>
                    <a:pt x="1211" y="181"/>
                    <a:pt x="1211" y="182"/>
                  </a:cubicBezTo>
                  <a:cubicBezTo>
                    <a:pt x="1212" y="182"/>
                    <a:pt x="1212" y="182"/>
                    <a:pt x="1212" y="182"/>
                  </a:cubicBezTo>
                  <a:cubicBezTo>
                    <a:pt x="1212" y="182"/>
                    <a:pt x="1212" y="182"/>
                    <a:pt x="1212" y="182"/>
                  </a:cubicBezTo>
                  <a:cubicBezTo>
                    <a:pt x="1212" y="181"/>
                    <a:pt x="1213" y="181"/>
                    <a:pt x="1213" y="181"/>
                  </a:cubicBezTo>
                  <a:cubicBezTo>
                    <a:pt x="1213" y="181"/>
                    <a:pt x="1213" y="182"/>
                    <a:pt x="1213" y="182"/>
                  </a:cubicBezTo>
                  <a:cubicBezTo>
                    <a:pt x="1213" y="182"/>
                    <a:pt x="1213" y="182"/>
                    <a:pt x="1213" y="182"/>
                  </a:cubicBezTo>
                  <a:cubicBezTo>
                    <a:pt x="1214" y="182"/>
                    <a:pt x="1214" y="182"/>
                    <a:pt x="1214" y="182"/>
                  </a:cubicBezTo>
                  <a:cubicBezTo>
                    <a:pt x="1214" y="181"/>
                    <a:pt x="1214" y="181"/>
                    <a:pt x="1214" y="182"/>
                  </a:cubicBezTo>
                  <a:cubicBezTo>
                    <a:pt x="1214" y="182"/>
                    <a:pt x="1214" y="182"/>
                    <a:pt x="1214" y="182"/>
                  </a:cubicBezTo>
                  <a:cubicBezTo>
                    <a:pt x="1215" y="182"/>
                    <a:pt x="1215" y="182"/>
                    <a:pt x="1215" y="182"/>
                  </a:cubicBezTo>
                  <a:cubicBezTo>
                    <a:pt x="1215" y="182"/>
                    <a:pt x="1215" y="182"/>
                    <a:pt x="1215" y="182"/>
                  </a:cubicBezTo>
                  <a:cubicBezTo>
                    <a:pt x="1215" y="182"/>
                    <a:pt x="1215" y="182"/>
                    <a:pt x="1216" y="182"/>
                  </a:cubicBezTo>
                  <a:cubicBezTo>
                    <a:pt x="1216" y="181"/>
                    <a:pt x="1216" y="181"/>
                    <a:pt x="1216" y="181"/>
                  </a:cubicBezTo>
                  <a:cubicBezTo>
                    <a:pt x="1216" y="181"/>
                    <a:pt x="1216" y="182"/>
                    <a:pt x="1216" y="182"/>
                  </a:cubicBezTo>
                  <a:cubicBezTo>
                    <a:pt x="1216" y="182"/>
                    <a:pt x="1216" y="182"/>
                    <a:pt x="1217" y="182"/>
                  </a:cubicBezTo>
                  <a:cubicBezTo>
                    <a:pt x="1217" y="182"/>
                    <a:pt x="1217" y="181"/>
                    <a:pt x="1217" y="181"/>
                  </a:cubicBezTo>
                  <a:cubicBezTo>
                    <a:pt x="1217" y="181"/>
                    <a:pt x="1217" y="182"/>
                    <a:pt x="1217" y="182"/>
                  </a:cubicBezTo>
                  <a:cubicBezTo>
                    <a:pt x="1217" y="182"/>
                    <a:pt x="1218" y="181"/>
                    <a:pt x="1218" y="181"/>
                  </a:cubicBezTo>
                  <a:cubicBezTo>
                    <a:pt x="1218" y="181"/>
                    <a:pt x="1218" y="181"/>
                    <a:pt x="1218" y="181"/>
                  </a:cubicBezTo>
                  <a:cubicBezTo>
                    <a:pt x="1218" y="182"/>
                    <a:pt x="1218" y="182"/>
                    <a:pt x="1219" y="182"/>
                  </a:cubicBezTo>
                  <a:cubicBezTo>
                    <a:pt x="1219" y="182"/>
                    <a:pt x="1219" y="182"/>
                    <a:pt x="1219" y="182"/>
                  </a:cubicBezTo>
                  <a:cubicBezTo>
                    <a:pt x="1219" y="181"/>
                    <a:pt x="1219" y="180"/>
                    <a:pt x="1219" y="180"/>
                  </a:cubicBezTo>
                  <a:cubicBezTo>
                    <a:pt x="1219" y="180"/>
                    <a:pt x="1219" y="181"/>
                    <a:pt x="1219" y="181"/>
                  </a:cubicBezTo>
                  <a:cubicBezTo>
                    <a:pt x="1220" y="181"/>
                    <a:pt x="1220" y="181"/>
                    <a:pt x="1220" y="181"/>
                  </a:cubicBezTo>
                  <a:cubicBezTo>
                    <a:pt x="1220" y="180"/>
                    <a:pt x="1220" y="181"/>
                    <a:pt x="1220" y="181"/>
                  </a:cubicBezTo>
                  <a:cubicBezTo>
                    <a:pt x="1220" y="181"/>
                    <a:pt x="1221" y="180"/>
                    <a:pt x="1221" y="180"/>
                  </a:cubicBezTo>
                  <a:cubicBezTo>
                    <a:pt x="1221" y="180"/>
                    <a:pt x="1221" y="180"/>
                    <a:pt x="1221" y="180"/>
                  </a:cubicBezTo>
                  <a:cubicBezTo>
                    <a:pt x="1221" y="180"/>
                    <a:pt x="1221" y="180"/>
                    <a:pt x="1221" y="180"/>
                  </a:cubicBezTo>
                  <a:cubicBezTo>
                    <a:pt x="1222" y="180"/>
                    <a:pt x="1222" y="180"/>
                    <a:pt x="1222" y="180"/>
                  </a:cubicBezTo>
                  <a:cubicBezTo>
                    <a:pt x="1222" y="180"/>
                    <a:pt x="1222" y="180"/>
                    <a:pt x="1222" y="180"/>
                  </a:cubicBezTo>
                  <a:cubicBezTo>
                    <a:pt x="1222" y="180"/>
                    <a:pt x="1222" y="180"/>
                    <a:pt x="1222" y="180"/>
                  </a:cubicBezTo>
                  <a:cubicBezTo>
                    <a:pt x="1223" y="180"/>
                    <a:pt x="1223" y="180"/>
                    <a:pt x="1223" y="180"/>
                  </a:cubicBezTo>
                  <a:cubicBezTo>
                    <a:pt x="1223" y="180"/>
                    <a:pt x="1223" y="180"/>
                    <a:pt x="1223" y="180"/>
                  </a:cubicBezTo>
                  <a:cubicBezTo>
                    <a:pt x="1223" y="180"/>
                    <a:pt x="1223" y="180"/>
                    <a:pt x="1224" y="180"/>
                  </a:cubicBezTo>
                  <a:cubicBezTo>
                    <a:pt x="1224" y="180"/>
                    <a:pt x="1224" y="180"/>
                    <a:pt x="1224" y="180"/>
                  </a:cubicBezTo>
                  <a:cubicBezTo>
                    <a:pt x="1224" y="180"/>
                    <a:pt x="1224" y="180"/>
                    <a:pt x="1224" y="181"/>
                  </a:cubicBezTo>
                  <a:cubicBezTo>
                    <a:pt x="1224" y="181"/>
                    <a:pt x="1224" y="181"/>
                    <a:pt x="1225" y="181"/>
                  </a:cubicBezTo>
                  <a:cubicBezTo>
                    <a:pt x="1225" y="181"/>
                    <a:pt x="1225" y="180"/>
                    <a:pt x="1225" y="180"/>
                  </a:cubicBezTo>
                  <a:cubicBezTo>
                    <a:pt x="1225" y="180"/>
                    <a:pt x="1225" y="180"/>
                    <a:pt x="1225" y="180"/>
                  </a:cubicBezTo>
                  <a:cubicBezTo>
                    <a:pt x="1225" y="180"/>
                    <a:pt x="1226" y="180"/>
                    <a:pt x="1226" y="180"/>
                  </a:cubicBezTo>
                  <a:cubicBezTo>
                    <a:pt x="1226" y="180"/>
                    <a:pt x="1226" y="180"/>
                    <a:pt x="1226" y="180"/>
                  </a:cubicBezTo>
                  <a:cubicBezTo>
                    <a:pt x="1226" y="180"/>
                    <a:pt x="1226" y="180"/>
                    <a:pt x="1227" y="180"/>
                  </a:cubicBezTo>
                  <a:cubicBezTo>
                    <a:pt x="1227" y="180"/>
                    <a:pt x="1227" y="180"/>
                    <a:pt x="1227" y="180"/>
                  </a:cubicBezTo>
                  <a:cubicBezTo>
                    <a:pt x="1227" y="180"/>
                    <a:pt x="1227" y="180"/>
                    <a:pt x="1227" y="180"/>
                  </a:cubicBezTo>
                  <a:cubicBezTo>
                    <a:pt x="1227" y="179"/>
                    <a:pt x="1227" y="180"/>
                    <a:pt x="1228" y="180"/>
                  </a:cubicBezTo>
                  <a:cubicBezTo>
                    <a:pt x="1228" y="179"/>
                    <a:pt x="1228" y="179"/>
                    <a:pt x="1228" y="179"/>
                  </a:cubicBezTo>
                  <a:cubicBezTo>
                    <a:pt x="1228" y="179"/>
                    <a:pt x="1228" y="180"/>
                    <a:pt x="1228" y="180"/>
                  </a:cubicBezTo>
                  <a:cubicBezTo>
                    <a:pt x="1228" y="180"/>
                    <a:pt x="1229" y="179"/>
                    <a:pt x="1229" y="179"/>
                  </a:cubicBezTo>
                  <a:cubicBezTo>
                    <a:pt x="1229" y="179"/>
                    <a:pt x="1229" y="180"/>
                    <a:pt x="1229" y="180"/>
                  </a:cubicBezTo>
                  <a:cubicBezTo>
                    <a:pt x="1229" y="180"/>
                    <a:pt x="1229" y="180"/>
                    <a:pt x="1229" y="180"/>
                  </a:cubicBezTo>
                  <a:cubicBezTo>
                    <a:pt x="1230" y="180"/>
                    <a:pt x="1230" y="180"/>
                    <a:pt x="1230" y="180"/>
                  </a:cubicBezTo>
                  <a:cubicBezTo>
                    <a:pt x="1230" y="180"/>
                    <a:pt x="1230" y="179"/>
                    <a:pt x="1230" y="179"/>
                  </a:cubicBezTo>
                  <a:cubicBezTo>
                    <a:pt x="1230" y="179"/>
                    <a:pt x="1230" y="180"/>
                    <a:pt x="1230" y="180"/>
                  </a:cubicBezTo>
                  <a:cubicBezTo>
                    <a:pt x="1231" y="180"/>
                    <a:pt x="1231" y="179"/>
                    <a:pt x="1231" y="179"/>
                  </a:cubicBezTo>
                  <a:cubicBezTo>
                    <a:pt x="1231" y="179"/>
                    <a:pt x="1231" y="179"/>
                    <a:pt x="1231" y="180"/>
                  </a:cubicBezTo>
                  <a:cubicBezTo>
                    <a:pt x="1231" y="180"/>
                    <a:pt x="1232" y="180"/>
                    <a:pt x="1232" y="180"/>
                  </a:cubicBezTo>
                  <a:cubicBezTo>
                    <a:pt x="1232" y="180"/>
                    <a:pt x="1232" y="180"/>
                    <a:pt x="1232" y="180"/>
                  </a:cubicBezTo>
                  <a:cubicBezTo>
                    <a:pt x="1232" y="180"/>
                    <a:pt x="1232" y="180"/>
                    <a:pt x="1232" y="180"/>
                  </a:cubicBezTo>
                  <a:cubicBezTo>
                    <a:pt x="1232" y="180"/>
                    <a:pt x="1232" y="180"/>
                    <a:pt x="1233" y="180"/>
                  </a:cubicBezTo>
                  <a:cubicBezTo>
                    <a:pt x="1233" y="180"/>
                    <a:pt x="1233" y="179"/>
                    <a:pt x="1233" y="179"/>
                  </a:cubicBezTo>
                  <a:cubicBezTo>
                    <a:pt x="1233" y="179"/>
                    <a:pt x="1233" y="180"/>
                    <a:pt x="1233" y="180"/>
                  </a:cubicBezTo>
                  <a:cubicBezTo>
                    <a:pt x="1234" y="179"/>
                    <a:pt x="1234" y="179"/>
                    <a:pt x="1234" y="179"/>
                  </a:cubicBezTo>
                  <a:cubicBezTo>
                    <a:pt x="1234" y="179"/>
                    <a:pt x="1234" y="179"/>
                    <a:pt x="1234" y="179"/>
                  </a:cubicBezTo>
                  <a:cubicBezTo>
                    <a:pt x="1234" y="179"/>
                    <a:pt x="1234" y="179"/>
                    <a:pt x="1235" y="179"/>
                  </a:cubicBezTo>
                  <a:cubicBezTo>
                    <a:pt x="1235" y="179"/>
                    <a:pt x="1235" y="179"/>
                    <a:pt x="1235" y="179"/>
                  </a:cubicBezTo>
                  <a:cubicBezTo>
                    <a:pt x="1235" y="179"/>
                    <a:pt x="1235" y="179"/>
                    <a:pt x="1235" y="179"/>
                  </a:cubicBezTo>
                  <a:cubicBezTo>
                    <a:pt x="1235" y="179"/>
                    <a:pt x="1235" y="179"/>
                    <a:pt x="1236" y="179"/>
                  </a:cubicBezTo>
                  <a:cubicBezTo>
                    <a:pt x="1236" y="179"/>
                    <a:pt x="1236" y="179"/>
                    <a:pt x="1236" y="179"/>
                  </a:cubicBezTo>
                  <a:cubicBezTo>
                    <a:pt x="1236" y="179"/>
                    <a:pt x="1236" y="179"/>
                    <a:pt x="1236" y="180"/>
                  </a:cubicBezTo>
                  <a:cubicBezTo>
                    <a:pt x="1236" y="180"/>
                    <a:pt x="1237" y="179"/>
                    <a:pt x="1237" y="179"/>
                  </a:cubicBezTo>
                  <a:cubicBezTo>
                    <a:pt x="1237" y="179"/>
                    <a:pt x="1237" y="180"/>
                    <a:pt x="1237" y="180"/>
                  </a:cubicBezTo>
                  <a:cubicBezTo>
                    <a:pt x="1237" y="180"/>
                    <a:pt x="1237" y="180"/>
                    <a:pt x="1238" y="180"/>
                  </a:cubicBezTo>
                  <a:cubicBezTo>
                    <a:pt x="1238" y="179"/>
                    <a:pt x="1238" y="179"/>
                    <a:pt x="1238" y="179"/>
                  </a:cubicBezTo>
                  <a:cubicBezTo>
                    <a:pt x="1238" y="179"/>
                    <a:pt x="1238" y="180"/>
                    <a:pt x="1238" y="180"/>
                  </a:cubicBezTo>
                  <a:cubicBezTo>
                    <a:pt x="1238" y="180"/>
                    <a:pt x="1238" y="179"/>
                    <a:pt x="1238" y="179"/>
                  </a:cubicBezTo>
                  <a:cubicBezTo>
                    <a:pt x="1239" y="179"/>
                    <a:pt x="1239" y="179"/>
                    <a:pt x="1239" y="179"/>
                  </a:cubicBezTo>
                  <a:cubicBezTo>
                    <a:pt x="1239" y="179"/>
                    <a:pt x="1239" y="179"/>
                    <a:pt x="1239" y="179"/>
                  </a:cubicBezTo>
                  <a:cubicBezTo>
                    <a:pt x="1239" y="178"/>
                    <a:pt x="1240" y="178"/>
                    <a:pt x="1240" y="178"/>
                  </a:cubicBezTo>
                  <a:cubicBezTo>
                    <a:pt x="1240" y="178"/>
                    <a:pt x="1240" y="178"/>
                    <a:pt x="1240" y="178"/>
                  </a:cubicBezTo>
                  <a:cubicBezTo>
                    <a:pt x="1240" y="178"/>
                    <a:pt x="1240" y="179"/>
                    <a:pt x="1240" y="179"/>
                  </a:cubicBezTo>
                  <a:cubicBezTo>
                    <a:pt x="1240" y="179"/>
                    <a:pt x="1240" y="179"/>
                    <a:pt x="1241" y="179"/>
                  </a:cubicBezTo>
                  <a:cubicBezTo>
                    <a:pt x="1241" y="179"/>
                    <a:pt x="1241" y="179"/>
                    <a:pt x="1241" y="179"/>
                  </a:cubicBezTo>
                  <a:cubicBezTo>
                    <a:pt x="1241" y="179"/>
                    <a:pt x="1241" y="180"/>
                    <a:pt x="1241" y="180"/>
                  </a:cubicBezTo>
                  <a:cubicBezTo>
                    <a:pt x="1242" y="179"/>
                    <a:pt x="1242" y="179"/>
                    <a:pt x="1242" y="179"/>
                  </a:cubicBezTo>
                  <a:cubicBezTo>
                    <a:pt x="1242" y="179"/>
                    <a:pt x="1242" y="179"/>
                    <a:pt x="1242" y="179"/>
                  </a:cubicBezTo>
                  <a:cubicBezTo>
                    <a:pt x="1242" y="179"/>
                    <a:pt x="1242" y="179"/>
                    <a:pt x="1243" y="179"/>
                  </a:cubicBezTo>
                  <a:cubicBezTo>
                    <a:pt x="1243" y="179"/>
                    <a:pt x="1243" y="179"/>
                    <a:pt x="1243" y="179"/>
                  </a:cubicBezTo>
                  <a:cubicBezTo>
                    <a:pt x="1243" y="179"/>
                    <a:pt x="1243" y="179"/>
                    <a:pt x="1243" y="179"/>
                  </a:cubicBezTo>
                  <a:cubicBezTo>
                    <a:pt x="1243" y="179"/>
                    <a:pt x="1243" y="179"/>
                    <a:pt x="1244" y="178"/>
                  </a:cubicBezTo>
                  <a:cubicBezTo>
                    <a:pt x="1244" y="178"/>
                    <a:pt x="1244" y="179"/>
                    <a:pt x="1244" y="179"/>
                  </a:cubicBezTo>
                  <a:cubicBezTo>
                    <a:pt x="1244" y="179"/>
                    <a:pt x="1244" y="179"/>
                    <a:pt x="1244" y="179"/>
                  </a:cubicBezTo>
                  <a:cubicBezTo>
                    <a:pt x="1244" y="179"/>
                    <a:pt x="1245" y="179"/>
                    <a:pt x="1245" y="178"/>
                  </a:cubicBezTo>
                  <a:cubicBezTo>
                    <a:pt x="1245" y="178"/>
                    <a:pt x="1245" y="178"/>
                    <a:pt x="1245" y="178"/>
                  </a:cubicBezTo>
                  <a:cubicBezTo>
                    <a:pt x="1245" y="179"/>
                    <a:pt x="1245" y="179"/>
                    <a:pt x="1245" y="179"/>
                  </a:cubicBezTo>
                  <a:cubicBezTo>
                    <a:pt x="1245" y="179"/>
                    <a:pt x="1246" y="179"/>
                    <a:pt x="1246" y="179"/>
                  </a:cubicBezTo>
                  <a:cubicBezTo>
                    <a:pt x="1246" y="179"/>
                    <a:pt x="1246" y="179"/>
                    <a:pt x="1246" y="179"/>
                  </a:cubicBezTo>
                  <a:cubicBezTo>
                    <a:pt x="1246" y="179"/>
                    <a:pt x="1246" y="179"/>
                    <a:pt x="1246" y="179"/>
                  </a:cubicBezTo>
                  <a:cubicBezTo>
                    <a:pt x="1247" y="179"/>
                    <a:pt x="1247" y="179"/>
                    <a:pt x="1247" y="179"/>
                  </a:cubicBezTo>
                  <a:cubicBezTo>
                    <a:pt x="1247" y="179"/>
                    <a:pt x="1247" y="178"/>
                    <a:pt x="1247" y="178"/>
                  </a:cubicBezTo>
                  <a:cubicBezTo>
                    <a:pt x="1247" y="178"/>
                    <a:pt x="1248" y="179"/>
                    <a:pt x="1248" y="179"/>
                  </a:cubicBezTo>
                  <a:cubicBezTo>
                    <a:pt x="1248" y="179"/>
                    <a:pt x="1248" y="179"/>
                    <a:pt x="1248" y="179"/>
                  </a:cubicBezTo>
                  <a:cubicBezTo>
                    <a:pt x="1248" y="179"/>
                    <a:pt x="1248" y="178"/>
                    <a:pt x="1248" y="178"/>
                  </a:cubicBezTo>
                  <a:cubicBezTo>
                    <a:pt x="1248" y="179"/>
                    <a:pt x="1248" y="179"/>
                    <a:pt x="1249" y="179"/>
                  </a:cubicBezTo>
                  <a:cubicBezTo>
                    <a:pt x="1249" y="179"/>
                    <a:pt x="1249" y="179"/>
                    <a:pt x="1249" y="179"/>
                  </a:cubicBezTo>
                  <a:cubicBezTo>
                    <a:pt x="1249" y="179"/>
                    <a:pt x="1249" y="179"/>
                    <a:pt x="1249" y="179"/>
                  </a:cubicBezTo>
                  <a:cubicBezTo>
                    <a:pt x="1250" y="179"/>
                    <a:pt x="1250" y="179"/>
                    <a:pt x="1250" y="179"/>
                  </a:cubicBezTo>
                  <a:cubicBezTo>
                    <a:pt x="1250" y="179"/>
                    <a:pt x="1250" y="179"/>
                    <a:pt x="1250" y="179"/>
                  </a:cubicBezTo>
                  <a:cubicBezTo>
                    <a:pt x="1250" y="179"/>
                    <a:pt x="1250" y="180"/>
                    <a:pt x="1251" y="180"/>
                  </a:cubicBezTo>
                  <a:cubicBezTo>
                    <a:pt x="1251" y="179"/>
                    <a:pt x="1251" y="179"/>
                    <a:pt x="1251" y="179"/>
                  </a:cubicBezTo>
                  <a:cubicBezTo>
                    <a:pt x="1251" y="179"/>
                    <a:pt x="1251" y="179"/>
                    <a:pt x="1251" y="179"/>
                  </a:cubicBezTo>
                  <a:cubicBezTo>
                    <a:pt x="1251" y="179"/>
                    <a:pt x="1251" y="179"/>
                    <a:pt x="1252" y="179"/>
                  </a:cubicBezTo>
                  <a:cubicBezTo>
                    <a:pt x="1252" y="179"/>
                    <a:pt x="1252" y="178"/>
                    <a:pt x="1252" y="178"/>
                  </a:cubicBezTo>
                  <a:cubicBezTo>
                    <a:pt x="1252" y="178"/>
                    <a:pt x="1252" y="179"/>
                    <a:pt x="1252" y="179"/>
                  </a:cubicBezTo>
                  <a:cubicBezTo>
                    <a:pt x="1252" y="179"/>
                    <a:pt x="1253" y="178"/>
                    <a:pt x="1253" y="178"/>
                  </a:cubicBezTo>
                  <a:cubicBezTo>
                    <a:pt x="1253" y="178"/>
                    <a:pt x="1253" y="178"/>
                    <a:pt x="1253" y="178"/>
                  </a:cubicBezTo>
                  <a:cubicBezTo>
                    <a:pt x="1253" y="178"/>
                    <a:pt x="1253" y="178"/>
                    <a:pt x="1253" y="178"/>
                  </a:cubicBezTo>
                  <a:cubicBezTo>
                    <a:pt x="1253" y="178"/>
                    <a:pt x="1254" y="177"/>
                    <a:pt x="1254" y="177"/>
                  </a:cubicBezTo>
                  <a:cubicBezTo>
                    <a:pt x="1254" y="177"/>
                    <a:pt x="1254" y="177"/>
                    <a:pt x="1254" y="177"/>
                  </a:cubicBezTo>
                  <a:cubicBezTo>
                    <a:pt x="1254" y="177"/>
                    <a:pt x="1254" y="178"/>
                    <a:pt x="1254" y="178"/>
                  </a:cubicBezTo>
                  <a:cubicBezTo>
                    <a:pt x="1255" y="178"/>
                    <a:pt x="1255" y="178"/>
                    <a:pt x="1255" y="178"/>
                  </a:cubicBezTo>
                  <a:cubicBezTo>
                    <a:pt x="1255" y="178"/>
                    <a:pt x="1255" y="178"/>
                    <a:pt x="1255" y="178"/>
                  </a:cubicBezTo>
                  <a:cubicBezTo>
                    <a:pt x="1255" y="178"/>
                    <a:pt x="1256" y="178"/>
                    <a:pt x="1256" y="178"/>
                  </a:cubicBezTo>
                  <a:cubicBezTo>
                    <a:pt x="1256" y="177"/>
                    <a:pt x="1256" y="177"/>
                    <a:pt x="1256" y="178"/>
                  </a:cubicBezTo>
                  <a:cubicBezTo>
                    <a:pt x="1256" y="178"/>
                    <a:pt x="1256" y="178"/>
                    <a:pt x="1256" y="178"/>
                  </a:cubicBezTo>
                  <a:cubicBezTo>
                    <a:pt x="1256" y="178"/>
                    <a:pt x="1257" y="178"/>
                    <a:pt x="1257" y="178"/>
                  </a:cubicBezTo>
                  <a:cubicBezTo>
                    <a:pt x="1257" y="178"/>
                    <a:pt x="1257" y="179"/>
                    <a:pt x="1257" y="179"/>
                  </a:cubicBezTo>
                  <a:cubicBezTo>
                    <a:pt x="1257" y="179"/>
                    <a:pt x="1257" y="178"/>
                    <a:pt x="1257" y="178"/>
                  </a:cubicBezTo>
                  <a:cubicBezTo>
                    <a:pt x="1258" y="178"/>
                    <a:pt x="1258" y="179"/>
                    <a:pt x="1258" y="179"/>
                  </a:cubicBezTo>
                  <a:cubicBezTo>
                    <a:pt x="1258" y="179"/>
                    <a:pt x="1258" y="178"/>
                    <a:pt x="1258" y="178"/>
                  </a:cubicBezTo>
                  <a:cubicBezTo>
                    <a:pt x="1258" y="178"/>
                    <a:pt x="1259" y="178"/>
                    <a:pt x="1259" y="178"/>
                  </a:cubicBezTo>
                  <a:cubicBezTo>
                    <a:pt x="1259" y="178"/>
                    <a:pt x="1259" y="178"/>
                    <a:pt x="1259" y="178"/>
                  </a:cubicBezTo>
                  <a:cubicBezTo>
                    <a:pt x="1259" y="178"/>
                    <a:pt x="1259" y="178"/>
                    <a:pt x="1259" y="178"/>
                  </a:cubicBezTo>
                  <a:cubicBezTo>
                    <a:pt x="1259" y="178"/>
                    <a:pt x="1259" y="178"/>
                    <a:pt x="1260" y="178"/>
                  </a:cubicBezTo>
                  <a:cubicBezTo>
                    <a:pt x="1260" y="178"/>
                    <a:pt x="1260" y="178"/>
                    <a:pt x="1260" y="178"/>
                  </a:cubicBezTo>
                  <a:cubicBezTo>
                    <a:pt x="1260" y="178"/>
                    <a:pt x="1260" y="178"/>
                    <a:pt x="1260" y="178"/>
                  </a:cubicBezTo>
                  <a:cubicBezTo>
                    <a:pt x="1261" y="178"/>
                    <a:pt x="1261" y="177"/>
                    <a:pt x="1261" y="177"/>
                  </a:cubicBezTo>
                  <a:cubicBezTo>
                    <a:pt x="1261" y="177"/>
                    <a:pt x="1261" y="177"/>
                    <a:pt x="1261" y="177"/>
                  </a:cubicBezTo>
                  <a:cubicBezTo>
                    <a:pt x="1261" y="177"/>
                    <a:pt x="1261" y="177"/>
                    <a:pt x="1261" y="177"/>
                  </a:cubicBezTo>
                  <a:cubicBezTo>
                    <a:pt x="1261" y="177"/>
                    <a:pt x="1262" y="177"/>
                    <a:pt x="1262" y="177"/>
                  </a:cubicBezTo>
                  <a:cubicBezTo>
                    <a:pt x="1262" y="177"/>
                    <a:pt x="1262" y="177"/>
                    <a:pt x="1262" y="177"/>
                  </a:cubicBezTo>
                  <a:cubicBezTo>
                    <a:pt x="1262" y="177"/>
                    <a:pt x="1262" y="176"/>
                    <a:pt x="1263" y="176"/>
                  </a:cubicBezTo>
                  <a:cubicBezTo>
                    <a:pt x="1263" y="176"/>
                    <a:pt x="1263" y="176"/>
                    <a:pt x="1263" y="176"/>
                  </a:cubicBezTo>
                  <a:cubicBezTo>
                    <a:pt x="1263" y="176"/>
                    <a:pt x="1263" y="176"/>
                    <a:pt x="1263" y="176"/>
                  </a:cubicBezTo>
                  <a:cubicBezTo>
                    <a:pt x="1263" y="176"/>
                    <a:pt x="1264" y="176"/>
                    <a:pt x="1264" y="176"/>
                  </a:cubicBezTo>
                  <a:cubicBezTo>
                    <a:pt x="1264" y="176"/>
                    <a:pt x="1264" y="177"/>
                    <a:pt x="1264" y="177"/>
                  </a:cubicBezTo>
                  <a:cubicBezTo>
                    <a:pt x="1264" y="177"/>
                    <a:pt x="1264" y="177"/>
                    <a:pt x="1264" y="177"/>
                  </a:cubicBezTo>
                  <a:cubicBezTo>
                    <a:pt x="1264" y="177"/>
                    <a:pt x="1265" y="177"/>
                    <a:pt x="1265" y="178"/>
                  </a:cubicBezTo>
                  <a:cubicBezTo>
                    <a:pt x="1265" y="178"/>
                    <a:pt x="1265" y="177"/>
                    <a:pt x="1265" y="177"/>
                  </a:cubicBezTo>
                  <a:cubicBezTo>
                    <a:pt x="1265" y="177"/>
                    <a:pt x="1265" y="178"/>
                    <a:pt x="1265" y="178"/>
                  </a:cubicBezTo>
                  <a:cubicBezTo>
                    <a:pt x="1266" y="178"/>
                    <a:pt x="1266" y="178"/>
                    <a:pt x="1266" y="178"/>
                  </a:cubicBezTo>
                  <a:cubicBezTo>
                    <a:pt x="1266" y="177"/>
                    <a:pt x="1266" y="177"/>
                    <a:pt x="1266" y="177"/>
                  </a:cubicBezTo>
                  <a:cubicBezTo>
                    <a:pt x="1266" y="177"/>
                    <a:pt x="1267" y="177"/>
                    <a:pt x="1267" y="177"/>
                  </a:cubicBezTo>
                  <a:cubicBezTo>
                    <a:pt x="1267" y="177"/>
                    <a:pt x="1267" y="176"/>
                    <a:pt x="1267" y="176"/>
                  </a:cubicBezTo>
                  <a:cubicBezTo>
                    <a:pt x="1267" y="176"/>
                    <a:pt x="1267" y="177"/>
                    <a:pt x="1267" y="177"/>
                  </a:cubicBezTo>
                  <a:cubicBezTo>
                    <a:pt x="1267" y="177"/>
                    <a:pt x="1267" y="177"/>
                    <a:pt x="1268" y="177"/>
                  </a:cubicBezTo>
                  <a:cubicBezTo>
                    <a:pt x="1268" y="177"/>
                    <a:pt x="1268" y="177"/>
                    <a:pt x="1268" y="176"/>
                  </a:cubicBezTo>
                  <a:cubicBezTo>
                    <a:pt x="1268" y="176"/>
                    <a:pt x="1268" y="176"/>
                    <a:pt x="1268" y="176"/>
                  </a:cubicBezTo>
                  <a:cubicBezTo>
                    <a:pt x="1269" y="176"/>
                    <a:pt x="1269" y="176"/>
                    <a:pt x="1269" y="176"/>
                  </a:cubicBezTo>
                  <a:cubicBezTo>
                    <a:pt x="1269" y="176"/>
                    <a:pt x="1269" y="176"/>
                    <a:pt x="1269" y="176"/>
                  </a:cubicBezTo>
                  <a:cubicBezTo>
                    <a:pt x="1269" y="177"/>
                    <a:pt x="1269" y="177"/>
                    <a:pt x="1269" y="177"/>
                  </a:cubicBezTo>
                  <a:cubicBezTo>
                    <a:pt x="1269" y="177"/>
                    <a:pt x="1270" y="177"/>
                    <a:pt x="1270" y="177"/>
                  </a:cubicBezTo>
                  <a:cubicBezTo>
                    <a:pt x="1270" y="177"/>
                    <a:pt x="1270" y="176"/>
                    <a:pt x="1270" y="176"/>
                  </a:cubicBezTo>
                  <a:cubicBezTo>
                    <a:pt x="1270" y="176"/>
                    <a:pt x="1270" y="177"/>
                    <a:pt x="1271" y="177"/>
                  </a:cubicBezTo>
                  <a:cubicBezTo>
                    <a:pt x="1271" y="177"/>
                    <a:pt x="1271" y="177"/>
                    <a:pt x="1271" y="177"/>
                  </a:cubicBezTo>
                  <a:cubicBezTo>
                    <a:pt x="1271" y="177"/>
                    <a:pt x="1271" y="177"/>
                    <a:pt x="1271" y="176"/>
                  </a:cubicBezTo>
                  <a:cubicBezTo>
                    <a:pt x="1271" y="176"/>
                    <a:pt x="1272" y="176"/>
                    <a:pt x="1272" y="176"/>
                  </a:cubicBezTo>
                  <a:cubicBezTo>
                    <a:pt x="1272" y="176"/>
                    <a:pt x="1272" y="176"/>
                    <a:pt x="1272" y="176"/>
                  </a:cubicBezTo>
                  <a:cubicBezTo>
                    <a:pt x="1272" y="176"/>
                    <a:pt x="1272" y="177"/>
                    <a:pt x="1272" y="177"/>
                  </a:cubicBezTo>
                  <a:cubicBezTo>
                    <a:pt x="1272" y="177"/>
                    <a:pt x="1273" y="177"/>
                    <a:pt x="1273" y="177"/>
                  </a:cubicBezTo>
                  <a:cubicBezTo>
                    <a:pt x="1273" y="177"/>
                    <a:pt x="1273" y="176"/>
                    <a:pt x="1273" y="176"/>
                  </a:cubicBezTo>
                  <a:cubicBezTo>
                    <a:pt x="1273" y="176"/>
                    <a:pt x="1273" y="176"/>
                    <a:pt x="1273" y="176"/>
                  </a:cubicBezTo>
                  <a:cubicBezTo>
                    <a:pt x="1274" y="177"/>
                    <a:pt x="1274" y="177"/>
                    <a:pt x="1274" y="177"/>
                  </a:cubicBezTo>
                  <a:cubicBezTo>
                    <a:pt x="1274" y="177"/>
                    <a:pt x="1274" y="177"/>
                    <a:pt x="1274" y="177"/>
                  </a:cubicBezTo>
                  <a:cubicBezTo>
                    <a:pt x="1274" y="177"/>
                    <a:pt x="1274" y="176"/>
                    <a:pt x="1274" y="176"/>
                  </a:cubicBezTo>
                  <a:cubicBezTo>
                    <a:pt x="1275" y="176"/>
                    <a:pt x="1275" y="176"/>
                    <a:pt x="1275" y="176"/>
                  </a:cubicBezTo>
                  <a:cubicBezTo>
                    <a:pt x="1275" y="176"/>
                    <a:pt x="1275" y="176"/>
                    <a:pt x="1275" y="176"/>
                  </a:cubicBezTo>
                  <a:cubicBezTo>
                    <a:pt x="1275" y="177"/>
                    <a:pt x="1275" y="176"/>
                    <a:pt x="1276" y="176"/>
                  </a:cubicBezTo>
                  <a:cubicBezTo>
                    <a:pt x="1276" y="177"/>
                    <a:pt x="1276" y="177"/>
                    <a:pt x="1276" y="177"/>
                  </a:cubicBezTo>
                  <a:cubicBezTo>
                    <a:pt x="1276" y="177"/>
                    <a:pt x="1276" y="177"/>
                    <a:pt x="1276" y="177"/>
                  </a:cubicBezTo>
                  <a:cubicBezTo>
                    <a:pt x="1277" y="177"/>
                    <a:pt x="1277" y="178"/>
                    <a:pt x="1277" y="178"/>
                  </a:cubicBezTo>
                  <a:cubicBezTo>
                    <a:pt x="1277" y="178"/>
                    <a:pt x="1277" y="177"/>
                    <a:pt x="1277" y="176"/>
                  </a:cubicBezTo>
                  <a:cubicBezTo>
                    <a:pt x="1277" y="176"/>
                    <a:pt x="1277" y="177"/>
                    <a:pt x="1277" y="177"/>
                  </a:cubicBezTo>
                  <a:cubicBezTo>
                    <a:pt x="1277" y="177"/>
                    <a:pt x="1278" y="177"/>
                    <a:pt x="1278" y="177"/>
                  </a:cubicBezTo>
                  <a:cubicBezTo>
                    <a:pt x="1278" y="177"/>
                    <a:pt x="1278" y="176"/>
                    <a:pt x="1278" y="176"/>
                  </a:cubicBezTo>
                  <a:cubicBezTo>
                    <a:pt x="1278" y="177"/>
                    <a:pt x="1278" y="177"/>
                    <a:pt x="1279" y="177"/>
                  </a:cubicBezTo>
                  <a:cubicBezTo>
                    <a:pt x="1279" y="177"/>
                    <a:pt x="1279" y="177"/>
                    <a:pt x="1279" y="176"/>
                  </a:cubicBezTo>
                  <a:cubicBezTo>
                    <a:pt x="1279" y="176"/>
                    <a:pt x="1279" y="176"/>
                    <a:pt x="1279" y="176"/>
                  </a:cubicBezTo>
                  <a:cubicBezTo>
                    <a:pt x="1279" y="176"/>
                    <a:pt x="1280" y="176"/>
                    <a:pt x="1280" y="176"/>
                  </a:cubicBezTo>
                  <a:cubicBezTo>
                    <a:pt x="1280" y="176"/>
                    <a:pt x="1280" y="177"/>
                    <a:pt x="1280" y="176"/>
                  </a:cubicBezTo>
                  <a:cubicBezTo>
                    <a:pt x="1280" y="176"/>
                    <a:pt x="1280" y="176"/>
                    <a:pt x="1280" y="176"/>
                  </a:cubicBezTo>
                  <a:cubicBezTo>
                    <a:pt x="1280" y="176"/>
                    <a:pt x="1281" y="176"/>
                    <a:pt x="1281" y="176"/>
                  </a:cubicBezTo>
                  <a:cubicBezTo>
                    <a:pt x="1281" y="176"/>
                    <a:pt x="1281" y="176"/>
                    <a:pt x="1281" y="176"/>
                  </a:cubicBezTo>
                  <a:cubicBezTo>
                    <a:pt x="1281" y="176"/>
                    <a:pt x="1281" y="176"/>
                    <a:pt x="1281" y="176"/>
                  </a:cubicBezTo>
                  <a:cubicBezTo>
                    <a:pt x="1282" y="175"/>
                    <a:pt x="1282" y="175"/>
                    <a:pt x="1282" y="175"/>
                  </a:cubicBezTo>
                  <a:cubicBezTo>
                    <a:pt x="1282" y="175"/>
                    <a:pt x="1282" y="175"/>
                    <a:pt x="1282" y="175"/>
                  </a:cubicBezTo>
                  <a:cubicBezTo>
                    <a:pt x="1282" y="175"/>
                    <a:pt x="1282" y="176"/>
                    <a:pt x="1282" y="176"/>
                  </a:cubicBezTo>
                  <a:cubicBezTo>
                    <a:pt x="1283" y="176"/>
                    <a:pt x="1283" y="176"/>
                    <a:pt x="1283" y="176"/>
                  </a:cubicBezTo>
                  <a:cubicBezTo>
                    <a:pt x="1283" y="176"/>
                    <a:pt x="1283" y="176"/>
                    <a:pt x="1283" y="176"/>
                  </a:cubicBezTo>
                  <a:cubicBezTo>
                    <a:pt x="1283" y="176"/>
                    <a:pt x="1284" y="176"/>
                    <a:pt x="1284" y="176"/>
                  </a:cubicBezTo>
                  <a:cubicBezTo>
                    <a:pt x="1284" y="176"/>
                    <a:pt x="1284" y="175"/>
                    <a:pt x="1284" y="175"/>
                  </a:cubicBezTo>
                  <a:cubicBezTo>
                    <a:pt x="1284" y="175"/>
                    <a:pt x="1284" y="175"/>
                    <a:pt x="1284" y="175"/>
                  </a:cubicBezTo>
                  <a:cubicBezTo>
                    <a:pt x="1285" y="175"/>
                    <a:pt x="1285" y="175"/>
                    <a:pt x="1285" y="175"/>
                  </a:cubicBezTo>
                  <a:cubicBezTo>
                    <a:pt x="1285" y="175"/>
                    <a:pt x="1285" y="176"/>
                    <a:pt x="1285" y="176"/>
                  </a:cubicBezTo>
                  <a:cubicBezTo>
                    <a:pt x="1285" y="176"/>
                    <a:pt x="1285" y="176"/>
                    <a:pt x="1285" y="176"/>
                  </a:cubicBezTo>
                  <a:cubicBezTo>
                    <a:pt x="1286" y="176"/>
                    <a:pt x="1286" y="177"/>
                    <a:pt x="1286" y="177"/>
                  </a:cubicBezTo>
                  <a:cubicBezTo>
                    <a:pt x="1286" y="177"/>
                    <a:pt x="1286" y="176"/>
                    <a:pt x="1286" y="176"/>
                  </a:cubicBezTo>
                  <a:cubicBezTo>
                    <a:pt x="1286" y="176"/>
                    <a:pt x="1286" y="177"/>
                    <a:pt x="1287" y="177"/>
                  </a:cubicBezTo>
                  <a:cubicBezTo>
                    <a:pt x="1287" y="177"/>
                    <a:pt x="1287" y="176"/>
                    <a:pt x="1287" y="176"/>
                  </a:cubicBezTo>
                  <a:cubicBezTo>
                    <a:pt x="1287" y="176"/>
                    <a:pt x="1287" y="176"/>
                    <a:pt x="1287" y="176"/>
                  </a:cubicBezTo>
                  <a:cubicBezTo>
                    <a:pt x="1288" y="176"/>
                    <a:pt x="1288" y="177"/>
                    <a:pt x="1288" y="176"/>
                  </a:cubicBezTo>
                  <a:cubicBezTo>
                    <a:pt x="1288" y="176"/>
                    <a:pt x="1288" y="176"/>
                    <a:pt x="1288" y="176"/>
                  </a:cubicBezTo>
                  <a:cubicBezTo>
                    <a:pt x="1288" y="176"/>
                    <a:pt x="1288" y="176"/>
                    <a:pt x="1288" y="175"/>
                  </a:cubicBezTo>
                  <a:cubicBezTo>
                    <a:pt x="1288" y="175"/>
                    <a:pt x="1289" y="175"/>
                    <a:pt x="1289" y="175"/>
                  </a:cubicBezTo>
                  <a:cubicBezTo>
                    <a:pt x="1289" y="175"/>
                    <a:pt x="1289" y="175"/>
                    <a:pt x="1289" y="175"/>
                  </a:cubicBezTo>
                  <a:cubicBezTo>
                    <a:pt x="1289" y="175"/>
                    <a:pt x="1289" y="176"/>
                    <a:pt x="1290" y="176"/>
                  </a:cubicBezTo>
                  <a:cubicBezTo>
                    <a:pt x="1290" y="176"/>
                    <a:pt x="1290" y="177"/>
                    <a:pt x="1290" y="177"/>
                  </a:cubicBezTo>
                  <a:cubicBezTo>
                    <a:pt x="1290" y="177"/>
                    <a:pt x="1290" y="177"/>
                    <a:pt x="1290" y="177"/>
                  </a:cubicBezTo>
                  <a:cubicBezTo>
                    <a:pt x="1290" y="177"/>
                    <a:pt x="1290" y="177"/>
                    <a:pt x="1290" y="177"/>
                  </a:cubicBezTo>
                  <a:cubicBezTo>
                    <a:pt x="1291" y="177"/>
                    <a:pt x="1291" y="177"/>
                    <a:pt x="1291" y="177"/>
                  </a:cubicBezTo>
                  <a:cubicBezTo>
                    <a:pt x="1291" y="177"/>
                    <a:pt x="1291" y="178"/>
                    <a:pt x="1291" y="178"/>
                  </a:cubicBezTo>
                  <a:cubicBezTo>
                    <a:pt x="1291" y="177"/>
                    <a:pt x="1292" y="177"/>
                    <a:pt x="1292" y="177"/>
                  </a:cubicBezTo>
                  <a:cubicBezTo>
                    <a:pt x="1292" y="177"/>
                    <a:pt x="1292" y="177"/>
                    <a:pt x="1292" y="177"/>
                  </a:cubicBezTo>
                  <a:cubicBezTo>
                    <a:pt x="1292" y="176"/>
                    <a:pt x="1292" y="176"/>
                    <a:pt x="1292" y="176"/>
                  </a:cubicBezTo>
                  <a:cubicBezTo>
                    <a:pt x="1293" y="176"/>
                    <a:pt x="1293" y="176"/>
                    <a:pt x="1293" y="176"/>
                  </a:cubicBezTo>
                  <a:cubicBezTo>
                    <a:pt x="1293" y="176"/>
                    <a:pt x="1293" y="176"/>
                    <a:pt x="1293" y="176"/>
                  </a:cubicBezTo>
                  <a:cubicBezTo>
                    <a:pt x="1293" y="176"/>
                    <a:pt x="1293" y="176"/>
                    <a:pt x="1293" y="176"/>
                  </a:cubicBezTo>
                  <a:cubicBezTo>
                    <a:pt x="1294" y="176"/>
                    <a:pt x="1294" y="176"/>
                    <a:pt x="1294" y="176"/>
                  </a:cubicBezTo>
                  <a:cubicBezTo>
                    <a:pt x="1294" y="176"/>
                    <a:pt x="1294" y="176"/>
                    <a:pt x="1294" y="176"/>
                  </a:cubicBezTo>
                  <a:cubicBezTo>
                    <a:pt x="1294" y="176"/>
                    <a:pt x="1294" y="176"/>
                    <a:pt x="1295" y="176"/>
                  </a:cubicBezTo>
                  <a:cubicBezTo>
                    <a:pt x="1295" y="176"/>
                    <a:pt x="1295" y="176"/>
                    <a:pt x="1295" y="176"/>
                  </a:cubicBezTo>
                  <a:cubicBezTo>
                    <a:pt x="1295" y="176"/>
                    <a:pt x="1295" y="175"/>
                    <a:pt x="1295" y="175"/>
                  </a:cubicBezTo>
                  <a:cubicBezTo>
                    <a:pt x="1296" y="175"/>
                    <a:pt x="1296" y="176"/>
                    <a:pt x="1296" y="176"/>
                  </a:cubicBezTo>
                  <a:cubicBezTo>
                    <a:pt x="1296" y="176"/>
                    <a:pt x="1296" y="176"/>
                    <a:pt x="1296" y="176"/>
                  </a:cubicBezTo>
                  <a:cubicBezTo>
                    <a:pt x="1296" y="176"/>
                    <a:pt x="1296" y="176"/>
                    <a:pt x="1296" y="176"/>
                  </a:cubicBezTo>
                  <a:cubicBezTo>
                    <a:pt x="1296" y="176"/>
                    <a:pt x="1297" y="176"/>
                    <a:pt x="1297" y="176"/>
                  </a:cubicBezTo>
                  <a:cubicBezTo>
                    <a:pt x="1297" y="176"/>
                    <a:pt x="1297" y="176"/>
                    <a:pt x="1297" y="177"/>
                  </a:cubicBezTo>
                  <a:cubicBezTo>
                    <a:pt x="1297" y="177"/>
                    <a:pt x="1297" y="177"/>
                    <a:pt x="1298" y="177"/>
                  </a:cubicBezTo>
                  <a:cubicBezTo>
                    <a:pt x="1298" y="177"/>
                    <a:pt x="1298" y="177"/>
                    <a:pt x="1298" y="177"/>
                  </a:cubicBezTo>
                  <a:cubicBezTo>
                    <a:pt x="1298" y="177"/>
                    <a:pt x="1298" y="177"/>
                    <a:pt x="1298" y="177"/>
                  </a:cubicBezTo>
                  <a:cubicBezTo>
                    <a:pt x="1298" y="176"/>
                    <a:pt x="1298" y="176"/>
                    <a:pt x="1298" y="176"/>
                  </a:cubicBezTo>
                  <a:cubicBezTo>
                    <a:pt x="1299" y="176"/>
                    <a:pt x="1299" y="175"/>
                    <a:pt x="1299" y="175"/>
                  </a:cubicBezTo>
                  <a:cubicBezTo>
                    <a:pt x="1299" y="175"/>
                    <a:pt x="1299" y="175"/>
                    <a:pt x="1299" y="175"/>
                  </a:cubicBezTo>
                  <a:cubicBezTo>
                    <a:pt x="1299" y="175"/>
                    <a:pt x="1300" y="176"/>
                    <a:pt x="1300" y="176"/>
                  </a:cubicBezTo>
                  <a:cubicBezTo>
                    <a:pt x="1300" y="176"/>
                    <a:pt x="1300" y="175"/>
                    <a:pt x="1300" y="175"/>
                  </a:cubicBezTo>
                  <a:cubicBezTo>
                    <a:pt x="1300" y="175"/>
                    <a:pt x="1300" y="176"/>
                    <a:pt x="1300" y="176"/>
                  </a:cubicBezTo>
                  <a:cubicBezTo>
                    <a:pt x="1301" y="176"/>
                    <a:pt x="1301" y="177"/>
                    <a:pt x="1301" y="177"/>
                  </a:cubicBezTo>
                  <a:cubicBezTo>
                    <a:pt x="1301" y="177"/>
                    <a:pt x="1301" y="177"/>
                    <a:pt x="1301" y="177"/>
                  </a:cubicBezTo>
                  <a:cubicBezTo>
                    <a:pt x="1301" y="177"/>
                    <a:pt x="1301" y="177"/>
                    <a:pt x="1301" y="177"/>
                  </a:cubicBezTo>
                  <a:cubicBezTo>
                    <a:pt x="1302" y="176"/>
                    <a:pt x="1302" y="176"/>
                    <a:pt x="1302" y="176"/>
                  </a:cubicBezTo>
                  <a:cubicBezTo>
                    <a:pt x="1302" y="176"/>
                    <a:pt x="1302" y="175"/>
                    <a:pt x="1302" y="175"/>
                  </a:cubicBezTo>
                  <a:cubicBezTo>
                    <a:pt x="1302" y="175"/>
                    <a:pt x="1302" y="175"/>
                    <a:pt x="1303" y="175"/>
                  </a:cubicBezTo>
                  <a:cubicBezTo>
                    <a:pt x="1303" y="175"/>
                    <a:pt x="1303" y="176"/>
                    <a:pt x="1303" y="176"/>
                  </a:cubicBezTo>
                  <a:cubicBezTo>
                    <a:pt x="1303" y="176"/>
                    <a:pt x="1303" y="176"/>
                    <a:pt x="1303" y="176"/>
                  </a:cubicBezTo>
                  <a:cubicBezTo>
                    <a:pt x="1303" y="176"/>
                    <a:pt x="1303" y="176"/>
                    <a:pt x="1304" y="176"/>
                  </a:cubicBezTo>
                  <a:cubicBezTo>
                    <a:pt x="1304" y="176"/>
                    <a:pt x="1304" y="176"/>
                    <a:pt x="1304" y="176"/>
                  </a:cubicBezTo>
                  <a:cubicBezTo>
                    <a:pt x="1304" y="176"/>
                    <a:pt x="1304" y="177"/>
                    <a:pt x="1304" y="176"/>
                  </a:cubicBezTo>
                  <a:cubicBezTo>
                    <a:pt x="1304" y="176"/>
                    <a:pt x="1305" y="176"/>
                    <a:pt x="1305" y="176"/>
                  </a:cubicBezTo>
                  <a:cubicBezTo>
                    <a:pt x="1305" y="176"/>
                    <a:pt x="1305" y="176"/>
                    <a:pt x="1305" y="176"/>
                  </a:cubicBezTo>
                  <a:cubicBezTo>
                    <a:pt x="1305" y="176"/>
                    <a:pt x="1305" y="175"/>
                    <a:pt x="1306" y="175"/>
                  </a:cubicBezTo>
                  <a:cubicBezTo>
                    <a:pt x="1306" y="175"/>
                    <a:pt x="1306" y="176"/>
                    <a:pt x="1306" y="176"/>
                  </a:cubicBezTo>
                  <a:cubicBezTo>
                    <a:pt x="1306" y="176"/>
                    <a:pt x="1306" y="175"/>
                    <a:pt x="1306" y="175"/>
                  </a:cubicBezTo>
                  <a:cubicBezTo>
                    <a:pt x="1306" y="175"/>
                    <a:pt x="1306" y="175"/>
                    <a:pt x="1307" y="175"/>
                  </a:cubicBezTo>
                  <a:cubicBezTo>
                    <a:pt x="1307" y="175"/>
                    <a:pt x="1307" y="175"/>
                    <a:pt x="1307" y="175"/>
                  </a:cubicBezTo>
                  <a:cubicBezTo>
                    <a:pt x="1307" y="175"/>
                    <a:pt x="1307" y="175"/>
                    <a:pt x="1307" y="174"/>
                  </a:cubicBezTo>
                  <a:cubicBezTo>
                    <a:pt x="1307" y="174"/>
                    <a:pt x="1308" y="174"/>
                    <a:pt x="1308" y="173"/>
                  </a:cubicBezTo>
                  <a:cubicBezTo>
                    <a:pt x="1308" y="173"/>
                    <a:pt x="1308" y="173"/>
                    <a:pt x="1308" y="173"/>
                  </a:cubicBezTo>
                  <a:cubicBezTo>
                    <a:pt x="1308" y="173"/>
                    <a:pt x="1308" y="173"/>
                    <a:pt x="1308" y="174"/>
                  </a:cubicBezTo>
                  <a:cubicBezTo>
                    <a:pt x="1309" y="174"/>
                    <a:pt x="1309" y="174"/>
                    <a:pt x="1309" y="174"/>
                  </a:cubicBezTo>
                  <a:cubicBezTo>
                    <a:pt x="1309" y="174"/>
                    <a:pt x="1309" y="174"/>
                    <a:pt x="1309" y="175"/>
                  </a:cubicBezTo>
                  <a:cubicBezTo>
                    <a:pt x="1309" y="175"/>
                    <a:pt x="1309" y="175"/>
                    <a:pt x="1309" y="175"/>
                  </a:cubicBezTo>
                  <a:cubicBezTo>
                    <a:pt x="1310" y="175"/>
                    <a:pt x="1310" y="175"/>
                    <a:pt x="1310" y="175"/>
                  </a:cubicBezTo>
                  <a:cubicBezTo>
                    <a:pt x="1310" y="175"/>
                    <a:pt x="1310" y="175"/>
                    <a:pt x="1310" y="176"/>
                  </a:cubicBezTo>
                  <a:cubicBezTo>
                    <a:pt x="1310" y="176"/>
                    <a:pt x="1311" y="177"/>
                    <a:pt x="1311" y="177"/>
                  </a:cubicBezTo>
                  <a:cubicBezTo>
                    <a:pt x="1311" y="177"/>
                    <a:pt x="1311" y="178"/>
                    <a:pt x="1311" y="177"/>
                  </a:cubicBezTo>
                  <a:cubicBezTo>
                    <a:pt x="1311" y="177"/>
                    <a:pt x="1311" y="176"/>
                    <a:pt x="1311" y="176"/>
                  </a:cubicBezTo>
                  <a:cubicBezTo>
                    <a:pt x="1311" y="176"/>
                    <a:pt x="1311" y="177"/>
                    <a:pt x="1312" y="177"/>
                  </a:cubicBezTo>
                  <a:cubicBezTo>
                    <a:pt x="1312" y="177"/>
                    <a:pt x="1312" y="176"/>
                    <a:pt x="1312" y="176"/>
                  </a:cubicBezTo>
                  <a:cubicBezTo>
                    <a:pt x="1312" y="175"/>
                    <a:pt x="1312" y="176"/>
                    <a:pt x="1312" y="175"/>
                  </a:cubicBezTo>
                  <a:cubicBezTo>
                    <a:pt x="1313" y="175"/>
                    <a:pt x="1313" y="174"/>
                    <a:pt x="1313" y="174"/>
                  </a:cubicBezTo>
                  <a:cubicBezTo>
                    <a:pt x="1313" y="174"/>
                    <a:pt x="1313" y="174"/>
                    <a:pt x="1313" y="174"/>
                  </a:cubicBezTo>
                  <a:cubicBezTo>
                    <a:pt x="1313" y="174"/>
                    <a:pt x="1313" y="174"/>
                    <a:pt x="1314" y="174"/>
                  </a:cubicBezTo>
                  <a:cubicBezTo>
                    <a:pt x="1314" y="174"/>
                    <a:pt x="1314" y="174"/>
                    <a:pt x="1314" y="174"/>
                  </a:cubicBezTo>
                  <a:cubicBezTo>
                    <a:pt x="1314" y="174"/>
                    <a:pt x="1314" y="174"/>
                    <a:pt x="1314" y="174"/>
                  </a:cubicBezTo>
                  <a:cubicBezTo>
                    <a:pt x="1314" y="174"/>
                    <a:pt x="1314" y="174"/>
                    <a:pt x="1315" y="174"/>
                  </a:cubicBezTo>
                  <a:cubicBezTo>
                    <a:pt x="1315" y="174"/>
                    <a:pt x="1315" y="174"/>
                    <a:pt x="1315" y="174"/>
                  </a:cubicBezTo>
                  <a:cubicBezTo>
                    <a:pt x="1315" y="173"/>
                    <a:pt x="1315" y="173"/>
                    <a:pt x="1315" y="173"/>
                  </a:cubicBezTo>
                  <a:cubicBezTo>
                    <a:pt x="1315" y="173"/>
                    <a:pt x="1316" y="174"/>
                    <a:pt x="1316" y="174"/>
                  </a:cubicBezTo>
                  <a:cubicBezTo>
                    <a:pt x="1316" y="174"/>
                    <a:pt x="1316" y="174"/>
                    <a:pt x="1316" y="174"/>
                  </a:cubicBezTo>
                  <a:cubicBezTo>
                    <a:pt x="1316" y="174"/>
                    <a:pt x="1316" y="174"/>
                    <a:pt x="1317" y="174"/>
                  </a:cubicBezTo>
                  <a:cubicBezTo>
                    <a:pt x="1317" y="174"/>
                    <a:pt x="1317" y="174"/>
                    <a:pt x="1317" y="174"/>
                  </a:cubicBezTo>
                  <a:cubicBezTo>
                    <a:pt x="1317" y="174"/>
                    <a:pt x="1317" y="174"/>
                    <a:pt x="1317" y="174"/>
                  </a:cubicBezTo>
                  <a:cubicBezTo>
                    <a:pt x="1317" y="174"/>
                    <a:pt x="1317" y="174"/>
                    <a:pt x="1317" y="174"/>
                  </a:cubicBezTo>
                  <a:cubicBezTo>
                    <a:pt x="1318" y="174"/>
                    <a:pt x="1318" y="174"/>
                    <a:pt x="1318" y="174"/>
                  </a:cubicBezTo>
                  <a:cubicBezTo>
                    <a:pt x="1318" y="174"/>
                    <a:pt x="1318" y="175"/>
                    <a:pt x="1318" y="174"/>
                  </a:cubicBezTo>
                  <a:cubicBezTo>
                    <a:pt x="1318" y="174"/>
                    <a:pt x="1319" y="174"/>
                    <a:pt x="1319" y="173"/>
                  </a:cubicBezTo>
                  <a:cubicBezTo>
                    <a:pt x="1319" y="173"/>
                    <a:pt x="1319" y="174"/>
                    <a:pt x="1319" y="174"/>
                  </a:cubicBezTo>
                  <a:cubicBezTo>
                    <a:pt x="1319" y="174"/>
                    <a:pt x="1319" y="175"/>
                    <a:pt x="1319" y="175"/>
                  </a:cubicBezTo>
                  <a:cubicBezTo>
                    <a:pt x="1319" y="175"/>
                    <a:pt x="1319" y="174"/>
                    <a:pt x="1320" y="174"/>
                  </a:cubicBezTo>
                  <a:cubicBezTo>
                    <a:pt x="1320" y="174"/>
                    <a:pt x="1320" y="174"/>
                    <a:pt x="1320" y="174"/>
                  </a:cubicBezTo>
                  <a:cubicBezTo>
                    <a:pt x="1320" y="174"/>
                    <a:pt x="1320" y="174"/>
                    <a:pt x="1320" y="174"/>
                  </a:cubicBezTo>
                  <a:cubicBezTo>
                    <a:pt x="1321" y="174"/>
                    <a:pt x="1321" y="175"/>
                    <a:pt x="1321" y="175"/>
                  </a:cubicBezTo>
                  <a:cubicBezTo>
                    <a:pt x="1321" y="175"/>
                    <a:pt x="1321" y="174"/>
                    <a:pt x="1321" y="174"/>
                  </a:cubicBezTo>
                  <a:cubicBezTo>
                    <a:pt x="1321" y="174"/>
                    <a:pt x="1321" y="174"/>
                    <a:pt x="1322" y="174"/>
                  </a:cubicBezTo>
                  <a:cubicBezTo>
                    <a:pt x="1322" y="174"/>
                    <a:pt x="1322" y="174"/>
                    <a:pt x="1322" y="174"/>
                  </a:cubicBezTo>
                  <a:cubicBezTo>
                    <a:pt x="1322" y="174"/>
                    <a:pt x="1322" y="174"/>
                    <a:pt x="1322" y="174"/>
                  </a:cubicBezTo>
                  <a:cubicBezTo>
                    <a:pt x="1322" y="174"/>
                    <a:pt x="1322" y="173"/>
                    <a:pt x="1323" y="173"/>
                  </a:cubicBezTo>
                  <a:cubicBezTo>
                    <a:pt x="1323" y="173"/>
                    <a:pt x="1323" y="174"/>
                    <a:pt x="1323" y="174"/>
                  </a:cubicBezTo>
                  <a:cubicBezTo>
                    <a:pt x="1323" y="174"/>
                    <a:pt x="1323" y="174"/>
                    <a:pt x="1323" y="174"/>
                  </a:cubicBezTo>
                  <a:cubicBezTo>
                    <a:pt x="1323" y="174"/>
                    <a:pt x="1324" y="175"/>
                    <a:pt x="1324" y="175"/>
                  </a:cubicBezTo>
                  <a:cubicBezTo>
                    <a:pt x="1324" y="175"/>
                    <a:pt x="1324" y="174"/>
                    <a:pt x="1324" y="174"/>
                  </a:cubicBezTo>
                  <a:cubicBezTo>
                    <a:pt x="1324" y="174"/>
                    <a:pt x="1324" y="175"/>
                    <a:pt x="1325" y="175"/>
                  </a:cubicBezTo>
                  <a:cubicBezTo>
                    <a:pt x="1325" y="175"/>
                    <a:pt x="1325" y="174"/>
                    <a:pt x="1325" y="174"/>
                  </a:cubicBezTo>
                  <a:cubicBezTo>
                    <a:pt x="1325" y="174"/>
                    <a:pt x="1325" y="174"/>
                    <a:pt x="1325" y="174"/>
                  </a:cubicBezTo>
                  <a:cubicBezTo>
                    <a:pt x="1325" y="174"/>
                    <a:pt x="1325" y="174"/>
                    <a:pt x="1325" y="174"/>
                  </a:cubicBezTo>
                  <a:cubicBezTo>
                    <a:pt x="1326" y="174"/>
                    <a:pt x="1326" y="173"/>
                    <a:pt x="1326" y="173"/>
                  </a:cubicBezTo>
                  <a:cubicBezTo>
                    <a:pt x="1326" y="173"/>
                    <a:pt x="1326" y="173"/>
                    <a:pt x="1326" y="173"/>
                  </a:cubicBezTo>
                  <a:cubicBezTo>
                    <a:pt x="1326" y="173"/>
                    <a:pt x="1327" y="173"/>
                    <a:pt x="1327" y="173"/>
                  </a:cubicBezTo>
                  <a:cubicBezTo>
                    <a:pt x="1327" y="173"/>
                    <a:pt x="1327" y="173"/>
                    <a:pt x="1327" y="173"/>
                  </a:cubicBezTo>
                  <a:cubicBezTo>
                    <a:pt x="1327" y="173"/>
                    <a:pt x="1327" y="173"/>
                    <a:pt x="1327" y="173"/>
                  </a:cubicBezTo>
                  <a:cubicBezTo>
                    <a:pt x="1327" y="173"/>
                    <a:pt x="1327" y="173"/>
                    <a:pt x="1328" y="173"/>
                  </a:cubicBezTo>
                  <a:cubicBezTo>
                    <a:pt x="1328" y="173"/>
                    <a:pt x="1328" y="173"/>
                    <a:pt x="1328" y="173"/>
                  </a:cubicBezTo>
                  <a:cubicBezTo>
                    <a:pt x="1328" y="173"/>
                    <a:pt x="1328" y="173"/>
                    <a:pt x="1328" y="173"/>
                  </a:cubicBezTo>
                  <a:cubicBezTo>
                    <a:pt x="1329" y="173"/>
                    <a:pt x="1329" y="173"/>
                    <a:pt x="1329" y="173"/>
                  </a:cubicBezTo>
                  <a:cubicBezTo>
                    <a:pt x="1329" y="173"/>
                    <a:pt x="1329" y="173"/>
                    <a:pt x="1329" y="173"/>
                  </a:cubicBezTo>
                  <a:cubicBezTo>
                    <a:pt x="1329" y="173"/>
                    <a:pt x="1329" y="172"/>
                    <a:pt x="1330" y="172"/>
                  </a:cubicBezTo>
                  <a:cubicBezTo>
                    <a:pt x="1330" y="172"/>
                    <a:pt x="1330" y="172"/>
                    <a:pt x="1330" y="172"/>
                  </a:cubicBezTo>
                  <a:cubicBezTo>
                    <a:pt x="1330" y="172"/>
                    <a:pt x="1330" y="172"/>
                    <a:pt x="1330" y="172"/>
                  </a:cubicBezTo>
                  <a:cubicBezTo>
                    <a:pt x="1330" y="172"/>
                    <a:pt x="1330" y="172"/>
                    <a:pt x="1331" y="172"/>
                  </a:cubicBezTo>
                  <a:cubicBezTo>
                    <a:pt x="1331" y="172"/>
                    <a:pt x="1331" y="172"/>
                    <a:pt x="1331" y="172"/>
                  </a:cubicBezTo>
                  <a:cubicBezTo>
                    <a:pt x="1331" y="172"/>
                    <a:pt x="1331" y="172"/>
                    <a:pt x="1331" y="172"/>
                  </a:cubicBezTo>
                  <a:cubicBezTo>
                    <a:pt x="1331" y="172"/>
                    <a:pt x="1332" y="172"/>
                    <a:pt x="1332" y="172"/>
                  </a:cubicBezTo>
                  <a:cubicBezTo>
                    <a:pt x="1332" y="172"/>
                    <a:pt x="1332" y="172"/>
                    <a:pt x="1332" y="173"/>
                  </a:cubicBezTo>
                  <a:cubicBezTo>
                    <a:pt x="1332" y="173"/>
                    <a:pt x="1332" y="173"/>
                    <a:pt x="1332" y="173"/>
                  </a:cubicBezTo>
                  <a:cubicBezTo>
                    <a:pt x="1332" y="173"/>
                    <a:pt x="1333" y="173"/>
                    <a:pt x="1333" y="173"/>
                  </a:cubicBezTo>
                  <a:cubicBezTo>
                    <a:pt x="1333" y="173"/>
                    <a:pt x="1333" y="173"/>
                    <a:pt x="1333" y="173"/>
                  </a:cubicBezTo>
                  <a:cubicBezTo>
                    <a:pt x="1333" y="173"/>
                    <a:pt x="1333" y="174"/>
                    <a:pt x="1333" y="174"/>
                  </a:cubicBezTo>
                  <a:cubicBezTo>
                    <a:pt x="1334" y="174"/>
                    <a:pt x="1334" y="173"/>
                    <a:pt x="1334" y="173"/>
                  </a:cubicBezTo>
                  <a:cubicBezTo>
                    <a:pt x="1334" y="173"/>
                    <a:pt x="1334" y="174"/>
                    <a:pt x="1334" y="174"/>
                  </a:cubicBezTo>
                  <a:cubicBezTo>
                    <a:pt x="1334" y="174"/>
                    <a:pt x="1335" y="173"/>
                    <a:pt x="1335" y="173"/>
                  </a:cubicBezTo>
                  <a:cubicBezTo>
                    <a:pt x="1335" y="173"/>
                    <a:pt x="1335" y="173"/>
                    <a:pt x="1335" y="173"/>
                  </a:cubicBezTo>
                  <a:cubicBezTo>
                    <a:pt x="1335" y="173"/>
                    <a:pt x="1335" y="173"/>
                    <a:pt x="1335" y="173"/>
                  </a:cubicBezTo>
                  <a:cubicBezTo>
                    <a:pt x="1335" y="172"/>
                    <a:pt x="1336" y="171"/>
                    <a:pt x="1336" y="171"/>
                  </a:cubicBezTo>
                  <a:cubicBezTo>
                    <a:pt x="1336" y="171"/>
                    <a:pt x="1336" y="172"/>
                    <a:pt x="1336" y="172"/>
                  </a:cubicBezTo>
                  <a:cubicBezTo>
                    <a:pt x="1336" y="172"/>
                    <a:pt x="1336" y="171"/>
                    <a:pt x="1336" y="171"/>
                  </a:cubicBezTo>
                  <a:cubicBezTo>
                    <a:pt x="1337" y="171"/>
                    <a:pt x="1337" y="171"/>
                    <a:pt x="1337" y="171"/>
                  </a:cubicBezTo>
                  <a:cubicBezTo>
                    <a:pt x="1337" y="171"/>
                    <a:pt x="1337" y="171"/>
                    <a:pt x="1337" y="171"/>
                  </a:cubicBezTo>
                  <a:cubicBezTo>
                    <a:pt x="1337" y="171"/>
                    <a:pt x="1338" y="171"/>
                    <a:pt x="1338" y="171"/>
                  </a:cubicBezTo>
                  <a:cubicBezTo>
                    <a:pt x="1338" y="171"/>
                    <a:pt x="1338" y="171"/>
                    <a:pt x="1338" y="171"/>
                  </a:cubicBezTo>
                  <a:cubicBezTo>
                    <a:pt x="1338" y="171"/>
                    <a:pt x="1338" y="172"/>
                    <a:pt x="1338" y="172"/>
                  </a:cubicBezTo>
                  <a:cubicBezTo>
                    <a:pt x="1338" y="172"/>
                    <a:pt x="1338" y="172"/>
                    <a:pt x="1339" y="172"/>
                  </a:cubicBezTo>
                  <a:cubicBezTo>
                    <a:pt x="1339" y="172"/>
                    <a:pt x="1339" y="172"/>
                    <a:pt x="1339" y="172"/>
                  </a:cubicBezTo>
                  <a:cubicBezTo>
                    <a:pt x="1339" y="172"/>
                    <a:pt x="1339" y="172"/>
                    <a:pt x="1339" y="172"/>
                  </a:cubicBezTo>
                  <a:cubicBezTo>
                    <a:pt x="1340" y="172"/>
                    <a:pt x="1340" y="172"/>
                    <a:pt x="1340" y="172"/>
                  </a:cubicBezTo>
                  <a:cubicBezTo>
                    <a:pt x="1340" y="173"/>
                    <a:pt x="1340" y="173"/>
                    <a:pt x="1340" y="173"/>
                  </a:cubicBezTo>
                  <a:cubicBezTo>
                    <a:pt x="1340" y="173"/>
                    <a:pt x="1340" y="172"/>
                    <a:pt x="1340" y="172"/>
                  </a:cubicBezTo>
                  <a:cubicBezTo>
                    <a:pt x="1340" y="172"/>
                    <a:pt x="1341" y="173"/>
                    <a:pt x="1341" y="173"/>
                  </a:cubicBezTo>
                  <a:cubicBezTo>
                    <a:pt x="1341" y="173"/>
                    <a:pt x="1341" y="174"/>
                    <a:pt x="1341" y="174"/>
                  </a:cubicBezTo>
                  <a:cubicBezTo>
                    <a:pt x="1341" y="174"/>
                    <a:pt x="1341" y="173"/>
                    <a:pt x="1342" y="173"/>
                  </a:cubicBezTo>
                  <a:cubicBezTo>
                    <a:pt x="1342" y="173"/>
                    <a:pt x="1342" y="174"/>
                    <a:pt x="1342" y="173"/>
                  </a:cubicBezTo>
                  <a:cubicBezTo>
                    <a:pt x="1342" y="173"/>
                    <a:pt x="1342" y="173"/>
                    <a:pt x="1342" y="173"/>
                  </a:cubicBezTo>
                  <a:cubicBezTo>
                    <a:pt x="1342" y="172"/>
                    <a:pt x="1343" y="172"/>
                    <a:pt x="1343" y="172"/>
                  </a:cubicBezTo>
                  <a:cubicBezTo>
                    <a:pt x="1343" y="172"/>
                    <a:pt x="1343" y="172"/>
                    <a:pt x="1343" y="172"/>
                  </a:cubicBezTo>
                  <a:cubicBezTo>
                    <a:pt x="1343" y="172"/>
                    <a:pt x="1343" y="172"/>
                    <a:pt x="1343" y="172"/>
                  </a:cubicBezTo>
                  <a:cubicBezTo>
                    <a:pt x="1343" y="172"/>
                    <a:pt x="1344" y="172"/>
                    <a:pt x="1344" y="172"/>
                  </a:cubicBezTo>
                  <a:cubicBezTo>
                    <a:pt x="1344" y="172"/>
                    <a:pt x="1344" y="172"/>
                    <a:pt x="1344" y="172"/>
                  </a:cubicBezTo>
                  <a:cubicBezTo>
                    <a:pt x="1344" y="173"/>
                    <a:pt x="1344" y="173"/>
                    <a:pt x="1344" y="173"/>
                  </a:cubicBezTo>
                  <a:cubicBezTo>
                    <a:pt x="1345" y="173"/>
                    <a:pt x="1345" y="173"/>
                    <a:pt x="1345" y="173"/>
                  </a:cubicBezTo>
                  <a:cubicBezTo>
                    <a:pt x="1345" y="173"/>
                    <a:pt x="1345" y="174"/>
                    <a:pt x="1345" y="174"/>
                  </a:cubicBezTo>
                  <a:cubicBezTo>
                    <a:pt x="1345" y="174"/>
                    <a:pt x="1346" y="174"/>
                    <a:pt x="1346" y="173"/>
                  </a:cubicBezTo>
                  <a:cubicBezTo>
                    <a:pt x="1346" y="173"/>
                    <a:pt x="1346" y="173"/>
                    <a:pt x="1346" y="173"/>
                  </a:cubicBezTo>
                  <a:cubicBezTo>
                    <a:pt x="1346" y="173"/>
                    <a:pt x="1346" y="173"/>
                    <a:pt x="1346" y="173"/>
                  </a:cubicBezTo>
                  <a:cubicBezTo>
                    <a:pt x="1346" y="173"/>
                    <a:pt x="1346" y="173"/>
                    <a:pt x="1347" y="173"/>
                  </a:cubicBezTo>
                  <a:cubicBezTo>
                    <a:pt x="1347" y="173"/>
                    <a:pt x="1347" y="172"/>
                    <a:pt x="1347" y="172"/>
                  </a:cubicBezTo>
                  <a:cubicBezTo>
                    <a:pt x="1347" y="172"/>
                    <a:pt x="1347" y="172"/>
                    <a:pt x="1347" y="172"/>
                  </a:cubicBezTo>
                  <a:cubicBezTo>
                    <a:pt x="1348" y="172"/>
                    <a:pt x="1348" y="172"/>
                    <a:pt x="1348" y="172"/>
                  </a:cubicBezTo>
                  <a:cubicBezTo>
                    <a:pt x="1348" y="172"/>
                    <a:pt x="1348" y="172"/>
                    <a:pt x="1348" y="172"/>
                  </a:cubicBezTo>
                  <a:cubicBezTo>
                    <a:pt x="1348" y="172"/>
                    <a:pt x="1348" y="173"/>
                    <a:pt x="1348" y="173"/>
                  </a:cubicBezTo>
                  <a:cubicBezTo>
                    <a:pt x="1348" y="173"/>
                    <a:pt x="1349" y="173"/>
                    <a:pt x="1349" y="173"/>
                  </a:cubicBezTo>
                  <a:cubicBezTo>
                    <a:pt x="1349" y="173"/>
                    <a:pt x="1349" y="172"/>
                    <a:pt x="1349" y="172"/>
                  </a:cubicBezTo>
                  <a:cubicBezTo>
                    <a:pt x="1349" y="173"/>
                    <a:pt x="1349" y="173"/>
                    <a:pt x="1350" y="173"/>
                  </a:cubicBezTo>
                  <a:cubicBezTo>
                    <a:pt x="1350" y="173"/>
                    <a:pt x="1350" y="173"/>
                    <a:pt x="1350" y="173"/>
                  </a:cubicBezTo>
                  <a:cubicBezTo>
                    <a:pt x="1350" y="173"/>
                    <a:pt x="1350" y="172"/>
                    <a:pt x="1350" y="172"/>
                  </a:cubicBezTo>
                  <a:cubicBezTo>
                    <a:pt x="1350" y="171"/>
                    <a:pt x="1351" y="172"/>
                    <a:pt x="1351" y="172"/>
                  </a:cubicBezTo>
                  <a:cubicBezTo>
                    <a:pt x="1351" y="171"/>
                    <a:pt x="1351" y="171"/>
                    <a:pt x="1351" y="171"/>
                  </a:cubicBezTo>
                  <a:cubicBezTo>
                    <a:pt x="1351" y="170"/>
                    <a:pt x="1351" y="170"/>
                    <a:pt x="1351" y="170"/>
                  </a:cubicBezTo>
                  <a:cubicBezTo>
                    <a:pt x="1351" y="170"/>
                    <a:pt x="1352" y="170"/>
                    <a:pt x="1352" y="170"/>
                  </a:cubicBezTo>
                  <a:cubicBezTo>
                    <a:pt x="1352" y="170"/>
                    <a:pt x="1352" y="170"/>
                    <a:pt x="1352" y="170"/>
                  </a:cubicBezTo>
                  <a:cubicBezTo>
                    <a:pt x="1352" y="170"/>
                    <a:pt x="1352" y="170"/>
                    <a:pt x="1352" y="170"/>
                  </a:cubicBezTo>
                  <a:cubicBezTo>
                    <a:pt x="1353" y="170"/>
                    <a:pt x="1353" y="170"/>
                    <a:pt x="1353" y="170"/>
                  </a:cubicBezTo>
                  <a:cubicBezTo>
                    <a:pt x="1353" y="171"/>
                    <a:pt x="1353" y="172"/>
                    <a:pt x="1353" y="172"/>
                  </a:cubicBezTo>
                  <a:cubicBezTo>
                    <a:pt x="1353" y="172"/>
                    <a:pt x="1354" y="171"/>
                    <a:pt x="1354" y="171"/>
                  </a:cubicBezTo>
                  <a:cubicBezTo>
                    <a:pt x="1354" y="171"/>
                    <a:pt x="1354" y="170"/>
                    <a:pt x="1354" y="170"/>
                  </a:cubicBezTo>
                  <a:cubicBezTo>
                    <a:pt x="1354" y="170"/>
                    <a:pt x="1354" y="170"/>
                    <a:pt x="1354" y="170"/>
                  </a:cubicBezTo>
                  <a:cubicBezTo>
                    <a:pt x="1354" y="170"/>
                    <a:pt x="1354" y="170"/>
                    <a:pt x="1355" y="170"/>
                  </a:cubicBezTo>
                  <a:cubicBezTo>
                    <a:pt x="1355" y="170"/>
                    <a:pt x="1355" y="170"/>
                    <a:pt x="1355" y="170"/>
                  </a:cubicBezTo>
                  <a:cubicBezTo>
                    <a:pt x="1355" y="170"/>
                    <a:pt x="1355" y="170"/>
                    <a:pt x="1355" y="170"/>
                  </a:cubicBezTo>
                  <a:cubicBezTo>
                    <a:pt x="1356" y="170"/>
                    <a:pt x="1356" y="171"/>
                    <a:pt x="1356" y="171"/>
                  </a:cubicBezTo>
                  <a:cubicBezTo>
                    <a:pt x="1356" y="171"/>
                    <a:pt x="1356" y="170"/>
                    <a:pt x="1356" y="170"/>
                  </a:cubicBezTo>
                  <a:cubicBezTo>
                    <a:pt x="1356" y="170"/>
                    <a:pt x="1356" y="171"/>
                    <a:pt x="1356" y="171"/>
                  </a:cubicBezTo>
                  <a:cubicBezTo>
                    <a:pt x="1356" y="171"/>
                    <a:pt x="1357" y="171"/>
                    <a:pt x="1357" y="171"/>
                  </a:cubicBezTo>
                  <a:cubicBezTo>
                    <a:pt x="1357" y="171"/>
                    <a:pt x="1357" y="171"/>
                    <a:pt x="1357" y="171"/>
                  </a:cubicBezTo>
                  <a:cubicBezTo>
                    <a:pt x="1357" y="171"/>
                    <a:pt x="1357" y="171"/>
                    <a:pt x="1358" y="171"/>
                  </a:cubicBezTo>
                  <a:cubicBezTo>
                    <a:pt x="1358" y="171"/>
                    <a:pt x="1358" y="171"/>
                    <a:pt x="1358" y="171"/>
                  </a:cubicBezTo>
                  <a:cubicBezTo>
                    <a:pt x="1358" y="171"/>
                    <a:pt x="1358" y="171"/>
                    <a:pt x="1358" y="170"/>
                  </a:cubicBezTo>
                  <a:cubicBezTo>
                    <a:pt x="1358" y="170"/>
                    <a:pt x="1359" y="170"/>
                    <a:pt x="1359" y="170"/>
                  </a:cubicBezTo>
                  <a:cubicBezTo>
                    <a:pt x="1359" y="170"/>
                    <a:pt x="1359" y="170"/>
                    <a:pt x="1359" y="169"/>
                  </a:cubicBezTo>
                  <a:cubicBezTo>
                    <a:pt x="1359" y="169"/>
                    <a:pt x="1359" y="169"/>
                    <a:pt x="1359" y="169"/>
                  </a:cubicBezTo>
                  <a:cubicBezTo>
                    <a:pt x="1359" y="169"/>
                    <a:pt x="1360" y="169"/>
                    <a:pt x="1360" y="169"/>
                  </a:cubicBezTo>
                  <a:cubicBezTo>
                    <a:pt x="1360" y="169"/>
                    <a:pt x="1360" y="169"/>
                    <a:pt x="1360" y="169"/>
                  </a:cubicBezTo>
                  <a:cubicBezTo>
                    <a:pt x="1360" y="169"/>
                    <a:pt x="1360" y="170"/>
                    <a:pt x="1360" y="170"/>
                  </a:cubicBezTo>
                  <a:cubicBezTo>
                    <a:pt x="1361" y="170"/>
                    <a:pt x="1361" y="170"/>
                    <a:pt x="1361" y="170"/>
                  </a:cubicBezTo>
                  <a:cubicBezTo>
                    <a:pt x="1361" y="170"/>
                    <a:pt x="1361" y="170"/>
                    <a:pt x="1361" y="170"/>
                  </a:cubicBezTo>
                  <a:cubicBezTo>
                    <a:pt x="1361" y="170"/>
                    <a:pt x="1361" y="170"/>
                    <a:pt x="1361" y="170"/>
                  </a:cubicBezTo>
                  <a:cubicBezTo>
                    <a:pt x="1362" y="170"/>
                    <a:pt x="1362" y="170"/>
                    <a:pt x="1362" y="170"/>
                  </a:cubicBezTo>
                  <a:cubicBezTo>
                    <a:pt x="1362" y="170"/>
                    <a:pt x="1362" y="169"/>
                    <a:pt x="1362" y="169"/>
                  </a:cubicBezTo>
                  <a:cubicBezTo>
                    <a:pt x="1362" y="169"/>
                    <a:pt x="1363" y="169"/>
                    <a:pt x="1363" y="169"/>
                  </a:cubicBezTo>
                  <a:cubicBezTo>
                    <a:pt x="1363" y="169"/>
                    <a:pt x="1363" y="170"/>
                    <a:pt x="1363" y="170"/>
                  </a:cubicBezTo>
                  <a:cubicBezTo>
                    <a:pt x="1363" y="170"/>
                    <a:pt x="1363" y="170"/>
                    <a:pt x="1363" y="170"/>
                  </a:cubicBezTo>
                  <a:cubicBezTo>
                    <a:pt x="1364" y="170"/>
                    <a:pt x="1364" y="170"/>
                    <a:pt x="1364" y="170"/>
                  </a:cubicBezTo>
                  <a:cubicBezTo>
                    <a:pt x="1364" y="170"/>
                    <a:pt x="1364" y="170"/>
                    <a:pt x="1364" y="170"/>
                  </a:cubicBezTo>
                  <a:cubicBezTo>
                    <a:pt x="1364" y="170"/>
                    <a:pt x="1364" y="170"/>
                    <a:pt x="1364" y="170"/>
                  </a:cubicBezTo>
                  <a:cubicBezTo>
                    <a:pt x="1365" y="170"/>
                    <a:pt x="1365" y="170"/>
                    <a:pt x="1365" y="170"/>
                  </a:cubicBezTo>
                  <a:cubicBezTo>
                    <a:pt x="1365" y="170"/>
                    <a:pt x="1365" y="170"/>
                    <a:pt x="1365" y="170"/>
                  </a:cubicBezTo>
                  <a:cubicBezTo>
                    <a:pt x="1365" y="170"/>
                    <a:pt x="1365" y="169"/>
                    <a:pt x="1366" y="169"/>
                  </a:cubicBezTo>
                  <a:cubicBezTo>
                    <a:pt x="1366" y="168"/>
                    <a:pt x="1366" y="169"/>
                    <a:pt x="1366" y="169"/>
                  </a:cubicBezTo>
                  <a:cubicBezTo>
                    <a:pt x="1366" y="169"/>
                    <a:pt x="1366" y="168"/>
                    <a:pt x="1366" y="168"/>
                  </a:cubicBezTo>
                  <a:cubicBezTo>
                    <a:pt x="1367" y="168"/>
                    <a:pt x="1367" y="168"/>
                    <a:pt x="1367" y="168"/>
                  </a:cubicBezTo>
                  <a:cubicBezTo>
                    <a:pt x="1367" y="168"/>
                    <a:pt x="1367" y="168"/>
                    <a:pt x="1367" y="168"/>
                  </a:cubicBezTo>
                  <a:cubicBezTo>
                    <a:pt x="1367" y="168"/>
                    <a:pt x="1367" y="168"/>
                    <a:pt x="1367" y="168"/>
                  </a:cubicBezTo>
                  <a:cubicBezTo>
                    <a:pt x="1367" y="168"/>
                    <a:pt x="1368" y="168"/>
                    <a:pt x="1368" y="168"/>
                  </a:cubicBezTo>
                  <a:cubicBezTo>
                    <a:pt x="1368" y="168"/>
                    <a:pt x="1368" y="168"/>
                    <a:pt x="1368" y="168"/>
                  </a:cubicBezTo>
                  <a:cubicBezTo>
                    <a:pt x="1368" y="168"/>
                    <a:pt x="1368" y="169"/>
                    <a:pt x="1369" y="169"/>
                  </a:cubicBezTo>
                  <a:cubicBezTo>
                    <a:pt x="1369" y="169"/>
                    <a:pt x="1369" y="168"/>
                    <a:pt x="1369" y="168"/>
                  </a:cubicBezTo>
                  <a:cubicBezTo>
                    <a:pt x="1369" y="168"/>
                    <a:pt x="1369" y="168"/>
                    <a:pt x="1369" y="168"/>
                  </a:cubicBezTo>
                  <a:cubicBezTo>
                    <a:pt x="1369" y="168"/>
                    <a:pt x="1369" y="168"/>
                    <a:pt x="1369" y="168"/>
                  </a:cubicBezTo>
                  <a:cubicBezTo>
                    <a:pt x="1370" y="168"/>
                    <a:pt x="1370" y="168"/>
                    <a:pt x="1370" y="168"/>
                  </a:cubicBezTo>
                  <a:cubicBezTo>
                    <a:pt x="1370" y="168"/>
                    <a:pt x="1370" y="167"/>
                    <a:pt x="1370" y="167"/>
                  </a:cubicBezTo>
                  <a:cubicBezTo>
                    <a:pt x="1370" y="167"/>
                    <a:pt x="1371" y="168"/>
                    <a:pt x="1371" y="168"/>
                  </a:cubicBezTo>
                  <a:cubicBezTo>
                    <a:pt x="1371" y="168"/>
                    <a:pt x="1371" y="168"/>
                    <a:pt x="1371" y="168"/>
                  </a:cubicBezTo>
                  <a:cubicBezTo>
                    <a:pt x="1371" y="168"/>
                    <a:pt x="1371" y="168"/>
                    <a:pt x="1371" y="168"/>
                  </a:cubicBezTo>
                  <a:cubicBezTo>
                    <a:pt x="1372" y="168"/>
                    <a:pt x="1372" y="168"/>
                    <a:pt x="1372" y="168"/>
                  </a:cubicBezTo>
                  <a:cubicBezTo>
                    <a:pt x="1372" y="168"/>
                    <a:pt x="1372" y="168"/>
                    <a:pt x="1372" y="168"/>
                  </a:cubicBezTo>
                  <a:cubicBezTo>
                    <a:pt x="1372" y="168"/>
                    <a:pt x="1372" y="168"/>
                    <a:pt x="1372" y="168"/>
                  </a:cubicBezTo>
                  <a:cubicBezTo>
                    <a:pt x="1373" y="168"/>
                    <a:pt x="1373" y="168"/>
                    <a:pt x="1373" y="168"/>
                  </a:cubicBezTo>
                  <a:cubicBezTo>
                    <a:pt x="1373" y="168"/>
                    <a:pt x="1373" y="168"/>
                    <a:pt x="1373" y="168"/>
                  </a:cubicBezTo>
                  <a:cubicBezTo>
                    <a:pt x="1373" y="168"/>
                    <a:pt x="1373" y="168"/>
                    <a:pt x="1374" y="168"/>
                  </a:cubicBezTo>
                  <a:cubicBezTo>
                    <a:pt x="1374" y="168"/>
                    <a:pt x="1374" y="168"/>
                    <a:pt x="1374" y="168"/>
                  </a:cubicBezTo>
                  <a:cubicBezTo>
                    <a:pt x="1374" y="168"/>
                    <a:pt x="1374" y="167"/>
                    <a:pt x="1374" y="167"/>
                  </a:cubicBezTo>
                  <a:cubicBezTo>
                    <a:pt x="1375" y="167"/>
                    <a:pt x="1375" y="168"/>
                    <a:pt x="1375" y="168"/>
                  </a:cubicBezTo>
                  <a:cubicBezTo>
                    <a:pt x="1375" y="168"/>
                    <a:pt x="1375" y="168"/>
                    <a:pt x="1375" y="168"/>
                  </a:cubicBezTo>
                  <a:cubicBezTo>
                    <a:pt x="1375" y="168"/>
                    <a:pt x="1375" y="168"/>
                    <a:pt x="1375" y="168"/>
                  </a:cubicBezTo>
                  <a:cubicBezTo>
                    <a:pt x="1375" y="168"/>
                    <a:pt x="1376" y="168"/>
                    <a:pt x="1376" y="168"/>
                  </a:cubicBezTo>
                  <a:cubicBezTo>
                    <a:pt x="1376" y="168"/>
                    <a:pt x="1376" y="168"/>
                    <a:pt x="1376" y="168"/>
                  </a:cubicBezTo>
                  <a:cubicBezTo>
                    <a:pt x="1376" y="168"/>
                    <a:pt x="1376" y="168"/>
                    <a:pt x="1377" y="168"/>
                  </a:cubicBezTo>
                  <a:cubicBezTo>
                    <a:pt x="1377" y="168"/>
                    <a:pt x="1377" y="168"/>
                    <a:pt x="1377" y="168"/>
                  </a:cubicBezTo>
                  <a:cubicBezTo>
                    <a:pt x="1377" y="168"/>
                    <a:pt x="1377" y="167"/>
                    <a:pt x="1377" y="167"/>
                  </a:cubicBezTo>
                  <a:cubicBezTo>
                    <a:pt x="1377" y="167"/>
                    <a:pt x="1377" y="168"/>
                    <a:pt x="1377" y="168"/>
                  </a:cubicBezTo>
                  <a:cubicBezTo>
                    <a:pt x="1378" y="168"/>
                    <a:pt x="1378" y="168"/>
                    <a:pt x="1378" y="168"/>
                  </a:cubicBezTo>
                  <a:cubicBezTo>
                    <a:pt x="1378" y="168"/>
                    <a:pt x="1378" y="168"/>
                    <a:pt x="1378" y="168"/>
                  </a:cubicBezTo>
                  <a:cubicBezTo>
                    <a:pt x="1378" y="168"/>
                    <a:pt x="1379" y="168"/>
                    <a:pt x="1379" y="168"/>
                  </a:cubicBezTo>
                  <a:cubicBezTo>
                    <a:pt x="1379" y="168"/>
                    <a:pt x="1379" y="168"/>
                    <a:pt x="1379" y="168"/>
                  </a:cubicBezTo>
                  <a:cubicBezTo>
                    <a:pt x="1379" y="168"/>
                    <a:pt x="1379" y="167"/>
                    <a:pt x="1379" y="167"/>
                  </a:cubicBezTo>
                  <a:cubicBezTo>
                    <a:pt x="1380" y="167"/>
                    <a:pt x="1380" y="168"/>
                    <a:pt x="1380" y="168"/>
                  </a:cubicBezTo>
                  <a:cubicBezTo>
                    <a:pt x="1380" y="168"/>
                    <a:pt x="1380" y="167"/>
                    <a:pt x="1380" y="167"/>
                  </a:cubicBezTo>
                  <a:cubicBezTo>
                    <a:pt x="1380" y="167"/>
                    <a:pt x="1380" y="167"/>
                    <a:pt x="1380" y="167"/>
                  </a:cubicBezTo>
                  <a:cubicBezTo>
                    <a:pt x="1381" y="167"/>
                    <a:pt x="1381" y="168"/>
                    <a:pt x="1381" y="167"/>
                  </a:cubicBezTo>
                  <a:cubicBezTo>
                    <a:pt x="1381" y="167"/>
                    <a:pt x="1381" y="167"/>
                    <a:pt x="1381" y="166"/>
                  </a:cubicBezTo>
                  <a:cubicBezTo>
                    <a:pt x="1381" y="166"/>
                    <a:pt x="1381" y="166"/>
                    <a:pt x="1382" y="167"/>
                  </a:cubicBezTo>
                  <a:cubicBezTo>
                    <a:pt x="1382" y="167"/>
                    <a:pt x="1382" y="167"/>
                    <a:pt x="1382" y="167"/>
                  </a:cubicBezTo>
                  <a:cubicBezTo>
                    <a:pt x="1382" y="167"/>
                    <a:pt x="1382" y="167"/>
                    <a:pt x="1382" y="167"/>
                  </a:cubicBezTo>
                  <a:cubicBezTo>
                    <a:pt x="1383" y="167"/>
                    <a:pt x="1383" y="167"/>
                    <a:pt x="1383" y="167"/>
                  </a:cubicBezTo>
                  <a:cubicBezTo>
                    <a:pt x="1383" y="167"/>
                    <a:pt x="1383" y="168"/>
                    <a:pt x="1383" y="167"/>
                  </a:cubicBezTo>
                  <a:cubicBezTo>
                    <a:pt x="1383" y="167"/>
                    <a:pt x="1383" y="166"/>
                    <a:pt x="1383" y="166"/>
                  </a:cubicBezTo>
                  <a:cubicBezTo>
                    <a:pt x="1383" y="166"/>
                    <a:pt x="1384" y="166"/>
                    <a:pt x="1384" y="166"/>
                  </a:cubicBezTo>
                  <a:cubicBezTo>
                    <a:pt x="1384" y="166"/>
                    <a:pt x="1384" y="166"/>
                    <a:pt x="1384" y="166"/>
                  </a:cubicBezTo>
                  <a:cubicBezTo>
                    <a:pt x="1384" y="166"/>
                    <a:pt x="1384" y="166"/>
                    <a:pt x="1385" y="166"/>
                  </a:cubicBezTo>
                  <a:cubicBezTo>
                    <a:pt x="1385" y="166"/>
                    <a:pt x="1385" y="166"/>
                    <a:pt x="1385" y="165"/>
                  </a:cubicBezTo>
                  <a:cubicBezTo>
                    <a:pt x="1385" y="165"/>
                    <a:pt x="1385" y="165"/>
                    <a:pt x="1385" y="165"/>
                  </a:cubicBezTo>
                  <a:cubicBezTo>
                    <a:pt x="1385" y="165"/>
                    <a:pt x="1385" y="165"/>
                    <a:pt x="1386" y="165"/>
                  </a:cubicBezTo>
                  <a:cubicBezTo>
                    <a:pt x="1386" y="166"/>
                    <a:pt x="1386" y="165"/>
                    <a:pt x="1386" y="165"/>
                  </a:cubicBezTo>
                  <a:cubicBezTo>
                    <a:pt x="1386" y="166"/>
                    <a:pt x="1386" y="166"/>
                    <a:pt x="1386" y="166"/>
                  </a:cubicBezTo>
                  <a:cubicBezTo>
                    <a:pt x="1386" y="167"/>
                    <a:pt x="1387" y="167"/>
                    <a:pt x="1387" y="167"/>
                  </a:cubicBezTo>
                  <a:cubicBezTo>
                    <a:pt x="1387" y="167"/>
                    <a:pt x="1387" y="166"/>
                    <a:pt x="1387" y="166"/>
                  </a:cubicBezTo>
                  <a:cubicBezTo>
                    <a:pt x="1387" y="166"/>
                    <a:pt x="1387" y="166"/>
                    <a:pt x="1387" y="166"/>
                  </a:cubicBezTo>
                  <a:cubicBezTo>
                    <a:pt x="1388" y="166"/>
                    <a:pt x="1388" y="166"/>
                    <a:pt x="1388" y="166"/>
                  </a:cubicBezTo>
                  <a:cubicBezTo>
                    <a:pt x="1388" y="166"/>
                    <a:pt x="1388" y="166"/>
                    <a:pt x="1388" y="166"/>
                  </a:cubicBezTo>
                  <a:cubicBezTo>
                    <a:pt x="1388" y="166"/>
                    <a:pt x="1388" y="166"/>
                    <a:pt x="1388" y="166"/>
                  </a:cubicBezTo>
                  <a:cubicBezTo>
                    <a:pt x="1389" y="166"/>
                    <a:pt x="1389" y="166"/>
                    <a:pt x="1389" y="166"/>
                  </a:cubicBezTo>
                  <a:cubicBezTo>
                    <a:pt x="1389" y="166"/>
                    <a:pt x="1389" y="166"/>
                    <a:pt x="1389" y="166"/>
                  </a:cubicBezTo>
                  <a:cubicBezTo>
                    <a:pt x="1389" y="166"/>
                    <a:pt x="1390" y="167"/>
                    <a:pt x="1390" y="167"/>
                  </a:cubicBezTo>
                  <a:cubicBezTo>
                    <a:pt x="1390" y="167"/>
                    <a:pt x="1390" y="166"/>
                    <a:pt x="1390" y="166"/>
                  </a:cubicBezTo>
                  <a:cubicBezTo>
                    <a:pt x="1390" y="166"/>
                    <a:pt x="1390" y="166"/>
                    <a:pt x="1390" y="166"/>
                  </a:cubicBezTo>
                  <a:cubicBezTo>
                    <a:pt x="1390" y="166"/>
                    <a:pt x="1390" y="166"/>
                    <a:pt x="1391" y="166"/>
                  </a:cubicBezTo>
                  <a:cubicBezTo>
                    <a:pt x="1391" y="166"/>
                    <a:pt x="1391" y="166"/>
                    <a:pt x="1391" y="166"/>
                  </a:cubicBezTo>
                  <a:cubicBezTo>
                    <a:pt x="1391" y="166"/>
                    <a:pt x="1391" y="166"/>
                    <a:pt x="1391" y="166"/>
                  </a:cubicBezTo>
                  <a:cubicBezTo>
                    <a:pt x="1392" y="166"/>
                    <a:pt x="1392" y="165"/>
                    <a:pt x="1392" y="165"/>
                  </a:cubicBezTo>
                  <a:cubicBezTo>
                    <a:pt x="1392" y="165"/>
                    <a:pt x="1392" y="165"/>
                    <a:pt x="1392" y="165"/>
                  </a:cubicBezTo>
                  <a:cubicBezTo>
                    <a:pt x="1392" y="165"/>
                    <a:pt x="1392" y="165"/>
                    <a:pt x="1393" y="165"/>
                  </a:cubicBezTo>
                  <a:cubicBezTo>
                    <a:pt x="1393" y="165"/>
                    <a:pt x="1393" y="166"/>
                    <a:pt x="1393" y="166"/>
                  </a:cubicBezTo>
                  <a:cubicBezTo>
                    <a:pt x="1393" y="166"/>
                    <a:pt x="1393" y="165"/>
                    <a:pt x="1393" y="165"/>
                  </a:cubicBezTo>
                  <a:cubicBezTo>
                    <a:pt x="1393" y="166"/>
                    <a:pt x="1393" y="166"/>
                    <a:pt x="1394" y="166"/>
                  </a:cubicBezTo>
                  <a:cubicBezTo>
                    <a:pt x="1394" y="166"/>
                    <a:pt x="1394" y="166"/>
                    <a:pt x="1394" y="166"/>
                  </a:cubicBezTo>
                  <a:cubicBezTo>
                    <a:pt x="1394" y="166"/>
                    <a:pt x="1394" y="166"/>
                    <a:pt x="1394" y="165"/>
                  </a:cubicBezTo>
                  <a:cubicBezTo>
                    <a:pt x="1394" y="165"/>
                    <a:pt x="1395" y="165"/>
                    <a:pt x="1395" y="165"/>
                  </a:cubicBezTo>
                  <a:cubicBezTo>
                    <a:pt x="1395" y="165"/>
                    <a:pt x="1395" y="166"/>
                    <a:pt x="1395" y="165"/>
                  </a:cubicBezTo>
                  <a:cubicBezTo>
                    <a:pt x="1395" y="165"/>
                    <a:pt x="1395" y="165"/>
                    <a:pt x="1396" y="165"/>
                  </a:cubicBezTo>
                  <a:cubicBezTo>
                    <a:pt x="1396" y="165"/>
                    <a:pt x="1396" y="165"/>
                    <a:pt x="1396" y="165"/>
                  </a:cubicBezTo>
                  <a:cubicBezTo>
                    <a:pt x="1396" y="165"/>
                    <a:pt x="1396" y="165"/>
                    <a:pt x="1396" y="165"/>
                  </a:cubicBezTo>
                  <a:cubicBezTo>
                    <a:pt x="1396" y="165"/>
                    <a:pt x="1396" y="165"/>
                    <a:pt x="1396" y="165"/>
                  </a:cubicBezTo>
                  <a:cubicBezTo>
                    <a:pt x="1397" y="165"/>
                    <a:pt x="1397" y="165"/>
                    <a:pt x="1397" y="165"/>
                  </a:cubicBezTo>
                  <a:cubicBezTo>
                    <a:pt x="1397" y="165"/>
                    <a:pt x="1397" y="165"/>
                    <a:pt x="1397" y="165"/>
                  </a:cubicBezTo>
                  <a:cubicBezTo>
                    <a:pt x="1397" y="165"/>
                    <a:pt x="1398" y="164"/>
                    <a:pt x="1398" y="164"/>
                  </a:cubicBezTo>
                  <a:cubicBezTo>
                    <a:pt x="1398" y="164"/>
                    <a:pt x="1398" y="165"/>
                    <a:pt x="1398" y="165"/>
                  </a:cubicBezTo>
                  <a:cubicBezTo>
                    <a:pt x="1398" y="165"/>
                    <a:pt x="1398" y="165"/>
                    <a:pt x="1398" y="165"/>
                  </a:cubicBezTo>
                  <a:cubicBezTo>
                    <a:pt x="1398" y="165"/>
                    <a:pt x="1398" y="165"/>
                    <a:pt x="1399" y="165"/>
                  </a:cubicBezTo>
                  <a:cubicBezTo>
                    <a:pt x="1399" y="165"/>
                    <a:pt x="1399" y="165"/>
                    <a:pt x="1399" y="165"/>
                  </a:cubicBezTo>
                  <a:cubicBezTo>
                    <a:pt x="1399" y="165"/>
                    <a:pt x="1399" y="164"/>
                    <a:pt x="1399" y="164"/>
                  </a:cubicBezTo>
                  <a:cubicBezTo>
                    <a:pt x="1400" y="164"/>
                    <a:pt x="1400" y="164"/>
                    <a:pt x="1400" y="164"/>
                  </a:cubicBezTo>
                  <a:cubicBezTo>
                    <a:pt x="1400" y="164"/>
                    <a:pt x="1400" y="163"/>
                    <a:pt x="1400" y="163"/>
                  </a:cubicBezTo>
                  <a:cubicBezTo>
                    <a:pt x="1400" y="163"/>
                    <a:pt x="1400" y="164"/>
                    <a:pt x="1401" y="164"/>
                  </a:cubicBezTo>
                  <a:cubicBezTo>
                    <a:pt x="1401" y="164"/>
                    <a:pt x="1401" y="164"/>
                    <a:pt x="1401" y="164"/>
                  </a:cubicBezTo>
                  <a:cubicBezTo>
                    <a:pt x="1401" y="164"/>
                    <a:pt x="1401" y="164"/>
                    <a:pt x="1401" y="164"/>
                  </a:cubicBezTo>
                  <a:cubicBezTo>
                    <a:pt x="1401" y="164"/>
                    <a:pt x="1401" y="164"/>
                    <a:pt x="1402" y="164"/>
                  </a:cubicBezTo>
                  <a:cubicBezTo>
                    <a:pt x="1402" y="164"/>
                    <a:pt x="1402" y="164"/>
                    <a:pt x="1402" y="164"/>
                  </a:cubicBezTo>
                  <a:cubicBezTo>
                    <a:pt x="1402" y="164"/>
                    <a:pt x="1402" y="163"/>
                    <a:pt x="1402" y="163"/>
                  </a:cubicBezTo>
                  <a:cubicBezTo>
                    <a:pt x="1402" y="163"/>
                    <a:pt x="1403" y="163"/>
                    <a:pt x="1403" y="163"/>
                  </a:cubicBezTo>
                  <a:cubicBezTo>
                    <a:pt x="1403" y="163"/>
                    <a:pt x="1403" y="163"/>
                    <a:pt x="1403" y="163"/>
                  </a:cubicBezTo>
                  <a:cubicBezTo>
                    <a:pt x="1403" y="163"/>
                    <a:pt x="1403" y="163"/>
                    <a:pt x="1404" y="163"/>
                  </a:cubicBezTo>
                  <a:cubicBezTo>
                    <a:pt x="1404" y="163"/>
                    <a:pt x="1404" y="163"/>
                    <a:pt x="1404" y="163"/>
                  </a:cubicBezTo>
                  <a:cubicBezTo>
                    <a:pt x="1404" y="163"/>
                    <a:pt x="1404" y="163"/>
                    <a:pt x="1404" y="163"/>
                  </a:cubicBezTo>
                  <a:cubicBezTo>
                    <a:pt x="1404" y="162"/>
                    <a:pt x="1404" y="163"/>
                    <a:pt x="1404" y="163"/>
                  </a:cubicBezTo>
                  <a:cubicBezTo>
                    <a:pt x="1405" y="163"/>
                    <a:pt x="1405" y="163"/>
                    <a:pt x="1405" y="163"/>
                  </a:cubicBezTo>
                  <a:cubicBezTo>
                    <a:pt x="1405" y="163"/>
                    <a:pt x="1405" y="162"/>
                    <a:pt x="1405" y="162"/>
                  </a:cubicBezTo>
                  <a:cubicBezTo>
                    <a:pt x="1405" y="162"/>
                    <a:pt x="1406" y="163"/>
                    <a:pt x="1406" y="163"/>
                  </a:cubicBezTo>
                  <a:cubicBezTo>
                    <a:pt x="1406" y="163"/>
                    <a:pt x="1406" y="162"/>
                    <a:pt x="1406" y="162"/>
                  </a:cubicBezTo>
                  <a:cubicBezTo>
                    <a:pt x="1406" y="162"/>
                    <a:pt x="1406" y="162"/>
                    <a:pt x="1406" y="162"/>
                  </a:cubicBezTo>
                  <a:cubicBezTo>
                    <a:pt x="1406" y="162"/>
                    <a:pt x="1406" y="162"/>
                    <a:pt x="1407" y="162"/>
                  </a:cubicBezTo>
                  <a:cubicBezTo>
                    <a:pt x="1407" y="162"/>
                    <a:pt x="1407" y="162"/>
                    <a:pt x="1407" y="162"/>
                  </a:cubicBezTo>
                  <a:cubicBezTo>
                    <a:pt x="1407" y="162"/>
                    <a:pt x="1407" y="161"/>
                    <a:pt x="1407" y="161"/>
                  </a:cubicBezTo>
                  <a:cubicBezTo>
                    <a:pt x="1408" y="161"/>
                    <a:pt x="1408" y="161"/>
                    <a:pt x="1408" y="161"/>
                  </a:cubicBezTo>
                  <a:cubicBezTo>
                    <a:pt x="1408" y="162"/>
                    <a:pt x="1408" y="162"/>
                    <a:pt x="1408" y="162"/>
                  </a:cubicBezTo>
                  <a:cubicBezTo>
                    <a:pt x="1408" y="162"/>
                    <a:pt x="1408" y="161"/>
                    <a:pt x="1409" y="161"/>
                  </a:cubicBezTo>
                  <a:cubicBezTo>
                    <a:pt x="1409" y="161"/>
                    <a:pt x="1409" y="162"/>
                    <a:pt x="1409" y="161"/>
                  </a:cubicBezTo>
                  <a:cubicBezTo>
                    <a:pt x="1409" y="161"/>
                    <a:pt x="1409" y="161"/>
                    <a:pt x="1409" y="161"/>
                  </a:cubicBezTo>
                  <a:cubicBezTo>
                    <a:pt x="1409" y="160"/>
                    <a:pt x="1409" y="161"/>
                    <a:pt x="1410" y="161"/>
                  </a:cubicBezTo>
                  <a:cubicBezTo>
                    <a:pt x="1410" y="160"/>
                    <a:pt x="1410" y="159"/>
                    <a:pt x="1410" y="159"/>
                  </a:cubicBezTo>
                  <a:cubicBezTo>
                    <a:pt x="1410" y="159"/>
                    <a:pt x="1410" y="160"/>
                    <a:pt x="1410" y="160"/>
                  </a:cubicBezTo>
                  <a:cubicBezTo>
                    <a:pt x="1410" y="160"/>
                    <a:pt x="1411" y="160"/>
                    <a:pt x="1411" y="160"/>
                  </a:cubicBezTo>
                  <a:cubicBezTo>
                    <a:pt x="1411" y="160"/>
                    <a:pt x="1411" y="160"/>
                    <a:pt x="1411" y="160"/>
                  </a:cubicBezTo>
                  <a:cubicBezTo>
                    <a:pt x="1411" y="161"/>
                    <a:pt x="1411" y="161"/>
                    <a:pt x="1412" y="161"/>
                  </a:cubicBezTo>
                  <a:cubicBezTo>
                    <a:pt x="1412" y="161"/>
                    <a:pt x="1412" y="161"/>
                    <a:pt x="1412" y="161"/>
                  </a:cubicBezTo>
                  <a:cubicBezTo>
                    <a:pt x="1412" y="161"/>
                    <a:pt x="1412" y="161"/>
                    <a:pt x="1412" y="161"/>
                  </a:cubicBezTo>
                  <a:cubicBezTo>
                    <a:pt x="1412" y="161"/>
                    <a:pt x="1412" y="161"/>
                    <a:pt x="1413" y="161"/>
                  </a:cubicBezTo>
                  <a:cubicBezTo>
                    <a:pt x="1413" y="161"/>
                    <a:pt x="1413" y="161"/>
                    <a:pt x="1413" y="161"/>
                  </a:cubicBezTo>
                  <a:cubicBezTo>
                    <a:pt x="1413" y="161"/>
                    <a:pt x="1413" y="161"/>
                    <a:pt x="1413" y="161"/>
                  </a:cubicBezTo>
                  <a:cubicBezTo>
                    <a:pt x="1413" y="162"/>
                    <a:pt x="1414" y="161"/>
                    <a:pt x="1414" y="161"/>
                  </a:cubicBezTo>
                  <a:cubicBezTo>
                    <a:pt x="1414" y="161"/>
                    <a:pt x="1414" y="161"/>
                    <a:pt x="1414" y="161"/>
                  </a:cubicBezTo>
                  <a:cubicBezTo>
                    <a:pt x="1414" y="161"/>
                    <a:pt x="1414" y="162"/>
                    <a:pt x="1414" y="162"/>
                  </a:cubicBezTo>
                  <a:cubicBezTo>
                    <a:pt x="1414" y="162"/>
                    <a:pt x="1415" y="161"/>
                    <a:pt x="1415" y="161"/>
                  </a:cubicBezTo>
                  <a:cubicBezTo>
                    <a:pt x="1415" y="161"/>
                    <a:pt x="1415" y="161"/>
                    <a:pt x="1415" y="161"/>
                  </a:cubicBezTo>
                  <a:cubicBezTo>
                    <a:pt x="1415" y="161"/>
                    <a:pt x="1415" y="161"/>
                    <a:pt x="1415" y="161"/>
                  </a:cubicBezTo>
                  <a:cubicBezTo>
                    <a:pt x="1416" y="161"/>
                    <a:pt x="1416" y="161"/>
                    <a:pt x="1416" y="161"/>
                  </a:cubicBezTo>
                  <a:cubicBezTo>
                    <a:pt x="1416" y="161"/>
                    <a:pt x="1416" y="161"/>
                    <a:pt x="1416" y="160"/>
                  </a:cubicBezTo>
                  <a:cubicBezTo>
                    <a:pt x="1416" y="160"/>
                    <a:pt x="1417" y="160"/>
                    <a:pt x="1417" y="160"/>
                  </a:cubicBezTo>
                  <a:cubicBezTo>
                    <a:pt x="1417" y="160"/>
                    <a:pt x="1417" y="160"/>
                    <a:pt x="1417" y="160"/>
                  </a:cubicBezTo>
                  <a:cubicBezTo>
                    <a:pt x="1417" y="160"/>
                    <a:pt x="1417" y="160"/>
                    <a:pt x="1417" y="160"/>
                  </a:cubicBezTo>
                  <a:cubicBezTo>
                    <a:pt x="1417" y="160"/>
                    <a:pt x="1417" y="160"/>
                    <a:pt x="1418" y="160"/>
                  </a:cubicBezTo>
                  <a:cubicBezTo>
                    <a:pt x="1418" y="160"/>
                    <a:pt x="1418" y="160"/>
                    <a:pt x="1418" y="159"/>
                  </a:cubicBezTo>
                  <a:cubicBezTo>
                    <a:pt x="1418" y="159"/>
                    <a:pt x="1418" y="159"/>
                    <a:pt x="1418" y="159"/>
                  </a:cubicBezTo>
                  <a:cubicBezTo>
                    <a:pt x="1419" y="159"/>
                    <a:pt x="1419" y="159"/>
                    <a:pt x="1419" y="159"/>
                  </a:cubicBezTo>
                  <a:cubicBezTo>
                    <a:pt x="1419" y="159"/>
                    <a:pt x="1419" y="159"/>
                    <a:pt x="1419" y="159"/>
                  </a:cubicBezTo>
                  <a:cubicBezTo>
                    <a:pt x="1419" y="160"/>
                    <a:pt x="1419" y="160"/>
                    <a:pt x="1419" y="160"/>
                  </a:cubicBezTo>
                  <a:cubicBezTo>
                    <a:pt x="1419" y="160"/>
                    <a:pt x="1420" y="159"/>
                    <a:pt x="1420" y="159"/>
                  </a:cubicBezTo>
                  <a:cubicBezTo>
                    <a:pt x="1420" y="159"/>
                    <a:pt x="1420" y="159"/>
                    <a:pt x="1420" y="159"/>
                  </a:cubicBezTo>
                  <a:cubicBezTo>
                    <a:pt x="1420" y="159"/>
                    <a:pt x="1420" y="159"/>
                    <a:pt x="1421" y="158"/>
                  </a:cubicBezTo>
                  <a:cubicBezTo>
                    <a:pt x="1421" y="158"/>
                    <a:pt x="1421" y="158"/>
                    <a:pt x="1421" y="158"/>
                  </a:cubicBezTo>
                  <a:cubicBezTo>
                    <a:pt x="1421" y="158"/>
                    <a:pt x="1421" y="158"/>
                    <a:pt x="1421" y="158"/>
                  </a:cubicBezTo>
                  <a:cubicBezTo>
                    <a:pt x="1421" y="158"/>
                    <a:pt x="1422" y="157"/>
                    <a:pt x="1422" y="157"/>
                  </a:cubicBezTo>
                  <a:cubicBezTo>
                    <a:pt x="1422" y="157"/>
                    <a:pt x="1422" y="157"/>
                    <a:pt x="1422" y="157"/>
                  </a:cubicBezTo>
                  <a:cubicBezTo>
                    <a:pt x="1422" y="157"/>
                    <a:pt x="1422" y="157"/>
                    <a:pt x="1422" y="157"/>
                  </a:cubicBezTo>
                  <a:cubicBezTo>
                    <a:pt x="1422" y="157"/>
                    <a:pt x="1423" y="157"/>
                    <a:pt x="1423" y="157"/>
                  </a:cubicBezTo>
                  <a:cubicBezTo>
                    <a:pt x="1423" y="157"/>
                    <a:pt x="1423" y="157"/>
                    <a:pt x="1423" y="157"/>
                  </a:cubicBezTo>
                  <a:cubicBezTo>
                    <a:pt x="1423" y="157"/>
                    <a:pt x="1423" y="157"/>
                    <a:pt x="1423" y="157"/>
                  </a:cubicBezTo>
                  <a:cubicBezTo>
                    <a:pt x="1424" y="157"/>
                    <a:pt x="1424" y="157"/>
                    <a:pt x="1424" y="157"/>
                  </a:cubicBezTo>
                  <a:cubicBezTo>
                    <a:pt x="1424" y="157"/>
                    <a:pt x="1424" y="158"/>
                    <a:pt x="1424" y="157"/>
                  </a:cubicBezTo>
                  <a:cubicBezTo>
                    <a:pt x="1424" y="157"/>
                    <a:pt x="1425" y="157"/>
                    <a:pt x="1425" y="156"/>
                  </a:cubicBezTo>
                  <a:cubicBezTo>
                    <a:pt x="1425" y="156"/>
                    <a:pt x="1425" y="157"/>
                    <a:pt x="1425" y="157"/>
                  </a:cubicBezTo>
                  <a:cubicBezTo>
                    <a:pt x="1425" y="157"/>
                    <a:pt x="1425" y="157"/>
                    <a:pt x="1425" y="157"/>
                  </a:cubicBezTo>
                  <a:cubicBezTo>
                    <a:pt x="1425" y="157"/>
                    <a:pt x="1425" y="157"/>
                    <a:pt x="1426" y="157"/>
                  </a:cubicBezTo>
                  <a:cubicBezTo>
                    <a:pt x="1426" y="157"/>
                    <a:pt x="1426" y="157"/>
                    <a:pt x="1426" y="157"/>
                  </a:cubicBezTo>
                  <a:cubicBezTo>
                    <a:pt x="1426" y="157"/>
                    <a:pt x="1426" y="157"/>
                    <a:pt x="1426" y="157"/>
                  </a:cubicBezTo>
                  <a:cubicBezTo>
                    <a:pt x="1427" y="157"/>
                    <a:pt x="1427" y="157"/>
                    <a:pt x="1427" y="157"/>
                  </a:cubicBezTo>
                  <a:cubicBezTo>
                    <a:pt x="1427" y="157"/>
                    <a:pt x="1427" y="157"/>
                    <a:pt x="1427" y="157"/>
                  </a:cubicBezTo>
                  <a:cubicBezTo>
                    <a:pt x="1427" y="156"/>
                    <a:pt x="1427" y="155"/>
                    <a:pt x="1427" y="155"/>
                  </a:cubicBezTo>
                  <a:cubicBezTo>
                    <a:pt x="1427" y="155"/>
                    <a:pt x="1428" y="156"/>
                    <a:pt x="1428" y="156"/>
                  </a:cubicBezTo>
                  <a:cubicBezTo>
                    <a:pt x="1428" y="156"/>
                    <a:pt x="1428" y="155"/>
                    <a:pt x="1428" y="155"/>
                  </a:cubicBezTo>
                  <a:cubicBezTo>
                    <a:pt x="1428" y="155"/>
                    <a:pt x="1428" y="155"/>
                    <a:pt x="1429" y="155"/>
                  </a:cubicBezTo>
                  <a:cubicBezTo>
                    <a:pt x="1429" y="155"/>
                    <a:pt x="1429" y="155"/>
                    <a:pt x="1429" y="155"/>
                  </a:cubicBezTo>
                  <a:cubicBezTo>
                    <a:pt x="1429" y="155"/>
                    <a:pt x="1429" y="155"/>
                    <a:pt x="1429" y="155"/>
                  </a:cubicBezTo>
                  <a:cubicBezTo>
                    <a:pt x="1429" y="155"/>
                    <a:pt x="1430" y="155"/>
                    <a:pt x="1430" y="155"/>
                  </a:cubicBezTo>
                  <a:cubicBezTo>
                    <a:pt x="1430" y="155"/>
                    <a:pt x="1430" y="156"/>
                    <a:pt x="1430" y="156"/>
                  </a:cubicBezTo>
                  <a:cubicBezTo>
                    <a:pt x="1430" y="156"/>
                    <a:pt x="1430" y="156"/>
                    <a:pt x="1430" y="155"/>
                  </a:cubicBezTo>
                  <a:cubicBezTo>
                    <a:pt x="1430" y="155"/>
                    <a:pt x="1431" y="155"/>
                    <a:pt x="1431" y="155"/>
                  </a:cubicBezTo>
                  <a:cubicBezTo>
                    <a:pt x="1431" y="155"/>
                    <a:pt x="1431" y="154"/>
                    <a:pt x="1431" y="154"/>
                  </a:cubicBezTo>
                  <a:cubicBezTo>
                    <a:pt x="1431" y="154"/>
                    <a:pt x="1431" y="154"/>
                    <a:pt x="1431" y="154"/>
                  </a:cubicBezTo>
                  <a:cubicBezTo>
                    <a:pt x="1432" y="154"/>
                    <a:pt x="1432" y="154"/>
                    <a:pt x="1432" y="154"/>
                  </a:cubicBezTo>
                  <a:cubicBezTo>
                    <a:pt x="1432" y="153"/>
                    <a:pt x="1432" y="153"/>
                    <a:pt x="1432" y="153"/>
                  </a:cubicBezTo>
                  <a:cubicBezTo>
                    <a:pt x="1432" y="153"/>
                    <a:pt x="1433" y="153"/>
                    <a:pt x="1433" y="153"/>
                  </a:cubicBezTo>
                  <a:cubicBezTo>
                    <a:pt x="1433" y="153"/>
                    <a:pt x="1433" y="153"/>
                    <a:pt x="1433" y="153"/>
                  </a:cubicBezTo>
                  <a:cubicBezTo>
                    <a:pt x="1433" y="153"/>
                    <a:pt x="1433" y="153"/>
                    <a:pt x="1433" y="153"/>
                  </a:cubicBezTo>
                  <a:cubicBezTo>
                    <a:pt x="1433" y="154"/>
                    <a:pt x="1433" y="154"/>
                    <a:pt x="1434" y="154"/>
                  </a:cubicBezTo>
                  <a:cubicBezTo>
                    <a:pt x="1434" y="154"/>
                    <a:pt x="1434" y="154"/>
                    <a:pt x="1434" y="154"/>
                  </a:cubicBezTo>
                  <a:cubicBezTo>
                    <a:pt x="1434" y="154"/>
                    <a:pt x="1434" y="154"/>
                    <a:pt x="1434" y="153"/>
                  </a:cubicBezTo>
                  <a:cubicBezTo>
                    <a:pt x="1435" y="153"/>
                    <a:pt x="1435" y="153"/>
                    <a:pt x="1435" y="153"/>
                  </a:cubicBezTo>
                  <a:cubicBezTo>
                    <a:pt x="1435" y="153"/>
                    <a:pt x="1435" y="152"/>
                    <a:pt x="1435" y="152"/>
                  </a:cubicBezTo>
                  <a:cubicBezTo>
                    <a:pt x="1435" y="152"/>
                    <a:pt x="1435" y="151"/>
                    <a:pt x="1435" y="151"/>
                  </a:cubicBezTo>
                  <a:cubicBezTo>
                    <a:pt x="1435" y="151"/>
                    <a:pt x="1436" y="152"/>
                    <a:pt x="1436" y="152"/>
                  </a:cubicBezTo>
                  <a:cubicBezTo>
                    <a:pt x="1436" y="152"/>
                    <a:pt x="1436" y="151"/>
                    <a:pt x="1436" y="151"/>
                  </a:cubicBezTo>
                  <a:cubicBezTo>
                    <a:pt x="1436" y="151"/>
                    <a:pt x="1436" y="151"/>
                    <a:pt x="1437" y="150"/>
                  </a:cubicBezTo>
                  <a:cubicBezTo>
                    <a:pt x="1437" y="150"/>
                    <a:pt x="1437" y="151"/>
                    <a:pt x="1437" y="150"/>
                  </a:cubicBezTo>
                  <a:cubicBezTo>
                    <a:pt x="1437" y="150"/>
                    <a:pt x="1437" y="150"/>
                    <a:pt x="1437" y="150"/>
                  </a:cubicBezTo>
                  <a:cubicBezTo>
                    <a:pt x="1437" y="150"/>
                    <a:pt x="1438" y="150"/>
                    <a:pt x="1438" y="150"/>
                  </a:cubicBezTo>
                  <a:cubicBezTo>
                    <a:pt x="1438" y="150"/>
                    <a:pt x="1438" y="150"/>
                    <a:pt x="1438" y="150"/>
                  </a:cubicBezTo>
                  <a:cubicBezTo>
                    <a:pt x="1438" y="150"/>
                    <a:pt x="1438" y="150"/>
                    <a:pt x="1438" y="150"/>
                  </a:cubicBezTo>
                  <a:cubicBezTo>
                    <a:pt x="1438" y="150"/>
                    <a:pt x="1439" y="150"/>
                    <a:pt x="1439" y="150"/>
                  </a:cubicBezTo>
                  <a:cubicBezTo>
                    <a:pt x="1439" y="150"/>
                    <a:pt x="1439" y="149"/>
                    <a:pt x="1439" y="149"/>
                  </a:cubicBezTo>
                  <a:cubicBezTo>
                    <a:pt x="1439" y="149"/>
                    <a:pt x="1439" y="149"/>
                    <a:pt x="1439" y="149"/>
                  </a:cubicBezTo>
                  <a:cubicBezTo>
                    <a:pt x="1440" y="149"/>
                    <a:pt x="1440" y="149"/>
                    <a:pt x="1440" y="149"/>
                  </a:cubicBezTo>
                  <a:cubicBezTo>
                    <a:pt x="1440" y="149"/>
                    <a:pt x="1440" y="149"/>
                    <a:pt x="1440" y="149"/>
                  </a:cubicBezTo>
                  <a:cubicBezTo>
                    <a:pt x="1440" y="149"/>
                    <a:pt x="1441" y="148"/>
                    <a:pt x="1441" y="148"/>
                  </a:cubicBezTo>
                  <a:cubicBezTo>
                    <a:pt x="1441" y="148"/>
                    <a:pt x="1441" y="148"/>
                    <a:pt x="1441" y="148"/>
                  </a:cubicBezTo>
                  <a:cubicBezTo>
                    <a:pt x="1441" y="148"/>
                    <a:pt x="1441" y="148"/>
                    <a:pt x="1441" y="148"/>
                  </a:cubicBezTo>
                  <a:cubicBezTo>
                    <a:pt x="1441" y="148"/>
                    <a:pt x="1442" y="148"/>
                    <a:pt x="1442" y="148"/>
                  </a:cubicBezTo>
                  <a:cubicBezTo>
                    <a:pt x="1442" y="148"/>
                    <a:pt x="1442" y="149"/>
                    <a:pt x="1442" y="148"/>
                  </a:cubicBezTo>
                  <a:cubicBezTo>
                    <a:pt x="1442" y="148"/>
                    <a:pt x="1442" y="147"/>
                    <a:pt x="1442" y="147"/>
                  </a:cubicBezTo>
                  <a:cubicBezTo>
                    <a:pt x="1443" y="147"/>
                    <a:pt x="1443" y="147"/>
                    <a:pt x="1443" y="147"/>
                  </a:cubicBezTo>
                  <a:cubicBezTo>
                    <a:pt x="1443" y="147"/>
                    <a:pt x="1443" y="147"/>
                    <a:pt x="1443" y="147"/>
                  </a:cubicBezTo>
                  <a:cubicBezTo>
                    <a:pt x="1443" y="147"/>
                    <a:pt x="1443" y="146"/>
                    <a:pt x="1443" y="146"/>
                  </a:cubicBezTo>
                  <a:cubicBezTo>
                    <a:pt x="1444" y="146"/>
                    <a:pt x="1444" y="146"/>
                    <a:pt x="1444" y="146"/>
                  </a:cubicBezTo>
                  <a:cubicBezTo>
                    <a:pt x="1444" y="146"/>
                    <a:pt x="1444" y="146"/>
                    <a:pt x="1444" y="146"/>
                  </a:cubicBezTo>
                  <a:cubicBezTo>
                    <a:pt x="1444" y="146"/>
                    <a:pt x="1444" y="147"/>
                    <a:pt x="1445" y="147"/>
                  </a:cubicBezTo>
                  <a:cubicBezTo>
                    <a:pt x="1445" y="147"/>
                    <a:pt x="1445" y="146"/>
                    <a:pt x="1445" y="146"/>
                  </a:cubicBezTo>
                  <a:cubicBezTo>
                    <a:pt x="1445" y="146"/>
                    <a:pt x="1445" y="146"/>
                    <a:pt x="1445" y="146"/>
                  </a:cubicBezTo>
                  <a:cubicBezTo>
                    <a:pt x="1446" y="146"/>
                    <a:pt x="1446" y="145"/>
                    <a:pt x="1446" y="145"/>
                  </a:cubicBezTo>
                  <a:cubicBezTo>
                    <a:pt x="1446" y="145"/>
                    <a:pt x="1446" y="145"/>
                    <a:pt x="1446" y="145"/>
                  </a:cubicBezTo>
                  <a:cubicBezTo>
                    <a:pt x="1446" y="145"/>
                    <a:pt x="1446" y="145"/>
                    <a:pt x="1446" y="145"/>
                  </a:cubicBezTo>
                  <a:cubicBezTo>
                    <a:pt x="1446" y="145"/>
                    <a:pt x="1447" y="145"/>
                    <a:pt x="1447" y="145"/>
                  </a:cubicBezTo>
                  <a:cubicBezTo>
                    <a:pt x="1447" y="145"/>
                    <a:pt x="1447" y="145"/>
                    <a:pt x="1447" y="145"/>
                  </a:cubicBezTo>
                  <a:cubicBezTo>
                    <a:pt x="1447" y="145"/>
                    <a:pt x="1447" y="144"/>
                    <a:pt x="1448" y="144"/>
                  </a:cubicBezTo>
                  <a:cubicBezTo>
                    <a:pt x="1448" y="144"/>
                    <a:pt x="1448" y="144"/>
                    <a:pt x="1448" y="144"/>
                  </a:cubicBezTo>
                  <a:cubicBezTo>
                    <a:pt x="1448" y="144"/>
                    <a:pt x="1448" y="144"/>
                    <a:pt x="1448" y="144"/>
                  </a:cubicBezTo>
                  <a:cubicBezTo>
                    <a:pt x="1448" y="143"/>
                    <a:pt x="1448" y="143"/>
                    <a:pt x="1448" y="143"/>
                  </a:cubicBezTo>
                  <a:cubicBezTo>
                    <a:pt x="1449" y="143"/>
                    <a:pt x="1449" y="143"/>
                    <a:pt x="1449" y="143"/>
                  </a:cubicBezTo>
                  <a:cubicBezTo>
                    <a:pt x="1449" y="143"/>
                    <a:pt x="1449" y="143"/>
                    <a:pt x="1449" y="142"/>
                  </a:cubicBezTo>
                  <a:cubicBezTo>
                    <a:pt x="1449" y="142"/>
                    <a:pt x="1450" y="142"/>
                    <a:pt x="1450" y="142"/>
                  </a:cubicBezTo>
                  <a:cubicBezTo>
                    <a:pt x="1450" y="142"/>
                    <a:pt x="1450" y="142"/>
                    <a:pt x="1450" y="142"/>
                  </a:cubicBezTo>
                  <a:cubicBezTo>
                    <a:pt x="1450" y="142"/>
                    <a:pt x="1450" y="142"/>
                    <a:pt x="1450" y="142"/>
                  </a:cubicBezTo>
                  <a:cubicBezTo>
                    <a:pt x="1451" y="142"/>
                    <a:pt x="1451" y="142"/>
                    <a:pt x="1451" y="142"/>
                  </a:cubicBezTo>
                  <a:cubicBezTo>
                    <a:pt x="1451" y="142"/>
                    <a:pt x="1451" y="142"/>
                    <a:pt x="1451" y="142"/>
                  </a:cubicBezTo>
                  <a:cubicBezTo>
                    <a:pt x="1451" y="142"/>
                    <a:pt x="1451" y="142"/>
                    <a:pt x="1451" y="142"/>
                  </a:cubicBezTo>
                  <a:cubicBezTo>
                    <a:pt x="1452" y="141"/>
                    <a:pt x="1452" y="142"/>
                    <a:pt x="1452" y="142"/>
                  </a:cubicBezTo>
                  <a:cubicBezTo>
                    <a:pt x="1452" y="142"/>
                    <a:pt x="1452" y="141"/>
                    <a:pt x="1452" y="141"/>
                  </a:cubicBezTo>
                  <a:cubicBezTo>
                    <a:pt x="1452" y="141"/>
                    <a:pt x="1452" y="141"/>
                    <a:pt x="1453" y="141"/>
                  </a:cubicBezTo>
                  <a:cubicBezTo>
                    <a:pt x="1453" y="141"/>
                    <a:pt x="1453" y="141"/>
                    <a:pt x="1453" y="141"/>
                  </a:cubicBezTo>
                  <a:cubicBezTo>
                    <a:pt x="1453" y="141"/>
                    <a:pt x="1453" y="140"/>
                    <a:pt x="1453" y="140"/>
                  </a:cubicBezTo>
                  <a:cubicBezTo>
                    <a:pt x="1454" y="140"/>
                    <a:pt x="1454" y="140"/>
                    <a:pt x="1454" y="140"/>
                  </a:cubicBezTo>
                  <a:cubicBezTo>
                    <a:pt x="1454" y="140"/>
                    <a:pt x="1454" y="139"/>
                    <a:pt x="1454" y="139"/>
                  </a:cubicBezTo>
                  <a:cubicBezTo>
                    <a:pt x="1454" y="139"/>
                    <a:pt x="1454" y="139"/>
                    <a:pt x="1454" y="139"/>
                  </a:cubicBezTo>
                  <a:cubicBezTo>
                    <a:pt x="1454" y="139"/>
                    <a:pt x="1455" y="140"/>
                    <a:pt x="1455" y="139"/>
                  </a:cubicBezTo>
                  <a:cubicBezTo>
                    <a:pt x="1455" y="139"/>
                    <a:pt x="1455" y="139"/>
                    <a:pt x="1455" y="138"/>
                  </a:cubicBezTo>
                  <a:cubicBezTo>
                    <a:pt x="1455" y="138"/>
                    <a:pt x="1455" y="139"/>
                    <a:pt x="1456" y="139"/>
                  </a:cubicBezTo>
                  <a:cubicBezTo>
                    <a:pt x="1456" y="139"/>
                    <a:pt x="1456" y="138"/>
                    <a:pt x="1456" y="138"/>
                  </a:cubicBezTo>
                  <a:cubicBezTo>
                    <a:pt x="1456" y="138"/>
                    <a:pt x="1456" y="139"/>
                    <a:pt x="1456" y="139"/>
                  </a:cubicBezTo>
                  <a:cubicBezTo>
                    <a:pt x="1456" y="139"/>
                    <a:pt x="1456" y="139"/>
                    <a:pt x="1456" y="139"/>
                  </a:cubicBezTo>
                  <a:cubicBezTo>
                    <a:pt x="1457" y="139"/>
                    <a:pt x="1457" y="139"/>
                    <a:pt x="1457" y="139"/>
                  </a:cubicBezTo>
                  <a:cubicBezTo>
                    <a:pt x="1457" y="139"/>
                    <a:pt x="1457" y="139"/>
                    <a:pt x="1457" y="139"/>
                  </a:cubicBezTo>
                  <a:cubicBezTo>
                    <a:pt x="1457" y="139"/>
                    <a:pt x="1458" y="139"/>
                    <a:pt x="1458" y="138"/>
                  </a:cubicBezTo>
                  <a:cubicBezTo>
                    <a:pt x="1458" y="138"/>
                    <a:pt x="1458" y="138"/>
                    <a:pt x="1458" y="138"/>
                  </a:cubicBezTo>
                  <a:cubicBezTo>
                    <a:pt x="1458" y="138"/>
                    <a:pt x="1458" y="139"/>
                    <a:pt x="1458" y="139"/>
                  </a:cubicBezTo>
                  <a:cubicBezTo>
                    <a:pt x="1459" y="139"/>
                    <a:pt x="1459" y="139"/>
                    <a:pt x="1459" y="138"/>
                  </a:cubicBezTo>
                  <a:cubicBezTo>
                    <a:pt x="1459" y="138"/>
                    <a:pt x="1459" y="138"/>
                    <a:pt x="1459" y="138"/>
                  </a:cubicBezTo>
                  <a:cubicBezTo>
                    <a:pt x="1459" y="138"/>
                    <a:pt x="1459" y="139"/>
                    <a:pt x="1459" y="139"/>
                  </a:cubicBezTo>
                  <a:cubicBezTo>
                    <a:pt x="1460" y="139"/>
                    <a:pt x="1460" y="138"/>
                    <a:pt x="1460" y="138"/>
                  </a:cubicBezTo>
                  <a:cubicBezTo>
                    <a:pt x="1460" y="138"/>
                    <a:pt x="1460" y="138"/>
                    <a:pt x="1460" y="138"/>
                  </a:cubicBezTo>
                  <a:cubicBezTo>
                    <a:pt x="1460" y="138"/>
                    <a:pt x="1460" y="138"/>
                    <a:pt x="1461" y="138"/>
                  </a:cubicBezTo>
                  <a:cubicBezTo>
                    <a:pt x="1461" y="138"/>
                    <a:pt x="1461" y="138"/>
                    <a:pt x="1461" y="138"/>
                  </a:cubicBezTo>
                  <a:cubicBezTo>
                    <a:pt x="1461" y="138"/>
                    <a:pt x="1461" y="138"/>
                    <a:pt x="1461" y="138"/>
                  </a:cubicBezTo>
                  <a:cubicBezTo>
                    <a:pt x="1462" y="139"/>
                    <a:pt x="1462" y="139"/>
                    <a:pt x="1462" y="138"/>
                  </a:cubicBezTo>
                  <a:cubicBezTo>
                    <a:pt x="1462" y="138"/>
                    <a:pt x="1462" y="137"/>
                    <a:pt x="1462" y="137"/>
                  </a:cubicBezTo>
                  <a:cubicBezTo>
                    <a:pt x="1462" y="137"/>
                    <a:pt x="1462" y="138"/>
                    <a:pt x="1462" y="138"/>
                  </a:cubicBezTo>
                  <a:cubicBezTo>
                    <a:pt x="1462" y="138"/>
                    <a:pt x="1463" y="137"/>
                    <a:pt x="1463" y="137"/>
                  </a:cubicBezTo>
                  <a:cubicBezTo>
                    <a:pt x="1463" y="137"/>
                    <a:pt x="1463" y="137"/>
                    <a:pt x="1463" y="136"/>
                  </a:cubicBezTo>
                  <a:cubicBezTo>
                    <a:pt x="1463" y="136"/>
                    <a:pt x="1463" y="136"/>
                    <a:pt x="1464" y="136"/>
                  </a:cubicBezTo>
                  <a:cubicBezTo>
                    <a:pt x="1464" y="136"/>
                    <a:pt x="1464" y="136"/>
                    <a:pt x="1464" y="136"/>
                  </a:cubicBezTo>
                  <a:cubicBezTo>
                    <a:pt x="1464" y="136"/>
                    <a:pt x="1464" y="136"/>
                    <a:pt x="1464" y="136"/>
                  </a:cubicBezTo>
                  <a:cubicBezTo>
                    <a:pt x="1464" y="135"/>
                    <a:pt x="1464" y="135"/>
                    <a:pt x="1465" y="135"/>
                  </a:cubicBezTo>
                  <a:cubicBezTo>
                    <a:pt x="1465" y="135"/>
                    <a:pt x="1465" y="135"/>
                    <a:pt x="1465" y="134"/>
                  </a:cubicBezTo>
                  <a:cubicBezTo>
                    <a:pt x="1465" y="134"/>
                    <a:pt x="1465" y="135"/>
                    <a:pt x="1465" y="134"/>
                  </a:cubicBezTo>
                  <a:cubicBezTo>
                    <a:pt x="1465" y="134"/>
                    <a:pt x="1466" y="134"/>
                    <a:pt x="1466" y="134"/>
                  </a:cubicBezTo>
                  <a:cubicBezTo>
                    <a:pt x="1466" y="134"/>
                    <a:pt x="1466" y="134"/>
                    <a:pt x="1466" y="134"/>
                  </a:cubicBezTo>
                  <a:cubicBezTo>
                    <a:pt x="1466" y="133"/>
                    <a:pt x="1466" y="133"/>
                    <a:pt x="1466" y="133"/>
                  </a:cubicBezTo>
                  <a:cubicBezTo>
                    <a:pt x="1467" y="133"/>
                    <a:pt x="1467" y="133"/>
                    <a:pt x="1467" y="133"/>
                  </a:cubicBezTo>
                  <a:cubicBezTo>
                    <a:pt x="1467" y="133"/>
                    <a:pt x="1467" y="133"/>
                    <a:pt x="1467" y="133"/>
                  </a:cubicBezTo>
                  <a:cubicBezTo>
                    <a:pt x="1467" y="133"/>
                    <a:pt x="1467" y="132"/>
                    <a:pt x="1467" y="132"/>
                  </a:cubicBezTo>
                  <a:cubicBezTo>
                    <a:pt x="1468" y="132"/>
                    <a:pt x="1468" y="131"/>
                    <a:pt x="1468" y="131"/>
                  </a:cubicBezTo>
                  <a:cubicBezTo>
                    <a:pt x="1468" y="131"/>
                    <a:pt x="1468" y="131"/>
                    <a:pt x="1468" y="131"/>
                  </a:cubicBezTo>
                  <a:cubicBezTo>
                    <a:pt x="1468" y="131"/>
                    <a:pt x="1469" y="131"/>
                    <a:pt x="1469" y="131"/>
                  </a:cubicBezTo>
                  <a:cubicBezTo>
                    <a:pt x="1469" y="131"/>
                    <a:pt x="1469" y="131"/>
                    <a:pt x="1469" y="131"/>
                  </a:cubicBezTo>
                  <a:cubicBezTo>
                    <a:pt x="1469" y="131"/>
                    <a:pt x="1469" y="131"/>
                    <a:pt x="1469" y="131"/>
                  </a:cubicBezTo>
                  <a:cubicBezTo>
                    <a:pt x="1470" y="131"/>
                    <a:pt x="1470" y="130"/>
                    <a:pt x="1470" y="130"/>
                  </a:cubicBezTo>
                  <a:cubicBezTo>
                    <a:pt x="1470" y="130"/>
                    <a:pt x="1470" y="130"/>
                    <a:pt x="1470" y="130"/>
                  </a:cubicBezTo>
                  <a:cubicBezTo>
                    <a:pt x="1470" y="130"/>
                    <a:pt x="1470" y="130"/>
                    <a:pt x="1470" y="130"/>
                  </a:cubicBezTo>
                  <a:cubicBezTo>
                    <a:pt x="1471" y="130"/>
                    <a:pt x="1471" y="130"/>
                    <a:pt x="1471" y="130"/>
                  </a:cubicBezTo>
                  <a:cubicBezTo>
                    <a:pt x="1471" y="129"/>
                    <a:pt x="1471" y="129"/>
                    <a:pt x="1471" y="129"/>
                  </a:cubicBezTo>
                  <a:cubicBezTo>
                    <a:pt x="1471" y="129"/>
                    <a:pt x="1471" y="130"/>
                    <a:pt x="1472" y="130"/>
                  </a:cubicBezTo>
                  <a:cubicBezTo>
                    <a:pt x="1472" y="130"/>
                    <a:pt x="1472" y="129"/>
                    <a:pt x="1472" y="129"/>
                  </a:cubicBezTo>
                  <a:cubicBezTo>
                    <a:pt x="1472" y="129"/>
                    <a:pt x="1472" y="130"/>
                    <a:pt x="1472" y="129"/>
                  </a:cubicBezTo>
                  <a:cubicBezTo>
                    <a:pt x="1472" y="129"/>
                    <a:pt x="1472" y="129"/>
                    <a:pt x="1473" y="129"/>
                  </a:cubicBezTo>
                  <a:cubicBezTo>
                    <a:pt x="1473" y="128"/>
                    <a:pt x="1473" y="129"/>
                    <a:pt x="1473" y="129"/>
                  </a:cubicBezTo>
                  <a:cubicBezTo>
                    <a:pt x="1473" y="129"/>
                    <a:pt x="1473" y="129"/>
                    <a:pt x="1473" y="129"/>
                  </a:cubicBezTo>
                  <a:cubicBezTo>
                    <a:pt x="1473" y="128"/>
                    <a:pt x="1474" y="128"/>
                    <a:pt x="1474" y="128"/>
                  </a:cubicBezTo>
                  <a:cubicBezTo>
                    <a:pt x="1474" y="128"/>
                    <a:pt x="1474" y="128"/>
                    <a:pt x="1474" y="128"/>
                  </a:cubicBezTo>
                  <a:cubicBezTo>
                    <a:pt x="1474" y="128"/>
                    <a:pt x="1474" y="127"/>
                    <a:pt x="1475" y="127"/>
                  </a:cubicBezTo>
                  <a:cubicBezTo>
                    <a:pt x="1475" y="127"/>
                    <a:pt x="1475" y="127"/>
                    <a:pt x="1475" y="127"/>
                  </a:cubicBezTo>
                  <a:cubicBezTo>
                    <a:pt x="1475" y="127"/>
                    <a:pt x="1475" y="127"/>
                    <a:pt x="1475" y="127"/>
                  </a:cubicBezTo>
                  <a:cubicBezTo>
                    <a:pt x="1475" y="126"/>
                    <a:pt x="1475" y="126"/>
                    <a:pt x="1475" y="126"/>
                  </a:cubicBezTo>
                  <a:cubicBezTo>
                    <a:pt x="1476" y="126"/>
                    <a:pt x="1476" y="126"/>
                    <a:pt x="1476" y="125"/>
                  </a:cubicBezTo>
                  <a:cubicBezTo>
                    <a:pt x="1476" y="125"/>
                    <a:pt x="1476" y="125"/>
                    <a:pt x="1476" y="125"/>
                  </a:cubicBezTo>
                  <a:cubicBezTo>
                    <a:pt x="1476" y="125"/>
                    <a:pt x="1477" y="125"/>
                    <a:pt x="1477" y="125"/>
                  </a:cubicBezTo>
                  <a:cubicBezTo>
                    <a:pt x="1477" y="125"/>
                    <a:pt x="1477" y="125"/>
                    <a:pt x="1477" y="125"/>
                  </a:cubicBezTo>
                  <a:cubicBezTo>
                    <a:pt x="1477" y="125"/>
                    <a:pt x="1477" y="125"/>
                    <a:pt x="1477" y="125"/>
                  </a:cubicBezTo>
                  <a:cubicBezTo>
                    <a:pt x="1477" y="125"/>
                    <a:pt x="1477" y="125"/>
                    <a:pt x="1478" y="125"/>
                  </a:cubicBezTo>
                  <a:cubicBezTo>
                    <a:pt x="1478" y="125"/>
                    <a:pt x="1478" y="125"/>
                    <a:pt x="1478" y="125"/>
                  </a:cubicBezTo>
                  <a:cubicBezTo>
                    <a:pt x="1478" y="125"/>
                    <a:pt x="1478" y="125"/>
                    <a:pt x="1478" y="125"/>
                  </a:cubicBezTo>
                  <a:cubicBezTo>
                    <a:pt x="1479" y="125"/>
                    <a:pt x="1479" y="125"/>
                    <a:pt x="1479" y="124"/>
                  </a:cubicBezTo>
                  <a:cubicBezTo>
                    <a:pt x="1479" y="124"/>
                    <a:pt x="1479" y="124"/>
                    <a:pt x="1479" y="124"/>
                  </a:cubicBezTo>
                  <a:cubicBezTo>
                    <a:pt x="1479" y="124"/>
                    <a:pt x="1480" y="124"/>
                    <a:pt x="1480" y="124"/>
                  </a:cubicBezTo>
                  <a:cubicBezTo>
                    <a:pt x="1480" y="124"/>
                    <a:pt x="1480" y="123"/>
                    <a:pt x="1480" y="122"/>
                  </a:cubicBezTo>
                  <a:cubicBezTo>
                    <a:pt x="1480" y="122"/>
                    <a:pt x="1480" y="122"/>
                    <a:pt x="1480" y="122"/>
                  </a:cubicBezTo>
                  <a:cubicBezTo>
                    <a:pt x="1480" y="122"/>
                    <a:pt x="1480" y="122"/>
                    <a:pt x="1481" y="122"/>
                  </a:cubicBezTo>
                  <a:cubicBezTo>
                    <a:pt x="1481" y="122"/>
                    <a:pt x="1481" y="122"/>
                    <a:pt x="1481" y="121"/>
                  </a:cubicBezTo>
                  <a:cubicBezTo>
                    <a:pt x="1481" y="121"/>
                    <a:pt x="1481" y="120"/>
                    <a:pt x="1481" y="120"/>
                  </a:cubicBezTo>
                  <a:cubicBezTo>
                    <a:pt x="1481" y="120"/>
                    <a:pt x="1482" y="120"/>
                    <a:pt x="1482" y="120"/>
                  </a:cubicBezTo>
                  <a:cubicBezTo>
                    <a:pt x="1482" y="120"/>
                    <a:pt x="1482" y="120"/>
                    <a:pt x="1482" y="120"/>
                  </a:cubicBezTo>
                  <a:cubicBezTo>
                    <a:pt x="1482" y="120"/>
                    <a:pt x="1482" y="120"/>
                    <a:pt x="1483" y="120"/>
                  </a:cubicBezTo>
                  <a:cubicBezTo>
                    <a:pt x="1483" y="120"/>
                    <a:pt x="1483" y="119"/>
                    <a:pt x="1483" y="119"/>
                  </a:cubicBezTo>
                  <a:cubicBezTo>
                    <a:pt x="1483" y="119"/>
                    <a:pt x="1483" y="119"/>
                    <a:pt x="1483" y="119"/>
                  </a:cubicBezTo>
                  <a:cubicBezTo>
                    <a:pt x="1483" y="119"/>
                    <a:pt x="1483" y="119"/>
                    <a:pt x="1483" y="119"/>
                  </a:cubicBezTo>
                  <a:cubicBezTo>
                    <a:pt x="1484" y="119"/>
                    <a:pt x="1484" y="118"/>
                    <a:pt x="1484" y="118"/>
                  </a:cubicBezTo>
                  <a:cubicBezTo>
                    <a:pt x="1484" y="118"/>
                    <a:pt x="1484" y="118"/>
                    <a:pt x="1484" y="118"/>
                  </a:cubicBezTo>
                  <a:cubicBezTo>
                    <a:pt x="1484" y="118"/>
                    <a:pt x="1485" y="119"/>
                    <a:pt x="1485" y="119"/>
                  </a:cubicBezTo>
                  <a:cubicBezTo>
                    <a:pt x="1485" y="118"/>
                    <a:pt x="1485" y="118"/>
                    <a:pt x="1485" y="118"/>
                  </a:cubicBezTo>
                  <a:cubicBezTo>
                    <a:pt x="1485" y="118"/>
                    <a:pt x="1485" y="118"/>
                    <a:pt x="1485" y="118"/>
                  </a:cubicBezTo>
                  <a:cubicBezTo>
                    <a:pt x="1485" y="118"/>
                    <a:pt x="1485" y="117"/>
                    <a:pt x="1486" y="117"/>
                  </a:cubicBezTo>
                  <a:cubicBezTo>
                    <a:pt x="1486" y="117"/>
                    <a:pt x="1486" y="118"/>
                    <a:pt x="1486" y="118"/>
                  </a:cubicBezTo>
                  <a:cubicBezTo>
                    <a:pt x="1486" y="118"/>
                    <a:pt x="1486" y="117"/>
                    <a:pt x="1486" y="117"/>
                  </a:cubicBezTo>
                  <a:cubicBezTo>
                    <a:pt x="1487" y="117"/>
                    <a:pt x="1487" y="117"/>
                    <a:pt x="1487" y="117"/>
                  </a:cubicBezTo>
                  <a:cubicBezTo>
                    <a:pt x="1487" y="117"/>
                    <a:pt x="1487" y="116"/>
                    <a:pt x="1487" y="116"/>
                  </a:cubicBezTo>
                  <a:cubicBezTo>
                    <a:pt x="1487" y="116"/>
                    <a:pt x="1487" y="115"/>
                    <a:pt x="1488" y="116"/>
                  </a:cubicBezTo>
                  <a:cubicBezTo>
                    <a:pt x="1488" y="116"/>
                    <a:pt x="1488" y="116"/>
                    <a:pt x="1488" y="116"/>
                  </a:cubicBezTo>
                  <a:cubicBezTo>
                    <a:pt x="1488" y="116"/>
                    <a:pt x="1488" y="116"/>
                    <a:pt x="1488" y="116"/>
                  </a:cubicBezTo>
                  <a:cubicBezTo>
                    <a:pt x="1488" y="116"/>
                    <a:pt x="1488" y="116"/>
                    <a:pt x="1489" y="116"/>
                  </a:cubicBezTo>
                  <a:cubicBezTo>
                    <a:pt x="1489" y="116"/>
                    <a:pt x="1489" y="116"/>
                    <a:pt x="1489" y="116"/>
                  </a:cubicBezTo>
                  <a:cubicBezTo>
                    <a:pt x="1489" y="116"/>
                    <a:pt x="1489" y="116"/>
                    <a:pt x="1489" y="116"/>
                  </a:cubicBezTo>
                  <a:cubicBezTo>
                    <a:pt x="1489" y="116"/>
                    <a:pt x="1490" y="116"/>
                    <a:pt x="1490" y="116"/>
                  </a:cubicBezTo>
                  <a:cubicBezTo>
                    <a:pt x="1490" y="115"/>
                    <a:pt x="1490" y="115"/>
                    <a:pt x="1490" y="115"/>
                  </a:cubicBezTo>
                  <a:cubicBezTo>
                    <a:pt x="1490" y="115"/>
                    <a:pt x="1490" y="115"/>
                    <a:pt x="1491" y="116"/>
                  </a:cubicBezTo>
                  <a:cubicBezTo>
                    <a:pt x="1491" y="116"/>
                    <a:pt x="1491" y="116"/>
                    <a:pt x="1491" y="116"/>
                  </a:cubicBezTo>
                  <a:cubicBezTo>
                    <a:pt x="1491" y="116"/>
                    <a:pt x="1491" y="116"/>
                    <a:pt x="1491" y="116"/>
                  </a:cubicBezTo>
                  <a:cubicBezTo>
                    <a:pt x="1491" y="116"/>
                    <a:pt x="1491" y="116"/>
                    <a:pt x="1492" y="115"/>
                  </a:cubicBezTo>
                  <a:cubicBezTo>
                    <a:pt x="1492" y="115"/>
                    <a:pt x="1492" y="115"/>
                    <a:pt x="1492" y="115"/>
                  </a:cubicBezTo>
                  <a:cubicBezTo>
                    <a:pt x="1492" y="115"/>
                    <a:pt x="1492" y="115"/>
                    <a:pt x="1492" y="115"/>
                  </a:cubicBezTo>
                  <a:cubicBezTo>
                    <a:pt x="1492" y="115"/>
                    <a:pt x="1493" y="115"/>
                    <a:pt x="1493" y="115"/>
                  </a:cubicBezTo>
                  <a:cubicBezTo>
                    <a:pt x="1493" y="115"/>
                    <a:pt x="1493" y="115"/>
                    <a:pt x="1493" y="115"/>
                  </a:cubicBezTo>
                  <a:cubicBezTo>
                    <a:pt x="1493" y="115"/>
                    <a:pt x="1493" y="115"/>
                    <a:pt x="1493" y="115"/>
                  </a:cubicBezTo>
                  <a:cubicBezTo>
                    <a:pt x="1493" y="115"/>
                    <a:pt x="1494" y="115"/>
                    <a:pt x="1494" y="116"/>
                  </a:cubicBezTo>
                  <a:cubicBezTo>
                    <a:pt x="1494" y="116"/>
                    <a:pt x="1494" y="116"/>
                    <a:pt x="1494" y="116"/>
                  </a:cubicBezTo>
                  <a:cubicBezTo>
                    <a:pt x="1494" y="116"/>
                    <a:pt x="1494" y="117"/>
                    <a:pt x="1494" y="117"/>
                  </a:cubicBezTo>
                  <a:cubicBezTo>
                    <a:pt x="1495" y="116"/>
                    <a:pt x="1495" y="115"/>
                    <a:pt x="1495" y="115"/>
                  </a:cubicBezTo>
                  <a:cubicBezTo>
                    <a:pt x="1495" y="115"/>
                    <a:pt x="1495" y="116"/>
                    <a:pt x="1495" y="116"/>
                  </a:cubicBezTo>
                  <a:cubicBezTo>
                    <a:pt x="1495" y="116"/>
                    <a:pt x="1496" y="116"/>
                    <a:pt x="1496" y="116"/>
                  </a:cubicBezTo>
                  <a:cubicBezTo>
                    <a:pt x="1496" y="116"/>
                    <a:pt x="1496" y="116"/>
                    <a:pt x="1496" y="116"/>
                  </a:cubicBezTo>
                  <a:cubicBezTo>
                    <a:pt x="1496" y="115"/>
                    <a:pt x="1496" y="116"/>
                    <a:pt x="1496" y="116"/>
                  </a:cubicBezTo>
                  <a:cubicBezTo>
                    <a:pt x="1496" y="116"/>
                    <a:pt x="1496" y="116"/>
                    <a:pt x="1497" y="116"/>
                  </a:cubicBezTo>
                  <a:cubicBezTo>
                    <a:pt x="1497" y="115"/>
                    <a:pt x="1497" y="115"/>
                    <a:pt x="1497" y="115"/>
                  </a:cubicBezTo>
                  <a:cubicBezTo>
                    <a:pt x="1497" y="115"/>
                    <a:pt x="1497" y="115"/>
                    <a:pt x="1497" y="115"/>
                  </a:cubicBezTo>
                  <a:cubicBezTo>
                    <a:pt x="1498" y="115"/>
                    <a:pt x="1498" y="115"/>
                    <a:pt x="1498" y="115"/>
                  </a:cubicBezTo>
                  <a:cubicBezTo>
                    <a:pt x="1498" y="115"/>
                    <a:pt x="1498" y="115"/>
                    <a:pt x="1498" y="115"/>
                  </a:cubicBezTo>
                  <a:cubicBezTo>
                    <a:pt x="1498" y="115"/>
                    <a:pt x="1498" y="115"/>
                    <a:pt x="1499" y="115"/>
                  </a:cubicBezTo>
                  <a:cubicBezTo>
                    <a:pt x="1499" y="115"/>
                    <a:pt x="1499" y="115"/>
                    <a:pt x="1499" y="115"/>
                  </a:cubicBezTo>
                  <a:cubicBezTo>
                    <a:pt x="1499" y="115"/>
                    <a:pt x="1499" y="115"/>
                    <a:pt x="1499" y="115"/>
                  </a:cubicBezTo>
                  <a:cubicBezTo>
                    <a:pt x="1499" y="115"/>
                    <a:pt x="1499" y="115"/>
                    <a:pt x="1500" y="115"/>
                  </a:cubicBezTo>
                  <a:cubicBezTo>
                    <a:pt x="1500" y="114"/>
                    <a:pt x="1500" y="114"/>
                    <a:pt x="1500" y="114"/>
                  </a:cubicBezTo>
                  <a:cubicBezTo>
                    <a:pt x="1500" y="114"/>
                    <a:pt x="1500" y="113"/>
                    <a:pt x="1500" y="113"/>
                  </a:cubicBezTo>
                  <a:cubicBezTo>
                    <a:pt x="1500" y="113"/>
                    <a:pt x="1501" y="113"/>
                    <a:pt x="1501" y="113"/>
                  </a:cubicBezTo>
                  <a:cubicBezTo>
                    <a:pt x="1501" y="113"/>
                    <a:pt x="1501" y="113"/>
                    <a:pt x="1501" y="113"/>
                  </a:cubicBezTo>
                  <a:cubicBezTo>
                    <a:pt x="1501" y="113"/>
                    <a:pt x="1501" y="113"/>
                    <a:pt x="1501" y="113"/>
                  </a:cubicBezTo>
                  <a:cubicBezTo>
                    <a:pt x="1501" y="113"/>
                    <a:pt x="1502" y="114"/>
                    <a:pt x="1502" y="114"/>
                  </a:cubicBezTo>
                  <a:cubicBezTo>
                    <a:pt x="1502" y="114"/>
                    <a:pt x="1502" y="113"/>
                    <a:pt x="1502" y="113"/>
                  </a:cubicBezTo>
                  <a:cubicBezTo>
                    <a:pt x="1502" y="113"/>
                    <a:pt x="1502" y="113"/>
                    <a:pt x="1502" y="113"/>
                  </a:cubicBezTo>
                  <a:cubicBezTo>
                    <a:pt x="1503" y="113"/>
                    <a:pt x="1503" y="113"/>
                    <a:pt x="1503" y="113"/>
                  </a:cubicBezTo>
                  <a:cubicBezTo>
                    <a:pt x="1503" y="113"/>
                    <a:pt x="1503" y="113"/>
                    <a:pt x="1503" y="113"/>
                  </a:cubicBezTo>
                  <a:cubicBezTo>
                    <a:pt x="1503" y="113"/>
                    <a:pt x="1504" y="113"/>
                    <a:pt x="1504" y="113"/>
                  </a:cubicBezTo>
                  <a:cubicBezTo>
                    <a:pt x="1504" y="113"/>
                    <a:pt x="1504" y="113"/>
                    <a:pt x="1504" y="114"/>
                  </a:cubicBezTo>
                  <a:cubicBezTo>
                    <a:pt x="1504" y="114"/>
                    <a:pt x="1504" y="115"/>
                    <a:pt x="1504" y="115"/>
                  </a:cubicBezTo>
                  <a:cubicBezTo>
                    <a:pt x="1504" y="115"/>
                    <a:pt x="1504" y="115"/>
                    <a:pt x="1505" y="115"/>
                  </a:cubicBezTo>
                  <a:cubicBezTo>
                    <a:pt x="1505" y="115"/>
                    <a:pt x="1505" y="115"/>
                    <a:pt x="1505" y="115"/>
                  </a:cubicBezTo>
                  <a:cubicBezTo>
                    <a:pt x="1505" y="115"/>
                    <a:pt x="1505" y="115"/>
                    <a:pt x="1505" y="115"/>
                  </a:cubicBezTo>
                  <a:cubicBezTo>
                    <a:pt x="1506" y="114"/>
                    <a:pt x="1506" y="115"/>
                    <a:pt x="1506" y="115"/>
                  </a:cubicBezTo>
                  <a:cubicBezTo>
                    <a:pt x="1506" y="115"/>
                    <a:pt x="1506" y="114"/>
                    <a:pt x="1506" y="114"/>
                  </a:cubicBezTo>
                  <a:cubicBezTo>
                    <a:pt x="1506" y="114"/>
                    <a:pt x="1506" y="113"/>
                    <a:pt x="1506" y="113"/>
                  </a:cubicBezTo>
                  <a:cubicBezTo>
                    <a:pt x="1506" y="113"/>
                    <a:pt x="1507" y="113"/>
                    <a:pt x="1507" y="113"/>
                  </a:cubicBezTo>
                  <a:cubicBezTo>
                    <a:pt x="1507" y="113"/>
                    <a:pt x="1507" y="113"/>
                    <a:pt x="1507" y="113"/>
                  </a:cubicBezTo>
                  <a:cubicBezTo>
                    <a:pt x="1507" y="113"/>
                    <a:pt x="1507" y="113"/>
                    <a:pt x="1508" y="113"/>
                  </a:cubicBezTo>
                  <a:cubicBezTo>
                    <a:pt x="1508" y="113"/>
                    <a:pt x="1508" y="113"/>
                    <a:pt x="1508" y="113"/>
                  </a:cubicBezTo>
                  <a:cubicBezTo>
                    <a:pt x="1508" y="113"/>
                    <a:pt x="1508" y="113"/>
                    <a:pt x="1508" y="113"/>
                  </a:cubicBezTo>
                  <a:cubicBezTo>
                    <a:pt x="1508" y="113"/>
                    <a:pt x="1509" y="113"/>
                    <a:pt x="1509" y="113"/>
                  </a:cubicBezTo>
                  <a:cubicBezTo>
                    <a:pt x="1509" y="113"/>
                    <a:pt x="1509" y="113"/>
                    <a:pt x="1509" y="113"/>
                  </a:cubicBezTo>
                  <a:cubicBezTo>
                    <a:pt x="1509" y="113"/>
                    <a:pt x="1509" y="113"/>
                    <a:pt x="1509" y="113"/>
                  </a:cubicBezTo>
                  <a:cubicBezTo>
                    <a:pt x="1509" y="113"/>
                    <a:pt x="1510" y="112"/>
                    <a:pt x="1510" y="112"/>
                  </a:cubicBezTo>
                  <a:cubicBezTo>
                    <a:pt x="1510" y="112"/>
                    <a:pt x="1510" y="113"/>
                    <a:pt x="1510" y="113"/>
                  </a:cubicBezTo>
                  <a:cubicBezTo>
                    <a:pt x="1510" y="113"/>
                    <a:pt x="1510" y="113"/>
                    <a:pt x="1510" y="113"/>
                  </a:cubicBezTo>
                  <a:cubicBezTo>
                    <a:pt x="1511" y="112"/>
                    <a:pt x="1511" y="112"/>
                    <a:pt x="1511" y="112"/>
                  </a:cubicBezTo>
                  <a:cubicBezTo>
                    <a:pt x="1511" y="112"/>
                    <a:pt x="1511" y="111"/>
                    <a:pt x="1511" y="111"/>
                  </a:cubicBezTo>
                  <a:cubicBezTo>
                    <a:pt x="1511" y="111"/>
                    <a:pt x="1512" y="111"/>
                    <a:pt x="1512" y="111"/>
                  </a:cubicBezTo>
                  <a:cubicBezTo>
                    <a:pt x="1512" y="110"/>
                    <a:pt x="1512" y="110"/>
                    <a:pt x="1512" y="110"/>
                  </a:cubicBezTo>
                  <a:cubicBezTo>
                    <a:pt x="1512" y="110"/>
                    <a:pt x="1512" y="110"/>
                    <a:pt x="1512" y="110"/>
                  </a:cubicBezTo>
                  <a:cubicBezTo>
                    <a:pt x="1512" y="110"/>
                    <a:pt x="1512" y="110"/>
                    <a:pt x="1513" y="110"/>
                  </a:cubicBezTo>
                  <a:cubicBezTo>
                    <a:pt x="1513" y="110"/>
                    <a:pt x="1513" y="111"/>
                    <a:pt x="1513" y="111"/>
                  </a:cubicBezTo>
                  <a:cubicBezTo>
                    <a:pt x="1513" y="111"/>
                    <a:pt x="1513" y="112"/>
                    <a:pt x="1513" y="112"/>
                  </a:cubicBezTo>
                  <a:cubicBezTo>
                    <a:pt x="1514" y="112"/>
                    <a:pt x="1514" y="113"/>
                    <a:pt x="1514" y="113"/>
                  </a:cubicBezTo>
                  <a:cubicBezTo>
                    <a:pt x="1514" y="113"/>
                    <a:pt x="1514" y="112"/>
                    <a:pt x="1514" y="112"/>
                  </a:cubicBezTo>
                  <a:cubicBezTo>
                    <a:pt x="1514" y="112"/>
                    <a:pt x="1514" y="113"/>
                    <a:pt x="1514" y="113"/>
                  </a:cubicBezTo>
                  <a:cubicBezTo>
                    <a:pt x="1514" y="113"/>
                    <a:pt x="1515" y="113"/>
                    <a:pt x="1515" y="113"/>
                  </a:cubicBezTo>
                  <a:cubicBezTo>
                    <a:pt x="1515" y="113"/>
                    <a:pt x="1515" y="113"/>
                    <a:pt x="1515" y="113"/>
                  </a:cubicBezTo>
                  <a:cubicBezTo>
                    <a:pt x="1515" y="113"/>
                    <a:pt x="1515" y="113"/>
                    <a:pt x="1516" y="113"/>
                  </a:cubicBezTo>
                  <a:cubicBezTo>
                    <a:pt x="1516" y="113"/>
                    <a:pt x="1516" y="113"/>
                    <a:pt x="1516" y="113"/>
                  </a:cubicBezTo>
                  <a:cubicBezTo>
                    <a:pt x="1516" y="112"/>
                    <a:pt x="1516" y="112"/>
                    <a:pt x="1516" y="112"/>
                  </a:cubicBezTo>
                  <a:cubicBezTo>
                    <a:pt x="1516" y="112"/>
                    <a:pt x="1517" y="112"/>
                    <a:pt x="1517" y="112"/>
                  </a:cubicBezTo>
                  <a:cubicBezTo>
                    <a:pt x="1517" y="112"/>
                    <a:pt x="1517" y="111"/>
                    <a:pt x="1517" y="111"/>
                  </a:cubicBezTo>
                  <a:cubicBezTo>
                    <a:pt x="1517" y="111"/>
                    <a:pt x="1517" y="112"/>
                    <a:pt x="1517" y="112"/>
                  </a:cubicBezTo>
                  <a:cubicBezTo>
                    <a:pt x="1517" y="112"/>
                    <a:pt x="1518" y="111"/>
                    <a:pt x="1518" y="111"/>
                  </a:cubicBezTo>
                  <a:cubicBezTo>
                    <a:pt x="1518" y="111"/>
                    <a:pt x="1518" y="111"/>
                    <a:pt x="1518" y="111"/>
                  </a:cubicBezTo>
                  <a:cubicBezTo>
                    <a:pt x="1518" y="111"/>
                    <a:pt x="1518" y="111"/>
                    <a:pt x="1518" y="111"/>
                  </a:cubicBezTo>
                  <a:cubicBezTo>
                    <a:pt x="1519" y="110"/>
                    <a:pt x="1519" y="110"/>
                    <a:pt x="1519" y="110"/>
                  </a:cubicBezTo>
                  <a:cubicBezTo>
                    <a:pt x="1519" y="110"/>
                    <a:pt x="1519" y="110"/>
                    <a:pt x="1519" y="110"/>
                  </a:cubicBezTo>
                  <a:cubicBezTo>
                    <a:pt x="1519" y="110"/>
                    <a:pt x="1520" y="109"/>
                    <a:pt x="1520" y="109"/>
                  </a:cubicBezTo>
                  <a:cubicBezTo>
                    <a:pt x="1520" y="109"/>
                    <a:pt x="1520" y="109"/>
                    <a:pt x="1520" y="109"/>
                  </a:cubicBezTo>
                  <a:cubicBezTo>
                    <a:pt x="1520" y="109"/>
                    <a:pt x="1520" y="108"/>
                    <a:pt x="1520" y="108"/>
                  </a:cubicBezTo>
                  <a:cubicBezTo>
                    <a:pt x="1520" y="108"/>
                    <a:pt x="1521" y="108"/>
                    <a:pt x="1521" y="108"/>
                  </a:cubicBezTo>
                  <a:cubicBezTo>
                    <a:pt x="1521" y="108"/>
                    <a:pt x="1521" y="108"/>
                    <a:pt x="1521" y="108"/>
                  </a:cubicBezTo>
                  <a:cubicBezTo>
                    <a:pt x="1521" y="108"/>
                    <a:pt x="1521" y="108"/>
                    <a:pt x="1521" y="108"/>
                  </a:cubicBezTo>
                  <a:cubicBezTo>
                    <a:pt x="1522" y="108"/>
                    <a:pt x="1522" y="108"/>
                    <a:pt x="1522" y="107"/>
                  </a:cubicBezTo>
                  <a:cubicBezTo>
                    <a:pt x="1522" y="107"/>
                    <a:pt x="1522" y="107"/>
                    <a:pt x="1522" y="107"/>
                  </a:cubicBezTo>
                  <a:cubicBezTo>
                    <a:pt x="1522" y="107"/>
                    <a:pt x="1522" y="107"/>
                    <a:pt x="1522" y="107"/>
                  </a:cubicBezTo>
                  <a:cubicBezTo>
                    <a:pt x="1523" y="107"/>
                    <a:pt x="1523" y="107"/>
                    <a:pt x="1523" y="107"/>
                  </a:cubicBezTo>
                  <a:cubicBezTo>
                    <a:pt x="1523" y="107"/>
                    <a:pt x="1523" y="106"/>
                    <a:pt x="1523" y="106"/>
                  </a:cubicBezTo>
                  <a:cubicBezTo>
                    <a:pt x="1523" y="106"/>
                    <a:pt x="1523" y="106"/>
                    <a:pt x="1524" y="106"/>
                  </a:cubicBezTo>
                  <a:cubicBezTo>
                    <a:pt x="1524" y="106"/>
                    <a:pt x="1524" y="106"/>
                    <a:pt x="1524" y="105"/>
                  </a:cubicBezTo>
                  <a:cubicBezTo>
                    <a:pt x="1524" y="105"/>
                    <a:pt x="1524" y="105"/>
                    <a:pt x="1524" y="105"/>
                  </a:cubicBezTo>
                  <a:cubicBezTo>
                    <a:pt x="1525" y="105"/>
                    <a:pt x="1525" y="105"/>
                    <a:pt x="1525" y="105"/>
                  </a:cubicBezTo>
                  <a:cubicBezTo>
                    <a:pt x="1525" y="105"/>
                    <a:pt x="1525" y="105"/>
                    <a:pt x="1525" y="105"/>
                  </a:cubicBezTo>
                  <a:cubicBezTo>
                    <a:pt x="1525" y="105"/>
                    <a:pt x="1525" y="105"/>
                    <a:pt x="1525" y="106"/>
                  </a:cubicBezTo>
                  <a:cubicBezTo>
                    <a:pt x="1525" y="106"/>
                    <a:pt x="1526" y="105"/>
                    <a:pt x="1526" y="105"/>
                  </a:cubicBezTo>
                  <a:cubicBezTo>
                    <a:pt x="1526" y="105"/>
                    <a:pt x="1526" y="106"/>
                    <a:pt x="1526" y="106"/>
                  </a:cubicBezTo>
                  <a:cubicBezTo>
                    <a:pt x="1526" y="106"/>
                    <a:pt x="1526" y="106"/>
                    <a:pt x="1527" y="105"/>
                  </a:cubicBezTo>
                  <a:cubicBezTo>
                    <a:pt x="1527" y="105"/>
                    <a:pt x="1527" y="105"/>
                    <a:pt x="1527" y="105"/>
                  </a:cubicBezTo>
                  <a:cubicBezTo>
                    <a:pt x="1527" y="104"/>
                    <a:pt x="1527" y="104"/>
                    <a:pt x="1527" y="104"/>
                  </a:cubicBezTo>
                  <a:cubicBezTo>
                    <a:pt x="1527" y="103"/>
                    <a:pt x="1528" y="103"/>
                    <a:pt x="1528" y="103"/>
                  </a:cubicBezTo>
                  <a:cubicBezTo>
                    <a:pt x="1528" y="103"/>
                    <a:pt x="1528" y="103"/>
                    <a:pt x="1528" y="103"/>
                  </a:cubicBezTo>
                  <a:cubicBezTo>
                    <a:pt x="1528" y="103"/>
                    <a:pt x="1528" y="102"/>
                    <a:pt x="1528" y="102"/>
                  </a:cubicBezTo>
                  <a:cubicBezTo>
                    <a:pt x="1528" y="102"/>
                    <a:pt x="1529" y="102"/>
                    <a:pt x="1529" y="102"/>
                  </a:cubicBezTo>
                  <a:cubicBezTo>
                    <a:pt x="1529" y="102"/>
                    <a:pt x="1529" y="102"/>
                    <a:pt x="1529" y="102"/>
                  </a:cubicBezTo>
                  <a:cubicBezTo>
                    <a:pt x="1529" y="102"/>
                    <a:pt x="1529" y="103"/>
                    <a:pt x="1529" y="103"/>
                  </a:cubicBezTo>
                  <a:cubicBezTo>
                    <a:pt x="1530" y="103"/>
                    <a:pt x="1530" y="102"/>
                    <a:pt x="1530" y="102"/>
                  </a:cubicBezTo>
                  <a:cubicBezTo>
                    <a:pt x="1530" y="102"/>
                    <a:pt x="1530" y="103"/>
                    <a:pt x="1530" y="103"/>
                  </a:cubicBezTo>
                  <a:cubicBezTo>
                    <a:pt x="1530" y="103"/>
                    <a:pt x="1530" y="103"/>
                    <a:pt x="1530" y="103"/>
                  </a:cubicBezTo>
                  <a:cubicBezTo>
                    <a:pt x="1531" y="103"/>
                    <a:pt x="1531" y="103"/>
                    <a:pt x="1531" y="103"/>
                  </a:cubicBezTo>
                  <a:cubicBezTo>
                    <a:pt x="1531" y="103"/>
                    <a:pt x="1531" y="103"/>
                    <a:pt x="1531" y="103"/>
                  </a:cubicBezTo>
                  <a:cubicBezTo>
                    <a:pt x="1531" y="103"/>
                    <a:pt x="1531" y="102"/>
                    <a:pt x="1532" y="102"/>
                  </a:cubicBezTo>
                  <a:cubicBezTo>
                    <a:pt x="1532" y="102"/>
                    <a:pt x="1532" y="103"/>
                    <a:pt x="1532" y="103"/>
                  </a:cubicBezTo>
                  <a:cubicBezTo>
                    <a:pt x="1532" y="103"/>
                    <a:pt x="1532" y="102"/>
                    <a:pt x="1532" y="102"/>
                  </a:cubicBezTo>
                  <a:cubicBezTo>
                    <a:pt x="1533" y="102"/>
                    <a:pt x="1533" y="102"/>
                    <a:pt x="1533" y="102"/>
                  </a:cubicBezTo>
                  <a:cubicBezTo>
                    <a:pt x="1533" y="102"/>
                    <a:pt x="1533" y="101"/>
                    <a:pt x="1533" y="101"/>
                  </a:cubicBezTo>
                  <a:cubicBezTo>
                    <a:pt x="1533" y="101"/>
                    <a:pt x="1533" y="101"/>
                    <a:pt x="1533" y="101"/>
                  </a:cubicBezTo>
                  <a:cubicBezTo>
                    <a:pt x="1533" y="101"/>
                    <a:pt x="1534" y="100"/>
                    <a:pt x="1534" y="100"/>
                  </a:cubicBezTo>
                  <a:cubicBezTo>
                    <a:pt x="1534" y="100"/>
                    <a:pt x="1534" y="100"/>
                    <a:pt x="1534" y="100"/>
                  </a:cubicBezTo>
                  <a:cubicBezTo>
                    <a:pt x="1534" y="100"/>
                    <a:pt x="1534" y="99"/>
                    <a:pt x="1535" y="99"/>
                  </a:cubicBezTo>
                  <a:cubicBezTo>
                    <a:pt x="1535" y="99"/>
                    <a:pt x="1535" y="99"/>
                    <a:pt x="1535" y="99"/>
                  </a:cubicBezTo>
                  <a:cubicBezTo>
                    <a:pt x="1535" y="99"/>
                    <a:pt x="1535" y="98"/>
                    <a:pt x="1535" y="98"/>
                  </a:cubicBezTo>
                  <a:cubicBezTo>
                    <a:pt x="1535" y="98"/>
                    <a:pt x="1535" y="98"/>
                    <a:pt x="1535" y="98"/>
                  </a:cubicBezTo>
                  <a:cubicBezTo>
                    <a:pt x="1536" y="97"/>
                    <a:pt x="1536" y="98"/>
                    <a:pt x="1536" y="98"/>
                  </a:cubicBezTo>
                  <a:cubicBezTo>
                    <a:pt x="1536" y="98"/>
                    <a:pt x="1536" y="98"/>
                    <a:pt x="1536" y="98"/>
                  </a:cubicBezTo>
                  <a:cubicBezTo>
                    <a:pt x="1536" y="98"/>
                    <a:pt x="1537" y="97"/>
                    <a:pt x="1537" y="97"/>
                  </a:cubicBezTo>
                  <a:cubicBezTo>
                    <a:pt x="1537" y="97"/>
                    <a:pt x="1537" y="97"/>
                    <a:pt x="1537" y="97"/>
                  </a:cubicBezTo>
                  <a:cubicBezTo>
                    <a:pt x="1537" y="97"/>
                    <a:pt x="1537" y="97"/>
                    <a:pt x="1537" y="97"/>
                  </a:cubicBezTo>
                  <a:cubicBezTo>
                    <a:pt x="1538" y="97"/>
                    <a:pt x="1538" y="98"/>
                    <a:pt x="1538" y="98"/>
                  </a:cubicBezTo>
                  <a:cubicBezTo>
                    <a:pt x="1538" y="98"/>
                    <a:pt x="1538" y="98"/>
                    <a:pt x="1538" y="98"/>
                  </a:cubicBezTo>
                  <a:cubicBezTo>
                    <a:pt x="1538" y="98"/>
                    <a:pt x="1538" y="98"/>
                    <a:pt x="1538" y="98"/>
                  </a:cubicBezTo>
                  <a:cubicBezTo>
                    <a:pt x="1539" y="99"/>
                    <a:pt x="1539" y="98"/>
                    <a:pt x="1539" y="98"/>
                  </a:cubicBezTo>
                  <a:cubicBezTo>
                    <a:pt x="1539" y="98"/>
                    <a:pt x="1539" y="98"/>
                    <a:pt x="1539" y="98"/>
                  </a:cubicBezTo>
                  <a:cubicBezTo>
                    <a:pt x="1539" y="98"/>
                    <a:pt x="1540" y="98"/>
                    <a:pt x="1540" y="98"/>
                  </a:cubicBezTo>
                  <a:cubicBezTo>
                    <a:pt x="1540" y="98"/>
                    <a:pt x="1540" y="100"/>
                    <a:pt x="1540" y="100"/>
                  </a:cubicBezTo>
                  <a:cubicBezTo>
                    <a:pt x="1540" y="100"/>
                    <a:pt x="1540" y="98"/>
                    <a:pt x="1540" y="98"/>
                  </a:cubicBezTo>
                  <a:cubicBezTo>
                    <a:pt x="1541" y="98"/>
                    <a:pt x="1541" y="99"/>
                    <a:pt x="1541" y="98"/>
                  </a:cubicBezTo>
                  <a:cubicBezTo>
                    <a:pt x="1541" y="98"/>
                    <a:pt x="1541" y="98"/>
                    <a:pt x="1541" y="98"/>
                  </a:cubicBezTo>
                  <a:cubicBezTo>
                    <a:pt x="1541" y="98"/>
                    <a:pt x="1541" y="97"/>
                    <a:pt x="1541" y="98"/>
                  </a:cubicBezTo>
                  <a:cubicBezTo>
                    <a:pt x="1541" y="98"/>
                    <a:pt x="1542" y="98"/>
                    <a:pt x="1542" y="98"/>
                  </a:cubicBezTo>
                  <a:cubicBezTo>
                    <a:pt x="1542" y="98"/>
                    <a:pt x="1542" y="98"/>
                    <a:pt x="1542" y="98"/>
                  </a:cubicBezTo>
                  <a:cubicBezTo>
                    <a:pt x="1542" y="98"/>
                    <a:pt x="1542" y="98"/>
                    <a:pt x="1543" y="98"/>
                  </a:cubicBezTo>
                  <a:cubicBezTo>
                    <a:pt x="1543" y="98"/>
                    <a:pt x="1543" y="98"/>
                    <a:pt x="1543" y="98"/>
                  </a:cubicBezTo>
                  <a:cubicBezTo>
                    <a:pt x="1543" y="98"/>
                    <a:pt x="1543" y="99"/>
                    <a:pt x="1543" y="100"/>
                  </a:cubicBezTo>
                  <a:cubicBezTo>
                    <a:pt x="1543" y="100"/>
                    <a:pt x="1543" y="99"/>
                    <a:pt x="1544" y="99"/>
                  </a:cubicBezTo>
                  <a:cubicBezTo>
                    <a:pt x="1544" y="99"/>
                    <a:pt x="1544" y="99"/>
                    <a:pt x="1544" y="99"/>
                  </a:cubicBezTo>
                  <a:cubicBezTo>
                    <a:pt x="1544" y="99"/>
                    <a:pt x="1544" y="99"/>
                    <a:pt x="1544" y="99"/>
                  </a:cubicBezTo>
                  <a:cubicBezTo>
                    <a:pt x="1544" y="99"/>
                    <a:pt x="1545" y="98"/>
                    <a:pt x="1545" y="98"/>
                  </a:cubicBezTo>
                  <a:cubicBezTo>
                    <a:pt x="1545" y="99"/>
                    <a:pt x="1545" y="99"/>
                    <a:pt x="1545" y="99"/>
                  </a:cubicBezTo>
                  <a:cubicBezTo>
                    <a:pt x="1545" y="99"/>
                    <a:pt x="1545" y="99"/>
                    <a:pt x="1545" y="99"/>
                  </a:cubicBezTo>
                  <a:cubicBezTo>
                    <a:pt x="1546" y="99"/>
                    <a:pt x="1546" y="100"/>
                    <a:pt x="1546" y="100"/>
                  </a:cubicBezTo>
                  <a:cubicBezTo>
                    <a:pt x="1546" y="100"/>
                    <a:pt x="1546" y="100"/>
                    <a:pt x="1546" y="100"/>
                  </a:cubicBezTo>
                  <a:cubicBezTo>
                    <a:pt x="1546" y="100"/>
                    <a:pt x="1546" y="100"/>
                    <a:pt x="1546" y="100"/>
                  </a:cubicBezTo>
                  <a:cubicBezTo>
                    <a:pt x="1547" y="100"/>
                    <a:pt x="1547" y="100"/>
                    <a:pt x="1547" y="100"/>
                  </a:cubicBezTo>
                  <a:cubicBezTo>
                    <a:pt x="1547" y="100"/>
                    <a:pt x="1547" y="101"/>
                    <a:pt x="1547" y="100"/>
                  </a:cubicBezTo>
                  <a:cubicBezTo>
                    <a:pt x="1547" y="100"/>
                    <a:pt x="1548" y="100"/>
                    <a:pt x="1548" y="100"/>
                  </a:cubicBezTo>
                  <a:cubicBezTo>
                    <a:pt x="1548" y="100"/>
                    <a:pt x="1548" y="100"/>
                    <a:pt x="1548" y="100"/>
                  </a:cubicBezTo>
                  <a:cubicBezTo>
                    <a:pt x="1548" y="100"/>
                    <a:pt x="1548" y="100"/>
                    <a:pt x="1548" y="100"/>
                  </a:cubicBezTo>
                  <a:cubicBezTo>
                    <a:pt x="1549" y="99"/>
                    <a:pt x="1549" y="100"/>
                    <a:pt x="1549" y="100"/>
                  </a:cubicBezTo>
                  <a:cubicBezTo>
                    <a:pt x="1549" y="100"/>
                    <a:pt x="1549" y="100"/>
                    <a:pt x="1549" y="100"/>
                  </a:cubicBezTo>
                  <a:cubicBezTo>
                    <a:pt x="1549" y="99"/>
                    <a:pt x="1549" y="99"/>
                    <a:pt x="1549" y="99"/>
                  </a:cubicBezTo>
                  <a:cubicBezTo>
                    <a:pt x="1550" y="98"/>
                    <a:pt x="1550" y="99"/>
                    <a:pt x="1550" y="98"/>
                  </a:cubicBezTo>
                  <a:cubicBezTo>
                    <a:pt x="1550" y="98"/>
                    <a:pt x="1550" y="98"/>
                    <a:pt x="1550" y="98"/>
                  </a:cubicBezTo>
                  <a:cubicBezTo>
                    <a:pt x="1550" y="98"/>
                    <a:pt x="1550" y="98"/>
                    <a:pt x="1551" y="98"/>
                  </a:cubicBezTo>
                  <a:cubicBezTo>
                    <a:pt x="1551" y="98"/>
                    <a:pt x="1551" y="98"/>
                    <a:pt x="1551" y="98"/>
                  </a:cubicBezTo>
                  <a:cubicBezTo>
                    <a:pt x="1551" y="97"/>
                    <a:pt x="1551" y="98"/>
                    <a:pt x="1551" y="98"/>
                  </a:cubicBezTo>
                  <a:cubicBezTo>
                    <a:pt x="1551" y="98"/>
                    <a:pt x="1551" y="98"/>
                    <a:pt x="1552" y="98"/>
                  </a:cubicBezTo>
                  <a:cubicBezTo>
                    <a:pt x="1552" y="98"/>
                    <a:pt x="1552" y="98"/>
                    <a:pt x="1552" y="98"/>
                  </a:cubicBezTo>
                  <a:cubicBezTo>
                    <a:pt x="1552" y="99"/>
                    <a:pt x="1552" y="99"/>
                    <a:pt x="1552" y="99"/>
                  </a:cubicBezTo>
                  <a:cubicBezTo>
                    <a:pt x="1552" y="99"/>
                    <a:pt x="1553" y="98"/>
                    <a:pt x="1553" y="98"/>
                  </a:cubicBezTo>
                  <a:cubicBezTo>
                    <a:pt x="1553" y="98"/>
                    <a:pt x="1553" y="99"/>
                    <a:pt x="1553" y="99"/>
                  </a:cubicBezTo>
                  <a:cubicBezTo>
                    <a:pt x="1553" y="99"/>
                    <a:pt x="1553" y="98"/>
                    <a:pt x="1554" y="98"/>
                  </a:cubicBezTo>
                  <a:cubicBezTo>
                    <a:pt x="1554" y="98"/>
                    <a:pt x="1554" y="98"/>
                    <a:pt x="1554" y="98"/>
                  </a:cubicBezTo>
                  <a:cubicBezTo>
                    <a:pt x="1554" y="99"/>
                    <a:pt x="1554" y="98"/>
                    <a:pt x="1554" y="98"/>
                  </a:cubicBezTo>
                  <a:cubicBezTo>
                    <a:pt x="1554" y="98"/>
                    <a:pt x="1554" y="99"/>
                    <a:pt x="1554" y="98"/>
                  </a:cubicBezTo>
                  <a:cubicBezTo>
                    <a:pt x="1555" y="98"/>
                    <a:pt x="1555" y="98"/>
                    <a:pt x="1555" y="98"/>
                  </a:cubicBezTo>
                  <a:cubicBezTo>
                    <a:pt x="1555" y="98"/>
                    <a:pt x="1555" y="98"/>
                    <a:pt x="1555" y="98"/>
                  </a:cubicBezTo>
                  <a:cubicBezTo>
                    <a:pt x="1555" y="98"/>
                    <a:pt x="1556" y="98"/>
                    <a:pt x="1556" y="98"/>
                  </a:cubicBezTo>
                  <a:cubicBezTo>
                    <a:pt x="1556" y="98"/>
                    <a:pt x="1556" y="98"/>
                    <a:pt x="1556" y="98"/>
                  </a:cubicBezTo>
                  <a:cubicBezTo>
                    <a:pt x="1556" y="98"/>
                    <a:pt x="1556" y="98"/>
                    <a:pt x="1556" y="98"/>
                  </a:cubicBezTo>
                  <a:cubicBezTo>
                    <a:pt x="1557" y="98"/>
                    <a:pt x="1557" y="98"/>
                    <a:pt x="1557" y="98"/>
                  </a:cubicBezTo>
                  <a:cubicBezTo>
                    <a:pt x="1557" y="98"/>
                    <a:pt x="1557" y="98"/>
                    <a:pt x="1557" y="98"/>
                  </a:cubicBezTo>
                  <a:cubicBezTo>
                    <a:pt x="1557" y="98"/>
                    <a:pt x="1557" y="98"/>
                    <a:pt x="1557" y="98"/>
                  </a:cubicBezTo>
                  <a:cubicBezTo>
                    <a:pt x="1558" y="98"/>
                    <a:pt x="1558" y="98"/>
                    <a:pt x="1558" y="98"/>
                  </a:cubicBezTo>
                  <a:cubicBezTo>
                    <a:pt x="1558" y="98"/>
                    <a:pt x="1558" y="99"/>
                    <a:pt x="1558" y="99"/>
                  </a:cubicBezTo>
                  <a:cubicBezTo>
                    <a:pt x="1558" y="99"/>
                    <a:pt x="1558" y="99"/>
                    <a:pt x="1559" y="99"/>
                  </a:cubicBezTo>
                  <a:cubicBezTo>
                    <a:pt x="1559" y="99"/>
                    <a:pt x="1559" y="100"/>
                    <a:pt x="1559" y="100"/>
                  </a:cubicBezTo>
                  <a:cubicBezTo>
                    <a:pt x="1559" y="100"/>
                    <a:pt x="1559" y="100"/>
                    <a:pt x="1559" y="100"/>
                  </a:cubicBezTo>
                  <a:cubicBezTo>
                    <a:pt x="1559" y="100"/>
                    <a:pt x="1559" y="100"/>
                    <a:pt x="1560" y="100"/>
                  </a:cubicBezTo>
                  <a:cubicBezTo>
                    <a:pt x="1560" y="100"/>
                    <a:pt x="1560" y="100"/>
                    <a:pt x="1560" y="100"/>
                  </a:cubicBezTo>
                  <a:cubicBezTo>
                    <a:pt x="1560" y="100"/>
                    <a:pt x="1560" y="100"/>
                    <a:pt x="1560" y="100"/>
                  </a:cubicBezTo>
                  <a:cubicBezTo>
                    <a:pt x="1560" y="100"/>
                    <a:pt x="1561" y="99"/>
                    <a:pt x="1561" y="99"/>
                  </a:cubicBezTo>
                  <a:cubicBezTo>
                    <a:pt x="1561" y="99"/>
                    <a:pt x="1561" y="100"/>
                    <a:pt x="1561" y="100"/>
                  </a:cubicBezTo>
                  <a:cubicBezTo>
                    <a:pt x="1561" y="100"/>
                    <a:pt x="1561" y="100"/>
                    <a:pt x="1562" y="100"/>
                  </a:cubicBezTo>
                  <a:cubicBezTo>
                    <a:pt x="1562" y="100"/>
                    <a:pt x="1562" y="100"/>
                    <a:pt x="1562" y="100"/>
                  </a:cubicBezTo>
                  <a:cubicBezTo>
                    <a:pt x="1562" y="100"/>
                    <a:pt x="1562" y="99"/>
                    <a:pt x="1562" y="99"/>
                  </a:cubicBezTo>
                  <a:cubicBezTo>
                    <a:pt x="1562" y="99"/>
                    <a:pt x="1562" y="99"/>
                    <a:pt x="1562" y="99"/>
                  </a:cubicBezTo>
                  <a:cubicBezTo>
                    <a:pt x="1563" y="99"/>
                    <a:pt x="1563" y="99"/>
                    <a:pt x="1563" y="99"/>
                  </a:cubicBezTo>
                  <a:cubicBezTo>
                    <a:pt x="1563" y="99"/>
                    <a:pt x="1563" y="99"/>
                    <a:pt x="1563" y="98"/>
                  </a:cubicBezTo>
                  <a:cubicBezTo>
                    <a:pt x="1563" y="98"/>
                    <a:pt x="1564" y="99"/>
                    <a:pt x="1564" y="99"/>
                  </a:cubicBezTo>
                  <a:cubicBezTo>
                    <a:pt x="1564" y="99"/>
                    <a:pt x="1564" y="98"/>
                    <a:pt x="1564" y="98"/>
                  </a:cubicBezTo>
                  <a:cubicBezTo>
                    <a:pt x="1564" y="98"/>
                    <a:pt x="1564" y="98"/>
                    <a:pt x="1564" y="98"/>
                  </a:cubicBezTo>
                  <a:cubicBezTo>
                    <a:pt x="1564" y="97"/>
                    <a:pt x="1564" y="97"/>
                    <a:pt x="1565" y="97"/>
                  </a:cubicBezTo>
                  <a:cubicBezTo>
                    <a:pt x="1565" y="97"/>
                    <a:pt x="1565" y="97"/>
                    <a:pt x="1565" y="97"/>
                  </a:cubicBezTo>
                  <a:cubicBezTo>
                    <a:pt x="1565" y="97"/>
                    <a:pt x="1565" y="96"/>
                    <a:pt x="1565" y="96"/>
                  </a:cubicBezTo>
                  <a:cubicBezTo>
                    <a:pt x="1566" y="96"/>
                    <a:pt x="1566" y="96"/>
                    <a:pt x="1566" y="96"/>
                  </a:cubicBezTo>
                  <a:cubicBezTo>
                    <a:pt x="1566" y="96"/>
                    <a:pt x="1566" y="95"/>
                    <a:pt x="1566" y="95"/>
                  </a:cubicBezTo>
                  <a:cubicBezTo>
                    <a:pt x="1566" y="95"/>
                    <a:pt x="1566" y="95"/>
                    <a:pt x="1567" y="95"/>
                  </a:cubicBezTo>
                  <a:cubicBezTo>
                    <a:pt x="1567" y="95"/>
                    <a:pt x="1567" y="95"/>
                    <a:pt x="1567" y="95"/>
                  </a:cubicBezTo>
                  <a:cubicBezTo>
                    <a:pt x="1567" y="95"/>
                    <a:pt x="1567" y="95"/>
                    <a:pt x="1567" y="95"/>
                  </a:cubicBezTo>
                  <a:cubicBezTo>
                    <a:pt x="1567" y="95"/>
                    <a:pt x="1567" y="95"/>
                    <a:pt x="1568" y="95"/>
                  </a:cubicBezTo>
                  <a:cubicBezTo>
                    <a:pt x="1568" y="95"/>
                    <a:pt x="1568" y="95"/>
                    <a:pt x="1568" y="95"/>
                  </a:cubicBezTo>
                  <a:cubicBezTo>
                    <a:pt x="1568" y="95"/>
                    <a:pt x="1568" y="95"/>
                    <a:pt x="1568" y="94"/>
                  </a:cubicBezTo>
                  <a:cubicBezTo>
                    <a:pt x="1568" y="94"/>
                    <a:pt x="1569" y="95"/>
                    <a:pt x="1569" y="94"/>
                  </a:cubicBezTo>
                  <a:cubicBezTo>
                    <a:pt x="1569" y="94"/>
                    <a:pt x="1569" y="94"/>
                    <a:pt x="1569" y="94"/>
                  </a:cubicBezTo>
                  <a:cubicBezTo>
                    <a:pt x="1569" y="94"/>
                    <a:pt x="1569" y="94"/>
                    <a:pt x="1570" y="94"/>
                  </a:cubicBezTo>
                  <a:cubicBezTo>
                    <a:pt x="1570" y="94"/>
                    <a:pt x="1570" y="93"/>
                    <a:pt x="1570" y="93"/>
                  </a:cubicBezTo>
                  <a:cubicBezTo>
                    <a:pt x="1570" y="93"/>
                    <a:pt x="1570" y="94"/>
                    <a:pt x="1570" y="94"/>
                  </a:cubicBezTo>
                  <a:cubicBezTo>
                    <a:pt x="1570" y="94"/>
                    <a:pt x="1570" y="94"/>
                    <a:pt x="1571" y="94"/>
                  </a:cubicBezTo>
                  <a:cubicBezTo>
                    <a:pt x="1571" y="94"/>
                    <a:pt x="1571" y="94"/>
                    <a:pt x="1571" y="94"/>
                  </a:cubicBezTo>
                  <a:cubicBezTo>
                    <a:pt x="1571" y="94"/>
                    <a:pt x="1571" y="94"/>
                    <a:pt x="1571" y="94"/>
                  </a:cubicBezTo>
                  <a:cubicBezTo>
                    <a:pt x="1571" y="94"/>
                    <a:pt x="1572" y="94"/>
                    <a:pt x="1572" y="94"/>
                  </a:cubicBezTo>
                  <a:cubicBezTo>
                    <a:pt x="1572" y="94"/>
                    <a:pt x="1572" y="94"/>
                    <a:pt x="1572" y="94"/>
                  </a:cubicBezTo>
                  <a:cubicBezTo>
                    <a:pt x="1572" y="94"/>
                    <a:pt x="1572" y="94"/>
                    <a:pt x="1572" y="94"/>
                  </a:cubicBezTo>
                  <a:cubicBezTo>
                    <a:pt x="1572" y="94"/>
                    <a:pt x="1573" y="93"/>
                    <a:pt x="1573" y="93"/>
                  </a:cubicBezTo>
                  <a:cubicBezTo>
                    <a:pt x="1573" y="93"/>
                    <a:pt x="1573" y="94"/>
                    <a:pt x="1573" y="94"/>
                  </a:cubicBezTo>
                  <a:cubicBezTo>
                    <a:pt x="1573" y="94"/>
                    <a:pt x="1573" y="93"/>
                    <a:pt x="1573" y="93"/>
                  </a:cubicBezTo>
                  <a:cubicBezTo>
                    <a:pt x="1574" y="93"/>
                    <a:pt x="1574" y="93"/>
                    <a:pt x="1574" y="93"/>
                  </a:cubicBezTo>
                  <a:cubicBezTo>
                    <a:pt x="1574" y="93"/>
                    <a:pt x="1574" y="92"/>
                    <a:pt x="1574" y="92"/>
                  </a:cubicBezTo>
                  <a:cubicBezTo>
                    <a:pt x="1574" y="92"/>
                    <a:pt x="1575" y="92"/>
                    <a:pt x="1575" y="92"/>
                  </a:cubicBezTo>
                  <a:cubicBezTo>
                    <a:pt x="1575" y="92"/>
                    <a:pt x="1575" y="92"/>
                    <a:pt x="1575" y="92"/>
                  </a:cubicBezTo>
                  <a:cubicBezTo>
                    <a:pt x="1575" y="93"/>
                    <a:pt x="1575" y="93"/>
                    <a:pt x="1575" y="93"/>
                  </a:cubicBezTo>
                  <a:cubicBezTo>
                    <a:pt x="1575" y="93"/>
                    <a:pt x="1575" y="93"/>
                    <a:pt x="1576" y="92"/>
                  </a:cubicBezTo>
                  <a:cubicBezTo>
                    <a:pt x="1576" y="92"/>
                    <a:pt x="1576" y="91"/>
                    <a:pt x="1576" y="91"/>
                  </a:cubicBezTo>
                  <a:cubicBezTo>
                    <a:pt x="1576" y="91"/>
                    <a:pt x="1576" y="91"/>
                    <a:pt x="1576" y="92"/>
                  </a:cubicBezTo>
                  <a:cubicBezTo>
                    <a:pt x="1577" y="92"/>
                    <a:pt x="1577" y="92"/>
                    <a:pt x="1577" y="92"/>
                  </a:cubicBezTo>
                  <a:cubicBezTo>
                    <a:pt x="1577" y="92"/>
                    <a:pt x="1577" y="92"/>
                    <a:pt x="1577" y="91"/>
                  </a:cubicBezTo>
                  <a:cubicBezTo>
                    <a:pt x="1577" y="91"/>
                    <a:pt x="1577" y="91"/>
                    <a:pt x="1578" y="91"/>
                  </a:cubicBezTo>
                  <a:cubicBezTo>
                    <a:pt x="1578" y="91"/>
                    <a:pt x="1578" y="91"/>
                    <a:pt x="1578" y="91"/>
                  </a:cubicBezTo>
                  <a:cubicBezTo>
                    <a:pt x="1578" y="90"/>
                    <a:pt x="1578" y="90"/>
                    <a:pt x="1578" y="90"/>
                  </a:cubicBezTo>
                  <a:cubicBezTo>
                    <a:pt x="1578" y="89"/>
                    <a:pt x="1578" y="90"/>
                    <a:pt x="1579" y="89"/>
                  </a:cubicBezTo>
                  <a:cubicBezTo>
                    <a:pt x="1579" y="89"/>
                    <a:pt x="1579" y="88"/>
                    <a:pt x="1579" y="88"/>
                  </a:cubicBezTo>
                  <a:cubicBezTo>
                    <a:pt x="1579" y="88"/>
                    <a:pt x="1579" y="88"/>
                    <a:pt x="1579" y="88"/>
                  </a:cubicBezTo>
                  <a:cubicBezTo>
                    <a:pt x="1579" y="88"/>
                    <a:pt x="1580" y="88"/>
                    <a:pt x="1580" y="88"/>
                  </a:cubicBezTo>
                  <a:cubicBezTo>
                    <a:pt x="1580" y="88"/>
                    <a:pt x="1580" y="88"/>
                    <a:pt x="1580" y="88"/>
                  </a:cubicBezTo>
                  <a:cubicBezTo>
                    <a:pt x="1580" y="88"/>
                    <a:pt x="1580" y="88"/>
                    <a:pt x="1580" y="88"/>
                  </a:cubicBezTo>
                  <a:cubicBezTo>
                    <a:pt x="1580" y="87"/>
                    <a:pt x="1581" y="87"/>
                    <a:pt x="1581" y="87"/>
                  </a:cubicBezTo>
                  <a:cubicBezTo>
                    <a:pt x="1581" y="87"/>
                    <a:pt x="1581" y="87"/>
                    <a:pt x="1581" y="87"/>
                  </a:cubicBezTo>
                  <a:cubicBezTo>
                    <a:pt x="1581" y="87"/>
                    <a:pt x="1581" y="87"/>
                    <a:pt x="1581" y="87"/>
                  </a:cubicBezTo>
                  <a:cubicBezTo>
                    <a:pt x="1582" y="87"/>
                    <a:pt x="1582" y="87"/>
                    <a:pt x="1582" y="88"/>
                  </a:cubicBezTo>
                  <a:cubicBezTo>
                    <a:pt x="1582" y="88"/>
                    <a:pt x="1582" y="88"/>
                    <a:pt x="1582" y="88"/>
                  </a:cubicBezTo>
                  <a:cubicBezTo>
                    <a:pt x="1582" y="88"/>
                    <a:pt x="1583" y="88"/>
                    <a:pt x="1583" y="88"/>
                  </a:cubicBezTo>
                  <a:cubicBezTo>
                    <a:pt x="1583" y="88"/>
                    <a:pt x="1583" y="88"/>
                    <a:pt x="1583" y="88"/>
                  </a:cubicBezTo>
                  <a:cubicBezTo>
                    <a:pt x="1583" y="88"/>
                    <a:pt x="1583" y="87"/>
                    <a:pt x="1583" y="87"/>
                  </a:cubicBezTo>
                  <a:cubicBezTo>
                    <a:pt x="1583" y="87"/>
                    <a:pt x="1583" y="87"/>
                    <a:pt x="1584" y="87"/>
                  </a:cubicBezTo>
                  <a:cubicBezTo>
                    <a:pt x="1584" y="87"/>
                    <a:pt x="1584" y="87"/>
                    <a:pt x="1584" y="87"/>
                  </a:cubicBezTo>
                  <a:cubicBezTo>
                    <a:pt x="1584" y="87"/>
                    <a:pt x="1584" y="87"/>
                    <a:pt x="1584" y="86"/>
                  </a:cubicBezTo>
                  <a:cubicBezTo>
                    <a:pt x="1585" y="86"/>
                    <a:pt x="1585" y="85"/>
                    <a:pt x="1585" y="85"/>
                  </a:cubicBezTo>
                  <a:cubicBezTo>
                    <a:pt x="1585" y="85"/>
                    <a:pt x="1585" y="86"/>
                    <a:pt x="1585" y="86"/>
                  </a:cubicBezTo>
                  <a:cubicBezTo>
                    <a:pt x="1585" y="86"/>
                    <a:pt x="1585" y="85"/>
                    <a:pt x="1586" y="85"/>
                  </a:cubicBezTo>
                  <a:cubicBezTo>
                    <a:pt x="1586" y="85"/>
                    <a:pt x="1586" y="86"/>
                    <a:pt x="1586" y="86"/>
                  </a:cubicBezTo>
                  <a:cubicBezTo>
                    <a:pt x="1586" y="86"/>
                    <a:pt x="1586" y="85"/>
                    <a:pt x="1586" y="85"/>
                  </a:cubicBezTo>
                  <a:cubicBezTo>
                    <a:pt x="1586" y="85"/>
                    <a:pt x="1586" y="85"/>
                    <a:pt x="1587" y="85"/>
                  </a:cubicBezTo>
                  <a:cubicBezTo>
                    <a:pt x="1587" y="86"/>
                    <a:pt x="1587" y="86"/>
                    <a:pt x="1587" y="87"/>
                  </a:cubicBezTo>
                  <a:cubicBezTo>
                    <a:pt x="1587" y="87"/>
                    <a:pt x="1587" y="86"/>
                    <a:pt x="1587" y="86"/>
                  </a:cubicBezTo>
                  <a:cubicBezTo>
                    <a:pt x="1587" y="86"/>
                    <a:pt x="1588" y="86"/>
                    <a:pt x="1588" y="87"/>
                  </a:cubicBezTo>
                  <a:cubicBezTo>
                    <a:pt x="1588" y="87"/>
                    <a:pt x="1588" y="86"/>
                    <a:pt x="1588" y="86"/>
                  </a:cubicBezTo>
                  <a:cubicBezTo>
                    <a:pt x="1588" y="86"/>
                    <a:pt x="1588" y="86"/>
                    <a:pt x="1588" y="86"/>
                  </a:cubicBezTo>
                  <a:cubicBezTo>
                    <a:pt x="1588" y="86"/>
                    <a:pt x="1589" y="86"/>
                    <a:pt x="1589" y="86"/>
                  </a:cubicBezTo>
                  <a:cubicBezTo>
                    <a:pt x="1589" y="86"/>
                    <a:pt x="1589" y="85"/>
                    <a:pt x="1589" y="85"/>
                  </a:cubicBezTo>
                  <a:cubicBezTo>
                    <a:pt x="1589" y="85"/>
                    <a:pt x="1589" y="86"/>
                    <a:pt x="1589" y="86"/>
                  </a:cubicBezTo>
                  <a:cubicBezTo>
                    <a:pt x="1590" y="86"/>
                    <a:pt x="1590" y="86"/>
                    <a:pt x="1590" y="86"/>
                  </a:cubicBezTo>
                  <a:cubicBezTo>
                    <a:pt x="1590" y="86"/>
                    <a:pt x="1590" y="85"/>
                    <a:pt x="1590" y="85"/>
                  </a:cubicBezTo>
                  <a:cubicBezTo>
                    <a:pt x="1590" y="85"/>
                    <a:pt x="1591" y="85"/>
                    <a:pt x="1591" y="86"/>
                  </a:cubicBezTo>
                  <a:cubicBezTo>
                    <a:pt x="1591" y="86"/>
                    <a:pt x="1591" y="86"/>
                    <a:pt x="1591" y="86"/>
                  </a:cubicBezTo>
                  <a:cubicBezTo>
                    <a:pt x="1591" y="86"/>
                    <a:pt x="1591" y="86"/>
                    <a:pt x="1591" y="86"/>
                  </a:cubicBezTo>
                  <a:cubicBezTo>
                    <a:pt x="1591" y="86"/>
                    <a:pt x="1591" y="86"/>
                    <a:pt x="1592" y="86"/>
                  </a:cubicBezTo>
                  <a:cubicBezTo>
                    <a:pt x="1592" y="86"/>
                    <a:pt x="1592" y="85"/>
                    <a:pt x="1592" y="85"/>
                  </a:cubicBezTo>
                  <a:cubicBezTo>
                    <a:pt x="1592" y="85"/>
                    <a:pt x="1592" y="86"/>
                    <a:pt x="1592" y="86"/>
                  </a:cubicBezTo>
                  <a:cubicBezTo>
                    <a:pt x="1593" y="86"/>
                    <a:pt x="1593" y="85"/>
                    <a:pt x="1593" y="85"/>
                  </a:cubicBezTo>
                  <a:cubicBezTo>
                    <a:pt x="1593" y="85"/>
                    <a:pt x="1593" y="86"/>
                    <a:pt x="1593" y="86"/>
                  </a:cubicBezTo>
                  <a:cubicBezTo>
                    <a:pt x="1593" y="85"/>
                    <a:pt x="1593" y="84"/>
                    <a:pt x="1593" y="84"/>
                  </a:cubicBezTo>
                  <a:cubicBezTo>
                    <a:pt x="1593" y="83"/>
                    <a:pt x="1594" y="84"/>
                    <a:pt x="1594" y="84"/>
                  </a:cubicBezTo>
                  <a:cubicBezTo>
                    <a:pt x="1594" y="84"/>
                    <a:pt x="1594" y="84"/>
                    <a:pt x="1594" y="84"/>
                  </a:cubicBezTo>
                  <a:cubicBezTo>
                    <a:pt x="1594" y="84"/>
                    <a:pt x="1594" y="84"/>
                    <a:pt x="1595" y="84"/>
                  </a:cubicBezTo>
                  <a:cubicBezTo>
                    <a:pt x="1595" y="84"/>
                    <a:pt x="1595" y="83"/>
                    <a:pt x="1595" y="83"/>
                  </a:cubicBezTo>
                  <a:cubicBezTo>
                    <a:pt x="1595" y="83"/>
                    <a:pt x="1595" y="83"/>
                    <a:pt x="1595" y="83"/>
                  </a:cubicBezTo>
                  <a:cubicBezTo>
                    <a:pt x="1595" y="83"/>
                    <a:pt x="1596" y="83"/>
                    <a:pt x="1596" y="83"/>
                  </a:cubicBezTo>
                  <a:cubicBezTo>
                    <a:pt x="1596" y="83"/>
                    <a:pt x="1596" y="83"/>
                    <a:pt x="1596" y="83"/>
                  </a:cubicBezTo>
                  <a:cubicBezTo>
                    <a:pt x="1596" y="83"/>
                    <a:pt x="1596" y="83"/>
                    <a:pt x="1596" y="83"/>
                  </a:cubicBezTo>
                  <a:cubicBezTo>
                    <a:pt x="1596" y="82"/>
                    <a:pt x="1597" y="82"/>
                    <a:pt x="1597" y="82"/>
                  </a:cubicBezTo>
                  <a:cubicBezTo>
                    <a:pt x="1597" y="82"/>
                    <a:pt x="1597" y="83"/>
                    <a:pt x="1597" y="83"/>
                  </a:cubicBezTo>
                  <a:cubicBezTo>
                    <a:pt x="1597" y="83"/>
                    <a:pt x="1597" y="83"/>
                    <a:pt x="1598" y="83"/>
                  </a:cubicBezTo>
                  <a:cubicBezTo>
                    <a:pt x="1598" y="84"/>
                    <a:pt x="1598" y="84"/>
                    <a:pt x="1598" y="84"/>
                  </a:cubicBezTo>
                  <a:cubicBezTo>
                    <a:pt x="1598" y="84"/>
                    <a:pt x="1598" y="83"/>
                    <a:pt x="1598" y="83"/>
                  </a:cubicBezTo>
                  <a:cubicBezTo>
                    <a:pt x="1598" y="83"/>
                    <a:pt x="1599" y="83"/>
                    <a:pt x="1599" y="83"/>
                  </a:cubicBezTo>
                  <a:cubicBezTo>
                    <a:pt x="1599" y="83"/>
                    <a:pt x="1599" y="83"/>
                    <a:pt x="1599" y="82"/>
                  </a:cubicBezTo>
                  <a:cubicBezTo>
                    <a:pt x="1599" y="82"/>
                    <a:pt x="1599" y="83"/>
                    <a:pt x="1599" y="82"/>
                  </a:cubicBezTo>
                  <a:cubicBezTo>
                    <a:pt x="1599" y="82"/>
                    <a:pt x="1600" y="81"/>
                    <a:pt x="1600" y="81"/>
                  </a:cubicBezTo>
                  <a:cubicBezTo>
                    <a:pt x="1600" y="81"/>
                    <a:pt x="1600" y="81"/>
                    <a:pt x="1600" y="81"/>
                  </a:cubicBezTo>
                  <a:cubicBezTo>
                    <a:pt x="1600" y="80"/>
                    <a:pt x="1600" y="81"/>
                    <a:pt x="1600" y="81"/>
                  </a:cubicBezTo>
                  <a:cubicBezTo>
                    <a:pt x="1601" y="81"/>
                    <a:pt x="1601" y="81"/>
                    <a:pt x="1601" y="81"/>
                  </a:cubicBezTo>
                  <a:cubicBezTo>
                    <a:pt x="1601" y="80"/>
                    <a:pt x="1601" y="80"/>
                    <a:pt x="1601" y="80"/>
                  </a:cubicBezTo>
                  <a:cubicBezTo>
                    <a:pt x="1601" y="80"/>
                    <a:pt x="1601" y="80"/>
                    <a:pt x="1601" y="80"/>
                  </a:cubicBezTo>
                  <a:cubicBezTo>
                    <a:pt x="1602" y="80"/>
                    <a:pt x="1602" y="80"/>
                    <a:pt x="1602" y="80"/>
                  </a:cubicBezTo>
                  <a:cubicBezTo>
                    <a:pt x="1602" y="80"/>
                    <a:pt x="1602" y="80"/>
                    <a:pt x="1602" y="80"/>
                  </a:cubicBezTo>
                  <a:cubicBezTo>
                    <a:pt x="1602" y="80"/>
                    <a:pt x="1602" y="80"/>
                    <a:pt x="1603" y="80"/>
                  </a:cubicBezTo>
                  <a:cubicBezTo>
                    <a:pt x="1603" y="80"/>
                    <a:pt x="1603" y="80"/>
                    <a:pt x="1603" y="80"/>
                  </a:cubicBezTo>
                  <a:cubicBezTo>
                    <a:pt x="1603" y="80"/>
                    <a:pt x="1603" y="81"/>
                    <a:pt x="1603" y="81"/>
                  </a:cubicBezTo>
                  <a:cubicBezTo>
                    <a:pt x="1604" y="81"/>
                    <a:pt x="1604" y="80"/>
                    <a:pt x="1604" y="80"/>
                  </a:cubicBezTo>
                  <a:cubicBezTo>
                    <a:pt x="1604" y="80"/>
                    <a:pt x="1604" y="80"/>
                    <a:pt x="1604" y="80"/>
                  </a:cubicBezTo>
                  <a:cubicBezTo>
                    <a:pt x="1604" y="80"/>
                    <a:pt x="1604" y="80"/>
                    <a:pt x="1604" y="80"/>
                  </a:cubicBezTo>
                  <a:cubicBezTo>
                    <a:pt x="1604" y="80"/>
                    <a:pt x="1605" y="80"/>
                    <a:pt x="1605" y="80"/>
                  </a:cubicBezTo>
                  <a:cubicBezTo>
                    <a:pt x="1605" y="80"/>
                    <a:pt x="1605" y="80"/>
                    <a:pt x="1605" y="80"/>
                  </a:cubicBezTo>
                  <a:cubicBezTo>
                    <a:pt x="1605" y="80"/>
                    <a:pt x="1605" y="80"/>
                    <a:pt x="1606" y="80"/>
                  </a:cubicBezTo>
                  <a:cubicBezTo>
                    <a:pt x="1606" y="79"/>
                    <a:pt x="1606" y="79"/>
                    <a:pt x="1606" y="79"/>
                  </a:cubicBezTo>
                  <a:cubicBezTo>
                    <a:pt x="1606" y="79"/>
                    <a:pt x="1606" y="79"/>
                    <a:pt x="1606" y="79"/>
                  </a:cubicBezTo>
                  <a:cubicBezTo>
                    <a:pt x="1606" y="79"/>
                    <a:pt x="1607" y="79"/>
                    <a:pt x="1607" y="79"/>
                  </a:cubicBezTo>
                  <a:cubicBezTo>
                    <a:pt x="1607" y="80"/>
                    <a:pt x="1607" y="80"/>
                    <a:pt x="1607" y="80"/>
                  </a:cubicBezTo>
                  <a:cubicBezTo>
                    <a:pt x="1607" y="80"/>
                    <a:pt x="1607" y="79"/>
                    <a:pt x="1607" y="79"/>
                  </a:cubicBezTo>
                  <a:cubicBezTo>
                    <a:pt x="1607" y="79"/>
                    <a:pt x="1608" y="80"/>
                    <a:pt x="1608" y="80"/>
                  </a:cubicBezTo>
                  <a:cubicBezTo>
                    <a:pt x="1608" y="80"/>
                    <a:pt x="1608" y="79"/>
                    <a:pt x="1608" y="79"/>
                  </a:cubicBezTo>
                  <a:cubicBezTo>
                    <a:pt x="1608" y="78"/>
                    <a:pt x="1608" y="79"/>
                    <a:pt x="1608" y="78"/>
                  </a:cubicBezTo>
                  <a:cubicBezTo>
                    <a:pt x="1609" y="78"/>
                    <a:pt x="1609" y="78"/>
                    <a:pt x="1609" y="78"/>
                  </a:cubicBezTo>
                  <a:cubicBezTo>
                    <a:pt x="1609" y="78"/>
                    <a:pt x="1609" y="78"/>
                    <a:pt x="1609" y="78"/>
                  </a:cubicBezTo>
                  <a:cubicBezTo>
                    <a:pt x="1609" y="78"/>
                    <a:pt x="1609" y="78"/>
                    <a:pt x="1609" y="78"/>
                  </a:cubicBezTo>
                  <a:cubicBezTo>
                    <a:pt x="1610" y="78"/>
                    <a:pt x="1610" y="78"/>
                    <a:pt x="1610" y="79"/>
                  </a:cubicBezTo>
                  <a:cubicBezTo>
                    <a:pt x="1610" y="79"/>
                    <a:pt x="1610" y="79"/>
                    <a:pt x="1610" y="79"/>
                  </a:cubicBezTo>
                  <a:cubicBezTo>
                    <a:pt x="1610" y="79"/>
                    <a:pt x="1610" y="79"/>
                    <a:pt x="1611" y="79"/>
                  </a:cubicBezTo>
                  <a:cubicBezTo>
                    <a:pt x="1611" y="78"/>
                    <a:pt x="1611" y="78"/>
                    <a:pt x="1611" y="78"/>
                  </a:cubicBezTo>
                  <a:cubicBezTo>
                    <a:pt x="1611" y="78"/>
                    <a:pt x="1611" y="78"/>
                    <a:pt x="1611" y="78"/>
                  </a:cubicBezTo>
                  <a:cubicBezTo>
                    <a:pt x="1612" y="78"/>
                    <a:pt x="1612" y="78"/>
                    <a:pt x="1612" y="78"/>
                  </a:cubicBezTo>
                  <a:cubicBezTo>
                    <a:pt x="1612" y="78"/>
                    <a:pt x="1612" y="78"/>
                    <a:pt x="1612" y="78"/>
                  </a:cubicBezTo>
                  <a:cubicBezTo>
                    <a:pt x="1612" y="78"/>
                    <a:pt x="1612" y="78"/>
                    <a:pt x="1612" y="78"/>
                  </a:cubicBezTo>
                  <a:cubicBezTo>
                    <a:pt x="1612" y="78"/>
                    <a:pt x="1613" y="78"/>
                    <a:pt x="1613" y="78"/>
                  </a:cubicBezTo>
                  <a:cubicBezTo>
                    <a:pt x="1613" y="78"/>
                    <a:pt x="1613" y="78"/>
                    <a:pt x="1613" y="78"/>
                  </a:cubicBezTo>
                  <a:cubicBezTo>
                    <a:pt x="1613" y="77"/>
                    <a:pt x="1613" y="77"/>
                    <a:pt x="1614" y="77"/>
                  </a:cubicBezTo>
                  <a:cubicBezTo>
                    <a:pt x="1614" y="77"/>
                    <a:pt x="1614" y="77"/>
                    <a:pt x="1614" y="77"/>
                  </a:cubicBezTo>
                  <a:cubicBezTo>
                    <a:pt x="1614" y="77"/>
                    <a:pt x="1614" y="77"/>
                    <a:pt x="1614" y="77"/>
                  </a:cubicBezTo>
                  <a:cubicBezTo>
                    <a:pt x="1614" y="76"/>
                    <a:pt x="1615" y="77"/>
                    <a:pt x="1615" y="76"/>
                  </a:cubicBezTo>
                  <a:cubicBezTo>
                    <a:pt x="1615" y="76"/>
                    <a:pt x="1615" y="75"/>
                    <a:pt x="1615" y="75"/>
                  </a:cubicBezTo>
                  <a:cubicBezTo>
                    <a:pt x="1615" y="75"/>
                    <a:pt x="1615" y="76"/>
                    <a:pt x="1615" y="76"/>
                  </a:cubicBezTo>
                  <a:cubicBezTo>
                    <a:pt x="1615" y="75"/>
                    <a:pt x="1616" y="75"/>
                    <a:pt x="1616" y="75"/>
                  </a:cubicBezTo>
                  <a:cubicBezTo>
                    <a:pt x="1616" y="75"/>
                    <a:pt x="1616" y="75"/>
                    <a:pt x="1616" y="75"/>
                  </a:cubicBezTo>
                  <a:cubicBezTo>
                    <a:pt x="1616" y="75"/>
                    <a:pt x="1616" y="75"/>
                    <a:pt x="1616" y="75"/>
                  </a:cubicBezTo>
                  <a:cubicBezTo>
                    <a:pt x="1617" y="75"/>
                    <a:pt x="1617" y="75"/>
                    <a:pt x="1617" y="75"/>
                  </a:cubicBezTo>
                  <a:cubicBezTo>
                    <a:pt x="1617" y="75"/>
                    <a:pt x="1617" y="75"/>
                    <a:pt x="1617" y="75"/>
                  </a:cubicBezTo>
                  <a:cubicBezTo>
                    <a:pt x="1617" y="75"/>
                    <a:pt x="1617" y="75"/>
                    <a:pt x="1617" y="75"/>
                  </a:cubicBezTo>
                  <a:cubicBezTo>
                    <a:pt x="1618" y="75"/>
                    <a:pt x="1618" y="75"/>
                    <a:pt x="1618" y="75"/>
                  </a:cubicBezTo>
                  <a:cubicBezTo>
                    <a:pt x="1618" y="75"/>
                    <a:pt x="1618" y="74"/>
                    <a:pt x="1618" y="74"/>
                  </a:cubicBezTo>
                  <a:cubicBezTo>
                    <a:pt x="1618" y="74"/>
                    <a:pt x="1618" y="75"/>
                    <a:pt x="1619" y="75"/>
                  </a:cubicBezTo>
                  <a:cubicBezTo>
                    <a:pt x="1619" y="75"/>
                    <a:pt x="1619" y="74"/>
                    <a:pt x="1619" y="74"/>
                  </a:cubicBezTo>
                  <a:cubicBezTo>
                    <a:pt x="1619" y="74"/>
                    <a:pt x="1619" y="74"/>
                    <a:pt x="1619" y="74"/>
                  </a:cubicBezTo>
                  <a:cubicBezTo>
                    <a:pt x="1620" y="74"/>
                    <a:pt x="1620" y="74"/>
                    <a:pt x="1620" y="74"/>
                  </a:cubicBezTo>
                  <a:cubicBezTo>
                    <a:pt x="1620" y="74"/>
                    <a:pt x="1620" y="74"/>
                    <a:pt x="1620" y="74"/>
                  </a:cubicBezTo>
                  <a:cubicBezTo>
                    <a:pt x="1620" y="74"/>
                    <a:pt x="1620" y="74"/>
                    <a:pt x="1620" y="74"/>
                  </a:cubicBezTo>
                  <a:cubicBezTo>
                    <a:pt x="1620" y="73"/>
                    <a:pt x="1621" y="73"/>
                    <a:pt x="1621" y="73"/>
                  </a:cubicBezTo>
                  <a:cubicBezTo>
                    <a:pt x="1621" y="73"/>
                    <a:pt x="1621" y="74"/>
                    <a:pt x="1621" y="74"/>
                  </a:cubicBezTo>
                  <a:cubicBezTo>
                    <a:pt x="1621" y="74"/>
                    <a:pt x="1621" y="74"/>
                    <a:pt x="1622" y="74"/>
                  </a:cubicBezTo>
                  <a:cubicBezTo>
                    <a:pt x="1622" y="74"/>
                    <a:pt x="1622" y="74"/>
                    <a:pt x="1622" y="74"/>
                  </a:cubicBezTo>
                  <a:cubicBezTo>
                    <a:pt x="1622" y="74"/>
                    <a:pt x="1622" y="74"/>
                    <a:pt x="1622" y="73"/>
                  </a:cubicBezTo>
                  <a:cubicBezTo>
                    <a:pt x="1622" y="73"/>
                    <a:pt x="1622" y="73"/>
                    <a:pt x="1623" y="73"/>
                  </a:cubicBezTo>
                  <a:cubicBezTo>
                    <a:pt x="1623" y="73"/>
                    <a:pt x="1623" y="72"/>
                    <a:pt x="1623" y="72"/>
                  </a:cubicBezTo>
                  <a:cubicBezTo>
                    <a:pt x="1623" y="72"/>
                    <a:pt x="1623" y="72"/>
                    <a:pt x="1623" y="72"/>
                  </a:cubicBezTo>
                  <a:cubicBezTo>
                    <a:pt x="1623" y="72"/>
                    <a:pt x="1624" y="72"/>
                    <a:pt x="1624" y="72"/>
                  </a:cubicBezTo>
                  <a:cubicBezTo>
                    <a:pt x="1624" y="72"/>
                    <a:pt x="1624" y="71"/>
                    <a:pt x="1624" y="71"/>
                  </a:cubicBezTo>
                  <a:cubicBezTo>
                    <a:pt x="1624" y="71"/>
                    <a:pt x="1624" y="72"/>
                    <a:pt x="1624" y="71"/>
                  </a:cubicBezTo>
                  <a:cubicBezTo>
                    <a:pt x="1625" y="71"/>
                    <a:pt x="1625" y="70"/>
                    <a:pt x="1625" y="69"/>
                  </a:cubicBezTo>
                  <a:cubicBezTo>
                    <a:pt x="1625" y="69"/>
                    <a:pt x="1625" y="69"/>
                    <a:pt x="1625" y="69"/>
                  </a:cubicBezTo>
                  <a:cubicBezTo>
                    <a:pt x="1625" y="69"/>
                    <a:pt x="1625" y="69"/>
                    <a:pt x="1625" y="69"/>
                  </a:cubicBezTo>
                  <a:cubicBezTo>
                    <a:pt x="1626" y="69"/>
                    <a:pt x="1626" y="69"/>
                    <a:pt x="1626" y="69"/>
                  </a:cubicBezTo>
                  <a:cubicBezTo>
                    <a:pt x="1626" y="68"/>
                    <a:pt x="1626" y="68"/>
                    <a:pt x="1626" y="68"/>
                  </a:cubicBezTo>
                  <a:cubicBezTo>
                    <a:pt x="1626" y="68"/>
                    <a:pt x="1627" y="68"/>
                    <a:pt x="1627" y="68"/>
                  </a:cubicBezTo>
                  <a:cubicBezTo>
                    <a:pt x="1627" y="68"/>
                    <a:pt x="1627" y="68"/>
                    <a:pt x="1627" y="68"/>
                  </a:cubicBezTo>
                  <a:cubicBezTo>
                    <a:pt x="1627" y="68"/>
                    <a:pt x="1627" y="69"/>
                    <a:pt x="1627" y="69"/>
                  </a:cubicBezTo>
                  <a:cubicBezTo>
                    <a:pt x="1628" y="69"/>
                    <a:pt x="1628" y="68"/>
                    <a:pt x="1628" y="68"/>
                  </a:cubicBezTo>
                  <a:cubicBezTo>
                    <a:pt x="1628" y="68"/>
                    <a:pt x="1628" y="68"/>
                    <a:pt x="1628" y="68"/>
                  </a:cubicBezTo>
                  <a:cubicBezTo>
                    <a:pt x="1628" y="67"/>
                    <a:pt x="1628" y="67"/>
                    <a:pt x="1628" y="67"/>
                  </a:cubicBezTo>
                  <a:cubicBezTo>
                    <a:pt x="1629" y="67"/>
                    <a:pt x="1629" y="66"/>
                    <a:pt x="1629" y="66"/>
                  </a:cubicBezTo>
                  <a:cubicBezTo>
                    <a:pt x="1629" y="66"/>
                    <a:pt x="1629" y="66"/>
                    <a:pt x="1629" y="66"/>
                  </a:cubicBezTo>
                  <a:cubicBezTo>
                    <a:pt x="1629" y="66"/>
                    <a:pt x="1629" y="65"/>
                    <a:pt x="1630" y="65"/>
                  </a:cubicBezTo>
                  <a:cubicBezTo>
                    <a:pt x="1630" y="65"/>
                    <a:pt x="1630" y="65"/>
                    <a:pt x="1630" y="64"/>
                  </a:cubicBezTo>
                  <a:cubicBezTo>
                    <a:pt x="1630" y="64"/>
                    <a:pt x="1630" y="65"/>
                    <a:pt x="1630" y="64"/>
                  </a:cubicBezTo>
                  <a:cubicBezTo>
                    <a:pt x="1630" y="64"/>
                    <a:pt x="1630" y="64"/>
                    <a:pt x="1631" y="64"/>
                  </a:cubicBezTo>
                  <a:cubicBezTo>
                    <a:pt x="1631" y="63"/>
                    <a:pt x="1631" y="63"/>
                    <a:pt x="1631" y="63"/>
                  </a:cubicBezTo>
                  <a:cubicBezTo>
                    <a:pt x="1631" y="63"/>
                    <a:pt x="1631" y="63"/>
                    <a:pt x="1631" y="63"/>
                  </a:cubicBezTo>
                  <a:cubicBezTo>
                    <a:pt x="1631" y="63"/>
                    <a:pt x="1632" y="63"/>
                    <a:pt x="1632" y="63"/>
                  </a:cubicBezTo>
                  <a:cubicBezTo>
                    <a:pt x="1632" y="62"/>
                    <a:pt x="1632" y="62"/>
                    <a:pt x="1632" y="62"/>
                  </a:cubicBezTo>
                  <a:cubicBezTo>
                    <a:pt x="1632" y="62"/>
                    <a:pt x="1632" y="62"/>
                    <a:pt x="1633" y="62"/>
                  </a:cubicBezTo>
                  <a:cubicBezTo>
                    <a:pt x="1633" y="62"/>
                    <a:pt x="1633" y="62"/>
                    <a:pt x="1633" y="62"/>
                  </a:cubicBezTo>
                  <a:cubicBezTo>
                    <a:pt x="1633" y="62"/>
                    <a:pt x="1633" y="62"/>
                    <a:pt x="1633" y="62"/>
                  </a:cubicBezTo>
                  <a:cubicBezTo>
                    <a:pt x="1633" y="62"/>
                    <a:pt x="1633" y="62"/>
                    <a:pt x="1633" y="62"/>
                  </a:cubicBezTo>
                  <a:cubicBezTo>
                    <a:pt x="1634" y="61"/>
                    <a:pt x="1634" y="61"/>
                    <a:pt x="1634" y="61"/>
                  </a:cubicBezTo>
                  <a:cubicBezTo>
                    <a:pt x="1634" y="61"/>
                    <a:pt x="1634" y="61"/>
                    <a:pt x="1634" y="60"/>
                  </a:cubicBezTo>
                  <a:cubicBezTo>
                    <a:pt x="1634" y="60"/>
                    <a:pt x="1635" y="60"/>
                    <a:pt x="1635" y="60"/>
                  </a:cubicBezTo>
                  <a:cubicBezTo>
                    <a:pt x="1635" y="59"/>
                    <a:pt x="1635" y="59"/>
                    <a:pt x="1635" y="59"/>
                  </a:cubicBezTo>
                  <a:cubicBezTo>
                    <a:pt x="1635" y="59"/>
                    <a:pt x="1635" y="58"/>
                    <a:pt x="1635" y="58"/>
                  </a:cubicBezTo>
                  <a:cubicBezTo>
                    <a:pt x="1636" y="58"/>
                    <a:pt x="1636" y="58"/>
                    <a:pt x="1636" y="58"/>
                  </a:cubicBezTo>
                  <a:cubicBezTo>
                    <a:pt x="1636" y="58"/>
                    <a:pt x="1636" y="58"/>
                    <a:pt x="1636" y="58"/>
                  </a:cubicBezTo>
                  <a:cubicBezTo>
                    <a:pt x="1636" y="58"/>
                    <a:pt x="1636" y="57"/>
                    <a:pt x="1636" y="57"/>
                  </a:cubicBezTo>
                  <a:cubicBezTo>
                    <a:pt x="1637" y="57"/>
                    <a:pt x="1637" y="57"/>
                    <a:pt x="1637" y="57"/>
                  </a:cubicBezTo>
                  <a:cubicBezTo>
                    <a:pt x="1637" y="57"/>
                    <a:pt x="1637" y="57"/>
                    <a:pt x="1637" y="57"/>
                  </a:cubicBezTo>
                  <a:cubicBezTo>
                    <a:pt x="1637" y="57"/>
                    <a:pt x="1637" y="56"/>
                    <a:pt x="1638" y="56"/>
                  </a:cubicBezTo>
                  <a:cubicBezTo>
                    <a:pt x="1638" y="56"/>
                    <a:pt x="1638" y="57"/>
                    <a:pt x="1638" y="57"/>
                  </a:cubicBezTo>
                  <a:cubicBezTo>
                    <a:pt x="1638" y="57"/>
                    <a:pt x="1638" y="57"/>
                    <a:pt x="1638" y="57"/>
                  </a:cubicBezTo>
                  <a:cubicBezTo>
                    <a:pt x="1638" y="57"/>
                    <a:pt x="1638" y="58"/>
                    <a:pt x="1639" y="58"/>
                  </a:cubicBezTo>
                  <a:cubicBezTo>
                    <a:pt x="1639" y="58"/>
                    <a:pt x="1639" y="57"/>
                    <a:pt x="1639" y="57"/>
                  </a:cubicBezTo>
                  <a:cubicBezTo>
                    <a:pt x="1639" y="57"/>
                    <a:pt x="1639" y="58"/>
                    <a:pt x="1639" y="57"/>
                  </a:cubicBezTo>
                  <a:cubicBezTo>
                    <a:pt x="1639" y="57"/>
                    <a:pt x="1640" y="57"/>
                    <a:pt x="1640" y="56"/>
                  </a:cubicBezTo>
                  <a:cubicBezTo>
                    <a:pt x="1640" y="56"/>
                    <a:pt x="1640" y="56"/>
                    <a:pt x="1640" y="56"/>
                  </a:cubicBezTo>
                  <a:cubicBezTo>
                    <a:pt x="1640" y="56"/>
                    <a:pt x="1640" y="56"/>
                    <a:pt x="1641" y="56"/>
                  </a:cubicBezTo>
                  <a:cubicBezTo>
                    <a:pt x="1641" y="56"/>
                    <a:pt x="1641" y="56"/>
                    <a:pt x="1641" y="56"/>
                  </a:cubicBezTo>
                  <a:cubicBezTo>
                    <a:pt x="1641" y="55"/>
                    <a:pt x="1641" y="55"/>
                    <a:pt x="1641" y="55"/>
                  </a:cubicBezTo>
                  <a:cubicBezTo>
                    <a:pt x="1641" y="55"/>
                    <a:pt x="1641" y="56"/>
                    <a:pt x="1641" y="55"/>
                  </a:cubicBezTo>
                  <a:cubicBezTo>
                    <a:pt x="1642" y="55"/>
                    <a:pt x="1642" y="55"/>
                    <a:pt x="1642" y="55"/>
                  </a:cubicBezTo>
                  <a:cubicBezTo>
                    <a:pt x="1642" y="55"/>
                    <a:pt x="1642" y="55"/>
                    <a:pt x="1642" y="55"/>
                  </a:cubicBezTo>
                  <a:cubicBezTo>
                    <a:pt x="1642" y="55"/>
                    <a:pt x="1643" y="55"/>
                    <a:pt x="1643" y="55"/>
                  </a:cubicBezTo>
                  <a:cubicBezTo>
                    <a:pt x="1643" y="55"/>
                    <a:pt x="1643" y="55"/>
                    <a:pt x="1643" y="55"/>
                  </a:cubicBezTo>
                  <a:cubicBezTo>
                    <a:pt x="1643" y="55"/>
                    <a:pt x="1643" y="55"/>
                    <a:pt x="1643" y="55"/>
                  </a:cubicBezTo>
                  <a:cubicBezTo>
                    <a:pt x="1644" y="55"/>
                    <a:pt x="1644" y="55"/>
                    <a:pt x="1644" y="55"/>
                  </a:cubicBezTo>
                  <a:cubicBezTo>
                    <a:pt x="1644" y="55"/>
                    <a:pt x="1644" y="56"/>
                    <a:pt x="1644" y="56"/>
                  </a:cubicBezTo>
                  <a:cubicBezTo>
                    <a:pt x="1644" y="56"/>
                    <a:pt x="1644" y="55"/>
                    <a:pt x="1644" y="55"/>
                  </a:cubicBezTo>
                  <a:cubicBezTo>
                    <a:pt x="1645" y="55"/>
                    <a:pt x="1645" y="55"/>
                    <a:pt x="1645" y="55"/>
                  </a:cubicBezTo>
                  <a:cubicBezTo>
                    <a:pt x="1645" y="55"/>
                    <a:pt x="1645" y="55"/>
                    <a:pt x="1645" y="55"/>
                  </a:cubicBezTo>
                  <a:cubicBezTo>
                    <a:pt x="1645" y="55"/>
                    <a:pt x="1645" y="54"/>
                    <a:pt x="1646" y="54"/>
                  </a:cubicBezTo>
                  <a:cubicBezTo>
                    <a:pt x="1646" y="54"/>
                    <a:pt x="1646" y="55"/>
                    <a:pt x="1646" y="55"/>
                  </a:cubicBezTo>
                  <a:cubicBezTo>
                    <a:pt x="1646" y="55"/>
                    <a:pt x="1646" y="55"/>
                    <a:pt x="1646" y="54"/>
                  </a:cubicBezTo>
                  <a:cubicBezTo>
                    <a:pt x="1646" y="54"/>
                    <a:pt x="1646" y="55"/>
                    <a:pt x="1647" y="55"/>
                  </a:cubicBezTo>
                  <a:cubicBezTo>
                    <a:pt x="1647" y="55"/>
                    <a:pt x="1647" y="54"/>
                    <a:pt x="1647" y="54"/>
                  </a:cubicBezTo>
                  <a:cubicBezTo>
                    <a:pt x="1647" y="54"/>
                    <a:pt x="1647" y="54"/>
                    <a:pt x="1647" y="53"/>
                  </a:cubicBezTo>
                  <a:cubicBezTo>
                    <a:pt x="1647" y="53"/>
                    <a:pt x="1648" y="53"/>
                    <a:pt x="1648" y="53"/>
                  </a:cubicBezTo>
                  <a:cubicBezTo>
                    <a:pt x="1648" y="52"/>
                    <a:pt x="1648" y="52"/>
                    <a:pt x="1648" y="52"/>
                  </a:cubicBezTo>
                  <a:cubicBezTo>
                    <a:pt x="1648" y="52"/>
                    <a:pt x="1648" y="52"/>
                    <a:pt x="1649" y="52"/>
                  </a:cubicBezTo>
                  <a:cubicBezTo>
                    <a:pt x="1649" y="52"/>
                    <a:pt x="1649" y="51"/>
                    <a:pt x="1649" y="51"/>
                  </a:cubicBezTo>
                  <a:cubicBezTo>
                    <a:pt x="1649" y="51"/>
                    <a:pt x="1649" y="51"/>
                    <a:pt x="1649" y="51"/>
                  </a:cubicBezTo>
                  <a:cubicBezTo>
                    <a:pt x="1649" y="51"/>
                    <a:pt x="1649" y="50"/>
                    <a:pt x="1650" y="50"/>
                  </a:cubicBezTo>
                  <a:cubicBezTo>
                    <a:pt x="1650" y="50"/>
                    <a:pt x="1650" y="50"/>
                    <a:pt x="1650" y="50"/>
                  </a:cubicBezTo>
                  <a:cubicBezTo>
                    <a:pt x="1650" y="50"/>
                    <a:pt x="1650" y="50"/>
                    <a:pt x="1650" y="50"/>
                  </a:cubicBezTo>
                  <a:cubicBezTo>
                    <a:pt x="1650" y="50"/>
                    <a:pt x="1651" y="50"/>
                    <a:pt x="1651" y="50"/>
                  </a:cubicBezTo>
                  <a:cubicBezTo>
                    <a:pt x="1651" y="49"/>
                    <a:pt x="1651" y="49"/>
                    <a:pt x="1651" y="49"/>
                  </a:cubicBezTo>
                  <a:cubicBezTo>
                    <a:pt x="1651" y="49"/>
                    <a:pt x="1651" y="49"/>
                    <a:pt x="1651" y="49"/>
                  </a:cubicBezTo>
                  <a:cubicBezTo>
                    <a:pt x="1651" y="49"/>
                    <a:pt x="1652" y="49"/>
                    <a:pt x="1652" y="48"/>
                  </a:cubicBezTo>
                  <a:cubicBezTo>
                    <a:pt x="1652" y="48"/>
                    <a:pt x="1652" y="48"/>
                    <a:pt x="1652" y="47"/>
                  </a:cubicBezTo>
                  <a:cubicBezTo>
                    <a:pt x="1652" y="47"/>
                    <a:pt x="1652" y="45"/>
                    <a:pt x="1652" y="45"/>
                  </a:cubicBezTo>
                  <a:cubicBezTo>
                    <a:pt x="1653" y="44"/>
                    <a:pt x="1653" y="43"/>
                    <a:pt x="1653" y="43"/>
                  </a:cubicBezTo>
                  <a:cubicBezTo>
                    <a:pt x="1653" y="43"/>
                    <a:pt x="1653" y="43"/>
                    <a:pt x="1653" y="43"/>
                  </a:cubicBezTo>
                  <a:cubicBezTo>
                    <a:pt x="1653" y="43"/>
                    <a:pt x="1654" y="42"/>
                    <a:pt x="1654" y="42"/>
                  </a:cubicBezTo>
                  <a:cubicBezTo>
                    <a:pt x="1654" y="43"/>
                    <a:pt x="1654" y="44"/>
                    <a:pt x="1654" y="44"/>
                  </a:cubicBezTo>
                  <a:cubicBezTo>
                    <a:pt x="1654" y="44"/>
                    <a:pt x="1654" y="44"/>
                    <a:pt x="1654" y="43"/>
                  </a:cubicBezTo>
                  <a:cubicBezTo>
                    <a:pt x="1654" y="43"/>
                    <a:pt x="1654" y="43"/>
                    <a:pt x="1655" y="42"/>
                  </a:cubicBezTo>
                  <a:cubicBezTo>
                    <a:pt x="1655" y="42"/>
                    <a:pt x="1655" y="41"/>
                    <a:pt x="1655" y="41"/>
                  </a:cubicBezTo>
                  <a:cubicBezTo>
                    <a:pt x="1655" y="40"/>
                    <a:pt x="1655" y="40"/>
                    <a:pt x="1655" y="40"/>
                  </a:cubicBezTo>
                  <a:cubicBezTo>
                    <a:pt x="1655" y="40"/>
                    <a:pt x="1656" y="40"/>
                    <a:pt x="1656" y="39"/>
                  </a:cubicBezTo>
                  <a:cubicBezTo>
                    <a:pt x="1656" y="39"/>
                    <a:pt x="1656" y="39"/>
                    <a:pt x="1656" y="38"/>
                  </a:cubicBezTo>
                  <a:cubicBezTo>
                    <a:pt x="1656" y="38"/>
                    <a:pt x="1656" y="37"/>
                    <a:pt x="1657" y="37"/>
                  </a:cubicBezTo>
                  <a:cubicBezTo>
                    <a:pt x="1657" y="36"/>
                    <a:pt x="1657" y="36"/>
                    <a:pt x="1657" y="36"/>
                  </a:cubicBezTo>
                  <a:cubicBezTo>
                    <a:pt x="1657" y="36"/>
                    <a:pt x="1657" y="36"/>
                    <a:pt x="1657" y="36"/>
                  </a:cubicBezTo>
                  <a:cubicBezTo>
                    <a:pt x="1657" y="36"/>
                    <a:pt x="1657" y="35"/>
                    <a:pt x="1658" y="35"/>
                  </a:cubicBezTo>
                  <a:cubicBezTo>
                    <a:pt x="1658" y="35"/>
                    <a:pt x="1658" y="35"/>
                    <a:pt x="1658" y="34"/>
                  </a:cubicBezTo>
                  <a:cubicBezTo>
                    <a:pt x="1658" y="34"/>
                    <a:pt x="1658" y="35"/>
                    <a:pt x="1658" y="35"/>
                  </a:cubicBezTo>
                  <a:cubicBezTo>
                    <a:pt x="1658" y="34"/>
                    <a:pt x="1659" y="32"/>
                    <a:pt x="1659" y="32"/>
                  </a:cubicBezTo>
                  <a:cubicBezTo>
                    <a:pt x="1659" y="32"/>
                    <a:pt x="1659" y="32"/>
                    <a:pt x="1659" y="31"/>
                  </a:cubicBezTo>
                  <a:cubicBezTo>
                    <a:pt x="1659" y="31"/>
                    <a:pt x="1659" y="30"/>
                    <a:pt x="1659" y="29"/>
                  </a:cubicBezTo>
                  <a:cubicBezTo>
                    <a:pt x="1659" y="29"/>
                    <a:pt x="1660" y="30"/>
                    <a:pt x="1660" y="30"/>
                  </a:cubicBezTo>
                  <a:cubicBezTo>
                    <a:pt x="1660" y="30"/>
                    <a:pt x="1660" y="30"/>
                    <a:pt x="1660" y="30"/>
                  </a:cubicBezTo>
                  <a:cubicBezTo>
                    <a:pt x="1660" y="30"/>
                    <a:pt x="1660" y="30"/>
                    <a:pt x="1660" y="30"/>
                  </a:cubicBezTo>
                  <a:cubicBezTo>
                    <a:pt x="1661" y="30"/>
                    <a:pt x="1661" y="29"/>
                    <a:pt x="1661" y="29"/>
                  </a:cubicBezTo>
                  <a:cubicBezTo>
                    <a:pt x="1661" y="29"/>
                    <a:pt x="1661" y="30"/>
                    <a:pt x="1661" y="31"/>
                  </a:cubicBezTo>
                  <a:cubicBezTo>
                    <a:pt x="1661" y="31"/>
                    <a:pt x="1662" y="30"/>
                    <a:pt x="1662" y="30"/>
                  </a:cubicBezTo>
                  <a:cubicBezTo>
                    <a:pt x="1662" y="30"/>
                    <a:pt x="1662" y="30"/>
                    <a:pt x="1662" y="30"/>
                  </a:cubicBezTo>
                  <a:cubicBezTo>
                    <a:pt x="1662" y="30"/>
                    <a:pt x="1662" y="28"/>
                    <a:pt x="1662" y="28"/>
                  </a:cubicBezTo>
                  <a:cubicBezTo>
                    <a:pt x="1662" y="28"/>
                    <a:pt x="1663" y="28"/>
                    <a:pt x="1663" y="28"/>
                  </a:cubicBezTo>
                  <a:cubicBezTo>
                    <a:pt x="1663" y="27"/>
                    <a:pt x="1663" y="27"/>
                    <a:pt x="1663" y="27"/>
                  </a:cubicBezTo>
                  <a:cubicBezTo>
                    <a:pt x="1663" y="27"/>
                    <a:pt x="1663" y="27"/>
                    <a:pt x="1663" y="27"/>
                  </a:cubicBezTo>
                  <a:cubicBezTo>
                    <a:pt x="1664" y="27"/>
                    <a:pt x="1664" y="26"/>
                    <a:pt x="1664" y="26"/>
                  </a:cubicBezTo>
                  <a:cubicBezTo>
                    <a:pt x="1664" y="26"/>
                    <a:pt x="1664" y="27"/>
                    <a:pt x="1664" y="27"/>
                  </a:cubicBezTo>
                  <a:cubicBezTo>
                    <a:pt x="1664" y="27"/>
                    <a:pt x="1664" y="26"/>
                    <a:pt x="1665" y="26"/>
                  </a:cubicBezTo>
                  <a:cubicBezTo>
                    <a:pt x="1665" y="26"/>
                    <a:pt x="1665" y="27"/>
                    <a:pt x="1665" y="27"/>
                  </a:cubicBezTo>
                  <a:cubicBezTo>
                    <a:pt x="1665" y="27"/>
                    <a:pt x="1665" y="26"/>
                    <a:pt x="1665" y="26"/>
                  </a:cubicBezTo>
                  <a:cubicBezTo>
                    <a:pt x="1665" y="26"/>
                    <a:pt x="1665" y="26"/>
                    <a:pt x="1666" y="26"/>
                  </a:cubicBezTo>
                  <a:cubicBezTo>
                    <a:pt x="1666" y="26"/>
                    <a:pt x="1666" y="26"/>
                    <a:pt x="1666" y="26"/>
                  </a:cubicBezTo>
                  <a:cubicBezTo>
                    <a:pt x="1666" y="25"/>
                    <a:pt x="1666" y="25"/>
                    <a:pt x="1666" y="25"/>
                  </a:cubicBezTo>
                  <a:cubicBezTo>
                    <a:pt x="1666" y="25"/>
                    <a:pt x="1667" y="24"/>
                    <a:pt x="1667" y="24"/>
                  </a:cubicBezTo>
                  <a:cubicBezTo>
                    <a:pt x="1667" y="24"/>
                    <a:pt x="1667" y="24"/>
                    <a:pt x="1667" y="24"/>
                  </a:cubicBezTo>
                  <a:cubicBezTo>
                    <a:pt x="1667" y="24"/>
                    <a:pt x="1667" y="23"/>
                    <a:pt x="1667" y="23"/>
                  </a:cubicBezTo>
                  <a:cubicBezTo>
                    <a:pt x="1667" y="23"/>
                    <a:pt x="1668" y="25"/>
                    <a:pt x="1668" y="25"/>
                  </a:cubicBezTo>
                  <a:cubicBezTo>
                    <a:pt x="1668" y="25"/>
                    <a:pt x="1668" y="25"/>
                    <a:pt x="1668" y="25"/>
                  </a:cubicBezTo>
                  <a:cubicBezTo>
                    <a:pt x="1668" y="25"/>
                    <a:pt x="1668" y="25"/>
                    <a:pt x="1668" y="25"/>
                  </a:cubicBezTo>
                  <a:cubicBezTo>
                    <a:pt x="1669" y="25"/>
                    <a:pt x="1669" y="25"/>
                    <a:pt x="1669" y="25"/>
                  </a:cubicBezTo>
                  <a:cubicBezTo>
                    <a:pt x="1669" y="25"/>
                    <a:pt x="1669" y="26"/>
                    <a:pt x="1669" y="26"/>
                  </a:cubicBezTo>
                  <a:cubicBezTo>
                    <a:pt x="1669" y="26"/>
                    <a:pt x="1670" y="26"/>
                    <a:pt x="1670" y="26"/>
                  </a:cubicBezTo>
                  <a:cubicBezTo>
                    <a:pt x="1670" y="26"/>
                    <a:pt x="1670" y="26"/>
                    <a:pt x="1670" y="26"/>
                  </a:cubicBezTo>
                  <a:cubicBezTo>
                    <a:pt x="1670" y="25"/>
                    <a:pt x="1670" y="25"/>
                    <a:pt x="1670" y="24"/>
                  </a:cubicBezTo>
                  <a:cubicBezTo>
                    <a:pt x="1670" y="24"/>
                    <a:pt x="1670" y="24"/>
                    <a:pt x="1671" y="24"/>
                  </a:cubicBezTo>
                  <a:cubicBezTo>
                    <a:pt x="1671" y="23"/>
                    <a:pt x="1671" y="23"/>
                    <a:pt x="1671" y="23"/>
                  </a:cubicBezTo>
                  <a:cubicBezTo>
                    <a:pt x="1671" y="22"/>
                    <a:pt x="1671" y="22"/>
                    <a:pt x="1671" y="22"/>
                  </a:cubicBezTo>
                  <a:cubicBezTo>
                    <a:pt x="1672" y="22"/>
                    <a:pt x="1672" y="22"/>
                    <a:pt x="1672" y="22"/>
                  </a:cubicBezTo>
                  <a:cubicBezTo>
                    <a:pt x="1672" y="22"/>
                    <a:pt x="1672" y="22"/>
                    <a:pt x="1672" y="22"/>
                  </a:cubicBezTo>
                  <a:cubicBezTo>
                    <a:pt x="1672" y="22"/>
                    <a:pt x="1672" y="23"/>
                    <a:pt x="1673" y="23"/>
                  </a:cubicBezTo>
                  <a:cubicBezTo>
                    <a:pt x="1673" y="23"/>
                    <a:pt x="1673" y="23"/>
                    <a:pt x="1673" y="22"/>
                  </a:cubicBezTo>
                  <a:cubicBezTo>
                    <a:pt x="1673" y="22"/>
                    <a:pt x="1673" y="23"/>
                    <a:pt x="1673" y="22"/>
                  </a:cubicBezTo>
                  <a:cubicBezTo>
                    <a:pt x="1673" y="22"/>
                    <a:pt x="1673" y="22"/>
                    <a:pt x="1674" y="22"/>
                  </a:cubicBezTo>
                  <a:cubicBezTo>
                    <a:pt x="1674" y="22"/>
                    <a:pt x="1674" y="22"/>
                    <a:pt x="1674" y="22"/>
                  </a:cubicBezTo>
                  <a:cubicBezTo>
                    <a:pt x="1674" y="22"/>
                    <a:pt x="1674" y="23"/>
                    <a:pt x="1674" y="23"/>
                  </a:cubicBezTo>
                  <a:cubicBezTo>
                    <a:pt x="1674" y="23"/>
                    <a:pt x="1675" y="22"/>
                    <a:pt x="1675" y="22"/>
                  </a:cubicBezTo>
                  <a:cubicBezTo>
                    <a:pt x="1675" y="22"/>
                    <a:pt x="1675" y="23"/>
                    <a:pt x="1675" y="23"/>
                  </a:cubicBezTo>
                  <a:cubicBezTo>
                    <a:pt x="1675" y="23"/>
                    <a:pt x="1675" y="23"/>
                    <a:pt x="1675" y="23"/>
                  </a:cubicBezTo>
                  <a:cubicBezTo>
                    <a:pt x="1675" y="23"/>
                    <a:pt x="1676" y="21"/>
                    <a:pt x="1676" y="20"/>
                  </a:cubicBezTo>
                  <a:cubicBezTo>
                    <a:pt x="1676" y="20"/>
                    <a:pt x="1676" y="20"/>
                    <a:pt x="1676" y="20"/>
                  </a:cubicBezTo>
                  <a:cubicBezTo>
                    <a:pt x="1676" y="20"/>
                    <a:pt x="1676" y="17"/>
                    <a:pt x="1677" y="17"/>
                  </a:cubicBezTo>
                  <a:cubicBezTo>
                    <a:pt x="1677" y="17"/>
                    <a:pt x="1677" y="17"/>
                    <a:pt x="1677" y="17"/>
                  </a:cubicBezTo>
                  <a:cubicBezTo>
                    <a:pt x="1677" y="17"/>
                    <a:pt x="1677" y="17"/>
                    <a:pt x="1677" y="17"/>
                  </a:cubicBezTo>
                  <a:cubicBezTo>
                    <a:pt x="1677" y="17"/>
                    <a:pt x="1678" y="17"/>
                    <a:pt x="1678" y="17"/>
                  </a:cubicBezTo>
                  <a:cubicBezTo>
                    <a:pt x="1678" y="17"/>
                    <a:pt x="1678" y="17"/>
                    <a:pt x="1678" y="17"/>
                  </a:cubicBezTo>
                  <a:cubicBezTo>
                    <a:pt x="1678" y="17"/>
                    <a:pt x="1678" y="17"/>
                    <a:pt x="1678" y="17"/>
                  </a:cubicBezTo>
                  <a:cubicBezTo>
                    <a:pt x="1678" y="17"/>
                    <a:pt x="1679" y="15"/>
                    <a:pt x="1679" y="15"/>
                  </a:cubicBezTo>
                  <a:cubicBezTo>
                    <a:pt x="1679" y="15"/>
                    <a:pt x="1679" y="16"/>
                    <a:pt x="1679" y="16"/>
                  </a:cubicBezTo>
                  <a:cubicBezTo>
                    <a:pt x="1679" y="16"/>
                    <a:pt x="1679" y="16"/>
                    <a:pt x="1679" y="16"/>
                  </a:cubicBezTo>
                  <a:cubicBezTo>
                    <a:pt x="1680" y="16"/>
                    <a:pt x="1680" y="17"/>
                    <a:pt x="1680" y="17"/>
                  </a:cubicBezTo>
                  <a:cubicBezTo>
                    <a:pt x="1680" y="17"/>
                    <a:pt x="1680" y="16"/>
                    <a:pt x="1680" y="16"/>
                  </a:cubicBezTo>
                  <a:cubicBezTo>
                    <a:pt x="1680" y="16"/>
                    <a:pt x="1680" y="17"/>
                    <a:pt x="1680" y="16"/>
                  </a:cubicBezTo>
                  <a:cubicBezTo>
                    <a:pt x="1681" y="16"/>
                    <a:pt x="1681" y="16"/>
                    <a:pt x="1681" y="16"/>
                  </a:cubicBezTo>
                  <a:cubicBezTo>
                    <a:pt x="1681" y="15"/>
                    <a:pt x="1681" y="15"/>
                    <a:pt x="1681" y="15"/>
                  </a:cubicBezTo>
                  <a:cubicBezTo>
                    <a:pt x="1681" y="14"/>
                    <a:pt x="1681" y="14"/>
                    <a:pt x="1682" y="14"/>
                  </a:cubicBezTo>
                  <a:cubicBezTo>
                    <a:pt x="1682" y="13"/>
                    <a:pt x="1682" y="13"/>
                    <a:pt x="1682" y="13"/>
                  </a:cubicBezTo>
                  <a:cubicBezTo>
                    <a:pt x="1682" y="13"/>
                    <a:pt x="1682" y="12"/>
                    <a:pt x="1682" y="12"/>
                  </a:cubicBezTo>
                  <a:cubicBezTo>
                    <a:pt x="1683" y="12"/>
                    <a:pt x="1683" y="14"/>
                    <a:pt x="1683" y="15"/>
                  </a:cubicBezTo>
                  <a:cubicBezTo>
                    <a:pt x="1683" y="15"/>
                    <a:pt x="1683" y="13"/>
                    <a:pt x="1683" y="14"/>
                  </a:cubicBezTo>
                  <a:cubicBezTo>
                    <a:pt x="1683" y="14"/>
                    <a:pt x="1683" y="15"/>
                    <a:pt x="1683" y="15"/>
                  </a:cubicBezTo>
                  <a:cubicBezTo>
                    <a:pt x="1683" y="15"/>
                    <a:pt x="1684" y="14"/>
                    <a:pt x="1684" y="14"/>
                  </a:cubicBezTo>
                  <a:cubicBezTo>
                    <a:pt x="1684" y="14"/>
                    <a:pt x="1684" y="15"/>
                    <a:pt x="1684" y="15"/>
                  </a:cubicBezTo>
                  <a:cubicBezTo>
                    <a:pt x="1684" y="15"/>
                    <a:pt x="1684" y="14"/>
                    <a:pt x="1685" y="14"/>
                  </a:cubicBezTo>
                  <a:cubicBezTo>
                    <a:pt x="1685" y="14"/>
                    <a:pt x="1685" y="14"/>
                    <a:pt x="1685" y="14"/>
                  </a:cubicBezTo>
                  <a:cubicBezTo>
                    <a:pt x="1685" y="14"/>
                    <a:pt x="1685" y="14"/>
                    <a:pt x="1685" y="14"/>
                  </a:cubicBezTo>
                  <a:cubicBezTo>
                    <a:pt x="1685" y="14"/>
                    <a:pt x="1686" y="14"/>
                    <a:pt x="1686" y="13"/>
                  </a:cubicBezTo>
                  <a:cubicBezTo>
                    <a:pt x="1686" y="13"/>
                    <a:pt x="1686" y="12"/>
                    <a:pt x="1686" y="12"/>
                  </a:cubicBezTo>
                  <a:cubicBezTo>
                    <a:pt x="1686" y="11"/>
                    <a:pt x="1686" y="11"/>
                    <a:pt x="1686" y="10"/>
                  </a:cubicBezTo>
                  <a:cubicBezTo>
                    <a:pt x="1686" y="10"/>
                    <a:pt x="1687" y="10"/>
                    <a:pt x="1687" y="10"/>
                  </a:cubicBezTo>
                  <a:cubicBezTo>
                    <a:pt x="1687" y="9"/>
                    <a:pt x="1687" y="9"/>
                    <a:pt x="1687" y="9"/>
                  </a:cubicBezTo>
                  <a:cubicBezTo>
                    <a:pt x="1687" y="10"/>
                    <a:pt x="1687" y="11"/>
                    <a:pt x="1687" y="11"/>
                  </a:cubicBezTo>
                  <a:cubicBezTo>
                    <a:pt x="1688" y="12"/>
                    <a:pt x="1688" y="12"/>
                    <a:pt x="1688" y="12"/>
                  </a:cubicBezTo>
                  <a:cubicBezTo>
                    <a:pt x="1688" y="12"/>
                    <a:pt x="1688" y="13"/>
                    <a:pt x="1688" y="14"/>
                  </a:cubicBezTo>
                  <a:cubicBezTo>
                    <a:pt x="1688" y="14"/>
                    <a:pt x="1688" y="14"/>
                    <a:pt x="1688" y="14"/>
                  </a:cubicBezTo>
                  <a:cubicBezTo>
                    <a:pt x="1689" y="14"/>
                    <a:pt x="1689" y="14"/>
                    <a:pt x="1689" y="14"/>
                  </a:cubicBezTo>
                  <a:cubicBezTo>
                    <a:pt x="1689" y="14"/>
                    <a:pt x="1689" y="15"/>
                    <a:pt x="1689" y="15"/>
                  </a:cubicBezTo>
                  <a:cubicBezTo>
                    <a:pt x="1689" y="15"/>
                    <a:pt x="1690" y="15"/>
                    <a:pt x="1690" y="15"/>
                  </a:cubicBezTo>
                  <a:cubicBezTo>
                    <a:pt x="1690" y="15"/>
                    <a:pt x="1690" y="16"/>
                    <a:pt x="1690" y="16"/>
                  </a:cubicBezTo>
                  <a:cubicBezTo>
                    <a:pt x="1690" y="17"/>
                    <a:pt x="1690" y="17"/>
                    <a:pt x="1690" y="17"/>
                  </a:cubicBezTo>
                  <a:cubicBezTo>
                    <a:pt x="1691" y="17"/>
                    <a:pt x="1691" y="16"/>
                    <a:pt x="1691" y="16"/>
                  </a:cubicBezTo>
                  <a:cubicBezTo>
                    <a:pt x="1691" y="16"/>
                    <a:pt x="1691" y="16"/>
                    <a:pt x="1691" y="16"/>
                  </a:cubicBezTo>
                  <a:cubicBezTo>
                    <a:pt x="1691" y="16"/>
                    <a:pt x="1691" y="15"/>
                    <a:pt x="1691" y="15"/>
                  </a:cubicBezTo>
                  <a:cubicBezTo>
                    <a:pt x="1691" y="15"/>
                    <a:pt x="1692" y="15"/>
                    <a:pt x="1692" y="15"/>
                  </a:cubicBezTo>
                  <a:cubicBezTo>
                    <a:pt x="1692" y="15"/>
                    <a:pt x="1692" y="14"/>
                    <a:pt x="1692" y="14"/>
                  </a:cubicBezTo>
                  <a:cubicBezTo>
                    <a:pt x="1692" y="14"/>
                    <a:pt x="1692" y="14"/>
                    <a:pt x="1693" y="15"/>
                  </a:cubicBezTo>
                  <a:cubicBezTo>
                    <a:pt x="1693" y="15"/>
                    <a:pt x="1693" y="16"/>
                    <a:pt x="1693" y="16"/>
                  </a:cubicBezTo>
                  <a:cubicBezTo>
                    <a:pt x="1693" y="17"/>
                    <a:pt x="1693" y="17"/>
                    <a:pt x="1693" y="17"/>
                  </a:cubicBezTo>
                  <a:cubicBezTo>
                    <a:pt x="1693" y="18"/>
                    <a:pt x="1694" y="19"/>
                    <a:pt x="1694" y="19"/>
                  </a:cubicBezTo>
                  <a:cubicBezTo>
                    <a:pt x="1694" y="19"/>
                    <a:pt x="1694" y="18"/>
                    <a:pt x="1694" y="18"/>
                  </a:cubicBezTo>
                  <a:cubicBezTo>
                    <a:pt x="1694" y="18"/>
                    <a:pt x="1694" y="18"/>
                    <a:pt x="1694" y="19"/>
                  </a:cubicBezTo>
                  <a:cubicBezTo>
                    <a:pt x="1694" y="19"/>
                    <a:pt x="1695" y="19"/>
                    <a:pt x="1695" y="19"/>
                  </a:cubicBezTo>
                  <a:cubicBezTo>
                    <a:pt x="1695" y="19"/>
                    <a:pt x="1695" y="20"/>
                    <a:pt x="1695" y="20"/>
                  </a:cubicBezTo>
                  <a:cubicBezTo>
                    <a:pt x="1695" y="20"/>
                    <a:pt x="1695" y="19"/>
                    <a:pt x="1695" y="19"/>
                  </a:cubicBezTo>
                  <a:cubicBezTo>
                    <a:pt x="1696" y="19"/>
                    <a:pt x="1696" y="20"/>
                    <a:pt x="1696" y="20"/>
                  </a:cubicBezTo>
                  <a:cubicBezTo>
                    <a:pt x="1696" y="20"/>
                    <a:pt x="1696" y="18"/>
                    <a:pt x="1696" y="17"/>
                  </a:cubicBezTo>
                  <a:cubicBezTo>
                    <a:pt x="1696" y="17"/>
                    <a:pt x="1696" y="17"/>
                    <a:pt x="1696" y="17"/>
                  </a:cubicBezTo>
                  <a:cubicBezTo>
                    <a:pt x="1697" y="17"/>
                    <a:pt x="1697" y="17"/>
                    <a:pt x="1697" y="17"/>
                  </a:cubicBezTo>
                  <a:cubicBezTo>
                    <a:pt x="1697" y="17"/>
                    <a:pt x="1697" y="18"/>
                    <a:pt x="1697" y="18"/>
                  </a:cubicBezTo>
                  <a:cubicBezTo>
                    <a:pt x="1697" y="18"/>
                    <a:pt x="1697" y="17"/>
                    <a:pt x="1698" y="17"/>
                  </a:cubicBezTo>
                  <a:cubicBezTo>
                    <a:pt x="1698" y="17"/>
                    <a:pt x="1698" y="17"/>
                    <a:pt x="1698" y="17"/>
                  </a:cubicBezTo>
                  <a:cubicBezTo>
                    <a:pt x="1698" y="17"/>
                    <a:pt x="1698" y="17"/>
                    <a:pt x="1698" y="17"/>
                  </a:cubicBezTo>
                  <a:cubicBezTo>
                    <a:pt x="1699" y="17"/>
                    <a:pt x="1699" y="18"/>
                    <a:pt x="1699" y="18"/>
                  </a:cubicBezTo>
                  <a:cubicBezTo>
                    <a:pt x="1699" y="18"/>
                    <a:pt x="1699" y="17"/>
                    <a:pt x="1699" y="16"/>
                  </a:cubicBezTo>
                  <a:cubicBezTo>
                    <a:pt x="1699" y="16"/>
                    <a:pt x="1699" y="15"/>
                    <a:pt x="1699" y="15"/>
                  </a:cubicBezTo>
                  <a:cubicBezTo>
                    <a:pt x="1699" y="15"/>
                    <a:pt x="1700" y="15"/>
                    <a:pt x="1700" y="15"/>
                  </a:cubicBezTo>
                  <a:cubicBezTo>
                    <a:pt x="1700" y="15"/>
                    <a:pt x="1700" y="15"/>
                    <a:pt x="1700" y="15"/>
                  </a:cubicBezTo>
                  <a:cubicBezTo>
                    <a:pt x="1700" y="15"/>
                    <a:pt x="1700" y="15"/>
                    <a:pt x="1701" y="15"/>
                  </a:cubicBezTo>
                  <a:cubicBezTo>
                    <a:pt x="1701" y="15"/>
                    <a:pt x="1701" y="15"/>
                    <a:pt x="1701" y="15"/>
                  </a:cubicBezTo>
                  <a:cubicBezTo>
                    <a:pt x="1701" y="15"/>
                    <a:pt x="1701" y="14"/>
                    <a:pt x="1701" y="13"/>
                  </a:cubicBezTo>
                  <a:cubicBezTo>
                    <a:pt x="1701" y="13"/>
                    <a:pt x="1702" y="13"/>
                    <a:pt x="1702" y="12"/>
                  </a:cubicBezTo>
                  <a:cubicBezTo>
                    <a:pt x="1702" y="12"/>
                    <a:pt x="1702" y="12"/>
                    <a:pt x="1702" y="12"/>
                  </a:cubicBezTo>
                  <a:cubicBezTo>
                    <a:pt x="1702" y="11"/>
                    <a:pt x="1702" y="12"/>
                    <a:pt x="1702" y="12"/>
                  </a:cubicBezTo>
                  <a:cubicBezTo>
                    <a:pt x="1702" y="12"/>
                    <a:pt x="1703" y="12"/>
                    <a:pt x="1703" y="12"/>
                  </a:cubicBezTo>
                  <a:cubicBezTo>
                    <a:pt x="1703" y="12"/>
                    <a:pt x="1703" y="12"/>
                    <a:pt x="1703" y="12"/>
                  </a:cubicBezTo>
                  <a:cubicBezTo>
                    <a:pt x="1703" y="12"/>
                    <a:pt x="1703" y="12"/>
                    <a:pt x="1703" y="13"/>
                  </a:cubicBezTo>
                  <a:cubicBezTo>
                    <a:pt x="1704" y="13"/>
                    <a:pt x="1704" y="13"/>
                    <a:pt x="1704" y="13"/>
                  </a:cubicBezTo>
                  <a:cubicBezTo>
                    <a:pt x="1704" y="13"/>
                    <a:pt x="1704" y="13"/>
                    <a:pt x="1704" y="13"/>
                  </a:cubicBezTo>
                  <a:cubicBezTo>
                    <a:pt x="1704" y="13"/>
                    <a:pt x="1704" y="13"/>
                    <a:pt x="1704" y="14"/>
                  </a:cubicBezTo>
                  <a:cubicBezTo>
                    <a:pt x="1705" y="14"/>
                    <a:pt x="1705" y="14"/>
                    <a:pt x="1705" y="14"/>
                  </a:cubicBezTo>
                  <a:cubicBezTo>
                    <a:pt x="1705" y="15"/>
                    <a:pt x="1705" y="15"/>
                    <a:pt x="1705" y="15"/>
                  </a:cubicBezTo>
                  <a:cubicBezTo>
                    <a:pt x="1705" y="15"/>
                    <a:pt x="1706" y="15"/>
                    <a:pt x="1706" y="15"/>
                  </a:cubicBezTo>
                  <a:cubicBezTo>
                    <a:pt x="1706" y="14"/>
                    <a:pt x="1706" y="14"/>
                    <a:pt x="1706" y="14"/>
                  </a:cubicBezTo>
                  <a:cubicBezTo>
                    <a:pt x="1706" y="13"/>
                    <a:pt x="1706" y="13"/>
                    <a:pt x="1706" y="13"/>
                  </a:cubicBezTo>
                  <a:cubicBezTo>
                    <a:pt x="1707" y="13"/>
                    <a:pt x="1707" y="12"/>
                    <a:pt x="1707" y="12"/>
                  </a:cubicBezTo>
                  <a:cubicBezTo>
                    <a:pt x="1707" y="12"/>
                    <a:pt x="1707" y="12"/>
                    <a:pt x="1707" y="11"/>
                  </a:cubicBezTo>
                  <a:cubicBezTo>
                    <a:pt x="1707" y="11"/>
                    <a:pt x="1707" y="11"/>
                    <a:pt x="1707" y="11"/>
                  </a:cubicBezTo>
                  <a:cubicBezTo>
                    <a:pt x="1708" y="11"/>
                    <a:pt x="1708" y="10"/>
                    <a:pt x="1708" y="10"/>
                  </a:cubicBezTo>
                  <a:cubicBezTo>
                    <a:pt x="1708" y="10"/>
                    <a:pt x="1708" y="11"/>
                    <a:pt x="1708" y="11"/>
                  </a:cubicBezTo>
                  <a:cubicBezTo>
                    <a:pt x="1708" y="10"/>
                    <a:pt x="1708" y="10"/>
                    <a:pt x="1709" y="9"/>
                  </a:cubicBezTo>
                  <a:cubicBezTo>
                    <a:pt x="1709" y="9"/>
                    <a:pt x="1709" y="10"/>
                    <a:pt x="1709" y="10"/>
                  </a:cubicBezTo>
                  <a:cubicBezTo>
                    <a:pt x="1709" y="10"/>
                    <a:pt x="1709" y="9"/>
                    <a:pt x="1709" y="10"/>
                  </a:cubicBezTo>
                  <a:cubicBezTo>
                    <a:pt x="1709" y="10"/>
                    <a:pt x="1709" y="11"/>
                    <a:pt x="1710" y="11"/>
                  </a:cubicBezTo>
                  <a:cubicBezTo>
                    <a:pt x="1710" y="10"/>
                    <a:pt x="1710" y="9"/>
                    <a:pt x="1710" y="9"/>
                  </a:cubicBezTo>
                  <a:cubicBezTo>
                    <a:pt x="1710" y="9"/>
                    <a:pt x="1710" y="10"/>
                    <a:pt x="1710" y="9"/>
                  </a:cubicBezTo>
                  <a:cubicBezTo>
                    <a:pt x="1710" y="9"/>
                    <a:pt x="1711" y="7"/>
                    <a:pt x="1711" y="7"/>
                  </a:cubicBezTo>
                  <a:cubicBezTo>
                    <a:pt x="1711" y="6"/>
                    <a:pt x="1711" y="7"/>
                    <a:pt x="1711" y="7"/>
                  </a:cubicBezTo>
                  <a:cubicBezTo>
                    <a:pt x="1711" y="6"/>
                    <a:pt x="1711" y="5"/>
                    <a:pt x="1712" y="5"/>
                  </a:cubicBezTo>
                  <a:cubicBezTo>
                    <a:pt x="1712" y="4"/>
                    <a:pt x="1712" y="6"/>
                    <a:pt x="1712" y="5"/>
                  </a:cubicBezTo>
                  <a:cubicBezTo>
                    <a:pt x="1712" y="5"/>
                    <a:pt x="1712" y="3"/>
                    <a:pt x="1712" y="3"/>
                  </a:cubicBezTo>
                  <a:cubicBezTo>
                    <a:pt x="1712" y="2"/>
                    <a:pt x="1712" y="3"/>
                    <a:pt x="1712" y="2"/>
                  </a:cubicBezTo>
                  <a:cubicBezTo>
                    <a:pt x="1713" y="2"/>
                    <a:pt x="1713" y="2"/>
                    <a:pt x="1713" y="2"/>
                  </a:cubicBezTo>
                  <a:cubicBezTo>
                    <a:pt x="1713" y="1"/>
                    <a:pt x="1713" y="1"/>
                    <a:pt x="1713" y="1"/>
                  </a:cubicBezTo>
                  <a:cubicBezTo>
                    <a:pt x="1713" y="1"/>
                    <a:pt x="1714" y="2"/>
                    <a:pt x="1714" y="2"/>
                  </a:cubicBezTo>
                  <a:cubicBezTo>
                    <a:pt x="1714" y="2"/>
                    <a:pt x="1714" y="1"/>
                    <a:pt x="1714" y="1"/>
                  </a:cubicBezTo>
                  <a:cubicBezTo>
                    <a:pt x="1714" y="1"/>
                    <a:pt x="1714" y="2"/>
                    <a:pt x="1714" y="2"/>
                  </a:cubicBezTo>
                  <a:cubicBezTo>
                    <a:pt x="1715" y="2"/>
                    <a:pt x="1715" y="2"/>
                    <a:pt x="1715" y="3"/>
                  </a:cubicBezTo>
                  <a:cubicBezTo>
                    <a:pt x="1715" y="3"/>
                    <a:pt x="1715" y="3"/>
                    <a:pt x="1715" y="3"/>
                  </a:cubicBezTo>
                  <a:cubicBezTo>
                    <a:pt x="1715" y="3"/>
                    <a:pt x="1715" y="2"/>
                    <a:pt x="1715" y="2"/>
                  </a:cubicBezTo>
                  <a:cubicBezTo>
                    <a:pt x="1716" y="2"/>
                    <a:pt x="1716" y="2"/>
                    <a:pt x="1716" y="1"/>
                  </a:cubicBezTo>
                  <a:cubicBezTo>
                    <a:pt x="1716" y="1"/>
                    <a:pt x="1716" y="1"/>
                    <a:pt x="1716" y="1"/>
                  </a:cubicBezTo>
                  <a:cubicBezTo>
                    <a:pt x="1716" y="1"/>
                    <a:pt x="1716" y="1"/>
                    <a:pt x="1717" y="1"/>
                  </a:cubicBezTo>
                  <a:cubicBezTo>
                    <a:pt x="1717" y="1"/>
                    <a:pt x="1717" y="1"/>
                    <a:pt x="1717" y="1"/>
                  </a:cubicBezTo>
                  <a:cubicBezTo>
                    <a:pt x="1717" y="1"/>
                    <a:pt x="1717" y="0"/>
                    <a:pt x="1717" y="0"/>
                  </a:cubicBezTo>
                  <a:cubicBezTo>
                    <a:pt x="1717" y="0"/>
                    <a:pt x="1717" y="1"/>
                    <a:pt x="1718" y="1"/>
                  </a:cubicBezTo>
                  <a:cubicBezTo>
                    <a:pt x="1718" y="2"/>
                    <a:pt x="1718" y="1"/>
                    <a:pt x="1718" y="1"/>
                  </a:cubicBezTo>
                  <a:cubicBezTo>
                    <a:pt x="1718" y="2"/>
                    <a:pt x="1718" y="2"/>
                    <a:pt x="1718" y="2"/>
                  </a:cubicBezTo>
                  <a:cubicBezTo>
                    <a:pt x="1718" y="2"/>
                    <a:pt x="1719" y="2"/>
                    <a:pt x="1719" y="1"/>
                  </a:cubicBezTo>
                  <a:cubicBezTo>
                    <a:pt x="1719" y="1"/>
                    <a:pt x="1719" y="2"/>
                    <a:pt x="1719" y="2"/>
                  </a:cubicBezTo>
                  <a:cubicBezTo>
                    <a:pt x="1719" y="2"/>
                    <a:pt x="1719" y="2"/>
                    <a:pt x="1720" y="2"/>
                  </a:cubicBezTo>
                  <a:cubicBezTo>
                    <a:pt x="1720" y="2"/>
                    <a:pt x="1720" y="2"/>
                    <a:pt x="1720" y="2"/>
                  </a:cubicBezTo>
                  <a:cubicBezTo>
                    <a:pt x="1720" y="2"/>
                    <a:pt x="1720" y="2"/>
                    <a:pt x="1720" y="2"/>
                  </a:cubicBezTo>
                  <a:cubicBezTo>
                    <a:pt x="1720" y="2"/>
                    <a:pt x="1720" y="2"/>
                    <a:pt x="1720" y="2"/>
                  </a:cubicBezTo>
                  <a:cubicBezTo>
                    <a:pt x="1721" y="2"/>
                    <a:pt x="1721" y="2"/>
                    <a:pt x="1721" y="2"/>
                  </a:cubicBezTo>
                  <a:cubicBezTo>
                    <a:pt x="1721" y="2"/>
                    <a:pt x="1721" y="2"/>
                    <a:pt x="1721" y="2"/>
                  </a:cubicBezTo>
                  <a:cubicBezTo>
                    <a:pt x="1721" y="2"/>
                    <a:pt x="1722" y="2"/>
                    <a:pt x="1722" y="1"/>
                  </a:cubicBezTo>
                  <a:cubicBezTo>
                    <a:pt x="1722" y="1"/>
                    <a:pt x="1722" y="1"/>
                    <a:pt x="1722" y="1"/>
                  </a:cubicBezTo>
                  <a:cubicBezTo>
                    <a:pt x="1722" y="1"/>
                    <a:pt x="1722" y="1"/>
                    <a:pt x="1722" y="1"/>
                  </a:cubicBezTo>
                  <a:cubicBezTo>
                    <a:pt x="1723" y="2"/>
                    <a:pt x="1723" y="3"/>
                    <a:pt x="1723" y="3"/>
                  </a:cubicBezTo>
                  <a:cubicBezTo>
                    <a:pt x="1723" y="3"/>
                    <a:pt x="1723" y="2"/>
                    <a:pt x="1723" y="2"/>
                  </a:cubicBezTo>
                  <a:cubicBezTo>
                    <a:pt x="1723" y="1"/>
                    <a:pt x="1723" y="2"/>
                    <a:pt x="1723" y="2"/>
                  </a:cubicBezTo>
                  <a:cubicBezTo>
                    <a:pt x="1724" y="2"/>
                    <a:pt x="1724" y="1"/>
                    <a:pt x="1724" y="1"/>
                  </a:cubicBezTo>
                  <a:cubicBezTo>
                    <a:pt x="1724" y="1"/>
                    <a:pt x="1724" y="2"/>
                    <a:pt x="1724" y="2"/>
                  </a:cubicBezTo>
                  <a:cubicBezTo>
                    <a:pt x="1724" y="2"/>
                    <a:pt x="1724" y="2"/>
                    <a:pt x="1725" y="1"/>
                  </a:cubicBezTo>
                  <a:cubicBezTo>
                    <a:pt x="1725" y="1"/>
                    <a:pt x="1725" y="1"/>
                    <a:pt x="1725" y="1"/>
                  </a:cubicBezTo>
                  <a:cubicBezTo>
                    <a:pt x="1725" y="1"/>
                    <a:pt x="1725" y="1"/>
                    <a:pt x="1725" y="1"/>
                  </a:cubicBezTo>
                  <a:cubicBezTo>
                    <a:pt x="1725" y="1"/>
                    <a:pt x="1725" y="1"/>
                    <a:pt x="1726" y="1"/>
                  </a:cubicBezTo>
                  <a:cubicBezTo>
                    <a:pt x="1726" y="1"/>
                    <a:pt x="1726" y="2"/>
                    <a:pt x="1726" y="2"/>
                  </a:cubicBezTo>
                  <a:cubicBezTo>
                    <a:pt x="1726" y="2"/>
                    <a:pt x="1726" y="2"/>
                    <a:pt x="1726" y="2"/>
                  </a:cubicBezTo>
                  <a:cubicBezTo>
                    <a:pt x="1726" y="2"/>
                    <a:pt x="1727" y="2"/>
                    <a:pt x="1727" y="2"/>
                  </a:cubicBezTo>
                  <a:cubicBezTo>
                    <a:pt x="1727" y="2"/>
                    <a:pt x="1727" y="2"/>
                    <a:pt x="1727" y="2"/>
                  </a:cubicBezTo>
                  <a:cubicBezTo>
                    <a:pt x="1727" y="2"/>
                    <a:pt x="1727" y="2"/>
                    <a:pt x="1728" y="2"/>
                  </a:cubicBezTo>
                  <a:cubicBezTo>
                    <a:pt x="1728" y="2"/>
                    <a:pt x="1728" y="2"/>
                    <a:pt x="1728" y="3"/>
                  </a:cubicBezTo>
                  <a:cubicBezTo>
                    <a:pt x="1728" y="3"/>
                    <a:pt x="1728" y="3"/>
                    <a:pt x="1728" y="3"/>
                  </a:cubicBezTo>
                  <a:cubicBezTo>
                    <a:pt x="1728" y="3"/>
                    <a:pt x="1728" y="3"/>
                    <a:pt x="1729" y="4"/>
                  </a:cubicBezTo>
                  <a:cubicBezTo>
                    <a:pt x="1729" y="4"/>
                    <a:pt x="1729" y="4"/>
                    <a:pt x="1729" y="4"/>
                  </a:cubicBezTo>
                  <a:cubicBezTo>
                    <a:pt x="1729" y="4"/>
                    <a:pt x="1729" y="4"/>
                    <a:pt x="1729" y="4"/>
                  </a:cubicBezTo>
                  <a:cubicBezTo>
                    <a:pt x="1729" y="4"/>
                    <a:pt x="1730" y="3"/>
                    <a:pt x="1730" y="3"/>
                  </a:cubicBezTo>
                  <a:cubicBezTo>
                    <a:pt x="1730" y="3"/>
                    <a:pt x="1730" y="5"/>
                    <a:pt x="1730" y="5"/>
                  </a:cubicBezTo>
                  <a:cubicBezTo>
                    <a:pt x="1730" y="5"/>
                    <a:pt x="1730" y="5"/>
                    <a:pt x="1730" y="5"/>
                  </a:cubicBezTo>
                  <a:cubicBezTo>
                    <a:pt x="1731" y="6"/>
                    <a:pt x="1731" y="6"/>
                    <a:pt x="1731" y="6"/>
                  </a:cubicBezTo>
                  <a:cubicBezTo>
                    <a:pt x="1731" y="7"/>
                    <a:pt x="1731" y="8"/>
                    <a:pt x="1731" y="8"/>
                  </a:cubicBezTo>
                  <a:cubicBezTo>
                    <a:pt x="1731" y="9"/>
                    <a:pt x="1731" y="9"/>
                    <a:pt x="1731" y="9"/>
                  </a:cubicBezTo>
                  <a:cubicBezTo>
                    <a:pt x="1732" y="9"/>
                    <a:pt x="1732" y="10"/>
                    <a:pt x="1732" y="10"/>
                  </a:cubicBezTo>
                  <a:cubicBezTo>
                    <a:pt x="1732" y="11"/>
                    <a:pt x="1732" y="12"/>
                    <a:pt x="1732" y="12"/>
                  </a:cubicBezTo>
                  <a:cubicBezTo>
                    <a:pt x="1732" y="13"/>
                    <a:pt x="1733" y="13"/>
                    <a:pt x="1733" y="13"/>
                  </a:cubicBezTo>
                  <a:cubicBezTo>
                    <a:pt x="1733" y="13"/>
                    <a:pt x="1733" y="13"/>
                    <a:pt x="1733" y="14"/>
                  </a:cubicBezTo>
                  <a:cubicBezTo>
                    <a:pt x="1733" y="14"/>
                    <a:pt x="1733" y="16"/>
                    <a:pt x="1733" y="16"/>
                  </a:cubicBezTo>
                  <a:cubicBezTo>
                    <a:pt x="1733" y="16"/>
                    <a:pt x="1734" y="16"/>
                    <a:pt x="1734" y="16"/>
                  </a:cubicBezTo>
                  <a:cubicBezTo>
                    <a:pt x="1734" y="16"/>
                    <a:pt x="1734" y="17"/>
                    <a:pt x="1734" y="17"/>
                  </a:cubicBezTo>
                  <a:cubicBezTo>
                    <a:pt x="1734" y="17"/>
                    <a:pt x="1734" y="17"/>
                    <a:pt x="1734" y="17"/>
                  </a:cubicBezTo>
                  <a:cubicBezTo>
                    <a:pt x="1735" y="18"/>
                    <a:pt x="1735" y="20"/>
                    <a:pt x="1735" y="20"/>
                  </a:cubicBezTo>
                  <a:cubicBezTo>
                    <a:pt x="1735" y="20"/>
                    <a:pt x="1735" y="19"/>
                    <a:pt x="1735" y="19"/>
                  </a:cubicBezTo>
                  <a:cubicBezTo>
                    <a:pt x="1735" y="19"/>
                    <a:pt x="1735" y="20"/>
                    <a:pt x="1736" y="20"/>
                  </a:cubicBezTo>
                  <a:cubicBezTo>
                    <a:pt x="1736" y="20"/>
                    <a:pt x="1736" y="20"/>
                    <a:pt x="1736" y="20"/>
                  </a:cubicBezTo>
                  <a:cubicBezTo>
                    <a:pt x="1736" y="20"/>
                    <a:pt x="1736" y="20"/>
                    <a:pt x="1736" y="20"/>
                  </a:cubicBezTo>
                  <a:cubicBezTo>
                    <a:pt x="1736" y="21"/>
                    <a:pt x="1736" y="21"/>
                    <a:pt x="1737" y="21"/>
                  </a:cubicBezTo>
                  <a:cubicBezTo>
                    <a:pt x="1737" y="21"/>
                    <a:pt x="1737" y="21"/>
                    <a:pt x="1737" y="22"/>
                  </a:cubicBezTo>
                  <a:cubicBezTo>
                    <a:pt x="1737" y="22"/>
                    <a:pt x="1737" y="23"/>
                    <a:pt x="1737" y="23"/>
                  </a:cubicBezTo>
                  <a:cubicBezTo>
                    <a:pt x="1737" y="24"/>
                    <a:pt x="1738" y="23"/>
                    <a:pt x="1738" y="23"/>
                  </a:cubicBezTo>
                  <a:cubicBezTo>
                    <a:pt x="1738" y="24"/>
                    <a:pt x="1738" y="25"/>
                    <a:pt x="1738" y="25"/>
                  </a:cubicBezTo>
                  <a:cubicBezTo>
                    <a:pt x="1738" y="25"/>
                    <a:pt x="1738" y="24"/>
                    <a:pt x="1738" y="25"/>
                  </a:cubicBezTo>
                  <a:cubicBezTo>
                    <a:pt x="1738" y="25"/>
                    <a:pt x="1739" y="26"/>
                    <a:pt x="1739" y="26"/>
                  </a:cubicBezTo>
                  <a:cubicBezTo>
                    <a:pt x="1739" y="26"/>
                    <a:pt x="1739" y="25"/>
                    <a:pt x="1739" y="25"/>
                  </a:cubicBezTo>
                  <a:cubicBezTo>
                    <a:pt x="1739" y="25"/>
                    <a:pt x="1739" y="26"/>
                    <a:pt x="1739" y="26"/>
                  </a:cubicBezTo>
                  <a:cubicBezTo>
                    <a:pt x="1740" y="25"/>
                    <a:pt x="1740" y="24"/>
                    <a:pt x="1740" y="24"/>
                  </a:cubicBezTo>
                  <a:cubicBezTo>
                    <a:pt x="1740" y="24"/>
                    <a:pt x="1740" y="25"/>
                    <a:pt x="1740" y="25"/>
                  </a:cubicBezTo>
                  <a:cubicBezTo>
                    <a:pt x="1740" y="25"/>
                    <a:pt x="1741" y="24"/>
                    <a:pt x="1741" y="24"/>
                  </a:cubicBezTo>
                  <a:cubicBezTo>
                    <a:pt x="1741" y="24"/>
                    <a:pt x="1741" y="24"/>
                    <a:pt x="1741" y="25"/>
                  </a:cubicBezTo>
                  <a:cubicBezTo>
                    <a:pt x="1741" y="25"/>
                    <a:pt x="1741" y="25"/>
                    <a:pt x="1741" y="25"/>
                  </a:cubicBezTo>
                  <a:cubicBezTo>
                    <a:pt x="1741" y="26"/>
                    <a:pt x="1742" y="25"/>
                    <a:pt x="1742" y="26"/>
                  </a:cubicBezTo>
                  <a:cubicBezTo>
                    <a:pt x="1742" y="26"/>
                    <a:pt x="1742" y="27"/>
                    <a:pt x="1742" y="28"/>
                  </a:cubicBezTo>
                  <a:cubicBezTo>
                    <a:pt x="1742" y="29"/>
                    <a:pt x="1742" y="29"/>
                    <a:pt x="1742" y="30"/>
                  </a:cubicBezTo>
                  <a:cubicBezTo>
                    <a:pt x="1743" y="30"/>
                    <a:pt x="1743" y="30"/>
                    <a:pt x="1743" y="31"/>
                  </a:cubicBezTo>
                  <a:cubicBezTo>
                    <a:pt x="1743" y="31"/>
                    <a:pt x="1743" y="31"/>
                    <a:pt x="1743" y="31"/>
                  </a:cubicBezTo>
                  <a:cubicBezTo>
                    <a:pt x="1743" y="31"/>
                    <a:pt x="1743" y="30"/>
                    <a:pt x="1744" y="30"/>
                  </a:cubicBezTo>
                  <a:cubicBezTo>
                    <a:pt x="1744" y="30"/>
                    <a:pt x="1744" y="30"/>
                    <a:pt x="1744" y="30"/>
                  </a:cubicBezTo>
                  <a:cubicBezTo>
                    <a:pt x="1744" y="30"/>
                    <a:pt x="1744" y="30"/>
                    <a:pt x="1744" y="30"/>
                  </a:cubicBezTo>
                  <a:cubicBezTo>
                    <a:pt x="1744" y="30"/>
                    <a:pt x="1744" y="30"/>
                    <a:pt x="1745" y="30"/>
                  </a:cubicBezTo>
                  <a:cubicBezTo>
                    <a:pt x="1745" y="30"/>
                    <a:pt x="1745" y="29"/>
                    <a:pt x="1745" y="29"/>
                  </a:cubicBezTo>
                  <a:cubicBezTo>
                    <a:pt x="1745" y="29"/>
                    <a:pt x="1745" y="30"/>
                    <a:pt x="1745" y="29"/>
                  </a:cubicBezTo>
                  <a:cubicBezTo>
                    <a:pt x="1745" y="29"/>
                    <a:pt x="1746" y="28"/>
                    <a:pt x="1746" y="28"/>
                  </a:cubicBezTo>
                  <a:cubicBezTo>
                    <a:pt x="1746" y="28"/>
                    <a:pt x="1746" y="30"/>
                    <a:pt x="1746" y="30"/>
                  </a:cubicBezTo>
                  <a:cubicBezTo>
                    <a:pt x="1746" y="31"/>
                    <a:pt x="1746" y="31"/>
                    <a:pt x="1746" y="31"/>
                  </a:cubicBezTo>
                  <a:cubicBezTo>
                    <a:pt x="1746" y="31"/>
                    <a:pt x="1747" y="31"/>
                    <a:pt x="1747" y="31"/>
                  </a:cubicBezTo>
                  <a:cubicBezTo>
                    <a:pt x="1747" y="32"/>
                    <a:pt x="1747" y="32"/>
                    <a:pt x="1747" y="33"/>
                  </a:cubicBezTo>
                  <a:cubicBezTo>
                    <a:pt x="1747" y="33"/>
                    <a:pt x="1747" y="33"/>
                    <a:pt x="1747" y="34"/>
                  </a:cubicBezTo>
                  <a:cubicBezTo>
                    <a:pt x="1748" y="34"/>
                    <a:pt x="1748" y="35"/>
                    <a:pt x="1748" y="35"/>
                  </a:cubicBezTo>
                  <a:cubicBezTo>
                    <a:pt x="1748" y="35"/>
                    <a:pt x="1748" y="35"/>
                    <a:pt x="1748" y="35"/>
                  </a:cubicBezTo>
                  <a:cubicBezTo>
                    <a:pt x="1748" y="36"/>
                    <a:pt x="1749" y="37"/>
                    <a:pt x="1749" y="37"/>
                  </a:cubicBezTo>
                  <a:cubicBezTo>
                    <a:pt x="1749" y="37"/>
                    <a:pt x="1749" y="36"/>
                    <a:pt x="1749" y="36"/>
                  </a:cubicBezTo>
                  <a:cubicBezTo>
                    <a:pt x="1749" y="36"/>
                    <a:pt x="1749" y="37"/>
                    <a:pt x="1749" y="37"/>
                  </a:cubicBezTo>
                  <a:cubicBezTo>
                    <a:pt x="1749" y="37"/>
                    <a:pt x="1749" y="37"/>
                    <a:pt x="1750" y="38"/>
                  </a:cubicBezTo>
                  <a:cubicBezTo>
                    <a:pt x="1750" y="38"/>
                    <a:pt x="1750" y="38"/>
                    <a:pt x="1750" y="38"/>
                  </a:cubicBezTo>
                  <a:cubicBezTo>
                    <a:pt x="1750" y="39"/>
                    <a:pt x="1750" y="39"/>
                    <a:pt x="1750" y="39"/>
                  </a:cubicBezTo>
                  <a:cubicBezTo>
                    <a:pt x="1751" y="39"/>
                    <a:pt x="1751" y="39"/>
                    <a:pt x="1751" y="39"/>
                  </a:cubicBezTo>
                  <a:cubicBezTo>
                    <a:pt x="1751" y="39"/>
                    <a:pt x="1751" y="40"/>
                    <a:pt x="1751" y="40"/>
                  </a:cubicBezTo>
                  <a:cubicBezTo>
                    <a:pt x="1751" y="40"/>
                    <a:pt x="1752" y="39"/>
                    <a:pt x="1752" y="40"/>
                  </a:cubicBezTo>
                  <a:cubicBezTo>
                    <a:pt x="1752" y="40"/>
                    <a:pt x="1752" y="41"/>
                    <a:pt x="1752" y="41"/>
                  </a:cubicBezTo>
                  <a:cubicBezTo>
                    <a:pt x="1752" y="41"/>
                    <a:pt x="1752" y="41"/>
                    <a:pt x="1752" y="41"/>
                  </a:cubicBezTo>
                  <a:cubicBezTo>
                    <a:pt x="1752" y="41"/>
                    <a:pt x="1752" y="42"/>
                    <a:pt x="1753" y="42"/>
                  </a:cubicBezTo>
                  <a:cubicBezTo>
                    <a:pt x="1753" y="42"/>
                    <a:pt x="1753" y="42"/>
                    <a:pt x="1753" y="42"/>
                  </a:cubicBezTo>
                  <a:cubicBezTo>
                    <a:pt x="1753" y="42"/>
                    <a:pt x="1753" y="43"/>
                    <a:pt x="1753" y="43"/>
                  </a:cubicBezTo>
                  <a:cubicBezTo>
                    <a:pt x="1753" y="43"/>
                    <a:pt x="1754" y="43"/>
                    <a:pt x="1754" y="43"/>
                  </a:cubicBezTo>
                  <a:cubicBezTo>
                    <a:pt x="1754" y="43"/>
                    <a:pt x="1754" y="44"/>
                    <a:pt x="1754" y="45"/>
                  </a:cubicBezTo>
                  <a:cubicBezTo>
                    <a:pt x="1754" y="45"/>
                    <a:pt x="1754" y="45"/>
                    <a:pt x="1754" y="45"/>
                  </a:cubicBezTo>
                  <a:cubicBezTo>
                    <a:pt x="1754" y="45"/>
                    <a:pt x="1755" y="45"/>
                    <a:pt x="1755" y="45"/>
                  </a:cubicBezTo>
                  <a:cubicBezTo>
                    <a:pt x="1755" y="45"/>
                    <a:pt x="1755" y="45"/>
                    <a:pt x="1755" y="45"/>
                  </a:cubicBezTo>
                  <a:cubicBezTo>
                    <a:pt x="1755" y="45"/>
                    <a:pt x="1755" y="46"/>
                    <a:pt x="1756" y="46"/>
                  </a:cubicBezTo>
                  <a:cubicBezTo>
                    <a:pt x="1756" y="46"/>
                    <a:pt x="1756" y="47"/>
                    <a:pt x="1756" y="47"/>
                  </a:cubicBezTo>
                  <a:cubicBezTo>
                    <a:pt x="1756" y="47"/>
                    <a:pt x="1756" y="48"/>
                    <a:pt x="1756" y="48"/>
                  </a:cubicBezTo>
                  <a:cubicBezTo>
                    <a:pt x="1756" y="48"/>
                    <a:pt x="1757" y="47"/>
                    <a:pt x="1757" y="47"/>
                  </a:cubicBezTo>
                  <a:cubicBezTo>
                    <a:pt x="1757" y="47"/>
                    <a:pt x="1757" y="48"/>
                    <a:pt x="1757" y="49"/>
                  </a:cubicBezTo>
                  <a:cubicBezTo>
                    <a:pt x="1757" y="49"/>
                    <a:pt x="1757" y="48"/>
                    <a:pt x="1757" y="48"/>
                  </a:cubicBezTo>
                  <a:cubicBezTo>
                    <a:pt x="1757" y="48"/>
                    <a:pt x="1758" y="49"/>
                    <a:pt x="1758" y="49"/>
                  </a:cubicBezTo>
                  <a:cubicBezTo>
                    <a:pt x="1758" y="49"/>
                    <a:pt x="1758" y="49"/>
                    <a:pt x="1758" y="50"/>
                  </a:cubicBezTo>
                  <a:cubicBezTo>
                    <a:pt x="1758" y="50"/>
                    <a:pt x="1758" y="50"/>
                    <a:pt x="1758" y="51"/>
                  </a:cubicBezTo>
                  <a:cubicBezTo>
                    <a:pt x="1759" y="51"/>
                    <a:pt x="1759" y="52"/>
                    <a:pt x="1759" y="52"/>
                  </a:cubicBezTo>
                  <a:cubicBezTo>
                    <a:pt x="1759" y="52"/>
                    <a:pt x="1759" y="52"/>
                    <a:pt x="1759" y="52"/>
                  </a:cubicBezTo>
                  <a:cubicBezTo>
                    <a:pt x="1759" y="53"/>
                    <a:pt x="1760" y="53"/>
                    <a:pt x="1760" y="53"/>
                  </a:cubicBezTo>
                  <a:cubicBezTo>
                    <a:pt x="1760" y="53"/>
                    <a:pt x="1760" y="53"/>
                    <a:pt x="1760" y="54"/>
                  </a:cubicBezTo>
                  <a:cubicBezTo>
                    <a:pt x="1760" y="54"/>
                    <a:pt x="1760" y="55"/>
                    <a:pt x="1760" y="55"/>
                  </a:cubicBezTo>
                  <a:cubicBezTo>
                    <a:pt x="1760" y="55"/>
                    <a:pt x="1760" y="55"/>
                    <a:pt x="1761" y="55"/>
                  </a:cubicBezTo>
                  <a:cubicBezTo>
                    <a:pt x="1761" y="55"/>
                    <a:pt x="1761" y="56"/>
                    <a:pt x="1761" y="56"/>
                  </a:cubicBezTo>
                  <a:cubicBezTo>
                    <a:pt x="1761" y="57"/>
                    <a:pt x="1761" y="57"/>
                    <a:pt x="1761" y="57"/>
                  </a:cubicBezTo>
                  <a:cubicBezTo>
                    <a:pt x="1762" y="58"/>
                    <a:pt x="1762" y="59"/>
                    <a:pt x="1762" y="59"/>
                  </a:cubicBezTo>
                  <a:cubicBezTo>
                    <a:pt x="1762" y="59"/>
                    <a:pt x="1762" y="60"/>
                    <a:pt x="1762" y="60"/>
                  </a:cubicBezTo>
                  <a:cubicBezTo>
                    <a:pt x="1762" y="60"/>
                    <a:pt x="1762" y="61"/>
                    <a:pt x="1762" y="62"/>
                  </a:cubicBezTo>
                  <a:cubicBezTo>
                    <a:pt x="1762" y="62"/>
                    <a:pt x="1763" y="63"/>
                    <a:pt x="1763" y="63"/>
                  </a:cubicBezTo>
                  <a:cubicBezTo>
                    <a:pt x="1763" y="64"/>
                    <a:pt x="1763" y="64"/>
                    <a:pt x="1763" y="64"/>
                  </a:cubicBezTo>
                  <a:cubicBezTo>
                    <a:pt x="1763" y="64"/>
                    <a:pt x="1763" y="64"/>
                    <a:pt x="1764" y="65"/>
                  </a:cubicBezTo>
                  <a:cubicBezTo>
                    <a:pt x="1764" y="65"/>
                    <a:pt x="1764" y="66"/>
                    <a:pt x="1764" y="67"/>
                  </a:cubicBezTo>
                  <a:cubicBezTo>
                    <a:pt x="1764" y="67"/>
                    <a:pt x="1764" y="67"/>
                    <a:pt x="1764" y="68"/>
                  </a:cubicBezTo>
                  <a:cubicBezTo>
                    <a:pt x="1764" y="68"/>
                    <a:pt x="1765" y="70"/>
                    <a:pt x="1765" y="70"/>
                  </a:cubicBezTo>
                  <a:cubicBezTo>
                    <a:pt x="1765" y="70"/>
                    <a:pt x="1765" y="69"/>
                    <a:pt x="1765" y="69"/>
                  </a:cubicBezTo>
                  <a:cubicBezTo>
                    <a:pt x="1765" y="69"/>
                    <a:pt x="1765" y="70"/>
                    <a:pt x="1765" y="70"/>
                  </a:cubicBezTo>
                  <a:cubicBezTo>
                    <a:pt x="1765" y="71"/>
                    <a:pt x="1766" y="70"/>
                    <a:pt x="1766" y="71"/>
                  </a:cubicBezTo>
                  <a:cubicBezTo>
                    <a:pt x="1766" y="71"/>
                    <a:pt x="1766" y="72"/>
                    <a:pt x="1766" y="72"/>
                  </a:cubicBezTo>
                  <a:cubicBezTo>
                    <a:pt x="1766" y="73"/>
                    <a:pt x="1766" y="73"/>
                    <a:pt x="1766" y="73"/>
                  </a:cubicBezTo>
                  <a:cubicBezTo>
                    <a:pt x="1767" y="74"/>
                    <a:pt x="1767" y="75"/>
                    <a:pt x="1767" y="75"/>
                  </a:cubicBezTo>
                  <a:cubicBezTo>
                    <a:pt x="1767" y="75"/>
                    <a:pt x="1767" y="75"/>
                    <a:pt x="1767" y="75"/>
                  </a:cubicBezTo>
                  <a:cubicBezTo>
                    <a:pt x="1767" y="76"/>
                    <a:pt x="1767" y="77"/>
                    <a:pt x="1767" y="77"/>
                  </a:cubicBezTo>
                  <a:cubicBezTo>
                    <a:pt x="1768" y="78"/>
                    <a:pt x="1768" y="78"/>
                    <a:pt x="1768" y="79"/>
                  </a:cubicBezTo>
                  <a:cubicBezTo>
                    <a:pt x="1768" y="79"/>
                    <a:pt x="1768" y="79"/>
                    <a:pt x="1768" y="79"/>
                  </a:cubicBezTo>
                  <a:cubicBezTo>
                    <a:pt x="1768" y="80"/>
                    <a:pt x="1768" y="80"/>
                    <a:pt x="1769" y="80"/>
                  </a:cubicBezTo>
                  <a:cubicBezTo>
                    <a:pt x="1769" y="80"/>
                    <a:pt x="1769" y="80"/>
                    <a:pt x="1769" y="80"/>
                  </a:cubicBezTo>
                  <a:cubicBezTo>
                    <a:pt x="1769" y="80"/>
                    <a:pt x="1769" y="80"/>
                    <a:pt x="1769" y="80"/>
                  </a:cubicBezTo>
                  <a:cubicBezTo>
                    <a:pt x="1770" y="80"/>
                    <a:pt x="1770" y="79"/>
                    <a:pt x="1770" y="79"/>
                  </a:cubicBezTo>
                  <a:cubicBezTo>
                    <a:pt x="1770" y="80"/>
                    <a:pt x="1770" y="82"/>
                    <a:pt x="1770" y="82"/>
                  </a:cubicBezTo>
                  <a:cubicBezTo>
                    <a:pt x="1770" y="83"/>
                    <a:pt x="1770" y="82"/>
                    <a:pt x="1770" y="82"/>
                  </a:cubicBezTo>
                  <a:cubicBezTo>
                    <a:pt x="1770" y="83"/>
                    <a:pt x="1771" y="83"/>
                    <a:pt x="1771" y="83"/>
                  </a:cubicBezTo>
                  <a:cubicBezTo>
                    <a:pt x="1771" y="84"/>
                    <a:pt x="1771" y="83"/>
                    <a:pt x="1771" y="84"/>
                  </a:cubicBezTo>
                  <a:cubicBezTo>
                    <a:pt x="1771" y="84"/>
                    <a:pt x="1771" y="85"/>
                    <a:pt x="1772" y="85"/>
                  </a:cubicBezTo>
                  <a:cubicBezTo>
                    <a:pt x="1772" y="85"/>
                    <a:pt x="1772" y="85"/>
                    <a:pt x="1772" y="85"/>
                  </a:cubicBezTo>
                  <a:cubicBezTo>
                    <a:pt x="1772" y="86"/>
                    <a:pt x="1772" y="87"/>
                    <a:pt x="1772" y="87"/>
                  </a:cubicBezTo>
                  <a:cubicBezTo>
                    <a:pt x="1772" y="87"/>
                    <a:pt x="1773" y="87"/>
                    <a:pt x="1773" y="87"/>
                  </a:cubicBezTo>
                  <a:cubicBezTo>
                    <a:pt x="1773" y="87"/>
                    <a:pt x="1773" y="88"/>
                    <a:pt x="1773" y="88"/>
                  </a:cubicBezTo>
                  <a:cubicBezTo>
                    <a:pt x="1773" y="88"/>
                    <a:pt x="1773" y="88"/>
                    <a:pt x="1773" y="88"/>
                  </a:cubicBezTo>
                  <a:cubicBezTo>
                    <a:pt x="1773" y="89"/>
                    <a:pt x="1774" y="90"/>
                    <a:pt x="1774" y="91"/>
                  </a:cubicBezTo>
                  <a:cubicBezTo>
                    <a:pt x="1774" y="91"/>
                    <a:pt x="1774" y="91"/>
                    <a:pt x="1774" y="91"/>
                  </a:cubicBezTo>
                  <a:cubicBezTo>
                    <a:pt x="1774" y="92"/>
                    <a:pt x="1774" y="93"/>
                    <a:pt x="1774" y="94"/>
                  </a:cubicBezTo>
                  <a:cubicBezTo>
                    <a:pt x="1775" y="94"/>
                    <a:pt x="1775" y="94"/>
                    <a:pt x="1775" y="94"/>
                  </a:cubicBezTo>
                  <a:cubicBezTo>
                    <a:pt x="1775" y="94"/>
                    <a:pt x="1775" y="95"/>
                    <a:pt x="1775" y="95"/>
                  </a:cubicBezTo>
                  <a:cubicBezTo>
                    <a:pt x="1775" y="95"/>
                    <a:pt x="1775" y="95"/>
                    <a:pt x="1775" y="96"/>
                  </a:cubicBezTo>
                  <a:cubicBezTo>
                    <a:pt x="1776" y="96"/>
                    <a:pt x="1776" y="97"/>
                    <a:pt x="1776" y="98"/>
                  </a:cubicBezTo>
                  <a:cubicBezTo>
                    <a:pt x="1776" y="98"/>
                    <a:pt x="1776" y="99"/>
                    <a:pt x="1776" y="99"/>
                  </a:cubicBezTo>
                  <a:cubicBezTo>
                    <a:pt x="1776" y="100"/>
                    <a:pt x="1776" y="100"/>
                    <a:pt x="1777" y="100"/>
                  </a:cubicBezTo>
                  <a:cubicBezTo>
                    <a:pt x="1777" y="100"/>
                    <a:pt x="1777" y="101"/>
                    <a:pt x="1777" y="101"/>
                  </a:cubicBezTo>
                  <a:cubicBezTo>
                    <a:pt x="1777" y="102"/>
                    <a:pt x="1777" y="102"/>
                    <a:pt x="1777" y="103"/>
                  </a:cubicBezTo>
                  <a:cubicBezTo>
                    <a:pt x="1778" y="103"/>
                    <a:pt x="1778" y="103"/>
                    <a:pt x="1778" y="104"/>
                  </a:cubicBezTo>
                  <a:cubicBezTo>
                    <a:pt x="1778" y="104"/>
                    <a:pt x="1778" y="105"/>
                    <a:pt x="1778" y="105"/>
                  </a:cubicBezTo>
                  <a:cubicBezTo>
                    <a:pt x="1778" y="105"/>
                    <a:pt x="1778" y="106"/>
                    <a:pt x="1778" y="106"/>
                  </a:cubicBezTo>
                  <a:cubicBezTo>
                    <a:pt x="1778" y="106"/>
                    <a:pt x="1779" y="106"/>
                    <a:pt x="1779" y="106"/>
                  </a:cubicBezTo>
                  <a:cubicBezTo>
                    <a:pt x="1779" y="107"/>
                    <a:pt x="1779" y="107"/>
                    <a:pt x="1779" y="107"/>
                  </a:cubicBezTo>
                  <a:cubicBezTo>
                    <a:pt x="1779" y="107"/>
                    <a:pt x="1779" y="108"/>
                    <a:pt x="1780" y="108"/>
                  </a:cubicBezTo>
                  <a:cubicBezTo>
                    <a:pt x="1780" y="108"/>
                    <a:pt x="1780" y="109"/>
                    <a:pt x="1780" y="110"/>
                  </a:cubicBezTo>
                  <a:cubicBezTo>
                    <a:pt x="1780" y="110"/>
                    <a:pt x="1780" y="110"/>
                    <a:pt x="1780" y="110"/>
                  </a:cubicBezTo>
                  <a:cubicBezTo>
                    <a:pt x="1780" y="111"/>
                    <a:pt x="1781" y="113"/>
                    <a:pt x="1781" y="113"/>
                  </a:cubicBezTo>
                  <a:cubicBezTo>
                    <a:pt x="1781" y="114"/>
                    <a:pt x="1781" y="113"/>
                    <a:pt x="1781" y="113"/>
                  </a:cubicBezTo>
                  <a:cubicBezTo>
                    <a:pt x="1781" y="113"/>
                    <a:pt x="1781" y="114"/>
                    <a:pt x="1781" y="115"/>
                  </a:cubicBezTo>
                  <a:cubicBezTo>
                    <a:pt x="1781" y="115"/>
                    <a:pt x="1782" y="114"/>
                    <a:pt x="1782" y="114"/>
                  </a:cubicBezTo>
                  <a:cubicBezTo>
                    <a:pt x="1782" y="114"/>
                    <a:pt x="1782" y="115"/>
                    <a:pt x="1782" y="115"/>
                  </a:cubicBezTo>
                  <a:cubicBezTo>
                    <a:pt x="1782" y="116"/>
                    <a:pt x="1782" y="115"/>
                    <a:pt x="1783" y="115"/>
                  </a:cubicBezTo>
                  <a:cubicBezTo>
                    <a:pt x="1783" y="115"/>
                    <a:pt x="1783" y="116"/>
                    <a:pt x="1783" y="117"/>
                  </a:cubicBezTo>
                  <a:cubicBezTo>
                    <a:pt x="1783" y="117"/>
                    <a:pt x="1783" y="118"/>
                    <a:pt x="1783" y="118"/>
                  </a:cubicBezTo>
                  <a:cubicBezTo>
                    <a:pt x="1783" y="119"/>
                    <a:pt x="1783" y="119"/>
                    <a:pt x="1783" y="120"/>
                  </a:cubicBezTo>
                  <a:cubicBezTo>
                    <a:pt x="1784" y="120"/>
                    <a:pt x="1784" y="120"/>
                    <a:pt x="1784" y="120"/>
                  </a:cubicBezTo>
                  <a:cubicBezTo>
                    <a:pt x="1784" y="120"/>
                    <a:pt x="1784" y="121"/>
                    <a:pt x="1784" y="121"/>
                  </a:cubicBezTo>
                  <a:cubicBezTo>
                    <a:pt x="1784" y="122"/>
                    <a:pt x="1785" y="122"/>
                    <a:pt x="1785" y="123"/>
                  </a:cubicBezTo>
                  <a:cubicBezTo>
                    <a:pt x="1785" y="123"/>
                    <a:pt x="1785" y="124"/>
                    <a:pt x="1785" y="124"/>
                  </a:cubicBezTo>
                  <a:cubicBezTo>
                    <a:pt x="1785" y="125"/>
                    <a:pt x="1785" y="126"/>
                    <a:pt x="1785" y="126"/>
                  </a:cubicBezTo>
                  <a:cubicBezTo>
                    <a:pt x="1786" y="126"/>
                    <a:pt x="1786" y="125"/>
                    <a:pt x="1786" y="125"/>
                  </a:cubicBezTo>
                  <a:cubicBezTo>
                    <a:pt x="1786" y="125"/>
                    <a:pt x="1786" y="126"/>
                    <a:pt x="1786" y="126"/>
                  </a:cubicBezTo>
                  <a:cubicBezTo>
                    <a:pt x="1786" y="126"/>
                    <a:pt x="1786" y="126"/>
                    <a:pt x="1786" y="126"/>
                  </a:cubicBezTo>
                  <a:cubicBezTo>
                    <a:pt x="1787" y="127"/>
                    <a:pt x="1787" y="127"/>
                    <a:pt x="1787" y="127"/>
                  </a:cubicBezTo>
                  <a:cubicBezTo>
                    <a:pt x="1787" y="128"/>
                    <a:pt x="1787" y="128"/>
                    <a:pt x="1787" y="129"/>
                  </a:cubicBezTo>
                  <a:cubicBezTo>
                    <a:pt x="1787" y="129"/>
                    <a:pt x="1787" y="129"/>
                    <a:pt x="1788" y="130"/>
                  </a:cubicBezTo>
                  <a:cubicBezTo>
                    <a:pt x="1788" y="130"/>
                    <a:pt x="1788" y="130"/>
                    <a:pt x="1788" y="130"/>
                  </a:cubicBezTo>
                  <a:cubicBezTo>
                    <a:pt x="1788" y="130"/>
                    <a:pt x="1788" y="131"/>
                    <a:pt x="1788" y="131"/>
                  </a:cubicBezTo>
                  <a:cubicBezTo>
                    <a:pt x="1789" y="132"/>
                    <a:pt x="1789" y="132"/>
                    <a:pt x="1789" y="132"/>
                  </a:cubicBezTo>
                  <a:cubicBezTo>
                    <a:pt x="1789" y="133"/>
                    <a:pt x="1789" y="133"/>
                    <a:pt x="1789" y="133"/>
                  </a:cubicBezTo>
                  <a:cubicBezTo>
                    <a:pt x="1789" y="134"/>
                    <a:pt x="1789" y="135"/>
                    <a:pt x="1789" y="135"/>
                  </a:cubicBezTo>
                  <a:cubicBezTo>
                    <a:pt x="1789" y="136"/>
                    <a:pt x="1790" y="136"/>
                    <a:pt x="1790" y="136"/>
                  </a:cubicBezTo>
                  <a:cubicBezTo>
                    <a:pt x="1790" y="136"/>
                    <a:pt x="1790" y="136"/>
                    <a:pt x="1790" y="136"/>
                  </a:cubicBezTo>
                  <a:cubicBezTo>
                    <a:pt x="1790" y="136"/>
                    <a:pt x="1790" y="137"/>
                    <a:pt x="1791" y="138"/>
                  </a:cubicBezTo>
                  <a:cubicBezTo>
                    <a:pt x="1791" y="138"/>
                    <a:pt x="1791" y="138"/>
                    <a:pt x="1791" y="138"/>
                  </a:cubicBezTo>
                  <a:cubicBezTo>
                    <a:pt x="1791" y="139"/>
                    <a:pt x="1791" y="139"/>
                    <a:pt x="1791" y="139"/>
                  </a:cubicBezTo>
                  <a:cubicBezTo>
                    <a:pt x="1791" y="140"/>
                    <a:pt x="1791" y="140"/>
                    <a:pt x="1791" y="140"/>
                  </a:cubicBezTo>
                  <a:cubicBezTo>
                    <a:pt x="1792" y="141"/>
                    <a:pt x="1792" y="141"/>
                    <a:pt x="1792" y="141"/>
                  </a:cubicBezTo>
                  <a:cubicBezTo>
                    <a:pt x="1792" y="141"/>
                    <a:pt x="1792" y="141"/>
                    <a:pt x="1792" y="141"/>
                  </a:cubicBezTo>
                  <a:cubicBezTo>
                    <a:pt x="1792" y="141"/>
                    <a:pt x="1793" y="141"/>
                    <a:pt x="1793" y="141"/>
                  </a:cubicBezTo>
                  <a:cubicBezTo>
                    <a:pt x="1793" y="141"/>
                    <a:pt x="1793" y="142"/>
                    <a:pt x="1793" y="142"/>
                  </a:cubicBezTo>
                  <a:cubicBezTo>
                    <a:pt x="1793" y="142"/>
                    <a:pt x="1793" y="143"/>
                    <a:pt x="1793" y="143"/>
                  </a:cubicBezTo>
                  <a:cubicBezTo>
                    <a:pt x="1794" y="143"/>
                    <a:pt x="1794" y="144"/>
                    <a:pt x="1794" y="145"/>
                  </a:cubicBezTo>
                  <a:cubicBezTo>
                    <a:pt x="1794" y="145"/>
                    <a:pt x="1794" y="145"/>
                    <a:pt x="1794" y="145"/>
                  </a:cubicBezTo>
                  <a:cubicBezTo>
                    <a:pt x="1794" y="146"/>
                    <a:pt x="1794" y="147"/>
                    <a:pt x="1794" y="148"/>
                  </a:cubicBezTo>
                  <a:cubicBezTo>
                    <a:pt x="1795" y="148"/>
                    <a:pt x="1795" y="148"/>
                    <a:pt x="1795" y="149"/>
                  </a:cubicBezTo>
                  <a:cubicBezTo>
                    <a:pt x="1795" y="149"/>
                    <a:pt x="1795" y="150"/>
                    <a:pt x="1795" y="150"/>
                  </a:cubicBezTo>
                  <a:cubicBezTo>
                    <a:pt x="1795" y="150"/>
                    <a:pt x="1795" y="150"/>
                    <a:pt x="1796" y="150"/>
                  </a:cubicBezTo>
                  <a:cubicBezTo>
                    <a:pt x="1796" y="150"/>
                    <a:pt x="1796" y="150"/>
                    <a:pt x="1796" y="150"/>
                  </a:cubicBezTo>
                  <a:cubicBezTo>
                    <a:pt x="1796" y="151"/>
                    <a:pt x="1796" y="150"/>
                    <a:pt x="1796" y="151"/>
                  </a:cubicBezTo>
                  <a:cubicBezTo>
                    <a:pt x="1796" y="151"/>
                    <a:pt x="1796" y="152"/>
                    <a:pt x="1797" y="152"/>
                  </a:cubicBezTo>
                  <a:cubicBezTo>
                    <a:pt x="1797" y="152"/>
                    <a:pt x="1797" y="151"/>
                    <a:pt x="1797" y="152"/>
                  </a:cubicBezTo>
                  <a:cubicBezTo>
                    <a:pt x="1797" y="152"/>
                    <a:pt x="1797" y="153"/>
                    <a:pt x="1797" y="154"/>
                  </a:cubicBezTo>
                  <a:cubicBezTo>
                    <a:pt x="1797" y="154"/>
                    <a:pt x="1798" y="153"/>
                    <a:pt x="1798" y="153"/>
                  </a:cubicBezTo>
                  <a:cubicBezTo>
                    <a:pt x="1798" y="154"/>
                    <a:pt x="1798" y="155"/>
                    <a:pt x="1798" y="155"/>
                  </a:cubicBezTo>
                  <a:cubicBezTo>
                    <a:pt x="1798" y="156"/>
                    <a:pt x="1798" y="156"/>
                    <a:pt x="1799" y="156"/>
                  </a:cubicBezTo>
                  <a:cubicBezTo>
                    <a:pt x="1799" y="156"/>
                    <a:pt x="1799" y="156"/>
                    <a:pt x="1799" y="156"/>
                  </a:cubicBezTo>
                  <a:cubicBezTo>
                    <a:pt x="1799" y="157"/>
                    <a:pt x="1799" y="157"/>
                    <a:pt x="1799" y="158"/>
                  </a:cubicBezTo>
                  <a:cubicBezTo>
                    <a:pt x="1799" y="158"/>
                    <a:pt x="1799" y="159"/>
                    <a:pt x="1799" y="159"/>
                  </a:cubicBezTo>
                  <a:cubicBezTo>
                    <a:pt x="1800" y="159"/>
                    <a:pt x="1800" y="159"/>
                    <a:pt x="1800" y="159"/>
                  </a:cubicBezTo>
                  <a:cubicBezTo>
                    <a:pt x="1800" y="159"/>
                    <a:pt x="1800" y="160"/>
                    <a:pt x="1800" y="160"/>
                  </a:cubicBezTo>
                  <a:cubicBezTo>
                    <a:pt x="1800" y="160"/>
                    <a:pt x="1801" y="161"/>
                    <a:pt x="1801" y="161"/>
                  </a:cubicBezTo>
                  <a:cubicBezTo>
                    <a:pt x="1801" y="161"/>
                    <a:pt x="1801" y="162"/>
                    <a:pt x="1801" y="162"/>
                  </a:cubicBezTo>
                  <a:cubicBezTo>
                    <a:pt x="1801" y="162"/>
                    <a:pt x="1801" y="162"/>
                    <a:pt x="1801" y="162"/>
                  </a:cubicBezTo>
                  <a:cubicBezTo>
                    <a:pt x="1802" y="162"/>
                    <a:pt x="1802" y="163"/>
                    <a:pt x="1802" y="163"/>
                  </a:cubicBezTo>
                  <a:cubicBezTo>
                    <a:pt x="1802" y="163"/>
                    <a:pt x="1802" y="163"/>
                    <a:pt x="1802" y="163"/>
                  </a:cubicBezTo>
                  <a:cubicBezTo>
                    <a:pt x="1802" y="163"/>
                    <a:pt x="1802" y="163"/>
                    <a:pt x="1802" y="163"/>
                  </a:cubicBezTo>
                  <a:cubicBezTo>
                    <a:pt x="1803" y="164"/>
                    <a:pt x="1803" y="164"/>
                    <a:pt x="1803" y="164"/>
                  </a:cubicBezTo>
                  <a:cubicBezTo>
                    <a:pt x="1803" y="165"/>
                    <a:pt x="1803" y="165"/>
                    <a:pt x="1803" y="165"/>
                  </a:cubicBezTo>
                  <a:cubicBezTo>
                    <a:pt x="1803" y="166"/>
                    <a:pt x="1803" y="166"/>
                    <a:pt x="1804" y="166"/>
                  </a:cubicBezTo>
                  <a:cubicBezTo>
                    <a:pt x="1804" y="167"/>
                    <a:pt x="1804" y="168"/>
                    <a:pt x="1804" y="168"/>
                  </a:cubicBezTo>
                  <a:cubicBezTo>
                    <a:pt x="1804" y="168"/>
                    <a:pt x="1804" y="168"/>
                    <a:pt x="1804" y="168"/>
                  </a:cubicBezTo>
                  <a:cubicBezTo>
                    <a:pt x="1804" y="168"/>
                    <a:pt x="1804" y="168"/>
                    <a:pt x="1805" y="169"/>
                  </a:cubicBezTo>
                  <a:cubicBezTo>
                    <a:pt x="1805" y="169"/>
                    <a:pt x="1805" y="169"/>
                    <a:pt x="1805" y="169"/>
                  </a:cubicBezTo>
                  <a:cubicBezTo>
                    <a:pt x="1805" y="169"/>
                    <a:pt x="1805" y="168"/>
                    <a:pt x="1805" y="168"/>
                  </a:cubicBezTo>
                  <a:cubicBezTo>
                    <a:pt x="1805" y="168"/>
                    <a:pt x="1806" y="169"/>
                    <a:pt x="1806" y="170"/>
                  </a:cubicBezTo>
                  <a:cubicBezTo>
                    <a:pt x="1806" y="170"/>
                    <a:pt x="1806" y="171"/>
                    <a:pt x="1806" y="171"/>
                  </a:cubicBezTo>
                  <a:cubicBezTo>
                    <a:pt x="1806" y="171"/>
                    <a:pt x="1806" y="172"/>
                    <a:pt x="1807" y="172"/>
                  </a:cubicBezTo>
                  <a:cubicBezTo>
                    <a:pt x="1807" y="172"/>
                    <a:pt x="1807" y="172"/>
                    <a:pt x="1807" y="172"/>
                  </a:cubicBezTo>
                  <a:cubicBezTo>
                    <a:pt x="1807" y="173"/>
                    <a:pt x="1807" y="174"/>
                    <a:pt x="1807" y="174"/>
                  </a:cubicBezTo>
                  <a:cubicBezTo>
                    <a:pt x="1807" y="174"/>
                    <a:pt x="1807" y="174"/>
                    <a:pt x="1808" y="174"/>
                  </a:cubicBezTo>
                  <a:cubicBezTo>
                    <a:pt x="1808" y="174"/>
                    <a:pt x="1808" y="174"/>
                    <a:pt x="1808" y="174"/>
                  </a:cubicBezTo>
                  <a:cubicBezTo>
                    <a:pt x="1808" y="174"/>
                    <a:pt x="1808" y="174"/>
                    <a:pt x="1808" y="174"/>
                  </a:cubicBezTo>
                  <a:cubicBezTo>
                    <a:pt x="1808" y="175"/>
                    <a:pt x="1809" y="175"/>
                    <a:pt x="1809" y="176"/>
                  </a:cubicBezTo>
                  <a:cubicBezTo>
                    <a:pt x="1809" y="176"/>
                    <a:pt x="1809" y="176"/>
                    <a:pt x="1809" y="177"/>
                  </a:cubicBezTo>
                  <a:cubicBezTo>
                    <a:pt x="1809" y="177"/>
                    <a:pt x="1809" y="178"/>
                    <a:pt x="1809" y="179"/>
                  </a:cubicBezTo>
                  <a:cubicBezTo>
                    <a:pt x="1810" y="179"/>
                    <a:pt x="1810" y="179"/>
                    <a:pt x="1810" y="179"/>
                  </a:cubicBezTo>
                  <a:cubicBezTo>
                    <a:pt x="1810" y="179"/>
                    <a:pt x="1810" y="180"/>
                    <a:pt x="1810" y="180"/>
                  </a:cubicBezTo>
                  <a:cubicBezTo>
                    <a:pt x="1810" y="180"/>
                    <a:pt x="1810" y="180"/>
                    <a:pt x="1810" y="180"/>
                  </a:cubicBezTo>
                  <a:cubicBezTo>
                    <a:pt x="1811" y="181"/>
                    <a:pt x="1811" y="182"/>
                    <a:pt x="1811" y="182"/>
                  </a:cubicBezTo>
                  <a:cubicBezTo>
                    <a:pt x="1811" y="183"/>
                    <a:pt x="1811" y="183"/>
                    <a:pt x="1811" y="183"/>
                  </a:cubicBezTo>
                  <a:cubicBezTo>
                    <a:pt x="1811" y="183"/>
                    <a:pt x="1812" y="182"/>
                    <a:pt x="1812" y="182"/>
                  </a:cubicBezTo>
                  <a:cubicBezTo>
                    <a:pt x="1812" y="182"/>
                    <a:pt x="1812" y="182"/>
                    <a:pt x="1812" y="182"/>
                  </a:cubicBezTo>
                  <a:cubicBezTo>
                    <a:pt x="1812" y="182"/>
                    <a:pt x="1812" y="182"/>
                    <a:pt x="1812" y="182"/>
                  </a:cubicBezTo>
                  <a:cubicBezTo>
                    <a:pt x="1812" y="182"/>
                    <a:pt x="1812" y="182"/>
                    <a:pt x="1813" y="182"/>
                  </a:cubicBezTo>
                  <a:cubicBezTo>
                    <a:pt x="1813" y="182"/>
                    <a:pt x="1813" y="183"/>
                    <a:pt x="1813" y="183"/>
                  </a:cubicBezTo>
                  <a:cubicBezTo>
                    <a:pt x="1813" y="184"/>
                    <a:pt x="1813" y="184"/>
                    <a:pt x="1813" y="184"/>
                  </a:cubicBezTo>
                  <a:cubicBezTo>
                    <a:pt x="1814" y="184"/>
                    <a:pt x="1814" y="185"/>
                    <a:pt x="1814" y="185"/>
                  </a:cubicBezTo>
                  <a:cubicBezTo>
                    <a:pt x="1814" y="186"/>
                    <a:pt x="1814" y="186"/>
                    <a:pt x="1814" y="186"/>
                  </a:cubicBezTo>
                  <a:cubicBezTo>
                    <a:pt x="1814" y="187"/>
                    <a:pt x="1814" y="187"/>
                    <a:pt x="1815" y="187"/>
                  </a:cubicBezTo>
                  <a:cubicBezTo>
                    <a:pt x="1815" y="187"/>
                    <a:pt x="1815" y="187"/>
                    <a:pt x="1815" y="186"/>
                  </a:cubicBezTo>
                  <a:cubicBezTo>
                    <a:pt x="1815" y="186"/>
                    <a:pt x="1815" y="186"/>
                    <a:pt x="1815" y="186"/>
                  </a:cubicBezTo>
                  <a:cubicBezTo>
                    <a:pt x="1815" y="186"/>
                    <a:pt x="1815" y="187"/>
                    <a:pt x="1816" y="187"/>
                  </a:cubicBezTo>
                  <a:cubicBezTo>
                    <a:pt x="1816" y="187"/>
                    <a:pt x="1816" y="187"/>
                    <a:pt x="1816" y="187"/>
                  </a:cubicBezTo>
                  <a:cubicBezTo>
                    <a:pt x="1816" y="187"/>
                    <a:pt x="1816" y="186"/>
                    <a:pt x="1816" y="186"/>
                  </a:cubicBezTo>
                  <a:cubicBezTo>
                    <a:pt x="1816" y="186"/>
                    <a:pt x="1817" y="187"/>
                    <a:pt x="1817" y="187"/>
                  </a:cubicBezTo>
                  <a:cubicBezTo>
                    <a:pt x="1817" y="187"/>
                    <a:pt x="1817" y="187"/>
                    <a:pt x="1817" y="187"/>
                  </a:cubicBezTo>
                  <a:cubicBezTo>
                    <a:pt x="1817" y="187"/>
                    <a:pt x="1817" y="187"/>
                    <a:pt x="1818" y="187"/>
                  </a:cubicBezTo>
                  <a:cubicBezTo>
                    <a:pt x="1818" y="188"/>
                    <a:pt x="1818" y="188"/>
                    <a:pt x="1818" y="188"/>
                  </a:cubicBezTo>
                  <a:cubicBezTo>
                    <a:pt x="1818" y="188"/>
                    <a:pt x="1818" y="190"/>
                    <a:pt x="1818" y="190"/>
                  </a:cubicBezTo>
                  <a:cubicBezTo>
                    <a:pt x="1818" y="190"/>
                    <a:pt x="1818" y="189"/>
                    <a:pt x="1818" y="189"/>
                  </a:cubicBezTo>
                  <a:cubicBezTo>
                    <a:pt x="1819" y="190"/>
                    <a:pt x="1819" y="191"/>
                    <a:pt x="1819" y="192"/>
                  </a:cubicBezTo>
                  <a:cubicBezTo>
                    <a:pt x="1819" y="192"/>
                    <a:pt x="1819" y="192"/>
                    <a:pt x="1819" y="192"/>
                  </a:cubicBezTo>
                  <a:cubicBezTo>
                    <a:pt x="1819" y="192"/>
                    <a:pt x="1820" y="193"/>
                    <a:pt x="1820" y="193"/>
                  </a:cubicBezTo>
                  <a:cubicBezTo>
                    <a:pt x="1820" y="193"/>
                    <a:pt x="1820" y="194"/>
                    <a:pt x="1820" y="194"/>
                  </a:cubicBezTo>
                  <a:cubicBezTo>
                    <a:pt x="1820" y="194"/>
                    <a:pt x="1820" y="195"/>
                    <a:pt x="1820" y="195"/>
                  </a:cubicBezTo>
                  <a:cubicBezTo>
                    <a:pt x="1820" y="195"/>
                    <a:pt x="1821" y="195"/>
                    <a:pt x="1821" y="195"/>
                  </a:cubicBezTo>
                  <a:cubicBezTo>
                    <a:pt x="1821" y="195"/>
                    <a:pt x="1821" y="196"/>
                    <a:pt x="1821" y="196"/>
                  </a:cubicBezTo>
                  <a:cubicBezTo>
                    <a:pt x="1821" y="197"/>
                    <a:pt x="1821" y="197"/>
                    <a:pt x="1821" y="197"/>
                  </a:cubicBezTo>
                  <a:cubicBezTo>
                    <a:pt x="1822" y="197"/>
                    <a:pt x="1822" y="197"/>
                    <a:pt x="1822" y="197"/>
                  </a:cubicBezTo>
                  <a:cubicBezTo>
                    <a:pt x="1822" y="198"/>
                    <a:pt x="1822" y="198"/>
                    <a:pt x="1822" y="198"/>
                  </a:cubicBezTo>
                  <a:cubicBezTo>
                    <a:pt x="1822" y="198"/>
                    <a:pt x="1822" y="199"/>
                    <a:pt x="1823" y="199"/>
                  </a:cubicBezTo>
                  <a:cubicBezTo>
                    <a:pt x="1823" y="200"/>
                    <a:pt x="1823" y="200"/>
                    <a:pt x="1823" y="200"/>
                  </a:cubicBezTo>
                  <a:cubicBezTo>
                    <a:pt x="1823" y="200"/>
                    <a:pt x="1823" y="201"/>
                    <a:pt x="1823" y="201"/>
                  </a:cubicBezTo>
                  <a:cubicBezTo>
                    <a:pt x="1823" y="201"/>
                    <a:pt x="1823" y="201"/>
                    <a:pt x="1824" y="201"/>
                  </a:cubicBezTo>
                  <a:cubicBezTo>
                    <a:pt x="1824" y="202"/>
                    <a:pt x="1824" y="202"/>
                    <a:pt x="1824" y="203"/>
                  </a:cubicBezTo>
                  <a:cubicBezTo>
                    <a:pt x="1824" y="203"/>
                    <a:pt x="1824" y="203"/>
                    <a:pt x="1824" y="204"/>
                  </a:cubicBezTo>
                  <a:cubicBezTo>
                    <a:pt x="1824" y="204"/>
                    <a:pt x="1825" y="204"/>
                    <a:pt x="1825" y="204"/>
                  </a:cubicBezTo>
                  <a:cubicBezTo>
                    <a:pt x="1825" y="204"/>
                    <a:pt x="1825" y="204"/>
                    <a:pt x="1825" y="205"/>
                  </a:cubicBezTo>
                  <a:cubicBezTo>
                    <a:pt x="1825" y="205"/>
                    <a:pt x="1825" y="206"/>
                    <a:pt x="1825" y="206"/>
                  </a:cubicBezTo>
                  <a:cubicBezTo>
                    <a:pt x="1825" y="206"/>
                    <a:pt x="1826" y="207"/>
                    <a:pt x="1826" y="207"/>
                  </a:cubicBezTo>
                  <a:cubicBezTo>
                    <a:pt x="1826" y="207"/>
                    <a:pt x="1826" y="208"/>
                    <a:pt x="1826" y="208"/>
                  </a:cubicBezTo>
                  <a:cubicBezTo>
                    <a:pt x="1826" y="208"/>
                    <a:pt x="1826" y="208"/>
                    <a:pt x="1826" y="208"/>
                  </a:cubicBezTo>
                  <a:cubicBezTo>
                    <a:pt x="1827" y="208"/>
                    <a:pt x="1827" y="209"/>
                    <a:pt x="1827" y="209"/>
                  </a:cubicBezTo>
                  <a:cubicBezTo>
                    <a:pt x="1827" y="209"/>
                    <a:pt x="1827" y="209"/>
                    <a:pt x="1827" y="210"/>
                  </a:cubicBezTo>
                  <a:cubicBezTo>
                    <a:pt x="1827" y="210"/>
                    <a:pt x="1828" y="211"/>
                    <a:pt x="1828" y="211"/>
                  </a:cubicBezTo>
                  <a:cubicBezTo>
                    <a:pt x="1828" y="211"/>
                    <a:pt x="1828" y="211"/>
                    <a:pt x="1828" y="211"/>
                  </a:cubicBezTo>
                  <a:cubicBezTo>
                    <a:pt x="1828" y="212"/>
                    <a:pt x="1828" y="212"/>
                    <a:pt x="1828" y="212"/>
                  </a:cubicBezTo>
                  <a:cubicBezTo>
                    <a:pt x="1828" y="212"/>
                    <a:pt x="1828" y="213"/>
                    <a:pt x="1829" y="213"/>
                  </a:cubicBezTo>
                  <a:cubicBezTo>
                    <a:pt x="1829" y="213"/>
                    <a:pt x="1829" y="214"/>
                    <a:pt x="1829" y="214"/>
                  </a:cubicBezTo>
                  <a:cubicBezTo>
                    <a:pt x="1829" y="214"/>
                    <a:pt x="1829" y="215"/>
                    <a:pt x="1829" y="215"/>
                  </a:cubicBezTo>
                  <a:cubicBezTo>
                    <a:pt x="1830" y="215"/>
                    <a:pt x="1830" y="216"/>
                    <a:pt x="1830" y="216"/>
                  </a:cubicBezTo>
                  <a:cubicBezTo>
                    <a:pt x="1830" y="216"/>
                    <a:pt x="1830" y="217"/>
                    <a:pt x="1830" y="218"/>
                  </a:cubicBezTo>
                  <a:cubicBezTo>
                    <a:pt x="1830" y="218"/>
                    <a:pt x="1830" y="218"/>
                    <a:pt x="1831" y="218"/>
                  </a:cubicBezTo>
                  <a:cubicBezTo>
                    <a:pt x="1831" y="219"/>
                    <a:pt x="1831" y="219"/>
                    <a:pt x="1831" y="220"/>
                  </a:cubicBezTo>
                  <a:cubicBezTo>
                    <a:pt x="1831" y="220"/>
                    <a:pt x="1831" y="220"/>
                    <a:pt x="1831" y="221"/>
                  </a:cubicBezTo>
                  <a:cubicBezTo>
                    <a:pt x="1831" y="221"/>
                    <a:pt x="1831" y="222"/>
                    <a:pt x="1832" y="223"/>
                  </a:cubicBezTo>
                  <a:cubicBezTo>
                    <a:pt x="1832" y="223"/>
                    <a:pt x="1832" y="224"/>
                    <a:pt x="1832" y="224"/>
                  </a:cubicBezTo>
                  <a:cubicBezTo>
                    <a:pt x="1832" y="224"/>
                    <a:pt x="1832" y="224"/>
                    <a:pt x="1832" y="224"/>
                  </a:cubicBezTo>
                  <a:cubicBezTo>
                    <a:pt x="1832" y="224"/>
                    <a:pt x="1833" y="225"/>
                    <a:pt x="1833" y="225"/>
                  </a:cubicBezTo>
                  <a:cubicBezTo>
                    <a:pt x="1833" y="225"/>
                    <a:pt x="1833" y="225"/>
                    <a:pt x="1833" y="225"/>
                  </a:cubicBezTo>
                  <a:cubicBezTo>
                    <a:pt x="1833" y="225"/>
                    <a:pt x="1833" y="226"/>
                    <a:pt x="1833" y="226"/>
                  </a:cubicBezTo>
                  <a:cubicBezTo>
                    <a:pt x="1833" y="226"/>
                    <a:pt x="1834" y="226"/>
                    <a:pt x="1834" y="226"/>
                  </a:cubicBezTo>
                  <a:cubicBezTo>
                    <a:pt x="1834" y="226"/>
                    <a:pt x="1834" y="228"/>
                    <a:pt x="1834" y="228"/>
                  </a:cubicBezTo>
                  <a:cubicBezTo>
                    <a:pt x="1834" y="228"/>
                    <a:pt x="1834" y="228"/>
                    <a:pt x="1835" y="229"/>
                  </a:cubicBezTo>
                  <a:cubicBezTo>
                    <a:pt x="1835" y="229"/>
                    <a:pt x="1835" y="229"/>
                    <a:pt x="1835" y="230"/>
                  </a:cubicBezTo>
                  <a:cubicBezTo>
                    <a:pt x="1835" y="230"/>
                    <a:pt x="1835" y="231"/>
                    <a:pt x="1835" y="231"/>
                  </a:cubicBezTo>
                  <a:cubicBezTo>
                    <a:pt x="1835" y="232"/>
                    <a:pt x="1836" y="232"/>
                    <a:pt x="1836" y="233"/>
                  </a:cubicBezTo>
                  <a:cubicBezTo>
                    <a:pt x="1836" y="233"/>
                    <a:pt x="1836" y="233"/>
                    <a:pt x="1836" y="233"/>
                  </a:cubicBezTo>
                  <a:cubicBezTo>
                    <a:pt x="1836" y="233"/>
                    <a:pt x="1836" y="233"/>
                    <a:pt x="1836" y="233"/>
                  </a:cubicBezTo>
                  <a:cubicBezTo>
                    <a:pt x="1836" y="233"/>
                    <a:pt x="1837" y="234"/>
                    <a:pt x="1837" y="234"/>
                  </a:cubicBezTo>
                  <a:cubicBezTo>
                    <a:pt x="1837" y="235"/>
                    <a:pt x="1837" y="235"/>
                    <a:pt x="1837" y="235"/>
                  </a:cubicBezTo>
                  <a:cubicBezTo>
                    <a:pt x="1837" y="236"/>
                    <a:pt x="1837" y="236"/>
                    <a:pt x="1837" y="236"/>
                  </a:cubicBezTo>
                  <a:cubicBezTo>
                    <a:pt x="1838" y="236"/>
                    <a:pt x="1838" y="237"/>
                    <a:pt x="1838" y="237"/>
                  </a:cubicBezTo>
                  <a:cubicBezTo>
                    <a:pt x="1838" y="238"/>
                    <a:pt x="1838" y="239"/>
                    <a:pt x="1838" y="240"/>
                  </a:cubicBezTo>
                  <a:cubicBezTo>
                    <a:pt x="1838" y="240"/>
                    <a:pt x="1839" y="240"/>
                    <a:pt x="1839" y="240"/>
                  </a:cubicBezTo>
                  <a:cubicBezTo>
                    <a:pt x="1839" y="240"/>
                    <a:pt x="1839" y="242"/>
                    <a:pt x="1839" y="242"/>
                  </a:cubicBezTo>
                  <a:cubicBezTo>
                    <a:pt x="1839" y="242"/>
                    <a:pt x="1839" y="242"/>
                    <a:pt x="1839" y="242"/>
                  </a:cubicBezTo>
                  <a:cubicBezTo>
                    <a:pt x="1839" y="242"/>
                    <a:pt x="1839" y="242"/>
                    <a:pt x="1840" y="242"/>
                  </a:cubicBezTo>
                  <a:cubicBezTo>
                    <a:pt x="1840" y="242"/>
                    <a:pt x="1840" y="242"/>
                    <a:pt x="1840" y="242"/>
                  </a:cubicBezTo>
                  <a:cubicBezTo>
                    <a:pt x="1840" y="242"/>
                    <a:pt x="1840" y="243"/>
                    <a:pt x="1840" y="243"/>
                  </a:cubicBezTo>
                  <a:cubicBezTo>
                    <a:pt x="1841" y="243"/>
                    <a:pt x="1841" y="243"/>
                    <a:pt x="1841" y="243"/>
                  </a:cubicBezTo>
                  <a:cubicBezTo>
                    <a:pt x="1841" y="244"/>
                    <a:pt x="1841" y="243"/>
                    <a:pt x="1841" y="244"/>
                  </a:cubicBezTo>
                  <a:cubicBezTo>
                    <a:pt x="1841" y="244"/>
                    <a:pt x="1841" y="245"/>
                    <a:pt x="1841" y="245"/>
                  </a:cubicBezTo>
                  <a:cubicBezTo>
                    <a:pt x="1841" y="246"/>
                    <a:pt x="1842" y="246"/>
                    <a:pt x="1842" y="246"/>
                  </a:cubicBezTo>
                  <a:cubicBezTo>
                    <a:pt x="1842" y="246"/>
                    <a:pt x="1842" y="247"/>
                    <a:pt x="1842" y="248"/>
                  </a:cubicBezTo>
                  <a:cubicBezTo>
                    <a:pt x="1842" y="248"/>
                    <a:pt x="1842" y="249"/>
                    <a:pt x="1843" y="249"/>
                  </a:cubicBezTo>
                  <a:cubicBezTo>
                    <a:pt x="1843" y="249"/>
                    <a:pt x="1843" y="249"/>
                    <a:pt x="1843" y="249"/>
                  </a:cubicBezTo>
                  <a:cubicBezTo>
                    <a:pt x="1843" y="249"/>
                    <a:pt x="1843" y="251"/>
                    <a:pt x="1843" y="251"/>
                  </a:cubicBezTo>
                  <a:cubicBezTo>
                    <a:pt x="1843" y="251"/>
                    <a:pt x="1844" y="251"/>
                    <a:pt x="1844" y="252"/>
                  </a:cubicBezTo>
                  <a:cubicBezTo>
                    <a:pt x="1844" y="252"/>
                    <a:pt x="1844" y="253"/>
                    <a:pt x="1844" y="253"/>
                  </a:cubicBezTo>
                  <a:cubicBezTo>
                    <a:pt x="1844" y="253"/>
                    <a:pt x="1844" y="253"/>
                    <a:pt x="1844" y="253"/>
                  </a:cubicBezTo>
                  <a:cubicBezTo>
                    <a:pt x="1844" y="254"/>
                    <a:pt x="1845" y="254"/>
                    <a:pt x="1845" y="255"/>
                  </a:cubicBezTo>
                  <a:cubicBezTo>
                    <a:pt x="1845" y="255"/>
                    <a:pt x="1845" y="255"/>
                    <a:pt x="1845" y="255"/>
                  </a:cubicBezTo>
                  <a:cubicBezTo>
                    <a:pt x="1845" y="255"/>
                    <a:pt x="1845" y="256"/>
                    <a:pt x="1845" y="256"/>
                  </a:cubicBezTo>
                  <a:cubicBezTo>
                    <a:pt x="1846" y="256"/>
                    <a:pt x="1846" y="255"/>
                    <a:pt x="1846" y="255"/>
                  </a:cubicBezTo>
                  <a:cubicBezTo>
                    <a:pt x="1846" y="255"/>
                    <a:pt x="1846" y="256"/>
                    <a:pt x="1846" y="257"/>
                  </a:cubicBezTo>
                  <a:cubicBezTo>
                    <a:pt x="1846" y="257"/>
                    <a:pt x="1847" y="257"/>
                    <a:pt x="1847" y="257"/>
                  </a:cubicBezTo>
                  <a:cubicBezTo>
                    <a:pt x="1847" y="258"/>
                    <a:pt x="1847" y="258"/>
                    <a:pt x="1847" y="258"/>
                  </a:cubicBezTo>
                  <a:cubicBezTo>
                    <a:pt x="1847" y="258"/>
                    <a:pt x="1847" y="258"/>
                    <a:pt x="1847" y="258"/>
                  </a:cubicBezTo>
                  <a:cubicBezTo>
                    <a:pt x="1847" y="259"/>
                    <a:pt x="1847" y="259"/>
                    <a:pt x="1848" y="260"/>
                  </a:cubicBezTo>
                  <a:cubicBezTo>
                    <a:pt x="1848" y="260"/>
                    <a:pt x="1848" y="261"/>
                    <a:pt x="1848" y="261"/>
                  </a:cubicBezTo>
                  <a:cubicBezTo>
                    <a:pt x="1848" y="262"/>
                    <a:pt x="1848" y="262"/>
                    <a:pt x="1848" y="262"/>
                  </a:cubicBezTo>
                  <a:cubicBezTo>
                    <a:pt x="1849" y="263"/>
                    <a:pt x="1849" y="264"/>
                    <a:pt x="1849" y="264"/>
                  </a:cubicBezTo>
                  <a:cubicBezTo>
                    <a:pt x="1849" y="265"/>
                    <a:pt x="1849" y="265"/>
                    <a:pt x="1849" y="265"/>
                  </a:cubicBezTo>
                  <a:cubicBezTo>
                    <a:pt x="1849" y="265"/>
                    <a:pt x="1849" y="265"/>
                    <a:pt x="1849" y="265"/>
                  </a:cubicBezTo>
                  <a:cubicBezTo>
                    <a:pt x="1849" y="266"/>
                    <a:pt x="1850" y="266"/>
                    <a:pt x="1850" y="266"/>
                  </a:cubicBezTo>
                  <a:cubicBezTo>
                    <a:pt x="1850" y="266"/>
                    <a:pt x="1850" y="268"/>
                    <a:pt x="1850" y="268"/>
                  </a:cubicBezTo>
                  <a:cubicBezTo>
                    <a:pt x="1850" y="268"/>
                    <a:pt x="1850" y="268"/>
                    <a:pt x="1851" y="268"/>
                  </a:cubicBezTo>
                  <a:cubicBezTo>
                    <a:pt x="1851" y="269"/>
                    <a:pt x="1851" y="270"/>
                    <a:pt x="1851" y="271"/>
                  </a:cubicBezTo>
                  <a:cubicBezTo>
                    <a:pt x="1851" y="271"/>
                    <a:pt x="1851" y="272"/>
                    <a:pt x="1851" y="273"/>
                  </a:cubicBezTo>
                  <a:cubicBezTo>
                    <a:pt x="1851" y="273"/>
                    <a:pt x="1852" y="274"/>
                    <a:pt x="1852" y="274"/>
                  </a:cubicBezTo>
                  <a:cubicBezTo>
                    <a:pt x="1852" y="275"/>
                    <a:pt x="1852" y="275"/>
                    <a:pt x="1852" y="275"/>
                  </a:cubicBezTo>
                  <a:cubicBezTo>
                    <a:pt x="1852" y="276"/>
                    <a:pt x="1852" y="276"/>
                    <a:pt x="1852" y="276"/>
                  </a:cubicBezTo>
                  <a:cubicBezTo>
                    <a:pt x="1852" y="276"/>
                    <a:pt x="1853" y="276"/>
                    <a:pt x="1853" y="276"/>
                  </a:cubicBezTo>
                  <a:cubicBezTo>
                    <a:pt x="1853" y="277"/>
                    <a:pt x="1853" y="278"/>
                    <a:pt x="1853" y="278"/>
                  </a:cubicBezTo>
                  <a:cubicBezTo>
                    <a:pt x="1853" y="278"/>
                    <a:pt x="1853" y="278"/>
                    <a:pt x="1853" y="279"/>
                  </a:cubicBezTo>
                  <a:cubicBezTo>
                    <a:pt x="1854" y="279"/>
                    <a:pt x="1854" y="279"/>
                    <a:pt x="1854" y="280"/>
                  </a:cubicBezTo>
                  <a:cubicBezTo>
                    <a:pt x="1854" y="280"/>
                    <a:pt x="1854" y="280"/>
                    <a:pt x="1854" y="280"/>
                  </a:cubicBezTo>
                  <a:cubicBezTo>
                    <a:pt x="1854" y="281"/>
                    <a:pt x="1854" y="281"/>
                    <a:pt x="1854" y="281"/>
                  </a:cubicBezTo>
                  <a:cubicBezTo>
                    <a:pt x="1855" y="281"/>
                    <a:pt x="1855" y="281"/>
                    <a:pt x="1855" y="281"/>
                  </a:cubicBezTo>
                  <a:cubicBezTo>
                    <a:pt x="1855" y="281"/>
                    <a:pt x="1855" y="282"/>
                    <a:pt x="1855" y="282"/>
                  </a:cubicBezTo>
                  <a:cubicBezTo>
                    <a:pt x="1855" y="282"/>
                    <a:pt x="1856" y="282"/>
                    <a:pt x="1856" y="282"/>
                  </a:cubicBezTo>
                  <a:cubicBezTo>
                    <a:pt x="1856" y="282"/>
                    <a:pt x="1856" y="282"/>
                    <a:pt x="1856" y="281"/>
                  </a:cubicBezTo>
                  <a:cubicBezTo>
                    <a:pt x="1856" y="281"/>
                    <a:pt x="1856" y="282"/>
                    <a:pt x="1856" y="282"/>
                  </a:cubicBezTo>
                  <a:cubicBezTo>
                    <a:pt x="1857" y="282"/>
                    <a:pt x="1857" y="282"/>
                    <a:pt x="1857" y="282"/>
                  </a:cubicBezTo>
                  <a:cubicBezTo>
                    <a:pt x="1857" y="282"/>
                    <a:pt x="1857" y="282"/>
                    <a:pt x="1857" y="283"/>
                  </a:cubicBezTo>
                  <a:cubicBezTo>
                    <a:pt x="1857" y="283"/>
                    <a:pt x="1857" y="282"/>
                    <a:pt x="1857" y="282"/>
                  </a:cubicBezTo>
                  <a:cubicBezTo>
                    <a:pt x="1858" y="282"/>
                    <a:pt x="1858" y="282"/>
                    <a:pt x="1858" y="282"/>
                  </a:cubicBezTo>
                  <a:cubicBezTo>
                    <a:pt x="1858" y="282"/>
                    <a:pt x="1858" y="282"/>
                    <a:pt x="1858" y="282"/>
                  </a:cubicBezTo>
                  <a:cubicBezTo>
                    <a:pt x="1858" y="282"/>
                    <a:pt x="1858" y="283"/>
                    <a:pt x="1859" y="283"/>
                  </a:cubicBezTo>
                  <a:cubicBezTo>
                    <a:pt x="1859" y="283"/>
                    <a:pt x="1859" y="282"/>
                    <a:pt x="1859" y="282"/>
                  </a:cubicBezTo>
                  <a:cubicBezTo>
                    <a:pt x="1859" y="282"/>
                    <a:pt x="1859" y="283"/>
                    <a:pt x="1859" y="283"/>
                  </a:cubicBezTo>
                  <a:cubicBezTo>
                    <a:pt x="1859" y="283"/>
                    <a:pt x="1860" y="282"/>
                    <a:pt x="1860" y="282"/>
                  </a:cubicBezTo>
                  <a:cubicBezTo>
                    <a:pt x="1860" y="282"/>
                    <a:pt x="1860" y="283"/>
                    <a:pt x="1860" y="283"/>
                  </a:cubicBezTo>
                  <a:cubicBezTo>
                    <a:pt x="1860" y="283"/>
                    <a:pt x="1860" y="283"/>
                    <a:pt x="1860" y="283"/>
                  </a:cubicBezTo>
                  <a:cubicBezTo>
                    <a:pt x="1860" y="283"/>
                    <a:pt x="1861" y="284"/>
                    <a:pt x="1861" y="284"/>
                  </a:cubicBezTo>
                  <a:cubicBezTo>
                    <a:pt x="1861" y="284"/>
                    <a:pt x="1861" y="284"/>
                    <a:pt x="1861" y="284"/>
                  </a:cubicBezTo>
                  <a:cubicBezTo>
                    <a:pt x="1861" y="284"/>
                    <a:pt x="1861" y="284"/>
                    <a:pt x="1862" y="285"/>
                  </a:cubicBezTo>
                  <a:cubicBezTo>
                    <a:pt x="1862" y="285"/>
                    <a:pt x="1862" y="284"/>
                    <a:pt x="1862" y="285"/>
                  </a:cubicBezTo>
                  <a:cubicBezTo>
                    <a:pt x="1862" y="285"/>
                    <a:pt x="1862" y="285"/>
                    <a:pt x="1862" y="285"/>
                  </a:cubicBezTo>
                  <a:cubicBezTo>
                    <a:pt x="1862" y="285"/>
                    <a:pt x="1862" y="285"/>
                    <a:pt x="1862" y="286"/>
                  </a:cubicBezTo>
                  <a:cubicBezTo>
                    <a:pt x="1863" y="286"/>
                    <a:pt x="1863" y="286"/>
                    <a:pt x="1863" y="287"/>
                  </a:cubicBezTo>
                  <a:cubicBezTo>
                    <a:pt x="1863" y="287"/>
                    <a:pt x="1863" y="286"/>
                    <a:pt x="1863" y="286"/>
                  </a:cubicBezTo>
                  <a:cubicBezTo>
                    <a:pt x="1863" y="286"/>
                    <a:pt x="1864" y="287"/>
                    <a:pt x="1864" y="288"/>
                  </a:cubicBezTo>
                  <a:cubicBezTo>
                    <a:pt x="1864" y="288"/>
                    <a:pt x="1864" y="288"/>
                    <a:pt x="1864" y="288"/>
                  </a:cubicBezTo>
                  <a:cubicBezTo>
                    <a:pt x="1864" y="288"/>
                    <a:pt x="1864" y="288"/>
                    <a:pt x="1864" y="288"/>
                  </a:cubicBezTo>
                  <a:cubicBezTo>
                    <a:pt x="1865" y="288"/>
                    <a:pt x="1865" y="288"/>
                    <a:pt x="1865" y="288"/>
                  </a:cubicBezTo>
                  <a:cubicBezTo>
                    <a:pt x="1865" y="288"/>
                    <a:pt x="1865" y="288"/>
                    <a:pt x="1865" y="288"/>
                  </a:cubicBezTo>
                  <a:cubicBezTo>
                    <a:pt x="1865" y="288"/>
                    <a:pt x="1865" y="288"/>
                    <a:pt x="1865" y="288"/>
                  </a:cubicBezTo>
                  <a:cubicBezTo>
                    <a:pt x="1866" y="288"/>
                    <a:pt x="1866" y="288"/>
                    <a:pt x="1866" y="289"/>
                  </a:cubicBezTo>
                  <a:cubicBezTo>
                    <a:pt x="1866" y="289"/>
                    <a:pt x="1866" y="289"/>
                    <a:pt x="1866" y="290"/>
                  </a:cubicBezTo>
                  <a:cubicBezTo>
                    <a:pt x="1866" y="290"/>
                    <a:pt x="1866" y="290"/>
                    <a:pt x="1867" y="291"/>
                  </a:cubicBezTo>
                  <a:cubicBezTo>
                    <a:pt x="1867" y="291"/>
                    <a:pt x="1867" y="291"/>
                    <a:pt x="1867" y="291"/>
                  </a:cubicBezTo>
                  <a:cubicBezTo>
                    <a:pt x="1867" y="291"/>
                    <a:pt x="1867" y="292"/>
                    <a:pt x="1867" y="292"/>
                  </a:cubicBezTo>
                  <a:cubicBezTo>
                    <a:pt x="1868" y="293"/>
                    <a:pt x="1868" y="294"/>
                    <a:pt x="1868" y="294"/>
                  </a:cubicBezTo>
                  <a:cubicBezTo>
                    <a:pt x="1868" y="294"/>
                    <a:pt x="1868" y="294"/>
                    <a:pt x="1868" y="294"/>
                  </a:cubicBezTo>
                  <a:cubicBezTo>
                    <a:pt x="1868" y="294"/>
                    <a:pt x="1868" y="294"/>
                    <a:pt x="1868" y="294"/>
                  </a:cubicBezTo>
                  <a:cubicBezTo>
                    <a:pt x="1868" y="294"/>
                    <a:pt x="1869" y="295"/>
                    <a:pt x="1869" y="295"/>
                  </a:cubicBezTo>
                  <a:cubicBezTo>
                    <a:pt x="1869" y="296"/>
                    <a:pt x="1869" y="296"/>
                    <a:pt x="1869" y="296"/>
                  </a:cubicBezTo>
                  <a:cubicBezTo>
                    <a:pt x="1869" y="297"/>
                    <a:pt x="1869" y="296"/>
                    <a:pt x="1870" y="296"/>
                  </a:cubicBezTo>
                  <a:cubicBezTo>
                    <a:pt x="1870" y="296"/>
                    <a:pt x="1870" y="297"/>
                    <a:pt x="1870" y="297"/>
                  </a:cubicBezTo>
                  <a:cubicBezTo>
                    <a:pt x="1870" y="297"/>
                    <a:pt x="1870" y="297"/>
                    <a:pt x="1870" y="297"/>
                  </a:cubicBezTo>
                  <a:cubicBezTo>
                    <a:pt x="1870" y="298"/>
                    <a:pt x="1870" y="298"/>
                    <a:pt x="1870" y="298"/>
                  </a:cubicBezTo>
                  <a:cubicBezTo>
                    <a:pt x="1871" y="298"/>
                    <a:pt x="1871" y="298"/>
                    <a:pt x="1871" y="298"/>
                  </a:cubicBezTo>
                  <a:cubicBezTo>
                    <a:pt x="1871" y="298"/>
                    <a:pt x="1871" y="298"/>
                    <a:pt x="1871" y="298"/>
                  </a:cubicBezTo>
                  <a:cubicBezTo>
                    <a:pt x="1871" y="298"/>
                    <a:pt x="1872" y="298"/>
                    <a:pt x="1872" y="298"/>
                  </a:cubicBezTo>
                  <a:cubicBezTo>
                    <a:pt x="1872" y="298"/>
                    <a:pt x="1872" y="298"/>
                    <a:pt x="1872" y="298"/>
                  </a:cubicBezTo>
                  <a:cubicBezTo>
                    <a:pt x="1872" y="298"/>
                    <a:pt x="1872" y="298"/>
                    <a:pt x="1872" y="298"/>
                  </a:cubicBezTo>
                  <a:cubicBezTo>
                    <a:pt x="1873" y="298"/>
                    <a:pt x="1873" y="300"/>
                    <a:pt x="1873" y="300"/>
                  </a:cubicBezTo>
                  <a:cubicBezTo>
                    <a:pt x="1873" y="300"/>
                    <a:pt x="1873" y="300"/>
                    <a:pt x="1873" y="300"/>
                  </a:cubicBezTo>
                  <a:cubicBezTo>
                    <a:pt x="1873" y="300"/>
                    <a:pt x="1873" y="300"/>
                    <a:pt x="1873" y="300"/>
                  </a:cubicBezTo>
                  <a:cubicBezTo>
                    <a:pt x="1874" y="300"/>
                    <a:pt x="1874" y="300"/>
                    <a:pt x="1874" y="300"/>
                  </a:cubicBezTo>
                  <a:cubicBezTo>
                    <a:pt x="1874" y="300"/>
                    <a:pt x="1874" y="300"/>
                    <a:pt x="1874" y="300"/>
                  </a:cubicBezTo>
                  <a:cubicBezTo>
                    <a:pt x="1874" y="300"/>
                    <a:pt x="1874" y="299"/>
                    <a:pt x="1875" y="299"/>
                  </a:cubicBezTo>
                  <a:cubicBezTo>
                    <a:pt x="1875" y="299"/>
                    <a:pt x="1875" y="299"/>
                    <a:pt x="1875" y="299"/>
                  </a:cubicBezTo>
                  <a:cubicBezTo>
                    <a:pt x="1875" y="299"/>
                    <a:pt x="1875" y="300"/>
                    <a:pt x="1875" y="300"/>
                  </a:cubicBezTo>
                  <a:cubicBezTo>
                    <a:pt x="1875" y="301"/>
                    <a:pt x="1876" y="300"/>
                    <a:pt x="1876" y="300"/>
                  </a:cubicBezTo>
                  <a:cubicBezTo>
                    <a:pt x="1876" y="301"/>
                    <a:pt x="1876" y="302"/>
                    <a:pt x="1876" y="302"/>
                  </a:cubicBezTo>
                  <a:cubicBezTo>
                    <a:pt x="1876" y="302"/>
                    <a:pt x="1876" y="302"/>
                    <a:pt x="1876" y="302"/>
                  </a:cubicBezTo>
                  <a:cubicBezTo>
                    <a:pt x="1876" y="302"/>
                    <a:pt x="1877" y="302"/>
                    <a:pt x="1877" y="302"/>
                  </a:cubicBezTo>
                  <a:cubicBezTo>
                    <a:pt x="1877" y="302"/>
                    <a:pt x="1877" y="302"/>
                    <a:pt x="1877" y="302"/>
                  </a:cubicBezTo>
                  <a:cubicBezTo>
                    <a:pt x="1877" y="302"/>
                    <a:pt x="1877" y="302"/>
                    <a:pt x="1878" y="302"/>
                  </a:cubicBezTo>
                  <a:cubicBezTo>
                    <a:pt x="1878" y="302"/>
                    <a:pt x="1878" y="302"/>
                    <a:pt x="1878" y="302"/>
                  </a:cubicBezTo>
                  <a:cubicBezTo>
                    <a:pt x="1878" y="302"/>
                    <a:pt x="1878" y="302"/>
                    <a:pt x="1878" y="302"/>
                  </a:cubicBezTo>
                  <a:cubicBezTo>
                    <a:pt x="1878" y="303"/>
                    <a:pt x="1878" y="304"/>
                    <a:pt x="1878" y="304"/>
                  </a:cubicBezTo>
                  <a:cubicBezTo>
                    <a:pt x="1879" y="305"/>
                    <a:pt x="1879" y="304"/>
                    <a:pt x="1879" y="304"/>
                  </a:cubicBezTo>
                  <a:cubicBezTo>
                    <a:pt x="1879" y="304"/>
                    <a:pt x="1879" y="305"/>
                    <a:pt x="1879" y="306"/>
                  </a:cubicBezTo>
                  <a:cubicBezTo>
                    <a:pt x="1879" y="306"/>
                    <a:pt x="1880" y="306"/>
                    <a:pt x="1880" y="306"/>
                  </a:cubicBezTo>
                  <a:cubicBezTo>
                    <a:pt x="1880" y="306"/>
                    <a:pt x="1880" y="306"/>
                    <a:pt x="1880" y="306"/>
                  </a:cubicBezTo>
                  <a:cubicBezTo>
                    <a:pt x="1880" y="306"/>
                    <a:pt x="1880" y="307"/>
                    <a:pt x="1880" y="308"/>
                  </a:cubicBezTo>
                  <a:cubicBezTo>
                    <a:pt x="1881" y="308"/>
                    <a:pt x="1881" y="306"/>
                    <a:pt x="1881" y="306"/>
                  </a:cubicBezTo>
                  <a:cubicBezTo>
                    <a:pt x="1881" y="307"/>
                    <a:pt x="1881" y="308"/>
                    <a:pt x="1881" y="308"/>
                  </a:cubicBezTo>
                  <a:cubicBezTo>
                    <a:pt x="1881" y="309"/>
                    <a:pt x="1881" y="308"/>
                    <a:pt x="1881" y="308"/>
                  </a:cubicBezTo>
                  <a:cubicBezTo>
                    <a:pt x="1882" y="308"/>
                    <a:pt x="1882" y="310"/>
                    <a:pt x="1882" y="310"/>
                  </a:cubicBezTo>
                  <a:cubicBezTo>
                    <a:pt x="1882" y="310"/>
                    <a:pt x="1882" y="310"/>
                    <a:pt x="1882" y="310"/>
                  </a:cubicBezTo>
                  <a:cubicBezTo>
                    <a:pt x="1882" y="311"/>
                    <a:pt x="1882" y="312"/>
                    <a:pt x="1883" y="312"/>
                  </a:cubicBezTo>
                  <a:cubicBezTo>
                    <a:pt x="1883" y="312"/>
                    <a:pt x="1883" y="311"/>
                    <a:pt x="1883" y="311"/>
                  </a:cubicBezTo>
                  <a:cubicBezTo>
                    <a:pt x="1883" y="312"/>
                    <a:pt x="1883" y="313"/>
                    <a:pt x="1883" y="314"/>
                  </a:cubicBezTo>
                  <a:cubicBezTo>
                    <a:pt x="1883" y="314"/>
                    <a:pt x="1883" y="313"/>
                    <a:pt x="1884" y="313"/>
                  </a:cubicBezTo>
                  <a:cubicBezTo>
                    <a:pt x="1884" y="313"/>
                    <a:pt x="1884" y="313"/>
                    <a:pt x="1884" y="313"/>
                  </a:cubicBezTo>
                  <a:cubicBezTo>
                    <a:pt x="1884" y="314"/>
                    <a:pt x="1884" y="315"/>
                    <a:pt x="1884" y="315"/>
                  </a:cubicBezTo>
                  <a:cubicBezTo>
                    <a:pt x="1884" y="316"/>
                    <a:pt x="1885" y="315"/>
                    <a:pt x="1885" y="315"/>
                  </a:cubicBezTo>
                  <a:cubicBezTo>
                    <a:pt x="1885" y="316"/>
                    <a:pt x="1885" y="319"/>
                    <a:pt x="1885" y="319"/>
                  </a:cubicBezTo>
                  <a:cubicBezTo>
                    <a:pt x="1885" y="319"/>
                    <a:pt x="1885" y="317"/>
                    <a:pt x="1886" y="317"/>
                  </a:cubicBezTo>
                  <a:cubicBezTo>
                    <a:pt x="1886" y="317"/>
                    <a:pt x="1886" y="319"/>
                    <a:pt x="1886" y="319"/>
                  </a:cubicBezTo>
                  <a:cubicBezTo>
                    <a:pt x="1886" y="319"/>
                    <a:pt x="1886" y="318"/>
                    <a:pt x="1886" y="318"/>
                  </a:cubicBezTo>
                  <a:cubicBezTo>
                    <a:pt x="1886" y="318"/>
                    <a:pt x="1886" y="319"/>
                    <a:pt x="1887" y="319"/>
                  </a:cubicBezTo>
                  <a:cubicBezTo>
                    <a:pt x="1887" y="319"/>
                    <a:pt x="1887" y="319"/>
                    <a:pt x="1887" y="319"/>
                  </a:cubicBezTo>
                  <a:cubicBezTo>
                    <a:pt x="1887" y="319"/>
                    <a:pt x="1887" y="319"/>
                    <a:pt x="1887" y="320"/>
                  </a:cubicBezTo>
                  <a:cubicBezTo>
                    <a:pt x="1887" y="320"/>
                    <a:pt x="1888" y="321"/>
                    <a:pt x="1888" y="321"/>
                  </a:cubicBezTo>
                  <a:cubicBezTo>
                    <a:pt x="1888" y="321"/>
                    <a:pt x="1888" y="320"/>
                    <a:pt x="1888" y="320"/>
                  </a:cubicBezTo>
                  <a:cubicBezTo>
                    <a:pt x="1888" y="321"/>
                    <a:pt x="1888" y="323"/>
                    <a:pt x="1889" y="323"/>
                  </a:cubicBezTo>
                  <a:cubicBezTo>
                    <a:pt x="1889" y="323"/>
                    <a:pt x="1889" y="322"/>
                    <a:pt x="1889" y="322"/>
                  </a:cubicBezTo>
                  <a:cubicBezTo>
                    <a:pt x="1889" y="322"/>
                    <a:pt x="1889" y="324"/>
                    <a:pt x="1889" y="324"/>
                  </a:cubicBezTo>
                  <a:cubicBezTo>
                    <a:pt x="1889" y="324"/>
                    <a:pt x="1889" y="322"/>
                    <a:pt x="1889" y="321"/>
                  </a:cubicBezTo>
                  <a:cubicBezTo>
                    <a:pt x="1890" y="321"/>
                    <a:pt x="1890" y="324"/>
                    <a:pt x="1890" y="324"/>
                  </a:cubicBezTo>
                  <a:cubicBezTo>
                    <a:pt x="1890" y="324"/>
                    <a:pt x="1890" y="323"/>
                    <a:pt x="1890" y="322"/>
                  </a:cubicBezTo>
                  <a:cubicBezTo>
                    <a:pt x="1890" y="322"/>
                    <a:pt x="1891" y="323"/>
                    <a:pt x="1891" y="323"/>
                  </a:cubicBezTo>
                  <a:cubicBezTo>
                    <a:pt x="1891" y="323"/>
                    <a:pt x="1891" y="323"/>
                    <a:pt x="1891" y="323"/>
                  </a:cubicBezTo>
                  <a:cubicBezTo>
                    <a:pt x="1891" y="323"/>
                    <a:pt x="1891" y="323"/>
                    <a:pt x="1891" y="324"/>
                  </a:cubicBezTo>
                  <a:cubicBezTo>
                    <a:pt x="1891" y="324"/>
                    <a:pt x="1891" y="324"/>
                    <a:pt x="1892" y="324"/>
                  </a:cubicBezTo>
                  <a:cubicBezTo>
                    <a:pt x="1892" y="324"/>
                    <a:pt x="1892" y="324"/>
                    <a:pt x="1892" y="324"/>
                  </a:cubicBezTo>
                  <a:cubicBezTo>
                    <a:pt x="1892" y="325"/>
                    <a:pt x="1892" y="325"/>
                    <a:pt x="1892" y="325"/>
                  </a:cubicBezTo>
                  <a:cubicBezTo>
                    <a:pt x="1893" y="325"/>
                    <a:pt x="1893" y="326"/>
                    <a:pt x="1893" y="326"/>
                  </a:cubicBezTo>
                  <a:cubicBezTo>
                    <a:pt x="1893" y="326"/>
                    <a:pt x="1893" y="326"/>
                    <a:pt x="1893" y="326"/>
                  </a:cubicBezTo>
                  <a:cubicBezTo>
                    <a:pt x="1893" y="326"/>
                    <a:pt x="1893" y="326"/>
                    <a:pt x="1894" y="326"/>
                  </a:cubicBezTo>
                  <a:cubicBezTo>
                    <a:pt x="1894" y="326"/>
                    <a:pt x="1894" y="326"/>
                    <a:pt x="1894" y="326"/>
                  </a:cubicBezTo>
                  <a:cubicBezTo>
                    <a:pt x="1894" y="326"/>
                    <a:pt x="1894" y="327"/>
                    <a:pt x="1894" y="327"/>
                  </a:cubicBezTo>
                  <a:cubicBezTo>
                    <a:pt x="1894" y="328"/>
                    <a:pt x="1894" y="327"/>
                    <a:pt x="1895" y="327"/>
                  </a:cubicBezTo>
                  <a:cubicBezTo>
                    <a:pt x="1895" y="327"/>
                    <a:pt x="1895" y="327"/>
                    <a:pt x="1895" y="327"/>
                  </a:cubicBezTo>
                  <a:cubicBezTo>
                    <a:pt x="1895" y="327"/>
                    <a:pt x="1895" y="327"/>
                    <a:pt x="1895" y="326"/>
                  </a:cubicBezTo>
                  <a:cubicBezTo>
                    <a:pt x="1895" y="325"/>
                    <a:pt x="1896" y="322"/>
                    <a:pt x="1896" y="321"/>
                  </a:cubicBezTo>
                  <a:cubicBezTo>
                    <a:pt x="1896" y="321"/>
                    <a:pt x="1896" y="321"/>
                    <a:pt x="1896" y="321"/>
                  </a:cubicBezTo>
                  <a:cubicBezTo>
                    <a:pt x="1896" y="321"/>
                    <a:pt x="1896" y="321"/>
                    <a:pt x="1897" y="321"/>
                  </a:cubicBezTo>
                  <a:cubicBezTo>
                    <a:pt x="1897" y="323"/>
                    <a:pt x="1897" y="326"/>
                    <a:pt x="1897" y="328"/>
                  </a:cubicBezTo>
                  <a:cubicBezTo>
                    <a:pt x="1897" y="329"/>
                    <a:pt x="1897" y="329"/>
                    <a:pt x="1897" y="330"/>
                  </a:cubicBezTo>
                  <a:cubicBezTo>
                    <a:pt x="1897" y="331"/>
                    <a:pt x="1897" y="333"/>
                    <a:pt x="1897" y="334"/>
                  </a:cubicBezTo>
                  <a:cubicBezTo>
                    <a:pt x="1898" y="334"/>
                    <a:pt x="1898" y="334"/>
                    <a:pt x="1898" y="334"/>
                  </a:cubicBezTo>
                  <a:cubicBezTo>
                    <a:pt x="1898" y="334"/>
                    <a:pt x="1898" y="333"/>
                    <a:pt x="1898" y="333"/>
                  </a:cubicBezTo>
                  <a:cubicBezTo>
                    <a:pt x="1898" y="333"/>
                    <a:pt x="1899" y="333"/>
                    <a:pt x="1899" y="333"/>
                  </a:cubicBezTo>
                  <a:cubicBezTo>
                    <a:pt x="1899" y="333"/>
                    <a:pt x="1899" y="331"/>
                    <a:pt x="1899" y="331"/>
                  </a:cubicBezTo>
                  <a:cubicBezTo>
                    <a:pt x="1899" y="332"/>
                    <a:pt x="1899" y="333"/>
                    <a:pt x="1899" y="333"/>
                  </a:cubicBezTo>
                  <a:cubicBezTo>
                    <a:pt x="1899" y="333"/>
                    <a:pt x="1899" y="332"/>
                    <a:pt x="1900" y="332"/>
                  </a:cubicBezTo>
                  <a:cubicBezTo>
                    <a:pt x="1900" y="332"/>
                    <a:pt x="1900" y="333"/>
                    <a:pt x="1900" y="334"/>
                  </a:cubicBezTo>
                  <a:cubicBezTo>
                    <a:pt x="1900" y="334"/>
                    <a:pt x="1900" y="332"/>
                    <a:pt x="1900" y="332"/>
                  </a:cubicBezTo>
                  <a:cubicBezTo>
                    <a:pt x="1901" y="333"/>
                    <a:pt x="1901" y="334"/>
                    <a:pt x="1901" y="335"/>
                  </a:cubicBezTo>
                  <a:cubicBezTo>
                    <a:pt x="1901" y="335"/>
                    <a:pt x="1901" y="335"/>
                    <a:pt x="1901" y="336"/>
                  </a:cubicBezTo>
                  <a:cubicBezTo>
                    <a:pt x="1901" y="336"/>
                    <a:pt x="1901" y="336"/>
                    <a:pt x="1902" y="337"/>
                  </a:cubicBezTo>
                  <a:cubicBezTo>
                    <a:pt x="1902" y="337"/>
                    <a:pt x="1902" y="337"/>
                    <a:pt x="1902" y="337"/>
                  </a:cubicBezTo>
                  <a:cubicBezTo>
                    <a:pt x="1902" y="337"/>
                    <a:pt x="1902" y="338"/>
                    <a:pt x="1902" y="339"/>
                  </a:cubicBezTo>
                  <a:cubicBezTo>
                    <a:pt x="1902" y="339"/>
                    <a:pt x="1902" y="338"/>
                    <a:pt x="1903" y="339"/>
                  </a:cubicBezTo>
                  <a:cubicBezTo>
                    <a:pt x="1903" y="339"/>
                    <a:pt x="1903" y="340"/>
                    <a:pt x="1903" y="340"/>
                  </a:cubicBezTo>
                  <a:cubicBezTo>
                    <a:pt x="1903" y="340"/>
                    <a:pt x="1903" y="340"/>
                    <a:pt x="1903" y="340"/>
                  </a:cubicBezTo>
                  <a:cubicBezTo>
                    <a:pt x="1903" y="340"/>
                    <a:pt x="1904" y="340"/>
                    <a:pt x="1904" y="340"/>
                  </a:cubicBezTo>
                  <a:cubicBezTo>
                    <a:pt x="1904" y="340"/>
                    <a:pt x="1904" y="340"/>
                    <a:pt x="1904" y="340"/>
                  </a:cubicBezTo>
                  <a:cubicBezTo>
                    <a:pt x="1904" y="341"/>
                    <a:pt x="1904" y="342"/>
                    <a:pt x="1905" y="342"/>
                  </a:cubicBezTo>
                  <a:cubicBezTo>
                    <a:pt x="1905" y="343"/>
                    <a:pt x="1905" y="341"/>
                    <a:pt x="1905" y="341"/>
                  </a:cubicBezTo>
                  <a:cubicBezTo>
                    <a:pt x="1905" y="342"/>
                    <a:pt x="1905" y="344"/>
                    <a:pt x="1905" y="345"/>
                  </a:cubicBezTo>
                  <a:cubicBezTo>
                    <a:pt x="1905" y="345"/>
                    <a:pt x="1905" y="343"/>
                    <a:pt x="1905" y="343"/>
                  </a:cubicBezTo>
                  <a:cubicBezTo>
                    <a:pt x="1906" y="344"/>
                    <a:pt x="1906" y="346"/>
                    <a:pt x="1906" y="346"/>
                  </a:cubicBezTo>
                  <a:cubicBezTo>
                    <a:pt x="1906" y="346"/>
                    <a:pt x="1906" y="343"/>
                    <a:pt x="1906" y="344"/>
                  </a:cubicBezTo>
                  <a:cubicBezTo>
                    <a:pt x="1906" y="344"/>
                    <a:pt x="1907" y="347"/>
                    <a:pt x="1907" y="347"/>
                  </a:cubicBezTo>
                  <a:cubicBezTo>
                    <a:pt x="1907" y="348"/>
                    <a:pt x="1907" y="346"/>
                    <a:pt x="1907" y="346"/>
                  </a:cubicBezTo>
                  <a:cubicBezTo>
                    <a:pt x="1907" y="346"/>
                    <a:pt x="1907" y="347"/>
                    <a:pt x="1907" y="347"/>
                  </a:cubicBezTo>
                  <a:cubicBezTo>
                    <a:pt x="1907" y="348"/>
                    <a:pt x="1908" y="348"/>
                    <a:pt x="1908" y="348"/>
                  </a:cubicBezTo>
                  <a:cubicBezTo>
                    <a:pt x="1908" y="348"/>
                    <a:pt x="1908" y="348"/>
                    <a:pt x="1908" y="349"/>
                  </a:cubicBezTo>
                  <a:cubicBezTo>
                    <a:pt x="1908" y="349"/>
                    <a:pt x="1908" y="349"/>
                    <a:pt x="1908" y="349"/>
                  </a:cubicBezTo>
                  <a:cubicBezTo>
                    <a:pt x="1909" y="349"/>
                    <a:pt x="1909" y="350"/>
                    <a:pt x="1909" y="351"/>
                  </a:cubicBezTo>
                  <a:cubicBezTo>
                    <a:pt x="1909" y="351"/>
                    <a:pt x="1909" y="352"/>
                    <a:pt x="1909" y="353"/>
                  </a:cubicBezTo>
                  <a:cubicBezTo>
                    <a:pt x="1909" y="353"/>
                    <a:pt x="1910" y="353"/>
                    <a:pt x="1910" y="353"/>
                  </a:cubicBezTo>
                  <a:cubicBezTo>
                    <a:pt x="1910" y="354"/>
                    <a:pt x="1910" y="355"/>
                    <a:pt x="1910" y="356"/>
                  </a:cubicBezTo>
                  <a:cubicBezTo>
                    <a:pt x="1910" y="356"/>
                    <a:pt x="1910" y="356"/>
                    <a:pt x="1910" y="356"/>
                  </a:cubicBezTo>
                  <a:cubicBezTo>
                    <a:pt x="1910" y="357"/>
                    <a:pt x="1910" y="360"/>
                    <a:pt x="1911" y="360"/>
                  </a:cubicBezTo>
                  <a:cubicBezTo>
                    <a:pt x="1911" y="361"/>
                    <a:pt x="1911" y="359"/>
                    <a:pt x="1911" y="359"/>
                  </a:cubicBezTo>
                  <a:cubicBezTo>
                    <a:pt x="1911" y="359"/>
                    <a:pt x="1911" y="361"/>
                    <a:pt x="1911" y="362"/>
                  </a:cubicBezTo>
                  <a:cubicBezTo>
                    <a:pt x="1911" y="362"/>
                    <a:pt x="1912" y="361"/>
                    <a:pt x="1912" y="361"/>
                  </a:cubicBezTo>
                  <a:cubicBezTo>
                    <a:pt x="1912" y="361"/>
                    <a:pt x="1912" y="362"/>
                    <a:pt x="1912" y="362"/>
                  </a:cubicBezTo>
                  <a:cubicBezTo>
                    <a:pt x="1912" y="362"/>
                    <a:pt x="1912" y="362"/>
                    <a:pt x="1912" y="362"/>
                  </a:cubicBezTo>
                  <a:cubicBezTo>
                    <a:pt x="1912" y="362"/>
                    <a:pt x="1913" y="362"/>
                    <a:pt x="1913" y="363"/>
                  </a:cubicBezTo>
                  <a:cubicBezTo>
                    <a:pt x="1913" y="363"/>
                    <a:pt x="1913" y="364"/>
                    <a:pt x="1913" y="364"/>
                  </a:cubicBezTo>
                  <a:cubicBezTo>
                    <a:pt x="1913" y="364"/>
                    <a:pt x="1913" y="364"/>
                    <a:pt x="1914" y="364"/>
                  </a:cubicBezTo>
                  <a:cubicBezTo>
                    <a:pt x="1914" y="364"/>
                    <a:pt x="1914" y="363"/>
                    <a:pt x="1914" y="364"/>
                  </a:cubicBezTo>
                  <a:cubicBezTo>
                    <a:pt x="1914" y="364"/>
                    <a:pt x="1914" y="366"/>
                    <a:pt x="1914" y="366"/>
                  </a:cubicBezTo>
                  <a:cubicBezTo>
                    <a:pt x="1914" y="366"/>
                    <a:pt x="1915" y="366"/>
                    <a:pt x="1915" y="366"/>
                  </a:cubicBezTo>
                  <a:cubicBezTo>
                    <a:pt x="1915" y="367"/>
                    <a:pt x="1915" y="368"/>
                    <a:pt x="1915" y="368"/>
                  </a:cubicBezTo>
                  <a:cubicBezTo>
                    <a:pt x="1915" y="368"/>
                    <a:pt x="1915" y="367"/>
                    <a:pt x="1915" y="367"/>
                  </a:cubicBezTo>
                  <a:cubicBezTo>
                    <a:pt x="1915" y="367"/>
                    <a:pt x="1916" y="367"/>
                    <a:pt x="1916" y="366"/>
                  </a:cubicBezTo>
                  <a:cubicBezTo>
                    <a:pt x="1916" y="366"/>
                    <a:pt x="1916" y="367"/>
                    <a:pt x="1916" y="367"/>
                  </a:cubicBezTo>
                  <a:cubicBezTo>
                    <a:pt x="1916" y="367"/>
                    <a:pt x="1916" y="366"/>
                    <a:pt x="1916" y="367"/>
                  </a:cubicBezTo>
                  <a:cubicBezTo>
                    <a:pt x="1917" y="367"/>
                    <a:pt x="1917" y="367"/>
                    <a:pt x="1917" y="368"/>
                  </a:cubicBezTo>
                  <a:cubicBezTo>
                    <a:pt x="1917" y="368"/>
                    <a:pt x="1917" y="368"/>
                    <a:pt x="1917" y="368"/>
                  </a:cubicBezTo>
                  <a:cubicBezTo>
                    <a:pt x="1917" y="368"/>
                    <a:pt x="1918" y="368"/>
                    <a:pt x="1918" y="368"/>
                  </a:cubicBezTo>
                  <a:cubicBezTo>
                    <a:pt x="1918" y="368"/>
                    <a:pt x="1918" y="368"/>
                    <a:pt x="1918" y="368"/>
                  </a:cubicBezTo>
                  <a:cubicBezTo>
                    <a:pt x="1918" y="368"/>
                    <a:pt x="1918" y="368"/>
                    <a:pt x="1918" y="368"/>
                  </a:cubicBezTo>
                  <a:cubicBezTo>
                    <a:pt x="1918" y="368"/>
                    <a:pt x="1918" y="367"/>
                    <a:pt x="1919" y="367"/>
                  </a:cubicBezTo>
                  <a:cubicBezTo>
                    <a:pt x="1919" y="368"/>
                    <a:pt x="1919" y="368"/>
                    <a:pt x="1919" y="368"/>
                  </a:cubicBezTo>
                  <a:cubicBezTo>
                    <a:pt x="1919" y="369"/>
                    <a:pt x="1919" y="368"/>
                    <a:pt x="1919" y="368"/>
                  </a:cubicBezTo>
                  <a:cubicBezTo>
                    <a:pt x="1920" y="368"/>
                    <a:pt x="1920" y="369"/>
                    <a:pt x="1920" y="369"/>
                  </a:cubicBezTo>
                  <a:cubicBezTo>
                    <a:pt x="1920" y="369"/>
                    <a:pt x="1920" y="369"/>
                    <a:pt x="1920" y="369"/>
                  </a:cubicBezTo>
                  <a:cubicBezTo>
                    <a:pt x="1920" y="369"/>
                    <a:pt x="1920" y="369"/>
                    <a:pt x="1920" y="369"/>
                  </a:cubicBezTo>
                  <a:cubicBezTo>
                    <a:pt x="1920" y="369"/>
                    <a:pt x="1921" y="369"/>
                    <a:pt x="1921" y="369"/>
                  </a:cubicBezTo>
                  <a:cubicBezTo>
                    <a:pt x="1921" y="369"/>
                    <a:pt x="1921" y="369"/>
                    <a:pt x="1921" y="369"/>
                  </a:cubicBezTo>
                  <a:cubicBezTo>
                    <a:pt x="1921" y="369"/>
                    <a:pt x="1921" y="369"/>
                    <a:pt x="1922" y="369"/>
                  </a:cubicBezTo>
                  <a:cubicBezTo>
                    <a:pt x="1922" y="369"/>
                    <a:pt x="1922" y="369"/>
                    <a:pt x="1922" y="369"/>
                  </a:cubicBezTo>
                  <a:cubicBezTo>
                    <a:pt x="1922" y="369"/>
                    <a:pt x="1922" y="369"/>
                    <a:pt x="1922" y="369"/>
                  </a:cubicBezTo>
                  <a:cubicBezTo>
                    <a:pt x="1922" y="369"/>
                    <a:pt x="1923" y="368"/>
                    <a:pt x="1923" y="367"/>
                  </a:cubicBezTo>
                  <a:cubicBezTo>
                    <a:pt x="1923" y="367"/>
                    <a:pt x="1923" y="368"/>
                    <a:pt x="1923" y="368"/>
                  </a:cubicBezTo>
                  <a:cubicBezTo>
                    <a:pt x="1923" y="368"/>
                    <a:pt x="1923" y="368"/>
                    <a:pt x="1923" y="368"/>
                  </a:cubicBezTo>
                  <a:cubicBezTo>
                    <a:pt x="1923" y="368"/>
                    <a:pt x="1924" y="369"/>
                    <a:pt x="1924" y="369"/>
                  </a:cubicBezTo>
                  <a:cubicBezTo>
                    <a:pt x="1924" y="369"/>
                    <a:pt x="1924" y="368"/>
                    <a:pt x="1924" y="368"/>
                  </a:cubicBezTo>
                  <a:cubicBezTo>
                    <a:pt x="1924" y="369"/>
                    <a:pt x="1924" y="370"/>
                    <a:pt x="1924" y="370"/>
                  </a:cubicBezTo>
                  <a:cubicBezTo>
                    <a:pt x="1925" y="371"/>
                    <a:pt x="1925" y="370"/>
                    <a:pt x="1925" y="370"/>
                  </a:cubicBezTo>
                  <a:cubicBezTo>
                    <a:pt x="1925" y="370"/>
                    <a:pt x="1925" y="371"/>
                    <a:pt x="1925" y="371"/>
                  </a:cubicBezTo>
                  <a:cubicBezTo>
                    <a:pt x="1925" y="371"/>
                    <a:pt x="1926" y="370"/>
                    <a:pt x="1926" y="370"/>
                  </a:cubicBezTo>
                  <a:cubicBezTo>
                    <a:pt x="1926" y="370"/>
                    <a:pt x="1926" y="371"/>
                    <a:pt x="1926" y="371"/>
                  </a:cubicBezTo>
                  <a:cubicBezTo>
                    <a:pt x="1926" y="372"/>
                    <a:pt x="1926" y="372"/>
                    <a:pt x="1926" y="372"/>
                  </a:cubicBezTo>
                  <a:cubicBezTo>
                    <a:pt x="1926" y="372"/>
                    <a:pt x="1926" y="372"/>
                    <a:pt x="1927" y="373"/>
                  </a:cubicBezTo>
                  <a:cubicBezTo>
                    <a:pt x="1927" y="373"/>
                    <a:pt x="1927" y="372"/>
                    <a:pt x="1927" y="372"/>
                  </a:cubicBezTo>
                  <a:cubicBezTo>
                    <a:pt x="1927" y="372"/>
                    <a:pt x="1927" y="373"/>
                    <a:pt x="1927" y="373"/>
                  </a:cubicBezTo>
                  <a:cubicBezTo>
                    <a:pt x="1928" y="372"/>
                    <a:pt x="1928" y="372"/>
                    <a:pt x="1928" y="372"/>
                  </a:cubicBezTo>
                  <a:cubicBezTo>
                    <a:pt x="1928" y="371"/>
                    <a:pt x="1928" y="370"/>
                    <a:pt x="1928" y="370"/>
                  </a:cubicBezTo>
                  <a:cubicBezTo>
                    <a:pt x="1928" y="371"/>
                    <a:pt x="1928" y="372"/>
                    <a:pt x="1928" y="372"/>
                  </a:cubicBezTo>
                  <a:cubicBezTo>
                    <a:pt x="1928" y="372"/>
                    <a:pt x="1929" y="372"/>
                    <a:pt x="1929" y="372"/>
                  </a:cubicBezTo>
                  <a:cubicBezTo>
                    <a:pt x="1929" y="372"/>
                    <a:pt x="1929" y="372"/>
                    <a:pt x="1929" y="372"/>
                  </a:cubicBezTo>
                  <a:cubicBezTo>
                    <a:pt x="1929" y="372"/>
                    <a:pt x="1929" y="372"/>
                    <a:pt x="1930" y="372"/>
                  </a:cubicBezTo>
                  <a:cubicBezTo>
                    <a:pt x="1930" y="372"/>
                    <a:pt x="1930" y="372"/>
                    <a:pt x="1930" y="372"/>
                  </a:cubicBezTo>
                  <a:cubicBezTo>
                    <a:pt x="1930" y="372"/>
                    <a:pt x="1930" y="372"/>
                    <a:pt x="1930" y="372"/>
                  </a:cubicBezTo>
                  <a:cubicBezTo>
                    <a:pt x="1930" y="372"/>
                    <a:pt x="1931" y="372"/>
                    <a:pt x="1931" y="372"/>
                  </a:cubicBezTo>
                  <a:cubicBezTo>
                    <a:pt x="1931" y="372"/>
                    <a:pt x="1931" y="373"/>
                    <a:pt x="1931" y="373"/>
                  </a:cubicBezTo>
                  <a:cubicBezTo>
                    <a:pt x="1931" y="373"/>
                    <a:pt x="1931" y="373"/>
                    <a:pt x="1931" y="373"/>
                  </a:cubicBezTo>
                  <a:cubicBezTo>
                    <a:pt x="1931" y="373"/>
                    <a:pt x="1932" y="373"/>
                    <a:pt x="1932" y="373"/>
                  </a:cubicBezTo>
                  <a:cubicBezTo>
                    <a:pt x="1932" y="373"/>
                    <a:pt x="1932" y="373"/>
                    <a:pt x="1932" y="373"/>
                  </a:cubicBezTo>
                  <a:cubicBezTo>
                    <a:pt x="1932" y="373"/>
                    <a:pt x="1932" y="373"/>
                    <a:pt x="1932" y="373"/>
                  </a:cubicBezTo>
                  <a:cubicBezTo>
                    <a:pt x="1933" y="373"/>
                    <a:pt x="1933" y="372"/>
                    <a:pt x="1933" y="372"/>
                  </a:cubicBezTo>
                  <a:cubicBezTo>
                    <a:pt x="1933" y="372"/>
                    <a:pt x="1933" y="372"/>
                    <a:pt x="1933" y="372"/>
                  </a:cubicBezTo>
                  <a:cubicBezTo>
                    <a:pt x="1933" y="372"/>
                    <a:pt x="1934" y="372"/>
                    <a:pt x="1934" y="372"/>
                  </a:cubicBezTo>
                  <a:cubicBezTo>
                    <a:pt x="1934" y="372"/>
                    <a:pt x="1934" y="372"/>
                    <a:pt x="1934" y="372"/>
                  </a:cubicBezTo>
                  <a:cubicBezTo>
                    <a:pt x="1934" y="372"/>
                    <a:pt x="1934" y="373"/>
                    <a:pt x="1934" y="374"/>
                  </a:cubicBezTo>
                  <a:cubicBezTo>
                    <a:pt x="1934" y="374"/>
                    <a:pt x="1935" y="374"/>
                    <a:pt x="1935" y="374"/>
                  </a:cubicBezTo>
                  <a:cubicBezTo>
                    <a:pt x="1935" y="374"/>
                    <a:pt x="1935" y="374"/>
                    <a:pt x="1935" y="374"/>
                  </a:cubicBezTo>
                  <a:cubicBezTo>
                    <a:pt x="1935" y="374"/>
                    <a:pt x="1935" y="373"/>
                    <a:pt x="1935" y="374"/>
                  </a:cubicBezTo>
                  <a:cubicBezTo>
                    <a:pt x="1936" y="374"/>
                    <a:pt x="1936" y="374"/>
                    <a:pt x="1936" y="374"/>
                  </a:cubicBezTo>
                  <a:cubicBezTo>
                    <a:pt x="1936" y="374"/>
                    <a:pt x="1936" y="373"/>
                    <a:pt x="1936" y="374"/>
                  </a:cubicBezTo>
                  <a:cubicBezTo>
                    <a:pt x="1936" y="374"/>
                    <a:pt x="1936" y="376"/>
                    <a:pt x="1936" y="376"/>
                  </a:cubicBezTo>
                  <a:cubicBezTo>
                    <a:pt x="1936" y="376"/>
                    <a:pt x="1937" y="376"/>
                    <a:pt x="1937" y="376"/>
                  </a:cubicBezTo>
                  <a:cubicBezTo>
                    <a:pt x="1937" y="376"/>
                    <a:pt x="1937" y="378"/>
                    <a:pt x="1937" y="378"/>
                  </a:cubicBezTo>
                  <a:cubicBezTo>
                    <a:pt x="1937" y="378"/>
                    <a:pt x="1937" y="377"/>
                    <a:pt x="1938" y="377"/>
                  </a:cubicBezTo>
                  <a:cubicBezTo>
                    <a:pt x="1938" y="377"/>
                    <a:pt x="1938" y="379"/>
                    <a:pt x="1938" y="379"/>
                  </a:cubicBezTo>
                  <a:cubicBezTo>
                    <a:pt x="1938" y="379"/>
                    <a:pt x="1938" y="378"/>
                    <a:pt x="1938" y="378"/>
                  </a:cubicBezTo>
                  <a:cubicBezTo>
                    <a:pt x="1938" y="378"/>
                    <a:pt x="1939" y="378"/>
                    <a:pt x="1939" y="378"/>
                  </a:cubicBezTo>
                  <a:cubicBezTo>
                    <a:pt x="1939" y="377"/>
                    <a:pt x="1939" y="373"/>
                    <a:pt x="1939" y="373"/>
                  </a:cubicBezTo>
                  <a:cubicBezTo>
                    <a:pt x="1939" y="372"/>
                    <a:pt x="1939" y="373"/>
                    <a:pt x="1939" y="374"/>
                  </a:cubicBezTo>
                  <a:cubicBezTo>
                    <a:pt x="1939" y="374"/>
                    <a:pt x="1940" y="374"/>
                    <a:pt x="1940" y="375"/>
                  </a:cubicBezTo>
                  <a:cubicBezTo>
                    <a:pt x="1940" y="376"/>
                    <a:pt x="1940" y="381"/>
                    <a:pt x="1940" y="382"/>
                  </a:cubicBezTo>
                  <a:cubicBezTo>
                    <a:pt x="1940" y="382"/>
                    <a:pt x="1940" y="382"/>
                    <a:pt x="1941" y="382"/>
                  </a:cubicBezTo>
                  <a:cubicBezTo>
                    <a:pt x="1941" y="383"/>
                    <a:pt x="1941" y="385"/>
                    <a:pt x="1941" y="386"/>
                  </a:cubicBezTo>
                  <a:cubicBezTo>
                    <a:pt x="1941" y="386"/>
                    <a:pt x="1941" y="386"/>
                    <a:pt x="1941" y="386"/>
                  </a:cubicBezTo>
                  <a:cubicBezTo>
                    <a:pt x="1941" y="386"/>
                    <a:pt x="1941" y="386"/>
                    <a:pt x="1941" y="387"/>
                  </a:cubicBezTo>
                  <a:cubicBezTo>
                    <a:pt x="1942" y="387"/>
                    <a:pt x="1942" y="387"/>
                    <a:pt x="1942" y="387"/>
                  </a:cubicBezTo>
                  <a:cubicBezTo>
                    <a:pt x="1942" y="387"/>
                    <a:pt x="1942" y="386"/>
                    <a:pt x="1942" y="386"/>
                  </a:cubicBezTo>
                  <a:cubicBezTo>
                    <a:pt x="1942" y="386"/>
                    <a:pt x="1943" y="386"/>
                    <a:pt x="1943" y="386"/>
                  </a:cubicBezTo>
                  <a:cubicBezTo>
                    <a:pt x="1943" y="386"/>
                    <a:pt x="1943" y="386"/>
                    <a:pt x="1943" y="386"/>
                  </a:cubicBezTo>
                  <a:cubicBezTo>
                    <a:pt x="1943" y="386"/>
                    <a:pt x="1943" y="388"/>
                    <a:pt x="1943" y="388"/>
                  </a:cubicBezTo>
                  <a:cubicBezTo>
                    <a:pt x="1944" y="388"/>
                    <a:pt x="1944" y="388"/>
                    <a:pt x="1944" y="388"/>
                  </a:cubicBezTo>
                  <a:cubicBezTo>
                    <a:pt x="1944" y="388"/>
                    <a:pt x="1944" y="389"/>
                    <a:pt x="1944" y="389"/>
                  </a:cubicBezTo>
                  <a:cubicBezTo>
                    <a:pt x="1944" y="390"/>
                    <a:pt x="1944" y="390"/>
                    <a:pt x="1944" y="390"/>
                  </a:cubicBezTo>
                  <a:cubicBezTo>
                    <a:pt x="1945" y="391"/>
                    <a:pt x="1945" y="391"/>
                    <a:pt x="1945" y="391"/>
                  </a:cubicBezTo>
                  <a:cubicBezTo>
                    <a:pt x="1945" y="391"/>
                    <a:pt x="1945" y="391"/>
                    <a:pt x="1945" y="391"/>
                  </a:cubicBezTo>
                  <a:cubicBezTo>
                    <a:pt x="1945" y="391"/>
                    <a:pt x="1945" y="392"/>
                    <a:pt x="1946" y="392"/>
                  </a:cubicBezTo>
                  <a:cubicBezTo>
                    <a:pt x="1946" y="392"/>
                    <a:pt x="1946" y="392"/>
                    <a:pt x="1946" y="392"/>
                  </a:cubicBezTo>
                  <a:cubicBezTo>
                    <a:pt x="1946" y="392"/>
                    <a:pt x="1946" y="392"/>
                    <a:pt x="1946" y="392"/>
                  </a:cubicBezTo>
                  <a:cubicBezTo>
                    <a:pt x="1947" y="392"/>
                    <a:pt x="1947" y="393"/>
                    <a:pt x="1947" y="393"/>
                  </a:cubicBezTo>
                  <a:cubicBezTo>
                    <a:pt x="1947" y="393"/>
                    <a:pt x="1947" y="393"/>
                    <a:pt x="1947" y="393"/>
                  </a:cubicBezTo>
                  <a:cubicBezTo>
                    <a:pt x="1947" y="393"/>
                    <a:pt x="1947" y="393"/>
                    <a:pt x="1947" y="393"/>
                  </a:cubicBezTo>
                  <a:cubicBezTo>
                    <a:pt x="1947" y="393"/>
                    <a:pt x="1948" y="394"/>
                    <a:pt x="1948" y="394"/>
                  </a:cubicBezTo>
                  <a:cubicBezTo>
                    <a:pt x="1948" y="394"/>
                    <a:pt x="1948" y="393"/>
                    <a:pt x="1948" y="393"/>
                  </a:cubicBezTo>
                  <a:cubicBezTo>
                    <a:pt x="1948" y="393"/>
                    <a:pt x="1948" y="395"/>
                    <a:pt x="1949" y="395"/>
                  </a:cubicBezTo>
                  <a:cubicBezTo>
                    <a:pt x="1949" y="395"/>
                    <a:pt x="1949" y="394"/>
                    <a:pt x="1949" y="394"/>
                  </a:cubicBezTo>
                  <a:cubicBezTo>
                    <a:pt x="1949" y="394"/>
                    <a:pt x="1949" y="394"/>
                    <a:pt x="1949" y="394"/>
                  </a:cubicBezTo>
                  <a:cubicBezTo>
                    <a:pt x="1949" y="393"/>
                    <a:pt x="1949" y="392"/>
                    <a:pt x="1949" y="392"/>
                  </a:cubicBezTo>
                  <a:cubicBezTo>
                    <a:pt x="1950" y="392"/>
                    <a:pt x="1950" y="392"/>
                    <a:pt x="1950" y="392"/>
                  </a:cubicBezTo>
                  <a:cubicBezTo>
                    <a:pt x="1950" y="392"/>
                    <a:pt x="1950" y="392"/>
                    <a:pt x="1950" y="393"/>
                  </a:cubicBezTo>
                  <a:cubicBezTo>
                    <a:pt x="1950" y="393"/>
                    <a:pt x="1951" y="393"/>
                    <a:pt x="1951" y="393"/>
                  </a:cubicBezTo>
                  <a:cubicBezTo>
                    <a:pt x="1951" y="393"/>
                    <a:pt x="1951" y="393"/>
                    <a:pt x="1951" y="393"/>
                  </a:cubicBezTo>
                  <a:cubicBezTo>
                    <a:pt x="1951" y="393"/>
                    <a:pt x="1951" y="392"/>
                    <a:pt x="1951" y="392"/>
                  </a:cubicBezTo>
                  <a:cubicBezTo>
                    <a:pt x="1952" y="392"/>
                    <a:pt x="1952" y="393"/>
                    <a:pt x="1952" y="393"/>
                  </a:cubicBezTo>
                  <a:cubicBezTo>
                    <a:pt x="1952" y="393"/>
                    <a:pt x="1952" y="393"/>
                    <a:pt x="1952" y="393"/>
                  </a:cubicBezTo>
                  <a:cubicBezTo>
                    <a:pt x="1952" y="393"/>
                    <a:pt x="1952" y="395"/>
                    <a:pt x="1952" y="395"/>
                  </a:cubicBezTo>
                  <a:cubicBezTo>
                    <a:pt x="1953" y="395"/>
                    <a:pt x="1953" y="393"/>
                    <a:pt x="1953" y="393"/>
                  </a:cubicBezTo>
                  <a:cubicBezTo>
                    <a:pt x="1953" y="393"/>
                    <a:pt x="1953" y="395"/>
                    <a:pt x="1953" y="395"/>
                  </a:cubicBezTo>
                  <a:cubicBezTo>
                    <a:pt x="1953" y="395"/>
                    <a:pt x="1953" y="394"/>
                    <a:pt x="1954" y="394"/>
                  </a:cubicBezTo>
                  <a:cubicBezTo>
                    <a:pt x="1954" y="394"/>
                    <a:pt x="1954" y="395"/>
                    <a:pt x="1954" y="395"/>
                  </a:cubicBezTo>
                  <a:cubicBezTo>
                    <a:pt x="1954" y="395"/>
                    <a:pt x="1954" y="394"/>
                    <a:pt x="1954" y="394"/>
                  </a:cubicBezTo>
                  <a:cubicBezTo>
                    <a:pt x="1955" y="394"/>
                    <a:pt x="1955" y="394"/>
                    <a:pt x="1955" y="394"/>
                  </a:cubicBezTo>
                  <a:cubicBezTo>
                    <a:pt x="1955" y="395"/>
                    <a:pt x="1955" y="394"/>
                    <a:pt x="1955" y="394"/>
                  </a:cubicBezTo>
                  <a:cubicBezTo>
                    <a:pt x="1955" y="394"/>
                    <a:pt x="1955" y="395"/>
                    <a:pt x="1955" y="395"/>
                  </a:cubicBezTo>
                  <a:cubicBezTo>
                    <a:pt x="1955" y="395"/>
                    <a:pt x="1956" y="395"/>
                    <a:pt x="1956" y="395"/>
                  </a:cubicBezTo>
                  <a:cubicBezTo>
                    <a:pt x="1956" y="395"/>
                    <a:pt x="1956" y="396"/>
                    <a:pt x="1956" y="396"/>
                  </a:cubicBezTo>
                  <a:cubicBezTo>
                    <a:pt x="1956" y="396"/>
                    <a:pt x="1956" y="397"/>
                    <a:pt x="1957" y="397"/>
                  </a:cubicBezTo>
                  <a:cubicBezTo>
                    <a:pt x="1957" y="397"/>
                    <a:pt x="1957" y="397"/>
                    <a:pt x="1957" y="397"/>
                  </a:cubicBezTo>
                  <a:cubicBezTo>
                    <a:pt x="1957" y="398"/>
                    <a:pt x="1957" y="398"/>
                    <a:pt x="1957" y="398"/>
                  </a:cubicBezTo>
                  <a:cubicBezTo>
                    <a:pt x="1957" y="398"/>
                    <a:pt x="1957" y="397"/>
                    <a:pt x="1957" y="397"/>
                  </a:cubicBezTo>
                  <a:cubicBezTo>
                    <a:pt x="1958" y="397"/>
                    <a:pt x="1958" y="398"/>
                    <a:pt x="1958" y="398"/>
                  </a:cubicBezTo>
                  <a:cubicBezTo>
                    <a:pt x="1958" y="398"/>
                    <a:pt x="1958" y="398"/>
                    <a:pt x="1958" y="398"/>
                  </a:cubicBezTo>
                  <a:cubicBezTo>
                    <a:pt x="1958" y="398"/>
                    <a:pt x="1959" y="399"/>
                    <a:pt x="1959" y="399"/>
                  </a:cubicBezTo>
                  <a:cubicBezTo>
                    <a:pt x="1959" y="400"/>
                    <a:pt x="1959" y="400"/>
                    <a:pt x="1959" y="400"/>
                  </a:cubicBezTo>
                  <a:cubicBezTo>
                    <a:pt x="1959" y="401"/>
                    <a:pt x="1959" y="401"/>
                    <a:pt x="1959" y="401"/>
                  </a:cubicBezTo>
                  <a:cubicBezTo>
                    <a:pt x="1960" y="401"/>
                    <a:pt x="1960" y="401"/>
                    <a:pt x="1960" y="401"/>
                  </a:cubicBezTo>
                  <a:cubicBezTo>
                    <a:pt x="1960" y="402"/>
                    <a:pt x="1960" y="402"/>
                    <a:pt x="1960" y="402"/>
                  </a:cubicBezTo>
                  <a:cubicBezTo>
                    <a:pt x="1960" y="402"/>
                    <a:pt x="1960" y="402"/>
                    <a:pt x="1960" y="402"/>
                  </a:cubicBezTo>
                  <a:cubicBezTo>
                    <a:pt x="1961" y="402"/>
                    <a:pt x="1961" y="403"/>
                    <a:pt x="1961" y="404"/>
                  </a:cubicBezTo>
                  <a:cubicBezTo>
                    <a:pt x="1961" y="404"/>
                    <a:pt x="1961" y="404"/>
                    <a:pt x="1961" y="404"/>
                  </a:cubicBezTo>
                  <a:cubicBezTo>
                    <a:pt x="1961" y="404"/>
                    <a:pt x="1961" y="406"/>
                    <a:pt x="1962" y="406"/>
                  </a:cubicBezTo>
                  <a:cubicBezTo>
                    <a:pt x="1962" y="406"/>
                    <a:pt x="1962" y="405"/>
                    <a:pt x="1962" y="405"/>
                  </a:cubicBezTo>
                  <a:cubicBezTo>
                    <a:pt x="1962" y="405"/>
                    <a:pt x="1962" y="407"/>
                    <a:pt x="1962" y="407"/>
                  </a:cubicBezTo>
                  <a:cubicBezTo>
                    <a:pt x="1963" y="407"/>
                    <a:pt x="1963" y="406"/>
                    <a:pt x="1963" y="406"/>
                  </a:cubicBezTo>
                  <a:cubicBezTo>
                    <a:pt x="1963" y="406"/>
                    <a:pt x="1963" y="408"/>
                    <a:pt x="1963" y="408"/>
                  </a:cubicBezTo>
                  <a:cubicBezTo>
                    <a:pt x="1963" y="408"/>
                    <a:pt x="1963" y="406"/>
                    <a:pt x="1963" y="406"/>
                  </a:cubicBezTo>
                  <a:cubicBezTo>
                    <a:pt x="1963" y="406"/>
                    <a:pt x="1964" y="408"/>
                    <a:pt x="1964" y="409"/>
                  </a:cubicBezTo>
                  <a:cubicBezTo>
                    <a:pt x="1964" y="409"/>
                    <a:pt x="1964" y="408"/>
                    <a:pt x="1964" y="408"/>
                  </a:cubicBezTo>
                  <a:cubicBezTo>
                    <a:pt x="1964" y="408"/>
                    <a:pt x="1964" y="409"/>
                    <a:pt x="1965" y="409"/>
                  </a:cubicBezTo>
                  <a:cubicBezTo>
                    <a:pt x="1965" y="409"/>
                    <a:pt x="1965" y="408"/>
                    <a:pt x="1965" y="409"/>
                  </a:cubicBezTo>
                  <a:cubicBezTo>
                    <a:pt x="1965" y="409"/>
                    <a:pt x="1965" y="410"/>
                    <a:pt x="1965" y="410"/>
                  </a:cubicBezTo>
                  <a:cubicBezTo>
                    <a:pt x="1965" y="411"/>
                    <a:pt x="1965" y="410"/>
                    <a:pt x="1966" y="410"/>
                  </a:cubicBezTo>
                  <a:cubicBezTo>
                    <a:pt x="1966" y="410"/>
                    <a:pt x="1966" y="411"/>
                    <a:pt x="1966" y="411"/>
                  </a:cubicBezTo>
                  <a:cubicBezTo>
                    <a:pt x="1966" y="411"/>
                    <a:pt x="1966" y="411"/>
                    <a:pt x="1966" y="411"/>
                  </a:cubicBezTo>
                  <a:cubicBezTo>
                    <a:pt x="1966" y="411"/>
                    <a:pt x="1967" y="412"/>
                    <a:pt x="1967" y="412"/>
                  </a:cubicBezTo>
                  <a:cubicBezTo>
                    <a:pt x="1967" y="412"/>
                    <a:pt x="1967" y="411"/>
                    <a:pt x="1967" y="411"/>
                  </a:cubicBezTo>
                  <a:cubicBezTo>
                    <a:pt x="1967" y="411"/>
                    <a:pt x="1967" y="411"/>
                    <a:pt x="1968" y="411"/>
                  </a:cubicBezTo>
                  <a:cubicBezTo>
                    <a:pt x="1968" y="412"/>
                    <a:pt x="1968" y="413"/>
                    <a:pt x="1968" y="413"/>
                  </a:cubicBezTo>
                  <a:cubicBezTo>
                    <a:pt x="1968" y="414"/>
                    <a:pt x="1968" y="413"/>
                    <a:pt x="1968" y="413"/>
                  </a:cubicBezTo>
                  <a:cubicBezTo>
                    <a:pt x="1968" y="414"/>
                    <a:pt x="1968" y="415"/>
                    <a:pt x="1968" y="415"/>
                  </a:cubicBezTo>
                  <a:cubicBezTo>
                    <a:pt x="1969" y="415"/>
                    <a:pt x="1969" y="414"/>
                    <a:pt x="1969" y="414"/>
                  </a:cubicBezTo>
                  <a:cubicBezTo>
                    <a:pt x="1969" y="414"/>
                    <a:pt x="1969" y="416"/>
                    <a:pt x="1969" y="416"/>
                  </a:cubicBezTo>
                  <a:cubicBezTo>
                    <a:pt x="1969" y="415"/>
                    <a:pt x="1970" y="414"/>
                    <a:pt x="1970" y="414"/>
                  </a:cubicBezTo>
                  <a:cubicBezTo>
                    <a:pt x="1970" y="414"/>
                    <a:pt x="1970" y="415"/>
                    <a:pt x="1970" y="415"/>
                  </a:cubicBezTo>
                  <a:cubicBezTo>
                    <a:pt x="1970" y="415"/>
                    <a:pt x="1970" y="415"/>
                    <a:pt x="1970" y="415"/>
                  </a:cubicBezTo>
                  <a:cubicBezTo>
                    <a:pt x="1970" y="415"/>
                    <a:pt x="1970" y="416"/>
                    <a:pt x="1971" y="416"/>
                  </a:cubicBezTo>
                  <a:cubicBezTo>
                    <a:pt x="1971" y="416"/>
                    <a:pt x="1971" y="416"/>
                    <a:pt x="1971" y="416"/>
                  </a:cubicBezTo>
                  <a:cubicBezTo>
                    <a:pt x="1971" y="416"/>
                    <a:pt x="1971" y="416"/>
                    <a:pt x="1971" y="416"/>
                  </a:cubicBezTo>
                  <a:cubicBezTo>
                    <a:pt x="1972" y="416"/>
                    <a:pt x="1972" y="416"/>
                    <a:pt x="1972" y="416"/>
                  </a:cubicBezTo>
                  <a:cubicBezTo>
                    <a:pt x="1972" y="416"/>
                    <a:pt x="1972" y="417"/>
                    <a:pt x="1972" y="417"/>
                  </a:cubicBezTo>
                  <a:cubicBezTo>
                    <a:pt x="1972" y="417"/>
                    <a:pt x="1972" y="416"/>
                    <a:pt x="1973" y="416"/>
                  </a:cubicBezTo>
                  <a:cubicBezTo>
                    <a:pt x="1973" y="416"/>
                    <a:pt x="1973" y="416"/>
                    <a:pt x="1973" y="416"/>
                  </a:cubicBezTo>
                  <a:cubicBezTo>
                    <a:pt x="1973" y="416"/>
                    <a:pt x="1973" y="417"/>
                    <a:pt x="1973" y="417"/>
                  </a:cubicBezTo>
                  <a:cubicBezTo>
                    <a:pt x="1973" y="417"/>
                    <a:pt x="1973" y="417"/>
                    <a:pt x="1974" y="417"/>
                  </a:cubicBezTo>
                  <a:cubicBezTo>
                    <a:pt x="1974" y="417"/>
                    <a:pt x="1974" y="417"/>
                    <a:pt x="1974" y="417"/>
                  </a:cubicBezTo>
                  <a:cubicBezTo>
                    <a:pt x="1974" y="417"/>
                    <a:pt x="1974" y="418"/>
                    <a:pt x="1974" y="418"/>
                  </a:cubicBezTo>
                  <a:cubicBezTo>
                    <a:pt x="1974" y="418"/>
                    <a:pt x="1975" y="417"/>
                    <a:pt x="1975" y="417"/>
                  </a:cubicBezTo>
                  <a:cubicBezTo>
                    <a:pt x="1975" y="417"/>
                    <a:pt x="1975" y="418"/>
                    <a:pt x="1975" y="418"/>
                  </a:cubicBezTo>
                  <a:cubicBezTo>
                    <a:pt x="1975" y="418"/>
                    <a:pt x="1975" y="417"/>
                    <a:pt x="1976" y="418"/>
                  </a:cubicBezTo>
                  <a:cubicBezTo>
                    <a:pt x="1976" y="418"/>
                    <a:pt x="1976" y="419"/>
                    <a:pt x="1976" y="419"/>
                  </a:cubicBezTo>
                  <a:cubicBezTo>
                    <a:pt x="1976" y="419"/>
                    <a:pt x="1976" y="419"/>
                    <a:pt x="1976" y="419"/>
                  </a:cubicBezTo>
                  <a:cubicBezTo>
                    <a:pt x="1976" y="419"/>
                    <a:pt x="1976" y="420"/>
                    <a:pt x="1976" y="420"/>
                  </a:cubicBezTo>
                  <a:cubicBezTo>
                    <a:pt x="1977" y="420"/>
                    <a:pt x="1977" y="420"/>
                    <a:pt x="1977" y="420"/>
                  </a:cubicBezTo>
                  <a:cubicBezTo>
                    <a:pt x="1977" y="420"/>
                    <a:pt x="1977" y="420"/>
                    <a:pt x="1977" y="420"/>
                  </a:cubicBezTo>
                  <a:cubicBezTo>
                    <a:pt x="1977" y="420"/>
                    <a:pt x="1978" y="420"/>
                    <a:pt x="1978" y="420"/>
                  </a:cubicBezTo>
                  <a:cubicBezTo>
                    <a:pt x="1978" y="420"/>
                    <a:pt x="1978" y="420"/>
                    <a:pt x="1978" y="420"/>
                  </a:cubicBezTo>
                  <a:cubicBezTo>
                    <a:pt x="1978" y="420"/>
                    <a:pt x="1978" y="420"/>
                    <a:pt x="1978" y="420"/>
                  </a:cubicBezTo>
                  <a:cubicBezTo>
                    <a:pt x="1978" y="420"/>
                    <a:pt x="1978" y="420"/>
                    <a:pt x="1979" y="420"/>
                  </a:cubicBezTo>
                  <a:cubicBezTo>
                    <a:pt x="1979" y="420"/>
                    <a:pt x="1979" y="421"/>
                    <a:pt x="1979" y="421"/>
                  </a:cubicBezTo>
                  <a:cubicBezTo>
                    <a:pt x="1979" y="421"/>
                    <a:pt x="1979" y="421"/>
                    <a:pt x="1979" y="421"/>
                  </a:cubicBezTo>
                  <a:cubicBezTo>
                    <a:pt x="1980" y="421"/>
                    <a:pt x="1980" y="421"/>
                    <a:pt x="1980" y="421"/>
                  </a:cubicBezTo>
                  <a:cubicBezTo>
                    <a:pt x="1980" y="422"/>
                    <a:pt x="1980" y="422"/>
                    <a:pt x="1980" y="422"/>
                  </a:cubicBezTo>
                  <a:cubicBezTo>
                    <a:pt x="1980" y="422"/>
                    <a:pt x="1980" y="423"/>
                    <a:pt x="1981" y="423"/>
                  </a:cubicBezTo>
                  <a:cubicBezTo>
                    <a:pt x="1981" y="423"/>
                    <a:pt x="1981" y="423"/>
                    <a:pt x="1981" y="423"/>
                  </a:cubicBezTo>
                  <a:cubicBezTo>
                    <a:pt x="1981" y="423"/>
                    <a:pt x="1981" y="422"/>
                    <a:pt x="1981" y="422"/>
                  </a:cubicBezTo>
                  <a:cubicBezTo>
                    <a:pt x="1981" y="422"/>
                    <a:pt x="1981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82" y="423"/>
                    <a:pt x="1982" y="424"/>
                    <a:pt x="1982" y="424"/>
                  </a:cubicBezTo>
                  <a:cubicBezTo>
                    <a:pt x="1982" y="424"/>
                    <a:pt x="1983" y="424"/>
                    <a:pt x="1983" y="424"/>
                  </a:cubicBezTo>
                  <a:cubicBezTo>
                    <a:pt x="1983" y="424"/>
                    <a:pt x="1983" y="425"/>
                    <a:pt x="1983" y="425"/>
                  </a:cubicBezTo>
                  <a:cubicBezTo>
                    <a:pt x="1983" y="425"/>
                    <a:pt x="1983" y="425"/>
                    <a:pt x="1984" y="425"/>
                  </a:cubicBezTo>
                  <a:cubicBezTo>
                    <a:pt x="1984" y="425"/>
                    <a:pt x="1984" y="426"/>
                    <a:pt x="1984" y="426"/>
                  </a:cubicBezTo>
                  <a:cubicBezTo>
                    <a:pt x="1984" y="426"/>
                    <a:pt x="1984" y="425"/>
                    <a:pt x="1984" y="425"/>
                  </a:cubicBezTo>
                  <a:cubicBezTo>
                    <a:pt x="1984" y="425"/>
                    <a:pt x="1984" y="426"/>
                    <a:pt x="1984" y="426"/>
                  </a:cubicBezTo>
                  <a:cubicBezTo>
                    <a:pt x="1985" y="426"/>
                    <a:pt x="1985" y="425"/>
                    <a:pt x="1985" y="425"/>
                  </a:cubicBezTo>
                  <a:cubicBezTo>
                    <a:pt x="1985" y="425"/>
                    <a:pt x="1985" y="426"/>
                    <a:pt x="1985" y="426"/>
                  </a:cubicBezTo>
                  <a:cubicBezTo>
                    <a:pt x="1985" y="426"/>
                    <a:pt x="1986" y="425"/>
                    <a:pt x="1986" y="425"/>
                  </a:cubicBezTo>
                  <a:cubicBezTo>
                    <a:pt x="1986" y="425"/>
                    <a:pt x="1986" y="426"/>
                    <a:pt x="1986" y="426"/>
                  </a:cubicBezTo>
                  <a:cubicBezTo>
                    <a:pt x="1986" y="426"/>
                    <a:pt x="1986" y="425"/>
                    <a:pt x="1986" y="425"/>
                  </a:cubicBezTo>
                  <a:cubicBezTo>
                    <a:pt x="1986" y="425"/>
                    <a:pt x="1987" y="426"/>
                    <a:pt x="1987" y="425"/>
                  </a:cubicBezTo>
                  <a:cubicBezTo>
                    <a:pt x="1987" y="425"/>
                    <a:pt x="1987" y="424"/>
                    <a:pt x="1987" y="424"/>
                  </a:cubicBezTo>
                  <a:cubicBezTo>
                    <a:pt x="1987" y="424"/>
                    <a:pt x="1987" y="425"/>
                    <a:pt x="1987" y="425"/>
                  </a:cubicBezTo>
                  <a:cubicBezTo>
                    <a:pt x="1988" y="425"/>
                    <a:pt x="1988" y="425"/>
                    <a:pt x="1988" y="426"/>
                  </a:cubicBezTo>
                  <a:cubicBezTo>
                    <a:pt x="1988" y="426"/>
                    <a:pt x="1988" y="427"/>
                    <a:pt x="1988" y="427"/>
                  </a:cubicBezTo>
                  <a:cubicBezTo>
                    <a:pt x="1988" y="427"/>
                    <a:pt x="1988" y="426"/>
                    <a:pt x="1989" y="426"/>
                  </a:cubicBezTo>
                  <a:cubicBezTo>
                    <a:pt x="1989" y="426"/>
                    <a:pt x="1989" y="426"/>
                    <a:pt x="1989" y="426"/>
                  </a:cubicBezTo>
                  <a:cubicBezTo>
                    <a:pt x="1989" y="426"/>
                    <a:pt x="1989" y="426"/>
                    <a:pt x="1989" y="426"/>
                  </a:cubicBezTo>
                  <a:cubicBezTo>
                    <a:pt x="1989" y="426"/>
                    <a:pt x="1989" y="426"/>
                    <a:pt x="1990" y="426"/>
                  </a:cubicBezTo>
                  <a:cubicBezTo>
                    <a:pt x="1990" y="425"/>
                    <a:pt x="1990" y="425"/>
                    <a:pt x="1990" y="425"/>
                  </a:cubicBezTo>
                  <a:cubicBezTo>
                    <a:pt x="1990" y="425"/>
                    <a:pt x="1990" y="425"/>
                    <a:pt x="1990" y="425"/>
                  </a:cubicBezTo>
                  <a:cubicBezTo>
                    <a:pt x="1990" y="425"/>
                    <a:pt x="1991" y="425"/>
                    <a:pt x="1991" y="425"/>
                  </a:cubicBezTo>
                  <a:cubicBezTo>
                    <a:pt x="1991" y="425"/>
                    <a:pt x="1991" y="425"/>
                    <a:pt x="1991" y="426"/>
                  </a:cubicBezTo>
                  <a:cubicBezTo>
                    <a:pt x="1991" y="426"/>
                    <a:pt x="1991" y="426"/>
                    <a:pt x="1991" y="426"/>
                  </a:cubicBezTo>
                  <a:cubicBezTo>
                    <a:pt x="1991" y="427"/>
                    <a:pt x="1992" y="427"/>
                    <a:pt x="1992" y="427"/>
                  </a:cubicBezTo>
                  <a:cubicBezTo>
                    <a:pt x="1992" y="427"/>
                    <a:pt x="1992" y="427"/>
                    <a:pt x="1992" y="427"/>
                  </a:cubicBezTo>
                  <a:cubicBezTo>
                    <a:pt x="1992" y="427"/>
                    <a:pt x="1992" y="427"/>
                    <a:pt x="1993" y="427"/>
                  </a:cubicBezTo>
                  <a:cubicBezTo>
                    <a:pt x="1993" y="427"/>
                    <a:pt x="1993" y="427"/>
                    <a:pt x="1993" y="427"/>
                  </a:cubicBezTo>
                  <a:cubicBezTo>
                    <a:pt x="1993" y="427"/>
                    <a:pt x="1993" y="427"/>
                    <a:pt x="1993" y="427"/>
                  </a:cubicBezTo>
                  <a:cubicBezTo>
                    <a:pt x="1993" y="427"/>
                    <a:pt x="1994" y="426"/>
                    <a:pt x="1994" y="426"/>
                  </a:cubicBezTo>
                  <a:cubicBezTo>
                    <a:pt x="1994" y="426"/>
                    <a:pt x="1994" y="427"/>
                    <a:pt x="1994" y="427"/>
                  </a:cubicBezTo>
                  <a:cubicBezTo>
                    <a:pt x="1994" y="427"/>
                    <a:pt x="1994" y="426"/>
                    <a:pt x="1994" y="426"/>
                  </a:cubicBezTo>
                  <a:cubicBezTo>
                    <a:pt x="1994" y="427"/>
                    <a:pt x="1995" y="427"/>
                    <a:pt x="1995" y="427"/>
                  </a:cubicBezTo>
                  <a:cubicBezTo>
                    <a:pt x="1995" y="428"/>
                    <a:pt x="1995" y="428"/>
                    <a:pt x="1995" y="428"/>
                  </a:cubicBezTo>
                  <a:cubicBezTo>
                    <a:pt x="1995" y="428"/>
                    <a:pt x="1995" y="427"/>
                    <a:pt x="1995" y="427"/>
                  </a:cubicBezTo>
                  <a:cubicBezTo>
                    <a:pt x="1996" y="427"/>
                    <a:pt x="1996" y="428"/>
                    <a:pt x="1996" y="428"/>
                  </a:cubicBezTo>
                  <a:cubicBezTo>
                    <a:pt x="1996" y="428"/>
                    <a:pt x="1996" y="427"/>
                    <a:pt x="1996" y="426"/>
                  </a:cubicBezTo>
                  <a:cubicBezTo>
                    <a:pt x="1996" y="426"/>
                    <a:pt x="1997" y="428"/>
                    <a:pt x="1997" y="428"/>
                  </a:cubicBezTo>
                  <a:cubicBezTo>
                    <a:pt x="1997" y="428"/>
                    <a:pt x="1997" y="427"/>
                    <a:pt x="1997" y="427"/>
                  </a:cubicBezTo>
                  <a:cubicBezTo>
                    <a:pt x="1997" y="427"/>
                    <a:pt x="1997" y="428"/>
                    <a:pt x="1997" y="428"/>
                  </a:cubicBezTo>
                  <a:cubicBezTo>
                    <a:pt x="1997" y="428"/>
                    <a:pt x="1997" y="428"/>
                    <a:pt x="1998" y="427"/>
                  </a:cubicBezTo>
                  <a:cubicBezTo>
                    <a:pt x="1998" y="427"/>
                    <a:pt x="1998" y="427"/>
                    <a:pt x="1998" y="427"/>
                  </a:cubicBezTo>
                  <a:cubicBezTo>
                    <a:pt x="1998" y="427"/>
                    <a:pt x="1998" y="428"/>
                    <a:pt x="1998" y="429"/>
                  </a:cubicBezTo>
                  <a:cubicBezTo>
                    <a:pt x="1999" y="429"/>
                    <a:pt x="1999" y="428"/>
                    <a:pt x="1999" y="428"/>
                  </a:cubicBezTo>
                  <a:cubicBezTo>
                    <a:pt x="1999" y="428"/>
                    <a:pt x="1999" y="429"/>
                    <a:pt x="1999" y="430"/>
                  </a:cubicBezTo>
                  <a:cubicBezTo>
                    <a:pt x="1999" y="430"/>
                    <a:pt x="1999" y="429"/>
                    <a:pt x="1999" y="429"/>
                  </a:cubicBezTo>
                  <a:cubicBezTo>
                    <a:pt x="1999" y="429"/>
                    <a:pt x="2000" y="430"/>
                    <a:pt x="2000" y="430"/>
                  </a:cubicBezTo>
                  <a:cubicBezTo>
                    <a:pt x="2000" y="430"/>
                    <a:pt x="2000" y="429"/>
                    <a:pt x="2000" y="429"/>
                  </a:cubicBezTo>
                  <a:cubicBezTo>
                    <a:pt x="2000" y="429"/>
                    <a:pt x="2000" y="430"/>
                    <a:pt x="2001" y="430"/>
                  </a:cubicBezTo>
                  <a:cubicBezTo>
                    <a:pt x="2001" y="430"/>
                    <a:pt x="2001" y="429"/>
                    <a:pt x="2001" y="429"/>
                  </a:cubicBezTo>
                  <a:cubicBezTo>
                    <a:pt x="2001" y="429"/>
                    <a:pt x="2001" y="430"/>
                    <a:pt x="2001" y="430"/>
                  </a:cubicBezTo>
                  <a:cubicBezTo>
                    <a:pt x="2001" y="430"/>
                    <a:pt x="2002" y="429"/>
                    <a:pt x="2002" y="429"/>
                  </a:cubicBezTo>
                  <a:cubicBezTo>
                    <a:pt x="2002" y="429"/>
                    <a:pt x="2002" y="430"/>
                    <a:pt x="2002" y="430"/>
                  </a:cubicBezTo>
                  <a:cubicBezTo>
                    <a:pt x="2002" y="430"/>
                    <a:pt x="2002" y="430"/>
                    <a:pt x="2002" y="430"/>
                  </a:cubicBezTo>
                  <a:cubicBezTo>
                    <a:pt x="2002" y="430"/>
                    <a:pt x="2003" y="430"/>
                    <a:pt x="2003" y="430"/>
                  </a:cubicBezTo>
                  <a:cubicBezTo>
                    <a:pt x="2003" y="430"/>
                    <a:pt x="2003" y="429"/>
                    <a:pt x="2003" y="429"/>
                  </a:cubicBezTo>
                  <a:cubicBezTo>
                    <a:pt x="2003" y="429"/>
                    <a:pt x="2003" y="429"/>
                    <a:pt x="2003" y="429"/>
                  </a:cubicBezTo>
                  <a:cubicBezTo>
                    <a:pt x="2004" y="429"/>
                    <a:pt x="2004" y="430"/>
                    <a:pt x="2004" y="430"/>
                  </a:cubicBezTo>
                  <a:cubicBezTo>
                    <a:pt x="2004" y="430"/>
                    <a:pt x="2004" y="430"/>
                    <a:pt x="2004" y="430"/>
                  </a:cubicBezTo>
                  <a:cubicBezTo>
                    <a:pt x="2004" y="430"/>
                    <a:pt x="2005" y="430"/>
                    <a:pt x="2005" y="430"/>
                  </a:cubicBezTo>
                  <a:cubicBezTo>
                    <a:pt x="2005" y="430"/>
                    <a:pt x="2005" y="430"/>
                    <a:pt x="2005" y="430"/>
                  </a:cubicBezTo>
                  <a:cubicBezTo>
                    <a:pt x="2005" y="430"/>
                    <a:pt x="2005" y="430"/>
                    <a:pt x="2005" y="430"/>
                  </a:cubicBezTo>
                  <a:cubicBezTo>
                    <a:pt x="2005" y="430"/>
                    <a:pt x="2005" y="429"/>
                    <a:pt x="2006" y="429"/>
                  </a:cubicBezTo>
                  <a:cubicBezTo>
                    <a:pt x="2006" y="429"/>
                    <a:pt x="2006" y="430"/>
                    <a:pt x="2006" y="430"/>
                  </a:cubicBezTo>
                  <a:cubicBezTo>
                    <a:pt x="2006" y="430"/>
                    <a:pt x="2006" y="430"/>
                    <a:pt x="2006" y="430"/>
                  </a:cubicBezTo>
                  <a:cubicBezTo>
                    <a:pt x="2007" y="429"/>
                    <a:pt x="2007" y="429"/>
                    <a:pt x="2007" y="429"/>
                  </a:cubicBezTo>
                  <a:cubicBezTo>
                    <a:pt x="2007" y="429"/>
                    <a:pt x="2007" y="429"/>
                    <a:pt x="2007" y="429"/>
                  </a:cubicBezTo>
                  <a:cubicBezTo>
                    <a:pt x="2007" y="429"/>
                    <a:pt x="2007" y="429"/>
                    <a:pt x="2007" y="429"/>
                  </a:cubicBezTo>
                  <a:cubicBezTo>
                    <a:pt x="2007" y="429"/>
                    <a:pt x="2008" y="429"/>
                    <a:pt x="2008" y="429"/>
                  </a:cubicBezTo>
                  <a:cubicBezTo>
                    <a:pt x="2008" y="428"/>
                    <a:pt x="2008" y="428"/>
                    <a:pt x="2008" y="428"/>
                  </a:cubicBezTo>
                  <a:cubicBezTo>
                    <a:pt x="2008" y="428"/>
                    <a:pt x="2008" y="427"/>
                    <a:pt x="2009" y="427"/>
                  </a:cubicBezTo>
                  <a:cubicBezTo>
                    <a:pt x="2009" y="427"/>
                    <a:pt x="2009" y="428"/>
                    <a:pt x="2009" y="429"/>
                  </a:cubicBezTo>
                  <a:cubicBezTo>
                    <a:pt x="2009" y="429"/>
                    <a:pt x="2009" y="428"/>
                    <a:pt x="2009" y="428"/>
                  </a:cubicBezTo>
                  <a:cubicBezTo>
                    <a:pt x="2009" y="428"/>
                    <a:pt x="2010" y="429"/>
                    <a:pt x="2010" y="429"/>
                  </a:cubicBezTo>
                  <a:cubicBezTo>
                    <a:pt x="2010" y="429"/>
                    <a:pt x="2010" y="428"/>
                    <a:pt x="2010" y="428"/>
                  </a:cubicBezTo>
                  <a:cubicBezTo>
                    <a:pt x="2010" y="428"/>
                    <a:pt x="2010" y="430"/>
                    <a:pt x="2010" y="430"/>
                  </a:cubicBezTo>
                  <a:cubicBezTo>
                    <a:pt x="2010" y="430"/>
                    <a:pt x="2011" y="429"/>
                    <a:pt x="2011" y="429"/>
                  </a:cubicBezTo>
                  <a:cubicBezTo>
                    <a:pt x="2011" y="428"/>
                    <a:pt x="2011" y="429"/>
                    <a:pt x="2011" y="429"/>
                  </a:cubicBezTo>
                  <a:cubicBezTo>
                    <a:pt x="2011" y="429"/>
                    <a:pt x="2011" y="428"/>
                    <a:pt x="2011" y="427"/>
                  </a:cubicBezTo>
                  <a:cubicBezTo>
                    <a:pt x="2012" y="427"/>
                    <a:pt x="2012" y="427"/>
                    <a:pt x="2012" y="427"/>
                  </a:cubicBezTo>
                  <a:cubicBezTo>
                    <a:pt x="2012" y="427"/>
                    <a:pt x="2012" y="426"/>
                    <a:pt x="2012" y="426"/>
                  </a:cubicBezTo>
                  <a:cubicBezTo>
                    <a:pt x="2012" y="426"/>
                    <a:pt x="2013" y="427"/>
                    <a:pt x="2013" y="428"/>
                  </a:cubicBezTo>
                  <a:cubicBezTo>
                    <a:pt x="2013" y="428"/>
                    <a:pt x="2013" y="427"/>
                    <a:pt x="2013" y="427"/>
                  </a:cubicBezTo>
                  <a:cubicBezTo>
                    <a:pt x="2013" y="427"/>
                    <a:pt x="2013" y="428"/>
                    <a:pt x="2013" y="428"/>
                  </a:cubicBezTo>
                  <a:cubicBezTo>
                    <a:pt x="2013" y="428"/>
                    <a:pt x="2013" y="428"/>
                    <a:pt x="2014" y="429"/>
                  </a:cubicBezTo>
                  <a:cubicBezTo>
                    <a:pt x="2014" y="429"/>
                    <a:pt x="2014" y="429"/>
                    <a:pt x="2014" y="429"/>
                  </a:cubicBezTo>
                  <a:cubicBezTo>
                    <a:pt x="2014" y="429"/>
                    <a:pt x="2014" y="429"/>
                    <a:pt x="2014" y="429"/>
                  </a:cubicBezTo>
                  <a:cubicBezTo>
                    <a:pt x="2015" y="429"/>
                    <a:pt x="2015" y="429"/>
                    <a:pt x="2015" y="429"/>
                  </a:cubicBezTo>
                  <a:cubicBezTo>
                    <a:pt x="2015" y="429"/>
                    <a:pt x="2015" y="429"/>
                    <a:pt x="2015" y="429"/>
                  </a:cubicBezTo>
                  <a:cubicBezTo>
                    <a:pt x="2015" y="429"/>
                    <a:pt x="2015" y="428"/>
                    <a:pt x="2015" y="429"/>
                  </a:cubicBezTo>
                  <a:cubicBezTo>
                    <a:pt x="2016" y="429"/>
                    <a:pt x="2016" y="429"/>
                    <a:pt x="2016" y="429"/>
                  </a:cubicBezTo>
                  <a:cubicBezTo>
                    <a:pt x="2016" y="429"/>
                    <a:pt x="2016" y="429"/>
                    <a:pt x="2016" y="429"/>
                  </a:cubicBezTo>
                  <a:cubicBezTo>
                    <a:pt x="2016" y="429"/>
                    <a:pt x="2016" y="430"/>
                    <a:pt x="2017" y="430"/>
                  </a:cubicBezTo>
                  <a:cubicBezTo>
                    <a:pt x="2017" y="430"/>
                    <a:pt x="2017" y="429"/>
                    <a:pt x="2017" y="429"/>
                  </a:cubicBezTo>
                  <a:cubicBezTo>
                    <a:pt x="2017" y="429"/>
                    <a:pt x="2017" y="429"/>
                    <a:pt x="2017" y="429"/>
                  </a:cubicBezTo>
                  <a:cubicBezTo>
                    <a:pt x="2017" y="429"/>
                    <a:pt x="2018" y="429"/>
                    <a:pt x="2018" y="429"/>
                  </a:cubicBezTo>
                  <a:cubicBezTo>
                    <a:pt x="2018" y="429"/>
                    <a:pt x="2018" y="430"/>
                    <a:pt x="2018" y="430"/>
                  </a:cubicBezTo>
                  <a:cubicBezTo>
                    <a:pt x="2018" y="430"/>
                    <a:pt x="2018" y="429"/>
                    <a:pt x="2018" y="429"/>
                  </a:cubicBezTo>
                  <a:cubicBezTo>
                    <a:pt x="2018" y="429"/>
                    <a:pt x="2019" y="429"/>
                    <a:pt x="2019" y="429"/>
                  </a:cubicBezTo>
                  <a:cubicBezTo>
                    <a:pt x="2019" y="429"/>
                    <a:pt x="2019" y="429"/>
                    <a:pt x="2019" y="429"/>
                  </a:cubicBezTo>
                  <a:cubicBezTo>
                    <a:pt x="2019" y="429"/>
                    <a:pt x="2019" y="429"/>
                    <a:pt x="2020" y="429"/>
                  </a:cubicBezTo>
                  <a:cubicBezTo>
                    <a:pt x="2020" y="429"/>
                    <a:pt x="2020" y="429"/>
                    <a:pt x="2020" y="429"/>
                  </a:cubicBezTo>
                  <a:cubicBezTo>
                    <a:pt x="2020" y="429"/>
                    <a:pt x="2020" y="429"/>
                    <a:pt x="2020" y="429"/>
                  </a:cubicBezTo>
                  <a:cubicBezTo>
                    <a:pt x="2020" y="429"/>
                    <a:pt x="2020" y="429"/>
                    <a:pt x="2020" y="429"/>
                  </a:cubicBezTo>
                  <a:cubicBezTo>
                    <a:pt x="2021" y="429"/>
                    <a:pt x="2021" y="429"/>
                    <a:pt x="2021" y="429"/>
                  </a:cubicBezTo>
                  <a:cubicBezTo>
                    <a:pt x="2021" y="429"/>
                    <a:pt x="2021" y="429"/>
                    <a:pt x="2021" y="429"/>
                  </a:cubicBezTo>
                  <a:cubicBezTo>
                    <a:pt x="2021" y="429"/>
                    <a:pt x="2022" y="429"/>
                    <a:pt x="2022" y="429"/>
                  </a:cubicBezTo>
                  <a:cubicBezTo>
                    <a:pt x="2022" y="428"/>
                    <a:pt x="2022" y="428"/>
                    <a:pt x="2022" y="428"/>
                  </a:cubicBezTo>
                  <a:cubicBezTo>
                    <a:pt x="2022" y="428"/>
                    <a:pt x="2022" y="428"/>
                    <a:pt x="2022" y="428"/>
                  </a:cubicBezTo>
                  <a:cubicBezTo>
                    <a:pt x="2023" y="428"/>
                    <a:pt x="2023" y="428"/>
                    <a:pt x="2023" y="427"/>
                  </a:cubicBezTo>
                  <a:cubicBezTo>
                    <a:pt x="2023" y="427"/>
                    <a:pt x="2023" y="426"/>
                    <a:pt x="2023" y="426"/>
                  </a:cubicBezTo>
                  <a:cubicBezTo>
                    <a:pt x="2023" y="426"/>
                    <a:pt x="2023" y="427"/>
                    <a:pt x="2023" y="427"/>
                  </a:cubicBezTo>
                  <a:cubicBezTo>
                    <a:pt x="2024" y="427"/>
                    <a:pt x="2024" y="426"/>
                    <a:pt x="2024" y="426"/>
                  </a:cubicBezTo>
                  <a:cubicBezTo>
                    <a:pt x="2024" y="426"/>
                    <a:pt x="2024" y="426"/>
                    <a:pt x="2024" y="426"/>
                  </a:cubicBezTo>
                  <a:cubicBezTo>
                    <a:pt x="2024" y="426"/>
                    <a:pt x="2024" y="426"/>
                    <a:pt x="2025" y="426"/>
                  </a:cubicBezTo>
                  <a:cubicBezTo>
                    <a:pt x="2025" y="426"/>
                    <a:pt x="2025" y="426"/>
                    <a:pt x="2025" y="426"/>
                  </a:cubicBezTo>
                  <a:cubicBezTo>
                    <a:pt x="2025" y="426"/>
                    <a:pt x="2025" y="426"/>
                    <a:pt x="2025" y="426"/>
                  </a:cubicBezTo>
                  <a:cubicBezTo>
                    <a:pt x="2026" y="426"/>
                    <a:pt x="2026" y="426"/>
                    <a:pt x="2026" y="426"/>
                  </a:cubicBezTo>
                  <a:cubicBezTo>
                    <a:pt x="2026" y="426"/>
                    <a:pt x="2026" y="426"/>
                    <a:pt x="2026" y="426"/>
                  </a:cubicBezTo>
                  <a:cubicBezTo>
                    <a:pt x="2026" y="426"/>
                    <a:pt x="2026" y="426"/>
                    <a:pt x="2026" y="426"/>
                  </a:cubicBezTo>
                  <a:cubicBezTo>
                    <a:pt x="2026" y="426"/>
                    <a:pt x="2027" y="426"/>
                    <a:pt x="2027" y="426"/>
                  </a:cubicBezTo>
                  <a:cubicBezTo>
                    <a:pt x="2027" y="426"/>
                    <a:pt x="2027" y="426"/>
                    <a:pt x="2027" y="426"/>
                  </a:cubicBezTo>
                  <a:cubicBezTo>
                    <a:pt x="2027" y="426"/>
                    <a:pt x="2027" y="426"/>
                    <a:pt x="2028" y="426"/>
                  </a:cubicBezTo>
                  <a:cubicBezTo>
                    <a:pt x="2028" y="426"/>
                    <a:pt x="2028" y="426"/>
                    <a:pt x="2028" y="426"/>
                  </a:cubicBezTo>
                  <a:cubicBezTo>
                    <a:pt x="2028" y="426"/>
                    <a:pt x="2028" y="426"/>
                    <a:pt x="2028" y="426"/>
                  </a:cubicBezTo>
                  <a:cubicBezTo>
                    <a:pt x="2028" y="426"/>
                    <a:pt x="2028" y="426"/>
                    <a:pt x="2028" y="426"/>
                  </a:cubicBezTo>
                  <a:cubicBezTo>
                    <a:pt x="2029" y="425"/>
                    <a:pt x="2029" y="426"/>
                    <a:pt x="2029" y="426"/>
                  </a:cubicBezTo>
                  <a:cubicBezTo>
                    <a:pt x="2029" y="426"/>
                    <a:pt x="2029" y="425"/>
                    <a:pt x="2029" y="425"/>
                  </a:cubicBezTo>
                  <a:cubicBezTo>
                    <a:pt x="2029" y="425"/>
                    <a:pt x="2030" y="425"/>
                    <a:pt x="2030" y="425"/>
                  </a:cubicBezTo>
                  <a:cubicBezTo>
                    <a:pt x="2030" y="425"/>
                    <a:pt x="2030" y="426"/>
                    <a:pt x="2030" y="426"/>
                  </a:cubicBezTo>
                  <a:cubicBezTo>
                    <a:pt x="2030" y="426"/>
                    <a:pt x="2030" y="425"/>
                    <a:pt x="2030" y="425"/>
                  </a:cubicBezTo>
                  <a:cubicBezTo>
                    <a:pt x="2031" y="425"/>
                    <a:pt x="2031" y="426"/>
                    <a:pt x="2031" y="426"/>
                  </a:cubicBezTo>
                  <a:cubicBezTo>
                    <a:pt x="2031" y="426"/>
                    <a:pt x="2031" y="425"/>
                    <a:pt x="2031" y="425"/>
                  </a:cubicBezTo>
                  <a:cubicBezTo>
                    <a:pt x="2031" y="425"/>
                    <a:pt x="2031" y="424"/>
                    <a:pt x="2031" y="424"/>
                  </a:cubicBezTo>
                  <a:cubicBezTo>
                    <a:pt x="2032" y="425"/>
                    <a:pt x="2032" y="426"/>
                    <a:pt x="2032" y="426"/>
                  </a:cubicBezTo>
                  <a:cubicBezTo>
                    <a:pt x="2032" y="425"/>
                    <a:pt x="2032" y="424"/>
                    <a:pt x="2032" y="424"/>
                  </a:cubicBezTo>
                  <a:cubicBezTo>
                    <a:pt x="2032" y="424"/>
                    <a:pt x="2032" y="425"/>
                    <a:pt x="2033" y="424"/>
                  </a:cubicBezTo>
                  <a:cubicBezTo>
                    <a:pt x="2033" y="424"/>
                    <a:pt x="2033" y="423"/>
                    <a:pt x="2033" y="423"/>
                  </a:cubicBezTo>
                  <a:cubicBezTo>
                    <a:pt x="2033" y="423"/>
                    <a:pt x="2033" y="424"/>
                    <a:pt x="2033" y="424"/>
                  </a:cubicBezTo>
                  <a:cubicBezTo>
                    <a:pt x="2034" y="424"/>
                    <a:pt x="2034" y="424"/>
                    <a:pt x="2034" y="424"/>
                  </a:cubicBezTo>
                  <a:cubicBezTo>
                    <a:pt x="2034" y="424"/>
                    <a:pt x="2034" y="424"/>
                    <a:pt x="2034" y="424"/>
                  </a:cubicBezTo>
                  <a:cubicBezTo>
                    <a:pt x="2034" y="424"/>
                    <a:pt x="2034" y="424"/>
                    <a:pt x="2034" y="424"/>
                  </a:cubicBezTo>
                  <a:cubicBezTo>
                    <a:pt x="2034" y="424"/>
                    <a:pt x="2035" y="424"/>
                    <a:pt x="2035" y="424"/>
                  </a:cubicBezTo>
                  <a:cubicBezTo>
                    <a:pt x="2035" y="424"/>
                    <a:pt x="2035" y="423"/>
                    <a:pt x="2035" y="423"/>
                  </a:cubicBezTo>
                  <a:cubicBezTo>
                    <a:pt x="2035" y="423"/>
                    <a:pt x="2035" y="424"/>
                    <a:pt x="2036" y="424"/>
                  </a:cubicBezTo>
                  <a:cubicBezTo>
                    <a:pt x="2036" y="424"/>
                    <a:pt x="2036" y="424"/>
                    <a:pt x="2036" y="424"/>
                  </a:cubicBezTo>
                  <a:cubicBezTo>
                    <a:pt x="2036" y="424"/>
                    <a:pt x="2036" y="425"/>
                    <a:pt x="2036" y="425"/>
                  </a:cubicBezTo>
                  <a:cubicBezTo>
                    <a:pt x="2036" y="425"/>
                    <a:pt x="2036" y="424"/>
                    <a:pt x="2036" y="424"/>
                  </a:cubicBezTo>
                  <a:cubicBezTo>
                    <a:pt x="2037" y="424"/>
                    <a:pt x="2037" y="424"/>
                    <a:pt x="2037" y="424"/>
                  </a:cubicBezTo>
                  <a:cubicBezTo>
                    <a:pt x="2037" y="424"/>
                    <a:pt x="2037" y="424"/>
                    <a:pt x="2037" y="424"/>
                  </a:cubicBezTo>
                  <a:cubicBezTo>
                    <a:pt x="2037" y="423"/>
                    <a:pt x="2038" y="423"/>
                    <a:pt x="2038" y="423"/>
                  </a:cubicBezTo>
                  <a:cubicBezTo>
                    <a:pt x="2038" y="423"/>
                    <a:pt x="2038" y="423"/>
                    <a:pt x="2038" y="423"/>
                  </a:cubicBezTo>
                  <a:cubicBezTo>
                    <a:pt x="2038" y="423"/>
                    <a:pt x="2038" y="423"/>
                    <a:pt x="2038" y="423"/>
                  </a:cubicBezTo>
                  <a:cubicBezTo>
                    <a:pt x="2039" y="423"/>
                    <a:pt x="2039" y="423"/>
                    <a:pt x="2039" y="424"/>
                  </a:cubicBezTo>
                  <a:cubicBezTo>
                    <a:pt x="2039" y="424"/>
                    <a:pt x="2039" y="424"/>
                    <a:pt x="2039" y="424"/>
                  </a:cubicBezTo>
                  <a:cubicBezTo>
                    <a:pt x="2039" y="424"/>
                    <a:pt x="2039" y="424"/>
                    <a:pt x="2039" y="424"/>
                  </a:cubicBezTo>
                  <a:cubicBezTo>
                    <a:pt x="2040" y="424"/>
                    <a:pt x="2040" y="424"/>
                    <a:pt x="2040" y="424"/>
                  </a:cubicBezTo>
                  <a:cubicBezTo>
                    <a:pt x="2040" y="424"/>
                    <a:pt x="2040" y="423"/>
                    <a:pt x="2040" y="423"/>
                  </a:cubicBezTo>
                  <a:cubicBezTo>
                    <a:pt x="2040" y="423"/>
                    <a:pt x="2040" y="424"/>
                    <a:pt x="2041" y="424"/>
                  </a:cubicBezTo>
                  <a:cubicBezTo>
                    <a:pt x="2041" y="424"/>
                    <a:pt x="2041" y="424"/>
                    <a:pt x="2041" y="424"/>
                  </a:cubicBezTo>
                  <a:cubicBezTo>
                    <a:pt x="2041" y="424"/>
                    <a:pt x="2041" y="424"/>
                    <a:pt x="2041" y="424"/>
                  </a:cubicBezTo>
                  <a:cubicBezTo>
                    <a:pt x="2042" y="424"/>
                    <a:pt x="2042" y="424"/>
                    <a:pt x="2042" y="424"/>
                  </a:cubicBezTo>
                  <a:cubicBezTo>
                    <a:pt x="2042" y="425"/>
                    <a:pt x="2042" y="424"/>
                    <a:pt x="2042" y="424"/>
                  </a:cubicBezTo>
                  <a:cubicBezTo>
                    <a:pt x="2042" y="425"/>
                    <a:pt x="2042" y="426"/>
                    <a:pt x="2042" y="426"/>
                  </a:cubicBezTo>
                  <a:cubicBezTo>
                    <a:pt x="2042" y="426"/>
                    <a:pt x="2043" y="425"/>
                    <a:pt x="2043" y="425"/>
                  </a:cubicBezTo>
                  <a:cubicBezTo>
                    <a:pt x="2043" y="425"/>
                    <a:pt x="2043" y="426"/>
                    <a:pt x="2043" y="426"/>
                  </a:cubicBezTo>
                  <a:cubicBezTo>
                    <a:pt x="2043" y="426"/>
                    <a:pt x="2043" y="426"/>
                    <a:pt x="2044" y="426"/>
                  </a:cubicBezTo>
                  <a:cubicBezTo>
                    <a:pt x="2044" y="426"/>
                    <a:pt x="2044" y="427"/>
                    <a:pt x="2044" y="427"/>
                  </a:cubicBezTo>
                  <a:cubicBezTo>
                    <a:pt x="2044" y="427"/>
                    <a:pt x="2044" y="426"/>
                    <a:pt x="2044" y="426"/>
                  </a:cubicBezTo>
                  <a:cubicBezTo>
                    <a:pt x="2044" y="426"/>
                    <a:pt x="2044" y="426"/>
                    <a:pt x="2045" y="426"/>
                  </a:cubicBezTo>
                  <a:cubicBezTo>
                    <a:pt x="2045" y="426"/>
                    <a:pt x="2045" y="425"/>
                    <a:pt x="2045" y="425"/>
                  </a:cubicBezTo>
                  <a:cubicBezTo>
                    <a:pt x="2045" y="425"/>
                    <a:pt x="2045" y="425"/>
                    <a:pt x="2045" y="425"/>
                  </a:cubicBezTo>
                  <a:cubicBezTo>
                    <a:pt x="2045" y="425"/>
                    <a:pt x="2046" y="424"/>
                    <a:pt x="2046" y="424"/>
                  </a:cubicBezTo>
                  <a:cubicBezTo>
                    <a:pt x="2046" y="424"/>
                    <a:pt x="2046" y="424"/>
                    <a:pt x="2046" y="424"/>
                  </a:cubicBezTo>
                  <a:cubicBezTo>
                    <a:pt x="2046" y="424"/>
                    <a:pt x="2046" y="424"/>
                    <a:pt x="2047" y="424"/>
                  </a:cubicBezTo>
                  <a:cubicBezTo>
                    <a:pt x="2047" y="425"/>
                    <a:pt x="2047" y="424"/>
                    <a:pt x="2047" y="424"/>
                  </a:cubicBezTo>
                  <a:cubicBezTo>
                    <a:pt x="2047" y="425"/>
                    <a:pt x="2047" y="426"/>
                    <a:pt x="2047" y="426"/>
                  </a:cubicBezTo>
                  <a:cubicBezTo>
                    <a:pt x="2047" y="426"/>
                    <a:pt x="2047" y="425"/>
                    <a:pt x="2047" y="424"/>
                  </a:cubicBezTo>
                  <a:cubicBezTo>
                    <a:pt x="2048" y="424"/>
                    <a:pt x="2048" y="425"/>
                    <a:pt x="2048" y="424"/>
                  </a:cubicBezTo>
                  <a:cubicBezTo>
                    <a:pt x="2048" y="424"/>
                    <a:pt x="2048" y="424"/>
                    <a:pt x="2048" y="424"/>
                  </a:cubicBezTo>
                  <a:cubicBezTo>
                    <a:pt x="2048" y="424"/>
                    <a:pt x="2049" y="424"/>
                    <a:pt x="2049" y="424"/>
                  </a:cubicBezTo>
                  <a:cubicBezTo>
                    <a:pt x="2049" y="424"/>
                    <a:pt x="2049" y="424"/>
                    <a:pt x="2049" y="424"/>
                  </a:cubicBezTo>
                  <a:cubicBezTo>
                    <a:pt x="2049" y="424"/>
                    <a:pt x="2049" y="424"/>
                    <a:pt x="2049" y="424"/>
                  </a:cubicBezTo>
                  <a:cubicBezTo>
                    <a:pt x="2049" y="424"/>
                    <a:pt x="2049" y="424"/>
                    <a:pt x="2050" y="424"/>
                  </a:cubicBezTo>
                  <a:cubicBezTo>
                    <a:pt x="2050" y="424"/>
                    <a:pt x="2050" y="424"/>
                    <a:pt x="2050" y="424"/>
                  </a:cubicBezTo>
                  <a:cubicBezTo>
                    <a:pt x="2050" y="424"/>
                    <a:pt x="2050" y="424"/>
                    <a:pt x="2050" y="424"/>
                  </a:cubicBezTo>
                  <a:cubicBezTo>
                    <a:pt x="2051" y="424"/>
                    <a:pt x="2051" y="424"/>
                    <a:pt x="2051" y="424"/>
                  </a:cubicBezTo>
                  <a:cubicBezTo>
                    <a:pt x="2051" y="423"/>
                    <a:pt x="2051" y="423"/>
                    <a:pt x="2051" y="423"/>
                  </a:cubicBezTo>
                  <a:cubicBezTo>
                    <a:pt x="2051" y="423"/>
                    <a:pt x="2051" y="423"/>
                    <a:pt x="2052" y="423"/>
                  </a:cubicBezTo>
                  <a:cubicBezTo>
                    <a:pt x="2052" y="423"/>
                    <a:pt x="2052" y="424"/>
                    <a:pt x="2052" y="424"/>
                  </a:cubicBezTo>
                  <a:cubicBezTo>
                    <a:pt x="2052" y="425"/>
                    <a:pt x="2052" y="423"/>
                    <a:pt x="2052" y="424"/>
                  </a:cubicBezTo>
                  <a:cubicBezTo>
                    <a:pt x="2052" y="424"/>
                    <a:pt x="2052" y="424"/>
                    <a:pt x="2053" y="425"/>
                  </a:cubicBezTo>
                  <a:cubicBezTo>
                    <a:pt x="2053" y="425"/>
                    <a:pt x="2053" y="426"/>
                    <a:pt x="2053" y="426"/>
                  </a:cubicBezTo>
                  <a:cubicBezTo>
                    <a:pt x="2053" y="426"/>
                    <a:pt x="2053" y="427"/>
                    <a:pt x="2053" y="428"/>
                  </a:cubicBezTo>
                  <a:cubicBezTo>
                    <a:pt x="2053" y="428"/>
                    <a:pt x="2054" y="428"/>
                    <a:pt x="2054" y="429"/>
                  </a:cubicBezTo>
                  <a:cubicBezTo>
                    <a:pt x="2054" y="429"/>
                    <a:pt x="2054" y="429"/>
                    <a:pt x="2054" y="430"/>
                  </a:cubicBezTo>
                  <a:cubicBezTo>
                    <a:pt x="2054" y="430"/>
                    <a:pt x="2054" y="430"/>
                    <a:pt x="2055" y="430"/>
                  </a:cubicBezTo>
                  <a:cubicBezTo>
                    <a:pt x="2055" y="431"/>
                    <a:pt x="2055" y="431"/>
                    <a:pt x="2055" y="431"/>
                  </a:cubicBezTo>
                  <a:cubicBezTo>
                    <a:pt x="2055" y="430"/>
                    <a:pt x="2055" y="430"/>
                    <a:pt x="2055" y="429"/>
                  </a:cubicBezTo>
                  <a:cubicBezTo>
                    <a:pt x="2055" y="429"/>
                    <a:pt x="2055" y="429"/>
                    <a:pt x="2055" y="429"/>
                  </a:cubicBezTo>
                  <a:cubicBezTo>
                    <a:pt x="2056" y="429"/>
                    <a:pt x="2056" y="429"/>
                    <a:pt x="2056" y="429"/>
                  </a:cubicBezTo>
                  <a:cubicBezTo>
                    <a:pt x="2056" y="429"/>
                    <a:pt x="2056" y="428"/>
                    <a:pt x="2056" y="428"/>
                  </a:cubicBezTo>
                  <a:cubicBezTo>
                    <a:pt x="2056" y="428"/>
                    <a:pt x="2057" y="428"/>
                    <a:pt x="2057" y="428"/>
                  </a:cubicBezTo>
                  <a:cubicBezTo>
                    <a:pt x="2057" y="428"/>
                    <a:pt x="2057" y="429"/>
                    <a:pt x="2057" y="429"/>
                  </a:cubicBezTo>
                  <a:cubicBezTo>
                    <a:pt x="2057" y="428"/>
                    <a:pt x="2057" y="428"/>
                    <a:pt x="2057" y="427"/>
                  </a:cubicBezTo>
                  <a:cubicBezTo>
                    <a:pt x="2057" y="427"/>
                    <a:pt x="2058" y="428"/>
                    <a:pt x="2058" y="427"/>
                  </a:cubicBezTo>
                  <a:cubicBezTo>
                    <a:pt x="2058" y="427"/>
                    <a:pt x="2058" y="426"/>
                    <a:pt x="2058" y="426"/>
                  </a:cubicBezTo>
                  <a:cubicBezTo>
                    <a:pt x="2058" y="426"/>
                    <a:pt x="2058" y="426"/>
                    <a:pt x="2058" y="426"/>
                  </a:cubicBezTo>
                  <a:cubicBezTo>
                    <a:pt x="2059" y="426"/>
                    <a:pt x="2059" y="425"/>
                    <a:pt x="2059" y="425"/>
                  </a:cubicBezTo>
                  <a:cubicBezTo>
                    <a:pt x="2059" y="425"/>
                    <a:pt x="2059" y="425"/>
                    <a:pt x="2059" y="424"/>
                  </a:cubicBezTo>
                  <a:cubicBezTo>
                    <a:pt x="2059" y="424"/>
                    <a:pt x="2059" y="424"/>
                    <a:pt x="2060" y="424"/>
                  </a:cubicBezTo>
                  <a:cubicBezTo>
                    <a:pt x="2060" y="424"/>
                    <a:pt x="2060" y="425"/>
                    <a:pt x="2060" y="425"/>
                  </a:cubicBezTo>
                  <a:cubicBezTo>
                    <a:pt x="2060" y="425"/>
                    <a:pt x="2060" y="424"/>
                    <a:pt x="2060" y="424"/>
                  </a:cubicBezTo>
                  <a:cubicBezTo>
                    <a:pt x="2060" y="424"/>
                    <a:pt x="2060" y="425"/>
                    <a:pt x="2061" y="426"/>
                  </a:cubicBezTo>
                  <a:cubicBezTo>
                    <a:pt x="2061" y="426"/>
                    <a:pt x="2061" y="425"/>
                    <a:pt x="2061" y="425"/>
                  </a:cubicBezTo>
                  <a:cubicBezTo>
                    <a:pt x="2061" y="424"/>
                    <a:pt x="2061" y="424"/>
                    <a:pt x="2061" y="424"/>
                  </a:cubicBezTo>
                  <a:cubicBezTo>
                    <a:pt x="2061" y="424"/>
                    <a:pt x="2062" y="424"/>
                    <a:pt x="2062" y="424"/>
                  </a:cubicBezTo>
                  <a:cubicBezTo>
                    <a:pt x="2062" y="424"/>
                    <a:pt x="2062" y="424"/>
                    <a:pt x="2062" y="424"/>
                  </a:cubicBezTo>
                  <a:cubicBezTo>
                    <a:pt x="2062" y="424"/>
                    <a:pt x="2062" y="424"/>
                    <a:pt x="2063" y="424"/>
                  </a:cubicBezTo>
                  <a:cubicBezTo>
                    <a:pt x="2063" y="425"/>
                    <a:pt x="2063" y="424"/>
                    <a:pt x="2063" y="424"/>
                  </a:cubicBezTo>
                  <a:cubicBezTo>
                    <a:pt x="2063" y="424"/>
                    <a:pt x="2063" y="424"/>
                    <a:pt x="2063" y="424"/>
                  </a:cubicBezTo>
                  <a:cubicBezTo>
                    <a:pt x="2063" y="424"/>
                    <a:pt x="2063" y="424"/>
                    <a:pt x="2063" y="424"/>
                  </a:cubicBezTo>
                  <a:cubicBezTo>
                    <a:pt x="2064" y="424"/>
                    <a:pt x="2064" y="426"/>
                    <a:pt x="2064" y="426"/>
                  </a:cubicBezTo>
                  <a:cubicBezTo>
                    <a:pt x="2064" y="426"/>
                    <a:pt x="2064" y="425"/>
                    <a:pt x="2064" y="425"/>
                  </a:cubicBezTo>
                  <a:cubicBezTo>
                    <a:pt x="2064" y="425"/>
                    <a:pt x="2065" y="425"/>
                    <a:pt x="2065" y="425"/>
                  </a:cubicBezTo>
                  <a:cubicBezTo>
                    <a:pt x="2065" y="425"/>
                    <a:pt x="2065" y="424"/>
                    <a:pt x="2065" y="424"/>
                  </a:cubicBezTo>
                  <a:cubicBezTo>
                    <a:pt x="2065" y="425"/>
                    <a:pt x="2065" y="426"/>
                    <a:pt x="2065" y="426"/>
                  </a:cubicBezTo>
                  <a:cubicBezTo>
                    <a:pt x="2065" y="426"/>
                    <a:pt x="2065" y="425"/>
                    <a:pt x="2066" y="424"/>
                  </a:cubicBezTo>
                  <a:cubicBezTo>
                    <a:pt x="2066" y="424"/>
                    <a:pt x="2066" y="425"/>
                    <a:pt x="2066" y="425"/>
                  </a:cubicBezTo>
                  <a:cubicBezTo>
                    <a:pt x="2066" y="425"/>
                    <a:pt x="2066" y="424"/>
                    <a:pt x="2066" y="424"/>
                  </a:cubicBezTo>
                  <a:cubicBezTo>
                    <a:pt x="2067" y="424"/>
                    <a:pt x="2067" y="424"/>
                    <a:pt x="2067" y="424"/>
                  </a:cubicBezTo>
                  <a:cubicBezTo>
                    <a:pt x="2067" y="424"/>
                    <a:pt x="2067" y="423"/>
                    <a:pt x="2067" y="423"/>
                  </a:cubicBezTo>
                  <a:cubicBezTo>
                    <a:pt x="2067" y="423"/>
                    <a:pt x="2067" y="423"/>
                    <a:pt x="2068" y="423"/>
                  </a:cubicBezTo>
                  <a:cubicBezTo>
                    <a:pt x="2068" y="423"/>
                    <a:pt x="2068" y="423"/>
                    <a:pt x="2068" y="423"/>
                  </a:cubicBezTo>
                  <a:cubicBezTo>
                    <a:pt x="2068" y="423"/>
                    <a:pt x="2068" y="423"/>
                    <a:pt x="2068" y="423"/>
                  </a:cubicBezTo>
                  <a:cubicBezTo>
                    <a:pt x="2068" y="423"/>
                    <a:pt x="2068" y="422"/>
                    <a:pt x="2069" y="422"/>
                  </a:cubicBezTo>
                  <a:cubicBezTo>
                    <a:pt x="2069" y="422"/>
                    <a:pt x="2069" y="422"/>
                    <a:pt x="2069" y="422"/>
                  </a:cubicBezTo>
                  <a:cubicBezTo>
                    <a:pt x="2069" y="422"/>
                    <a:pt x="2069" y="421"/>
                    <a:pt x="2069" y="421"/>
                  </a:cubicBezTo>
                  <a:cubicBezTo>
                    <a:pt x="2069" y="421"/>
                    <a:pt x="2070" y="422"/>
                    <a:pt x="2070" y="422"/>
                  </a:cubicBezTo>
                  <a:cubicBezTo>
                    <a:pt x="2070" y="422"/>
                    <a:pt x="2070" y="421"/>
                    <a:pt x="2070" y="421"/>
                  </a:cubicBezTo>
                  <a:cubicBezTo>
                    <a:pt x="2070" y="421"/>
                    <a:pt x="2070" y="421"/>
                    <a:pt x="2071" y="421"/>
                  </a:cubicBezTo>
                  <a:cubicBezTo>
                    <a:pt x="2071" y="421"/>
                    <a:pt x="2071" y="421"/>
                    <a:pt x="2071" y="421"/>
                  </a:cubicBezTo>
                  <a:cubicBezTo>
                    <a:pt x="2071" y="421"/>
                    <a:pt x="2071" y="421"/>
                    <a:pt x="2071" y="421"/>
                  </a:cubicBezTo>
                  <a:cubicBezTo>
                    <a:pt x="2071" y="421"/>
                    <a:pt x="2071" y="421"/>
                    <a:pt x="2072" y="421"/>
                  </a:cubicBezTo>
                  <a:cubicBezTo>
                    <a:pt x="2072" y="421"/>
                    <a:pt x="2072" y="421"/>
                    <a:pt x="2072" y="420"/>
                  </a:cubicBezTo>
                  <a:cubicBezTo>
                    <a:pt x="2072" y="420"/>
                    <a:pt x="2072" y="419"/>
                    <a:pt x="2072" y="419"/>
                  </a:cubicBezTo>
                  <a:cubicBezTo>
                    <a:pt x="2072" y="418"/>
                    <a:pt x="2073" y="418"/>
                    <a:pt x="2073" y="418"/>
                  </a:cubicBezTo>
                  <a:cubicBezTo>
                    <a:pt x="2073" y="418"/>
                    <a:pt x="2073" y="417"/>
                    <a:pt x="2073" y="417"/>
                  </a:cubicBezTo>
                  <a:cubicBezTo>
                    <a:pt x="2073" y="416"/>
                    <a:pt x="2073" y="416"/>
                    <a:pt x="2073" y="415"/>
                  </a:cubicBezTo>
                  <a:cubicBezTo>
                    <a:pt x="2073" y="415"/>
                    <a:pt x="2074" y="415"/>
                    <a:pt x="2074" y="415"/>
                  </a:cubicBezTo>
                  <a:cubicBezTo>
                    <a:pt x="2074" y="415"/>
                    <a:pt x="2074" y="415"/>
                    <a:pt x="2074" y="415"/>
                  </a:cubicBezTo>
                  <a:cubicBezTo>
                    <a:pt x="2074" y="415"/>
                    <a:pt x="2074" y="417"/>
                    <a:pt x="2074" y="417"/>
                  </a:cubicBezTo>
                  <a:cubicBezTo>
                    <a:pt x="2075" y="418"/>
                    <a:pt x="2075" y="416"/>
                    <a:pt x="2075" y="416"/>
                  </a:cubicBezTo>
                  <a:cubicBezTo>
                    <a:pt x="2075" y="416"/>
                    <a:pt x="2075" y="418"/>
                    <a:pt x="2075" y="418"/>
                  </a:cubicBezTo>
                  <a:cubicBezTo>
                    <a:pt x="2075" y="419"/>
                    <a:pt x="2076" y="418"/>
                    <a:pt x="2076" y="418"/>
                  </a:cubicBezTo>
                  <a:cubicBezTo>
                    <a:pt x="2076" y="418"/>
                    <a:pt x="2076" y="419"/>
                    <a:pt x="2076" y="420"/>
                  </a:cubicBezTo>
                  <a:cubicBezTo>
                    <a:pt x="2076" y="420"/>
                    <a:pt x="2076" y="421"/>
                    <a:pt x="2076" y="421"/>
                  </a:cubicBezTo>
                  <a:cubicBezTo>
                    <a:pt x="2076" y="421"/>
                    <a:pt x="2076" y="420"/>
                    <a:pt x="2077" y="420"/>
                  </a:cubicBezTo>
                  <a:cubicBezTo>
                    <a:pt x="2077" y="419"/>
                    <a:pt x="2077" y="420"/>
                    <a:pt x="2077" y="421"/>
                  </a:cubicBezTo>
                  <a:cubicBezTo>
                    <a:pt x="2077" y="421"/>
                    <a:pt x="2077" y="420"/>
                    <a:pt x="2077" y="420"/>
                  </a:cubicBezTo>
                  <a:cubicBezTo>
                    <a:pt x="2078" y="421"/>
                    <a:pt x="2078" y="424"/>
                    <a:pt x="2078" y="424"/>
                  </a:cubicBezTo>
                  <a:cubicBezTo>
                    <a:pt x="2078" y="424"/>
                    <a:pt x="2078" y="422"/>
                    <a:pt x="2078" y="422"/>
                  </a:cubicBezTo>
                  <a:cubicBezTo>
                    <a:pt x="2078" y="422"/>
                    <a:pt x="2078" y="424"/>
                    <a:pt x="2078" y="424"/>
                  </a:cubicBezTo>
                  <a:cubicBezTo>
                    <a:pt x="2078" y="424"/>
                    <a:pt x="2079" y="424"/>
                    <a:pt x="2079" y="424"/>
                  </a:cubicBezTo>
                  <a:cubicBezTo>
                    <a:pt x="2079" y="423"/>
                    <a:pt x="2079" y="421"/>
                    <a:pt x="2079" y="421"/>
                  </a:cubicBezTo>
                  <a:cubicBezTo>
                    <a:pt x="2079" y="421"/>
                    <a:pt x="2079" y="421"/>
                    <a:pt x="2080" y="420"/>
                  </a:cubicBezTo>
                  <a:cubicBezTo>
                    <a:pt x="2080" y="420"/>
                    <a:pt x="2080" y="420"/>
                    <a:pt x="2080" y="420"/>
                  </a:cubicBezTo>
                  <a:cubicBezTo>
                    <a:pt x="2080" y="421"/>
                    <a:pt x="2080" y="423"/>
                    <a:pt x="2080" y="423"/>
                  </a:cubicBezTo>
                  <a:cubicBezTo>
                    <a:pt x="2080" y="423"/>
                    <a:pt x="2081" y="422"/>
                    <a:pt x="2081" y="422"/>
                  </a:cubicBezTo>
                  <a:cubicBezTo>
                    <a:pt x="2081" y="422"/>
                    <a:pt x="2081" y="423"/>
                    <a:pt x="2081" y="423"/>
                  </a:cubicBezTo>
                  <a:cubicBezTo>
                    <a:pt x="2081" y="423"/>
                    <a:pt x="2081" y="423"/>
                    <a:pt x="2081" y="423"/>
                  </a:cubicBezTo>
                  <a:cubicBezTo>
                    <a:pt x="2081" y="423"/>
                    <a:pt x="2082" y="424"/>
                    <a:pt x="2082" y="424"/>
                  </a:cubicBezTo>
                  <a:cubicBezTo>
                    <a:pt x="2082" y="425"/>
                    <a:pt x="2082" y="425"/>
                    <a:pt x="2082" y="425"/>
                  </a:cubicBezTo>
                  <a:cubicBezTo>
                    <a:pt x="2082" y="425"/>
                    <a:pt x="2082" y="424"/>
                    <a:pt x="2082" y="424"/>
                  </a:cubicBezTo>
                  <a:cubicBezTo>
                    <a:pt x="2083" y="425"/>
                    <a:pt x="2083" y="426"/>
                    <a:pt x="2083" y="426"/>
                  </a:cubicBezTo>
                  <a:cubicBezTo>
                    <a:pt x="2083" y="426"/>
                    <a:pt x="2083" y="425"/>
                    <a:pt x="2083" y="424"/>
                  </a:cubicBezTo>
                  <a:cubicBezTo>
                    <a:pt x="2083" y="424"/>
                    <a:pt x="2084" y="425"/>
                    <a:pt x="2084" y="425"/>
                  </a:cubicBezTo>
                  <a:cubicBezTo>
                    <a:pt x="2084" y="425"/>
                    <a:pt x="2084" y="426"/>
                    <a:pt x="2084" y="426"/>
                  </a:cubicBezTo>
                  <a:cubicBezTo>
                    <a:pt x="2084" y="426"/>
                    <a:pt x="2084" y="425"/>
                    <a:pt x="2084" y="425"/>
                  </a:cubicBezTo>
                  <a:cubicBezTo>
                    <a:pt x="2084" y="425"/>
                    <a:pt x="2084" y="427"/>
                    <a:pt x="2085" y="427"/>
                  </a:cubicBezTo>
                  <a:cubicBezTo>
                    <a:pt x="2085" y="427"/>
                    <a:pt x="2085" y="426"/>
                    <a:pt x="2085" y="426"/>
                  </a:cubicBezTo>
                  <a:cubicBezTo>
                    <a:pt x="2085" y="425"/>
                    <a:pt x="2085" y="426"/>
                    <a:pt x="2085" y="426"/>
                  </a:cubicBezTo>
                  <a:cubicBezTo>
                    <a:pt x="2086" y="426"/>
                    <a:pt x="2086" y="425"/>
                    <a:pt x="2086" y="425"/>
                  </a:cubicBezTo>
                  <a:cubicBezTo>
                    <a:pt x="2086" y="425"/>
                    <a:pt x="2086" y="426"/>
                    <a:pt x="2086" y="426"/>
                  </a:cubicBezTo>
                  <a:cubicBezTo>
                    <a:pt x="2086" y="426"/>
                    <a:pt x="2086" y="424"/>
                    <a:pt x="2086" y="424"/>
                  </a:cubicBezTo>
                  <a:cubicBezTo>
                    <a:pt x="2086" y="424"/>
                    <a:pt x="2087" y="426"/>
                    <a:pt x="2087" y="426"/>
                  </a:cubicBezTo>
                  <a:cubicBezTo>
                    <a:pt x="2087" y="426"/>
                    <a:pt x="2087" y="424"/>
                    <a:pt x="2087" y="424"/>
                  </a:cubicBezTo>
                  <a:cubicBezTo>
                    <a:pt x="2087" y="423"/>
                    <a:pt x="2087" y="426"/>
                    <a:pt x="2088" y="426"/>
                  </a:cubicBezTo>
                  <a:cubicBezTo>
                    <a:pt x="2088" y="426"/>
                    <a:pt x="2088" y="424"/>
                    <a:pt x="2088" y="423"/>
                  </a:cubicBezTo>
                  <a:cubicBezTo>
                    <a:pt x="2088" y="423"/>
                    <a:pt x="2088" y="425"/>
                    <a:pt x="2088" y="425"/>
                  </a:cubicBezTo>
                  <a:cubicBezTo>
                    <a:pt x="2088" y="425"/>
                    <a:pt x="2089" y="423"/>
                    <a:pt x="2089" y="422"/>
                  </a:cubicBezTo>
                  <a:cubicBezTo>
                    <a:pt x="2089" y="422"/>
                    <a:pt x="2089" y="424"/>
                    <a:pt x="2089" y="424"/>
                  </a:cubicBezTo>
                  <a:cubicBezTo>
                    <a:pt x="2089" y="424"/>
                    <a:pt x="2089" y="423"/>
                    <a:pt x="2089" y="423"/>
                  </a:cubicBezTo>
                  <a:cubicBezTo>
                    <a:pt x="2089" y="423"/>
                    <a:pt x="2090" y="424"/>
                    <a:pt x="2090" y="424"/>
                  </a:cubicBezTo>
                  <a:cubicBezTo>
                    <a:pt x="2090" y="424"/>
                    <a:pt x="2090" y="422"/>
                    <a:pt x="2090" y="422"/>
                  </a:cubicBezTo>
                  <a:cubicBezTo>
                    <a:pt x="2090" y="423"/>
                    <a:pt x="2090" y="424"/>
                    <a:pt x="2090" y="424"/>
                  </a:cubicBezTo>
                  <a:cubicBezTo>
                    <a:pt x="2091" y="424"/>
                    <a:pt x="2091" y="422"/>
                    <a:pt x="2091" y="422"/>
                  </a:cubicBezTo>
                  <a:cubicBezTo>
                    <a:pt x="2091" y="422"/>
                    <a:pt x="2091" y="423"/>
                    <a:pt x="2091" y="423"/>
                  </a:cubicBezTo>
                  <a:cubicBezTo>
                    <a:pt x="2091" y="423"/>
                    <a:pt x="2092" y="421"/>
                    <a:pt x="2092" y="421"/>
                  </a:cubicBezTo>
                  <a:cubicBezTo>
                    <a:pt x="2092" y="421"/>
                    <a:pt x="2092" y="423"/>
                    <a:pt x="2092" y="423"/>
                  </a:cubicBezTo>
                  <a:cubicBezTo>
                    <a:pt x="2092" y="423"/>
                    <a:pt x="2092" y="421"/>
                    <a:pt x="2092" y="421"/>
                  </a:cubicBezTo>
                  <a:cubicBezTo>
                    <a:pt x="2092" y="421"/>
                    <a:pt x="2092" y="423"/>
                    <a:pt x="2093" y="423"/>
                  </a:cubicBezTo>
                  <a:cubicBezTo>
                    <a:pt x="2093" y="423"/>
                    <a:pt x="2093" y="422"/>
                    <a:pt x="2093" y="422"/>
                  </a:cubicBezTo>
                  <a:cubicBezTo>
                    <a:pt x="2093" y="422"/>
                    <a:pt x="2093" y="423"/>
                    <a:pt x="2093" y="423"/>
                  </a:cubicBezTo>
                  <a:cubicBezTo>
                    <a:pt x="2094" y="423"/>
                    <a:pt x="2094" y="422"/>
                    <a:pt x="2094" y="422"/>
                  </a:cubicBezTo>
                  <a:cubicBezTo>
                    <a:pt x="2094" y="422"/>
                    <a:pt x="2094" y="423"/>
                    <a:pt x="2094" y="423"/>
                  </a:cubicBezTo>
                  <a:cubicBezTo>
                    <a:pt x="2094" y="423"/>
                    <a:pt x="2094" y="423"/>
                    <a:pt x="2094" y="423"/>
                  </a:cubicBezTo>
                  <a:cubicBezTo>
                    <a:pt x="2095" y="423"/>
                    <a:pt x="2095" y="424"/>
                    <a:pt x="2095" y="424"/>
                  </a:cubicBezTo>
                  <a:cubicBezTo>
                    <a:pt x="2095" y="424"/>
                    <a:pt x="2095" y="423"/>
                    <a:pt x="2095" y="423"/>
                  </a:cubicBezTo>
                  <a:cubicBezTo>
                    <a:pt x="2095" y="423"/>
                    <a:pt x="2095" y="424"/>
                    <a:pt x="2096" y="424"/>
                  </a:cubicBezTo>
                  <a:cubicBezTo>
                    <a:pt x="2096" y="424"/>
                    <a:pt x="2096" y="423"/>
                    <a:pt x="2096" y="423"/>
                  </a:cubicBezTo>
                  <a:cubicBezTo>
                    <a:pt x="2096" y="423"/>
                    <a:pt x="2096" y="424"/>
                    <a:pt x="2096" y="424"/>
                  </a:cubicBezTo>
                  <a:cubicBezTo>
                    <a:pt x="2096" y="424"/>
                    <a:pt x="2097" y="423"/>
                    <a:pt x="2097" y="423"/>
                  </a:cubicBezTo>
                  <a:cubicBezTo>
                    <a:pt x="2097" y="423"/>
                    <a:pt x="2097" y="425"/>
                    <a:pt x="2097" y="425"/>
                  </a:cubicBezTo>
                  <a:cubicBezTo>
                    <a:pt x="2097" y="425"/>
                    <a:pt x="2097" y="424"/>
                    <a:pt x="2097" y="424"/>
                  </a:cubicBezTo>
                  <a:cubicBezTo>
                    <a:pt x="2097" y="424"/>
                    <a:pt x="2098" y="424"/>
                    <a:pt x="2098" y="424"/>
                  </a:cubicBezTo>
                  <a:cubicBezTo>
                    <a:pt x="2098" y="424"/>
                    <a:pt x="2098" y="424"/>
                    <a:pt x="2098" y="424"/>
                  </a:cubicBezTo>
                  <a:cubicBezTo>
                    <a:pt x="2098" y="424"/>
                    <a:pt x="2098" y="424"/>
                    <a:pt x="2099" y="424"/>
                  </a:cubicBezTo>
                  <a:cubicBezTo>
                    <a:pt x="2099" y="424"/>
                    <a:pt x="2099" y="423"/>
                    <a:pt x="2099" y="422"/>
                  </a:cubicBezTo>
                  <a:cubicBezTo>
                    <a:pt x="2099" y="422"/>
                    <a:pt x="2099" y="423"/>
                    <a:pt x="2099" y="423"/>
                  </a:cubicBezTo>
                  <a:cubicBezTo>
                    <a:pt x="2099" y="423"/>
                    <a:pt x="2100" y="423"/>
                    <a:pt x="2100" y="423"/>
                  </a:cubicBezTo>
                  <a:cubicBezTo>
                    <a:pt x="2100" y="423"/>
                    <a:pt x="2100" y="423"/>
                    <a:pt x="2100" y="423"/>
                  </a:cubicBezTo>
                  <a:cubicBezTo>
                    <a:pt x="2100" y="423"/>
                    <a:pt x="2100" y="423"/>
                    <a:pt x="2100" y="423"/>
                  </a:cubicBezTo>
                  <a:cubicBezTo>
                    <a:pt x="2100" y="423"/>
                    <a:pt x="2101" y="424"/>
                    <a:pt x="2101" y="424"/>
                  </a:cubicBezTo>
                  <a:cubicBezTo>
                    <a:pt x="2101" y="424"/>
                    <a:pt x="2101" y="423"/>
                    <a:pt x="2101" y="423"/>
                  </a:cubicBezTo>
                  <a:cubicBezTo>
                    <a:pt x="2101" y="423"/>
                    <a:pt x="2101" y="425"/>
                    <a:pt x="2101" y="425"/>
                  </a:cubicBezTo>
                  <a:cubicBezTo>
                    <a:pt x="2102" y="425"/>
                    <a:pt x="2102" y="424"/>
                    <a:pt x="2102" y="424"/>
                  </a:cubicBezTo>
                  <a:cubicBezTo>
                    <a:pt x="2102" y="423"/>
                    <a:pt x="2102" y="424"/>
                    <a:pt x="2102" y="424"/>
                  </a:cubicBezTo>
                  <a:cubicBezTo>
                    <a:pt x="2102" y="424"/>
                    <a:pt x="2102" y="423"/>
                    <a:pt x="2102" y="423"/>
                  </a:cubicBezTo>
                  <a:cubicBezTo>
                    <a:pt x="2103" y="423"/>
                    <a:pt x="2103" y="423"/>
                    <a:pt x="2103" y="423"/>
                  </a:cubicBezTo>
                  <a:cubicBezTo>
                    <a:pt x="2103" y="423"/>
                    <a:pt x="2103" y="423"/>
                    <a:pt x="2103" y="424"/>
                  </a:cubicBezTo>
                  <a:cubicBezTo>
                    <a:pt x="2103" y="424"/>
                    <a:pt x="2103" y="424"/>
                    <a:pt x="2104" y="424"/>
                  </a:cubicBezTo>
                  <a:cubicBezTo>
                    <a:pt x="2104" y="424"/>
                    <a:pt x="2104" y="423"/>
                    <a:pt x="2104" y="423"/>
                  </a:cubicBezTo>
                  <a:cubicBezTo>
                    <a:pt x="2104" y="423"/>
                    <a:pt x="2104" y="424"/>
                    <a:pt x="2104" y="424"/>
                  </a:cubicBezTo>
                  <a:cubicBezTo>
                    <a:pt x="2105" y="424"/>
                    <a:pt x="2105" y="424"/>
                    <a:pt x="2105" y="423"/>
                  </a:cubicBezTo>
                  <a:cubicBezTo>
                    <a:pt x="2105" y="423"/>
                    <a:pt x="2105" y="423"/>
                    <a:pt x="2105" y="423"/>
                  </a:cubicBezTo>
                  <a:cubicBezTo>
                    <a:pt x="2105" y="423"/>
                    <a:pt x="2105" y="423"/>
                    <a:pt x="2105" y="423"/>
                  </a:cubicBezTo>
                  <a:cubicBezTo>
                    <a:pt x="2105" y="423"/>
                    <a:pt x="2106" y="422"/>
                    <a:pt x="2106" y="422"/>
                  </a:cubicBezTo>
                  <a:cubicBezTo>
                    <a:pt x="2106" y="422"/>
                    <a:pt x="2106" y="423"/>
                    <a:pt x="2106" y="423"/>
                  </a:cubicBezTo>
                  <a:cubicBezTo>
                    <a:pt x="2106" y="423"/>
                    <a:pt x="2106" y="423"/>
                    <a:pt x="2107" y="422"/>
                  </a:cubicBezTo>
                  <a:cubicBezTo>
                    <a:pt x="2107" y="422"/>
                    <a:pt x="2107" y="422"/>
                    <a:pt x="2107" y="422"/>
                  </a:cubicBezTo>
                  <a:cubicBezTo>
                    <a:pt x="2107" y="422"/>
                    <a:pt x="2107" y="423"/>
                    <a:pt x="2107" y="423"/>
                  </a:cubicBezTo>
                  <a:cubicBezTo>
                    <a:pt x="2107" y="423"/>
                    <a:pt x="2107" y="422"/>
                    <a:pt x="2107" y="422"/>
                  </a:cubicBezTo>
                  <a:cubicBezTo>
                    <a:pt x="2108" y="422"/>
                    <a:pt x="2108" y="423"/>
                    <a:pt x="2108" y="423"/>
                  </a:cubicBezTo>
                  <a:cubicBezTo>
                    <a:pt x="2108" y="423"/>
                    <a:pt x="2108" y="422"/>
                    <a:pt x="2108" y="422"/>
                  </a:cubicBezTo>
                  <a:cubicBezTo>
                    <a:pt x="2108" y="422"/>
                    <a:pt x="2109" y="423"/>
                    <a:pt x="2109" y="423"/>
                  </a:cubicBezTo>
                  <a:cubicBezTo>
                    <a:pt x="2109" y="423"/>
                    <a:pt x="2109" y="422"/>
                    <a:pt x="2109" y="421"/>
                  </a:cubicBezTo>
                  <a:cubicBezTo>
                    <a:pt x="2109" y="421"/>
                    <a:pt x="2109" y="422"/>
                    <a:pt x="2109" y="421"/>
                  </a:cubicBezTo>
                  <a:cubicBezTo>
                    <a:pt x="2110" y="421"/>
                    <a:pt x="2110" y="421"/>
                    <a:pt x="2110" y="421"/>
                  </a:cubicBezTo>
                  <a:cubicBezTo>
                    <a:pt x="2110" y="421"/>
                    <a:pt x="2110" y="421"/>
                    <a:pt x="2110" y="421"/>
                  </a:cubicBezTo>
                  <a:cubicBezTo>
                    <a:pt x="2110" y="421"/>
                    <a:pt x="2110" y="421"/>
                    <a:pt x="2110" y="421"/>
                  </a:cubicBezTo>
                  <a:cubicBezTo>
                    <a:pt x="2111" y="422"/>
                    <a:pt x="2111" y="422"/>
                    <a:pt x="2111" y="422"/>
                  </a:cubicBezTo>
                  <a:cubicBezTo>
                    <a:pt x="2111" y="422"/>
                    <a:pt x="2111" y="422"/>
                    <a:pt x="2111" y="422"/>
                  </a:cubicBezTo>
                  <a:cubicBezTo>
                    <a:pt x="2111" y="423"/>
                    <a:pt x="2111" y="423"/>
                    <a:pt x="2112" y="423"/>
                  </a:cubicBezTo>
                  <a:cubicBezTo>
                    <a:pt x="2112" y="423"/>
                    <a:pt x="2112" y="423"/>
                    <a:pt x="2112" y="423"/>
                  </a:cubicBezTo>
                  <a:cubicBezTo>
                    <a:pt x="2112" y="423"/>
                    <a:pt x="2112" y="423"/>
                    <a:pt x="2112" y="423"/>
                  </a:cubicBezTo>
                  <a:cubicBezTo>
                    <a:pt x="2113" y="423"/>
                    <a:pt x="2113" y="424"/>
                    <a:pt x="2113" y="424"/>
                  </a:cubicBezTo>
                  <a:cubicBezTo>
                    <a:pt x="2113" y="424"/>
                    <a:pt x="2113" y="423"/>
                    <a:pt x="2113" y="423"/>
                  </a:cubicBezTo>
                  <a:cubicBezTo>
                    <a:pt x="2113" y="423"/>
                    <a:pt x="2113" y="424"/>
                    <a:pt x="2113" y="424"/>
                  </a:cubicBezTo>
                  <a:cubicBezTo>
                    <a:pt x="2113" y="424"/>
                    <a:pt x="2114" y="423"/>
                    <a:pt x="2114" y="423"/>
                  </a:cubicBezTo>
                  <a:cubicBezTo>
                    <a:pt x="2114" y="423"/>
                    <a:pt x="2114" y="423"/>
                    <a:pt x="2114" y="423"/>
                  </a:cubicBezTo>
                  <a:cubicBezTo>
                    <a:pt x="2114" y="423"/>
                    <a:pt x="2114" y="423"/>
                    <a:pt x="2115" y="423"/>
                  </a:cubicBezTo>
                  <a:cubicBezTo>
                    <a:pt x="2115" y="423"/>
                    <a:pt x="2115" y="424"/>
                    <a:pt x="2115" y="424"/>
                  </a:cubicBezTo>
                  <a:cubicBezTo>
                    <a:pt x="2115" y="424"/>
                    <a:pt x="2115" y="424"/>
                    <a:pt x="2115" y="424"/>
                  </a:cubicBezTo>
                  <a:cubicBezTo>
                    <a:pt x="2115" y="424"/>
                    <a:pt x="2115" y="424"/>
                    <a:pt x="2115" y="424"/>
                  </a:cubicBezTo>
                  <a:cubicBezTo>
                    <a:pt x="2116" y="423"/>
                    <a:pt x="2116" y="423"/>
                    <a:pt x="2116" y="423"/>
                  </a:cubicBezTo>
                  <a:cubicBezTo>
                    <a:pt x="2116" y="423"/>
                    <a:pt x="2116" y="424"/>
                    <a:pt x="2116" y="424"/>
                  </a:cubicBezTo>
                  <a:cubicBezTo>
                    <a:pt x="2116" y="424"/>
                    <a:pt x="2117" y="423"/>
                    <a:pt x="2117" y="422"/>
                  </a:cubicBezTo>
                  <a:cubicBezTo>
                    <a:pt x="2117" y="422"/>
                    <a:pt x="2117" y="423"/>
                    <a:pt x="2117" y="422"/>
                  </a:cubicBezTo>
                  <a:cubicBezTo>
                    <a:pt x="2117" y="422"/>
                    <a:pt x="2117" y="421"/>
                    <a:pt x="2117" y="421"/>
                  </a:cubicBezTo>
                  <a:cubicBezTo>
                    <a:pt x="2118" y="421"/>
                    <a:pt x="2118" y="423"/>
                    <a:pt x="2118" y="422"/>
                  </a:cubicBezTo>
                  <a:cubicBezTo>
                    <a:pt x="2118" y="422"/>
                    <a:pt x="2118" y="421"/>
                    <a:pt x="2118" y="421"/>
                  </a:cubicBezTo>
                  <a:cubicBezTo>
                    <a:pt x="2118" y="421"/>
                    <a:pt x="2118" y="421"/>
                    <a:pt x="2118" y="421"/>
                  </a:cubicBezTo>
                  <a:cubicBezTo>
                    <a:pt x="2119" y="421"/>
                    <a:pt x="2119" y="421"/>
                    <a:pt x="2119" y="421"/>
                  </a:cubicBezTo>
                  <a:cubicBezTo>
                    <a:pt x="2119" y="421"/>
                    <a:pt x="2119" y="422"/>
                    <a:pt x="2119" y="422"/>
                  </a:cubicBezTo>
                  <a:cubicBezTo>
                    <a:pt x="2119" y="422"/>
                    <a:pt x="2119" y="421"/>
                    <a:pt x="2120" y="421"/>
                  </a:cubicBezTo>
                  <a:cubicBezTo>
                    <a:pt x="2120" y="421"/>
                    <a:pt x="2120" y="421"/>
                    <a:pt x="2120" y="421"/>
                  </a:cubicBezTo>
                  <a:cubicBezTo>
                    <a:pt x="2120" y="421"/>
                    <a:pt x="2120" y="421"/>
                    <a:pt x="2120" y="421"/>
                  </a:cubicBezTo>
                  <a:cubicBezTo>
                    <a:pt x="2121" y="421"/>
                    <a:pt x="2121" y="421"/>
                    <a:pt x="2121" y="421"/>
                  </a:cubicBezTo>
                  <a:cubicBezTo>
                    <a:pt x="2121" y="421"/>
                    <a:pt x="2121" y="421"/>
                    <a:pt x="2121" y="421"/>
                  </a:cubicBezTo>
                  <a:cubicBezTo>
                    <a:pt x="2121" y="421"/>
                    <a:pt x="2121" y="421"/>
                    <a:pt x="2121" y="421"/>
                  </a:cubicBezTo>
                  <a:cubicBezTo>
                    <a:pt x="2122" y="421"/>
                    <a:pt x="2122" y="420"/>
                    <a:pt x="2122" y="420"/>
                  </a:cubicBezTo>
                  <a:cubicBezTo>
                    <a:pt x="2122" y="420"/>
                    <a:pt x="2122" y="421"/>
                    <a:pt x="2122" y="421"/>
                  </a:cubicBezTo>
                  <a:cubicBezTo>
                    <a:pt x="2122" y="421"/>
                    <a:pt x="2122" y="421"/>
                    <a:pt x="2123" y="421"/>
                  </a:cubicBezTo>
                  <a:cubicBezTo>
                    <a:pt x="2123" y="421"/>
                    <a:pt x="2123" y="421"/>
                    <a:pt x="2123" y="421"/>
                  </a:cubicBezTo>
                  <a:cubicBezTo>
                    <a:pt x="2123" y="421"/>
                    <a:pt x="2123" y="421"/>
                    <a:pt x="2123" y="421"/>
                  </a:cubicBezTo>
                  <a:cubicBezTo>
                    <a:pt x="2123" y="421"/>
                    <a:pt x="2123" y="422"/>
                    <a:pt x="2124" y="422"/>
                  </a:cubicBezTo>
                  <a:cubicBezTo>
                    <a:pt x="2124" y="422"/>
                    <a:pt x="2124" y="422"/>
                    <a:pt x="2124" y="422"/>
                  </a:cubicBezTo>
                  <a:cubicBezTo>
                    <a:pt x="2124" y="422"/>
                    <a:pt x="2124" y="422"/>
                    <a:pt x="2124" y="422"/>
                  </a:cubicBezTo>
                  <a:cubicBezTo>
                    <a:pt x="2124" y="422"/>
                    <a:pt x="2125" y="421"/>
                    <a:pt x="2125" y="421"/>
                  </a:cubicBezTo>
                  <a:cubicBezTo>
                    <a:pt x="2125" y="421"/>
                    <a:pt x="2125" y="421"/>
                    <a:pt x="2125" y="421"/>
                  </a:cubicBezTo>
                  <a:cubicBezTo>
                    <a:pt x="2125" y="421"/>
                    <a:pt x="2125" y="421"/>
                    <a:pt x="2126" y="421"/>
                  </a:cubicBezTo>
                  <a:cubicBezTo>
                    <a:pt x="2126" y="422"/>
                    <a:pt x="2126" y="422"/>
                    <a:pt x="2126" y="422"/>
                  </a:cubicBezTo>
                  <a:cubicBezTo>
                    <a:pt x="2126" y="422"/>
                    <a:pt x="2126" y="421"/>
                    <a:pt x="2126" y="420"/>
                  </a:cubicBezTo>
                  <a:cubicBezTo>
                    <a:pt x="2126" y="420"/>
                    <a:pt x="2126" y="421"/>
                    <a:pt x="2126" y="421"/>
                  </a:cubicBezTo>
                  <a:cubicBezTo>
                    <a:pt x="2127" y="421"/>
                    <a:pt x="2127" y="421"/>
                    <a:pt x="2127" y="421"/>
                  </a:cubicBezTo>
                  <a:cubicBezTo>
                    <a:pt x="2127" y="421"/>
                    <a:pt x="2127" y="421"/>
                    <a:pt x="2127" y="421"/>
                  </a:cubicBezTo>
                  <a:cubicBezTo>
                    <a:pt x="2127" y="422"/>
                    <a:pt x="2128" y="422"/>
                    <a:pt x="2128" y="422"/>
                  </a:cubicBezTo>
                  <a:cubicBezTo>
                    <a:pt x="2128" y="422"/>
                    <a:pt x="2128" y="422"/>
                    <a:pt x="2128" y="422"/>
                  </a:cubicBezTo>
                  <a:cubicBezTo>
                    <a:pt x="2128" y="422"/>
                    <a:pt x="2128" y="422"/>
                    <a:pt x="2128" y="422"/>
                  </a:cubicBezTo>
                  <a:cubicBezTo>
                    <a:pt x="2129" y="422"/>
                    <a:pt x="2129" y="423"/>
                    <a:pt x="2129" y="423"/>
                  </a:cubicBezTo>
                  <a:cubicBezTo>
                    <a:pt x="2129" y="423"/>
                    <a:pt x="2129" y="422"/>
                    <a:pt x="2129" y="422"/>
                  </a:cubicBezTo>
                  <a:cubicBezTo>
                    <a:pt x="2129" y="422"/>
                    <a:pt x="2129" y="422"/>
                    <a:pt x="2129" y="422"/>
                  </a:cubicBezTo>
                  <a:cubicBezTo>
                    <a:pt x="2130" y="422"/>
                    <a:pt x="2130" y="422"/>
                    <a:pt x="2130" y="422"/>
                  </a:cubicBezTo>
                  <a:cubicBezTo>
                    <a:pt x="2130" y="422"/>
                    <a:pt x="2130" y="422"/>
                    <a:pt x="2130" y="421"/>
                  </a:cubicBezTo>
                  <a:cubicBezTo>
                    <a:pt x="2130" y="421"/>
                    <a:pt x="2130" y="421"/>
                    <a:pt x="2131" y="421"/>
                  </a:cubicBezTo>
                  <a:cubicBezTo>
                    <a:pt x="2131" y="421"/>
                    <a:pt x="2131" y="421"/>
                    <a:pt x="2131" y="421"/>
                  </a:cubicBezTo>
                  <a:cubicBezTo>
                    <a:pt x="2131" y="421"/>
                    <a:pt x="2131" y="421"/>
                    <a:pt x="2131" y="421"/>
                  </a:cubicBezTo>
                  <a:cubicBezTo>
                    <a:pt x="2131" y="421"/>
                    <a:pt x="2131" y="420"/>
                    <a:pt x="2132" y="420"/>
                  </a:cubicBezTo>
                  <a:cubicBezTo>
                    <a:pt x="2132" y="420"/>
                    <a:pt x="2132" y="420"/>
                    <a:pt x="2132" y="420"/>
                  </a:cubicBezTo>
                  <a:cubicBezTo>
                    <a:pt x="2132" y="420"/>
                    <a:pt x="2132" y="420"/>
                    <a:pt x="2132" y="420"/>
                  </a:cubicBezTo>
                  <a:cubicBezTo>
                    <a:pt x="2132" y="420"/>
                    <a:pt x="2133" y="421"/>
                    <a:pt x="2133" y="420"/>
                  </a:cubicBezTo>
                  <a:cubicBezTo>
                    <a:pt x="2133" y="420"/>
                    <a:pt x="2133" y="419"/>
                    <a:pt x="2133" y="419"/>
                  </a:cubicBezTo>
                  <a:cubicBezTo>
                    <a:pt x="2133" y="419"/>
                    <a:pt x="2133" y="419"/>
                    <a:pt x="2134" y="419"/>
                  </a:cubicBezTo>
                  <a:cubicBezTo>
                    <a:pt x="2134" y="420"/>
                    <a:pt x="2134" y="420"/>
                    <a:pt x="2134" y="420"/>
                  </a:cubicBezTo>
                  <a:cubicBezTo>
                    <a:pt x="2134" y="420"/>
                    <a:pt x="2134" y="419"/>
                    <a:pt x="2134" y="419"/>
                  </a:cubicBezTo>
                  <a:cubicBezTo>
                    <a:pt x="2134" y="419"/>
                    <a:pt x="2134" y="419"/>
                    <a:pt x="2134" y="419"/>
                  </a:cubicBezTo>
                  <a:cubicBezTo>
                    <a:pt x="2135" y="419"/>
                    <a:pt x="2135" y="419"/>
                    <a:pt x="2135" y="419"/>
                  </a:cubicBezTo>
                  <a:cubicBezTo>
                    <a:pt x="2135" y="419"/>
                    <a:pt x="2135" y="419"/>
                    <a:pt x="2135" y="420"/>
                  </a:cubicBezTo>
                  <a:cubicBezTo>
                    <a:pt x="2135" y="420"/>
                    <a:pt x="2136" y="420"/>
                    <a:pt x="2136" y="420"/>
                  </a:cubicBezTo>
                  <a:cubicBezTo>
                    <a:pt x="2136" y="420"/>
                    <a:pt x="2136" y="419"/>
                    <a:pt x="2136" y="419"/>
                  </a:cubicBezTo>
                  <a:cubicBezTo>
                    <a:pt x="2136" y="419"/>
                    <a:pt x="2136" y="420"/>
                    <a:pt x="2136" y="420"/>
                  </a:cubicBezTo>
                  <a:cubicBezTo>
                    <a:pt x="2136" y="420"/>
                    <a:pt x="2136" y="420"/>
                    <a:pt x="2137" y="420"/>
                  </a:cubicBezTo>
                  <a:cubicBezTo>
                    <a:pt x="2137" y="420"/>
                    <a:pt x="2137" y="421"/>
                    <a:pt x="2137" y="420"/>
                  </a:cubicBezTo>
                  <a:cubicBezTo>
                    <a:pt x="2137" y="420"/>
                    <a:pt x="2137" y="420"/>
                    <a:pt x="2137" y="420"/>
                  </a:cubicBezTo>
                  <a:cubicBezTo>
                    <a:pt x="2138" y="419"/>
                    <a:pt x="2138" y="420"/>
                    <a:pt x="2138" y="420"/>
                  </a:cubicBezTo>
                  <a:cubicBezTo>
                    <a:pt x="2138" y="419"/>
                    <a:pt x="2138" y="419"/>
                    <a:pt x="2138" y="419"/>
                  </a:cubicBezTo>
                  <a:cubicBezTo>
                    <a:pt x="2138" y="419"/>
                    <a:pt x="2138" y="419"/>
                    <a:pt x="2139" y="419"/>
                  </a:cubicBezTo>
                  <a:cubicBezTo>
                    <a:pt x="2139" y="419"/>
                    <a:pt x="2139" y="419"/>
                    <a:pt x="2139" y="419"/>
                  </a:cubicBezTo>
                  <a:cubicBezTo>
                    <a:pt x="2139" y="419"/>
                    <a:pt x="2139" y="419"/>
                    <a:pt x="2139" y="419"/>
                  </a:cubicBezTo>
                  <a:cubicBezTo>
                    <a:pt x="2139" y="419"/>
                    <a:pt x="2139" y="419"/>
                    <a:pt x="2140" y="419"/>
                  </a:cubicBezTo>
                  <a:cubicBezTo>
                    <a:pt x="2140" y="419"/>
                    <a:pt x="2140" y="419"/>
                    <a:pt x="2140" y="419"/>
                  </a:cubicBezTo>
                  <a:cubicBezTo>
                    <a:pt x="2140" y="419"/>
                    <a:pt x="2140" y="419"/>
                    <a:pt x="2140" y="419"/>
                  </a:cubicBezTo>
                  <a:cubicBezTo>
                    <a:pt x="2140" y="419"/>
                    <a:pt x="2141" y="419"/>
                    <a:pt x="2141" y="419"/>
                  </a:cubicBezTo>
                  <a:cubicBezTo>
                    <a:pt x="2141" y="419"/>
                    <a:pt x="2141" y="419"/>
                    <a:pt x="2141" y="419"/>
                  </a:cubicBezTo>
                  <a:cubicBezTo>
                    <a:pt x="2141" y="419"/>
                    <a:pt x="2141" y="419"/>
                    <a:pt x="2142" y="419"/>
                  </a:cubicBezTo>
                  <a:cubicBezTo>
                    <a:pt x="2142" y="418"/>
                    <a:pt x="2142" y="418"/>
                    <a:pt x="2142" y="418"/>
                  </a:cubicBezTo>
                  <a:cubicBezTo>
                    <a:pt x="2142" y="418"/>
                    <a:pt x="2142" y="418"/>
                    <a:pt x="2142" y="418"/>
                  </a:cubicBezTo>
                  <a:cubicBezTo>
                    <a:pt x="2142" y="419"/>
                    <a:pt x="2142" y="418"/>
                    <a:pt x="2142" y="418"/>
                  </a:cubicBezTo>
                  <a:cubicBezTo>
                    <a:pt x="2143" y="418"/>
                    <a:pt x="2143" y="418"/>
                    <a:pt x="2143" y="418"/>
                  </a:cubicBezTo>
                  <a:cubicBezTo>
                    <a:pt x="2143" y="418"/>
                    <a:pt x="2143" y="419"/>
                    <a:pt x="2143" y="418"/>
                  </a:cubicBezTo>
                  <a:cubicBezTo>
                    <a:pt x="2143" y="418"/>
                    <a:pt x="2144" y="418"/>
                    <a:pt x="2144" y="418"/>
                  </a:cubicBezTo>
                  <a:cubicBezTo>
                    <a:pt x="2144" y="418"/>
                    <a:pt x="2144" y="418"/>
                    <a:pt x="2144" y="419"/>
                  </a:cubicBezTo>
                  <a:cubicBezTo>
                    <a:pt x="2144" y="419"/>
                    <a:pt x="2144" y="419"/>
                    <a:pt x="2144" y="419"/>
                  </a:cubicBezTo>
                  <a:cubicBezTo>
                    <a:pt x="2144" y="419"/>
                    <a:pt x="2144" y="419"/>
                    <a:pt x="2145" y="419"/>
                  </a:cubicBezTo>
                  <a:cubicBezTo>
                    <a:pt x="2145" y="419"/>
                    <a:pt x="2145" y="419"/>
                    <a:pt x="2145" y="419"/>
                  </a:cubicBezTo>
                  <a:cubicBezTo>
                    <a:pt x="2145" y="419"/>
                    <a:pt x="2145" y="419"/>
                    <a:pt x="2145" y="419"/>
                  </a:cubicBezTo>
                  <a:cubicBezTo>
                    <a:pt x="2146" y="419"/>
                    <a:pt x="2146" y="419"/>
                    <a:pt x="2146" y="419"/>
                  </a:cubicBezTo>
                  <a:cubicBezTo>
                    <a:pt x="2146" y="419"/>
                    <a:pt x="2146" y="418"/>
                    <a:pt x="2146" y="418"/>
                  </a:cubicBezTo>
                  <a:cubicBezTo>
                    <a:pt x="2146" y="418"/>
                    <a:pt x="2146" y="419"/>
                    <a:pt x="2147" y="419"/>
                  </a:cubicBezTo>
                  <a:cubicBezTo>
                    <a:pt x="2147" y="419"/>
                    <a:pt x="2147" y="418"/>
                    <a:pt x="2147" y="418"/>
                  </a:cubicBezTo>
                  <a:cubicBezTo>
                    <a:pt x="2147" y="418"/>
                    <a:pt x="2147" y="419"/>
                    <a:pt x="2147" y="419"/>
                  </a:cubicBezTo>
                  <a:cubicBezTo>
                    <a:pt x="2147" y="419"/>
                    <a:pt x="2147" y="418"/>
                    <a:pt x="2148" y="418"/>
                  </a:cubicBezTo>
                  <a:cubicBezTo>
                    <a:pt x="2148" y="418"/>
                    <a:pt x="2148" y="419"/>
                    <a:pt x="2148" y="419"/>
                  </a:cubicBezTo>
                  <a:cubicBezTo>
                    <a:pt x="2148" y="419"/>
                    <a:pt x="2148" y="418"/>
                    <a:pt x="2148" y="418"/>
                  </a:cubicBezTo>
                  <a:cubicBezTo>
                    <a:pt x="2148" y="418"/>
                    <a:pt x="2149" y="419"/>
                    <a:pt x="2149" y="419"/>
                  </a:cubicBezTo>
                  <a:cubicBezTo>
                    <a:pt x="2149" y="419"/>
                    <a:pt x="2149" y="418"/>
                    <a:pt x="2149" y="418"/>
                  </a:cubicBezTo>
                  <a:cubicBezTo>
                    <a:pt x="2149" y="418"/>
                    <a:pt x="2149" y="419"/>
                    <a:pt x="2150" y="419"/>
                  </a:cubicBezTo>
                  <a:cubicBezTo>
                    <a:pt x="2150" y="419"/>
                    <a:pt x="2150" y="419"/>
                    <a:pt x="2150" y="419"/>
                  </a:cubicBezTo>
                  <a:cubicBezTo>
                    <a:pt x="2150" y="419"/>
                    <a:pt x="2150" y="419"/>
                    <a:pt x="2150" y="419"/>
                  </a:cubicBezTo>
                  <a:cubicBezTo>
                    <a:pt x="2150" y="419"/>
                    <a:pt x="2150" y="419"/>
                    <a:pt x="2151" y="418"/>
                  </a:cubicBezTo>
                  <a:cubicBezTo>
                    <a:pt x="2151" y="418"/>
                    <a:pt x="2151" y="418"/>
                    <a:pt x="2151" y="418"/>
                  </a:cubicBezTo>
                  <a:cubicBezTo>
                    <a:pt x="2151" y="418"/>
                    <a:pt x="2151" y="419"/>
                    <a:pt x="2151" y="419"/>
                  </a:cubicBezTo>
                  <a:cubicBezTo>
                    <a:pt x="2151" y="419"/>
                    <a:pt x="2152" y="418"/>
                    <a:pt x="2152" y="418"/>
                  </a:cubicBezTo>
                  <a:cubicBezTo>
                    <a:pt x="2152" y="418"/>
                    <a:pt x="2152" y="419"/>
                    <a:pt x="2152" y="419"/>
                  </a:cubicBezTo>
                  <a:cubicBezTo>
                    <a:pt x="2152" y="419"/>
                    <a:pt x="2152" y="418"/>
                    <a:pt x="2152" y="418"/>
                  </a:cubicBezTo>
                  <a:cubicBezTo>
                    <a:pt x="2152" y="418"/>
                    <a:pt x="2153" y="418"/>
                    <a:pt x="2153" y="419"/>
                  </a:cubicBezTo>
                  <a:cubicBezTo>
                    <a:pt x="2153" y="419"/>
                    <a:pt x="2153" y="419"/>
                    <a:pt x="2153" y="419"/>
                  </a:cubicBezTo>
                  <a:cubicBezTo>
                    <a:pt x="2153" y="419"/>
                    <a:pt x="2153" y="419"/>
                    <a:pt x="2153" y="419"/>
                  </a:cubicBezTo>
                  <a:cubicBezTo>
                    <a:pt x="2154" y="419"/>
                    <a:pt x="2154" y="419"/>
                    <a:pt x="2154" y="419"/>
                  </a:cubicBezTo>
                  <a:cubicBezTo>
                    <a:pt x="2154" y="419"/>
                    <a:pt x="2154" y="418"/>
                    <a:pt x="2154" y="418"/>
                  </a:cubicBezTo>
                  <a:cubicBezTo>
                    <a:pt x="2154" y="418"/>
                    <a:pt x="2155" y="419"/>
                    <a:pt x="2155" y="419"/>
                  </a:cubicBezTo>
                  <a:cubicBezTo>
                    <a:pt x="2155" y="419"/>
                    <a:pt x="2155" y="419"/>
                    <a:pt x="2155" y="418"/>
                  </a:cubicBezTo>
                  <a:cubicBezTo>
                    <a:pt x="2155" y="418"/>
                    <a:pt x="2155" y="418"/>
                    <a:pt x="2155" y="418"/>
                  </a:cubicBezTo>
                  <a:cubicBezTo>
                    <a:pt x="2155" y="418"/>
                    <a:pt x="2155" y="418"/>
                    <a:pt x="2156" y="418"/>
                  </a:cubicBezTo>
                  <a:cubicBezTo>
                    <a:pt x="2156" y="418"/>
                    <a:pt x="2156" y="418"/>
                    <a:pt x="2156" y="418"/>
                  </a:cubicBezTo>
                  <a:cubicBezTo>
                    <a:pt x="2156" y="418"/>
                    <a:pt x="2156" y="419"/>
                    <a:pt x="2156" y="419"/>
                  </a:cubicBezTo>
                  <a:cubicBezTo>
                    <a:pt x="2157" y="419"/>
                    <a:pt x="2157" y="418"/>
                    <a:pt x="2157" y="418"/>
                  </a:cubicBezTo>
                  <a:cubicBezTo>
                    <a:pt x="2157" y="418"/>
                    <a:pt x="2157" y="419"/>
                    <a:pt x="2157" y="418"/>
                  </a:cubicBezTo>
                  <a:cubicBezTo>
                    <a:pt x="2157" y="418"/>
                    <a:pt x="2157" y="418"/>
                    <a:pt x="2158" y="418"/>
                  </a:cubicBezTo>
                  <a:cubicBezTo>
                    <a:pt x="2158" y="418"/>
                    <a:pt x="2158" y="418"/>
                    <a:pt x="2158" y="418"/>
                  </a:cubicBezTo>
                  <a:cubicBezTo>
                    <a:pt x="2158" y="418"/>
                    <a:pt x="2158" y="418"/>
                    <a:pt x="2158" y="418"/>
                  </a:cubicBezTo>
                  <a:cubicBezTo>
                    <a:pt x="2158" y="418"/>
                    <a:pt x="2158" y="418"/>
                    <a:pt x="2159" y="418"/>
                  </a:cubicBezTo>
                  <a:cubicBezTo>
                    <a:pt x="2159" y="418"/>
                    <a:pt x="2159" y="418"/>
                    <a:pt x="2159" y="418"/>
                  </a:cubicBezTo>
                  <a:cubicBezTo>
                    <a:pt x="2159" y="418"/>
                    <a:pt x="2159" y="418"/>
                    <a:pt x="2159" y="418"/>
                  </a:cubicBezTo>
                  <a:cubicBezTo>
                    <a:pt x="2159" y="418"/>
                    <a:pt x="2160" y="417"/>
                    <a:pt x="2160" y="417"/>
                  </a:cubicBezTo>
                  <a:cubicBezTo>
                    <a:pt x="2160" y="417"/>
                    <a:pt x="2160" y="417"/>
                    <a:pt x="2160" y="417"/>
                  </a:cubicBezTo>
                  <a:cubicBezTo>
                    <a:pt x="2160" y="417"/>
                    <a:pt x="2160" y="417"/>
                    <a:pt x="2160" y="417"/>
                  </a:cubicBezTo>
                  <a:cubicBezTo>
                    <a:pt x="2160" y="417"/>
                    <a:pt x="2161" y="417"/>
                    <a:pt x="2161" y="417"/>
                  </a:cubicBezTo>
                  <a:cubicBezTo>
                    <a:pt x="2161" y="417"/>
                    <a:pt x="2161" y="417"/>
                    <a:pt x="2161" y="417"/>
                  </a:cubicBezTo>
                  <a:cubicBezTo>
                    <a:pt x="2161" y="417"/>
                    <a:pt x="2161" y="416"/>
                    <a:pt x="2161" y="416"/>
                  </a:cubicBezTo>
                  <a:cubicBezTo>
                    <a:pt x="2162" y="416"/>
                    <a:pt x="2162" y="417"/>
                    <a:pt x="2162" y="417"/>
                  </a:cubicBezTo>
                  <a:cubicBezTo>
                    <a:pt x="2162" y="417"/>
                    <a:pt x="2162" y="417"/>
                    <a:pt x="2162" y="417"/>
                  </a:cubicBezTo>
                  <a:cubicBezTo>
                    <a:pt x="2162" y="416"/>
                    <a:pt x="2163" y="416"/>
                    <a:pt x="2163" y="416"/>
                  </a:cubicBezTo>
                  <a:cubicBezTo>
                    <a:pt x="2163" y="416"/>
                    <a:pt x="2163" y="416"/>
                    <a:pt x="2163" y="416"/>
                  </a:cubicBezTo>
                  <a:cubicBezTo>
                    <a:pt x="2163" y="416"/>
                    <a:pt x="2163" y="416"/>
                    <a:pt x="2163" y="416"/>
                  </a:cubicBezTo>
                  <a:cubicBezTo>
                    <a:pt x="2163" y="416"/>
                    <a:pt x="2163" y="415"/>
                    <a:pt x="2164" y="415"/>
                  </a:cubicBezTo>
                  <a:cubicBezTo>
                    <a:pt x="2164" y="415"/>
                    <a:pt x="2164" y="415"/>
                    <a:pt x="2164" y="415"/>
                  </a:cubicBezTo>
                  <a:cubicBezTo>
                    <a:pt x="2164" y="415"/>
                    <a:pt x="2164" y="415"/>
                    <a:pt x="2164" y="415"/>
                  </a:cubicBezTo>
                  <a:cubicBezTo>
                    <a:pt x="2165" y="415"/>
                    <a:pt x="2165" y="415"/>
                    <a:pt x="2165" y="415"/>
                  </a:cubicBezTo>
                  <a:cubicBezTo>
                    <a:pt x="2165" y="415"/>
                    <a:pt x="2165" y="415"/>
                    <a:pt x="2165" y="415"/>
                  </a:cubicBezTo>
                  <a:cubicBezTo>
                    <a:pt x="2165" y="415"/>
                    <a:pt x="2165" y="416"/>
                    <a:pt x="2165" y="416"/>
                  </a:cubicBezTo>
                  <a:cubicBezTo>
                    <a:pt x="2165" y="415"/>
                    <a:pt x="2166" y="414"/>
                    <a:pt x="2166" y="415"/>
                  </a:cubicBezTo>
                  <a:cubicBezTo>
                    <a:pt x="2166" y="415"/>
                    <a:pt x="2166" y="416"/>
                    <a:pt x="2166" y="416"/>
                  </a:cubicBezTo>
                  <a:cubicBezTo>
                    <a:pt x="2166" y="416"/>
                    <a:pt x="2166" y="416"/>
                    <a:pt x="2167" y="416"/>
                  </a:cubicBezTo>
                  <a:cubicBezTo>
                    <a:pt x="2167" y="416"/>
                    <a:pt x="2167" y="416"/>
                    <a:pt x="2167" y="416"/>
                  </a:cubicBezTo>
                  <a:cubicBezTo>
                    <a:pt x="2167" y="416"/>
                    <a:pt x="2167" y="416"/>
                    <a:pt x="2167" y="416"/>
                  </a:cubicBezTo>
                  <a:cubicBezTo>
                    <a:pt x="2167" y="416"/>
                    <a:pt x="2168" y="416"/>
                    <a:pt x="2168" y="416"/>
                  </a:cubicBezTo>
                  <a:cubicBezTo>
                    <a:pt x="2168" y="416"/>
                    <a:pt x="2168" y="416"/>
                    <a:pt x="2168" y="416"/>
                  </a:cubicBezTo>
                  <a:cubicBezTo>
                    <a:pt x="2168" y="416"/>
                    <a:pt x="2168" y="416"/>
                    <a:pt x="2168" y="416"/>
                  </a:cubicBezTo>
                  <a:cubicBezTo>
                    <a:pt x="2168" y="416"/>
                    <a:pt x="2169" y="415"/>
                    <a:pt x="2169" y="416"/>
                  </a:cubicBezTo>
                  <a:cubicBezTo>
                    <a:pt x="2169" y="416"/>
                    <a:pt x="2169" y="416"/>
                    <a:pt x="2169" y="416"/>
                  </a:cubicBezTo>
                  <a:cubicBezTo>
                    <a:pt x="2169" y="416"/>
                    <a:pt x="2169" y="415"/>
                    <a:pt x="2169" y="415"/>
                  </a:cubicBezTo>
                  <a:cubicBezTo>
                    <a:pt x="2170" y="415"/>
                    <a:pt x="2170" y="416"/>
                    <a:pt x="2170" y="417"/>
                  </a:cubicBezTo>
                  <a:cubicBezTo>
                    <a:pt x="2170" y="417"/>
                    <a:pt x="2170" y="416"/>
                    <a:pt x="2170" y="416"/>
                  </a:cubicBezTo>
                  <a:cubicBezTo>
                    <a:pt x="2170" y="416"/>
                    <a:pt x="2171" y="416"/>
                    <a:pt x="2171" y="416"/>
                  </a:cubicBezTo>
                  <a:cubicBezTo>
                    <a:pt x="2171" y="416"/>
                    <a:pt x="2171" y="416"/>
                    <a:pt x="2171" y="416"/>
                  </a:cubicBezTo>
                  <a:cubicBezTo>
                    <a:pt x="2171" y="416"/>
                    <a:pt x="2171" y="416"/>
                    <a:pt x="2171" y="416"/>
                  </a:cubicBezTo>
                  <a:cubicBezTo>
                    <a:pt x="2171" y="416"/>
                    <a:pt x="2171" y="416"/>
                    <a:pt x="2172" y="416"/>
                  </a:cubicBezTo>
                  <a:cubicBezTo>
                    <a:pt x="2172" y="416"/>
                    <a:pt x="2172" y="416"/>
                    <a:pt x="2172" y="416"/>
                  </a:cubicBezTo>
                  <a:cubicBezTo>
                    <a:pt x="2172" y="416"/>
                    <a:pt x="2172" y="416"/>
                    <a:pt x="2172" y="416"/>
                  </a:cubicBezTo>
                  <a:cubicBezTo>
                    <a:pt x="2173" y="416"/>
                    <a:pt x="2173" y="416"/>
                    <a:pt x="2173" y="416"/>
                  </a:cubicBezTo>
                  <a:cubicBezTo>
                    <a:pt x="2173" y="416"/>
                    <a:pt x="2173" y="416"/>
                    <a:pt x="2173" y="416"/>
                  </a:cubicBezTo>
                  <a:cubicBezTo>
                    <a:pt x="2173" y="416"/>
                    <a:pt x="2173" y="416"/>
                    <a:pt x="2173" y="416"/>
                  </a:cubicBezTo>
                  <a:cubicBezTo>
                    <a:pt x="2174" y="416"/>
                    <a:pt x="2174" y="416"/>
                    <a:pt x="2174" y="416"/>
                  </a:cubicBezTo>
                  <a:cubicBezTo>
                    <a:pt x="2174" y="416"/>
                    <a:pt x="2174" y="416"/>
                    <a:pt x="2174" y="416"/>
                  </a:cubicBezTo>
                  <a:cubicBezTo>
                    <a:pt x="2174" y="416"/>
                    <a:pt x="2174" y="416"/>
                    <a:pt x="2175" y="416"/>
                  </a:cubicBezTo>
                  <a:cubicBezTo>
                    <a:pt x="2175" y="416"/>
                    <a:pt x="2175" y="416"/>
                    <a:pt x="2175" y="416"/>
                  </a:cubicBezTo>
                  <a:cubicBezTo>
                    <a:pt x="2175" y="416"/>
                    <a:pt x="2175" y="416"/>
                    <a:pt x="2175" y="416"/>
                  </a:cubicBezTo>
                  <a:cubicBezTo>
                    <a:pt x="2175" y="416"/>
                    <a:pt x="2176" y="415"/>
                    <a:pt x="2176" y="415"/>
                  </a:cubicBezTo>
                  <a:cubicBezTo>
                    <a:pt x="2176" y="415"/>
                    <a:pt x="2176" y="416"/>
                    <a:pt x="2176" y="416"/>
                  </a:cubicBezTo>
                  <a:cubicBezTo>
                    <a:pt x="2176" y="416"/>
                    <a:pt x="2176" y="415"/>
                    <a:pt x="2176" y="415"/>
                  </a:cubicBezTo>
                  <a:cubicBezTo>
                    <a:pt x="2176" y="415"/>
                    <a:pt x="2177" y="416"/>
                    <a:pt x="2177" y="416"/>
                  </a:cubicBezTo>
                  <a:cubicBezTo>
                    <a:pt x="2177" y="416"/>
                    <a:pt x="2177" y="415"/>
                    <a:pt x="2177" y="415"/>
                  </a:cubicBezTo>
                  <a:cubicBezTo>
                    <a:pt x="2177" y="415"/>
                    <a:pt x="2177" y="416"/>
                    <a:pt x="2178" y="415"/>
                  </a:cubicBezTo>
                  <a:cubicBezTo>
                    <a:pt x="2178" y="415"/>
                    <a:pt x="2178" y="414"/>
                    <a:pt x="2178" y="414"/>
                  </a:cubicBezTo>
                  <a:cubicBezTo>
                    <a:pt x="2178" y="414"/>
                    <a:pt x="2178" y="414"/>
                    <a:pt x="2178" y="414"/>
                  </a:cubicBezTo>
                  <a:cubicBezTo>
                    <a:pt x="2178" y="414"/>
                    <a:pt x="2179" y="414"/>
                    <a:pt x="2179" y="414"/>
                  </a:cubicBezTo>
                  <a:cubicBezTo>
                    <a:pt x="2179" y="414"/>
                    <a:pt x="2179" y="414"/>
                    <a:pt x="2179" y="414"/>
                  </a:cubicBezTo>
                  <a:cubicBezTo>
                    <a:pt x="2179" y="414"/>
                    <a:pt x="2179" y="414"/>
                    <a:pt x="2179" y="414"/>
                  </a:cubicBezTo>
                  <a:cubicBezTo>
                    <a:pt x="2179" y="414"/>
                    <a:pt x="2180" y="414"/>
                    <a:pt x="2180" y="414"/>
                  </a:cubicBezTo>
                  <a:cubicBezTo>
                    <a:pt x="2180" y="414"/>
                    <a:pt x="2180" y="414"/>
                    <a:pt x="2180" y="414"/>
                  </a:cubicBezTo>
                  <a:cubicBezTo>
                    <a:pt x="2180" y="414"/>
                    <a:pt x="2180" y="413"/>
                    <a:pt x="2180" y="413"/>
                  </a:cubicBezTo>
                  <a:cubicBezTo>
                    <a:pt x="2181" y="413"/>
                    <a:pt x="2181" y="414"/>
                    <a:pt x="2181" y="414"/>
                  </a:cubicBezTo>
                  <a:cubicBezTo>
                    <a:pt x="2181" y="414"/>
                    <a:pt x="2181" y="413"/>
                    <a:pt x="2181" y="413"/>
                  </a:cubicBezTo>
                  <a:cubicBezTo>
                    <a:pt x="2181" y="413"/>
                    <a:pt x="2181" y="414"/>
                    <a:pt x="2181" y="414"/>
                  </a:cubicBezTo>
                  <a:cubicBezTo>
                    <a:pt x="2182" y="414"/>
                    <a:pt x="2182" y="413"/>
                    <a:pt x="2182" y="413"/>
                  </a:cubicBezTo>
                  <a:cubicBezTo>
                    <a:pt x="2182" y="413"/>
                    <a:pt x="2182" y="413"/>
                    <a:pt x="2182" y="413"/>
                  </a:cubicBezTo>
                  <a:cubicBezTo>
                    <a:pt x="2182" y="413"/>
                    <a:pt x="2182" y="412"/>
                    <a:pt x="2183" y="412"/>
                  </a:cubicBezTo>
                  <a:cubicBezTo>
                    <a:pt x="2183" y="412"/>
                    <a:pt x="2183" y="413"/>
                    <a:pt x="2183" y="413"/>
                  </a:cubicBezTo>
                  <a:cubicBezTo>
                    <a:pt x="2183" y="413"/>
                    <a:pt x="2183" y="412"/>
                    <a:pt x="2183" y="412"/>
                  </a:cubicBezTo>
                  <a:cubicBezTo>
                    <a:pt x="2184" y="412"/>
                    <a:pt x="2184" y="412"/>
                    <a:pt x="2184" y="412"/>
                  </a:cubicBezTo>
                  <a:cubicBezTo>
                    <a:pt x="2184" y="412"/>
                    <a:pt x="2184" y="412"/>
                    <a:pt x="2184" y="412"/>
                  </a:cubicBezTo>
                  <a:cubicBezTo>
                    <a:pt x="2184" y="412"/>
                    <a:pt x="2184" y="413"/>
                    <a:pt x="2184" y="413"/>
                  </a:cubicBezTo>
                  <a:cubicBezTo>
                    <a:pt x="2184" y="413"/>
                    <a:pt x="2185" y="412"/>
                    <a:pt x="2185" y="412"/>
                  </a:cubicBezTo>
                  <a:cubicBezTo>
                    <a:pt x="2185" y="412"/>
                    <a:pt x="2185" y="412"/>
                    <a:pt x="2185" y="412"/>
                  </a:cubicBezTo>
                  <a:cubicBezTo>
                    <a:pt x="2185" y="412"/>
                    <a:pt x="2185" y="412"/>
                    <a:pt x="2186" y="411"/>
                  </a:cubicBezTo>
                  <a:cubicBezTo>
                    <a:pt x="2186" y="411"/>
                    <a:pt x="2186" y="412"/>
                    <a:pt x="2186" y="412"/>
                  </a:cubicBezTo>
                  <a:cubicBezTo>
                    <a:pt x="2186" y="412"/>
                    <a:pt x="2186" y="412"/>
                    <a:pt x="2186" y="411"/>
                  </a:cubicBezTo>
                  <a:cubicBezTo>
                    <a:pt x="2186" y="411"/>
                    <a:pt x="2187" y="411"/>
                    <a:pt x="2187" y="411"/>
                  </a:cubicBezTo>
                  <a:cubicBezTo>
                    <a:pt x="2187" y="411"/>
                    <a:pt x="2187" y="411"/>
                    <a:pt x="2187" y="411"/>
                  </a:cubicBezTo>
                  <a:cubicBezTo>
                    <a:pt x="2187" y="411"/>
                    <a:pt x="2187" y="411"/>
                    <a:pt x="2187" y="411"/>
                  </a:cubicBezTo>
                  <a:cubicBezTo>
                    <a:pt x="2187" y="411"/>
                    <a:pt x="2188" y="411"/>
                    <a:pt x="2188" y="411"/>
                  </a:cubicBezTo>
                  <a:cubicBezTo>
                    <a:pt x="2188" y="411"/>
                    <a:pt x="2188" y="411"/>
                    <a:pt x="2188" y="410"/>
                  </a:cubicBezTo>
                  <a:cubicBezTo>
                    <a:pt x="2188" y="410"/>
                    <a:pt x="2188" y="410"/>
                    <a:pt x="2188" y="410"/>
                  </a:cubicBezTo>
                  <a:cubicBezTo>
                    <a:pt x="2189" y="410"/>
                    <a:pt x="2189" y="411"/>
                    <a:pt x="2189" y="410"/>
                  </a:cubicBezTo>
                  <a:cubicBezTo>
                    <a:pt x="2189" y="410"/>
                    <a:pt x="2189" y="410"/>
                    <a:pt x="2189" y="410"/>
                  </a:cubicBezTo>
                  <a:cubicBezTo>
                    <a:pt x="2189" y="410"/>
                    <a:pt x="2189" y="410"/>
                    <a:pt x="2189" y="410"/>
                  </a:cubicBezTo>
                  <a:cubicBezTo>
                    <a:pt x="2190" y="410"/>
                    <a:pt x="2190" y="410"/>
                    <a:pt x="2190" y="410"/>
                  </a:cubicBezTo>
                  <a:cubicBezTo>
                    <a:pt x="2190" y="410"/>
                    <a:pt x="2190" y="410"/>
                    <a:pt x="2190" y="410"/>
                  </a:cubicBezTo>
                  <a:cubicBezTo>
                    <a:pt x="2190" y="410"/>
                    <a:pt x="2190" y="410"/>
                    <a:pt x="2191" y="410"/>
                  </a:cubicBezTo>
                  <a:cubicBezTo>
                    <a:pt x="2191" y="410"/>
                    <a:pt x="2191" y="410"/>
                    <a:pt x="2191" y="410"/>
                  </a:cubicBezTo>
                  <a:cubicBezTo>
                    <a:pt x="2191" y="410"/>
                    <a:pt x="2191" y="409"/>
                    <a:pt x="2191" y="409"/>
                  </a:cubicBezTo>
                  <a:cubicBezTo>
                    <a:pt x="2192" y="409"/>
                    <a:pt x="2192" y="409"/>
                    <a:pt x="2192" y="409"/>
                  </a:cubicBezTo>
                  <a:cubicBezTo>
                    <a:pt x="2192" y="409"/>
                    <a:pt x="2192" y="409"/>
                    <a:pt x="2192" y="409"/>
                  </a:cubicBezTo>
                  <a:cubicBezTo>
                    <a:pt x="2192" y="409"/>
                    <a:pt x="2192" y="409"/>
                    <a:pt x="2192" y="409"/>
                  </a:cubicBezTo>
                  <a:cubicBezTo>
                    <a:pt x="2192" y="409"/>
                    <a:pt x="2193" y="409"/>
                    <a:pt x="2193" y="409"/>
                  </a:cubicBezTo>
                  <a:cubicBezTo>
                    <a:pt x="2193" y="409"/>
                    <a:pt x="2193" y="409"/>
                    <a:pt x="2193" y="409"/>
                  </a:cubicBezTo>
                  <a:cubicBezTo>
                    <a:pt x="2193" y="409"/>
                    <a:pt x="2193" y="409"/>
                    <a:pt x="2194" y="409"/>
                  </a:cubicBezTo>
                  <a:cubicBezTo>
                    <a:pt x="2194" y="409"/>
                    <a:pt x="2194" y="408"/>
                    <a:pt x="2194" y="408"/>
                  </a:cubicBezTo>
                  <a:cubicBezTo>
                    <a:pt x="2194" y="408"/>
                    <a:pt x="2194" y="409"/>
                    <a:pt x="2194" y="409"/>
                  </a:cubicBezTo>
                  <a:cubicBezTo>
                    <a:pt x="2194" y="409"/>
                    <a:pt x="2194" y="408"/>
                    <a:pt x="2194" y="408"/>
                  </a:cubicBezTo>
                  <a:cubicBezTo>
                    <a:pt x="2195" y="408"/>
                    <a:pt x="2195" y="408"/>
                    <a:pt x="2195" y="408"/>
                  </a:cubicBezTo>
                  <a:cubicBezTo>
                    <a:pt x="2195" y="408"/>
                    <a:pt x="2195" y="408"/>
                    <a:pt x="2195" y="408"/>
                  </a:cubicBezTo>
                  <a:cubicBezTo>
                    <a:pt x="2195" y="407"/>
                    <a:pt x="2196" y="407"/>
                    <a:pt x="2196" y="407"/>
                  </a:cubicBezTo>
                  <a:cubicBezTo>
                    <a:pt x="2196" y="407"/>
                    <a:pt x="2196" y="407"/>
                    <a:pt x="2196" y="407"/>
                  </a:cubicBezTo>
                  <a:cubicBezTo>
                    <a:pt x="2196" y="407"/>
                    <a:pt x="2196" y="407"/>
                    <a:pt x="2196" y="407"/>
                  </a:cubicBezTo>
                  <a:cubicBezTo>
                    <a:pt x="2197" y="407"/>
                    <a:pt x="2197" y="407"/>
                    <a:pt x="2197" y="407"/>
                  </a:cubicBezTo>
                  <a:cubicBezTo>
                    <a:pt x="2197" y="407"/>
                    <a:pt x="2197" y="407"/>
                    <a:pt x="2197" y="407"/>
                  </a:cubicBezTo>
                  <a:cubicBezTo>
                    <a:pt x="2197" y="407"/>
                    <a:pt x="2197" y="407"/>
                    <a:pt x="2197" y="407"/>
                  </a:cubicBezTo>
                  <a:cubicBezTo>
                    <a:pt x="2198" y="407"/>
                    <a:pt x="2198" y="406"/>
                    <a:pt x="2198" y="406"/>
                  </a:cubicBezTo>
                  <a:cubicBezTo>
                    <a:pt x="2198" y="406"/>
                    <a:pt x="2198" y="406"/>
                    <a:pt x="2198" y="406"/>
                  </a:cubicBezTo>
                  <a:cubicBezTo>
                    <a:pt x="2198" y="406"/>
                    <a:pt x="2198" y="406"/>
                    <a:pt x="2199" y="406"/>
                  </a:cubicBezTo>
                  <a:cubicBezTo>
                    <a:pt x="2199" y="406"/>
                    <a:pt x="2199" y="406"/>
                    <a:pt x="2199" y="406"/>
                  </a:cubicBezTo>
                  <a:cubicBezTo>
                    <a:pt x="2199" y="406"/>
                    <a:pt x="2199" y="406"/>
                    <a:pt x="2199" y="406"/>
                  </a:cubicBezTo>
                  <a:cubicBezTo>
                    <a:pt x="2200" y="406"/>
                    <a:pt x="2200" y="406"/>
                    <a:pt x="2200" y="406"/>
                  </a:cubicBezTo>
                  <a:cubicBezTo>
                    <a:pt x="2200" y="406"/>
                    <a:pt x="2200" y="406"/>
                    <a:pt x="2200" y="406"/>
                  </a:cubicBezTo>
                  <a:cubicBezTo>
                    <a:pt x="2200" y="406"/>
                    <a:pt x="2200" y="406"/>
                    <a:pt x="2200" y="406"/>
                  </a:cubicBezTo>
                  <a:cubicBezTo>
                    <a:pt x="2201" y="406"/>
                    <a:pt x="2201" y="406"/>
                    <a:pt x="2201" y="406"/>
                  </a:cubicBezTo>
                  <a:cubicBezTo>
                    <a:pt x="2201" y="405"/>
                    <a:pt x="2201" y="405"/>
                    <a:pt x="2201" y="405"/>
                  </a:cubicBezTo>
                  <a:cubicBezTo>
                    <a:pt x="2201" y="405"/>
                    <a:pt x="2201" y="405"/>
                    <a:pt x="2202" y="405"/>
                  </a:cubicBezTo>
                  <a:cubicBezTo>
                    <a:pt x="2202" y="405"/>
                    <a:pt x="2202" y="405"/>
                    <a:pt x="2202" y="405"/>
                  </a:cubicBezTo>
                  <a:cubicBezTo>
                    <a:pt x="2202" y="404"/>
                    <a:pt x="2202" y="404"/>
                    <a:pt x="2202" y="404"/>
                  </a:cubicBezTo>
                  <a:cubicBezTo>
                    <a:pt x="2202" y="404"/>
                    <a:pt x="2202" y="404"/>
                    <a:pt x="2203" y="404"/>
                  </a:cubicBezTo>
                  <a:cubicBezTo>
                    <a:pt x="2203" y="404"/>
                    <a:pt x="2203" y="404"/>
                    <a:pt x="2203" y="404"/>
                  </a:cubicBezTo>
                  <a:cubicBezTo>
                    <a:pt x="2203" y="403"/>
                    <a:pt x="2203" y="403"/>
                    <a:pt x="2203" y="403"/>
                  </a:cubicBezTo>
                  <a:cubicBezTo>
                    <a:pt x="2203" y="403"/>
                    <a:pt x="2204" y="404"/>
                    <a:pt x="2204" y="404"/>
                  </a:cubicBezTo>
                  <a:cubicBezTo>
                    <a:pt x="2204" y="404"/>
                    <a:pt x="2204" y="403"/>
                    <a:pt x="2204" y="403"/>
                  </a:cubicBezTo>
                  <a:cubicBezTo>
                    <a:pt x="2204" y="403"/>
                    <a:pt x="2204" y="402"/>
                    <a:pt x="2205" y="402"/>
                  </a:cubicBezTo>
                  <a:cubicBezTo>
                    <a:pt x="2205" y="402"/>
                    <a:pt x="2205" y="403"/>
                    <a:pt x="2205" y="403"/>
                  </a:cubicBezTo>
                  <a:cubicBezTo>
                    <a:pt x="2205" y="403"/>
                    <a:pt x="2205" y="403"/>
                    <a:pt x="2205" y="403"/>
                  </a:cubicBezTo>
                  <a:cubicBezTo>
                    <a:pt x="2205" y="403"/>
                    <a:pt x="2205" y="402"/>
                    <a:pt x="2205" y="402"/>
                  </a:cubicBezTo>
                  <a:cubicBezTo>
                    <a:pt x="2206" y="402"/>
                    <a:pt x="2206" y="402"/>
                    <a:pt x="2206" y="402"/>
                  </a:cubicBezTo>
                  <a:cubicBezTo>
                    <a:pt x="2206" y="402"/>
                    <a:pt x="2206" y="402"/>
                    <a:pt x="2206" y="402"/>
                  </a:cubicBezTo>
                  <a:cubicBezTo>
                    <a:pt x="2206" y="402"/>
                    <a:pt x="2207" y="403"/>
                    <a:pt x="2207" y="403"/>
                  </a:cubicBezTo>
                  <a:cubicBezTo>
                    <a:pt x="2207" y="402"/>
                    <a:pt x="2207" y="401"/>
                    <a:pt x="2207" y="401"/>
                  </a:cubicBezTo>
                  <a:cubicBezTo>
                    <a:pt x="2207" y="401"/>
                    <a:pt x="2207" y="402"/>
                    <a:pt x="2207" y="401"/>
                  </a:cubicBezTo>
                  <a:cubicBezTo>
                    <a:pt x="2208" y="401"/>
                    <a:pt x="2208" y="400"/>
                    <a:pt x="2208" y="400"/>
                  </a:cubicBezTo>
                  <a:cubicBezTo>
                    <a:pt x="2208" y="400"/>
                    <a:pt x="2208" y="401"/>
                    <a:pt x="2208" y="401"/>
                  </a:cubicBezTo>
                  <a:cubicBezTo>
                    <a:pt x="2208" y="401"/>
                    <a:pt x="2208" y="400"/>
                    <a:pt x="2208" y="400"/>
                  </a:cubicBezTo>
                  <a:cubicBezTo>
                    <a:pt x="2209" y="400"/>
                    <a:pt x="2209" y="401"/>
                    <a:pt x="2209" y="401"/>
                  </a:cubicBezTo>
                  <a:cubicBezTo>
                    <a:pt x="2209" y="401"/>
                    <a:pt x="2209" y="400"/>
                    <a:pt x="2209" y="400"/>
                  </a:cubicBezTo>
                  <a:cubicBezTo>
                    <a:pt x="2209" y="400"/>
                    <a:pt x="2209" y="400"/>
                    <a:pt x="2210" y="399"/>
                  </a:cubicBezTo>
                  <a:cubicBezTo>
                    <a:pt x="2210" y="399"/>
                    <a:pt x="2210" y="399"/>
                    <a:pt x="2210" y="399"/>
                  </a:cubicBezTo>
                  <a:cubicBezTo>
                    <a:pt x="2210" y="399"/>
                    <a:pt x="2210" y="399"/>
                    <a:pt x="2210" y="399"/>
                  </a:cubicBezTo>
                  <a:cubicBezTo>
                    <a:pt x="2210" y="399"/>
                    <a:pt x="2210" y="399"/>
                    <a:pt x="2211" y="399"/>
                  </a:cubicBezTo>
                  <a:cubicBezTo>
                    <a:pt x="2211" y="399"/>
                    <a:pt x="2211" y="399"/>
                    <a:pt x="2211" y="399"/>
                  </a:cubicBezTo>
                  <a:cubicBezTo>
                    <a:pt x="2211" y="399"/>
                    <a:pt x="2211" y="399"/>
                    <a:pt x="2211" y="398"/>
                  </a:cubicBezTo>
                  <a:cubicBezTo>
                    <a:pt x="2211" y="398"/>
                    <a:pt x="2212" y="398"/>
                    <a:pt x="2212" y="398"/>
                  </a:cubicBezTo>
                  <a:cubicBezTo>
                    <a:pt x="2212" y="398"/>
                    <a:pt x="2212" y="399"/>
                    <a:pt x="2212" y="399"/>
                  </a:cubicBezTo>
                  <a:cubicBezTo>
                    <a:pt x="2212" y="399"/>
                    <a:pt x="2212" y="399"/>
                    <a:pt x="2213" y="399"/>
                  </a:cubicBezTo>
                  <a:cubicBezTo>
                    <a:pt x="2213" y="398"/>
                    <a:pt x="2213" y="399"/>
                    <a:pt x="2213" y="398"/>
                  </a:cubicBezTo>
                  <a:cubicBezTo>
                    <a:pt x="2213" y="398"/>
                    <a:pt x="2213" y="397"/>
                    <a:pt x="2213" y="397"/>
                  </a:cubicBezTo>
                  <a:cubicBezTo>
                    <a:pt x="2213" y="397"/>
                    <a:pt x="2213" y="398"/>
                    <a:pt x="2213" y="398"/>
                  </a:cubicBezTo>
                  <a:cubicBezTo>
                    <a:pt x="2214" y="398"/>
                    <a:pt x="2214" y="397"/>
                    <a:pt x="2214" y="397"/>
                  </a:cubicBezTo>
                  <a:cubicBezTo>
                    <a:pt x="2214" y="397"/>
                    <a:pt x="2214" y="397"/>
                    <a:pt x="2214" y="397"/>
                  </a:cubicBezTo>
                  <a:cubicBezTo>
                    <a:pt x="2214" y="397"/>
                    <a:pt x="2215" y="398"/>
                    <a:pt x="2215" y="397"/>
                  </a:cubicBezTo>
                  <a:cubicBezTo>
                    <a:pt x="2215" y="397"/>
                    <a:pt x="2215" y="397"/>
                    <a:pt x="2215" y="396"/>
                  </a:cubicBezTo>
                  <a:cubicBezTo>
                    <a:pt x="2215" y="396"/>
                    <a:pt x="2215" y="396"/>
                    <a:pt x="2215" y="396"/>
                  </a:cubicBezTo>
                  <a:cubicBezTo>
                    <a:pt x="2216" y="396"/>
                    <a:pt x="2216" y="396"/>
                    <a:pt x="2216" y="396"/>
                  </a:cubicBezTo>
                  <a:cubicBezTo>
                    <a:pt x="2216" y="396"/>
                    <a:pt x="2216" y="396"/>
                    <a:pt x="2216" y="396"/>
                  </a:cubicBezTo>
                  <a:cubicBezTo>
                    <a:pt x="2216" y="396"/>
                    <a:pt x="2216" y="396"/>
                    <a:pt x="2216" y="396"/>
                  </a:cubicBezTo>
                  <a:cubicBezTo>
                    <a:pt x="2217" y="396"/>
                    <a:pt x="2217" y="396"/>
                    <a:pt x="2217" y="396"/>
                  </a:cubicBezTo>
                  <a:cubicBezTo>
                    <a:pt x="2217" y="396"/>
                    <a:pt x="2217" y="396"/>
                    <a:pt x="2217" y="396"/>
                  </a:cubicBezTo>
                  <a:cubicBezTo>
                    <a:pt x="2217" y="395"/>
                    <a:pt x="2217" y="395"/>
                    <a:pt x="2218" y="395"/>
                  </a:cubicBezTo>
                  <a:cubicBezTo>
                    <a:pt x="2218" y="395"/>
                    <a:pt x="2218" y="395"/>
                    <a:pt x="2218" y="395"/>
                  </a:cubicBezTo>
                  <a:cubicBezTo>
                    <a:pt x="2218" y="395"/>
                    <a:pt x="2218" y="395"/>
                    <a:pt x="2218" y="395"/>
                  </a:cubicBezTo>
                  <a:cubicBezTo>
                    <a:pt x="2218" y="395"/>
                    <a:pt x="2218" y="395"/>
                    <a:pt x="2219" y="395"/>
                  </a:cubicBezTo>
                  <a:cubicBezTo>
                    <a:pt x="2219" y="395"/>
                    <a:pt x="2219" y="395"/>
                    <a:pt x="2219" y="395"/>
                  </a:cubicBezTo>
                  <a:cubicBezTo>
                    <a:pt x="2219" y="395"/>
                    <a:pt x="2219" y="394"/>
                    <a:pt x="2219" y="394"/>
                  </a:cubicBezTo>
                  <a:cubicBezTo>
                    <a:pt x="2219" y="394"/>
                    <a:pt x="2220" y="394"/>
                    <a:pt x="2220" y="394"/>
                  </a:cubicBezTo>
                  <a:cubicBezTo>
                    <a:pt x="2220" y="394"/>
                    <a:pt x="2220" y="393"/>
                    <a:pt x="2220" y="393"/>
                  </a:cubicBezTo>
                  <a:cubicBezTo>
                    <a:pt x="2220" y="393"/>
                    <a:pt x="2220" y="394"/>
                    <a:pt x="2221" y="394"/>
                  </a:cubicBezTo>
                  <a:cubicBezTo>
                    <a:pt x="2221" y="394"/>
                    <a:pt x="2221" y="394"/>
                    <a:pt x="2221" y="393"/>
                  </a:cubicBezTo>
                  <a:cubicBezTo>
                    <a:pt x="2221" y="393"/>
                    <a:pt x="2221" y="393"/>
                    <a:pt x="2221" y="393"/>
                  </a:cubicBezTo>
                  <a:cubicBezTo>
                    <a:pt x="2221" y="393"/>
                    <a:pt x="2221" y="392"/>
                    <a:pt x="2221" y="392"/>
                  </a:cubicBezTo>
                  <a:cubicBezTo>
                    <a:pt x="2222" y="392"/>
                    <a:pt x="2222" y="393"/>
                    <a:pt x="2222" y="393"/>
                  </a:cubicBezTo>
                  <a:cubicBezTo>
                    <a:pt x="2222" y="392"/>
                    <a:pt x="2222" y="392"/>
                    <a:pt x="2222" y="392"/>
                  </a:cubicBezTo>
                  <a:cubicBezTo>
                    <a:pt x="2222" y="392"/>
                    <a:pt x="2223" y="392"/>
                    <a:pt x="2223" y="392"/>
                  </a:cubicBezTo>
                  <a:cubicBezTo>
                    <a:pt x="2223" y="392"/>
                    <a:pt x="2223" y="391"/>
                    <a:pt x="2223" y="391"/>
                  </a:cubicBezTo>
                  <a:cubicBezTo>
                    <a:pt x="2223" y="391"/>
                    <a:pt x="2223" y="392"/>
                    <a:pt x="2223" y="392"/>
                  </a:cubicBezTo>
                  <a:cubicBezTo>
                    <a:pt x="2223" y="392"/>
                    <a:pt x="2223" y="391"/>
                    <a:pt x="2224" y="391"/>
                  </a:cubicBezTo>
                  <a:cubicBezTo>
                    <a:pt x="2224" y="391"/>
                    <a:pt x="2224" y="391"/>
                    <a:pt x="2224" y="391"/>
                  </a:cubicBezTo>
                  <a:cubicBezTo>
                    <a:pt x="2224" y="391"/>
                    <a:pt x="2224" y="391"/>
                    <a:pt x="2224" y="391"/>
                  </a:cubicBezTo>
                  <a:cubicBezTo>
                    <a:pt x="2225" y="391"/>
                    <a:pt x="2225" y="391"/>
                    <a:pt x="2225" y="391"/>
                  </a:cubicBezTo>
                  <a:cubicBezTo>
                    <a:pt x="2225" y="391"/>
                    <a:pt x="2225" y="390"/>
                    <a:pt x="2225" y="390"/>
                  </a:cubicBezTo>
                  <a:cubicBezTo>
                    <a:pt x="2225" y="390"/>
                    <a:pt x="2225" y="391"/>
                    <a:pt x="2226" y="391"/>
                  </a:cubicBezTo>
                  <a:cubicBezTo>
                    <a:pt x="2226" y="391"/>
                    <a:pt x="2226" y="391"/>
                    <a:pt x="2226" y="391"/>
                  </a:cubicBezTo>
                  <a:cubicBezTo>
                    <a:pt x="2226" y="390"/>
                    <a:pt x="2226" y="390"/>
                    <a:pt x="2226" y="390"/>
                  </a:cubicBezTo>
                  <a:cubicBezTo>
                    <a:pt x="2226" y="389"/>
                    <a:pt x="2226" y="390"/>
                    <a:pt x="2227" y="390"/>
                  </a:cubicBezTo>
                  <a:cubicBezTo>
                    <a:pt x="2227" y="390"/>
                    <a:pt x="2227" y="389"/>
                    <a:pt x="2227" y="389"/>
                  </a:cubicBezTo>
                  <a:cubicBezTo>
                    <a:pt x="2227" y="389"/>
                    <a:pt x="2227" y="389"/>
                    <a:pt x="2227" y="389"/>
                  </a:cubicBezTo>
                  <a:cubicBezTo>
                    <a:pt x="2227" y="389"/>
                    <a:pt x="2228" y="389"/>
                    <a:pt x="2228" y="389"/>
                  </a:cubicBezTo>
                  <a:cubicBezTo>
                    <a:pt x="2228" y="389"/>
                    <a:pt x="2228" y="389"/>
                    <a:pt x="2228" y="389"/>
                  </a:cubicBezTo>
                  <a:cubicBezTo>
                    <a:pt x="2228" y="389"/>
                    <a:pt x="2228" y="389"/>
                    <a:pt x="2229" y="389"/>
                  </a:cubicBezTo>
                  <a:cubicBezTo>
                    <a:pt x="2229" y="389"/>
                    <a:pt x="2229" y="389"/>
                    <a:pt x="2229" y="389"/>
                  </a:cubicBezTo>
                  <a:cubicBezTo>
                    <a:pt x="2229" y="389"/>
                    <a:pt x="2229" y="389"/>
                    <a:pt x="2229" y="389"/>
                  </a:cubicBezTo>
                  <a:cubicBezTo>
                    <a:pt x="2229" y="389"/>
                    <a:pt x="2229" y="389"/>
                    <a:pt x="2230" y="389"/>
                  </a:cubicBezTo>
                  <a:cubicBezTo>
                    <a:pt x="2230" y="389"/>
                    <a:pt x="2230" y="388"/>
                    <a:pt x="2230" y="388"/>
                  </a:cubicBezTo>
                  <a:cubicBezTo>
                    <a:pt x="2230" y="388"/>
                    <a:pt x="2230" y="388"/>
                    <a:pt x="2230" y="388"/>
                  </a:cubicBezTo>
                  <a:cubicBezTo>
                    <a:pt x="2230" y="388"/>
                    <a:pt x="2231" y="388"/>
                    <a:pt x="2231" y="388"/>
                  </a:cubicBezTo>
                  <a:cubicBezTo>
                    <a:pt x="2231" y="388"/>
                    <a:pt x="2231" y="388"/>
                    <a:pt x="2231" y="388"/>
                  </a:cubicBezTo>
                  <a:cubicBezTo>
                    <a:pt x="2231" y="388"/>
                    <a:pt x="2231" y="387"/>
                    <a:pt x="2231" y="387"/>
                  </a:cubicBezTo>
                  <a:cubicBezTo>
                    <a:pt x="2231" y="387"/>
                    <a:pt x="2232" y="387"/>
                    <a:pt x="2232" y="387"/>
                  </a:cubicBezTo>
                  <a:cubicBezTo>
                    <a:pt x="2232" y="387"/>
                    <a:pt x="2232" y="387"/>
                    <a:pt x="2232" y="387"/>
                  </a:cubicBezTo>
                  <a:cubicBezTo>
                    <a:pt x="2232" y="387"/>
                    <a:pt x="2232" y="387"/>
                    <a:pt x="2232" y="387"/>
                  </a:cubicBezTo>
                  <a:cubicBezTo>
                    <a:pt x="2233" y="387"/>
                    <a:pt x="2233" y="387"/>
                    <a:pt x="2233" y="386"/>
                  </a:cubicBezTo>
                  <a:cubicBezTo>
                    <a:pt x="2233" y="386"/>
                    <a:pt x="2233" y="386"/>
                    <a:pt x="2233" y="386"/>
                  </a:cubicBezTo>
                  <a:cubicBezTo>
                    <a:pt x="2233" y="386"/>
                    <a:pt x="2234" y="386"/>
                    <a:pt x="2234" y="386"/>
                  </a:cubicBezTo>
                  <a:cubicBezTo>
                    <a:pt x="2234" y="386"/>
                    <a:pt x="2234" y="386"/>
                    <a:pt x="2234" y="386"/>
                  </a:cubicBezTo>
                  <a:cubicBezTo>
                    <a:pt x="2234" y="386"/>
                    <a:pt x="2234" y="386"/>
                    <a:pt x="2234" y="386"/>
                  </a:cubicBezTo>
                  <a:cubicBezTo>
                    <a:pt x="2234" y="386"/>
                    <a:pt x="2234" y="386"/>
                    <a:pt x="2235" y="386"/>
                  </a:cubicBezTo>
                  <a:cubicBezTo>
                    <a:pt x="2235" y="386"/>
                    <a:pt x="2235" y="385"/>
                    <a:pt x="2235" y="385"/>
                  </a:cubicBezTo>
                  <a:cubicBezTo>
                    <a:pt x="2235" y="385"/>
                    <a:pt x="2235" y="385"/>
                    <a:pt x="2235" y="385"/>
                  </a:cubicBezTo>
                  <a:cubicBezTo>
                    <a:pt x="2236" y="385"/>
                    <a:pt x="2236" y="385"/>
                    <a:pt x="2236" y="385"/>
                  </a:cubicBezTo>
                  <a:cubicBezTo>
                    <a:pt x="2236" y="385"/>
                    <a:pt x="2236" y="384"/>
                    <a:pt x="2236" y="384"/>
                  </a:cubicBezTo>
                  <a:cubicBezTo>
                    <a:pt x="2236" y="384"/>
                    <a:pt x="2236" y="385"/>
                    <a:pt x="2237" y="385"/>
                  </a:cubicBezTo>
                  <a:cubicBezTo>
                    <a:pt x="2237" y="385"/>
                    <a:pt x="2237" y="385"/>
                    <a:pt x="2237" y="385"/>
                  </a:cubicBezTo>
                  <a:cubicBezTo>
                    <a:pt x="2237" y="385"/>
                    <a:pt x="2237" y="384"/>
                    <a:pt x="2237" y="384"/>
                  </a:cubicBezTo>
                  <a:cubicBezTo>
                    <a:pt x="2237" y="384"/>
                    <a:pt x="2237" y="384"/>
                    <a:pt x="2238" y="384"/>
                  </a:cubicBezTo>
                  <a:cubicBezTo>
                    <a:pt x="2238" y="384"/>
                    <a:pt x="2238" y="384"/>
                    <a:pt x="2238" y="384"/>
                  </a:cubicBezTo>
                  <a:cubicBezTo>
                    <a:pt x="2238" y="384"/>
                    <a:pt x="2238" y="384"/>
                    <a:pt x="2238" y="384"/>
                  </a:cubicBezTo>
                  <a:cubicBezTo>
                    <a:pt x="2238" y="383"/>
                    <a:pt x="2239" y="384"/>
                    <a:pt x="2239" y="384"/>
                  </a:cubicBezTo>
                  <a:cubicBezTo>
                    <a:pt x="2239" y="384"/>
                    <a:pt x="2239" y="384"/>
                    <a:pt x="2239" y="384"/>
                  </a:cubicBezTo>
                  <a:cubicBezTo>
                    <a:pt x="2239" y="384"/>
                    <a:pt x="2239" y="383"/>
                    <a:pt x="2239" y="383"/>
                  </a:cubicBezTo>
                  <a:cubicBezTo>
                    <a:pt x="2239" y="383"/>
                    <a:pt x="2240" y="384"/>
                    <a:pt x="2240" y="384"/>
                  </a:cubicBezTo>
                  <a:cubicBezTo>
                    <a:pt x="2240" y="384"/>
                    <a:pt x="2240" y="383"/>
                    <a:pt x="2240" y="383"/>
                  </a:cubicBezTo>
                  <a:cubicBezTo>
                    <a:pt x="2240" y="383"/>
                    <a:pt x="2240" y="383"/>
                    <a:pt x="2240" y="383"/>
                  </a:cubicBezTo>
                  <a:cubicBezTo>
                    <a:pt x="2241" y="382"/>
                    <a:pt x="2241" y="382"/>
                    <a:pt x="2241" y="382"/>
                  </a:cubicBezTo>
                  <a:cubicBezTo>
                    <a:pt x="2241" y="382"/>
                    <a:pt x="2241" y="382"/>
                    <a:pt x="2241" y="382"/>
                  </a:cubicBezTo>
                  <a:cubicBezTo>
                    <a:pt x="2241" y="382"/>
                    <a:pt x="2242" y="382"/>
                    <a:pt x="2242" y="382"/>
                  </a:cubicBezTo>
                  <a:cubicBezTo>
                    <a:pt x="2242" y="382"/>
                    <a:pt x="2242" y="381"/>
                    <a:pt x="2242" y="381"/>
                  </a:cubicBezTo>
                  <a:cubicBezTo>
                    <a:pt x="2242" y="381"/>
                    <a:pt x="2242" y="381"/>
                    <a:pt x="2242" y="382"/>
                  </a:cubicBezTo>
                  <a:cubicBezTo>
                    <a:pt x="2242" y="382"/>
                    <a:pt x="2242" y="382"/>
                    <a:pt x="2243" y="382"/>
                  </a:cubicBezTo>
                  <a:cubicBezTo>
                    <a:pt x="2243" y="382"/>
                    <a:pt x="2243" y="382"/>
                    <a:pt x="2243" y="382"/>
                  </a:cubicBezTo>
                  <a:cubicBezTo>
                    <a:pt x="2243" y="382"/>
                    <a:pt x="2243" y="382"/>
                    <a:pt x="2243" y="382"/>
                  </a:cubicBezTo>
                  <a:cubicBezTo>
                    <a:pt x="2244" y="381"/>
                    <a:pt x="2244" y="381"/>
                    <a:pt x="2244" y="381"/>
                  </a:cubicBezTo>
                  <a:cubicBezTo>
                    <a:pt x="2244" y="381"/>
                    <a:pt x="2244" y="381"/>
                    <a:pt x="2244" y="381"/>
                  </a:cubicBezTo>
                  <a:cubicBezTo>
                    <a:pt x="2244" y="381"/>
                    <a:pt x="2244" y="381"/>
                    <a:pt x="2245" y="381"/>
                  </a:cubicBezTo>
                  <a:cubicBezTo>
                    <a:pt x="2245" y="381"/>
                    <a:pt x="2245" y="381"/>
                    <a:pt x="2245" y="381"/>
                  </a:cubicBezTo>
                  <a:cubicBezTo>
                    <a:pt x="2245" y="380"/>
                    <a:pt x="2245" y="380"/>
                    <a:pt x="2245" y="380"/>
                  </a:cubicBezTo>
                  <a:cubicBezTo>
                    <a:pt x="2245" y="380"/>
                    <a:pt x="2245" y="380"/>
                    <a:pt x="2246" y="380"/>
                  </a:cubicBezTo>
                  <a:cubicBezTo>
                    <a:pt x="2246" y="381"/>
                    <a:pt x="2246" y="380"/>
                    <a:pt x="2246" y="380"/>
                  </a:cubicBezTo>
                  <a:cubicBezTo>
                    <a:pt x="2246" y="380"/>
                    <a:pt x="2246" y="380"/>
                    <a:pt x="2246" y="380"/>
                  </a:cubicBezTo>
                  <a:cubicBezTo>
                    <a:pt x="2246" y="380"/>
                    <a:pt x="2247" y="379"/>
                    <a:pt x="2247" y="379"/>
                  </a:cubicBezTo>
                  <a:cubicBezTo>
                    <a:pt x="2247" y="379"/>
                    <a:pt x="2247" y="380"/>
                    <a:pt x="2247" y="380"/>
                  </a:cubicBezTo>
                  <a:cubicBezTo>
                    <a:pt x="2247" y="380"/>
                    <a:pt x="2247" y="379"/>
                    <a:pt x="2247" y="379"/>
                  </a:cubicBezTo>
                  <a:cubicBezTo>
                    <a:pt x="2247" y="379"/>
                    <a:pt x="2248" y="379"/>
                    <a:pt x="2248" y="379"/>
                  </a:cubicBezTo>
                  <a:cubicBezTo>
                    <a:pt x="2248" y="379"/>
                    <a:pt x="2248" y="379"/>
                    <a:pt x="2248" y="379"/>
                  </a:cubicBezTo>
                  <a:cubicBezTo>
                    <a:pt x="2248" y="379"/>
                    <a:pt x="2248" y="379"/>
                    <a:pt x="2248" y="379"/>
                  </a:cubicBezTo>
                  <a:cubicBezTo>
                    <a:pt x="2249" y="378"/>
                    <a:pt x="2249" y="378"/>
                    <a:pt x="2249" y="378"/>
                  </a:cubicBezTo>
                  <a:cubicBezTo>
                    <a:pt x="2249" y="378"/>
                    <a:pt x="2249" y="379"/>
                    <a:pt x="2249" y="379"/>
                  </a:cubicBezTo>
                  <a:cubicBezTo>
                    <a:pt x="2249" y="379"/>
                    <a:pt x="2250" y="378"/>
                    <a:pt x="2250" y="378"/>
                  </a:cubicBezTo>
                  <a:cubicBezTo>
                    <a:pt x="2250" y="378"/>
                    <a:pt x="2250" y="378"/>
                    <a:pt x="2250" y="378"/>
                  </a:cubicBezTo>
                  <a:cubicBezTo>
                    <a:pt x="2250" y="378"/>
                    <a:pt x="2250" y="378"/>
                    <a:pt x="2250" y="378"/>
                  </a:cubicBezTo>
                  <a:cubicBezTo>
                    <a:pt x="2250" y="378"/>
                    <a:pt x="2250" y="378"/>
                    <a:pt x="2251" y="378"/>
                  </a:cubicBezTo>
                  <a:cubicBezTo>
                    <a:pt x="2251" y="378"/>
                    <a:pt x="2251" y="378"/>
                    <a:pt x="2251" y="378"/>
                  </a:cubicBezTo>
                  <a:cubicBezTo>
                    <a:pt x="2251" y="377"/>
                    <a:pt x="2251" y="377"/>
                    <a:pt x="2251" y="377"/>
                  </a:cubicBezTo>
                  <a:cubicBezTo>
                    <a:pt x="2252" y="377"/>
                    <a:pt x="2252" y="377"/>
                    <a:pt x="2252" y="377"/>
                  </a:cubicBezTo>
                  <a:cubicBezTo>
                    <a:pt x="2252" y="377"/>
                    <a:pt x="2252" y="377"/>
                    <a:pt x="2252" y="377"/>
                  </a:cubicBezTo>
                  <a:cubicBezTo>
                    <a:pt x="2252" y="377"/>
                    <a:pt x="2252" y="376"/>
                    <a:pt x="2252" y="376"/>
                  </a:cubicBezTo>
                  <a:cubicBezTo>
                    <a:pt x="2253" y="376"/>
                    <a:pt x="2253" y="376"/>
                    <a:pt x="2253" y="376"/>
                  </a:cubicBezTo>
                  <a:cubicBezTo>
                    <a:pt x="2253" y="376"/>
                    <a:pt x="2253" y="376"/>
                    <a:pt x="2253" y="376"/>
                  </a:cubicBezTo>
                  <a:cubicBezTo>
                    <a:pt x="2253" y="376"/>
                    <a:pt x="2253" y="376"/>
                    <a:pt x="2254" y="376"/>
                  </a:cubicBezTo>
                  <a:cubicBezTo>
                    <a:pt x="2254" y="376"/>
                    <a:pt x="2254" y="376"/>
                    <a:pt x="2254" y="376"/>
                  </a:cubicBezTo>
                  <a:cubicBezTo>
                    <a:pt x="2254" y="376"/>
                    <a:pt x="2254" y="376"/>
                    <a:pt x="2254" y="376"/>
                  </a:cubicBezTo>
                  <a:cubicBezTo>
                    <a:pt x="2254" y="376"/>
                    <a:pt x="2255" y="376"/>
                    <a:pt x="2255" y="376"/>
                  </a:cubicBezTo>
                  <a:cubicBezTo>
                    <a:pt x="2255" y="376"/>
                    <a:pt x="2255" y="375"/>
                    <a:pt x="2255" y="375"/>
                  </a:cubicBezTo>
                  <a:cubicBezTo>
                    <a:pt x="2255" y="375"/>
                    <a:pt x="2255" y="375"/>
                    <a:pt x="2255" y="375"/>
                  </a:cubicBezTo>
                  <a:cubicBezTo>
                    <a:pt x="2255" y="375"/>
                    <a:pt x="2256" y="375"/>
                    <a:pt x="2256" y="375"/>
                  </a:cubicBezTo>
                  <a:cubicBezTo>
                    <a:pt x="2256" y="375"/>
                    <a:pt x="2256" y="375"/>
                    <a:pt x="2256" y="374"/>
                  </a:cubicBezTo>
                  <a:cubicBezTo>
                    <a:pt x="2256" y="374"/>
                    <a:pt x="2256" y="374"/>
                    <a:pt x="2257" y="374"/>
                  </a:cubicBezTo>
                  <a:cubicBezTo>
                    <a:pt x="2257" y="374"/>
                    <a:pt x="2257" y="374"/>
                    <a:pt x="2257" y="374"/>
                  </a:cubicBezTo>
                  <a:cubicBezTo>
                    <a:pt x="2257" y="374"/>
                    <a:pt x="2257" y="374"/>
                    <a:pt x="2257" y="374"/>
                  </a:cubicBezTo>
                  <a:cubicBezTo>
                    <a:pt x="2257" y="374"/>
                    <a:pt x="2258" y="374"/>
                    <a:pt x="2258" y="374"/>
                  </a:cubicBezTo>
                  <a:cubicBezTo>
                    <a:pt x="2258" y="374"/>
                    <a:pt x="2258" y="374"/>
                    <a:pt x="2258" y="374"/>
                  </a:cubicBezTo>
                  <a:cubicBezTo>
                    <a:pt x="2258" y="374"/>
                    <a:pt x="2258" y="374"/>
                    <a:pt x="2258" y="374"/>
                  </a:cubicBezTo>
                  <a:cubicBezTo>
                    <a:pt x="2258" y="374"/>
                    <a:pt x="2259" y="374"/>
                    <a:pt x="2259" y="374"/>
                  </a:cubicBezTo>
                  <a:cubicBezTo>
                    <a:pt x="2259" y="374"/>
                    <a:pt x="2259" y="374"/>
                    <a:pt x="2259" y="374"/>
                  </a:cubicBezTo>
                  <a:cubicBezTo>
                    <a:pt x="2259" y="373"/>
                    <a:pt x="2259" y="373"/>
                    <a:pt x="2259" y="373"/>
                  </a:cubicBezTo>
                  <a:cubicBezTo>
                    <a:pt x="2260" y="373"/>
                    <a:pt x="2260" y="373"/>
                    <a:pt x="2260" y="373"/>
                  </a:cubicBezTo>
                  <a:cubicBezTo>
                    <a:pt x="2260" y="373"/>
                    <a:pt x="2260" y="372"/>
                    <a:pt x="2260" y="372"/>
                  </a:cubicBezTo>
                  <a:cubicBezTo>
                    <a:pt x="2260" y="372"/>
                    <a:pt x="2260" y="373"/>
                    <a:pt x="2260" y="373"/>
                  </a:cubicBezTo>
                  <a:cubicBezTo>
                    <a:pt x="2261" y="372"/>
                    <a:pt x="2261" y="372"/>
                    <a:pt x="2261" y="372"/>
                  </a:cubicBezTo>
                  <a:cubicBezTo>
                    <a:pt x="2261" y="372"/>
                    <a:pt x="2261" y="372"/>
                    <a:pt x="2261" y="372"/>
                  </a:cubicBezTo>
                  <a:cubicBezTo>
                    <a:pt x="2261" y="372"/>
                    <a:pt x="2261" y="372"/>
                    <a:pt x="2262" y="372"/>
                  </a:cubicBezTo>
                  <a:cubicBezTo>
                    <a:pt x="2262" y="372"/>
                    <a:pt x="2262" y="371"/>
                    <a:pt x="2262" y="371"/>
                  </a:cubicBezTo>
                  <a:cubicBezTo>
                    <a:pt x="2262" y="371"/>
                    <a:pt x="2262" y="372"/>
                    <a:pt x="2262" y="372"/>
                  </a:cubicBezTo>
                  <a:cubicBezTo>
                    <a:pt x="2263" y="372"/>
                    <a:pt x="2263" y="371"/>
                    <a:pt x="2263" y="371"/>
                  </a:cubicBezTo>
                  <a:cubicBezTo>
                    <a:pt x="2263" y="371"/>
                    <a:pt x="2263" y="371"/>
                    <a:pt x="2263" y="371"/>
                  </a:cubicBezTo>
                  <a:cubicBezTo>
                    <a:pt x="2263" y="371"/>
                    <a:pt x="2263" y="371"/>
                    <a:pt x="2263" y="371"/>
                  </a:cubicBezTo>
                  <a:cubicBezTo>
                    <a:pt x="2263" y="371"/>
                    <a:pt x="2264" y="371"/>
                    <a:pt x="2264" y="371"/>
                  </a:cubicBezTo>
                  <a:cubicBezTo>
                    <a:pt x="2264" y="371"/>
                    <a:pt x="2264" y="371"/>
                    <a:pt x="2264" y="370"/>
                  </a:cubicBezTo>
                  <a:cubicBezTo>
                    <a:pt x="2264" y="370"/>
                    <a:pt x="2264" y="371"/>
                    <a:pt x="2265" y="371"/>
                  </a:cubicBezTo>
                  <a:cubicBezTo>
                    <a:pt x="2265" y="371"/>
                    <a:pt x="2265" y="370"/>
                    <a:pt x="2265" y="370"/>
                  </a:cubicBezTo>
                  <a:cubicBezTo>
                    <a:pt x="2265" y="370"/>
                    <a:pt x="2265" y="370"/>
                    <a:pt x="2265" y="370"/>
                  </a:cubicBezTo>
                  <a:cubicBezTo>
                    <a:pt x="2265" y="370"/>
                    <a:pt x="2266" y="369"/>
                    <a:pt x="2266" y="369"/>
                  </a:cubicBezTo>
                  <a:cubicBezTo>
                    <a:pt x="2266" y="369"/>
                    <a:pt x="2266" y="370"/>
                    <a:pt x="2266" y="370"/>
                  </a:cubicBezTo>
                  <a:cubicBezTo>
                    <a:pt x="2266" y="369"/>
                    <a:pt x="2266" y="369"/>
                    <a:pt x="2266" y="368"/>
                  </a:cubicBezTo>
                  <a:cubicBezTo>
                    <a:pt x="2266" y="368"/>
                    <a:pt x="2267" y="369"/>
                    <a:pt x="2267" y="369"/>
                  </a:cubicBezTo>
                  <a:cubicBezTo>
                    <a:pt x="2267" y="369"/>
                    <a:pt x="2267" y="369"/>
                    <a:pt x="2267" y="368"/>
                  </a:cubicBezTo>
                  <a:cubicBezTo>
                    <a:pt x="2267" y="368"/>
                    <a:pt x="2267" y="369"/>
                    <a:pt x="2267" y="369"/>
                  </a:cubicBezTo>
                  <a:cubicBezTo>
                    <a:pt x="2268" y="369"/>
                    <a:pt x="2268" y="368"/>
                    <a:pt x="2268" y="368"/>
                  </a:cubicBezTo>
                  <a:cubicBezTo>
                    <a:pt x="2268" y="368"/>
                    <a:pt x="2268" y="368"/>
                    <a:pt x="2268" y="368"/>
                  </a:cubicBezTo>
                  <a:cubicBezTo>
                    <a:pt x="2268" y="368"/>
                    <a:pt x="2268" y="368"/>
                    <a:pt x="2268" y="368"/>
                  </a:cubicBezTo>
                  <a:cubicBezTo>
                    <a:pt x="2269" y="368"/>
                    <a:pt x="2269" y="368"/>
                    <a:pt x="2269" y="367"/>
                  </a:cubicBezTo>
                  <a:cubicBezTo>
                    <a:pt x="2269" y="367"/>
                    <a:pt x="2269" y="367"/>
                    <a:pt x="2269" y="367"/>
                  </a:cubicBezTo>
                  <a:cubicBezTo>
                    <a:pt x="2269" y="367"/>
                    <a:pt x="2269" y="367"/>
                    <a:pt x="2270" y="367"/>
                  </a:cubicBezTo>
                  <a:cubicBezTo>
                    <a:pt x="2270" y="367"/>
                    <a:pt x="2270" y="367"/>
                    <a:pt x="2270" y="366"/>
                  </a:cubicBezTo>
                  <a:cubicBezTo>
                    <a:pt x="2270" y="366"/>
                    <a:pt x="2270" y="366"/>
                    <a:pt x="2270" y="366"/>
                  </a:cubicBezTo>
                  <a:cubicBezTo>
                    <a:pt x="2271" y="366"/>
                    <a:pt x="2271" y="366"/>
                    <a:pt x="2271" y="366"/>
                  </a:cubicBezTo>
                  <a:cubicBezTo>
                    <a:pt x="2271" y="366"/>
                    <a:pt x="2271" y="366"/>
                    <a:pt x="2271" y="366"/>
                  </a:cubicBezTo>
                  <a:cubicBezTo>
                    <a:pt x="2271" y="366"/>
                    <a:pt x="2271" y="366"/>
                    <a:pt x="2271" y="366"/>
                  </a:cubicBezTo>
                  <a:cubicBezTo>
                    <a:pt x="2271" y="366"/>
                    <a:pt x="2272" y="365"/>
                    <a:pt x="2272" y="365"/>
                  </a:cubicBezTo>
                  <a:cubicBezTo>
                    <a:pt x="2272" y="365"/>
                    <a:pt x="2272" y="366"/>
                    <a:pt x="2272" y="365"/>
                  </a:cubicBezTo>
                  <a:cubicBezTo>
                    <a:pt x="2272" y="365"/>
                    <a:pt x="2272" y="365"/>
                    <a:pt x="2273" y="364"/>
                  </a:cubicBezTo>
                  <a:cubicBezTo>
                    <a:pt x="2273" y="364"/>
                    <a:pt x="2273" y="364"/>
                    <a:pt x="2273" y="364"/>
                  </a:cubicBezTo>
                  <a:cubicBezTo>
                    <a:pt x="2273" y="364"/>
                    <a:pt x="2273" y="364"/>
                    <a:pt x="2273" y="364"/>
                  </a:cubicBezTo>
                  <a:cubicBezTo>
                    <a:pt x="2273" y="364"/>
                    <a:pt x="2274" y="364"/>
                    <a:pt x="2274" y="364"/>
                  </a:cubicBezTo>
                  <a:cubicBezTo>
                    <a:pt x="2274" y="364"/>
                    <a:pt x="2274" y="364"/>
                    <a:pt x="2274" y="364"/>
                  </a:cubicBezTo>
                  <a:cubicBezTo>
                    <a:pt x="2274" y="364"/>
                    <a:pt x="2274" y="364"/>
                    <a:pt x="2274" y="364"/>
                  </a:cubicBezTo>
                  <a:cubicBezTo>
                    <a:pt x="2274" y="364"/>
                    <a:pt x="2275" y="363"/>
                    <a:pt x="2275" y="363"/>
                  </a:cubicBezTo>
                  <a:cubicBezTo>
                    <a:pt x="2275" y="363"/>
                    <a:pt x="2275" y="363"/>
                    <a:pt x="2275" y="363"/>
                  </a:cubicBezTo>
                  <a:cubicBezTo>
                    <a:pt x="2275" y="363"/>
                    <a:pt x="2275" y="363"/>
                    <a:pt x="2275" y="363"/>
                  </a:cubicBezTo>
                  <a:cubicBezTo>
                    <a:pt x="2276" y="363"/>
                    <a:pt x="2276" y="363"/>
                    <a:pt x="2276" y="363"/>
                  </a:cubicBezTo>
                  <a:cubicBezTo>
                    <a:pt x="2276" y="363"/>
                    <a:pt x="2276" y="362"/>
                    <a:pt x="2276" y="362"/>
                  </a:cubicBezTo>
                  <a:cubicBezTo>
                    <a:pt x="2276" y="362"/>
                    <a:pt x="2276" y="362"/>
                    <a:pt x="2276" y="362"/>
                  </a:cubicBezTo>
                  <a:cubicBezTo>
                    <a:pt x="2277" y="362"/>
                    <a:pt x="2277" y="363"/>
                    <a:pt x="2277" y="362"/>
                  </a:cubicBezTo>
                  <a:cubicBezTo>
                    <a:pt x="2277" y="362"/>
                    <a:pt x="2277" y="362"/>
                    <a:pt x="2277" y="362"/>
                  </a:cubicBezTo>
                  <a:cubicBezTo>
                    <a:pt x="2277" y="361"/>
                    <a:pt x="2277" y="361"/>
                    <a:pt x="2278" y="361"/>
                  </a:cubicBezTo>
                  <a:cubicBezTo>
                    <a:pt x="2278" y="361"/>
                    <a:pt x="2278" y="361"/>
                    <a:pt x="2278" y="361"/>
                  </a:cubicBezTo>
                  <a:cubicBezTo>
                    <a:pt x="2278" y="361"/>
                    <a:pt x="2278" y="361"/>
                    <a:pt x="2278" y="361"/>
                  </a:cubicBezTo>
                  <a:cubicBezTo>
                    <a:pt x="2279" y="361"/>
                    <a:pt x="2279" y="361"/>
                    <a:pt x="2279" y="361"/>
                  </a:cubicBezTo>
                  <a:cubicBezTo>
                    <a:pt x="2279" y="361"/>
                    <a:pt x="2279" y="360"/>
                    <a:pt x="2279" y="360"/>
                  </a:cubicBezTo>
                  <a:cubicBezTo>
                    <a:pt x="2279" y="360"/>
                    <a:pt x="2279" y="361"/>
                    <a:pt x="2279" y="361"/>
                  </a:cubicBezTo>
                  <a:cubicBezTo>
                    <a:pt x="2280" y="360"/>
                    <a:pt x="2280" y="360"/>
                    <a:pt x="2280" y="360"/>
                  </a:cubicBezTo>
                  <a:cubicBezTo>
                    <a:pt x="2280" y="360"/>
                    <a:pt x="2280" y="360"/>
                    <a:pt x="2280" y="359"/>
                  </a:cubicBezTo>
                  <a:cubicBezTo>
                    <a:pt x="2280" y="359"/>
                    <a:pt x="2280" y="359"/>
                    <a:pt x="2281" y="359"/>
                  </a:cubicBezTo>
                  <a:cubicBezTo>
                    <a:pt x="2281" y="359"/>
                    <a:pt x="2281" y="360"/>
                    <a:pt x="2281" y="359"/>
                  </a:cubicBezTo>
                  <a:cubicBezTo>
                    <a:pt x="2281" y="359"/>
                    <a:pt x="2281" y="359"/>
                    <a:pt x="2281" y="359"/>
                  </a:cubicBezTo>
                  <a:cubicBezTo>
                    <a:pt x="2281" y="359"/>
                    <a:pt x="2281" y="359"/>
                    <a:pt x="2282" y="359"/>
                  </a:cubicBezTo>
                  <a:cubicBezTo>
                    <a:pt x="2282" y="359"/>
                    <a:pt x="2282" y="359"/>
                    <a:pt x="2282" y="359"/>
                  </a:cubicBezTo>
                  <a:cubicBezTo>
                    <a:pt x="2282" y="359"/>
                    <a:pt x="2282" y="359"/>
                    <a:pt x="2282" y="359"/>
                  </a:cubicBezTo>
                  <a:cubicBezTo>
                    <a:pt x="2282" y="359"/>
                    <a:pt x="2283" y="358"/>
                    <a:pt x="2283" y="358"/>
                  </a:cubicBezTo>
                  <a:cubicBezTo>
                    <a:pt x="2283" y="358"/>
                    <a:pt x="2283" y="358"/>
                    <a:pt x="2283" y="358"/>
                  </a:cubicBezTo>
                  <a:cubicBezTo>
                    <a:pt x="2283" y="358"/>
                    <a:pt x="2283" y="357"/>
                    <a:pt x="2284" y="357"/>
                  </a:cubicBezTo>
                  <a:cubicBezTo>
                    <a:pt x="2284" y="357"/>
                    <a:pt x="2284" y="357"/>
                    <a:pt x="2284" y="357"/>
                  </a:cubicBezTo>
                  <a:cubicBezTo>
                    <a:pt x="2284" y="357"/>
                    <a:pt x="2284" y="357"/>
                    <a:pt x="2284" y="357"/>
                  </a:cubicBezTo>
                  <a:cubicBezTo>
                    <a:pt x="2284" y="357"/>
                    <a:pt x="2284" y="356"/>
                    <a:pt x="2284" y="356"/>
                  </a:cubicBezTo>
                  <a:cubicBezTo>
                    <a:pt x="2285" y="356"/>
                    <a:pt x="2285" y="357"/>
                    <a:pt x="2285" y="357"/>
                  </a:cubicBezTo>
                  <a:cubicBezTo>
                    <a:pt x="2285" y="357"/>
                    <a:pt x="2285" y="356"/>
                    <a:pt x="2285" y="356"/>
                  </a:cubicBezTo>
                  <a:cubicBezTo>
                    <a:pt x="2285" y="356"/>
                    <a:pt x="2286" y="356"/>
                    <a:pt x="2286" y="356"/>
                  </a:cubicBezTo>
                  <a:cubicBezTo>
                    <a:pt x="2286" y="356"/>
                    <a:pt x="2286" y="356"/>
                    <a:pt x="2286" y="356"/>
                  </a:cubicBezTo>
                  <a:cubicBezTo>
                    <a:pt x="2286" y="356"/>
                    <a:pt x="2286" y="356"/>
                    <a:pt x="2286" y="356"/>
                  </a:cubicBezTo>
                  <a:cubicBezTo>
                    <a:pt x="2287" y="356"/>
                    <a:pt x="2287" y="356"/>
                    <a:pt x="2287" y="356"/>
                  </a:cubicBezTo>
                  <a:cubicBezTo>
                    <a:pt x="2287" y="356"/>
                    <a:pt x="2287" y="355"/>
                    <a:pt x="2287" y="355"/>
                  </a:cubicBezTo>
                  <a:cubicBezTo>
                    <a:pt x="2287" y="355"/>
                    <a:pt x="2287" y="355"/>
                    <a:pt x="2287" y="355"/>
                  </a:cubicBezTo>
                  <a:cubicBezTo>
                    <a:pt x="2288" y="355"/>
                    <a:pt x="2288" y="355"/>
                    <a:pt x="2288" y="354"/>
                  </a:cubicBezTo>
                  <a:cubicBezTo>
                    <a:pt x="2288" y="354"/>
                    <a:pt x="2288" y="354"/>
                    <a:pt x="2288" y="354"/>
                  </a:cubicBezTo>
                  <a:cubicBezTo>
                    <a:pt x="2288" y="354"/>
                    <a:pt x="2288" y="354"/>
                    <a:pt x="2289" y="354"/>
                  </a:cubicBezTo>
                  <a:cubicBezTo>
                    <a:pt x="2289" y="354"/>
                    <a:pt x="2289" y="354"/>
                    <a:pt x="2289" y="353"/>
                  </a:cubicBezTo>
                  <a:cubicBezTo>
                    <a:pt x="2289" y="353"/>
                    <a:pt x="2289" y="353"/>
                    <a:pt x="2289" y="353"/>
                  </a:cubicBezTo>
                  <a:cubicBezTo>
                    <a:pt x="2289" y="353"/>
                    <a:pt x="2289" y="354"/>
                    <a:pt x="2290" y="354"/>
                  </a:cubicBezTo>
                  <a:cubicBezTo>
                    <a:pt x="2290" y="354"/>
                    <a:pt x="2290" y="353"/>
                    <a:pt x="2290" y="353"/>
                  </a:cubicBezTo>
                  <a:cubicBezTo>
                    <a:pt x="2290" y="353"/>
                    <a:pt x="2290" y="353"/>
                    <a:pt x="2290" y="353"/>
                  </a:cubicBezTo>
                  <a:cubicBezTo>
                    <a:pt x="2290" y="353"/>
                    <a:pt x="2291" y="353"/>
                    <a:pt x="2291" y="353"/>
                  </a:cubicBezTo>
                  <a:cubicBezTo>
                    <a:pt x="2291" y="353"/>
                    <a:pt x="2291" y="352"/>
                    <a:pt x="2291" y="352"/>
                  </a:cubicBezTo>
                  <a:cubicBezTo>
                    <a:pt x="2291" y="352"/>
                    <a:pt x="2291" y="352"/>
                    <a:pt x="2292" y="352"/>
                  </a:cubicBezTo>
                  <a:cubicBezTo>
                    <a:pt x="2292" y="352"/>
                    <a:pt x="2292" y="352"/>
                    <a:pt x="2292" y="352"/>
                  </a:cubicBezTo>
                  <a:cubicBezTo>
                    <a:pt x="2292" y="352"/>
                    <a:pt x="2292" y="352"/>
                    <a:pt x="2292" y="351"/>
                  </a:cubicBezTo>
                  <a:cubicBezTo>
                    <a:pt x="2292" y="351"/>
                    <a:pt x="2292" y="351"/>
                    <a:pt x="2292" y="351"/>
                  </a:cubicBezTo>
                  <a:cubicBezTo>
                    <a:pt x="2293" y="351"/>
                    <a:pt x="2293" y="351"/>
                    <a:pt x="2293" y="351"/>
                  </a:cubicBezTo>
                  <a:cubicBezTo>
                    <a:pt x="2293" y="351"/>
                    <a:pt x="2293" y="351"/>
                    <a:pt x="2293" y="351"/>
                  </a:cubicBezTo>
                  <a:cubicBezTo>
                    <a:pt x="2293" y="351"/>
                    <a:pt x="2294" y="350"/>
                    <a:pt x="2294" y="350"/>
                  </a:cubicBezTo>
                  <a:cubicBezTo>
                    <a:pt x="2294" y="350"/>
                    <a:pt x="2294" y="350"/>
                    <a:pt x="2294" y="350"/>
                  </a:cubicBezTo>
                  <a:cubicBezTo>
                    <a:pt x="2294" y="350"/>
                    <a:pt x="2294" y="350"/>
                    <a:pt x="2294" y="350"/>
                  </a:cubicBezTo>
                  <a:cubicBezTo>
                    <a:pt x="2295" y="350"/>
                    <a:pt x="2295" y="350"/>
                    <a:pt x="2295" y="350"/>
                  </a:cubicBezTo>
                  <a:cubicBezTo>
                    <a:pt x="2295" y="350"/>
                    <a:pt x="2295" y="349"/>
                    <a:pt x="2295" y="349"/>
                  </a:cubicBezTo>
                  <a:cubicBezTo>
                    <a:pt x="2295" y="349"/>
                    <a:pt x="2295" y="349"/>
                    <a:pt x="2295" y="349"/>
                  </a:cubicBezTo>
                  <a:cubicBezTo>
                    <a:pt x="2296" y="349"/>
                    <a:pt x="2296" y="349"/>
                    <a:pt x="2296" y="349"/>
                  </a:cubicBezTo>
                  <a:cubicBezTo>
                    <a:pt x="2296" y="349"/>
                    <a:pt x="2296" y="348"/>
                    <a:pt x="2296" y="348"/>
                  </a:cubicBezTo>
                  <a:cubicBezTo>
                    <a:pt x="2296" y="348"/>
                    <a:pt x="2296" y="349"/>
                    <a:pt x="2297" y="349"/>
                  </a:cubicBezTo>
                  <a:cubicBezTo>
                    <a:pt x="2297" y="349"/>
                    <a:pt x="2297" y="349"/>
                    <a:pt x="2297" y="349"/>
                  </a:cubicBezTo>
                  <a:cubicBezTo>
                    <a:pt x="2297" y="349"/>
                    <a:pt x="2297" y="349"/>
                    <a:pt x="2297" y="349"/>
                  </a:cubicBezTo>
                  <a:cubicBezTo>
                    <a:pt x="2297" y="349"/>
                    <a:pt x="2297" y="348"/>
                    <a:pt x="2298" y="348"/>
                  </a:cubicBezTo>
                  <a:cubicBezTo>
                    <a:pt x="2298" y="348"/>
                    <a:pt x="2298" y="347"/>
                    <a:pt x="2298" y="347"/>
                  </a:cubicBezTo>
                  <a:cubicBezTo>
                    <a:pt x="2298" y="347"/>
                    <a:pt x="2298" y="348"/>
                    <a:pt x="2298" y="348"/>
                  </a:cubicBezTo>
                  <a:cubicBezTo>
                    <a:pt x="2298" y="348"/>
                    <a:pt x="2299" y="347"/>
                    <a:pt x="2299" y="347"/>
                  </a:cubicBezTo>
                  <a:cubicBezTo>
                    <a:pt x="2299" y="347"/>
                    <a:pt x="2299" y="347"/>
                    <a:pt x="2299" y="347"/>
                  </a:cubicBezTo>
                  <a:cubicBezTo>
                    <a:pt x="2299" y="347"/>
                    <a:pt x="2299" y="347"/>
                    <a:pt x="2300" y="347"/>
                  </a:cubicBezTo>
                  <a:cubicBezTo>
                    <a:pt x="2300" y="346"/>
                    <a:pt x="2300" y="346"/>
                    <a:pt x="2300" y="346"/>
                  </a:cubicBezTo>
                  <a:cubicBezTo>
                    <a:pt x="2300" y="346"/>
                    <a:pt x="2300" y="346"/>
                    <a:pt x="2300" y="346"/>
                  </a:cubicBezTo>
                  <a:cubicBezTo>
                    <a:pt x="2300" y="346"/>
                    <a:pt x="2300" y="346"/>
                    <a:pt x="2300" y="346"/>
                  </a:cubicBezTo>
                  <a:cubicBezTo>
                    <a:pt x="2301" y="345"/>
                    <a:pt x="2301" y="346"/>
                    <a:pt x="2301" y="346"/>
                  </a:cubicBezTo>
                  <a:cubicBezTo>
                    <a:pt x="2301" y="345"/>
                    <a:pt x="2301" y="345"/>
                    <a:pt x="2301" y="345"/>
                  </a:cubicBezTo>
                  <a:cubicBezTo>
                    <a:pt x="2301" y="345"/>
                    <a:pt x="2302" y="345"/>
                    <a:pt x="2302" y="345"/>
                  </a:cubicBezTo>
                  <a:cubicBezTo>
                    <a:pt x="2302" y="345"/>
                    <a:pt x="2302" y="345"/>
                    <a:pt x="2302" y="345"/>
                  </a:cubicBezTo>
                  <a:cubicBezTo>
                    <a:pt x="2302" y="345"/>
                    <a:pt x="2302" y="344"/>
                    <a:pt x="2302" y="344"/>
                  </a:cubicBezTo>
                  <a:cubicBezTo>
                    <a:pt x="2303" y="344"/>
                    <a:pt x="2303" y="345"/>
                    <a:pt x="2303" y="345"/>
                  </a:cubicBezTo>
                  <a:cubicBezTo>
                    <a:pt x="2303" y="345"/>
                    <a:pt x="2303" y="344"/>
                    <a:pt x="2303" y="344"/>
                  </a:cubicBezTo>
                  <a:cubicBezTo>
                    <a:pt x="2303" y="344"/>
                    <a:pt x="2303" y="344"/>
                    <a:pt x="2303" y="344"/>
                  </a:cubicBezTo>
                  <a:cubicBezTo>
                    <a:pt x="2304" y="344"/>
                    <a:pt x="2304" y="344"/>
                    <a:pt x="2304" y="344"/>
                  </a:cubicBezTo>
                  <a:cubicBezTo>
                    <a:pt x="2304" y="344"/>
                    <a:pt x="2304" y="343"/>
                    <a:pt x="2304" y="343"/>
                  </a:cubicBezTo>
                  <a:cubicBezTo>
                    <a:pt x="2304" y="343"/>
                    <a:pt x="2304" y="343"/>
                    <a:pt x="2305" y="343"/>
                  </a:cubicBezTo>
                  <a:cubicBezTo>
                    <a:pt x="2305" y="343"/>
                    <a:pt x="2305" y="343"/>
                    <a:pt x="2305" y="343"/>
                  </a:cubicBezTo>
                  <a:cubicBezTo>
                    <a:pt x="2305" y="343"/>
                    <a:pt x="2305" y="344"/>
                    <a:pt x="2305" y="343"/>
                  </a:cubicBezTo>
                  <a:cubicBezTo>
                    <a:pt x="2305" y="343"/>
                    <a:pt x="2305" y="343"/>
                    <a:pt x="2306" y="343"/>
                  </a:cubicBezTo>
                  <a:cubicBezTo>
                    <a:pt x="2306" y="343"/>
                    <a:pt x="2306" y="342"/>
                    <a:pt x="2306" y="342"/>
                  </a:cubicBezTo>
                  <a:cubicBezTo>
                    <a:pt x="2306" y="342"/>
                    <a:pt x="2306" y="342"/>
                    <a:pt x="2306" y="342"/>
                  </a:cubicBezTo>
                  <a:cubicBezTo>
                    <a:pt x="2307" y="342"/>
                    <a:pt x="2307" y="342"/>
                    <a:pt x="2307" y="342"/>
                  </a:cubicBezTo>
                  <a:cubicBezTo>
                    <a:pt x="2307" y="342"/>
                    <a:pt x="2307" y="342"/>
                    <a:pt x="2307" y="342"/>
                  </a:cubicBezTo>
                  <a:cubicBezTo>
                    <a:pt x="2307" y="342"/>
                    <a:pt x="2307" y="342"/>
                    <a:pt x="2308" y="342"/>
                  </a:cubicBezTo>
                  <a:cubicBezTo>
                    <a:pt x="2308" y="342"/>
                    <a:pt x="2308" y="342"/>
                    <a:pt x="2308" y="342"/>
                  </a:cubicBezTo>
                  <a:cubicBezTo>
                    <a:pt x="2308" y="342"/>
                    <a:pt x="2308" y="342"/>
                    <a:pt x="2308" y="341"/>
                  </a:cubicBezTo>
                  <a:cubicBezTo>
                    <a:pt x="2308" y="341"/>
                    <a:pt x="2308" y="341"/>
                    <a:pt x="2309" y="341"/>
                  </a:cubicBezTo>
                  <a:cubicBezTo>
                    <a:pt x="2309" y="341"/>
                    <a:pt x="2309" y="342"/>
                    <a:pt x="2309" y="341"/>
                  </a:cubicBezTo>
                  <a:cubicBezTo>
                    <a:pt x="2309" y="341"/>
                    <a:pt x="2309" y="341"/>
                    <a:pt x="2309" y="341"/>
                  </a:cubicBezTo>
                  <a:cubicBezTo>
                    <a:pt x="2309" y="341"/>
                    <a:pt x="2310" y="340"/>
                    <a:pt x="2310" y="340"/>
                  </a:cubicBezTo>
                  <a:cubicBezTo>
                    <a:pt x="2310" y="340"/>
                    <a:pt x="2310" y="340"/>
                    <a:pt x="2310" y="340"/>
                  </a:cubicBezTo>
                  <a:cubicBezTo>
                    <a:pt x="2310" y="340"/>
                    <a:pt x="2310" y="340"/>
                    <a:pt x="2310" y="340"/>
                  </a:cubicBezTo>
                  <a:cubicBezTo>
                    <a:pt x="2310" y="340"/>
                    <a:pt x="2311" y="340"/>
                    <a:pt x="2311" y="340"/>
                  </a:cubicBezTo>
                  <a:cubicBezTo>
                    <a:pt x="2311" y="340"/>
                    <a:pt x="2311" y="340"/>
                    <a:pt x="2311" y="340"/>
                  </a:cubicBezTo>
                  <a:cubicBezTo>
                    <a:pt x="2311" y="340"/>
                    <a:pt x="2311" y="340"/>
                    <a:pt x="2311" y="340"/>
                  </a:cubicBezTo>
                  <a:cubicBezTo>
                    <a:pt x="2312" y="340"/>
                    <a:pt x="2312" y="340"/>
                    <a:pt x="2312" y="340"/>
                  </a:cubicBezTo>
                  <a:cubicBezTo>
                    <a:pt x="2312" y="340"/>
                    <a:pt x="2312" y="340"/>
                    <a:pt x="2312" y="340"/>
                  </a:cubicBezTo>
                  <a:cubicBezTo>
                    <a:pt x="2312" y="340"/>
                    <a:pt x="2313" y="340"/>
                    <a:pt x="2313" y="340"/>
                  </a:cubicBezTo>
                  <a:cubicBezTo>
                    <a:pt x="2313" y="340"/>
                    <a:pt x="2313" y="340"/>
                    <a:pt x="2313" y="340"/>
                  </a:cubicBezTo>
                  <a:cubicBezTo>
                    <a:pt x="2313" y="340"/>
                    <a:pt x="2313" y="340"/>
                    <a:pt x="2313" y="339"/>
                  </a:cubicBezTo>
                  <a:cubicBezTo>
                    <a:pt x="2313" y="339"/>
                    <a:pt x="2313" y="339"/>
                    <a:pt x="2314" y="339"/>
                  </a:cubicBezTo>
                  <a:cubicBezTo>
                    <a:pt x="2314" y="338"/>
                    <a:pt x="2314" y="339"/>
                    <a:pt x="2314" y="339"/>
                  </a:cubicBezTo>
                  <a:cubicBezTo>
                    <a:pt x="2314" y="339"/>
                    <a:pt x="2314" y="339"/>
                    <a:pt x="2314" y="339"/>
                  </a:cubicBezTo>
                  <a:cubicBezTo>
                    <a:pt x="2315" y="339"/>
                    <a:pt x="2315" y="339"/>
                    <a:pt x="2315" y="339"/>
                  </a:cubicBezTo>
                  <a:cubicBezTo>
                    <a:pt x="2315" y="339"/>
                    <a:pt x="2315" y="338"/>
                    <a:pt x="2315" y="338"/>
                  </a:cubicBezTo>
                  <a:cubicBezTo>
                    <a:pt x="2315" y="338"/>
                    <a:pt x="2315" y="339"/>
                    <a:pt x="2316" y="339"/>
                  </a:cubicBezTo>
                  <a:cubicBezTo>
                    <a:pt x="2316" y="339"/>
                    <a:pt x="2316" y="338"/>
                    <a:pt x="2316" y="338"/>
                  </a:cubicBezTo>
                  <a:cubicBezTo>
                    <a:pt x="2316" y="338"/>
                    <a:pt x="2316" y="338"/>
                    <a:pt x="2316" y="338"/>
                  </a:cubicBezTo>
                  <a:cubicBezTo>
                    <a:pt x="2316" y="338"/>
                    <a:pt x="2316" y="338"/>
                    <a:pt x="2317" y="338"/>
                  </a:cubicBezTo>
                  <a:cubicBezTo>
                    <a:pt x="2317" y="338"/>
                    <a:pt x="2317" y="338"/>
                    <a:pt x="2317" y="338"/>
                  </a:cubicBezTo>
                  <a:cubicBezTo>
                    <a:pt x="2317" y="338"/>
                    <a:pt x="2317" y="337"/>
                    <a:pt x="2317" y="337"/>
                  </a:cubicBezTo>
                  <a:cubicBezTo>
                    <a:pt x="2317" y="337"/>
                    <a:pt x="2318" y="337"/>
                    <a:pt x="2318" y="337"/>
                  </a:cubicBezTo>
                  <a:cubicBezTo>
                    <a:pt x="2318" y="337"/>
                    <a:pt x="2318" y="337"/>
                    <a:pt x="2318" y="337"/>
                  </a:cubicBezTo>
                  <a:cubicBezTo>
                    <a:pt x="2318" y="337"/>
                    <a:pt x="2318" y="336"/>
                    <a:pt x="2318" y="336"/>
                  </a:cubicBezTo>
                  <a:cubicBezTo>
                    <a:pt x="2318" y="336"/>
                    <a:pt x="2319" y="336"/>
                    <a:pt x="2319" y="336"/>
                  </a:cubicBezTo>
                  <a:cubicBezTo>
                    <a:pt x="2319" y="336"/>
                    <a:pt x="2319" y="337"/>
                    <a:pt x="2319" y="337"/>
                  </a:cubicBezTo>
                  <a:cubicBezTo>
                    <a:pt x="2319" y="336"/>
                    <a:pt x="2319" y="336"/>
                    <a:pt x="2319" y="336"/>
                  </a:cubicBezTo>
                  <a:cubicBezTo>
                    <a:pt x="2320" y="336"/>
                    <a:pt x="2320" y="336"/>
                    <a:pt x="2320" y="336"/>
                  </a:cubicBezTo>
                  <a:cubicBezTo>
                    <a:pt x="2320" y="336"/>
                    <a:pt x="2320" y="336"/>
                    <a:pt x="2320" y="336"/>
                  </a:cubicBezTo>
                  <a:cubicBezTo>
                    <a:pt x="2320" y="335"/>
                    <a:pt x="2321" y="335"/>
                    <a:pt x="2321" y="335"/>
                  </a:cubicBezTo>
                  <a:cubicBezTo>
                    <a:pt x="2321" y="335"/>
                    <a:pt x="2321" y="335"/>
                    <a:pt x="2321" y="335"/>
                  </a:cubicBezTo>
                  <a:cubicBezTo>
                    <a:pt x="2321" y="335"/>
                    <a:pt x="2321" y="335"/>
                    <a:pt x="2321" y="335"/>
                  </a:cubicBezTo>
                  <a:cubicBezTo>
                    <a:pt x="2321" y="334"/>
                    <a:pt x="2321" y="334"/>
                    <a:pt x="2322" y="334"/>
                  </a:cubicBezTo>
                  <a:cubicBezTo>
                    <a:pt x="2322" y="334"/>
                    <a:pt x="2322" y="334"/>
                    <a:pt x="2322" y="334"/>
                  </a:cubicBezTo>
                  <a:cubicBezTo>
                    <a:pt x="2322" y="334"/>
                    <a:pt x="2322" y="334"/>
                    <a:pt x="2322" y="334"/>
                  </a:cubicBezTo>
                  <a:cubicBezTo>
                    <a:pt x="2323" y="334"/>
                    <a:pt x="2323" y="334"/>
                    <a:pt x="2323" y="334"/>
                  </a:cubicBezTo>
                  <a:cubicBezTo>
                    <a:pt x="2323" y="334"/>
                    <a:pt x="2323" y="333"/>
                    <a:pt x="2323" y="333"/>
                  </a:cubicBezTo>
                  <a:cubicBezTo>
                    <a:pt x="2323" y="333"/>
                    <a:pt x="2323" y="334"/>
                    <a:pt x="2324" y="334"/>
                  </a:cubicBezTo>
                  <a:cubicBezTo>
                    <a:pt x="2324" y="334"/>
                    <a:pt x="2324" y="333"/>
                    <a:pt x="2324" y="333"/>
                  </a:cubicBezTo>
                  <a:cubicBezTo>
                    <a:pt x="2324" y="333"/>
                    <a:pt x="2324" y="334"/>
                    <a:pt x="2324" y="334"/>
                  </a:cubicBezTo>
                  <a:cubicBezTo>
                    <a:pt x="2324" y="334"/>
                    <a:pt x="2324" y="334"/>
                    <a:pt x="2325" y="334"/>
                  </a:cubicBezTo>
                  <a:cubicBezTo>
                    <a:pt x="2325" y="334"/>
                    <a:pt x="2325" y="333"/>
                    <a:pt x="2325" y="333"/>
                  </a:cubicBezTo>
                  <a:cubicBezTo>
                    <a:pt x="2325" y="333"/>
                    <a:pt x="2325" y="333"/>
                    <a:pt x="2325" y="333"/>
                  </a:cubicBezTo>
                  <a:cubicBezTo>
                    <a:pt x="2325" y="333"/>
                    <a:pt x="2326" y="333"/>
                    <a:pt x="2326" y="333"/>
                  </a:cubicBezTo>
                  <a:cubicBezTo>
                    <a:pt x="2326" y="332"/>
                    <a:pt x="2326" y="332"/>
                    <a:pt x="2326" y="332"/>
                  </a:cubicBezTo>
                  <a:cubicBezTo>
                    <a:pt x="2326" y="332"/>
                    <a:pt x="2326" y="332"/>
                    <a:pt x="2326" y="332"/>
                  </a:cubicBezTo>
                  <a:cubicBezTo>
                    <a:pt x="2326" y="332"/>
                    <a:pt x="2327" y="331"/>
                    <a:pt x="2327" y="331"/>
                  </a:cubicBezTo>
                  <a:cubicBezTo>
                    <a:pt x="2327" y="331"/>
                    <a:pt x="2327" y="331"/>
                    <a:pt x="2327" y="331"/>
                  </a:cubicBezTo>
                  <a:cubicBezTo>
                    <a:pt x="2327" y="331"/>
                    <a:pt x="2327" y="331"/>
                    <a:pt x="2327" y="331"/>
                  </a:cubicBezTo>
                  <a:cubicBezTo>
                    <a:pt x="2328" y="331"/>
                    <a:pt x="2328" y="331"/>
                    <a:pt x="2328" y="330"/>
                  </a:cubicBezTo>
                  <a:cubicBezTo>
                    <a:pt x="2328" y="330"/>
                    <a:pt x="2328" y="330"/>
                    <a:pt x="2328" y="330"/>
                  </a:cubicBezTo>
                  <a:cubicBezTo>
                    <a:pt x="2328" y="330"/>
                    <a:pt x="2329" y="330"/>
                    <a:pt x="2329" y="330"/>
                  </a:cubicBezTo>
                  <a:cubicBezTo>
                    <a:pt x="2329" y="330"/>
                    <a:pt x="2329" y="330"/>
                    <a:pt x="2329" y="330"/>
                  </a:cubicBezTo>
                  <a:cubicBezTo>
                    <a:pt x="2329" y="330"/>
                    <a:pt x="2329" y="329"/>
                    <a:pt x="2329" y="329"/>
                  </a:cubicBezTo>
                  <a:cubicBezTo>
                    <a:pt x="2329" y="329"/>
                    <a:pt x="2329" y="330"/>
                    <a:pt x="2330" y="330"/>
                  </a:cubicBezTo>
                  <a:cubicBezTo>
                    <a:pt x="2330" y="329"/>
                    <a:pt x="2330" y="329"/>
                    <a:pt x="2330" y="329"/>
                  </a:cubicBezTo>
                  <a:cubicBezTo>
                    <a:pt x="2330" y="329"/>
                    <a:pt x="2330" y="329"/>
                    <a:pt x="2330" y="329"/>
                  </a:cubicBezTo>
                  <a:cubicBezTo>
                    <a:pt x="2331" y="329"/>
                    <a:pt x="2331" y="329"/>
                    <a:pt x="2331" y="329"/>
                  </a:cubicBezTo>
                  <a:cubicBezTo>
                    <a:pt x="2331" y="329"/>
                    <a:pt x="2331" y="329"/>
                    <a:pt x="2331" y="329"/>
                  </a:cubicBezTo>
                  <a:cubicBezTo>
                    <a:pt x="2331" y="329"/>
                    <a:pt x="2331" y="328"/>
                    <a:pt x="2332" y="328"/>
                  </a:cubicBezTo>
                  <a:cubicBezTo>
                    <a:pt x="2332" y="328"/>
                    <a:pt x="2332" y="328"/>
                    <a:pt x="2332" y="328"/>
                  </a:cubicBezTo>
                  <a:cubicBezTo>
                    <a:pt x="2332" y="328"/>
                    <a:pt x="2332" y="328"/>
                    <a:pt x="2332" y="328"/>
                  </a:cubicBezTo>
                  <a:cubicBezTo>
                    <a:pt x="2332" y="328"/>
                    <a:pt x="2332" y="328"/>
                    <a:pt x="2333" y="328"/>
                  </a:cubicBezTo>
                  <a:cubicBezTo>
                    <a:pt x="2333" y="327"/>
                    <a:pt x="2333" y="327"/>
                    <a:pt x="2333" y="327"/>
                  </a:cubicBezTo>
                  <a:cubicBezTo>
                    <a:pt x="2333" y="327"/>
                    <a:pt x="2333" y="327"/>
                    <a:pt x="2333" y="327"/>
                  </a:cubicBezTo>
                  <a:cubicBezTo>
                    <a:pt x="2333" y="327"/>
                    <a:pt x="2334" y="327"/>
                    <a:pt x="2334" y="326"/>
                  </a:cubicBezTo>
                  <a:cubicBezTo>
                    <a:pt x="2334" y="326"/>
                    <a:pt x="2334" y="326"/>
                    <a:pt x="2334" y="326"/>
                  </a:cubicBezTo>
                  <a:cubicBezTo>
                    <a:pt x="2334" y="326"/>
                    <a:pt x="2334" y="326"/>
                    <a:pt x="2334" y="326"/>
                  </a:cubicBezTo>
                  <a:cubicBezTo>
                    <a:pt x="2334" y="326"/>
                    <a:pt x="2335" y="326"/>
                    <a:pt x="2335" y="326"/>
                  </a:cubicBezTo>
                  <a:cubicBezTo>
                    <a:pt x="2335" y="326"/>
                    <a:pt x="2335" y="325"/>
                    <a:pt x="2335" y="325"/>
                  </a:cubicBezTo>
                  <a:cubicBezTo>
                    <a:pt x="2335" y="325"/>
                    <a:pt x="2335" y="325"/>
                    <a:pt x="2336" y="325"/>
                  </a:cubicBezTo>
                  <a:cubicBezTo>
                    <a:pt x="2336" y="325"/>
                    <a:pt x="2336" y="325"/>
                    <a:pt x="2336" y="325"/>
                  </a:cubicBezTo>
                  <a:cubicBezTo>
                    <a:pt x="2336" y="325"/>
                    <a:pt x="2336" y="325"/>
                    <a:pt x="2336" y="325"/>
                  </a:cubicBezTo>
                  <a:cubicBezTo>
                    <a:pt x="2336" y="325"/>
                    <a:pt x="2337" y="325"/>
                    <a:pt x="2337" y="325"/>
                  </a:cubicBezTo>
                  <a:cubicBezTo>
                    <a:pt x="2337" y="325"/>
                    <a:pt x="2337" y="324"/>
                    <a:pt x="2337" y="324"/>
                  </a:cubicBezTo>
                  <a:cubicBezTo>
                    <a:pt x="2337" y="324"/>
                    <a:pt x="2337" y="324"/>
                    <a:pt x="2337" y="324"/>
                  </a:cubicBezTo>
                  <a:cubicBezTo>
                    <a:pt x="2337" y="324"/>
                    <a:pt x="2338" y="324"/>
                    <a:pt x="2338" y="324"/>
                  </a:cubicBezTo>
                  <a:cubicBezTo>
                    <a:pt x="2338" y="324"/>
                    <a:pt x="2338" y="324"/>
                    <a:pt x="2338" y="324"/>
                  </a:cubicBezTo>
                  <a:cubicBezTo>
                    <a:pt x="2338" y="324"/>
                    <a:pt x="2338" y="323"/>
                    <a:pt x="2338" y="323"/>
                  </a:cubicBezTo>
                  <a:cubicBezTo>
                    <a:pt x="2339" y="323"/>
                    <a:pt x="2339" y="323"/>
                    <a:pt x="2339" y="323"/>
                  </a:cubicBezTo>
                  <a:cubicBezTo>
                    <a:pt x="2339" y="323"/>
                    <a:pt x="2339" y="323"/>
                    <a:pt x="2339" y="323"/>
                  </a:cubicBezTo>
                  <a:cubicBezTo>
                    <a:pt x="2339" y="323"/>
                    <a:pt x="2339" y="323"/>
                    <a:pt x="2339" y="323"/>
                  </a:cubicBezTo>
                  <a:cubicBezTo>
                    <a:pt x="2340" y="322"/>
                    <a:pt x="2340" y="322"/>
                    <a:pt x="2340" y="322"/>
                  </a:cubicBezTo>
                  <a:cubicBezTo>
                    <a:pt x="2340" y="322"/>
                    <a:pt x="2340" y="322"/>
                    <a:pt x="2340" y="322"/>
                  </a:cubicBezTo>
                  <a:cubicBezTo>
                    <a:pt x="2340" y="322"/>
                    <a:pt x="2340" y="322"/>
                    <a:pt x="2341" y="322"/>
                  </a:cubicBezTo>
                  <a:cubicBezTo>
                    <a:pt x="2341" y="322"/>
                    <a:pt x="2341" y="322"/>
                    <a:pt x="2341" y="322"/>
                  </a:cubicBezTo>
                  <a:cubicBezTo>
                    <a:pt x="2341" y="322"/>
                    <a:pt x="2341" y="322"/>
                    <a:pt x="2341" y="322"/>
                  </a:cubicBezTo>
                  <a:cubicBezTo>
                    <a:pt x="2342" y="322"/>
                    <a:pt x="2342" y="322"/>
                    <a:pt x="2342" y="321"/>
                  </a:cubicBezTo>
                  <a:cubicBezTo>
                    <a:pt x="2342" y="321"/>
                    <a:pt x="2342" y="321"/>
                    <a:pt x="2342" y="321"/>
                  </a:cubicBezTo>
                  <a:cubicBezTo>
                    <a:pt x="2342" y="321"/>
                    <a:pt x="2342" y="321"/>
                    <a:pt x="2342" y="321"/>
                  </a:cubicBezTo>
                  <a:cubicBezTo>
                    <a:pt x="2342" y="321"/>
                    <a:pt x="2343" y="321"/>
                    <a:pt x="2343" y="321"/>
                  </a:cubicBezTo>
                  <a:cubicBezTo>
                    <a:pt x="2343" y="321"/>
                    <a:pt x="2343" y="321"/>
                    <a:pt x="2343" y="321"/>
                  </a:cubicBezTo>
                  <a:cubicBezTo>
                    <a:pt x="2343" y="320"/>
                    <a:pt x="2343" y="320"/>
                    <a:pt x="2344" y="320"/>
                  </a:cubicBezTo>
                  <a:cubicBezTo>
                    <a:pt x="2344" y="320"/>
                    <a:pt x="2344" y="320"/>
                    <a:pt x="2344" y="320"/>
                  </a:cubicBezTo>
                  <a:cubicBezTo>
                    <a:pt x="2344" y="320"/>
                    <a:pt x="2344" y="320"/>
                    <a:pt x="2344" y="320"/>
                  </a:cubicBezTo>
                  <a:cubicBezTo>
                    <a:pt x="2344" y="320"/>
                    <a:pt x="2345" y="320"/>
                    <a:pt x="2345" y="320"/>
                  </a:cubicBezTo>
                  <a:cubicBezTo>
                    <a:pt x="2345" y="320"/>
                    <a:pt x="2345" y="319"/>
                    <a:pt x="2345" y="319"/>
                  </a:cubicBezTo>
                  <a:cubicBezTo>
                    <a:pt x="2345" y="319"/>
                    <a:pt x="2345" y="319"/>
                    <a:pt x="2345" y="319"/>
                  </a:cubicBezTo>
                  <a:cubicBezTo>
                    <a:pt x="2345" y="319"/>
                    <a:pt x="2346" y="319"/>
                    <a:pt x="2346" y="319"/>
                  </a:cubicBezTo>
                  <a:cubicBezTo>
                    <a:pt x="2346" y="319"/>
                    <a:pt x="2346" y="319"/>
                    <a:pt x="2346" y="318"/>
                  </a:cubicBezTo>
                  <a:cubicBezTo>
                    <a:pt x="2346" y="318"/>
                    <a:pt x="2346" y="318"/>
                    <a:pt x="2346" y="318"/>
                  </a:cubicBezTo>
                  <a:cubicBezTo>
                    <a:pt x="2347" y="318"/>
                    <a:pt x="2347" y="318"/>
                    <a:pt x="2347" y="318"/>
                  </a:cubicBezTo>
                  <a:cubicBezTo>
                    <a:pt x="2347" y="318"/>
                    <a:pt x="2347" y="318"/>
                    <a:pt x="2347" y="318"/>
                  </a:cubicBezTo>
                  <a:cubicBezTo>
                    <a:pt x="2347" y="318"/>
                    <a:pt x="2347" y="317"/>
                    <a:pt x="2347" y="317"/>
                  </a:cubicBezTo>
                  <a:cubicBezTo>
                    <a:pt x="2348" y="317"/>
                    <a:pt x="2348" y="318"/>
                    <a:pt x="2348" y="318"/>
                  </a:cubicBezTo>
                  <a:cubicBezTo>
                    <a:pt x="2348" y="318"/>
                    <a:pt x="2348" y="317"/>
                    <a:pt x="2348" y="317"/>
                  </a:cubicBezTo>
                  <a:cubicBezTo>
                    <a:pt x="2348" y="317"/>
                    <a:pt x="2348" y="318"/>
                    <a:pt x="2349" y="317"/>
                  </a:cubicBezTo>
                  <a:cubicBezTo>
                    <a:pt x="2349" y="317"/>
                    <a:pt x="2349" y="317"/>
                    <a:pt x="2349" y="317"/>
                  </a:cubicBezTo>
                  <a:cubicBezTo>
                    <a:pt x="2349" y="317"/>
                    <a:pt x="2349" y="317"/>
                    <a:pt x="2349" y="317"/>
                  </a:cubicBezTo>
                  <a:cubicBezTo>
                    <a:pt x="2350" y="317"/>
                    <a:pt x="2350" y="317"/>
                    <a:pt x="2350" y="317"/>
                  </a:cubicBezTo>
                  <a:cubicBezTo>
                    <a:pt x="2350" y="317"/>
                    <a:pt x="2350" y="316"/>
                    <a:pt x="2350" y="316"/>
                  </a:cubicBezTo>
                  <a:cubicBezTo>
                    <a:pt x="2350" y="316"/>
                    <a:pt x="2350" y="316"/>
                    <a:pt x="2350" y="316"/>
                  </a:cubicBezTo>
                  <a:cubicBezTo>
                    <a:pt x="2350" y="316"/>
                    <a:pt x="2351" y="316"/>
                    <a:pt x="2351" y="316"/>
                  </a:cubicBezTo>
                  <a:cubicBezTo>
                    <a:pt x="2351" y="316"/>
                    <a:pt x="2351" y="316"/>
                    <a:pt x="2351" y="316"/>
                  </a:cubicBezTo>
                  <a:cubicBezTo>
                    <a:pt x="2351" y="316"/>
                    <a:pt x="2351" y="316"/>
                    <a:pt x="2352" y="316"/>
                  </a:cubicBezTo>
                  <a:cubicBezTo>
                    <a:pt x="2352" y="316"/>
                    <a:pt x="2352" y="315"/>
                    <a:pt x="2352" y="315"/>
                  </a:cubicBezTo>
                  <a:cubicBezTo>
                    <a:pt x="2352" y="315"/>
                    <a:pt x="2352" y="315"/>
                    <a:pt x="2352" y="315"/>
                  </a:cubicBezTo>
                  <a:cubicBezTo>
                    <a:pt x="2352" y="315"/>
                    <a:pt x="2353" y="315"/>
                    <a:pt x="2353" y="315"/>
                  </a:cubicBezTo>
                  <a:cubicBezTo>
                    <a:pt x="2353" y="315"/>
                    <a:pt x="2353" y="315"/>
                    <a:pt x="2353" y="315"/>
                  </a:cubicBezTo>
                  <a:cubicBezTo>
                    <a:pt x="2353" y="315"/>
                    <a:pt x="2353" y="315"/>
                    <a:pt x="2353" y="315"/>
                  </a:cubicBezTo>
                  <a:cubicBezTo>
                    <a:pt x="2353" y="314"/>
                    <a:pt x="2354" y="314"/>
                    <a:pt x="2354" y="314"/>
                  </a:cubicBezTo>
                  <a:cubicBezTo>
                    <a:pt x="2354" y="314"/>
                    <a:pt x="2354" y="314"/>
                    <a:pt x="2354" y="314"/>
                  </a:cubicBezTo>
                  <a:cubicBezTo>
                    <a:pt x="2354" y="314"/>
                    <a:pt x="2354" y="314"/>
                    <a:pt x="2354" y="314"/>
                  </a:cubicBezTo>
                  <a:cubicBezTo>
                    <a:pt x="2355" y="314"/>
                    <a:pt x="2355" y="314"/>
                    <a:pt x="2355" y="314"/>
                  </a:cubicBezTo>
                  <a:cubicBezTo>
                    <a:pt x="2355" y="314"/>
                    <a:pt x="2355" y="314"/>
                    <a:pt x="2355" y="314"/>
                  </a:cubicBezTo>
                  <a:cubicBezTo>
                    <a:pt x="2355" y="314"/>
                    <a:pt x="2355" y="314"/>
                    <a:pt x="2355" y="314"/>
                  </a:cubicBezTo>
                  <a:cubicBezTo>
                    <a:pt x="2356" y="314"/>
                    <a:pt x="2356" y="314"/>
                    <a:pt x="2356" y="314"/>
                  </a:cubicBezTo>
                  <a:cubicBezTo>
                    <a:pt x="2356" y="314"/>
                    <a:pt x="2356" y="313"/>
                    <a:pt x="2356" y="313"/>
                  </a:cubicBezTo>
                  <a:cubicBezTo>
                    <a:pt x="2356" y="313"/>
                    <a:pt x="2356" y="314"/>
                    <a:pt x="2357" y="313"/>
                  </a:cubicBezTo>
                  <a:cubicBezTo>
                    <a:pt x="2357" y="313"/>
                    <a:pt x="2357" y="313"/>
                    <a:pt x="2357" y="313"/>
                  </a:cubicBezTo>
                  <a:cubicBezTo>
                    <a:pt x="2357" y="312"/>
                    <a:pt x="2357" y="312"/>
                    <a:pt x="2357" y="312"/>
                  </a:cubicBezTo>
                  <a:cubicBezTo>
                    <a:pt x="2358" y="312"/>
                    <a:pt x="2358" y="312"/>
                    <a:pt x="2358" y="312"/>
                  </a:cubicBezTo>
                  <a:cubicBezTo>
                    <a:pt x="2358" y="312"/>
                    <a:pt x="2358" y="312"/>
                    <a:pt x="2358" y="312"/>
                  </a:cubicBezTo>
                  <a:cubicBezTo>
                    <a:pt x="2358" y="312"/>
                    <a:pt x="2358" y="312"/>
                    <a:pt x="2358" y="312"/>
                  </a:cubicBezTo>
                  <a:cubicBezTo>
                    <a:pt x="2359" y="312"/>
                    <a:pt x="2359" y="312"/>
                    <a:pt x="2359" y="312"/>
                  </a:cubicBezTo>
                  <a:cubicBezTo>
                    <a:pt x="2359" y="312"/>
                    <a:pt x="2359" y="312"/>
                    <a:pt x="2359" y="312"/>
                  </a:cubicBezTo>
                  <a:cubicBezTo>
                    <a:pt x="2359" y="312"/>
                    <a:pt x="2359" y="312"/>
                    <a:pt x="2360" y="312"/>
                  </a:cubicBezTo>
                  <a:cubicBezTo>
                    <a:pt x="2360" y="312"/>
                    <a:pt x="2360" y="311"/>
                    <a:pt x="2360" y="311"/>
                  </a:cubicBezTo>
                  <a:cubicBezTo>
                    <a:pt x="2360" y="311"/>
                    <a:pt x="2360" y="311"/>
                    <a:pt x="2360" y="311"/>
                  </a:cubicBezTo>
                  <a:cubicBezTo>
                    <a:pt x="2360" y="311"/>
                    <a:pt x="2361" y="311"/>
                    <a:pt x="2361" y="311"/>
                  </a:cubicBezTo>
                  <a:cubicBezTo>
                    <a:pt x="2361" y="310"/>
                    <a:pt x="2361" y="310"/>
                    <a:pt x="2361" y="310"/>
                  </a:cubicBezTo>
                  <a:cubicBezTo>
                    <a:pt x="2361" y="310"/>
                    <a:pt x="2361" y="310"/>
                    <a:pt x="2361" y="310"/>
                  </a:cubicBezTo>
                  <a:cubicBezTo>
                    <a:pt x="2361" y="310"/>
                    <a:pt x="2362" y="310"/>
                    <a:pt x="2362" y="310"/>
                  </a:cubicBezTo>
                  <a:cubicBezTo>
                    <a:pt x="2362" y="310"/>
                    <a:pt x="2362" y="310"/>
                    <a:pt x="2362" y="309"/>
                  </a:cubicBezTo>
                  <a:cubicBezTo>
                    <a:pt x="2362" y="309"/>
                    <a:pt x="2362" y="309"/>
                    <a:pt x="2363" y="309"/>
                  </a:cubicBezTo>
                  <a:cubicBezTo>
                    <a:pt x="2363" y="309"/>
                    <a:pt x="2363" y="308"/>
                    <a:pt x="2363" y="308"/>
                  </a:cubicBezTo>
                  <a:cubicBezTo>
                    <a:pt x="2363" y="308"/>
                    <a:pt x="2363" y="309"/>
                    <a:pt x="2363" y="309"/>
                  </a:cubicBezTo>
                  <a:cubicBezTo>
                    <a:pt x="2363" y="309"/>
                    <a:pt x="2363" y="309"/>
                    <a:pt x="2363" y="308"/>
                  </a:cubicBezTo>
                  <a:cubicBezTo>
                    <a:pt x="2364" y="308"/>
                    <a:pt x="2364" y="308"/>
                    <a:pt x="2364" y="308"/>
                  </a:cubicBezTo>
                  <a:cubicBezTo>
                    <a:pt x="2364" y="309"/>
                    <a:pt x="2364" y="309"/>
                    <a:pt x="2364" y="309"/>
                  </a:cubicBezTo>
                  <a:cubicBezTo>
                    <a:pt x="2364" y="309"/>
                    <a:pt x="2365" y="309"/>
                    <a:pt x="2365" y="309"/>
                  </a:cubicBezTo>
                  <a:cubicBezTo>
                    <a:pt x="2365" y="309"/>
                    <a:pt x="2365" y="308"/>
                    <a:pt x="2365" y="308"/>
                  </a:cubicBezTo>
                  <a:cubicBezTo>
                    <a:pt x="2365" y="308"/>
                    <a:pt x="2365" y="309"/>
                    <a:pt x="2365" y="308"/>
                  </a:cubicBezTo>
                  <a:cubicBezTo>
                    <a:pt x="2366" y="308"/>
                    <a:pt x="2366" y="308"/>
                    <a:pt x="2366" y="308"/>
                  </a:cubicBezTo>
                  <a:cubicBezTo>
                    <a:pt x="2366" y="307"/>
                    <a:pt x="2366" y="308"/>
                    <a:pt x="2366" y="308"/>
                  </a:cubicBezTo>
                  <a:cubicBezTo>
                    <a:pt x="2366" y="307"/>
                    <a:pt x="2366" y="307"/>
                    <a:pt x="2366" y="307"/>
                  </a:cubicBezTo>
                  <a:cubicBezTo>
                    <a:pt x="2367" y="307"/>
                    <a:pt x="2367" y="307"/>
                    <a:pt x="2367" y="307"/>
                  </a:cubicBezTo>
                  <a:cubicBezTo>
                    <a:pt x="2367" y="307"/>
                    <a:pt x="2367" y="307"/>
                    <a:pt x="2367" y="307"/>
                  </a:cubicBezTo>
                  <a:cubicBezTo>
                    <a:pt x="2367" y="307"/>
                    <a:pt x="2367" y="306"/>
                    <a:pt x="2368" y="306"/>
                  </a:cubicBezTo>
                  <a:cubicBezTo>
                    <a:pt x="2368" y="306"/>
                    <a:pt x="2368" y="306"/>
                    <a:pt x="2368" y="306"/>
                  </a:cubicBezTo>
                  <a:cubicBezTo>
                    <a:pt x="2368" y="306"/>
                    <a:pt x="2368" y="306"/>
                    <a:pt x="2368" y="306"/>
                  </a:cubicBezTo>
                  <a:cubicBezTo>
                    <a:pt x="2368" y="306"/>
                    <a:pt x="2368" y="305"/>
                    <a:pt x="2369" y="305"/>
                  </a:cubicBezTo>
                  <a:cubicBezTo>
                    <a:pt x="2369" y="305"/>
                    <a:pt x="2369" y="305"/>
                    <a:pt x="2369" y="305"/>
                  </a:cubicBezTo>
                  <a:cubicBezTo>
                    <a:pt x="2369" y="305"/>
                    <a:pt x="2369" y="305"/>
                    <a:pt x="2369" y="305"/>
                  </a:cubicBezTo>
                  <a:cubicBezTo>
                    <a:pt x="2369" y="305"/>
                    <a:pt x="2370" y="305"/>
                    <a:pt x="2370" y="305"/>
                  </a:cubicBezTo>
                  <a:cubicBezTo>
                    <a:pt x="2370" y="305"/>
                    <a:pt x="2370" y="305"/>
                    <a:pt x="2370" y="305"/>
                  </a:cubicBezTo>
                  <a:cubicBezTo>
                    <a:pt x="2370" y="305"/>
                    <a:pt x="2370" y="305"/>
                    <a:pt x="2371" y="305"/>
                  </a:cubicBezTo>
                  <a:cubicBezTo>
                    <a:pt x="2371" y="305"/>
                    <a:pt x="2371" y="304"/>
                    <a:pt x="2371" y="304"/>
                  </a:cubicBezTo>
                  <a:cubicBezTo>
                    <a:pt x="2371" y="303"/>
                    <a:pt x="2371" y="304"/>
                    <a:pt x="2371" y="304"/>
                  </a:cubicBezTo>
                  <a:cubicBezTo>
                    <a:pt x="2371" y="304"/>
                    <a:pt x="2371" y="303"/>
                    <a:pt x="2371" y="303"/>
                  </a:cubicBezTo>
                  <a:cubicBezTo>
                    <a:pt x="2372" y="303"/>
                    <a:pt x="2372" y="303"/>
                    <a:pt x="2372" y="303"/>
                  </a:cubicBezTo>
                  <a:cubicBezTo>
                    <a:pt x="2372" y="303"/>
                    <a:pt x="2372" y="303"/>
                    <a:pt x="2372" y="303"/>
                  </a:cubicBezTo>
                  <a:cubicBezTo>
                    <a:pt x="2372" y="303"/>
                    <a:pt x="2373" y="303"/>
                    <a:pt x="2373" y="303"/>
                  </a:cubicBezTo>
                  <a:cubicBezTo>
                    <a:pt x="2373" y="303"/>
                    <a:pt x="2373" y="303"/>
                    <a:pt x="2373" y="303"/>
                  </a:cubicBezTo>
                  <a:cubicBezTo>
                    <a:pt x="2373" y="303"/>
                    <a:pt x="2373" y="303"/>
                    <a:pt x="2373" y="303"/>
                  </a:cubicBezTo>
                  <a:cubicBezTo>
                    <a:pt x="2374" y="303"/>
                    <a:pt x="2374" y="303"/>
                    <a:pt x="2374" y="303"/>
                  </a:cubicBezTo>
                  <a:cubicBezTo>
                    <a:pt x="2374" y="303"/>
                    <a:pt x="2374" y="303"/>
                    <a:pt x="2374" y="303"/>
                  </a:cubicBezTo>
                  <a:cubicBezTo>
                    <a:pt x="2374" y="303"/>
                    <a:pt x="2374" y="303"/>
                    <a:pt x="2374" y="302"/>
                  </a:cubicBezTo>
                  <a:cubicBezTo>
                    <a:pt x="2375" y="302"/>
                    <a:pt x="2375" y="302"/>
                    <a:pt x="2375" y="302"/>
                  </a:cubicBezTo>
                  <a:cubicBezTo>
                    <a:pt x="2375" y="302"/>
                    <a:pt x="2375" y="302"/>
                    <a:pt x="2375" y="302"/>
                  </a:cubicBezTo>
                  <a:cubicBezTo>
                    <a:pt x="2375" y="302"/>
                    <a:pt x="2375" y="302"/>
                    <a:pt x="2376" y="302"/>
                  </a:cubicBezTo>
                  <a:cubicBezTo>
                    <a:pt x="2376" y="302"/>
                    <a:pt x="2376" y="302"/>
                    <a:pt x="2376" y="302"/>
                  </a:cubicBezTo>
                  <a:cubicBezTo>
                    <a:pt x="2376" y="302"/>
                    <a:pt x="2376" y="302"/>
                    <a:pt x="2376" y="302"/>
                  </a:cubicBezTo>
                  <a:cubicBezTo>
                    <a:pt x="2376" y="302"/>
                    <a:pt x="2376" y="302"/>
                    <a:pt x="2377" y="302"/>
                  </a:cubicBezTo>
                  <a:cubicBezTo>
                    <a:pt x="2377" y="302"/>
                    <a:pt x="2377" y="302"/>
                    <a:pt x="2377" y="302"/>
                  </a:cubicBezTo>
                  <a:cubicBezTo>
                    <a:pt x="2377" y="302"/>
                    <a:pt x="2377" y="301"/>
                    <a:pt x="2377" y="301"/>
                  </a:cubicBezTo>
                  <a:cubicBezTo>
                    <a:pt x="2377" y="301"/>
                    <a:pt x="2378" y="302"/>
                    <a:pt x="2378" y="302"/>
                  </a:cubicBezTo>
                  <a:cubicBezTo>
                    <a:pt x="2378" y="302"/>
                    <a:pt x="2378" y="301"/>
                    <a:pt x="2378" y="301"/>
                  </a:cubicBezTo>
                  <a:cubicBezTo>
                    <a:pt x="2378" y="301"/>
                    <a:pt x="2378" y="301"/>
                    <a:pt x="2379" y="301"/>
                  </a:cubicBezTo>
                  <a:cubicBezTo>
                    <a:pt x="2379" y="301"/>
                    <a:pt x="2379" y="301"/>
                    <a:pt x="2379" y="301"/>
                  </a:cubicBezTo>
                  <a:cubicBezTo>
                    <a:pt x="2379" y="301"/>
                    <a:pt x="2379" y="301"/>
                    <a:pt x="2379" y="301"/>
                  </a:cubicBezTo>
                  <a:cubicBezTo>
                    <a:pt x="2379" y="301"/>
                    <a:pt x="2379" y="301"/>
                    <a:pt x="2379" y="301"/>
                  </a:cubicBezTo>
                  <a:cubicBezTo>
                    <a:pt x="2380" y="300"/>
                    <a:pt x="2380" y="300"/>
                    <a:pt x="2380" y="300"/>
                  </a:cubicBezTo>
                  <a:cubicBezTo>
                    <a:pt x="2380" y="300"/>
                    <a:pt x="2380" y="300"/>
                    <a:pt x="2380" y="300"/>
                  </a:cubicBezTo>
                  <a:cubicBezTo>
                    <a:pt x="2380" y="300"/>
                    <a:pt x="2381" y="300"/>
                    <a:pt x="2381" y="300"/>
                  </a:cubicBezTo>
                  <a:cubicBezTo>
                    <a:pt x="2381" y="300"/>
                    <a:pt x="2381" y="299"/>
                    <a:pt x="2381" y="299"/>
                  </a:cubicBezTo>
                  <a:cubicBezTo>
                    <a:pt x="2381" y="299"/>
                    <a:pt x="2381" y="300"/>
                    <a:pt x="2381" y="300"/>
                  </a:cubicBezTo>
                  <a:cubicBezTo>
                    <a:pt x="2382" y="300"/>
                    <a:pt x="2382" y="299"/>
                    <a:pt x="2382" y="299"/>
                  </a:cubicBezTo>
                  <a:cubicBezTo>
                    <a:pt x="2382" y="299"/>
                    <a:pt x="2382" y="300"/>
                    <a:pt x="2382" y="300"/>
                  </a:cubicBezTo>
                  <a:cubicBezTo>
                    <a:pt x="2382" y="299"/>
                    <a:pt x="2382" y="298"/>
                    <a:pt x="2382" y="298"/>
                  </a:cubicBezTo>
                  <a:cubicBezTo>
                    <a:pt x="2383" y="298"/>
                    <a:pt x="2383" y="298"/>
                    <a:pt x="2383" y="298"/>
                  </a:cubicBezTo>
                  <a:cubicBezTo>
                    <a:pt x="2383" y="298"/>
                    <a:pt x="2383" y="298"/>
                    <a:pt x="2383" y="298"/>
                  </a:cubicBezTo>
                  <a:cubicBezTo>
                    <a:pt x="2383" y="298"/>
                    <a:pt x="2383" y="298"/>
                    <a:pt x="2384" y="298"/>
                  </a:cubicBezTo>
                  <a:cubicBezTo>
                    <a:pt x="2384" y="298"/>
                    <a:pt x="2384" y="298"/>
                    <a:pt x="2384" y="298"/>
                  </a:cubicBezTo>
                  <a:cubicBezTo>
                    <a:pt x="2384" y="298"/>
                    <a:pt x="2384" y="298"/>
                    <a:pt x="2384" y="298"/>
                  </a:cubicBezTo>
                  <a:cubicBezTo>
                    <a:pt x="2384" y="298"/>
                    <a:pt x="2384" y="298"/>
                    <a:pt x="2385" y="298"/>
                  </a:cubicBezTo>
                  <a:cubicBezTo>
                    <a:pt x="2385" y="298"/>
                    <a:pt x="2385" y="298"/>
                    <a:pt x="2385" y="297"/>
                  </a:cubicBezTo>
                  <a:cubicBezTo>
                    <a:pt x="2385" y="297"/>
                    <a:pt x="2385" y="297"/>
                    <a:pt x="2385" y="297"/>
                  </a:cubicBezTo>
                  <a:cubicBezTo>
                    <a:pt x="2386" y="297"/>
                    <a:pt x="2386" y="297"/>
                    <a:pt x="2386" y="297"/>
                  </a:cubicBezTo>
                  <a:cubicBezTo>
                    <a:pt x="2386" y="297"/>
                    <a:pt x="2386" y="298"/>
                    <a:pt x="2386" y="298"/>
                  </a:cubicBezTo>
                  <a:cubicBezTo>
                    <a:pt x="2386" y="297"/>
                    <a:pt x="2386" y="296"/>
                    <a:pt x="2387" y="296"/>
                  </a:cubicBezTo>
                  <a:cubicBezTo>
                    <a:pt x="2387" y="296"/>
                    <a:pt x="2387" y="297"/>
                    <a:pt x="2387" y="297"/>
                  </a:cubicBezTo>
                  <a:cubicBezTo>
                    <a:pt x="2387" y="297"/>
                    <a:pt x="2387" y="296"/>
                    <a:pt x="2387" y="296"/>
                  </a:cubicBezTo>
                  <a:cubicBezTo>
                    <a:pt x="2387" y="296"/>
                    <a:pt x="2387" y="296"/>
                    <a:pt x="2388" y="296"/>
                  </a:cubicBezTo>
                  <a:cubicBezTo>
                    <a:pt x="2388" y="295"/>
                    <a:pt x="2388" y="296"/>
                    <a:pt x="2388" y="296"/>
                  </a:cubicBezTo>
                  <a:cubicBezTo>
                    <a:pt x="2388" y="296"/>
                    <a:pt x="2388" y="296"/>
                    <a:pt x="2388" y="296"/>
                  </a:cubicBezTo>
                  <a:cubicBezTo>
                    <a:pt x="2388" y="296"/>
                    <a:pt x="2389" y="296"/>
                    <a:pt x="2389" y="296"/>
                  </a:cubicBezTo>
                  <a:cubicBezTo>
                    <a:pt x="2389" y="296"/>
                    <a:pt x="2389" y="296"/>
                    <a:pt x="2389" y="295"/>
                  </a:cubicBezTo>
                  <a:cubicBezTo>
                    <a:pt x="2389" y="295"/>
                    <a:pt x="2389" y="295"/>
                    <a:pt x="2390" y="295"/>
                  </a:cubicBezTo>
                  <a:cubicBezTo>
                    <a:pt x="2390" y="295"/>
                    <a:pt x="2390" y="295"/>
                    <a:pt x="2390" y="295"/>
                  </a:cubicBezTo>
                  <a:cubicBezTo>
                    <a:pt x="2390" y="295"/>
                    <a:pt x="2390" y="295"/>
                    <a:pt x="2390" y="295"/>
                  </a:cubicBezTo>
                  <a:cubicBezTo>
                    <a:pt x="2390" y="295"/>
                    <a:pt x="2390" y="295"/>
                    <a:pt x="2390" y="295"/>
                  </a:cubicBezTo>
                  <a:cubicBezTo>
                    <a:pt x="2391" y="295"/>
                    <a:pt x="2391" y="295"/>
                    <a:pt x="2391" y="295"/>
                  </a:cubicBezTo>
                  <a:cubicBezTo>
                    <a:pt x="2391" y="295"/>
                    <a:pt x="2391" y="295"/>
                    <a:pt x="2391" y="295"/>
                  </a:cubicBezTo>
                  <a:cubicBezTo>
                    <a:pt x="2391" y="295"/>
                    <a:pt x="2392" y="294"/>
                    <a:pt x="2392" y="294"/>
                  </a:cubicBezTo>
                  <a:cubicBezTo>
                    <a:pt x="2392" y="294"/>
                    <a:pt x="2392" y="294"/>
                    <a:pt x="2392" y="294"/>
                  </a:cubicBezTo>
                  <a:cubicBezTo>
                    <a:pt x="2392" y="294"/>
                    <a:pt x="2392" y="293"/>
                    <a:pt x="2392" y="293"/>
                  </a:cubicBezTo>
                  <a:cubicBezTo>
                    <a:pt x="2392" y="293"/>
                    <a:pt x="2392" y="293"/>
                    <a:pt x="2393" y="293"/>
                  </a:cubicBezTo>
                  <a:cubicBezTo>
                    <a:pt x="2393" y="293"/>
                    <a:pt x="2393" y="293"/>
                    <a:pt x="2393" y="293"/>
                  </a:cubicBezTo>
                  <a:cubicBezTo>
                    <a:pt x="2393" y="293"/>
                    <a:pt x="2393" y="293"/>
                    <a:pt x="2393" y="293"/>
                  </a:cubicBezTo>
                  <a:cubicBezTo>
                    <a:pt x="2394" y="293"/>
                    <a:pt x="2394" y="293"/>
                    <a:pt x="2394" y="293"/>
                  </a:cubicBezTo>
                  <a:cubicBezTo>
                    <a:pt x="2394" y="293"/>
                    <a:pt x="2394" y="293"/>
                    <a:pt x="2394" y="293"/>
                  </a:cubicBezTo>
                  <a:cubicBezTo>
                    <a:pt x="2394" y="293"/>
                    <a:pt x="2394" y="293"/>
                    <a:pt x="2395" y="293"/>
                  </a:cubicBezTo>
                  <a:cubicBezTo>
                    <a:pt x="2395" y="293"/>
                    <a:pt x="2395" y="293"/>
                    <a:pt x="2395" y="292"/>
                  </a:cubicBezTo>
                  <a:cubicBezTo>
                    <a:pt x="2395" y="292"/>
                    <a:pt x="2395" y="292"/>
                    <a:pt x="2395" y="292"/>
                  </a:cubicBezTo>
                  <a:cubicBezTo>
                    <a:pt x="2395" y="292"/>
                    <a:pt x="2395" y="292"/>
                    <a:pt x="2396" y="291"/>
                  </a:cubicBezTo>
                  <a:cubicBezTo>
                    <a:pt x="2396" y="291"/>
                    <a:pt x="2396" y="291"/>
                    <a:pt x="2396" y="291"/>
                  </a:cubicBezTo>
                  <a:cubicBezTo>
                    <a:pt x="2396" y="291"/>
                    <a:pt x="2396" y="292"/>
                    <a:pt x="2396" y="291"/>
                  </a:cubicBezTo>
                  <a:cubicBezTo>
                    <a:pt x="2396" y="291"/>
                    <a:pt x="2397" y="291"/>
                    <a:pt x="2397" y="291"/>
                  </a:cubicBezTo>
                  <a:cubicBezTo>
                    <a:pt x="2397" y="291"/>
                    <a:pt x="2397" y="291"/>
                    <a:pt x="2397" y="291"/>
                  </a:cubicBezTo>
                  <a:cubicBezTo>
                    <a:pt x="2397" y="291"/>
                    <a:pt x="2397" y="291"/>
                    <a:pt x="2397" y="291"/>
                  </a:cubicBezTo>
                  <a:cubicBezTo>
                    <a:pt x="2397" y="291"/>
                    <a:pt x="2398" y="291"/>
                    <a:pt x="2398" y="291"/>
                  </a:cubicBezTo>
                  <a:cubicBezTo>
                    <a:pt x="2398" y="291"/>
                    <a:pt x="2398" y="291"/>
                    <a:pt x="2398" y="290"/>
                  </a:cubicBezTo>
                  <a:cubicBezTo>
                    <a:pt x="2398" y="290"/>
                    <a:pt x="2398" y="290"/>
                    <a:pt x="2398" y="290"/>
                  </a:cubicBezTo>
                  <a:cubicBezTo>
                    <a:pt x="2399" y="291"/>
                    <a:pt x="2399" y="291"/>
                    <a:pt x="2399" y="291"/>
                  </a:cubicBezTo>
                  <a:cubicBezTo>
                    <a:pt x="2399" y="291"/>
                    <a:pt x="2399" y="290"/>
                    <a:pt x="2399" y="290"/>
                  </a:cubicBezTo>
                  <a:cubicBezTo>
                    <a:pt x="2399" y="289"/>
                    <a:pt x="2400" y="290"/>
                    <a:pt x="2400" y="290"/>
                  </a:cubicBezTo>
                  <a:cubicBezTo>
                    <a:pt x="2400" y="290"/>
                    <a:pt x="2400" y="290"/>
                    <a:pt x="2400" y="290"/>
                  </a:cubicBezTo>
                  <a:cubicBezTo>
                    <a:pt x="2400" y="290"/>
                    <a:pt x="2400" y="289"/>
                    <a:pt x="2400" y="289"/>
                  </a:cubicBezTo>
                  <a:cubicBezTo>
                    <a:pt x="2400" y="289"/>
                    <a:pt x="2400" y="289"/>
                    <a:pt x="2401" y="289"/>
                  </a:cubicBezTo>
                  <a:cubicBezTo>
                    <a:pt x="2401" y="289"/>
                    <a:pt x="2401" y="289"/>
                    <a:pt x="2401" y="289"/>
                  </a:cubicBezTo>
                  <a:cubicBezTo>
                    <a:pt x="2401" y="289"/>
                    <a:pt x="2401" y="289"/>
                    <a:pt x="2401" y="288"/>
                  </a:cubicBezTo>
                  <a:cubicBezTo>
                    <a:pt x="2402" y="288"/>
                    <a:pt x="2402" y="288"/>
                    <a:pt x="2402" y="288"/>
                  </a:cubicBezTo>
                  <a:cubicBezTo>
                    <a:pt x="2402" y="288"/>
                    <a:pt x="2402" y="288"/>
                    <a:pt x="2402" y="288"/>
                  </a:cubicBezTo>
                  <a:cubicBezTo>
                    <a:pt x="2402" y="288"/>
                    <a:pt x="2402" y="288"/>
                    <a:pt x="2403" y="288"/>
                  </a:cubicBezTo>
                  <a:cubicBezTo>
                    <a:pt x="2403" y="288"/>
                    <a:pt x="2403" y="288"/>
                    <a:pt x="2403" y="287"/>
                  </a:cubicBezTo>
                  <a:cubicBezTo>
                    <a:pt x="2403" y="287"/>
                    <a:pt x="2403" y="287"/>
                    <a:pt x="2403" y="287"/>
                  </a:cubicBezTo>
                  <a:cubicBezTo>
                    <a:pt x="2403" y="287"/>
                    <a:pt x="2403" y="288"/>
                    <a:pt x="2404" y="288"/>
                  </a:cubicBezTo>
                  <a:cubicBezTo>
                    <a:pt x="2404" y="288"/>
                    <a:pt x="2404" y="287"/>
                    <a:pt x="2404" y="287"/>
                  </a:cubicBezTo>
                  <a:cubicBezTo>
                    <a:pt x="2404" y="287"/>
                    <a:pt x="2404" y="287"/>
                    <a:pt x="2404" y="287"/>
                  </a:cubicBezTo>
                  <a:cubicBezTo>
                    <a:pt x="2404" y="287"/>
                    <a:pt x="2405" y="287"/>
                    <a:pt x="2405" y="287"/>
                  </a:cubicBezTo>
                  <a:cubicBezTo>
                    <a:pt x="2405" y="287"/>
                    <a:pt x="2405" y="287"/>
                    <a:pt x="2405" y="287"/>
                  </a:cubicBezTo>
                  <a:cubicBezTo>
                    <a:pt x="2405" y="287"/>
                    <a:pt x="2405" y="287"/>
                    <a:pt x="2405" y="287"/>
                  </a:cubicBezTo>
                  <a:cubicBezTo>
                    <a:pt x="2405" y="286"/>
                    <a:pt x="2406" y="286"/>
                    <a:pt x="2406" y="286"/>
                  </a:cubicBezTo>
                  <a:cubicBezTo>
                    <a:pt x="2406" y="286"/>
                    <a:pt x="2406" y="286"/>
                    <a:pt x="2406" y="286"/>
                  </a:cubicBezTo>
                  <a:cubicBezTo>
                    <a:pt x="2406" y="286"/>
                    <a:pt x="2406" y="286"/>
                    <a:pt x="2406" y="285"/>
                  </a:cubicBezTo>
                  <a:cubicBezTo>
                    <a:pt x="2407" y="285"/>
                    <a:pt x="2407" y="285"/>
                    <a:pt x="2407" y="285"/>
                  </a:cubicBezTo>
                  <a:cubicBezTo>
                    <a:pt x="2407" y="285"/>
                    <a:pt x="2407" y="285"/>
                    <a:pt x="2407" y="285"/>
                  </a:cubicBezTo>
                  <a:cubicBezTo>
                    <a:pt x="2407" y="285"/>
                    <a:pt x="2408" y="285"/>
                    <a:pt x="2408" y="285"/>
                  </a:cubicBezTo>
                  <a:cubicBezTo>
                    <a:pt x="2408" y="285"/>
                    <a:pt x="2408" y="286"/>
                    <a:pt x="2408" y="286"/>
                  </a:cubicBezTo>
                  <a:cubicBezTo>
                    <a:pt x="2408" y="286"/>
                    <a:pt x="2408" y="285"/>
                    <a:pt x="2408" y="285"/>
                  </a:cubicBezTo>
                  <a:cubicBezTo>
                    <a:pt x="2408" y="285"/>
                    <a:pt x="2408" y="285"/>
                    <a:pt x="2409" y="285"/>
                  </a:cubicBezTo>
                  <a:cubicBezTo>
                    <a:pt x="2409" y="284"/>
                    <a:pt x="2409" y="285"/>
                    <a:pt x="2409" y="285"/>
                  </a:cubicBezTo>
                  <a:cubicBezTo>
                    <a:pt x="2409" y="285"/>
                    <a:pt x="2409" y="284"/>
                    <a:pt x="2409" y="284"/>
                  </a:cubicBezTo>
                  <a:cubicBezTo>
                    <a:pt x="2410" y="284"/>
                    <a:pt x="2410" y="284"/>
                    <a:pt x="2410" y="284"/>
                  </a:cubicBezTo>
                  <a:cubicBezTo>
                    <a:pt x="2410" y="284"/>
                    <a:pt x="2410" y="284"/>
                    <a:pt x="2410" y="284"/>
                  </a:cubicBezTo>
                  <a:cubicBezTo>
                    <a:pt x="2410" y="284"/>
                    <a:pt x="2410" y="284"/>
                    <a:pt x="2411" y="283"/>
                  </a:cubicBezTo>
                  <a:cubicBezTo>
                    <a:pt x="2411" y="283"/>
                    <a:pt x="2411" y="283"/>
                    <a:pt x="2411" y="283"/>
                  </a:cubicBezTo>
                  <a:cubicBezTo>
                    <a:pt x="2411" y="283"/>
                    <a:pt x="2411" y="283"/>
                    <a:pt x="2411" y="283"/>
                  </a:cubicBezTo>
                  <a:cubicBezTo>
                    <a:pt x="2411" y="283"/>
                    <a:pt x="2411" y="283"/>
                    <a:pt x="2412" y="283"/>
                  </a:cubicBezTo>
                  <a:cubicBezTo>
                    <a:pt x="2412" y="283"/>
                    <a:pt x="2412" y="282"/>
                    <a:pt x="2412" y="282"/>
                  </a:cubicBezTo>
                  <a:cubicBezTo>
                    <a:pt x="2412" y="282"/>
                    <a:pt x="2412" y="282"/>
                    <a:pt x="2412" y="283"/>
                  </a:cubicBezTo>
                  <a:cubicBezTo>
                    <a:pt x="2413" y="283"/>
                    <a:pt x="2413" y="283"/>
                    <a:pt x="2413" y="283"/>
                  </a:cubicBezTo>
                  <a:cubicBezTo>
                    <a:pt x="2413" y="282"/>
                    <a:pt x="2413" y="282"/>
                    <a:pt x="2413" y="282"/>
                  </a:cubicBezTo>
                  <a:cubicBezTo>
                    <a:pt x="2413" y="282"/>
                    <a:pt x="2413" y="282"/>
                    <a:pt x="2413" y="282"/>
                  </a:cubicBezTo>
                  <a:cubicBezTo>
                    <a:pt x="2413" y="282"/>
                    <a:pt x="2414" y="281"/>
                    <a:pt x="2414" y="281"/>
                  </a:cubicBezTo>
                  <a:cubicBezTo>
                    <a:pt x="2414" y="281"/>
                    <a:pt x="2414" y="282"/>
                    <a:pt x="2414" y="282"/>
                  </a:cubicBezTo>
                  <a:cubicBezTo>
                    <a:pt x="2414" y="282"/>
                    <a:pt x="2414" y="282"/>
                    <a:pt x="2415" y="282"/>
                  </a:cubicBezTo>
                  <a:cubicBezTo>
                    <a:pt x="2415" y="282"/>
                    <a:pt x="2415" y="281"/>
                    <a:pt x="2415" y="281"/>
                  </a:cubicBezTo>
                  <a:cubicBezTo>
                    <a:pt x="2415" y="281"/>
                    <a:pt x="2415" y="281"/>
                    <a:pt x="2415" y="281"/>
                  </a:cubicBezTo>
                  <a:cubicBezTo>
                    <a:pt x="2415" y="281"/>
                    <a:pt x="2416" y="281"/>
                    <a:pt x="2416" y="281"/>
                  </a:cubicBezTo>
                  <a:cubicBezTo>
                    <a:pt x="2416" y="281"/>
                    <a:pt x="2416" y="281"/>
                    <a:pt x="2416" y="281"/>
                  </a:cubicBezTo>
                  <a:cubicBezTo>
                    <a:pt x="2416" y="281"/>
                    <a:pt x="2416" y="281"/>
                    <a:pt x="2416" y="281"/>
                  </a:cubicBezTo>
                  <a:cubicBezTo>
                    <a:pt x="2416" y="281"/>
                    <a:pt x="2417" y="280"/>
                    <a:pt x="2417" y="280"/>
                  </a:cubicBezTo>
                  <a:cubicBezTo>
                    <a:pt x="2417" y="280"/>
                    <a:pt x="2417" y="280"/>
                    <a:pt x="2417" y="280"/>
                  </a:cubicBezTo>
                  <a:cubicBezTo>
                    <a:pt x="2417" y="280"/>
                    <a:pt x="2417" y="279"/>
                    <a:pt x="2417" y="279"/>
                  </a:cubicBezTo>
                  <a:cubicBezTo>
                    <a:pt x="2418" y="279"/>
                    <a:pt x="2418" y="280"/>
                    <a:pt x="2418" y="280"/>
                  </a:cubicBezTo>
                  <a:cubicBezTo>
                    <a:pt x="2418" y="280"/>
                    <a:pt x="2418" y="279"/>
                    <a:pt x="2418" y="279"/>
                  </a:cubicBezTo>
                  <a:cubicBezTo>
                    <a:pt x="2418" y="279"/>
                    <a:pt x="2419" y="279"/>
                    <a:pt x="2419" y="279"/>
                  </a:cubicBezTo>
                  <a:cubicBezTo>
                    <a:pt x="2419" y="279"/>
                    <a:pt x="2419" y="279"/>
                    <a:pt x="2419" y="278"/>
                  </a:cubicBezTo>
                  <a:cubicBezTo>
                    <a:pt x="2419" y="278"/>
                    <a:pt x="2419" y="278"/>
                    <a:pt x="2419" y="278"/>
                  </a:cubicBezTo>
                  <a:cubicBezTo>
                    <a:pt x="2419" y="278"/>
                    <a:pt x="2419" y="278"/>
                    <a:pt x="2420" y="278"/>
                  </a:cubicBezTo>
                  <a:cubicBezTo>
                    <a:pt x="2420" y="278"/>
                    <a:pt x="2420" y="278"/>
                    <a:pt x="2420" y="278"/>
                  </a:cubicBezTo>
                  <a:cubicBezTo>
                    <a:pt x="2420" y="278"/>
                    <a:pt x="2420" y="278"/>
                    <a:pt x="2420" y="278"/>
                  </a:cubicBezTo>
                  <a:cubicBezTo>
                    <a:pt x="2421" y="278"/>
                    <a:pt x="2421" y="278"/>
                    <a:pt x="2421" y="278"/>
                  </a:cubicBezTo>
                  <a:cubicBezTo>
                    <a:pt x="2421" y="278"/>
                    <a:pt x="2421" y="278"/>
                    <a:pt x="2421" y="278"/>
                  </a:cubicBezTo>
                  <a:cubicBezTo>
                    <a:pt x="2421" y="278"/>
                    <a:pt x="2421" y="278"/>
                    <a:pt x="2421" y="277"/>
                  </a:cubicBezTo>
                  <a:cubicBezTo>
                    <a:pt x="2421" y="277"/>
                    <a:pt x="2422" y="277"/>
                    <a:pt x="2422" y="277"/>
                  </a:cubicBezTo>
                  <a:cubicBezTo>
                    <a:pt x="2422" y="277"/>
                    <a:pt x="2422" y="277"/>
                    <a:pt x="2422" y="277"/>
                  </a:cubicBezTo>
                  <a:cubicBezTo>
                    <a:pt x="2422" y="277"/>
                    <a:pt x="2422" y="277"/>
                    <a:pt x="2423" y="276"/>
                  </a:cubicBezTo>
                  <a:cubicBezTo>
                    <a:pt x="2423" y="276"/>
                    <a:pt x="2423" y="277"/>
                    <a:pt x="2423" y="277"/>
                  </a:cubicBezTo>
                  <a:cubicBezTo>
                    <a:pt x="2423" y="277"/>
                    <a:pt x="2423" y="277"/>
                    <a:pt x="2423" y="276"/>
                  </a:cubicBezTo>
                  <a:cubicBezTo>
                    <a:pt x="2423" y="276"/>
                    <a:pt x="2424" y="276"/>
                    <a:pt x="2424" y="276"/>
                  </a:cubicBezTo>
                  <a:cubicBezTo>
                    <a:pt x="2424" y="276"/>
                    <a:pt x="2424" y="276"/>
                    <a:pt x="2424" y="276"/>
                  </a:cubicBezTo>
                  <a:cubicBezTo>
                    <a:pt x="2424" y="276"/>
                    <a:pt x="2424" y="276"/>
                    <a:pt x="2424" y="276"/>
                  </a:cubicBezTo>
                  <a:cubicBezTo>
                    <a:pt x="2424" y="277"/>
                    <a:pt x="2425" y="277"/>
                    <a:pt x="2425" y="276"/>
                  </a:cubicBezTo>
                  <a:cubicBezTo>
                    <a:pt x="2425" y="276"/>
                    <a:pt x="2425" y="276"/>
                    <a:pt x="2425" y="276"/>
                  </a:cubicBezTo>
                  <a:cubicBezTo>
                    <a:pt x="2425" y="276"/>
                    <a:pt x="2425" y="276"/>
                    <a:pt x="2425" y="276"/>
                  </a:cubicBezTo>
                  <a:cubicBezTo>
                    <a:pt x="2426" y="276"/>
                    <a:pt x="2426" y="276"/>
                    <a:pt x="2426" y="276"/>
                  </a:cubicBezTo>
                  <a:cubicBezTo>
                    <a:pt x="2426" y="276"/>
                    <a:pt x="2426" y="275"/>
                    <a:pt x="2426" y="275"/>
                  </a:cubicBezTo>
                  <a:cubicBezTo>
                    <a:pt x="2426" y="275"/>
                    <a:pt x="2426" y="275"/>
                    <a:pt x="2426" y="275"/>
                  </a:cubicBezTo>
                  <a:cubicBezTo>
                    <a:pt x="2427" y="275"/>
                    <a:pt x="2427" y="275"/>
                    <a:pt x="2427" y="275"/>
                  </a:cubicBezTo>
                  <a:cubicBezTo>
                    <a:pt x="2427" y="275"/>
                    <a:pt x="2427" y="275"/>
                    <a:pt x="2427" y="275"/>
                  </a:cubicBezTo>
                  <a:cubicBezTo>
                    <a:pt x="2427" y="275"/>
                    <a:pt x="2427" y="275"/>
                    <a:pt x="2428" y="275"/>
                  </a:cubicBezTo>
                  <a:cubicBezTo>
                    <a:pt x="2428" y="275"/>
                    <a:pt x="2428" y="274"/>
                    <a:pt x="2428" y="274"/>
                  </a:cubicBezTo>
                  <a:cubicBezTo>
                    <a:pt x="2428" y="274"/>
                    <a:pt x="2428" y="274"/>
                    <a:pt x="2428" y="274"/>
                  </a:cubicBezTo>
                  <a:cubicBezTo>
                    <a:pt x="2429" y="274"/>
                    <a:pt x="2429" y="274"/>
                    <a:pt x="2429" y="274"/>
                  </a:cubicBezTo>
                  <a:cubicBezTo>
                    <a:pt x="2429" y="274"/>
                    <a:pt x="2429" y="274"/>
                    <a:pt x="2429" y="274"/>
                  </a:cubicBezTo>
                  <a:cubicBezTo>
                    <a:pt x="2429" y="274"/>
                    <a:pt x="2429" y="273"/>
                    <a:pt x="2429" y="273"/>
                  </a:cubicBezTo>
                  <a:cubicBezTo>
                    <a:pt x="2429" y="273"/>
                    <a:pt x="2430" y="273"/>
                    <a:pt x="2430" y="273"/>
                  </a:cubicBezTo>
                  <a:cubicBezTo>
                    <a:pt x="2430" y="273"/>
                    <a:pt x="2430" y="274"/>
                    <a:pt x="2430" y="274"/>
                  </a:cubicBezTo>
                  <a:cubicBezTo>
                    <a:pt x="2430" y="274"/>
                    <a:pt x="2430" y="273"/>
                    <a:pt x="2431" y="273"/>
                  </a:cubicBezTo>
                  <a:cubicBezTo>
                    <a:pt x="2431" y="273"/>
                    <a:pt x="2431" y="273"/>
                    <a:pt x="2431" y="273"/>
                  </a:cubicBezTo>
                  <a:cubicBezTo>
                    <a:pt x="2431" y="273"/>
                    <a:pt x="2431" y="273"/>
                    <a:pt x="2431" y="273"/>
                  </a:cubicBezTo>
                  <a:cubicBezTo>
                    <a:pt x="2431" y="273"/>
                    <a:pt x="2432" y="272"/>
                    <a:pt x="2432" y="272"/>
                  </a:cubicBezTo>
                  <a:cubicBezTo>
                    <a:pt x="2432" y="272"/>
                    <a:pt x="2432" y="273"/>
                    <a:pt x="2432" y="273"/>
                  </a:cubicBezTo>
                  <a:cubicBezTo>
                    <a:pt x="2432" y="273"/>
                    <a:pt x="2432" y="272"/>
                    <a:pt x="2432" y="272"/>
                  </a:cubicBezTo>
                  <a:cubicBezTo>
                    <a:pt x="2432" y="272"/>
                    <a:pt x="2433" y="273"/>
                    <a:pt x="2433" y="273"/>
                  </a:cubicBezTo>
                  <a:cubicBezTo>
                    <a:pt x="2433" y="273"/>
                    <a:pt x="2433" y="272"/>
                    <a:pt x="2433" y="272"/>
                  </a:cubicBezTo>
                  <a:cubicBezTo>
                    <a:pt x="2433" y="272"/>
                    <a:pt x="2433" y="272"/>
                    <a:pt x="2433" y="272"/>
                  </a:cubicBezTo>
                  <a:cubicBezTo>
                    <a:pt x="2434" y="272"/>
                    <a:pt x="2434" y="272"/>
                    <a:pt x="2434" y="272"/>
                  </a:cubicBezTo>
                  <a:cubicBezTo>
                    <a:pt x="2434" y="272"/>
                    <a:pt x="2434" y="272"/>
                    <a:pt x="2434" y="272"/>
                  </a:cubicBezTo>
                  <a:cubicBezTo>
                    <a:pt x="2434" y="272"/>
                    <a:pt x="2434" y="272"/>
                    <a:pt x="2434" y="272"/>
                  </a:cubicBezTo>
                  <a:cubicBezTo>
                    <a:pt x="2435" y="272"/>
                    <a:pt x="2435" y="272"/>
                    <a:pt x="2435" y="272"/>
                  </a:cubicBezTo>
                  <a:cubicBezTo>
                    <a:pt x="2435" y="272"/>
                    <a:pt x="2435" y="271"/>
                    <a:pt x="2435" y="271"/>
                  </a:cubicBezTo>
                  <a:cubicBezTo>
                    <a:pt x="2435" y="271"/>
                    <a:pt x="2435" y="271"/>
                    <a:pt x="2436" y="271"/>
                  </a:cubicBezTo>
                  <a:cubicBezTo>
                    <a:pt x="2436" y="271"/>
                    <a:pt x="2436" y="271"/>
                    <a:pt x="2436" y="271"/>
                  </a:cubicBezTo>
                  <a:cubicBezTo>
                    <a:pt x="2436" y="271"/>
                    <a:pt x="2436" y="271"/>
                    <a:pt x="2436" y="271"/>
                  </a:cubicBezTo>
                  <a:cubicBezTo>
                    <a:pt x="2437" y="271"/>
                    <a:pt x="2437" y="270"/>
                    <a:pt x="2437" y="270"/>
                  </a:cubicBezTo>
                  <a:cubicBezTo>
                    <a:pt x="2437" y="270"/>
                    <a:pt x="2437" y="270"/>
                    <a:pt x="2437" y="270"/>
                  </a:cubicBezTo>
                  <a:cubicBezTo>
                    <a:pt x="2437" y="270"/>
                    <a:pt x="2437" y="270"/>
                    <a:pt x="2437" y="270"/>
                  </a:cubicBezTo>
                  <a:cubicBezTo>
                    <a:pt x="2438" y="270"/>
                    <a:pt x="2438" y="270"/>
                    <a:pt x="2438" y="270"/>
                  </a:cubicBezTo>
                  <a:cubicBezTo>
                    <a:pt x="2438" y="270"/>
                    <a:pt x="2438" y="270"/>
                    <a:pt x="2438" y="270"/>
                  </a:cubicBezTo>
                  <a:cubicBezTo>
                    <a:pt x="2438" y="270"/>
                    <a:pt x="2438" y="270"/>
                    <a:pt x="2439" y="270"/>
                  </a:cubicBezTo>
                  <a:cubicBezTo>
                    <a:pt x="2439" y="269"/>
                    <a:pt x="2439" y="270"/>
                    <a:pt x="2439" y="270"/>
                  </a:cubicBezTo>
                  <a:cubicBezTo>
                    <a:pt x="2439" y="270"/>
                    <a:pt x="2439" y="270"/>
                    <a:pt x="2439" y="270"/>
                  </a:cubicBezTo>
                  <a:cubicBezTo>
                    <a:pt x="2439" y="270"/>
                    <a:pt x="2440" y="269"/>
                    <a:pt x="2440" y="269"/>
                  </a:cubicBezTo>
                  <a:cubicBezTo>
                    <a:pt x="2440" y="269"/>
                    <a:pt x="2440" y="269"/>
                    <a:pt x="2440" y="269"/>
                  </a:cubicBezTo>
                  <a:cubicBezTo>
                    <a:pt x="2440" y="269"/>
                    <a:pt x="2440" y="269"/>
                    <a:pt x="2440" y="269"/>
                  </a:cubicBezTo>
                  <a:cubicBezTo>
                    <a:pt x="2440" y="269"/>
                    <a:pt x="2441" y="269"/>
                    <a:pt x="2441" y="269"/>
                  </a:cubicBezTo>
                  <a:cubicBezTo>
                    <a:pt x="2441" y="269"/>
                    <a:pt x="2441" y="269"/>
                    <a:pt x="2441" y="269"/>
                  </a:cubicBezTo>
                  <a:cubicBezTo>
                    <a:pt x="2441" y="269"/>
                    <a:pt x="2441" y="269"/>
                    <a:pt x="2442" y="269"/>
                  </a:cubicBezTo>
                  <a:cubicBezTo>
                    <a:pt x="2442" y="269"/>
                    <a:pt x="2442" y="268"/>
                    <a:pt x="2442" y="268"/>
                  </a:cubicBezTo>
                  <a:cubicBezTo>
                    <a:pt x="2442" y="268"/>
                    <a:pt x="2442" y="268"/>
                    <a:pt x="2442" y="268"/>
                  </a:cubicBezTo>
                  <a:cubicBezTo>
                    <a:pt x="2442" y="268"/>
                    <a:pt x="2442" y="269"/>
                    <a:pt x="2442" y="268"/>
                  </a:cubicBezTo>
                  <a:cubicBezTo>
                    <a:pt x="2443" y="268"/>
                    <a:pt x="2443" y="268"/>
                    <a:pt x="2443" y="268"/>
                  </a:cubicBezTo>
                  <a:cubicBezTo>
                    <a:pt x="2443" y="268"/>
                    <a:pt x="2443" y="268"/>
                    <a:pt x="2443" y="268"/>
                  </a:cubicBezTo>
                  <a:cubicBezTo>
                    <a:pt x="2443" y="268"/>
                    <a:pt x="2444" y="268"/>
                    <a:pt x="2444" y="268"/>
                  </a:cubicBezTo>
                  <a:cubicBezTo>
                    <a:pt x="2444" y="268"/>
                    <a:pt x="2444" y="268"/>
                    <a:pt x="2444" y="268"/>
                  </a:cubicBezTo>
                  <a:cubicBezTo>
                    <a:pt x="2444" y="268"/>
                    <a:pt x="2444" y="268"/>
                    <a:pt x="2444" y="268"/>
                  </a:cubicBezTo>
                  <a:cubicBezTo>
                    <a:pt x="2445" y="268"/>
                    <a:pt x="2445" y="267"/>
                    <a:pt x="2445" y="267"/>
                  </a:cubicBezTo>
                  <a:cubicBezTo>
                    <a:pt x="2445" y="267"/>
                    <a:pt x="2445" y="267"/>
                    <a:pt x="2445" y="267"/>
                  </a:cubicBezTo>
                  <a:cubicBezTo>
                    <a:pt x="2445" y="267"/>
                    <a:pt x="2445" y="267"/>
                    <a:pt x="2445" y="267"/>
                  </a:cubicBezTo>
                  <a:cubicBezTo>
                    <a:pt x="2446" y="267"/>
                    <a:pt x="2446" y="267"/>
                    <a:pt x="2446" y="267"/>
                  </a:cubicBezTo>
                  <a:cubicBezTo>
                    <a:pt x="2446" y="267"/>
                    <a:pt x="2446" y="267"/>
                    <a:pt x="2446" y="267"/>
                  </a:cubicBezTo>
                  <a:cubicBezTo>
                    <a:pt x="2446" y="267"/>
                    <a:pt x="2446" y="267"/>
                    <a:pt x="2447" y="266"/>
                  </a:cubicBezTo>
                  <a:cubicBezTo>
                    <a:pt x="2447" y="266"/>
                    <a:pt x="2447" y="266"/>
                    <a:pt x="2447" y="266"/>
                  </a:cubicBezTo>
                  <a:cubicBezTo>
                    <a:pt x="2447" y="266"/>
                    <a:pt x="2447" y="266"/>
                    <a:pt x="2447" y="266"/>
                  </a:cubicBezTo>
                  <a:cubicBezTo>
                    <a:pt x="2448" y="266"/>
                    <a:pt x="2448" y="266"/>
                    <a:pt x="2448" y="266"/>
                  </a:cubicBezTo>
                  <a:cubicBezTo>
                    <a:pt x="2448" y="266"/>
                    <a:pt x="2448" y="266"/>
                    <a:pt x="2448" y="266"/>
                  </a:cubicBezTo>
                  <a:cubicBezTo>
                    <a:pt x="2448" y="266"/>
                    <a:pt x="2448" y="266"/>
                    <a:pt x="2448" y="266"/>
                  </a:cubicBezTo>
                  <a:cubicBezTo>
                    <a:pt x="2448" y="266"/>
                    <a:pt x="2449" y="266"/>
                    <a:pt x="2449" y="266"/>
                  </a:cubicBezTo>
                  <a:cubicBezTo>
                    <a:pt x="2449" y="266"/>
                    <a:pt x="2449" y="266"/>
                    <a:pt x="2449" y="266"/>
                  </a:cubicBezTo>
                  <a:cubicBezTo>
                    <a:pt x="2449" y="266"/>
                    <a:pt x="2449" y="266"/>
                    <a:pt x="2450" y="266"/>
                  </a:cubicBezTo>
                  <a:cubicBezTo>
                    <a:pt x="2450" y="266"/>
                    <a:pt x="2450" y="266"/>
                    <a:pt x="2450" y="266"/>
                  </a:cubicBezTo>
                  <a:cubicBezTo>
                    <a:pt x="2450" y="266"/>
                    <a:pt x="2450" y="266"/>
                    <a:pt x="2450" y="265"/>
                  </a:cubicBezTo>
                  <a:cubicBezTo>
                    <a:pt x="2450" y="265"/>
                    <a:pt x="2450" y="265"/>
                    <a:pt x="2450" y="265"/>
                  </a:cubicBezTo>
                  <a:cubicBezTo>
                    <a:pt x="2451" y="265"/>
                    <a:pt x="2451" y="265"/>
                    <a:pt x="2451" y="265"/>
                  </a:cubicBezTo>
                  <a:cubicBezTo>
                    <a:pt x="2451" y="265"/>
                    <a:pt x="2451" y="265"/>
                    <a:pt x="2451" y="265"/>
                  </a:cubicBezTo>
                  <a:cubicBezTo>
                    <a:pt x="2451" y="265"/>
                    <a:pt x="2452" y="265"/>
                    <a:pt x="2452" y="265"/>
                  </a:cubicBezTo>
                  <a:cubicBezTo>
                    <a:pt x="2452" y="265"/>
                    <a:pt x="2452" y="264"/>
                    <a:pt x="2452" y="264"/>
                  </a:cubicBezTo>
                  <a:cubicBezTo>
                    <a:pt x="2452" y="264"/>
                    <a:pt x="2452" y="264"/>
                    <a:pt x="2452" y="264"/>
                  </a:cubicBezTo>
                  <a:cubicBezTo>
                    <a:pt x="2453" y="264"/>
                    <a:pt x="2453" y="264"/>
                    <a:pt x="2453" y="264"/>
                  </a:cubicBezTo>
                  <a:cubicBezTo>
                    <a:pt x="2453" y="264"/>
                    <a:pt x="2453" y="265"/>
                    <a:pt x="2453" y="265"/>
                  </a:cubicBezTo>
                  <a:cubicBezTo>
                    <a:pt x="2453" y="265"/>
                    <a:pt x="2453" y="264"/>
                    <a:pt x="2453" y="264"/>
                  </a:cubicBezTo>
                  <a:cubicBezTo>
                    <a:pt x="2454" y="264"/>
                    <a:pt x="2454" y="264"/>
                    <a:pt x="2454" y="264"/>
                  </a:cubicBezTo>
                  <a:cubicBezTo>
                    <a:pt x="2454" y="264"/>
                    <a:pt x="2454" y="264"/>
                    <a:pt x="2454" y="264"/>
                  </a:cubicBezTo>
                  <a:cubicBezTo>
                    <a:pt x="2454" y="263"/>
                    <a:pt x="2454" y="263"/>
                    <a:pt x="2455" y="263"/>
                  </a:cubicBezTo>
                  <a:cubicBezTo>
                    <a:pt x="2455" y="263"/>
                    <a:pt x="2455" y="263"/>
                    <a:pt x="2455" y="263"/>
                  </a:cubicBezTo>
                  <a:cubicBezTo>
                    <a:pt x="2455" y="263"/>
                    <a:pt x="2455" y="263"/>
                    <a:pt x="2455" y="263"/>
                  </a:cubicBezTo>
                  <a:cubicBezTo>
                    <a:pt x="2455" y="263"/>
                    <a:pt x="2455" y="263"/>
                    <a:pt x="2456" y="263"/>
                  </a:cubicBezTo>
                  <a:cubicBezTo>
                    <a:pt x="2456" y="263"/>
                    <a:pt x="2456" y="263"/>
                    <a:pt x="2456" y="263"/>
                  </a:cubicBezTo>
                  <a:cubicBezTo>
                    <a:pt x="2456" y="263"/>
                    <a:pt x="2456" y="263"/>
                    <a:pt x="2456" y="263"/>
                  </a:cubicBezTo>
                  <a:cubicBezTo>
                    <a:pt x="2456" y="262"/>
                    <a:pt x="2457" y="262"/>
                    <a:pt x="2457" y="262"/>
                  </a:cubicBezTo>
                  <a:cubicBezTo>
                    <a:pt x="2457" y="262"/>
                    <a:pt x="2457" y="262"/>
                    <a:pt x="2457" y="262"/>
                  </a:cubicBezTo>
                  <a:cubicBezTo>
                    <a:pt x="2457" y="262"/>
                    <a:pt x="2457" y="262"/>
                    <a:pt x="2458" y="262"/>
                  </a:cubicBezTo>
                  <a:cubicBezTo>
                    <a:pt x="2458" y="262"/>
                    <a:pt x="2458" y="262"/>
                    <a:pt x="2458" y="262"/>
                  </a:cubicBezTo>
                  <a:cubicBezTo>
                    <a:pt x="2458" y="262"/>
                    <a:pt x="2458" y="262"/>
                    <a:pt x="2458" y="262"/>
                  </a:cubicBezTo>
                  <a:cubicBezTo>
                    <a:pt x="2458" y="262"/>
                    <a:pt x="2458" y="262"/>
                    <a:pt x="2458" y="262"/>
                  </a:cubicBezTo>
                  <a:cubicBezTo>
                    <a:pt x="2459" y="262"/>
                    <a:pt x="2459" y="261"/>
                    <a:pt x="2459" y="261"/>
                  </a:cubicBezTo>
                  <a:cubicBezTo>
                    <a:pt x="2459" y="261"/>
                    <a:pt x="2459" y="262"/>
                    <a:pt x="2459" y="262"/>
                  </a:cubicBezTo>
                  <a:cubicBezTo>
                    <a:pt x="2459" y="262"/>
                    <a:pt x="2460" y="261"/>
                    <a:pt x="2460" y="261"/>
                  </a:cubicBezTo>
                  <a:cubicBezTo>
                    <a:pt x="2460" y="261"/>
                    <a:pt x="2460" y="261"/>
                    <a:pt x="2460" y="261"/>
                  </a:cubicBezTo>
                  <a:cubicBezTo>
                    <a:pt x="2460" y="261"/>
                    <a:pt x="2460" y="261"/>
                    <a:pt x="2460" y="261"/>
                  </a:cubicBezTo>
                  <a:cubicBezTo>
                    <a:pt x="2461" y="261"/>
                    <a:pt x="2461" y="261"/>
                    <a:pt x="2461" y="261"/>
                  </a:cubicBezTo>
                  <a:cubicBezTo>
                    <a:pt x="2461" y="261"/>
                    <a:pt x="2461" y="261"/>
                    <a:pt x="2461" y="261"/>
                  </a:cubicBezTo>
                  <a:cubicBezTo>
                    <a:pt x="2461" y="261"/>
                    <a:pt x="2461" y="261"/>
                    <a:pt x="2461" y="261"/>
                  </a:cubicBezTo>
                  <a:cubicBezTo>
                    <a:pt x="2462" y="261"/>
                    <a:pt x="2462" y="261"/>
                    <a:pt x="2462" y="260"/>
                  </a:cubicBezTo>
                  <a:cubicBezTo>
                    <a:pt x="2462" y="260"/>
                    <a:pt x="2462" y="260"/>
                    <a:pt x="2462" y="260"/>
                  </a:cubicBezTo>
                  <a:cubicBezTo>
                    <a:pt x="2462" y="260"/>
                    <a:pt x="2462" y="261"/>
                    <a:pt x="2463" y="261"/>
                  </a:cubicBezTo>
                  <a:cubicBezTo>
                    <a:pt x="2463" y="261"/>
                    <a:pt x="2463" y="261"/>
                    <a:pt x="2463" y="261"/>
                  </a:cubicBezTo>
                  <a:cubicBezTo>
                    <a:pt x="2463" y="261"/>
                    <a:pt x="2463" y="261"/>
                    <a:pt x="2463" y="261"/>
                  </a:cubicBezTo>
                  <a:cubicBezTo>
                    <a:pt x="2463" y="261"/>
                    <a:pt x="2463" y="261"/>
                    <a:pt x="2464" y="261"/>
                  </a:cubicBezTo>
                  <a:cubicBezTo>
                    <a:pt x="2464" y="260"/>
                    <a:pt x="2464" y="260"/>
                    <a:pt x="2464" y="260"/>
                  </a:cubicBezTo>
                  <a:cubicBezTo>
                    <a:pt x="2464" y="259"/>
                    <a:pt x="2464" y="260"/>
                    <a:pt x="2464" y="260"/>
                  </a:cubicBezTo>
                  <a:cubicBezTo>
                    <a:pt x="2465" y="260"/>
                    <a:pt x="2465" y="260"/>
                    <a:pt x="2465" y="260"/>
                  </a:cubicBezTo>
                  <a:cubicBezTo>
                    <a:pt x="2465" y="260"/>
                    <a:pt x="2465" y="260"/>
                    <a:pt x="2465" y="260"/>
                  </a:cubicBezTo>
                  <a:cubicBezTo>
                    <a:pt x="2465" y="260"/>
                    <a:pt x="2465" y="260"/>
                    <a:pt x="2466" y="260"/>
                  </a:cubicBezTo>
                  <a:cubicBezTo>
                    <a:pt x="2466" y="259"/>
                    <a:pt x="2466" y="260"/>
                    <a:pt x="2466" y="260"/>
                  </a:cubicBezTo>
                  <a:cubicBezTo>
                    <a:pt x="2466" y="260"/>
                    <a:pt x="2466" y="260"/>
                    <a:pt x="2466" y="260"/>
                  </a:cubicBezTo>
                  <a:cubicBezTo>
                    <a:pt x="2466" y="259"/>
                    <a:pt x="2466" y="259"/>
                    <a:pt x="2467" y="259"/>
                  </a:cubicBezTo>
                  <a:cubicBezTo>
                    <a:pt x="2467" y="259"/>
                    <a:pt x="2467" y="259"/>
                    <a:pt x="2467" y="259"/>
                  </a:cubicBezTo>
                  <a:cubicBezTo>
                    <a:pt x="2467" y="259"/>
                    <a:pt x="2467" y="259"/>
                    <a:pt x="2467" y="259"/>
                  </a:cubicBezTo>
                  <a:cubicBezTo>
                    <a:pt x="2467" y="259"/>
                    <a:pt x="2468" y="259"/>
                    <a:pt x="2468" y="259"/>
                  </a:cubicBezTo>
                  <a:cubicBezTo>
                    <a:pt x="2468" y="258"/>
                    <a:pt x="2468" y="259"/>
                    <a:pt x="2468" y="259"/>
                  </a:cubicBezTo>
                  <a:cubicBezTo>
                    <a:pt x="2468" y="259"/>
                    <a:pt x="2468" y="258"/>
                    <a:pt x="2469" y="258"/>
                  </a:cubicBezTo>
                  <a:cubicBezTo>
                    <a:pt x="2469" y="258"/>
                    <a:pt x="2469" y="258"/>
                    <a:pt x="2469" y="258"/>
                  </a:cubicBezTo>
                  <a:cubicBezTo>
                    <a:pt x="2469" y="258"/>
                    <a:pt x="2469" y="258"/>
                    <a:pt x="2469" y="258"/>
                  </a:cubicBezTo>
                  <a:cubicBezTo>
                    <a:pt x="2469" y="258"/>
                    <a:pt x="2469" y="259"/>
                    <a:pt x="2469" y="259"/>
                  </a:cubicBezTo>
                  <a:cubicBezTo>
                    <a:pt x="2470" y="259"/>
                    <a:pt x="2470" y="258"/>
                    <a:pt x="2470" y="258"/>
                  </a:cubicBezTo>
                  <a:cubicBezTo>
                    <a:pt x="2470" y="258"/>
                    <a:pt x="2470" y="258"/>
                    <a:pt x="2470" y="258"/>
                  </a:cubicBezTo>
                  <a:cubicBezTo>
                    <a:pt x="2470" y="258"/>
                    <a:pt x="2471" y="258"/>
                    <a:pt x="2471" y="258"/>
                  </a:cubicBezTo>
                  <a:cubicBezTo>
                    <a:pt x="2471" y="258"/>
                    <a:pt x="2471" y="258"/>
                    <a:pt x="2471" y="258"/>
                  </a:cubicBezTo>
                  <a:cubicBezTo>
                    <a:pt x="2471" y="258"/>
                    <a:pt x="2471" y="257"/>
                    <a:pt x="2471" y="257"/>
                  </a:cubicBezTo>
                  <a:cubicBezTo>
                    <a:pt x="2471" y="257"/>
                    <a:pt x="2471" y="257"/>
                    <a:pt x="2472" y="257"/>
                  </a:cubicBezTo>
                  <a:cubicBezTo>
                    <a:pt x="2472" y="257"/>
                    <a:pt x="2472" y="257"/>
                    <a:pt x="2472" y="257"/>
                  </a:cubicBezTo>
                  <a:cubicBezTo>
                    <a:pt x="2472" y="257"/>
                    <a:pt x="2472" y="257"/>
                    <a:pt x="2472" y="257"/>
                  </a:cubicBezTo>
                  <a:cubicBezTo>
                    <a:pt x="2473" y="257"/>
                    <a:pt x="2473" y="257"/>
                    <a:pt x="2473" y="257"/>
                  </a:cubicBezTo>
                  <a:cubicBezTo>
                    <a:pt x="2473" y="257"/>
                    <a:pt x="2473" y="257"/>
                    <a:pt x="2473" y="257"/>
                  </a:cubicBezTo>
                  <a:cubicBezTo>
                    <a:pt x="2473" y="257"/>
                    <a:pt x="2473" y="257"/>
                    <a:pt x="2474" y="257"/>
                  </a:cubicBezTo>
                  <a:cubicBezTo>
                    <a:pt x="2474" y="257"/>
                    <a:pt x="2474" y="256"/>
                    <a:pt x="2474" y="257"/>
                  </a:cubicBezTo>
                  <a:cubicBezTo>
                    <a:pt x="2474" y="257"/>
                    <a:pt x="2474" y="257"/>
                    <a:pt x="2474" y="257"/>
                  </a:cubicBezTo>
                  <a:cubicBezTo>
                    <a:pt x="2474" y="257"/>
                    <a:pt x="2474" y="256"/>
                    <a:pt x="2475" y="256"/>
                  </a:cubicBezTo>
                  <a:cubicBezTo>
                    <a:pt x="2475" y="256"/>
                    <a:pt x="2475" y="256"/>
                    <a:pt x="2475" y="256"/>
                  </a:cubicBezTo>
                  <a:cubicBezTo>
                    <a:pt x="2475" y="256"/>
                    <a:pt x="2475" y="257"/>
                    <a:pt x="2475" y="257"/>
                  </a:cubicBezTo>
                  <a:cubicBezTo>
                    <a:pt x="2475" y="256"/>
                    <a:pt x="2476" y="256"/>
                    <a:pt x="2476" y="256"/>
                  </a:cubicBezTo>
                  <a:cubicBezTo>
                    <a:pt x="2476" y="256"/>
                    <a:pt x="2476" y="256"/>
                    <a:pt x="2476" y="256"/>
                  </a:cubicBezTo>
                  <a:cubicBezTo>
                    <a:pt x="2476" y="256"/>
                    <a:pt x="2476" y="256"/>
                    <a:pt x="2477" y="256"/>
                  </a:cubicBezTo>
                  <a:cubicBezTo>
                    <a:pt x="2477" y="256"/>
                    <a:pt x="2477" y="256"/>
                    <a:pt x="2477" y="256"/>
                  </a:cubicBezTo>
                  <a:cubicBezTo>
                    <a:pt x="2477" y="256"/>
                    <a:pt x="2477" y="256"/>
                    <a:pt x="2477" y="256"/>
                  </a:cubicBezTo>
                  <a:cubicBezTo>
                    <a:pt x="2477" y="256"/>
                    <a:pt x="2477" y="255"/>
                    <a:pt x="2477" y="255"/>
                  </a:cubicBezTo>
                  <a:cubicBezTo>
                    <a:pt x="2478" y="255"/>
                    <a:pt x="2478" y="256"/>
                    <a:pt x="2478" y="256"/>
                  </a:cubicBezTo>
                  <a:cubicBezTo>
                    <a:pt x="2478" y="256"/>
                    <a:pt x="2478" y="256"/>
                    <a:pt x="2478" y="256"/>
                  </a:cubicBezTo>
                  <a:cubicBezTo>
                    <a:pt x="2478" y="255"/>
                    <a:pt x="2479" y="255"/>
                    <a:pt x="2479" y="255"/>
                  </a:cubicBezTo>
                  <a:cubicBezTo>
                    <a:pt x="2479" y="255"/>
                    <a:pt x="2479" y="255"/>
                    <a:pt x="2479" y="255"/>
                  </a:cubicBezTo>
                  <a:cubicBezTo>
                    <a:pt x="2479" y="255"/>
                    <a:pt x="2479" y="255"/>
                    <a:pt x="2479" y="255"/>
                  </a:cubicBezTo>
                  <a:cubicBezTo>
                    <a:pt x="2479" y="255"/>
                    <a:pt x="2479" y="255"/>
                    <a:pt x="2480" y="255"/>
                  </a:cubicBezTo>
                  <a:cubicBezTo>
                    <a:pt x="2480" y="255"/>
                    <a:pt x="2480" y="255"/>
                    <a:pt x="2480" y="255"/>
                  </a:cubicBezTo>
                  <a:cubicBezTo>
                    <a:pt x="2480" y="255"/>
                    <a:pt x="2480" y="255"/>
                    <a:pt x="2480" y="255"/>
                  </a:cubicBezTo>
                  <a:cubicBezTo>
                    <a:pt x="2481" y="255"/>
                    <a:pt x="2481" y="254"/>
                    <a:pt x="2481" y="254"/>
                  </a:cubicBezTo>
                  <a:cubicBezTo>
                    <a:pt x="2481" y="254"/>
                    <a:pt x="2481" y="255"/>
                    <a:pt x="2481" y="255"/>
                  </a:cubicBezTo>
                  <a:cubicBezTo>
                    <a:pt x="2481" y="255"/>
                    <a:pt x="2481" y="255"/>
                    <a:pt x="2482" y="254"/>
                  </a:cubicBezTo>
                  <a:cubicBezTo>
                    <a:pt x="2482" y="254"/>
                    <a:pt x="2482" y="254"/>
                    <a:pt x="2482" y="254"/>
                  </a:cubicBezTo>
                  <a:cubicBezTo>
                    <a:pt x="2482" y="254"/>
                    <a:pt x="2482" y="254"/>
                    <a:pt x="2482" y="254"/>
                  </a:cubicBezTo>
                  <a:cubicBezTo>
                    <a:pt x="2482" y="254"/>
                    <a:pt x="2482" y="254"/>
                    <a:pt x="2483" y="254"/>
                  </a:cubicBezTo>
                  <a:cubicBezTo>
                    <a:pt x="2483" y="254"/>
                    <a:pt x="2483" y="254"/>
                    <a:pt x="2483" y="254"/>
                  </a:cubicBezTo>
                  <a:cubicBezTo>
                    <a:pt x="2483" y="254"/>
                    <a:pt x="2483" y="253"/>
                    <a:pt x="2483" y="253"/>
                  </a:cubicBezTo>
                  <a:cubicBezTo>
                    <a:pt x="2483" y="253"/>
                    <a:pt x="2484" y="254"/>
                    <a:pt x="2484" y="254"/>
                  </a:cubicBezTo>
                  <a:cubicBezTo>
                    <a:pt x="2484" y="254"/>
                    <a:pt x="2484" y="253"/>
                    <a:pt x="2484" y="253"/>
                  </a:cubicBezTo>
                  <a:cubicBezTo>
                    <a:pt x="2484" y="254"/>
                    <a:pt x="2484" y="254"/>
                    <a:pt x="2484" y="254"/>
                  </a:cubicBezTo>
                  <a:cubicBezTo>
                    <a:pt x="2484" y="254"/>
                    <a:pt x="2485" y="254"/>
                    <a:pt x="2485" y="254"/>
                  </a:cubicBezTo>
                  <a:cubicBezTo>
                    <a:pt x="2485" y="254"/>
                    <a:pt x="2485" y="253"/>
                    <a:pt x="2485" y="253"/>
                  </a:cubicBezTo>
                  <a:cubicBezTo>
                    <a:pt x="2485" y="253"/>
                    <a:pt x="2485" y="254"/>
                    <a:pt x="2485" y="254"/>
                  </a:cubicBezTo>
                  <a:cubicBezTo>
                    <a:pt x="2486" y="253"/>
                    <a:pt x="2486" y="253"/>
                    <a:pt x="2486" y="253"/>
                  </a:cubicBezTo>
                  <a:cubicBezTo>
                    <a:pt x="2486" y="253"/>
                    <a:pt x="2486" y="254"/>
                    <a:pt x="2486" y="254"/>
                  </a:cubicBezTo>
                  <a:cubicBezTo>
                    <a:pt x="2486" y="254"/>
                    <a:pt x="2487" y="253"/>
                    <a:pt x="2487" y="253"/>
                  </a:cubicBezTo>
                  <a:cubicBezTo>
                    <a:pt x="2487" y="253"/>
                    <a:pt x="2487" y="252"/>
                    <a:pt x="2487" y="252"/>
                  </a:cubicBezTo>
                  <a:cubicBezTo>
                    <a:pt x="2487" y="252"/>
                    <a:pt x="2487" y="253"/>
                    <a:pt x="2487" y="253"/>
                  </a:cubicBezTo>
                  <a:cubicBezTo>
                    <a:pt x="2487" y="253"/>
                    <a:pt x="2488" y="253"/>
                    <a:pt x="2488" y="253"/>
                  </a:cubicBezTo>
                  <a:cubicBezTo>
                    <a:pt x="2488" y="253"/>
                    <a:pt x="2488" y="253"/>
                    <a:pt x="2488" y="252"/>
                  </a:cubicBezTo>
                  <a:cubicBezTo>
                    <a:pt x="2488" y="252"/>
                    <a:pt x="2488" y="252"/>
                    <a:pt x="2488" y="252"/>
                  </a:cubicBezTo>
                  <a:cubicBezTo>
                    <a:pt x="2489" y="252"/>
                    <a:pt x="2489" y="253"/>
                    <a:pt x="2489" y="252"/>
                  </a:cubicBezTo>
                  <a:cubicBezTo>
                    <a:pt x="2489" y="252"/>
                    <a:pt x="2489" y="252"/>
                    <a:pt x="2489" y="252"/>
                  </a:cubicBezTo>
                  <a:cubicBezTo>
                    <a:pt x="2489" y="252"/>
                    <a:pt x="2489" y="252"/>
                    <a:pt x="2490" y="252"/>
                  </a:cubicBezTo>
                  <a:cubicBezTo>
                    <a:pt x="2490" y="252"/>
                    <a:pt x="2490" y="252"/>
                    <a:pt x="2490" y="252"/>
                  </a:cubicBezTo>
                  <a:cubicBezTo>
                    <a:pt x="2490" y="252"/>
                    <a:pt x="2490" y="252"/>
                    <a:pt x="2490" y="252"/>
                  </a:cubicBezTo>
                  <a:cubicBezTo>
                    <a:pt x="2490" y="252"/>
                    <a:pt x="2490" y="252"/>
                    <a:pt x="2491" y="252"/>
                  </a:cubicBezTo>
                  <a:cubicBezTo>
                    <a:pt x="2491" y="252"/>
                    <a:pt x="2491" y="252"/>
                    <a:pt x="2491" y="252"/>
                  </a:cubicBezTo>
                  <a:cubicBezTo>
                    <a:pt x="2491" y="252"/>
                    <a:pt x="2491" y="252"/>
                    <a:pt x="2491" y="252"/>
                  </a:cubicBezTo>
                  <a:cubicBezTo>
                    <a:pt x="2492" y="252"/>
                    <a:pt x="2492" y="252"/>
                    <a:pt x="2492" y="252"/>
                  </a:cubicBezTo>
                  <a:cubicBezTo>
                    <a:pt x="2492" y="252"/>
                    <a:pt x="2492" y="251"/>
                    <a:pt x="2492" y="251"/>
                  </a:cubicBezTo>
                  <a:cubicBezTo>
                    <a:pt x="2492" y="251"/>
                    <a:pt x="2492" y="251"/>
                    <a:pt x="2492" y="251"/>
                  </a:cubicBezTo>
                  <a:cubicBezTo>
                    <a:pt x="2492" y="251"/>
                    <a:pt x="2493" y="252"/>
                    <a:pt x="2493" y="252"/>
                  </a:cubicBezTo>
                  <a:cubicBezTo>
                    <a:pt x="2493" y="252"/>
                    <a:pt x="2493" y="252"/>
                    <a:pt x="2493" y="252"/>
                  </a:cubicBezTo>
                  <a:cubicBezTo>
                    <a:pt x="2493" y="251"/>
                    <a:pt x="2493" y="251"/>
                    <a:pt x="2494" y="251"/>
                  </a:cubicBezTo>
                  <a:cubicBezTo>
                    <a:pt x="2494" y="251"/>
                    <a:pt x="2494" y="251"/>
                    <a:pt x="2494" y="251"/>
                  </a:cubicBezTo>
                  <a:cubicBezTo>
                    <a:pt x="2494" y="251"/>
                    <a:pt x="2494" y="251"/>
                    <a:pt x="2494" y="251"/>
                  </a:cubicBezTo>
                  <a:cubicBezTo>
                    <a:pt x="2494" y="251"/>
                    <a:pt x="2495" y="251"/>
                    <a:pt x="2495" y="251"/>
                  </a:cubicBezTo>
                  <a:cubicBezTo>
                    <a:pt x="2495" y="251"/>
                    <a:pt x="2495" y="251"/>
                    <a:pt x="2495" y="251"/>
                  </a:cubicBezTo>
                  <a:cubicBezTo>
                    <a:pt x="2495" y="251"/>
                    <a:pt x="2495" y="250"/>
                    <a:pt x="2495" y="250"/>
                  </a:cubicBezTo>
                  <a:cubicBezTo>
                    <a:pt x="2495" y="250"/>
                    <a:pt x="2496" y="251"/>
                    <a:pt x="2496" y="251"/>
                  </a:cubicBezTo>
                  <a:cubicBezTo>
                    <a:pt x="2496" y="251"/>
                    <a:pt x="2496" y="250"/>
                    <a:pt x="2496" y="250"/>
                  </a:cubicBezTo>
                  <a:cubicBezTo>
                    <a:pt x="2496" y="250"/>
                    <a:pt x="2496" y="251"/>
                    <a:pt x="2496" y="251"/>
                  </a:cubicBezTo>
                  <a:cubicBezTo>
                    <a:pt x="2497" y="251"/>
                    <a:pt x="2497" y="251"/>
                    <a:pt x="2497" y="251"/>
                  </a:cubicBezTo>
                  <a:cubicBezTo>
                    <a:pt x="2497" y="251"/>
                    <a:pt x="2497" y="251"/>
                    <a:pt x="2497" y="250"/>
                  </a:cubicBezTo>
                  <a:cubicBezTo>
                    <a:pt x="2497" y="250"/>
                    <a:pt x="2498" y="250"/>
                    <a:pt x="2498" y="250"/>
                  </a:cubicBezTo>
                  <a:cubicBezTo>
                    <a:pt x="2498" y="250"/>
                    <a:pt x="2498" y="250"/>
                    <a:pt x="2498" y="250"/>
                  </a:cubicBezTo>
                  <a:cubicBezTo>
                    <a:pt x="2498" y="250"/>
                    <a:pt x="2498" y="250"/>
                    <a:pt x="2498" y="250"/>
                  </a:cubicBezTo>
                  <a:cubicBezTo>
                    <a:pt x="2498" y="250"/>
                    <a:pt x="2498" y="250"/>
                    <a:pt x="2499" y="250"/>
                  </a:cubicBezTo>
                  <a:cubicBezTo>
                    <a:pt x="2499" y="250"/>
                    <a:pt x="2499" y="250"/>
                    <a:pt x="2499" y="250"/>
                  </a:cubicBezTo>
                  <a:cubicBezTo>
                    <a:pt x="2499" y="250"/>
                    <a:pt x="2499" y="249"/>
                    <a:pt x="2499" y="249"/>
                  </a:cubicBezTo>
                  <a:cubicBezTo>
                    <a:pt x="2500" y="249"/>
                    <a:pt x="2500" y="249"/>
                    <a:pt x="2500" y="249"/>
                  </a:cubicBezTo>
                  <a:cubicBezTo>
                    <a:pt x="2500" y="249"/>
                    <a:pt x="2500" y="250"/>
                    <a:pt x="2500" y="250"/>
                  </a:cubicBezTo>
                  <a:cubicBezTo>
                    <a:pt x="2500" y="250"/>
                    <a:pt x="2500" y="250"/>
                    <a:pt x="2500" y="249"/>
                  </a:cubicBezTo>
                  <a:cubicBezTo>
                    <a:pt x="2500" y="249"/>
                    <a:pt x="2501" y="249"/>
                    <a:pt x="2501" y="249"/>
                  </a:cubicBezTo>
                  <a:cubicBezTo>
                    <a:pt x="2501" y="248"/>
                    <a:pt x="2501" y="248"/>
                    <a:pt x="2501" y="249"/>
                  </a:cubicBezTo>
                  <a:cubicBezTo>
                    <a:pt x="2501" y="249"/>
                    <a:pt x="2501" y="249"/>
                    <a:pt x="2502" y="249"/>
                  </a:cubicBezTo>
                  <a:cubicBezTo>
                    <a:pt x="2502" y="249"/>
                    <a:pt x="2502" y="249"/>
                    <a:pt x="2502" y="249"/>
                  </a:cubicBezTo>
                  <a:cubicBezTo>
                    <a:pt x="2502" y="249"/>
                    <a:pt x="2502" y="249"/>
                    <a:pt x="2502" y="249"/>
                  </a:cubicBezTo>
                  <a:cubicBezTo>
                    <a:pt x="2502" y="249"/>
                    <a:pt x="2503" y="249"/>
                    <a:pt x="2503" y="249"/>
                  </a:cubicBezTo>
                  <a:cubicBezTo>
                    <a:pt x="2503" y="249"/>
                    <a:pt x="2503" y="249"/>
                    <a:pt x="2503" y="249"/>
                  </a:cubicBezTo>
                  <a:cubicBezTo>
                    <a:pt x="2503" y="249"/>
                    <a:pt x="2503" y="249"/>
                    <a:pt x="2503" y="249"/>
                  </a:cubicBezTo>
                  <a:cubicBezTo>
                    <a:pt x="2503" y="248"/>
                    <a:pt x="2504" y="248"/>
                    <a:pt x="2504" y="248"/>
                  </a:cubicBezTo>
                  <a:cubicBezTo>
                    <a:pt x="2504" y="248"/>
                    <a:pt x="2504" y="248"/>
                    <a:pt x="2504" y="248"/>
                  </a:cubicBezTo>
                  <a:cubicBezTo>
                    <a:pt x="2504" y="248"/>
                    <a:pt x="2504" y="247"/>
                    <a:pt x="2504" y="247"/>
                  </a:cubicBezTo>
                  <a:cubicBezTo>
                    <a:pt x="2505" y="247"/>
                    <a:pt x="2505" y="248"/>
                    <a:pt x="2505" y="248"/>
                  </a:cubicBezTo>
                  <a:cubicBezTo>
                    <a:pt x="2505" y="248"/>
                    <a:pt x="2505" y="248"/>
                    <a:pt x="2505" y="248"/>
                  </a:cubicBezTo>
                  <a:cubicBezTo>
                    <a:pt x="2505" y="248"/>
                    <a:pt x="2506" y="247"/>
                    <a:pt x="2506" y="247"/>
                  </a:cubicBezTo>
                  <a:cubicBezTo>
                    <a:pt x="2506" y="247"/>
                    <a:pt x="2506" y="247"/>
                    <a:pt x="2506" y="247"/>
                  </a:cubicBezTo>
                  <a:cubicBezTo>
                    <a:pt x="2506" y="247"/>
                    <a:pt x="2506" y="247"/>
                    <a:pt x="2506" y="247"/>
                  </a:cubicBezTo>
                  <a:cubicBezTo>
                    <a:pt x="2506" y="247"/>
                    <a:pt x="2506" y="247"/>
                    <a:pt x="2507" y="247"/>
                  </a:cubicBezTo>
                  <a:cubicBezTo>
                    <a:pt x="2507" y="247"/>
                    <a:pt x="2507" y="247"/>
                    <a:pt x="2507" y="247"/>
                  </a:cubicBezTo>
                  <a:cubicBezTo>
                    <a:pt x="2507" y="247"/>
                    <a:pt x="2507" y="247"/>
                    <a:pt x="2507" y="247"/>
                  </a:cubicBezTo>
                  <a:cubicBezTo>
                    <a:pt x="2508" y="247"/>
                    <a:pt x="2508" y="247"/>
                    <a:pt x="2508" y="247"/>
                  </a:cubicBezTo>
                  <a:cubicBezTo>
                    <a:pt x="2508" y="247"/>
                    <a:pt x="2508" y="247"/>
                    <a:pt x="2508" y="247"/>
                  </a:cubicBezTo>
                  <a:cubicBezTo>
                    <a:pt x="2508" y="247"/>
                    <a:pt x="2508" y="247"/>
                    <a:pt x="2508" y="247"/>
                  </a:cubicBezTo>
                  <a:cubicBezTo>
                    <a:pt x="2508" y="246"/>
                    <a:pt x="2509" y="247"/>
                    <a:pt x="2509" y="247"/>
                  </a:cubicBezTo>
                  <a:cubicBezTo>
                    <a:pt x="2509" y="247"/>
                    <a:pt x="2509" y="247"/>
                    <a:pt x="2509" y="247"/>
                  </a:cubicBezTo>
                  <a:cubicBezTo>
                    <a:pt x="2509" y="246"/>
                    <a:pt x="2509" y="246"/>
                    <a:pt x="2510" y="246"/>
                  </a:cubicBezTo>
                  <a:cubicBezTo>
                    <a:pt x="2510" y="246"/>
                    <a:pt x="2510" y="246"/>
                    <a:pt x="2510" y="246"/>
                  </a:cubicBezTo>
                  <a:cubicBezTo>
                    <a:pt x="2510" y="246"/>
                    <a:pt x="2510" y="246"/>
                    <a:pt x="2510" y="246"/>
                  </a:cubicBezTo>
                  <a:cubicBezTo>
                    <a:pt x="2510" y="246"/>
                    <a:pt x="2511" y="247"/>
                    <a:pt x="2511" y="247"/>
                  </a:cubicBezTo>
                  <a:cubicBezTo>
                    <a:pt x="2511" y="247"/>
                    <a:pt x="2511" y="246"/>
                    <a:pt x="2511" y="246"/>
                  </a:cubicBezTo>
                  <a:cubicBezTo>
                    <a:pt x="2511" y="246"/>
                    <a:pt x="2511" y="246"/>
                    <a:pt x="2511" y="246"/>
                  </a:cubicBezTo>
                  <a:cubicBezTo>
                    <a:pt x="2511" y="246"/>
                    <a:pt x="2512" y="246"/>
                    <a:pt x="2512" y="246"/>
                  </a:cubicBezTo>
                  <a:cubicBezTo>
                    <a:pt x="2512" y="246"/>
                    <a:pt x="2512" y="246"/>
                    <a:pt x="2512" y="246"/>
                  </a:cubicBezTo>
                  <a:cubicBezTo>
                    <a:pt x="2512" y="246"/>
                    <a:pt x="2512" y="246"/>
                    <a:pt x="2512" y="246"/>
                  </a:cubicBezTo>
                  <a:cubicBezTo>
                    <a:pt x="2513" y="245"/>
                    <a:pt x="2513" y="245"/>
                    <a:pt x="2513" y="245"/>
                  </a:cubicBezTo>
                  <a:cubicBezTo>
                    <a:pt x="2513" y="245"/>
                    <a:pt x="2513" y="245"/>
                    <a:pt x="2513" y="245"/>
                  </a:cubicBezTo>
                  <a:cubicBezTo>
                    <a:pt x="2513" y="245"/>
                    <a:pt x="2513" y="245"/>
                    <a:pt x="2513" y="245"/>
                  </a:cubicBezTo>
                  <a:cubicBezTo>
                    <a:pt x="2514" y="245"/>
                    <a:pt x="2514" y="245"/>
                    <a:pt x="2514" y="245"/>
                  </a:cubicBezTo>
                  <a:cubicBezTo>
                    <a:pt x="2514" y="245"/>
                    <a:pt x="2514" y="245"/>
                    <a:pt x="2514" y="245"/>
                  </a:cubicBezTo>
                  <a:cubicBezTo>
                    <a:pt x="2514" y="245"/>
                    <a:pt x="2514" y="245"/>
                    <a:pt x="2515" y="245"/>
                  </a:cubicBezTo>
                  <a:cubicBezTo>
                    <a:pt x="2515" y="245"/>
                    <a:pt x="2515" y="244"/>
                    <a:pt x="2515" y="244"/>
                  </a:cubicBezTo>
                  <a:cubicBezTo>
                    <a:pt x="2515" y="244"/>
                    <a:pt x="2515" y="245"/>
                    <a:pt x="2515" y="245"/>
                  </a:cubicBezTo>
                  <a:cubicBezTo>
                    <a:pt x="2516" y="245"/>
                    <a:pt x="2516" y="245"/>
                    <a:pt x="2516" y="245"/>
                  </a:cubicBezTo>
                  <a:cubicBezTo>
                    <a:pt x="2516" y="245"/>
                    <a:pt x="2516" y="244"/>
                    <a:pt x="2516" y="244"/>
                  </a:cubicBezTo>
                  <a:cubicBezTo>
                    <a:pt x="2516" y="244"/>
                    <a:pt x="2516" y="244"/>
                    <a:pt x="2516" y="244"/>
                  </a:cubicBezTo>
                  <a:cubicBezTo>
                    <a:pt x="2517" y="244"/>
                    <a:pt x="2517" y="244"/>
                    <a:pt x="2517" y="244"/>
                  </a:cubicBezTo>
                  <a:cubicBezTo>
                    <a:pt x="2517" y="244"/>
                    <a:pt x="2517" y="244"/>
                    <a:pt x="2517" y="244"/>
                  </a:cubicBezTo>
                  <a:cubicBezTo>
                    <a:pt x="2517" y="244"/>
                    <a:pt x="2517" y="244"/>
                    <a:pt x="2518" y="244"/>
                  </a:cubicBezTo>
                  <a:cubicBezTo>
                    <a:pt x="2518" y="244"/>
                    <a:pt x="2518" y="244"/>
                    <a:pt x="2518" y="244"/>
                  </a:cubicBezTo>
                  <a:cubicBezTo>
                    <a:pt x="2518" y="244"/>
                    <a:pt x="2518" y="244"/>
                    <a:pt x="2518" y="244"/>
                  </a:cubicBezTo>
                  <a:cubicBezTo>
                    <a:pt x="2518" y="244"/>
                    <a:pt x="2519" y="243"/>
                    <a:pt x="2519" y="243"/>
                  </a:cubicBezTo>
                  <a:cubicBezTo>
                    <a:pt x="2519" y="243"/>
                    <a:pt x="2519" y="244"/>
                    <a:pt x="2519" y="244"/>
                  </a:cubicBezTo>
                  <a:cubicBezTo>
                    <a:pt x="2519" y="244"/>
                    <a:pt x="2519" y="244"/>
                    <a:pt x="2519" y="244"/>
                  </a:cubicBezTo>
                  <a:cubicBezTo>
                    <a:pt x="2519" y="244"/>
                    <a:pt x="2520" y="243"/>
                    <a:pt x="2520" y="243"/>
                  </a:cubicBezTo>
                  <a:cubicBezTo>
                    <a:pt x="2520" y="243"/>
                    <a:pt x="2520" y="244"/>
                    <a:pt x="2520" y="244"/>
                  </a:cubicBezTo>
                  <a:cubicBezTo>
                    <a:pt x="2520" y="244"/>
                    <a:pt x="2520" y="243"/>
                    <a:pt x="2521" y="243"/>
                  </a:cubicBezTo>
                  <a:cubicBezTo>
                    <a:pt x="2521" y="243"/>
                    <a:pt x="2521" y="242"/>
                    <a:pt x="2521" y="242"/>
                  </a:cubicBezTo>
                  <a:cubicBezTo>
                    <a:pt x="2521" y="242"/>
                    <a:pt x="2521" y="243"/>
                    <a:pt x="2521" y="243"/>
                  </a:cubicBezTo>
                  <a:cubicBezTo>
                    <a:pt x="2521" y="243"/>
                    <a:pt x="2521" y="243"/>
                    <a:pt x="2521" y="243"/>
                  </a:cubicBezTo>
                  <a:cubicBezTo>
                    <a:pt x="2522" y="243"/>
                    <a:pt x="2522" y="243"/>
                    <a:pt x="2522" y="243"/>
                  </a:cubicBezTo>
                  <a:cubicBezTo>
                    <a:pt x="2522" y="242"/>
                    <a:pt x="2522" y="243"/>
                    <a:pt x="2522" y="243"/>
                  </a:cubicBezTo>
                  <a:cubicBezTo>
                    <a:pt x="2522" y="243"/>
                    <a:pt x="2523" y="242"/>
                    <a:pt x="2523" y="243"/>
                  </a:cubicBezTo>
                  <a:cubicBezTo>
                    <a:pt x="2523" y="243"/>
                    <a:pt x="2523" y="243"/>
                    <a:pt x="2523" y="243"/>
                  </a:cubicBezTo>
                  <a:cubicBezTo>
                    <a:pt x="2523" y="243"/>
                    <a:pt x="2523" y="243"/>
                    <a:pt x="2523" y="243"/>
                  </a:cubicBezTo>
                  <a:cubicBezTo>
                    <a:pt x="2524" y="242"/>
                    <a:pt x="2524" y="242"/>
                    <a:pt x="2524" y="242"/>
                  </a:cubicBezTo>
                  <a:cubicBezTo>
                    <a:pt x="2524" y="242"/>
                    <a:pt x="2524" y="242"/>
                    <a:pt x="2524" y="242"/>
                  </a:cubicBezTo>
                  <a:cubicBezTo>
                    <a:pt x="2524" y="242"/>
                    <a:pt x="2524" y="242"/>
                    <a:pt x="2524" y="242"/>
                  </a:cubicBezTo>
                  <a:cubicBezTo>
                    <a:pt x="2525" y="242"/>
                    <a:pt x="2525" y="242"/>
                    <a:pt x="2525" y="242"/>
                  </a:cubicBezTo>
                  <a:cubicBezTo>
                    <a:pt x="2525" y="242"/>
                    <a:pt x="2525" y="242"/>
                    <a:pt x="2525" y="242"/>
                  </a:cubicBezTo>
                  <a:cubicBezTo>
                    <a:pt x="2525" y="242"/>
                    <a:pt x="2525" y="242"/>
                    <a:pt x="2526" y="242"/>
                  </a:cubicBezTo>
                  <a:cubicBezTo>
                    <a:pt x="2526" y="242"/>
                    <a:pt x="2526" y="242"/>
                    <a:pt x="2526" y="242"/>
                  </a:cubicBezTo>
                  <a:cubicBezTo>
                    <a:pt x="2526" y="242"/>
                    <a:pt x="2526" y="242"/>
                    <a:pt x="2526" y="242"/>
                  </a:cubicBezTo>
                  <a:cubicBezTo>
                    <a:pt x="2527" y="242"/>
                    <a:pt x="2527" y="242"/>
                    <a:pt x="2527" y="242"/>
                  </a:cubicBezTo>
                  <a:cubicBezTo>
                    <a:pt x="2527" y="242"/>
                    <a:pt x="2527" y="242"/>
                    <a:pt x="2527" y="242"/>
                  </a:cubicBezTo>
                  <a:cubicBezTo>
                    <a:pt x="2527" y="242"/>
                    <a:pt x="2527" y="241"/>
                    <a:pt x="2527" y="241"/>
                  </a:cubicBezTo>
                  <a:cubicBezTo>
                    <a:pt x="2527" y="241"/>
                    <a:pt x="2528" y="241"/>
                    <a:pt x="2528" y="241"/>
                  </a:cubicBezTo>
                  <a:cubicBezTo>
                    <a:pt x="2528" y="241"/>
                    <a:pt x="2528" y="241"/>
                    <a:pt x="2528" y="241"/>
                  </a:cubicBezTo>
                  <a:cubicBezTo>
                    <a:pt x="2528" y="241"/>
                    <a:pt x="2528" y="241"/>
                    <a:pt x="2529" y="241"/>
                  </a:cubicBezTo>
                  <a:cubicBezTo>
                    <a:pt x="2529" y="241"/>
                    <a:pt x="2529" y="241"/>
                    <a:pt x="2529" y="241"/>
                  </a:cubicBezTo>
                  <a:cubicBezTo>
                    <a:pt x="2529" y="241"/>
                    <a:pt x="2529" y="241"/>
                    <a:pt x="2529" y="241"/>
                  </a:cubicBezTo>
                  <a:cubicBezTo>
                    <a:pt x="2529" y="241"/>
                    <a:pt x="2529" y="241"/>
                    <a:pt x="2529" y="241"/>
                  </a:cubicBezTo>
                  <a:cubicBezTo>
                    <a:pt x="2530" y="241"/>
                    <a:pt x="2530" y="241"/>
                    <a:pt x="2530" y="241"/>
                  </a:cubicBezTo>
                  <a:cubicBezTo>
                    <a:pt x="2530" y="241"/>
                    <a:pt x="2530" y="241"/>
                    <a:pt x="2530" y="241"/>
                  </a:cubicBezTo>
                  <a:cubicBezTo>
                    <a:pt x="2530" y="241"/>
                    <a:pt x="2531" y="241"/>
                    <a:pt x="2531" y="241"/>
                  </a:cubicBezTo>
                  <a:cubicBezTo>
                    <a:pt x="2531" y="241"/>
                    <a:pt x="2531" y="240"/>
                    <a:pt x="2531" y="240"/>
                  </a:cubicBezTo>
                  <a:cubicBezTo>
                    <a:pt x="2531" y="240"/>
                    <a:pt x="2531" y="241"/>
                    <a:pt x="2531" y="241"/>
                  </a:cubicBezTo>
                  <a:cubicBezTo>
                    <a:pt x="2532" y="241"/>
                    <a:pt x="2532" y="240"/>
                    <a:pt x="2532" y="240"/>
                  </a:cubicBezTo>
                  <a:cubicBezTo>
                    <a:pt x="2532" y="240"/>
                    <a:pt x="2532" y="240"/>
                    <a:pt x="2532" y="240"/>
                  </a:cubicBezTo>
                  <a:cubicBezTo>
                    <a:pt x="2532" y="240"/>
                    <a:pt x="2532" y="240"/>
                    <a:pt x="2532" y="240"/>
                  </a:cubicBezTo>
                  <a:cubicBezTo>
                    <a:pt x="2533" y="240"/>
                    <a:pt x="2533" y="240"/>
                    <a:pt x="2533" y="240"/>
                  </a:cubicBezTo>
                  <a:cubicBezTo>
                    <a:pt x="2533" y="240"/>
                    <a:pt x="2533" y="240"/>
                    <a:pt x="2533" y="240"/>
                  </a:cubicBezTo>
                  <a:cubicBezTo>
                    <a:pt x="2533" y="240"/>
                    <a:pt x="2533" y="240"/>
                    <a:pt x="2534" y="240"/>
                  </a:cubicBezTo>
                  <a:cubicBezTo>
                    <a:pt x="2534" y="240"/>
                    <a:pt x="2534" y="239"/>
                    <a:pt x="2534" y="239"/>
                  </a:cubicBezTo>
                  <a:cubicBezTo>
                    <a:pt x="2534" y="239"/>
                    <a:pt x="2534" y="240"/>
                    <a:pt x="2534" y="240"/>
                  </a:cubicBezTo>
                  <a:cubicBezTo>
                    <a:pt x="2535" y="240"/>
                    <a:pt x="2535" y="240"/>
                    <a:pt x="2535" y="240"/>
                  </a:cubicBezTo>
                  <a:cubicBezTo>
                    <a:pt x="2535" y="240"/>
                    <a:pt x="2535" y="240"/>
                    <a:pt x="2535" y="240"/>
                  </a:cubicBezTo>
                  <a:cubicBezTo>
                    <a:pt x="2535" y="240"/>
                    <a:pt x="2535" y="240"/>
                    <a:pt x="2535" y="240"/>
                  </a:cubicBezTo>
                  <a:cubicBezTo>
                    <a:pt x="2535" y="240"/>
                    <a:pt x="2536" y="240"/>
                    <a:pt x="2536" y="240"/>
                  </a:cubicBezTo>
                  <a:cubicBezTo>
                    <a:pt x="2536" y="239"/>
                    <a:pt x="2536" y="239"/>
                    <a:pt x="2536" y="239"/>
                  </a:cubicBezTo>
                  <a:cubicBezTo>
                    <a:pt x="2536" y="238"/>
                    <a:pt x="2536" y="238"/>
                    <a:pt x="2537" y="239"/>
                  </a:cubicBezTo>
                  <a:cubicBezTo>
                    <a:pt x="2537" y="239"/>
                    <a:pt x="2537" y="239"/>
                    <a:pt x="2537" y="239"/>
                  </a:cubicBezTo>
                  <a:cubicBezTo>
                    <a:pt x="2537" y="240"/>
                    <a:pt x="2537" y="240"/>
                    <a:pt x="2537" y="240"/>
                  </a:cubicBezTo>
                  <a:cubicBezTo>
                    <a:pt x="2537" y="240"/>
                    <a:pt x="2537" y="239"/>
                    <a:pt x="2537" y="239"/>
                  </a:cubicBezTo>
                  <a:cubicBezTo>
                    <a:pt x="2538" y="239"/>
                    <a:pt x="2538" y="239"/>
                    <a:pt x="2538" y="239"/>
                  </a:cubicBezTo>
                  <a:cubicBezTo>
                    <a:pt x="2538" y="239"/>
                    <a:pt x="2538" y="239"/>
                    <a:pt x="2538" y="239"/>
                  </a:cubicBezTo>
                  <a:cubicBezTo>
                    <a:pt x="2538" y="239"/>
                    <a:pt x="2539" y="239"/>
                    <a:pt x="2539" y="239"/>
                  </a:cubicBezTo>
                  <a:cubicBezTo>
                    <a:pt x="2539" y="239"/>
                    <a:pt x="2539" y="238"/>
                    <a:pt x="2539" y="238"/>
                  </a:cubicBezTo>
                  <a:cubicBezTo>
                    <a:pt x="2539" y="238"/>
                    <a:pt x="2539" y="238"/>
                    <a:pt x="2539" y="238"/>
                  </a:cubicBezTo>
                  <a:cubicBezTo>
                    <a:pt x="2540" y="238"/>
                    <a:pt x="2540" y="238"/>
                    <a:pt x="2540" y="238"/>
                  </a:cubicBezTo>
                  <a:cubicBezTo>
                    <a:pt x="2540" y="238"/>
                    <a:pt x="2540" y="238"/>
                    <a:pt x="2540" y="238"/>
                  </a:cubicBezTo>
                  <a:cubicBezTo>
                    <a:pt x="2540" y="238"/>
                    <a:pt x="2540" y="238"/>
                    <a:pt x="2540" y="238"/>
                  </a:cubicBezTo>
                  <a:cubicBezTo>
                    <a:pt x="2541" y="238"/>
                    <a:pt x="2541" y="238"/>
                    <a:pt x="2541" y="238"/>
                  </a:cubicBezTo>
                  <a:cubicBezTo>
                    <a:pt x="2541" y="238"/>
                    <a:pt x="2541" y="238"/>
                    <a:pt x="2541" y="238"/>
                  </a:cubicBezTo>
                  <a:cubicBezTo>
                    <a:pt x="2541" y="238"/>
                    <a:pt x="2541" y="238"/>
                    <a:pt x="2542" y="238"/>
                  </a:cubicBezTo>
                  <a:cubicBezTo>
                    <a:pt x="2542" y="238"/>
                    <a:pt x="2542" y="238"/>
                    <a:pt x="2542" y="238"/>
                  </a:cubicBezTo>
                  <a:cubicBezTo>
                    <a:pt x="2542" y="238"/>
                    <a:pt x="2542" y="238"/>
                    <a:pt x="2542" y="238"/>
                  </a:cubicBezTo>
                  <a:cubicBezTo>
                    <a:pt x="2542" y="238"/>
                    <a:pt x="2542" y="238"/>
                    <a:pt x="2543" y="238"/>
                  </a:cubicBezTo>
                  <a:cubicBezTo>
                    <a:pt x="2543" y="238"/>
                    <a:pt x="2543" y="238"/>
                    <a:pt x="2543" y="238"/>
                  </a:cubicBezTo>
                  <a:cubicBezTo>
                    <a:pt x="2543" y="238"/>
                    <a:pt x="2543" y="238"/>
                    <a:pt x="2543" y="238"/>
                  </a:cubicBezTo>
                  <a:cubicBezTo>
                    <a:pt x="2544" y="238"/>
                    <a:pt x="2544" y="238"/>
                    <a:pt x="2544" y="238"/>
                  </a:cubicBezTo>
                  <a:cubicBezTo>
                    <a:pt x="2544" y="238"/>
                    <a:pt x="2544" y="238"/>
                    <a:pt x="2544" y="238"/>
                  </a:cubicBezTo>
                  <a:cubicBezTo>
                    <a:pt x="2544" y="237"/>
                    <a:pt x="2544" y="237"/>
                    <a:pt x="2545" y="237"/>
                  </a:cubicBezTo>
                  <a:cubicBezTo>
                    <a:pt x="2545" y="237"/>
                    <a:pt x="2545" y="238"/>
                    <a:pt x="2545" y="238"/>
                  </a:cubicBezTo>
                  <a:cubicBezTo>
                    <a:pt x="2545" y="238"/>
                    <a:pt x="2545" y="237"/>
                    <a:pt x="2545" y="237"/>
                  </a:cubicBezTo>
                  <a:cubicBezTo>
                    <a:pt x="2545" y="237"/>
                    <a:pt x="2545" y="237"/>
                    <a:pt x="2546" y="237"/>
                  </a:cubicBezTo>
                  <a:cubicBezTo>
                    <a:pt x="2546" y="237"/>
                    <a:pt x="2546" y="237"/>
                    <a:pt x="2546" y="237"/>
                  </a:cubicBezTo>
                  <a:cubicBezTo>
                    <a:pt x="2546" y="237"/>
                    <a:pt x="2546" y="237"/>
                    <a:pt x="2546" y="237"/>
                  </a:cubicBezTo>
                  <a:cubicBezTo>
                    <a:pt x="2546" y="237"/>
                    <a:pt x="2547" y="238"/>
                    <a:pt x="2547" y="238"/>
                  </a:cubicBezTo>
                  <a:cubicBezTo>
                    <a:pt x="2547" y="238"/>
                    <a:pt x="2547" y="237"/>
                    <a:pt x="2547" y="237"/>
                  </a:cubicBezTo>
                  <a:cubicBezTo>
                    <a:pt x="2547" y="237"/>
                    <a:pt x="2547" y="236"/>
                    <a:pt x="2548" y="236"/>
                  </a:cubicBezTo>
                  <a:cubicBezTo>
                    <a:pt x="2548" y="236"/>
                    <a:pt x="2548" y="237"/>
                    <a:pt x="2548" y="237"/>
                  </a:cubicBezTo>
                  <a:cubicBezTo>
                    <a:pt x="2548" y="237"/>
                    <a:pt x="2548" y="236"/>
                    <a:pt x="2548" y="236"/>
                  </a:cubicBezTo>
                  <a:cubicBezTo>
                    <a:pt x="2548" y="236"/>
                    <a:pt x="2548" y="236"/>
                    <a:pt x="2548" y="236"/>
                  </a:cubicBezTo>
                  <a:cubicBezTo>
                    <a:pt x="2549" y="236"/>
                    <a:pt x="2549" y="237"/>
                    <a:pt x="2549" y="237"/>
                  </a:cubicBezTo>
                  <a:cubicBezTo>
                    <a:pt x="2549" y="237"/>
                    <a:pt x="2549" y="237"/>
                    <a:pt x="2549" y="236"/>
                  </a:cubicBezTo>
                  <a:cubicBezTo>
                    <a:pt x="2549" y="236"/>
                    <a:pt x="2550" y="236"/>
                    <a:pt x="2550" y="236"/>
                  </a:cubicBezTo>
                  <a:cubicBezTo>
                    <a:pt x="2550" y="236"/>
                    <a:pt x="2550" y="236"/>
                    <a:pt x="2550" y="236"/>
                  </a:cubicBezTo>
                  <a:cubicBezTo>
                    <a:pt x="2550" y="236"/>
                    <a:pt x="2550" y="236"/>
                    <a:pt x="2550" y="236"/>
                  </a:cubicBezTo>
                  <a:cubicBezTo>
                    <a:pt x="2550" y="236"/>
                    <a:pt x="2550" y="236"/>
                    <a:pt x="2551" y="236"/>
                  </a:cubicBezTo>
                  <a:cubicBezTo>
                    <a:pt x="2551" y="236"/>
                    <a:pt x="2551" y="236"/>
                    <a:pt x="2551" y="236"/>
                  </a:cubicBezTo>
                  <a:cubicBezTo>
                    <a:pt x="2551" y="236"/>
                    <a:pt x="2551" y="236"/>
                    <a:pt x="2551" y="236"/>
                  </a:cubicBezTo>
                  <a:cubicBezTo>
                    <a:pt x="2552" y="236"/>
                    <a:pt x="2552" y="236"/>
                    <a:pt x="2552" y="236"/>
                  </a:cubicBezTo>
                  <a:cubicBezTo>
                    <a:pt x="2552" y="236"/>
                    <a:pt x="2552" y="236"/>
                    <a:pt x="2552" y="236"/>
                  </a:cubicBezTo>
                  <a:cubicBezTo>
                    <a:pt x="2552" y="236"/>
                    <a:pt x="2552" y="236"/>
                    <a:pt x="2553" y="236"/>
                  </a:cubicBezTo>
                  <a:cubicBezTo>
                    <a:pt x="2553" y="236"/>
                    <a:pt x="2553" y="236"/>
                    <a:pt x="2553" y="236"/>
                  </a:cubicBezTo>
                  <a:cubicBezTo>
                    <a:pt x="2553" y="236"/>
                    <a:pt x="2553" y="236"/>
                    <a:pt x="2553" y="236"/>
                  </a:cubicBezTo>
                  <a:cubicBezTo>
                    <a:pt x="2553" y="236"/>
                    <a:pt x="2553" y="236"/>
                    <a:pt x="2554" y="236"/>
                  </a:cubicBezTo>
                  <a:cubicBezTo>
                    <a:pt x="2554" y="236"/>
                    <a:pt x="2554" y="235"/>
                    <a:pt x="2554" y="235"/>
                  </a:cubicBezTo>
                  <a:cubicBezTo>
                    <a:pt x="2554" y="235"/>
                    <a:pt x="2554" y="236"/>
                    <a:pt x="2554" y="236"/>
                  </a:cubicBezTo>
                  <a:cubicBezTo>
                    <a:pt x="2554" y="236"/>
                    <a:pt x="2555" y="236"/>
                    <a:pt x="2555" y="236"/>
                  </a:cubicBezTo>
                  <a:cubicBezTo>
                    <a:pt x="2555" y="236"/>
                    <a:pt x="2555" y="236"/>
                    <a:pt x="2555" y="236"/>
                  </a:cubicBezTo>
                  <a:cubicBezTo>
                    <a:pt x="2555" y="236"/>
                    <a:pt x="2555" y="236"/>
                    <a:pt x="2556" y="236"/>
                  </a:cubicBezTo>
                  <a:cubicBezTo>
                    <a:pt x="2556" y="236"/>
                    <a:pt x="2556" y="236"/>
                    <a:pt x="2556" y="236"/>
                  </a:cubicBezTo>
                  <a:cubicBezTo>
                    <a:pt x="2556" y="236"/>
                    <a:pt x="2556" y="235"/>
                    <a:pt x="2556" y="235"/>
                  </a:cubicBezTo>
                  <a:cubicBezTo>
                    <a:pt x="2556" y="235"/>
                    <a:pt x="2556" y="236"/>
                    <a:pt x="2556" y="236"/>
                  </a:cubicBezTo>
                  <a:cubicBezTo>
                    <a:pt x="2557" y="236"/>
                    <a:pt x="2557" y="236"/>
                    <a:pt x="2557" y="236"/>
                  </a:cubicBezTo>
                  <a:cubicBezTo>
                    <a:pt x="2557" y="236"/>
                    <a:pt x="2557" y="236"/>
                    <a:pt x="2557" y="235"/>
                  </a:cubicBezTo>
                  <a:cubicBezTo>
                    <a:pt x="2557" y="235"/>
                    <a:pt x="2558" y="235"/>
                    <a:pt x="2558" y="235"/>
                  </a:cubicBezTo>
                  <a:cubicBezTo>
                    <a:pt x="2558" y="235"/>
                    <a:pt x="2558" y="235"/>
                    <a:pt x="2558" y="235"/>
                  </a:cubicBezTo>
                  <a:cubicBezTo>
                    <a:pt x="2558" y="235"/>
                    <a:pt x="2558" y="235"/>
                    <a:pt x="2558" y="235"/>
                  </a:cubicBezTo>
                  <a:cubicBezTo>
                    <a:pt x="2558" y="235"/>
                    <a:pt x="2558" y="235"/>
                    <a:pt x="2559" y="235"/>
                  </a:cubicBezTo>
                  <a:cubicBezTo>
                    <a:pt x="2559" y="235"/>
                    <a:pt x="2559" y="235"/>
                    <a:pt x="2559" y="235"/>
                  </a:cubicBezTo>
                  <a:cubicBezTo>
                    <a:pt x="2559" y="235"/>
                    <a:pt x="2559" y="235"/>
                    <a:pt x="2559" y="235"/>
                  </a:cubicBezTo>
                  <a:cubicBezTo>
                    <a:pt x="2560" y="235"/>
                    <a:pt x="2560" y="235"/>
                    <a:pt x="2560" y="235"/>
                  </a:cubicBezTo>
                  <a:cubicBezTo>
                    <a:pt x="2560" y="235"/>
                    <a:pt x="2560" y="235"/>
                    <a:pt x="2560" y="235"/>
                  </a:cubicBezTo>
                  <a:cubicBezTo>
                    <a:pt x="2560" y="234"/>
                    <a:pt x="2560" y="234"/>
                    <a:pt x="2561" y="234"/>
                  </a:cubicBezTo>
                  <a:cubicBezTo>
                    <a:pt x="2561" y="234"/>
                    <a:pt x="2561" y="235"/>
                    <a:pt x="2561" y="235"/>
                  </a:cubicBezTo>
                  <a:cubicBezTo>
                    <a:pt x="2561" y="235"/>
                    <a:pt x="2561" y="234"/>
                    <a:pt x="2561" y="234"/>
                  </a:cubicBezTo>
                  <a:cubicBezTo>
                    <a:pt x="2561" y="234"/>
                    <a:pt x="2561" y="235"/>
                    <a:pt x="2562" y="235"/>
                  </a:cubicBezTo>
                  <a:cubicBezTo>
                    <a:pt x="2562" y="235"/>
                    <a:pt x="2562" y="234"/>
                    <a:pt x="2562" y="234"/>
                  </a:cubicBezTo>
                  <a:cubicBezTo>
                    <a:pt x="2562" y="234"/>
                    <a:pt x="2562" y="234"/>
                    <a:pt x="2562" y="235"/>
                  </a:cubicBezTo>
                  <a:cubicBezTo>
                    <a:pt x="2562" y="235"/>
                    <a:pt x="2563" y="235"/>
                    <a:pt x="2563" y="235"/>
                  </a:cubicBezTo>
                  <a:cubicBezTo>
                    <a:pt x="2563" y="235"/>
                    <a:pt x="2563" y="234"/>
                    <a:pt x="2563" y="234"/>
                  </a:cubicBezTo>
                  <a:cubicBezTo>
                    <a:pt x="2563" y="234"/>
                    <a:pt x="2563" y="235"/>
                    <a:pt x="2564" y="235"/>
                  </a:cubicBezTo>
                  <a:cubicBezTo>
                    <a:pt x="2564" y="235"/>
                    <a:pt x="2564" y="234"/>
                    <a:pt x="2564" y="234"/>
                  </a:cubicBezTo>
                  <a:cubicBezTo>
                    <a:pt x="2564" y="234"/>
                    <a:pt x="2564" y="234"/>
                    <a:pt x="2564" y="234"/>
                  </a:cubicBezTo>
                  <a:cubicBezTo>
                    <a:pt x="2564" y="234"/>
                    <a:pt x="2564" y="234"/>
                    <a:pt x="2564" y="234"/>
                  </a:cubicBezTo>
                  <a:cubicBezTo>
                    <a:pt x="2565" y="234"/>
                    <a:pt x="2565" y="234"/>
                    <a:pt x="2565" y="234"/>
                  </a:cubicBezTo>
                  <a:cubicBezTo>
                    <a:pt x="2565" y="234"/>
                    <a:pt x="2565" y="235"/>
                    <a:pt x="2565" y="235"/>
                  </a:cubicBezTo>
                  <a:cubicBezTo>
                    <a:pt x="2565" y="234"/>
                    <a:pt x="2566" y="233"/>
                    <a:pt x="2566" y="233"/>
                  </a:cubicBezTo>
                  <a:cubicBezTo>
                    <a:pt x="2566" y="233"/>
                    <a:pt x="2566" y="234"/>
                    <a:pt x="2566" y="234"/>
                  </a:cubicBezTo>
                  <a:cubicBezTo>
                    <a:pt x="2566" y="235"/>
                    <a:pt x="2566" y="235"/>
                    <a:pt x="2566" y="234"/>
                  </a:cubicBezTo>
                  <a:cubicBezTo>
                    <a:pt x="2566" y="234"/>
                    <a:pt x="2567" y="234"/>
                    <a:pt x="2567" y="234"/>
                  </a:cubicBezTo>
                  <a:cubicBezTo>
                    <a:pt x="2567" y="234"/>
                    <a:pt x="2567" y="234"/>
                    <a:pt x="2567" y="234"/>
                  </a:cubicBezTo>
                  <a:cubicBezTo>
                    <a:pt x="2567" y="234"/>
                    <a:pt x="2567" y="234"/>
                    <a:pt x="2567" y="234"/>
                  </a:cubicBezTo>
                  <a:cubicBezTo>
                    <a:pt x="2568" y="234"/>
                    <a:pt x="2568" y="234"/>
                    <a:pt x="2568" y="234"/>
                  </a:cubicBezTo>
                  <a:cubicBezTo>
                    <a:pt x="2568" y="234"/>
                    <a:pt x="2568" y="234"/>
                    <a:pt x="2568" y="234"/>
                  </a:cubicBezTo>
                  <a:cubicBezTo>
                    <a:pt x="2568" y="234"/>
                    <a:pt x="2568" y="233"/>
                    <a:pt x="2569" y="233"/>
                  </a:cubicBezTo>
                  <a:cubicBezTo>
                    <a:pt x="2569" y="233"/>
                    <a:pt x="2569" y="233"/>
                    <a:pt x="2569" y="233"/>
                  </a:cubicBezTo>
                  <a:cubicBezTo>
                    <a:pt x="2569" y="233"/>
                    <a:pt x="2569" y="234"/>
                    <a:pt x="2569" y="234"/>
                  </a:cubicBezTo>
                  <a:cubicBezTo>
                    <a:pt x="2569" y="234"/>
                    <a:pt x="2569" y="233"/>
                    <a:pt x="2570" y="233"/>
                  </a:cubicBezTo>
                  <a:cubicBezTo>
                    <a:pt x="2570" y="233"/>
                    <a:pt x="2570" y="233"/>
                    <a:pt x="2570" y="233"/>
                  </a:cubicBezTo>
                  <a:cubicBezTo>
                    <a:pt x="2570" y="233"/>
                    <a:pt x="2570" y="233"/>
                    <a:pt x="2570" y="233"/>
                  </a:cubicBezTo>
                  <a:cubicBezTo>
                    <a:pt x="2571" y="233"/>
                    <a:pt x="2571" y="233"/>
                    <a:pt x="2571" y="233"/>
                  </a:cubicBezTo>
                  <a:cubicBezTo>
                    <a:pt x="2571" y="233"/>
                    <a:pt x="2571" y="233"/>
                    <a:pt x="2571" y="233"/>
                  </a:cubicBezTo>
                  <a:cubicBezTo>
                    <a:pt x="2571" y="233"/>
                    <a:pt x="2571" y="233"/>
                    <a:pt x="2571" y="233"/>
                  </a:cubicBezTo>
                  <a:cubicBezTo>
                    <a:pt x="2571" y="233"/>
                    <a:pt x="2572" y="233"/>
                    <a:pt x="2572" y="233"/>
                  </a:cubicBezTo>
                  <a:cubicBezTo>
                    <a:pt x="2572" y="233"/>
                    <a:pt x="2572" y="233"/>
                    <a:pt x="2572" y="233"/>
                  </a:cubicBezTo>
                  <a:cubicBezTo>
                    <a:pt x="2572" y="233"/>
                    <a:pt x="2572" y="233"/>
                    <a:pt x="2573" y="233"/>
                  </a:cubicBezTo>
                  <a:cubicBezTo>
                    <a:pt x="2573" y="233"/>
                    <a:pt x="2573" y="233"/>
                    <a:pt x="2573" y="233"/>
                  </a:cubicBezTo>
                  <a:cubicBezTo>
                    <a:pt x="2573" y="233"/>
                    <a:pt x="2573" y="233"/>
                    <a:pt x="2573" y="233"/>
                  </a:cubicBezTo>
                  <a:cubicBezTo>
                    <a:pt x="2573" y="233"/>
                    <a:pt x="2574" y="233"/>
                    <a:pt x="2574" y="233"/>
                  </a:cubicBezTo>
                  <a:cubicBezTo>
                    <a:pt x="2574" y="233"/>
                    <a:pt x="2574" y="233"/>
                    <a:pt x="2574" y="233"/>
                  </a:cubicBezTo>
                  <a:cubicBezTo>
                    <a:pt x="2574" y="233"/>
                    <a:pt x="2574" y="233"/>
                    <a:pt x="2574" y="233"/>
                  </a:cubicBezTo>
                  <a:cubicBezTo>
                    <a:pt x="2574" y="233"/>
                    <a:pt x="2575" y="233"/>
                    <a:pt x="2575" y="233"/>
                  </a:cubicBezTo>
                  <a:cubicBezTo>
                    <a:pt x="2575" y="233"/>
                    <a:pt x="2575" y="233"/>
                    <a:pt x="2575" y="233"/>
                  </a:cubicBezTo>
                  <a:cubicBezTo>
                    <a:pt x="2575" y="233"/>
                    <a:pt x="2575" y="233"/>
                    <a:pt x="2575" y="233"/>
                  </a:cubicBezTo>
                  <a:cubicBezTo>
                    <a:pt x="2576" y="233"/>
                    <a:pt x="2576" y="232"/>
                    <a:pt x="2576" y="232"/>
                  </a:cubicBezTo>
                  <a:cubicBezTo>
                    <a:pt x="2576" y="232"/>
                    <a:pt x="2576" y="233"/>
                    <a:pt x="2576" y="233"/>
                  </a:cubicBezTo>
                  <a:cubicBezTo>
                    <a:pt x="2576" y="233"/>
                    <a:pt x="2577" y="233"/>
                    <a:pt x="2577" y="232"/>
                  </a:cubicBezTo>
                  <a:cubicBezTo>
                    <a:pt x="2577" y="232"/>
                    <a:pt x="2577" y="232"/>
                    <a:pt x="2577" y="232"/>
                  </a:cubicBezTo>
                  <a:cubicBezTo>
                    <a:pt x="2577" y="232"/>
                    <a:pt x="2577" y="232"/>
                    <a:pt x="2577" y="232"/>
                  </a:cubicBezTo>
                  <a:cubicBezTo>
                    <a:pt x="2577" y="232"/>
                    <a:pt x="2577" y="232"/>
                    <a:pt x="2578" y="233"/>
                  </a:cubicBezTo>
                  <a:cubicBezTo>
                    <a:pt x="2578" y="233"/>
                    <a:pt x="2578" y="232"/>
                    <a:pt x="2578" y="232"/>
                  </a:cubicBezTo>
                  <a:cubicBezTo>
                    <a:pt x="2578" y="232"/>
                    <a:pt x="2578" y="232"/>
                    <a:pt x="2578" y="232"/>
                  </a:cubicBezTo>
                  <a:cubicBezTo>
                    <a:pt x="2579" y="232"/>
                    <a:pt x="2579" y="232"/>
                    <a:pt x="2579" y="232"/>
                  </a:cubicBezTo>
                  <a:cubicBezTo>
                    <a:pt x="2579" y="232"/>
                    <a:pt x="2579" y="232"/>
                    <a:pt x="2579" y="232"/>
                  </a:cubicBezTo>
                  <a:cubicBezTo>
                    <a:pt x="2579" y="232"/>
                    <a:pt x="2579" y="231"/>
                    <a:pt x="2579" y="231"/>
                  </a:cubicBezTo>
                  <a:cubicBezTo>
                    <a:pt x="2579" y="231"/>
                    <a:pt x="2580" y="231"/>
                    <a:pt x="2580" y="232"/>
                  </a:cubicBezTo>
                  <a:cubicBezTo>
                    <a:pt x="2580" y="232"/>
                    <a:pt x="2580" y="232"/>
                    <a:pt x="2580" y="232"/>
                  </a:cubicBezTo>
                  <a:cubicBezTo>
                    <a:pt x="2580" y="232"/>
                    <a:pt x="2580" y="232"/>
                    <a:pt x="2581" y="232"/>
                  </a:cubicBezTo>
                  <a:cubicBezTo>
                    <a:pt x="2581" y="232"/>
                    <a:pt x="2581" y="232"/>
                    <a:pt x="2581" y="232"/>
                  </a:cubicBezTo>
                  <a:cubicBezTo>
                    <a:pt x="2581" y="232"/>
                    <a:pt x="2581" y="231"/>
                    <a:pt x="2581" y="231"/>
                  </a:cubicBezTo>
                  <a:cubicBezTo>
                    <a:pt x="2581" y="231"/>
                    <a:pt x="2582" y="232"/>
                    <a:pt x="2582" y="232"/>
                  </a:cubicBezTo>
                  <a:cubicBezTo>
                    <a:pt x="2582" y="231"/>
                    <a:pt x="2582" y="231"/>
                    <a:pt x="2582" y="231"/>
                  </a:cubicBezTo>
                  <a:cubicBezTo>
                    <a:pt x="2582" y="231"/>
                    <a:pt x="2582" y="232"/>
                    <a:pt x="2582" y="232"/>
                  </a:cubicBezTo>
                  <a:cubicBezTo>
                    <a:pt x="2582" y="232"/>
                    <a:pt x="2583" y="231"/>
                    <a:pt x="2583" y="231"/>
                  </a:cubicBezTo>
                  <a:cubicBezTo>
                    <a:pt x="2583" y="231"/>
                    <a:pt x="2583" y="231"/>
                    <a:pt x="2583" y="231"/>
                  </a:cubicBezTo>
                  <a:cubicBezTo>
                    <a:pt x="2583" y="231"/>
                    <a:pt x="2583" y="231"/>
                    <a:pt x="2583" y="231"/>
                  </a:cubicBezTo>
                  <a:cubicBezTo>
                    <a:pt x="2584" y="231"/>
                    <a:pt x="2584" y="231"/>
                    <a:pt x="2584" y="231"/>
                  </a:cubicBezTo>
                  <a:cubicBezTo>
                    <a:pt x="2584" y="231"/>
                    <a:pt x="2584" y="231"/>
                    <a:pt x="2584" y="231"/>
                  </a:cubicBezTo>
                  <a:cubicBezTo>
                    <a:pt x="2584" y="231"/>
                    <a:pt x="2585" y="231"/>
                    <a:pt x="2585" y="231"/>
                  </a:cubicBezTo>
                  <a:cubicBezTo>
                    <a:pt x="2585" y="231"/>
                    <a:pt x="2585" y="231"/>
                    <a:pt x="2585" y="231"/>
                  </a:cubicBezTo>
                  <a:cubicBezTo>
                    <a:pt x="2585" y="231"/>
                    <a:pt x="2585" y="231"/>
                    <a:pt x="2585" y="231"/>
                  </a:cubicBezTo>
                  <a:cubicBezTo>
                    <a:pt x="2585" y="231"/>
                    <a:pt x="2585" y="231"/>
                    <a:pt x="2586" y="231"/>
                  </a:cubicBezTo>
                  <a:cubicBezTo>
                    <a:pt x="2586" y="231"/>
                    <a:pt x="2586" y="231"/>
                    <a:pt x="2586" y="231"/>
                  </a:cubicBezTo>
                  <a:cubicBezTo>
                    <a:pt x="2586" y="231"/>
                    <a:pt x="2586" y="231"/>
                    <a:pt x="2586" y="231"/>
                  </a:cubicBezTo>
                  <a:cubicBezTo>
                    <a:pt x="2587" y="231"/>
                    <a:pt x="2587" y="231"/>
                    <a:pt x="2587" y="231"/>
                  </a:cubicBezTo>
                  <a:cubicBezTo>
                    <a:pt x="2587" y="231"/>
                    <a:pt x="2587" y="231"/>
                    <a:pt x="2587" y="231"/>
                  </a:cubicBezTo>
                  <a:cubicBezTo>
                    <a:pt x="2587" y="231"/>
                    <a:pt x="2587" y="230"/>
                    <a:pt x="2587" y="230"/>
                  </a:cubicBezTo>
                  <a:cubicBezTo>
                    <a:pt x="2587" y="230"/>
                    <a:pt x="2588" y="230"/>
                    <a:pt x="2588" y="230"/>
                  </a:cubicBezTo>
                  <a:cubicBezTo>
                    <a:pt x="2588" y="230"/>
                    <a:pt x="2588" y="231"/>
                    <a:pt x="2588" y="231"/>
                  </a:cubicBezTo>
                  <a:cubicBezTo>
                    <a:pt x="2588" y="231"/>
                    <a:pt x="2588" y="231"/>
                    <a:pt x="2589" y="231"/>
                  </a:cubicBezTo>
                  <a:cubicBezTo>
                    <a:pt x="2589" y="230"/>
                    <a:pt x="2589" y="230"/>
                    <a:pt x="2589" y="230"/>
                  </a:cubicBezTo>
                  <a:cubicBezTo>
                    <a:pt x="2589" y="230"/>
                    <a:pt x="2589" y="230"/>
                    <a:pt x="2589" y="230"/>
                  </a:cubicBezTo>
                  <a:cubicBezTo>
                    <a:pt x="2589" y="230"/>
                    <a:pt x="2590" y="231"/>
                    <a:pt x="2590" y="231"/>
                  </a:cubicBezTo>
                  <a:cubicBezTo>
                    <a:pt x="2590" y="231"/>
                    <a:pt x="2590" y="230"/>
                    <a:pt x="2590" y="230"/>
                  </a:cubicBezTo>
                  <a:cubicBezTo>
                    <a:pt x="2590" y="230"/>
                    <a:pt x="2590" y="230"/>
                    <a:pt x="2590" y="230"/>
                  </a:cubicBezTo>
                  <a:cubicBezTo>
                    <a:pt x="2590" y="230"/>
                    <a:pt x="2591" y="231"/>
                    <a:pt x="2591" y="231"/>
                  </a:cubicBezTo>
                  <a:cubicBezTo>
                    <a:pt x="2591" y="231"/>
                    <a:pt x="2591" y="230"/>
                    <a:pt x="2591" y="230"/>
                  </a:cubicBezTo>
                  <a:cubicBezTo>
                    <a:pt x="2591" y="230"/>
                    <a:pt x="2591" y="230"/>
                    <a:pt x="2591" y="230"/>
                  </a:cubicBezTo>
                  <a:cubicBezTo>
                    <a:pt x="2592" y="230"/>
                    <a:pt x="2592" y="230"/>
                    <a:pt x="2592" y="230"/>
                  </a:cubicBezTo>
                  <a:cubicBezTo>
                    <a:pt x="2592" y="230"/>
                    <a:pt x="2592" y="230"/>
                    <a:pt x="2592" y="230"/>
                  </a:cubicBezTo>
                  <a:cubicBezTo>
                    <a:pt x="2592" y="230"/>
                    <a:pt x="2593" y="230"/>
                    <a:pt x="2593" y="230"/>
                  </a:cubicBezTo>
                  <a:cubicBezTo>
                    <a:pt x="2593" y="230"/>
                    <a:pt x="2593" y="230"/>
                    <a:pt x="2593" y="230"/>
                  </a:cubicBezTo>
                  <a:cubicBezTo>
                    <a:pt x="2593" y="230"/>
                    <a:pt x="2593" y="230"/>
                    <a:pt x="2593" y="230"/>
                  </a:cubicBezTo>
                  <a:cubicBezTo>
                    <a:pt x="2593" y="230"/>
                    <a:pt x="2593" y="230"/>
                    <a:pt x="2594" y="230"/>
                  </a:cubicBezTo>
                  <a:cubicBezTo>
                    <a:pt x="2594" y="230"/>
                    <a:pt x="2594" y="230"/>
                    <a:pt x="2594" y="230"/>
                  </a:cubicBezTo>
                  <a:cubicBezTo>
                    <a:pt x="2594" y="230"/>
                    <a:pt x="2594" y="230"/>
                    <a:pt x="2594" y="230"/>
                  </a:cubicBezTo>
                  <a:cubicBezTo>
                    <a:pt x="2595" y="230"/>
                    <a:pt x="2595" y="230"/>
                    <a:pt x="2595" y="230"/>
                  </a:cubicBezTo>
                  <a:cubicBezTo>
                    <a:pt x="2595" y="230"/>
                    <a:pt x="2595" y="230"/>
                    <a:pt x="2595" y="230"/>
                  </a:cubicBezTo>
                  <a:cubicBezTo>
                    <a:pt x="2595" y="229"/>
                    <a:pt x="2595" y="229"/>
                    <a:pt x="2595" y="229"/>
                  </a:cubicBezTo>
                  <a:cubicBezTo>
                    <a:pt x="2596" y="229"/>
                    <a:pt x="2596" y="230"/>
                    <a:pt x="2596" y="230"/>
                  </a:cubicBezTo>
                  <a:cubicBezTo>
                    <a:pt x="2596" y="230"/>
                    <a:pt x="2596" y="229"/>
                    <a:pt x="2596" y="230"/>
                  </a:cubicBezTo>
                  <a:cubicBezTo>
                    <a:pt x="2596" y="230"/>
                    <a:pt x="2596" y="230"/>
                    <a:pt x="2597" y="230"/>
                  </a:cubicBezTo>
                  <a:cubicBezTo>
                    <a:pt x="2597" y="230"/>
                    <a:pt x="2597" y="229"/>
                    <a:pt x="2597" y="229"/>
                  </a:cubicBezTo>
                  <a:cubicBezTo>
                    <a:pt x="2597" y="229"/>
                    <a:pt x="2597" y="229"/>
                    <a:pt x="2597" y="230"/>
                  </a:cubicBezTo>
                  <a:cubicBezTo>
                    <a:pt x="2598" y="230"/>
                    <a:pt x="2598" y="229"/>
                    <a:pt x="2598" y="230"/>
                  </a:cubicBezTo>
                  <a:cubicBezTo>
                    <a:pt x="2598" y="230"/>
                    <a:pt x="2598" y="230"/>
                    <a:pt x="2598" y="230"/>
                  </a:cubicBezTo>
                  <a:cubicBezTo>
                    <a:pt x="2598" y="230"/>
                    <a:pt x="2598" y="230"/>
                    <a:pt x="2598" y="230"/>
                  </a:cubicBezTo>
                  <a:cubicBezTo>
                    <a:pt x="2598" y="230"/>
                    <a:pt x="2599" y="230"/>
                    <a:pt x="2599" y="230"/>
                  </a:cubicBezTo>
                  <a:cubicBezTo>
                    <a:pt x="2599" y="229"/>
                    <a:pt x="2599" y="229"/>
                    <a:pt x="2599" y="229"/>
                  </a:cubicBezTo>
                  <a:cubicBezTo>
                    <a:pt x="2599" y="229"/>
                    <a:pt x="2599" y="229"/>
                    <a:pt x="2600" y="229"/>
                  </a:cubicBezTo>
                  <a:cubicBezTo>
                    <a:pt x="2600" y="229"/>
                    <a:pt x="2600" y="229"/>
                    <a:pt x="2600" y="229"/>
                  </a:cubicBezTo>
                  <a:cubicBezTo>
                    <a:pt x="2600" y="229"/>
                    <a:pt x="2600" y="229"/>
                    <a:pt x="2600" y="229"/>
                  </a:cubicBezTo>
                  <a:cubicBezTo>
                    <a:pt x="2600" y="229"/>
                    <a:pt x="2600" y="229"/>
                    <a:pt x="2600" y="229"/>
                  </a:cubicBezTo>
                  <a:cubicBezTo>
                    <a:pt x="2601" y="229"/>
                    <a:pt x="2601" y="229"/>
                    <a:pt x="2601" y="229"/>
                  </a:cubicBezTo>
                  <a:cubicBezTo>
                    <a:pt x="2601" y="229"/>
                    <a:pt x="2601" y="229"/>
                    <a:pt x="2601" y="229"/>
                  </a:cubicBezTo>
                  <a:cubicBezTo>
                    <a:pt x="2601" y="229"/>
                    <a:pt x="2602" y="229"/>
                    <a:pt x="2602" y="229"/>
                  </a:cubicBezTo>
                  <a:cubicBezTo>
                    <a:pt x="2602" y="229"/>
                    <a:pt x="2602" y="229"/>
                    <a:pt x="2602" y="229"/>
                  </a:cubicBezTo>
                  <a:cubicBezTo>
                    <a:pt x="2602" y="229"/>
                    <a:pt x="2602" y="229"/>
                    <a:pt x="2602" y="229"/>
                  </a:cubicBezTo>
                  <a:cubicBezTo>
                    <a:pt x="2603" y="229"/>
                    <a:pt x="2603" y="229"/>
                    <a:pt x="2603" y="229"/>
                  </a:cubicBezTo>
                  <a:cubicBezTo>
                    <a:pt x="2603" y="229"/>
                    <a:pt x="2603" y="229"/>
                    <a:pt x="2603" y="228"/>
                  </a:cubicBezTo>
                  <a:cubicBezTo>
                    <a:pt x="2603" y="228"/>
                    <a:pt x="2603" y="228"/>
                    <a:pt x="2603" y="228"/>
                  </a:cubicBezTo>
                  <a:cubicBezTo>
                    <a:pt x="2604" y="229"/>
                    <a:pt x="2604" y="229"/>
                    <a:pt x="2604" y="229"/>
                  </a:cubicBezTo>
                  <a:cubicBezTo>
                    <a:pt x="2604" y="229"/>
                    <a:pt x="2604" y="228"/>
                    <a:pt x="2604" y="228"/>
                  </a:cubicBezTo>
                  <a:cubicBezTo>
                    <a:pt x="2604" y="228"/>
                    <a:pt x="2604" y="228"/>
                    <a:pt x="2605" y="228"/>
                  </a:cubicBezTo>
                  <a:cubicBezTo>
                    <a:pt x="2605" y="229"/>
                    <a:pt x="2605" y="228"/>
                    <a:pt x="2605" y="228"/>
                  </a:cubicBezTo>
                  <a:cubicBezTo>
                    <a:pt x="2605" y="228"/>
                    <a:pt x="2605" y="229"/>
                    <a:pt x="2605" y="229"/>
                  </a:cubicBezTo>
                  <a:cubicBezTo>
                    <a:pt x="2606" y="229"/>
                    <a:pt x="2606" y="229"/>
                    <a:pt x="2606" y="228"/>
                  </a:cubicBezTo>
                  <a:cubicBezTo>
                    <a:pt x="2606" y="228"/>
                    <a:pt x="2606" y="228"/>
                    <a:pt x="2606" y="228"/>
                  </a:cubicBezTo>
                  <a:cubicBezTo>
                    <a:pt x="2606" y="228"/>
                    <a:pt x="2606" y="228"/>
                    <a:pt x="2606" y="228"/>
                  </a:cubicBezTo>
                  <a:cubicBezTo>
                    <a:pt x="2606" y="228"/>
                    <a:pt x="2607" y="228"/>
                    <a:pt x="2607" y="228"/>
                  </a:cubicBezTo>
                  <a:cubicBezTo>
                    <a:pt x="2607" y="228"/>
                    <a:pt x="2607" y="228"/>
                    <a:pt x="2607" y="228"/>
                  </a:cubicBezTo>
                  <a:cubicBezTo>
                    <a:pt x="2607" y="228"/>
                    <a:pt x="2607" y="228"/>
                    <a:pt x="2608" y="228"/>
                  </a:cubicBezTo>
                  <a:cubicBezTo>
                    <a:pt x="2608" y="228"/>
                    <a:pt x="2608" y="228"/>
                    <a:pt x="2608" y="228"/>
                  </a:cubicBezTo>
                  <a:cubicBezTo>
                    <a:pt x="2608" y="228"/>
                    <a:pt x="2608" y="228"/>
                    <a:pt x="2608" y="228"/>
                  </a:cubicBezTo>
                  <a:cubicBezTo>
                    <a:pt x="2608" y="228"/>
                    <a:pt x="2608" y="228"/>
                    <a:pt x="2608" y="228"/>
                  </a:cubicBezTo>
                  <a:cubicBezTo>
                    <a:pt x="2609" y="228"/>
                    <a:pt x="2609" y="228"/>
                    <a:pt x="2609" y="228"/>
                  </a:cubicBezTo>
                  <a:cubicBezTo>
                    <a:pt x="2609" y="228"/>
                    <a:pt x="2609" y="228"/>
                    <a:pt x="2609" y="228"/>
                  </a:cubicBezTo>
                  <a:cubicBezTo>
                    <a:pt x="2609" y="228"/>
                    <a:pt x="2610" y="228"/>
                    <a:pt x="2610" y="228"/>
                  </a:cubicBezTo>
                  <a:cubicBezTo>
                    <a:pt x="2610" y="228"/>
                    <a:pt x="2610" y="229"/>
                    <a:pt x="2610" y="229"/>
                  </a:cubicBezTo>
                  <a:cubicBezTo>
                    <a:pt x="2610" y="229"/>
                    <a:pt x="2610" y="229"/>
                    <a:pt x="2610" y="228"/>
                  </a:cubicBezTo>
                  <a:cubicBezTo>
                    <a:pt x="2611" y="228"/>
                    <a:pt x="2611" y="228"/>
                    <a:pt x="2611" y="228"/>
                  </a:cubicBezTo>
                  <a:cubicBezTo>
                    <a:pt x="2611" y="228"/>
                    <a:pt x="2611" y="228"/>
                    <a:pt x="2611" y="228"/>
                  </a:cubicBezTo>
                  <a:cubicBezTo>
                    <a:pt x="2611" y="228"/>
                    <a:pt x="2611" y="228"/>
                    <a:pt x="2611" y="228"/>
                  </a:cubicBezTo>
                  <a:cubicBezTo>
                    <a:pt x="2612" y="228"/>
                    <a:pt x="2612" y="228"/>
                    <a:pt x="2612" y="228"/>
                  </a:cubicBezTo>
                  <a:cubicBezTo>
                    <a:pt x="2612" y="228"/>
                    <a:pt x="2612" y="227"/>
                    <a:pt x="2612" y="227"/>
                  </a:cubicBezTo>
                  <a:cubicBezTo>
                    <a:pt x="2612" y="227"/>
                    <a:pt x="2612" y="228"/>
                    <a:pt x="2613" y="228"/>
                  </a:cubicBezTo>
                  <a:cubicBezTo>
                    <a:pt x="2613" y="228"/>
                    <a:pt x="2613" y="228"/>
                    <a:pt x="2613" y="228"/>
                  </a:cubicBezTo>
                  <a:cubicBezTo>
                    <a:pt x="2613" y="228"/>
                    <a:pt x="2613" y="228"/>
                    <a:pt x="2613" y="228"/>
                  </a:cubicBezTo>
                  <a:cubicBezTo>
                    <a:pt x="2614" y="228"/>
                    <a:pt x="2614" y="227"/>
                    <a:pt x="2614" y="227"/>
                  </a:cubicBezTo>
                  <a:cubicBezTo>
                    <a:pt x="2614" y="228"/>
                    <a:pt x="2614" y="228"/>
                    <a:pt x="2614" y="228"/>
                  </a:cubicBezTo>
                  <a:cubicBezTo>
                    <a:pt x="2614" y="228"/>
                    <a:pt x="2614" y="228"/>
                    <a:pt x="2614" y="228"/>
                  </a:cubicBezTo>
                  <a:cubicBezTo>
                    <a:pt x="2614" y="228"/>
                    <a:pt x="2615" y="228"/>
                    <a:pt x="2615" y="228"/>
                  </a:cubicBezTo>
                  <a:cubicBezTo>
                    <a:pt x="2615" y="228"/>
                    <a:pt x="2615" y="228"/>
                    <a:pt x="2615" y="228"/>
                  </a:cubicBezTo>
                  <a:cubicBezTo>
                    <a:pt x="2615" y="228"/>
                    <a:pt x="2615" y="228"/>
                    <a:pt x="2616" y="228"/>
                  </a:cubicBezTo>
                  <a:cubicBezTo>
                    <a:pt x="2616" y="228"/>
                    <a:pt x="2616" y="227"/>
                    <a:pt x="2616" y="227"/>
                  </a:cubicBezTo>
                  <a:cubicBezTo>
                    <a:pt x="2616" y="227"/>
                    <a:pt x="2616" y="228"/>
                    <a:pt x="2616" y="228"/>
                  </a:cubicBezTo>
                  <a:cubicBezTo>
                    <a:pt x="2616" y="228"/>
                    <a:pt x="2616" y="227"/>
                    <a:pt x="2616" y="227"/>
                  </a:cubicBezTo>
                  <a:cubicBezTo>
                    <a:pt x="2617" y="227"/>
                    <a:pt x="2617" y="227"/>
                    <a:pt x="2617" y="227"/>
                  </a:cubicBezTo>
                  <a:cubicBezTo>
                    <a:pt x="2617" y="227"/>
                    <a:pt x="2617" y="228"/>
                    <a:pt x="2617" y="227"/>
                  </a:cubicBezTo>
                  <a:cubicBezTo>
                    <a:pt x="2617" y="227"/>
                    <a:pt x="2618" y="227"/>
                    <a:pt x="2618" y="227"/>
                  </a:cubicBezTo>
                  <a:cubicBezTo>
                    <a:pt x="2618" y="227"/>
                    <a:pt x="2618" y="227"/>
                    <a:pt x="2618" y="227"/>
                  </a:cubicBezTo>
                  <a:cubicBezTo>
                    <a:pt x="2618" y="227"/>
                    <a:pt x="2618" y="226"/>
                    <a:pt x="2618" y="226"/>
                  </a:cubicBezTo>
                  <a:cubicBezTo>
                    <a:pt x="2619" y="227"/>
                    <a:pt x="2619" y="228"/>
                    <a:pt x="2619" y="228"/>
                  </a:cubicBezTo>
                  <a:cubicBezTo>
                    <a:pt x="2619" y="228"/>
                    <a:pt x="2619" y="227"/>
                    <a:pt x="2619" y="226"/>
                  </a:cubicBezTo>
                  <a:cubicBezTo>
                    <a:pt x="2619" y="226"/>
                    <a:pt x="2619" y="226"/>
                    <a:pt x="2619" y="226"/>
                  </a:cubicBezTo>
                  <a:cubicBezTo>
                    <a:pt x="2620" y="227"/>
                    <a:pt x="2620" y="227"/>
                    <a:pt x="2620" y="227"/>
                  </a:cubicBezTo>
                  <a:cubicBezTo>
                    <a:pt x="2620" y="227"/>
                    <a:pt x="2620" y="227"/>
                    <a:pt x="2620" y="227"/>
                  </a:cubicBezTo>
                  <a:cubicBezTo>
                    <a:pt x="2620" y="227"/>
                    <a:pt x="2620" y="227"/>
                    <a:pt x="2621" y="227"/>
                  </a:cubicBezTo>
                  <a:cubicBezTo>
                    <a:pt x="2621" y="227"/>
                    <a:pt x="2621" y="227"/>
                    <a:pt x="2621" y="227"/>
                  </a:cubicBezTo>
                  <a:cubicBezTo>
                    <a:pt x="2621" y="227"/>
                    <a:pt x="2621" y="227"/>
                    <a:pt x="2621" y="227"/>
                  </a:cubicBezTo>
                  <a:cubicBezTo>
                    <a:pt x="2622" y="227"/>
                    <a:pt x="2622" y="226"/>
                    <a:pt x="2622" y="226"/>
                  </a:cubicBezTo>
                  <a:cubicBezTo>
                    <a:pt x="2622" y="226"/>
                    <a:pt x="2622" y="227"/>
                    <a:pt x="2622" y="227"/>
                  </a:cubicBezTo>
                  <a:cubicBezTo>
                    <a:pt x="2622" y="227"/>
                    <a:pt x="2622" y="226"/>
                    <a:pt x="2622" y="226"/>
                  </a:cubicBezTo>
                  <a:cubicBezTo>
                    <a:pt x="2623" y="226"/>
                    <a:pt x="2623" y="227"/>
                    <a:pt x="2623" y="227"/>
                  </a:cubicBezTo>
                  <a:cubicBezTo>
                    <a:pt x="2623" y="227"/>
                    <a:pt x="2623" y="227"/>
                    <a:pt x="2623" y="227"/>
                  </a:cubicBezTo>
                  <a:cubicBezTo>
                    <a:pt x="2623" y="227"/>
                    <a:pt x="2623" y="227"/>
                    <a:pt x="2624" y="226"/>
                  </a:cubicBezTo>
                  <a:cubicBezTo>
                    <a:pt x="2624" y="226"/>
                    <a:pt x="2624" y="226"/>
                    <a:pt x="2624" y="226"/>
                  </a:cubicBezTo>
                  <a:cubicBezTo>
                    <a:pt x="2624" y="226"/>
                    <a:pt x="2624" y="226"/>
                    <a:pt x="2624" y="226"/>
                  </a:cubicBezTo>
                  <a:cubicBezTo>
                    <a:pt x="2624" y="226"/>
                    <a:pt x="2624" y="226"/>
                    <a:pt x="2625" y="226"/>
                  </a:cubicBezTo>
                  <a:cubicBezTo>
                    <a:pt x="2625" y="227"/>
                    <a:pt x="2625" y="226"/>
                    <a:pt x="2625" y="226"/>
                  </a:cubicBezTo>
                  <a:cubicBezTo>
                    <a:pt x="2625" y="227"/>
                    <a:pt x="2625" y="227"/>
                    <a:pt x="2625" y="227"/>
                  </a:cubicBezTo>
                  <a:cubicBezTo>
                    <a:pt x="2625" y="227"/>
                    <a:pt x="2626" y="226"/>
                    <a:pt x="2626" y="226"/>
                  </a:cubicBezTo>
                  <a:cubicBezTo>
                    <a:pt x="2626" y="226"/>
                    <a:pt x="2626" y="226"/>
                    <a:pt x="2626" y="226"/>
                  </a:cubicBezTo>
                  <a:cubicBezTo>
                    <a:pt x="2626" y="226"/>
                    <a:pt x="2626" y="226"/>
                    <a:pt x="2627" y="226"/>
                  </a:cubicBezTo>
                  <a:cubicBezTo>
                    <a:pt x="2627" y="227"/>
                    <a:pt x="2627" y="227"/>
                    <a:pt x="2627" y="227"/>
                  </a:cubicBezTo>
                  <a:cubicBezTo>
                    <a:pt x="2627" y="227"/>
                    <a:pt x="2627" y="227"/>
                    <a:pt x="2627" y="226"/>
                  </a:cubicBezTo>
                  <a:cubicBezTo>
                    <a:pt x="2627" y="226"/>
                    <a:pt x="2627" y="226"/>
                    <a:pt x="2627" y="226"/>
                  </a:cubicBezTo>
                  <a:cubicBezTo>
                    <a:pt x="2628" y="226"/>
                    <a:pt x="2628" y="227"/>
                    <a:pt x="2628" y="227"/>
                  </a:cubicBezTo>
                  <a:cubicBezTo>
                    <a:pt x="2628" y="227"/>
                    <a:pt x="2628" y="226"/>
                    <a:pt x="2628" y="226"/>
                  </a:cubicBezTo>
                  <a:cubicBezTo>
                    <a:pt x="2628" y="226"/>
                    <a:pt x="2629" y="226"/>
                    <a:pt x="2629" y="226"/>
                  </a:cubicBezTo>
                  <a:cubicBezTo>
                    <a:pt x="2629" y="226"/>
                    <a:pt x="2629" y="226"/>
                    <a:pt x="2629" y="226"/>
                  </a:cubicBezTo>
                  <a:cubicBezTo>
                    <a:pt x="2629" y="226"/>
                    <a:pt x="2629" y="226"/>
                    <a:pt x="2629" y="226"/>
                  </a:cubicBezTo>
                  <a:cubicBezTo>
                    <a:pt x="2629" y="226"/>
                    <a:pt x="2629" y="226"/>
                    <a:pt x="2630" y="226"/>
                  </a:cubicBezTo>
                  <a:cubicBezTo>
                    <a:pt x="2630" y="226"/>
                    <a:pt x="2630" y="226"/>
                    <a:pt x="2630" y="226"/>
                  </a:cubicBezTo>
                  <a:cubicBezTo>
                    <a:pt x="2630" y="226"/>
                    <a:pt x="2630" y="226"/>
                    <a:pt x="2630" y="226"/>
                  </a:cubicBezTo>
                  <a:cubicBezTo>
                    <a:pt x="2631" y="226"/>
                    <a:pt x="2631" y="226"/>
                    <a:pt x="2631" y="226"/>
                  </a:cubicBezTo>
                  <a:cubicBezTo>
                    <a:pt x="2631" y="226"/>
                    <a:pt x="2631" y="226"/>
                    <a:pt x="2631" y="226"/>
                  </a:cubicBezTo>
                  <a:cubicBezTo>
                    <a:pt x="2631" y="226"/>
                    <a:pt x="2631" y="226"/>
                    <a:pt x="2632" y="226"/>
                  </a:cubicBezTo>
                  <a:cubicBezTo>
                    <a:pt x="2632" y="226"/>
                    <a:pt x="2632" y="226"/>
                    <a:pt x="2632" y="226"/>
                  </a:cubicBezTo>
                  <a:cubicBezTo>
                    <a:pt x="2632" y="226"/>
                    <a:pt x="2632" y="226"/>
                    <a:pt x="2632" y="226"/>
                  </a:cubicBezTo>
                  <a:cubicBezTo>
                    <a:pt x="2632" y="226"/>
                    <a:pt x="2632" y="226"/>
                    <a:pt x="2633" y="226"/>
                  </a:cubicBezTo>
                  <a:cubicBezTo>
                    <a:pt x="2633" y="226"/>
                    <a:pt x="2633" y="226"/>
                    <a:pt x="2633" y="226"/>
                  </a:cubicBezTo>
                  <a:cubicBezTo>
                    <a:pt x="2633" y="226"/>
                    <a:pt x="2633" y="226"/>
                    <a:pt x="2633" y="226"/>
                  </a:cubicBezTo>
                  <a:cubicBezTo>
                    <a:pt x="2633" y="226"/>
                    <a:pt x="2634" y="225"/>
                    <a:pt x="2634" y="225"/>
                  </a:cubicBezTo>
                  <a:cubicBezTo>
                    <a:pt x="2634" y="225"/>
                    <a:pt x="2634" y="226"/>
                    <a:pt x="2634" y="226"/>
                  </a:cubicBezTo>
                  <a:cubicBezTo>
                    <a:pt x="2634" y="226"/>
                    <a:pt x="2634" y="226"/>
                    <a:pt x="2635" y="225"/>
                  </a:cubicBezTo>
                  <a:cubicBezTo>
                    <a:pt x="2635" y="225"/>
                    <a:pt x="2635" y="225"/>
                    <a:pt x="2635" y="225"/>
                  </a:cubicBezTo>
                  <a:cubicBezTo>
                    <a:pt x="2635" y="225"/>
                    <a:pt x="2635" y="226"/>
                    <a:pt x="2635" y="225"/>
                  </a:cubicBezTo>
                  <a:cubicBezTo>
                    <a:pt x="2635" y="225"/>
                    <a:pt x="2635" y="225"/>
                    <a:pt x="2635" y="225"/>
                  </a:cubicBezTo>
                  <a:cubicBezTo>
                    <a:pt x="2636" y="225"/>
                    <a:pt x="2636" y="225"/>
                    <a:pt x="2636" y="225"/>
                  </a:cubicBezTo>
                  <a:cubicBezTo>
                    <a:pt x="2636" y="225"/>
                    <a:pt x="2636" y="226"/>
                    <a:pt x="2636" y="225"/>
                  </a:cubicBezTo>
                  <a:cubicBezTo>
                    <a:pt x="2636" y="225"/>
                    <a:pt x="2637" y="225"/>
                    <a:pt x="2637" y="225"/>
                  </a:cubicBezTo>
                  <a:cubicBezTo>
                    <a:pt x="2637" y="225"/>
                    <a:pt x="2637" y="226"/>
                    <a:pt x="2637" y="226"/>
                  </a:cubicBezTo>
                  <a:cubicBezTo>
                    <a:pt x="2637" y="226"/>
                    <a:pt x="2637" y="226"/>
                    <a:pt x="2637" y="225"/>
                  </a:cubicBezTo>
                  <a:cubicBezTo>
                    <a:pt x="2637" y="225"/>
                    <a:pt x="2637" y="225"/>
                    <a:pt x="2638" y="225"/>
                  </a:cubicBezTo>
                  <a:cubicBezTo>
                    <a:pt x="2638" y="225"/>
                    <a:pt x="2638" y="226"/>
                    <a:pt x="2638" y="226"/>
                  </a:cubicBezTo>
                  <a:cubicBezTo>
                    <a:pt x="2638" y="226"/>
                    <a:pt x="2638" y="226"/>
                    <a:pt x="2638" y="226"/>
                  </a:cubicBezTo>
                  <a:cubicBezTo>
                    <a:pt x="2639" y="226"/>
                    <a:pt x="2639" y="225"/>
                    <a:pt x="2639" y="225"/>
                  </a:cubicBezTo>
                  <a:cubicBezTo>
                    <a:pt x="2639" y="225"/>
                    <a:pt x="2639" y="225"/>
                    <a:pt x="2639" y="225"/>
                  </a:cubicBezTo>
                  <a:cubicBezTo>
                    <a:pt x="2639" y="225"/>
                    <a:pt x="2639" y="225"/>
                    <a:pt x="2640" y="225"/>
                  </a:cubicBezTo>
                  <a:cubicBezTo>
                    <a:pt x="2640" y="226"/>
                    <a:pt x="2640" y="225"/>
                    <a:pt x="2640" y="225"/>
                  </a:cubicBezTo>
                  <a:cubicBezTo>
                    <a:pt x="2640" y="225"/>
                    <a:pt x="2640" y="225"/>
                    <a:pt x="2640" y="225"/>
                  </a:cubicBezTo>
                  <a:cubicBezTo>
                    <a:pt x="2640" y="225"/>
                    <a:pt x="2640" y="225"/>
                    <a:pt x="2641" y="225"/>
                  </a:cubicBezTo>
                  <a:cubicBezTo>
                    <a:pt x="2641" y="225"/>
                    <a:pt x="2641" y="224"/>
                    <a:pt x="2641" y="224"/>
                  </a:cubicBezTo>
                  <a:cubicBezTo>
                    <a:pt x="2641" y="224"/>
                    <a:pt x="2641" y="225"/>
                    <a:pt x="2641" y="225"/>
                  </a:cubicBezTo>
                  <a:cubicBezTo>
                    <a:pt x="2641" y="225"/>
                    <a:pt x="2642" y="225"/>
                    <a:pt x="2642" y="225"/>
                  </a:cubicBezTo>
                  <a:cubicBezTo>
                    <a:pt x="2642" y="225"/>
                    <a:pt x="2642" y="225"/>
                    <a:pt x="2642" y="225"/>
                  </a:cubicBezTo>
                  <a:cubicBezTo>
                    <a:pt x="2642" y="225"/>
                    <a:pt x="2642" y="225"/>
                    <a:pt x="2643" y="225"/>
                  </a:cubicBezTo>
                  <a:cubicBezTo>
                    <a:pt x="2643" y="225"/>
                    <a:pt x="2643" y="224"/>
                    <a:pt x="2643" y="224"/>
                  </a:cubicBezTo>
                  <a:cubicBezTo>
                    <a:pt x="2643" y="224"/>
                    <a:pt x="2643" y="225"/>
                    <a:pt x="2643" y="225"/>
                  </a:cubicBezTo>
                  <a:cubicBezTo>
                    <a:pt x="2643" y="225"/>
                    <a:pt x="2643" y="225"/>
                    <a:pt x="2643" y="225"/>
                  </a:cubicBezTo>
                  <a:cubicBezTo>
                    <a:pt x="2644" y="225"/>
                    <a:pt x="2644" y="224"/>
                    <a:pt x="2644" y="224"/>
                  </a:cubicBezTo>
                  <a:cubicBezTo>
                    <a:pt x="2644" y="224"/>
                    <a:pt x="2644" y="224"/>
                    <a:pt x="2644" y="224"/>
                  </a:cubicBezTo>
                  <a:cubicBezTo>
                    <a:pt x="2644" y="224"/>
                    <a:pt x="2645" y="225"/>
                    <a:pt x="2645" y="225"/>
                  </a:cubicBezTo>
                  <a:cubicBezTo>
                    <a:pt x="2645" y="225"/>
                    <a:pt x="2645" y="225"/>
                    <a:pt x="2645" y="225"/>
                  </a:cubicBezTo>
                  <a:cubicBezTo>
                    <a:pt x="2645" y="225"/>
                    <a:pt x="2645" y="224"/>
                    <a:pt x="2645" y="224"/>
                  </a:cubicBezTo>
                  <a:cubicBezTo>
                    <a:pt x="2645" y="224"/>
                    <a:pt x="2646" y="224"/>
                    <a:pt x="2646" y="225"/>
                  </a:cubicBezTo>
                  <a:cubicBezTo>
                    <a:pt x="2646" y="225"/>
                    <a:pt x="2646" y="225"/>
                    <a:pt x="2646" y="225"/>
                  </a:cubicBezTo>
                  <a:cubicBezTo>
                    <a:pt x="2646" y="225"/>
                    <a:pt x="2646" y="225"/>
                    <a:pt x="2646" y="225"/>
                  </a:cubicBezTo>
                  <a:cubicBezTo>
                    <a:pt x="2647" y="225"/>
                    <a:pt x="2647" y="225"/>
                    <a:pt x="2647" y="225"/>
                  </a:cubicBezTo>
                  <a:cubicBezTo>
                    <a:pt x="2647" y="225"/>
                    <a:pt x="2647" y="225"/>
                    <a:pt x="2647" y="225"/>
                  </a:cubicBezTo>
                  <a:cubicBezTo>
                    <a:pt x="2647" y="225"/>
                    <a:pt x="2647" y="224"/>
                    <a:pt x="2648" y="224"/>
                  </a:cubicBezTo>
                  <a:cubicBezTo>
                    <a:pt x="2648" y="224"/>
                    <a:pt x="2648" y="224"/>
                    <a:pt x="2648" y="224"/>
                  </a:cubicBezTo>
                  <a:cubicBezTo>
                    <a:pt x="2648" y="224"/>
                    <a:pt x="2648" y="224"/>
                    <a:pt x="2648" y="224"/>
                  </a:cubicBezTo>
                  <a:cubicBezTo>
                    <a:pt x="2648" y="224"/>
                    <a:pt x="2648" y="224"/>
                    <a:pt x="2649" y="224"/>
                  </a:cubicBezTo>
                  <a:cubicBezTo>
                    <a:pt x="2649" y="224"/>
                    <a:pt x="2649" y="224"/>
                    <a:pt x="2649" y="224"/>
                  </a:cubicBezTo>
                  <a:cubicBezTo>
                    <a:pt x="2649" y="224"/>
                    <a:pt x="2649" y="224"/>
                    <a:pt x="2649" y="224"/>
                  </a:cubicBezTo>
                  <a:cubicBezTo>
                    <a:pt x="2650" y="224"/>
                    <a:pt x="2650" y="224"/>
                    <a:pt x="2650" y="224"/>
                  </a:cubicBezTo>
                  <a:cubicBezTo>
                    <a:pt x="2650" y="224"/>
                    <a:pt x="2650" y="224"/>
                    <a:pt x="2650" y="224"/>
                  </a:cubicBezTo>
                  <a:cubicBezTo>
                    <a:pt x="2650" y="224"/>
                    <a:pt x="2650" y="224"/>
                    <a:pt x="2651" y="224"/>
                  </a:cubicBezTo>
                  <a:cubicBezTo>
                    <a:pt x="2651" y="224"/>
                    <a:pt x="2651" y="224"/>
                    <a:pt x="2651" y="224"/>
                  </a:cubicBezTo>
                  <a:cubicBezTo>
                    <a:pt x="2651" y="224"/>
                    <a:pt x="2651" y="225"/>
                    <a:pt x="2651" y="225"/>
                  </a:cubicBezTo>
                  <a:cubicBezTo>
                    <a:pt x="2651" y="225"/>
                    <a:pt x="2651" y="224"/>
                    <a:pt x="2652" y="224"/>
                  </a:cubicBezTo>
                  <a:cubicBezTo>
                    <a:pt x="2652" y="224"/>
                    <a:pt x="2652" y="224"/>
                    <a:pt x="2652" y="224"/>
                  </a:cubicBezTo>
                  <a:cubicBezTo>
                    <a:pt x="2652" y="224"/>
                    <a:pt x="2652" y="225"/>
                    <a:pt x="2652" y="225"/>
                  </a:cubicBezTo>
                  <a:cubicBezTo>
                    <a:pt x="2652" y="225"/>
                    <a:pt x="2653" y="224"/>
                    <a:pt x="2653" y="224"/>
                  </a:cubicBezTo>
                  <a:cubicBezTo>
                    <a:pt x="2653" y="224"/>
                    <a:pt x="2653" y="225"/>
                    <a:pt x="2653" y="224"/>
                  </a:cubicBezTo>
                  <a:cubicBezTo>
                    <a:pt x="2653" y="224"/>
                    <a:pt x="2653" y="224"/>
                    <a:pt x="2653" y="224"/>
                  </a:cubicBezTo>
                  <a:cubicBezTo>
                    <a:pt x="2653" y="224"/>
                    <a:pt x="2654" y="224"/>
                    <a:pt x="2654" y="224"/>
                  </a:cubicBezTo>
                  <a:cubicBezTo>
                    <a:pt x="2654" y="224"/>
                    <a:pt x="2654" y="224"/>
                    <a:pt x="2654" y="224"/>
                  </a:cubicBezTo>
                  <a:cubicBezTo>
                    <a:pt x="2654" y="224"/>
                    <a:pt x="2654" y="224"/>
                    <a:pt x="2654" y="224"/>
                  </a:cubicBezTo>
                  <a:cubicBezTo>
                    <a:pt x="2655" y="224"/>
                    <a:pt x="2655" y="224"/>
                    <a:pt x="2655" y="224"/>
                  </a:cubicBezTo>
                  <a:cubicBezTo>
                    <a:pt x="2655" y="224"/>
                    <a:pt x="2655" y="224"/>
                    <a:pt x="2655" y="224"/>
                  </a:cubicBezTo>
                  <a:cubicBezTo>
                    <a:pt x="2655" y="224"/>
                    <a:pt x="2656" y="224"/>
                    <a:pt x="2656" y="224"/>
                  </a:cubicBezTo>
                  <a:cubicBezTo>
                    <a:pt x="2656" y="224"/>
                    <a:pt x="2656" y="224"/>
                    <a:pt x="2656" y="224"/>
                  </a:cubicBezTo>
                  <a:cubicBezTo>
                    <a:pt x="2656" y="224"/>
                    <a:pt x="2656" y="224"/>
                    <a:pt x="2656" y="224"/>
                  </a:cubicBezTo>
                  <a:cubicBezTo>
                    <a:pt x="2656" y="224"/>
                    <a:pt x="2656" y="224"/>
                    <a:pt x="2657" y="224"/>
                  </a:cubicBezTo>
                  <a:cubicBezTo>
                    <a:pt x="2657" y="224"/>
                    <a:pt x="2657" y="224"/>
                    <a:pt x="2657" y="224"/>
                  </a:cubicBezTo>
                  <a:cubicBezTo>
                    <a:pt x="2657" y="224"/>
                    <a:pt x="2657" y="224"/>
                    <a:pt x="2657" y="224"/>
                  </a:cubicBezTo>
                  <a:cubicBezTo>
                    <a:pt x="2658" y="224"/>
                    <a:pt x="2658" y="224"/>
                    <a:pt x="2658" y="224"/>
                  </a:cubicBezTo>
                  <a:cubicBezTo>
                    <a:pt x="2658" y="224"/>
                    <a:pt x="2658" y="224"/>
                    <a:pt x="2658" y="224"/>
                  </a:cubicBezTo>
                  <a:cubicBezTo>
                    <a:pt x="2658" y="224"/>
                    <a:pt x="2658" y="224"/>
                    <a:pt x="2658" y="224"/>
                  </a:cubicBezTo>
                  <a:cubicBezTo>
                    <a:pt x="2658" y="224"/>
                    <a:pt x="2659" y="224"/>
                    <a:pt x="2659" y="224"/>
                  </a:cubicBezTo>
                  <a:cubicBezTo>
                    <a:pt x="2659" y="224"/>
                    <a:pt x="2659" y="223"/>
                    <a:pt x="2659" y="223"/>
                  </a:cubicBezTo>
                  <a:cubicBezTo>
                    <a:pt x="2659" y="224"/>
                    <a:pt x="2659" y="224"/>
                    <a:pt x="2660" y="224"/>
                  </a:cubicBezTo>
                  <a:cubicBezTo>
                    <a:pt x="2660" y="225"/>
                    <a:pt x="2660" y="224"/>
                    <a:pt x="2660" y="224"/>
                  </a:cubicBezTo>
                  <a:cubicBezTo>
                    <a:pt x="2660" y="224"/>
                    <a:pt x="2660" y="224"/>
                    <a:pt x="2660" y="224"/>
                  </a:cubicBezTo>
                  <a:cubicBezTo>
                    <a:pt x="2660" y="224"/>
                    <a:pt x="2661" y="224"/>
                    <a:pt x="2661" y="224"/>
                  </a:cubicBezTo>
                  <a:cubicBezTo>
                    <a:pt x="2661" y="224"/>
                    <a:pt x="2661" y="224"/>
                    <a:pt x="2661" y="224"/>
                  </a:cubicBezTo>
                  <a:cubicBezTo>
                    <a:pt x="2661" y="224"/>
                    <a:pt x="2661" y="223"/>
                    <a:pt x="2661" y="223"/>
                  </a:cubicBezTo>
                  <a:cubicBezTo>
                    <a:pt x="2661" y="223"/>
                    <a:pt x="2662" y="224"/>
                    <a:pt x="2662" y="224"/>
                  </a:cubicBezTo>
                  <a:cubicBezTo>
                    <a:pt x="2662" y="224"/>
                    <a:pt x="2662" y="223"/>
                    <a:pt x="2662" y="223"/>
                  </a:cubicBezTo>
                  <a:cubicBezTo>
                    <a:pt x="2662" y="223"/>
                    <a:pt x="2662" y="224"/>
                    <a:pt x="2662" y="224"/>
                  </a:cubicBezTo>
                  <a:cubicBezTo>
                    <a:pt x="2663" y="224"/>
                    <a:pt x="2663" y="223"/>
                    <a:pt x="2663" y="223"/>
                  </a:cubicBezTo>
                  <a:cubicBezTo>
                    <a:pt x="2663" y="223"/>
                    <a:pt x="2663" y="224"/>
                    <a:pt x="2663" y="224"/>
                  </a:cubicBezTo>
                  <a:cubicBezTo>
                    <a:pt x="2663" y="224"/>
                    <a:pt x="2664" y="223"/>
                    <a:pt x="2664" y="223"/>
                  </a:cubicBezTo>
                  <a:cubicBezTo>
                    <a:pt x="2664" y="223"/>
                    <a:pt x="2664" y="224"/>
                    <a:pt x="2664" y="224"/>
                  </a:cubicBezTo>
                  <a:cubicBezTo>
                    <a:pt x="2664" y="224"/>
                    <a:pt x="2664" y="224"/>
                    <a:pt x="2664" y="224"/>
                  </a:cubicBezTo>
                  <a:cubicBezTo>
                    <a:pt x="2664" y="224"/>
                    <a:pt x="2664" y="223"/>
                    <a:pt x="2665" y="223"/>
                  </a:cubicBezTo>
                  <a:cubicBezTo>
                    <a:pt x="2665" y="223"/>
                    <a:pt x="2665" y="224"/>
                    <a:pt x="2665" y="224"/>
                  </a:cubicBezTo>
                  <a:cubicBezTo>
                    <a:pt x="2665" y="224"/>
                    <a:pt x="2665" y="224"/>
                    <a:pt x="2665" y="224"/>
                  </a:cubicBezTo>
                  <a:cubicBezTo>
                    <a:pt x="2666" y="224"/>
                    <a:pt x="2666" y="224"/>
                    <a:pt x="2666" y="224"/>
                  </a:cubicBezTo>
                  <a:cubicBezTo>
                    <a:pt x="2666" y="224"/>
                    <a:pt x="2666" y="224"/>
                    <a:pt x="2666" y="224"/>
                  </a:cubicBezTo>
                  <a:cubicBezTo>
                    <a:pt x="2666" y="224"/>
                    <a:pt x="2666" y="223"/>
                    <a:pt x="2666" y="224"/>
                  </a:cubicBezTo>
                  <a:cubicBezTo>
                    <a:pt x="2666" y="224"/>
                    <a:pt x="2667" y="224"/>
                    <a:pt x="2667" y="224"/>
                  </a:cubicBezTo>
                  <a:cubicBezTo>
                    <a:pt x="2667" y="224"/>
                    <a:pt x="2667" y="224"/>
                    <a:pt x="2667" y="224"/>
                  </a:cubicBezTo>
                  <a:cubicBezTo>
                    <a:pt x="2667" y="224"/>
                    <a:pt x="2667" y="223"/>
                    <a:pt x="2668" y="223"/>
                  </a:cubicBezTo>
                  <a:cubicBezTo>
                    <a:pt x="2668" y="223"/>
                    <a:pt x="2668" y="224"/>
                    <a:pt x="2668" y="224"/>
                  </a:cubicBezTo>
                  <a:cubicBezTo>
                    <a:pt x="2668" y="224"/>
                    <a:pt x="2668" y="224"/>
                    <a:pt x="2668" y="224"/>
                  </a:cubicBezTo>
                  <a:cubicBezTo>
                    <a:pt x="2668" y="224"/>
                    <a:pt x="2669" y="224"/>
                    <a:pt x="2669" y="224"/>
                  </a:cubicBezTo>
                  <a:cubicBezTo>
                    <a:pt x="2669" y="224"/>
                    <a:pt x="2669" y="224"/>
                    <a:pt x="2669" y="224"/>
                  </a:cubicBezTo>
                  <a:cubicBezTo>
                    <a:pt x="2669" y="224"/>
                    <a:pt x="2669" y="224"/>
                    <a:pt x="2669" y="224"/>
                  </a:cubicBezTo>
                  <a:cubicBezTo>
                    <a:pt x="2669" y="224"/>
                    <a:pt x="2670" y="224"/>
                    <a:pt x="2670" y="224"/>
                  </a:cubicBezTo>
                  <a:cubicBezTo>
                    <a:pt x="2670" y="224"/>
                    <a:pt x="2670" y="224"/>
                    <a:pt x="2670" y="224"/>
                  </a:cubicBezTo>
                  <a:cubicBezTo>
                    <a:pt x="2670" y="224"/>
                    <a:pt x="2670" y="223"/>
                    <a:pt x="2670" y="223"/>
                  </a:cubicBezTo>
                  <a:cubicBezTo>
                    <a:pt x="2671" y="223"/>
                    <a:pt x="2671" y="224"/>
                    <a:pt x="2671" y="224"/>
                  </a:cubicBezTo>
                  <a:cubicBezTo>
                    <a:pt x="2671" y="224"/>
                    <a:pt x="2671" y="224"/>
                    <a:pt x="2671" y="224"/>
                  </a:cubicBezTo>
                  <a:cubicBezTo>
                    <a:pt x="2671" y="224"/>
                    <a:pt x="2672" y="224"/>
                    <a:pt x="2672" y="224"/>
                  </a:cubicBezTo>
                  <a:cubicBezTo>
                    <a:pt x="2672" y="223"/>
                    <a:pt x="2672" y="223"/>
                    <a:pt x="2672" y="223"/>
                  </a:cubicBezTo>
                  <a:cubicBezTo>
                    <a:pt x="2672" y="223"/>
                    <a:pt x="2672" y="223"/>
                    <a:pt x="2672" y="223"/>
                  </a:cubicBezTo>
                  <a:cubicBezTo>
                    <a:pt x="2672" y="224"/>
                    <a:pt x="2673" y="224"/>
                    <a:pt x="2673" y="224"/>
                  </a:cubicBezTo>
                  <a:cubicBezTo>
                    <a:pt x="2673" y="224"/>
                    <a:pt x="2673" y="223"/>
                    <a:pt x="2673" y="223"/>
                  </a:cubicBezTo>
                  <a:cubicBezTo>
                    <a:pt x="2673" y="223"/>
                    <a:pt x="2673" y="223"/>
                    <a:pt x="2673" y="223"/>
                  </a:cubicBezTo>
                  <a:cubicBezTo>
                    <a:pt x="2674" y="223"/>
                    <a:pt x="2674" y="224"/>
                    <a:pt x="2674" y="224"/>
                  </a:cubicBezTo>
                  <a:cubicBezTo>
                    <a:pt x="2674" y="224"/>
                    <a:pt x="2674" y="224"/>
                    <a:pt x="2674" y="224"/>
                  </a:cubicBezTo>
                  <a:cubicBezTo>
                    <a:pt x="2674" y="224"/>
                    <a:pt x="2674" y="224"/>
                    <a:pt x="2674" y="224"/>
                  </a:cubicBezTo>
                  <a:cubicBezTo>
                    <a:pt x="2675" y="224"/>
                    <a:pt x="2675" y="224"/>
                    <a:pt x="2675" y="224"/>
                  </a:cubicBezTo>
                  <a:cubicBezTo>
                    <a:pt x="2675" y="224"/>
                    <a:pt x="2675" y="224"/>
                    <a:pt x="2675" y="224"/>
                  </a:cubicBezTo>
                  <a:cubicBezTo>
                    <a:pt x="2675" y="223"/>
                    <a:pt x="2675" y="223"/>
                    <a:pt x="2676" y="223"/>
                  </a:cubicBezTo>
                  <a:cubicBezTo>
                    <a:pt x="2676" y="223"/>
                    <a:pt x="2676" y="224"/>
                    <a:pt x="2676" y="224"/>
                  </a:cubicBezTo>
                  <a:cubicBezTo>
                    <a:pt x="2676" y="224"/>
                    <a:pt x="2676" y="224"/>
                    <a:pt x="2676" y="224"/>
                  </a:cubicBezTo>
                  <a:cubicBezTo>
                    <a:pt x="2677" y="223"/>
                    <a:pt x="2677" y="223"/>
                    <a:pt x="2677" y="223"/>
                  </a:cubicBezTo>
                  <a:cubicBezTo>
                    <a:pt x="2677" y="223"/>
                    <a:pt x="2677" y="224"/>
                    <a:pt x="2677" y="224"/>
                  </a:cubicBezTo>
                  <a:cubicBezTo>
                    <a:pt x="2677" y="224"/>
                    <a:pt x="2677" y="223"/>
                    <a:pt x="2677" y="223"/>
                  </a:cubicBezTo>
                  <a:cubicBezTo>
                    <a:pt x="2677" y="223"/>
                    <a:pt x="2678" y="223"/>
                    <a:pt x="2678" y="223"/>
                  </a:cubicBezTo>
                  <a:cubicBezTo>
                    <a:pt x="2678" y="223"/>
                    <a:pt x="2678" y="223"/>
                    <a:pt x="2678" y="223"/>
                  </a:cubicBezTo>
                  <a:cubicBezTo>
                    <a:pt x="2678" y="223"/>
                    <a:pt x="2678" y="223"/>
                    <a:pt x="2679" y="223"/>
                  </a:cubicBezTo>
                  <a:cubicBezTo>
                    <a:pt x="2679" y="223"/>
                    <a:pt x="2679" y="223"/>
                    <a:pt x="2679" y="223"/>
                  </a:cubicBezTo>
                  <a:cubicBezTo>
                    <a:pt x="2679" y="223"/>
                    <a:pt x="2679" y="223"/>
                    <a:pt x="2679" y="223"/>
                  </a:cubicBezTo>
                  <a:cubicBezTo>
                    <a:pt x="2679" y="223"/>
                    <a:pt x="2680" y="223"/>
                    <a:pt x="2680" y="223"/>
                  </a:cubicBezTo>
                  <a:cubicBezTo>
                    <a:pt x="2680" y="223"/>
                    <a:pt x="2680" y="223"/>
                    <a:pt x="2680" y="223"/>
                  </a:cubicBezTo>
                  <a:cubicBezTo>
                    <a:pt x="2680" y="223"/>
                    <a:pt x="2680" y="223"/>
                    <a:pt x="2680" y="223"/>
                  </a:cubicBezTo>
                  <a:cubicBezTo>
                    <a:pt x="2680" y="223"/>
                    <a:pt x="2681" y="223"/>
                    <a:pt x="2681" y="223"/>
                  </a:cubicBezTo>
                  <a:cubicBezTo>
                    <a:pt x="2681" y="223"/>
                    <a:pt x="2681" y="223"/>
                    <a:pt x="2681" y="223"/>
                  </a:cubicBezTo>
                  <a:cubicBezTo>
                    <a:pt x="2681" y="223"/>
                    <a:pt x="2681" y="223"/>
                    <a:pt x="2681" y="223"/>
                  </a:cubicBezTo>
                  <a:cubicBezTo>
                    <a:pt x="2682" y="223"/>
                    <a:pt x="2682" y="223"/>
                    <a:pt x="2682" y="223"/>
                  </a:cubicBezTo>
                  <a:cubicBezTo>
                    <a:pt x="2682" y="223"/>
                    <a:pt x="2682" y="223"/>
                    <a:pt x="2682" y="223"/>
                  </a:cubicBezTo>
                  <a:cubicBezTo>
                    <a:pt x="2682" y="223"/>
                    <a:pt x="2682" y="223"/>
                    <a:pt x="2682" y="223"/>
                  </a:cubicBezTo>
                  <a:cubicBezTo>
                    <a:pt x="2683" y="223"/>
                    <a:pt x="2683" y="223"/>
                    <a:pt x="2683" y="223"/>
                  </a:cubicBezTo>
                  <a:cubicBezTo>
                    <a:pt x="2683" y="223"/>
                    <a:pt x="2683" y="223"/>
                    <a:pt x="2683" y="223"/>
                  </a:cubicBezTo>
                  <a:cubicBezTo>
                    <a:pt x="2683" y="223"/>
                    <a:pt x="2683" y="223"/>
                    <a:pt x="2684" y="223"/>
                  </a:cubicBezTo>
                  <a:cubicBezTo>
                    <a:pt x="2684" y="223"/>
                    <a:pt x="2684" y="223"/>
                    <a:pt x="2684" y="223"/>
                  </a:cubicBezTo>
                  <a:cubicBezTo>
                    <a:pt x="2684" y="223"/>
                    <a:pt x="2684" y="223"/>
                    <a:pt x="2684" y="223"/>
                  </a:cubicBezTo>
                  <a:cubicBezTo>
                    <a:pt x="2685" y="223"/>
                    <a:pt x="2685" y="223"/>
                    <a:pt x="2685" y="223"/>
                  </a:cubicBezTo>
                  <a:cubicBezTo>
                    <a:pt x="2685" y="223"/>
                    <a:pt x="2685" y="223"/>
                    <a:pt x="2685" y="223"/>
                  </a:cubicBezTo>
                  <a:cubicBezTo>
                    <a:pt x="2685" y="223"/>
                    <a:pt x="2685" y="223"/>
                    <a:pt x="2685" y="223"/>
                  </a:cubicBezTo>
                  <a:cubicBezTo>
                    <a:pt x="2685" y="223"/>
                    <a:pt x="2686" y="223"/>
                    <a:pt x="2686" y="223"/>
                  </a:cubicBezTo>
                  <a:cubicBezTo>
                    <a:pt x="2686" y="223"/>
                    <a:pt x="2686" y="223"/>
                    <a:pt x="2686" y="223"/>
                  </a:cubicBezTo>
                  <a:cubicBezTo>
                    <a:pt x="2686" y="223"/>
                    <a:pt x="2686" y="223"/>
                    <a:pt x="2687" y="223"/>
                  </a:cubicBezTo>
                  <a:cubicBezTo>
                    <a:pt x="2687" y="223"/>
                    <a:pt x="2687" y="223"/>
                    <a:pt x="2687" y="223"/>
                  </a:cubicBezTo>
                  <a:cubicBezTo>
                    <a:pt x="2687" y="223"/>
                    <a:pt x="2687" y="223"/>
                    <a:pt x="2687" y="223"/>
                  </a:cubicBezTo>
                  <a:cubicBezTo>
                    <a:pt x="2687" y="223"/>
                    <a:pt x="2687" y="222"/>
                    <a:pt x="2687" y="222"/>
                  </a:cubicBezTo>
                  <a:cubicBezTo>
                    <a:pt x="2688" y="222"/>
                    <a:pt x="2688" y="223"/>
                    <a:pt x="2688" y="223"/>
                  </a:cubicBezTo>
                  <a:cubicBezTo>
                    <a:pt x="2688" y="223"/>
                    <a:pt x="2688" y="223"/>
                    <a:pt x="2688" y="223"/>
                  </a:cubicBezTo>
                  <a:cubicBezTo>
                    <a:pt x="2688" y="223"/>
                    <a:pt x="2689" y="223"/>
                    <a:pt x="2689" y="223"/>
                  </a:cubicBezTo>
                  <a:cubicBezTo>
                    <a:pt x="2689" y="223"/>
                    <a:pt x="2689" y="223"/>
                    <a:pt x="2689" y="223"/>
                  </a:cubicBezTo>
                  <a:cubicBezTo>
                    <a:pt x="2689" y="223"/>
                    <a:pt x="2689" y="223"/>
                    <a:pt x="2689" y="223"/>
                  </a:cubicBezTo>
                  <a:cubicBezTo>
                    <a:pt x="2690" y="223"/>
                    <a:pt x="2690" y="223"/>
                    <a:pt x="2690" y="223"/>
                  </a:cubicBezTo>
                  <a:cubicBezTo>
                    <a:pt x="2690" y="223"/>
                    <a:pt x="2690" y="223"/>
                    <a:pt x="2690" y="223"/>
                  </a:cubicBezTo>
                  <a:cubicBezTo>
                    <a:pt x="2690" y="223"/>
                    <a:pt x="2690" y="223"/>
                    <a:pt x="2690" y="223"/>
                  </a:cubicBezTo>
                  <a:cubicBezTo>
                    <a:pt x="2691" y="223"/>
                    <a:pt x="2691" y="223"/>
                    <a:pt x="2691" y="223"/>
                  </a:cubicBezTo>
                  <a:cubicBezTo>
                    <a:pt x="2691" y="223"/>
                    <a:pt x="2691" y="223"/>
                    <a:pt x="2691" y="222"/>
                  </a:cubicBezTo>
                  <a:cubicBezTo>
                    <a:pt x="2691" y="222"/>
                    <a:pt x="2691" y="222"/>
                    <a:pt x="2692" y="222"/>
                  </a:cubicBezTo>
                  <a:cubicBezTo>
                    <a:pt x="2692" y="222"/>
                    <a:pt x="2692" y="222"/>
                    <a:pt x="2692" y="222"/>
                  </a:cubicBezTo>
                  <a:cubicBezTo>
                    <a:pt x="2692" y="222"/>
                    <a:pt x="2692" y="222"/>
                    <a:pt x="2692" y="222"/>
                  </a:cubicBezTo>
                  <a:cubicBezTo>
                    <a:pt x="2693" y="222"/>
                    <a:pt x="2693" y="223"/>
                    <a:pt x="2693" y="223"/>
                  </a:cubicBezTo>
                  <a:cubicBezTo>
                    <a:pt x="2693" y="223"/>
                    <a:pt x="2693" y="222"/>
                    <a:pt x="2693" y="222"/>
                  </a:cubicBezTo>
                  <a:cubicBezTo>
                    <a:pt x="2693" y="222"/>
                    <a:pt x="2693" y="222"/>
                    <a:pt x="2693" y="222"/>
                  </a:cubicBezTo>
                  <a:cubicBezTo>
                    <a:pt x="2693" y="222"/>
                    <a:pt x="2694" y="223"/>
                    <a:pt x="2694" y="223"/>
                  </a:cubicBezTo>
                  <a:cubicBezTo>
                    <a:pt x="2694" y="223"/>
                    <a:pt x="2694" y="223"/>
                    <a:pt x="2694" y="223"/>
                  </a:cubicBezTo>
                  <a:cubicBezTo>
                    <a:pt x="2694" y="223"/>
                    <a:pt x="2694" y="222"/>
                    <a:pt x="2695" y="222"/>
                  </a:cubicBezTo>
                  <a:cubicBezTo>
                    <a:pt x="2695" y="222"/>
                    <a:pt x="2695" y="222"/>
                    <a:pt x="2695" y="222"/>
                  </a:cubicBezTo>
                  <a:cubicBezTo>
                    <a:pt x="2695" y="222"/>
                    <a:pt x="2695" y="223"/>
                    <a:pt x="2695" y="223"/>
                  </a:cubicBezTo>
                  <a:cubicBezTo>
                    <a:pt x="2695" y="223"/>
                    <a:pt x="2695" y="222"/>
                    <a:pt x="2695" y="222"/>
                  </a:cubicBezTo>
                  <a:cubicBezTo>
                    <a:pt x="2696" y="222"/>
                    <a:pt x="2696" y="222"/>
                    <a:pt x="2696" y="222"/>
                  </a:cubicBezTo>
                  <a:cubicBezTo>
                    <a:pt x="2696" y="222"/>
                    <a:pt x="2696" y="222"/>
                    <a:pt x="2696" y="223"/>
                  </a:cubicBezTo>
                  <a:cubicBezTo>
                    <a:pt x="2696" y="223"/>
                    <a:pt x="2697" y="223"/>
                    <a:pt x="2697" y="223"/>
                  </a:cubicBezTo>
                  <a:cubicBezTo>
                    <a:pt x="2697" y="223"/>
                    <a:pt x="2697" y="222"/>
                    <a:pt x="2697" y="222"/>
                  </a:cubicBezTo>
                  <a:cubicBezTo>
                    <a:pt x="2697" y="222"/>
                    <a:pt x="2697" y="222"/>
                    <a:pt x="2697" y="222"/>
                  </a:cubicBezTo>
                  <a:cubicBezTo>
                    <a:pt x="2698" y="222"/>
                    <a:pt x="2698" y="222"/>
                    <a:pt x="2698" y="222"/>
                  </a:cubicBezTo>
                  <a:cubicBezTo>
                    <a:pt x="2698" y="222"/>
                    <a:pt x="2698" y="222"/>
                    <a:pt x="2698" y="222"/>
                  </a:cubicBezTo>
                  <a:cubicBezTo>
                    <a:pt x="2698" y="222"/>
                    <a:pt x="2698" y="222"/>
                    <a:pt x="2698" y="222"/>
                  </a:cubicBezTo>
                  <a:cubicBezTo>
                    <a:pt x="2699" y="222"/>
                    <a:pt x="2699" y="222"/>
                    <a:pt x="2699" y="222"/>
                  </a:cubicBezTo>
                  <a:cubicBezTo>
                    <a:pt x="2699" y="222"/>
                    <a:pt x="2699" y="223"/>
                    <a:pt x="2699" y="223"/>
                  </a:cubicBezTo>
                  <a:cubicBezTo>
                    <a:pt x="2699" y="223"/>
                    <a:pt x="2699" y="222"/>
                    <a:pt x="2700" y="222"/>
                  </a:cubicBezTo>
                  <a:cubicBezTo>
                    <a:pt x="2700" y="222"/>
                    <a:pt x="2700" y="222"/>
                    <a:pt x="2700" y="222"/>
                  </a:cubicBezTo>
                  <a:cubicBezTo>
                    <a:pt x="2700" y="222"/>
                    <a:pt x="2700" y="222"/>
                    <a:pt x="2700" y="222"/>
                  </a:cubicBezTo>
                  <a:cubicBezTo>
                    <a:pt x="2701" y="221"/>
                    <a:pt x="2701" y="221"/>
                    <a:pt x="2701" y="221"/>
                  </a:cubicBezTo>
                  <a:cubicBezTo>
                    <a:pt x="2701" y="221"/>
                    <a:pt x="2701" y="221"/>
                    <a:pt x="2701" y="221"/>
                  </a:cubicBezTo>
                  <a:cubicBezTo>
                    <a:pt x="2701" y="221"/>
                    <a:pt x="2701" y="222"/>
                    <a:pt x="2701" y="222"/>
                  </a:cubicBezTo>
                  <a:cubicBezTo>
                    <a:pt x="2702" y="222"/>
                    <a:pt x="2702" y="222"/>
                    <a:pt x="2702" y="222"/>
                  </a:cubicBezTo>
                  <a:cubicBezTo>
                    <a:pt x="2702" y="222"/>
                    <a:pt x="2702" y="222"/>
                    <a:pt x="2702" y="222"/>
                  </a:cubicBezTo>
                  <a:cubicBezTo>
                    <a:pt x="2702" y="222"/>
                    <a:pt x="2702" y="222"/>
                    <a:pt x="2703" y="222"/>
                  </a:cubicBezTo>
                  <a:cubicBezTo>
                    <a:pt x="2703" y="222"/>
                    <a:pt x="2703" y="222"/>
                    <a:pt x="2703" y="222"/>
                  </a:cubicBezTo>
                  <a:cubicBezTo>
                    <a:pt x="2703" y="222"/>
                    <a:pt x="2703" y="222"/>
                    <a:pt x="2703" y="222"/>
                  </a:cubicBezTo>
                  <a:cubicBezTo>
                    <a:pt x="2703" y="222"/>
                    <a:pt x="2703" y="222"/>
                    <a:pt x="2704" y="222"/>
                  </a:cubicBezTo>
                  <a:cubicBezTo>
                    <a:pt x="2704" y="222"/>
                    <a:pt x="2704" y="222"/>
                    <a:pt x="2704" y="222"/>
                  </a:cubicBezTo>
                  <a:cubicBezTo>
                    <a:pt x="2704" y="222"/>
                    <a:pt x="2704" y="222"/>
                    <a:pt x="2704" y="222"/>
                  </a:cubicBezTo>
                  <a:cubicBezTo>
                    <a:pt x="2704" y="222"/>
                    <a:pt x="2705" y="222"/>
                    <a:pt x="2705" y="222"/>
                  </a:cubicBezTo>
                  <a:cubicBezTo>
                    <a:pt x="2705" y="222"/>
                    <a:pt x="2705" y="222"/>
                    <a:pt x="2705" y="222"/>
                  </a:cubicBezTo>
                  <a:cubicBezTo>
                    <a:pt x="2705" y="222"/>
                    <a:pt x="2705" y="222"/>
                    <a:pt x="2706" y="222"/>
                  </a:cubicBezTo>
                  <a:cubicBezTo>
                    <a:pt x="2706" y="222"/>
                    <a:pt x="2706" y="222"/>
                    <a:pt x="2706" y="222"/>
                  </a:cubicBezTo>
                  <a:cubicBezTo>
                    <a:pt x="2706" y="222"/>
                    <a:pt x="2706" y="221"/>
                    <a:pt x="2706" y="222"/>
                  </a:cubicBezTo>
                  <a:cubicBezTo>
                    <a:pt x="2706" y="222"/>
                    <a:pt x="2706" y="222"/>
                    <a:pt x="2706" y="222"/>
                  </a:cubicBezTo>
                  <a:cubicBezTo>
                    <a:pt x="2707" y="222"/>
                    <a:pt x="2707" y="221"/>
                    <a:pt x="2707" y="221"/>
                  </a:cubicBezTo>
                  <a:cubicBezTo>
                    <a:pt x="2707" y="221"/>
                    <a:pt x="2707" y="222"/>
                    <a:pt x="2707" y="222"/>
                  </a:cubicBezTo>
                  <a:cubicBezTo>
                    <a:pt x="2707" y="222"/>
                    <a:pt x="2708" y="221"/>
                    <a:pt x="2708" y="221"/>
                  </a:cubicBezTo>
                  <a:cubicBezTo>
                    <a:pt x="2708" y="221"/>
                    <a:pt x="2708" y="222"/>
                    <a:pt x="2708" y="222"/>
                  </a:cubicBezTo>
                  <a:cubicBezTo>
                    <a:pt x="2708" y="222"/>
                    <a:pt x="2708" y="221"/>
                    <a:pt x="2708" y="221"/>
                  </a:cubicBezTo>
                  <a:cubicBezTo>
                    <a:pt x="2709" y="221"/>
                    <a:pt x="2709" y="221"/>
                    <a:pt x="2709" y="222"/>
                  </a:cubicBezTo>
                  <a:cubicBezTo>
                    <a:pt x="2709" y="222"/>
                    <a:pt x="2709" y="222"/>
                    <a:pt x="2709" y="222"/>
                  </a:cubicBezTo>
                  <a:cubicBezTo>
                    <a:pt x="2709" y="222"/>
                    <a:pt x="2709" y="222"/>
                    <a:pt x="2709" y="222"/>
                  </a:cubicBezTo>
                  <a:cubicBezTo>
                    <a:pt x="2710" y="222"/>
                    <a:pt x="2710" y="222"/>
                    <a:pt x="2710" y="222"/>
                  </a:cubicBezTo>
                  <a:cubicBezTo>
                    <a:pt x="2710" y="222"/>
                    <a:pt x="2710" y="221"/>
                    <a:pt x="2710" y="221"/>
                  </a:cubicBezTo>
                  <a:cubicBezTo>
                    <a:pt x="2710" y="221"/>
                    <a:pt x="2710" y="221"/>
                    <a:pt x="2711" y="221"/>
                  </a:cubicBezTo>
                  <a:cubicBezTo>
                    <a:pt x="2711" y="221"/>
                    <a:pt x="2711" y="221"/>
                    <a:pt x="2711" y="221"/>
                  </a:cubicBezTo>
                  <a:cubicBezTo>
                    <a:pt x="2711" y="221"/>
                    <a:pt x="2711" y="222"/>
                    <a:pt x="2711" y="222"/>
                  </a:cubicBezTo>
                  <a:cubicBezTo>
                    <a:pt x="2711" y="222"/>
                    <a:pt x="2711" y="221"/>
                    <a:pt x="2712" y="221"/>
                  </a:cubicBezTo>
                  <a:cubicBezTo>
                    <a:pt x="2712" y="221"/>
                    <a:pt x="2712" y="221"/>
                    <a:pt x="2712" y="221"/>
                  </a:cubicBezTo>
                  <a:cubicBezTo>
                    <a:pt x="2712" y="221"/>
                    <a:pt x="2712" y="221"/>
                    <a:pt x="2712" y="221"/>
                  </a:cubicBezTo>
                  <a:cubicBezTo>
                    <a:pt x="2712" y="221"/>
                    <a:pt x="2713" y="221"/>
                    <a:pt x="2713" y="221"/>
                  </a:cubicBezTo>
                  <a:cubicBezTo>
                    <a:pt x="2713" y="221"/>
                    <a:pt x="2713" y="221"/>
                    <a:pt x="2713" y="221"/>
                  </a:cubicBezTo>
                  <a:cubicBezTo>
                    <a:pt x="2713" y="221"/>
                    <a:pt x="2713" y="221"/>
                    <a:pt x="2714" y="221"/>
                  </a:cubicBezTo>
                  <a:cubicBezTo>
                    <a:pt x="2714" y="221"/>
                    <a:pt x="2714" y="221"/>
                    <a:pt x="2714" y="221"/>
                  </a:cubicBezTo>
                  <a:cubicBezTo>
                    <a:pt x="2714" y="221"/>
                    <a:pt x="2714" y="221"/>
                    <a:pt x="2714" y="221"/>
                  </a:cubicBezTo>
                  <a:cubicBezTo>
                    <a:pt x="2714" y="221"/>
                    <a:pt x="2714" y="222"/>
                    <a:pt x="2714" y="222"/>
                  </a:cubicBezTo>
                  <a:cubicBezTo>
                    <a:pt x="2715" y="222"/>
                    <a:pt x="2715" y="221"/>
                    <a:pt x="2715" y="221"/>
                  </a:cubicBezTo>
                  <a:cubicBezTo>
                    <a:pt x="2715" y="221"/>
                    <a:pt x="2715" y="221"/>
                    <a:pt x="2715" y="221"/>
                  </a:cubicBezTo>
                  <a:cubicBezTo>
                    <a:pt x="2715" y="221"/>
                    <a:pt x="2716" y="222"/>
                    <a:pt x="2716" y="222"/>
                  </a:cubicBezTo>
                  <a:cubicBezTo>
                    <a:pt x="2716" y="222"/>
                    <a:pt x="2716" y="221"/>
                    <a:pt x="2716" y="221"/>
                  </a:cubicBezTo>
                  <a:cubicBezTo>
                    <a:pt x="2716" y="221"/>
                    <a:pt x="2716" y="221"/>
                    <a:pt x="2716" y="221"/>
                  </a:cubicBezTo>
                  <a:cubicBezTo>
                    <a:pt x="2716" y="221"/>
                    <a:pt x="2716" y="221"/>
                    <a:pt x="2717" y="221"/>
                  </a:cubicBezTo>
                  <a:cubicBezTo>
                    <a:pt x="2717" y="221"/>
                    <a:pt x="2717" y="222"/>
                    <a:pt x="2717" y="222"/>
                  </a:cubicBezTo>
                  <a:cubicBezTo>
                    <a:pt x="2717" y="222"/>
                    <a:pt x="2717" y="221"/>
                    <a:pt x="2717" y="221"/>
                  </a:cubicBezTo>
                  <a:cubicBezTo>
                    <a:pt x="2718" y="221"/>
                    <a:pt x="2718" y="221"/>
                    <a:pt x="2718" y="221"/>
                  </a:cubicBezTo>
                  <a:cubicBezTo>
                    <a:pt x="2718" y="221"/>
                    <a:pt x="2718" y="221"/>
                    <a:pt x="2718" y="221"/>
                  </a:cubicBezTo>
                  <a:cubicBezTo>
                    <a:pt x="2718" y="221"/>
                    <a:pt x="2718" y="221"/>
                    <a:pt x="2719" y="221"/>
                  </a:cubicBezTo>
                  <a:cubicBezTo>
                    <a:pt x="2719" y="221"/>
                    <a:pt x="2719" y="221"/>
                    <a:pt x="2719" y="221"/>
                  </a:cubicBezTo>
                  <a:cubicBezTo>
                    <a:pt x="2719" y="221"/>
                    <a:pt x="2719" y="221"/>
                    <a:pt x="2719" y="221"/>
                  </a:cubicBezTo>
                  <a:cubicBezTo>
                    <a:pt x="2719" y="221"/>
                    <a:pt x="2719" y="221"/>
                    <a:pt x="2720" y="221"/>
                  </a:cubicBezTo>
                  <a:cubicBezTo>
                    <a:pt x="2720" y="221"/>
                    <a:pt x="2720" y="221"/>
                    <a:pt x="2720" y="221"/>
                  </a:cubicBezTo>
                  <a:cubicBezTo>
                    <a:pt x="2720" y="221"/>
                    <a:pt x="2720" y="221"/>
                    <a:pt x="2720" y="221"/>
                  </a:cubicBezTo>
                  <a:cubicBezTo>
                    <a:pt x="2720" y="221"/>
                    <a:pt x="2721" y="221"/>
                    <a:pt x="2721" y="221"/>
                  </a:cubicBezTo>
                  <a:cubicBezTo>
                    <a:pt x="2721" y="221"/>
                    <a:pt x="2721" y="221"/>
                    <a:pt x="2721" y="221"/>
                  </a:cubicBezTo>
                  <a:cubicBezTo>
                    <a:pt x="2721" y="221"/>
                    <a:pt x="2721" y="221"/>
                    <a:pt x="2722" y="221"/>
                  </a:cubicBezTo>
                  <a:cubicBezTo>
                    <a:pt x="2722" y="221"/>
                    <a:pt x="2722" y="221"/>
                    <a:pt x="2722" y="221"/>
                  </a:cubicBezTo>
                  <a:cubicBezTo>
                    <a:pt x="2722" y="221"/>
                    <a:pt x="2722" y="221"/>
                    <a:pt x="2722" y="221"/>
                  </a:cubicBezTo>
                  <a:cubicBezTo>
                    <a:pt x="2722" y="221"/>
                    <a:pt x="2722" y="221"/>
                    <a:pt x="2722" y="221"/>
                  </a:cubicBezTo>
                  <a:cubicBezTo>
                    <a:pt x="2723" y="221"/>
                    <a:pt x="2723" y="221"/>
                    <a:pt x="2723" y="221"/>
                  </a:cubicBezTo>
                  <a:cubicBezTo>
                    <a:pt x="2723" y="221"/>
                    <a:pt x="2723" y="221"/>
                    <a:pt x="2723" y="221"/>
                  </a:cubicBezTo>
                  <a:cubicBezTo>
                    <a:pt x="2723" y="221"/>
                    <a:pt x="2724" y="221"/>
                    <a:pt x="2724" y="221"/>
                  </a:cubicBezTo>
                  <a:cubicBezTo>
                    <a:pt x="2724" y="221"/>
                    <a:pt x="2724" y="221"/>
                    <a:pt x="2724" y="221"/>
                  </a:cubicBezTo>
                  <a:cubicBezTo>
                    <a:pt x="2724" y="221"/>
                    <a:pt x="2724" y="221"/>
                    <a:pt x="2724" y="221"/>
                  </a:cubicBezTo>
                  <a:cubicBezTo>
                    <a:pt x="2724" y="221"/>
                    <a:pt x="2725" y="221"/>
                    <a:pt x="2725" y="221"/>
                  </a:cubicBezTo>
                  <a:cubicBezTo>
                    <a:pt x="2725" y="221"/>
                    <a:pt x="2725" y="221"/>
                    <a:pt x="2725" y="221"/>
                  </a:cubicBezTo>
                  <a:cubicBezTo>
                    <a:pt x="2725" y="221"/>
                    <a:pt x="2725" y="221"/>
                    <a:pt x="2725" y="221"/>
                  </a:cubicBezTo>
                  <a:cubicBezTo>
                    <a:pt x="2726" y="221"/>
                    <a:pt x="2726" y="221"/>
                    <a:pt x="2726" y="221"/>
                  </a:cubicBezTo>
                  <a:cubicBezTo>
                    <a:pt x="2726" y="221"/>
                    <a:pt x="2726" y="221"/>
                    <a:pt x="2726" y="221"/>
                  </a:cubicBezTo>
                  <a:cubicBezTo>
                    <a:pt x="2726" y="221"/>
                    <a:pt x="2726" y="221"/>
                    <a:pt x="2727" y="221"/>
                  </a:cubicBezTo>
                  <a:cubicBezTo>
                    <a:pt x="2727" y="221"/>
                    <a:pt x="2727" y="221"/>
                    <a:pt x="2727" y="221"/>
                  </a:cubicBezTo>
                  <a:cubicBezTo>
                    <a:pt x="2727" y="221"/>
                    <a:pt x="2727" y="221"/>
                    <a:pt x="2727" y="221"/>
                  </a:cubicBezTo>
                  <a:cubicBezTo>
                    <a:pt x="2727" y="221"/>
                    <a:pt x="2727" y="221"/>
                    <a:pt x="2728" y="221"/>
                  </a:cubicBezTo>
                  <a:cubicBezTo>
                    <a:pt x="2728" y="221"/>
                    <a:pt x="2728" y="221"/>
                    <a:pt x="2728" y="221"/>
                  </a:cubicBezTo>
                  <a:cubicBezTo>
                    <a:pt x="2728" y="221"/>
                    <a:pt x="2728" y="221"/>
                    <a:pt x="2728" y="221"/>
                  </a:cubicBezTo>
                  <a:cubicBezTo>
                    <a:pt x="2729" y="221"/>
                    <a:pt x="2729" y="221"/>
                    <a:pt x="2729" y="221"/>
                  </a:cubicBezTo>
                  <a:cubicBezTo>
                    <a:pt x="2729" y="221"/>
                    <a:pt x="2729" y="221"/>
                    <a:pt x="2729" y="221"/>
                  </a:cubicBezTo>
                  <a:cubicBezTo>
                    <a:pt x="2729" y="221"/>
                    <a:pt x="2729" y="221"/>
                    <a:pt x="2730" y="221"/>
                  </a:cubicBezTo>
                  <a:cubicBezTo>
                    <a:pt x="2730" y="221"/>
                    <a:pt x="2730" y="221"/>
                    <a:pt x="2730" y="221"/>
                  </a:cubicBezTo>
                  <a:cubicBezTo>
                    <a:pt x="2730" y="221"/>
                    <a:pt x="2730" y="221"/>
                    <a:pt x="2730" y="221"/>
                  </a:cubicBezTo>
                  <a:cubicBezTo>
                    <a:pt x="2730" y="221"/>
                    <a:pt x="2730" y="221"/>
                    <a:pt x="2731" y="221"/>
                  </a:cubicBezTo>
                  <a:cubicBezTo>
                    <a:pt x="2731" y="221"/>
                    <a:pt x="2731" y="221"/>
                    <a:pt x="2731" y="221"/>
                  </a:cubicBezTo>
                  <a:cubicBezTo>
                    <a:pt x="2731" y="221"/>
                    <a:pt x="2731" y="221"/>
                    <a:pt x="2731" y="221"/>
                  </a:cubicBezTo>
                  <a:cubicBezTo>
                    <a:pt x="2731" y="221"/>
                    <a:pt x="2732" y="221"/>
                    <a:pt x="2732" y="221"/>
                  </a:cubicBezTo>
                  <a:cubicBezTo>
                    <a:pt x="2732" y="221"/>
                    <a:pt x="2732" y="221"/>
                    <a:pt x="2732" y="221"/>
                  </a:cubicBezTo>
                  <a:cubicBezTo>
                    <a:pt x="2732" y="221"/>
                    <a:pt x="2732" y="221"/>
                    <a:pt x="2732" y="221"/>
                  </a:cubicBezTo>
                  <a:cubicBezTo>
                    <a:pt x="2732" y="221"/>
                    <a:pt x="2733" y="221"/>
                    <a:pt x="2733" y="221"/>
                  </a:cubicBezTo>
                  <a:cubicBezTo>
                    <a:pt x="2733" y="221"/>
                    <a:pt x="2733" y="221"/>
                    <a:pt x="2733" y="221"/>
                  </a:cubicBezTo>
                  <a:cubicBezTo>
                    <a:pt x="2733" y="221"/>
                    <a:pt x="2733" y="221"/>
                    <a:pt x="2733" y="221"/>
                  </a:cubicBezTo>
                  <a:cubicBezTo>
                    <a:pt x="2734" y="221"/>
                    <a:pt x="2734" y="221"/>
                    <a:pt x="2734" y="221"/>
                  </a:cubicBezTo>
                  <a:cubicBezTo>
                    <a:pt x="2734" y="221"/>
                    <a:pt x="2734" y="221"/>
                    <a:pt x="2734" y="221"/>
                  </a:cubicBezTo>
                  <a:cubicBezTo>
                    <a:pt x="2734" y="221"/>
                    <a:pt x="2735" y="221"/>
                    <a:pt x="2735" y="221"/>
                  </a:cubicBezTo>
                  <a:cubicBezTo>
                    <a:pt x="2735" y="221"/>
                    <a:pt x="2735" y="221"/>
                    <a:pt x="2735" y="221"/>
                  </a:cubicBezTo>
                  <a:cubicBezTo>
                    <a:pt x="2735" y="221"/>
                    <a:pt x="2735" y="221"/>
                    <a:pt x="2735" y="221"/>
                  </a:cubicBezTo>
                  <a:cubicBezTo>
                    <a:pt x="2735" y="221"/>
                    <a:pt x="2735" y="221"/>
                    <a:pt x="2736" y="221"/>
                  </a:cubicBezTo>
                  <a:cubicBezTo>
                    <a:pt x="2736" y="221"/>
                    <a:pt x="2736" y="221"/>
                    <a:pt x="2736" y="221"/>
                  </a:cubicBezTo>
                  <a:cubicBezTo>
                    <a:pt x="2736" y="221"/>
                    <a:pt x="2736" y="221"/>
                    <a:pt x="2736" y="221"/>
                  </a:cubicBezTo>
                  <a:cubicBezTo>
                    <a:pt x="2737" y="221"/>
                    <a:pt x="2737" y="221"/>
                    <a:pt x="2737" y="221"/>
                  </a:cubicBezTo>
                  <a:cubicBezTo>
                    <a:pt x="2737" y="221"/>
                    <a:pt x="2737" y="221"/>
                    <a:pt x="2737" y="221"/>
                  </a:cubicBezTo>
                  <a:cubicBezTo>
                    <a:pt x="2737" y="221"/>
                    <a:pt x="2737" y="221"/>
                    <a:pt x="2738" y="221"/>
                  </a:cubicBezTo>
                  <a:cubicBezTo>
                    <a:pt x="2738" y="221"/>
                    <a:pt x="2738" y="221"/>
                    <a:pt x="2738" y="221"/>
                  </a:cubicBezTo>
                  <a:cubicBezTo>
                    <a:pt x="2738" y="221"/>
                    <a:pt x="2738" y="221"/>
                    <a:pt x="2738" y="221"/>
                  </a:cubicBezTo>
                  <a:cubicBezTo>
                    <a:pt x="2738" y="221"/>
                    <a:pt x="2738" y="221"/>
                    <a:pt x="2739" y="221"/>
                  </a:cubicBezTo>
                  <a:cubicBezTo>
                    <a:pt x="2739" y="221"/>
                    <a:pt x="2739" y="221"/>
                    <a:pt x="2739" y="221"/>
                  </a:cubicBezTo>
                  <a:cubicBezTo>
                    <a:pt x="2739" y="221"/>
                    <a:pt x="2739" y="221"/>
                    <a:pt x="2739" y="221"/>
                  </a:cubicBezTo>
                  <a:cubicBezTo>
                    <a:pt x="2739" y="221"/>
                    <a:pt x="2740" y="221"/>
                    <a:pt x="2740" y="221"/>
                  </a:cubicBezTo>
                  <a:cubicBezTo>
                    <a:pt x="2740" y="221"/>
                    <a:pt x="2740" y="221"/>
                    <a:pt x="2740" y="221"/>
                  </a:cubicBezTo>
                  <a:cubicBezTo>
                    <a:pt x="2740" y="221"/>
                    <a:pt x="2740" y="221"/>
                    <a:pt x="2740" y="221"/>
                  </a:cubicBezTo>
                  <a:cubicBezTo>
                    <a:pt x="2740" y="221"/>
                    <a:pt x="2741" y="221"/>
                    <a:pt x="2741" y="221"/>
                  </a:cubicBezTo>
                  <a:cubicBezTo>
                    <a:pt x="2741" y="221"/>
                    <a:pt x="2741" y="221"/>
                    <a:pt x="2741" y="221"/>
                  </a:cubicBezTo>
                  <a:cubicBezTo>
                    <a:pt x="2741" y="221"/>
                    <a:pt x="2741" y="222"/>
                    <a:pt x="2741" y="222"/>
                  </a:cubicBezTo>
                  <a:cubicBezTo>
                    <a:pt x="2742" y="222"/>
                    <a:pt x="2742" y="221"/>
                    <a:pt x="2742" y="221"/>
                  </a:cubicBezTo>
                  <a:cubicBezTo>
                    <a:pt x="2742" y="221"/>
                    <a:pt x="2742" y="221"/>
                    <a:pt x="2742" y="221"/>
                  </a:cubicBezTo>
                  <a:cubicBezTo>
                    <a:pt x="2742" y="221"/>
                    <a:pt x="2743" y="221"/>
                    <a:pt x="2743" y="221"/>
                  </a:cubicBezTo>
                  <a:cubicBezTo>
                    <a:pt x="2743" y="221"/>
                    <a:pt x="2743" y="221"/>
                    <a:pt x="2743" y="221"/>
                  </a:cubicBezTo>
                  <a:cubicBezTo>
                    <a:pt x="2743" y="221"/>
                    <a:pt x="2743" y="221"/>
                    <a:pt x="2743" y="221"/>
                  </a:cubicBezTo>
                  <a:cubicBezTo>
                    <a:pt x="2743" y="221"/>
                    <a:pt x="2743" y="221"/>
                    <a:pt x="2744" y="221"/>
                  </a:cubicBezTo>
                  <a:cubicBezTo>
                    <a:pt x="2744" y="221"/>
                    <a:pt x="2744" y="221"/>
                    <a:pt x="2744" y="221"/>
                  </a:cubicBezTo>
                  <a:cubicBezTo>
                    <a:pt x="2744" y="221"/>
                    <a:pt x="2744" y="221"/>
                    <a:pt x="2744" y="221"/>
                  </a:cubicBezTo>
                  <a:cubicBezTo>
                    <a:pt x="2745" y="221"/>
                    <a:pt x="2745" y="221"/>
                    <a:pt x="2745" y="221"/>
                  </a:cubicBezTo>
                  <a:cubicBezTo>
                    <a:pt x="2745" y="221"/>
                    <a:pt x="2745" y="221"/>
                    <a:pt x="2745" y="222"/>
                  </a:cubicBezTo>
                  <a:cubicBezTo>
                    <a:pt x="2745" y="222"/>
                    <a:pt x="2745" y="221"/>
                    <a:pt x="2745" y="221"/>
                  </a:cubicBezTo>
                  <a:cubicBezTo>
                    <a:pt x="2745" y="221"/>
                    <a:pt x="2746" y="222"/>
                    <a:pt x="2746" y="222"/>
                  </a:cubicBezTo>
                  <a:cubicBezTo>
                    <a:pt x="2746" y="222"/>
                    <a:pt x="2746" y="221"/>
                    <a:pt x="2746" y="221"/>
                  </a:cubicBezTo>
                  <a:cubicBezTo>
                    <a:pt x="2746" y="221"/>
                    <a:pt x="2746" y="221"/>
                    <a:pt x="2747" y="221"/>
                  </a:cubicBezTo>
                  <a:cubicBezTo>
                    <a:pt x="2747" y="221"/>
                    <a:pt x="2747" y="221"/>
                    <a:pt x="2747" y="221"/>
                  </a:cubicBezTo>
                  <a:cubicBezTo>
                    <a:pt x="2747" y="221"/>
                    <a:pt x="2747" y="221"/>
                    <a:pt x="2747" y="221"/>
                  </a:cubicBezTo>
                  <a:cubicBezTo>
                    <a:pt x="2747" y="221"/>
                    <a:pt x="2748" y="221"/>
                    <a:pt x="2748" y="221"/>
                  </a:cubicBezTo>
                  <a:cubicBezTo>
                    <a:pt x="2748" y="221"/>
                    <a:pt x="2748" y="221"/>
                    <a:pt x="2748" y="221"/>
                  </a:cubicBezTo>
                  <a:cubicBezTo>
                    <a:pt x="2748" y="221"/>
                    <a:pt x="2748" y="221"/>
                    <a:pt x="2748" y="221"/>
                  </a:cubicBezTo>
                  <a:cubicBezTo>
                    <a:pt x="2748" y="221"/>
                    <a:pt x="2749" y="222"/>
                    <a:pt x="2749" y="222"/>
                  </a:cubicBezTo>
                  <a:cubicBezTo>
                    <a:pt x="2749" y="222"/>
                    <a:pt x="2749" y="221"/>
                    <a:pt x="2749" y="221"/>
                  </a:cubicBezTo>
                  <a:cubicBezTo>
                    <a:pt x="2749" y="221"/>
                    <a:pt x="2749" y="221"/>
                    <a:pt x="2749" y="221"/>
                  </a:cubicBezTo>
                  <a:cubicBezTo>
                    <a:pt x="2750" y="221"/>
                    <a:pt x="2750" y="221"/>
                    <a:pt x="2750" y="221"/>
                  </a:cubicBezTo>
                  <a:cubicBezTo>
                    <a:pt x="2750" y="221"/>
                    <a:pt x="2750" y="221"/>
                    <a:pt x="2750" y="221"/>
                  </a:cubicBezTo>
                  <a:cubicBezTo>
                    <a:pt x="2750" y="221"/>
                    <a:pt x="2751" y="222"/>
                    <a:pt x="2751" y="222"/>
                  </a:cubicBezTo>
                  <a:cubicBezTo>
                    <a:pt x="2751" y="222"/>
                    <a:pt x="2751" y="222"/>
                    <a:pt x="2751" y="222"/>
                  </a:cubicBezTo>
                  <a:cubicBezTo>
                    <a:pt x="2751" y="222"/>
                    <a:pt x="2751" y="222"/>
                    <a:pt x="2751" y="222"/>
                  </a:cubicBezTo>
                  <a:cubicBezTo>
                    <a:pt x="2751" y="222"/>
                    <a:pt x="2752" y="221"/>
                    <a:pt x="2752" y="221"/>
                  </a:cubicBezTo>
                  <a:cubicBezTo>
                    <a:pt x="2752" y="221"/>
                    <a:pt x="2752" y="222"/>
                    <a:pt x="2752" y="222"/>
                  </a:cubicBezTo>
                  <a:cubicBezTo>
                    <a:pt x="2752" y="222"/>
                    <a:pt x="2752" y="221"/>
                    <a:pt x="2752" y="221"/>
                  </a:cubicBezTo>
                  <a:cubicBezTo>
                    <a:pt x="2753" y="221"/>
                    <a:pt x="2753" y="221"/>
                    <a:pt x="2753" y="221"/>
                  </a:cubicBezTo>
                  <a:cubicBezTo>
                    <a:pt x="2753" y="221"/>
                    <a:pt x="2753" y="222"/>
                    <a:pt x="2753" y="222"/>
                  </a:cubicBezTo>
                  <a:cubicBezTo>
                    <a:pt x="2753" y="222"/>
                    <a:pt x="2753" y="222"/>
                    <a:pt x="2753" y="222"/>
                  </a:cubicBezTo>
                  <a:cubicBezTo>
                    <a:pt x="2754" y="222"/>
                    <a:pt x="2754" y="222"/>
                    <a:pt x="2754" y="221"/>
                  </a:cubicBezTo>
                  <a:cubicBezTo>
                    <a:pt x="2754" y="221"/>
                    <a:pt x="2754" y="221"/>
                    <a:pt x="2754" y="221"/>
                  </a:cubicBezTo>
                  <a:cubicBezTo>
                    <a:pt x="2754" y="221"/>
                    <a:pt x="2754" y="221"/>
                    <a:pt x="2755" y="221"/>
                  </a:cubicBezTo>
                  <a:cubicBezTo>
                    <a:pt x="2755" y="221"/>
                    <a:pt x="2755" y="221"/>
                    <a:pt x="2755" y="222"/>
                  </a:cubicBezTo>
                  <a:cubicBezTo>
                    <a:pt x="2755" y="222"/>
                    <a:pt x="2755" y="222"/>
                    <a:pt x="2755" y="222"/>
                  </a:cubicBezTo>
                  <a:cubicBezTo>
                    <a:pt x="2756" y="222"/>
                    <a:pt x="2756" y="221"/>
                    <a:pt x="2756" y="221"/>
                  </a:cubicBezTo>
                  <a:cubicBezTo>
                    <a:pt x="2756" y="221"/>
                    <a:pt x="2756" y="222"/>
                    <a:pt x="2756" y="222"/>
                  </a:cubicBezTo>
                  <a:cubicBezTo>
                    <a:pt x="2756" y="222"/>
                    <a:pt x="2756" y="222"/>
                    <a:pt x="2756" y="222"/>
                  </a:cubicBezTo>
                  <a:cubicBezTo>
                    <a:pt x="2756" y="222"/>
                    <a:pt x="2757" y="222"/>
                    <a:pt x="2757" y="222"/>
                  </a:cubicBezTo>
                  <a:cubicBezTo>
                    <a:pt x="2757" y="222"/>
                    <a:pt x="2757" y="221"/>
                    <a:pt x="2757" y="221"/>
                  </a:cubicBezTo>
                  <a:cubicBezTo>
                    <a:pt x="2757" y="221"/>
                    <a:pt x="2757" y="222"/>
                    <a:pt x="2758" y="222"/>
                  </a:cubicBezTo>
                  <a:cubicBezTo>
                    <a:pt x="2758" y="222"/>
                    <a:pt x="2758" y="222"/>
                    <a:pt x="2758" y="222"/>
                  </a:cubicBezTo>
                  <a:cubicBezTo>
                    <a:pt x="2758" y="222"/>
                    <a:pt x="2758" y="221"/>
                    <a:pt x="2758" y="221"/>
                  </a:cubicBezTo>
                  <a:cubicBezTo>
                    <a:pt x="2758" y="221"/>
                    <a:pt x="2759" y="221"/>
                    <a:pt x="2759" y="221"/>
                  </a:cubicBezTo>
                  <a:cubicBezTo>
                    <a:pt x="2759" y="221"/>
                    <a:pt x="2759" y="221"/>
                    <a:pt x="2759" y="221"/>
                  </a:cubicBezTo>
                  <a:cubicBezTo>
                    <a:pt x="2759" y="221"/>
                    <a:pt x="2759" y="221"/>
                    <a:pt x="2759" y="221"/>
                  </a:cubicBezTo>
                  <a:cubicBezTo>
                    <a:pt x="2759" y="221"/>
                    <a:pt x="2760" y="222"/>
                    <a:pt x="2760" y="222"/>
                  </a:cubicBezTo>
                  <a:cubicBezTo>
                    <a:pt x="2760" y="222"/>
                    <a:pt x="2760" y="222"/>
                    <a:pt x="2760" y="221"/>
                  </a:cubicBezTo>
                  <a:cubicBezTo>
                    <a:pt x="2760" y="221"/>
                    <a:pt x="2760" y="221"/>
                    <a:pt x="2760" y="221"/>
                  </a:cubicBezTo>
                  <a:cubicBezTo>
                    <a:pt x="2761" y="221"/>
                    <a:pt x="2761" y="222"/>
                    <a:pt x="2761" y="222"/>
                  </a:cubicBezTo>
                  <a:cubicBezTo>
                    <a:pt x="2761" y="222"/>
                    <a:pt x="2761" y="221"/>
                    <a:pt x="2761" y="221"/>
                  </a:cubicBezTo>
                  <a:cubicBezTo>
                    <a:pt x="2761" y="221"/>
                    <a:pt x="2761" y="222"/>
                    <a:pt x="2761" y="222"/>
                  </a:cubicBezTo>
                  <a:cubicBezTo>
                    <a:pt x="2762" y="222"/>
                    <a:pt x="2762" y="222"/>
                    <a:pt x="2762" y="222"/>
                  </a:cubicBezTo>
                  <a:cubicBezTo>
                    <a:pt x="2762" y="222"/>
                    <a:pt x="2762" y="222"/>
                    <a:pt x="2762" y="222"/>
                  </a:cubicBezTo>
                  <a:cubicBezTo>
                    <a:pt x="2762" y="222"/>
                    <a:pt x="2762" y="221"/>
                    <a:pt x="2763" y="221"/>
                  </a:cubicBezTo>
                  <a:cubicBezTo>
                    <a:pt x="2763" y="221"/>
                    <a:pt x="2763" y="222"/>
                    <a:pt x="2763" y="222"/>
                  </a:cubicBezTo>
                  <a:cubicBezTo>
                    <a:pt x="2763" y="222"/>
                    <a:pt x="2763" y="222"/>
                    <a:pt x="2763" y="222"/>
                  </a:cubicBezTo>
                  <a:cubicBezTo>
                    <a:pt x="2764" y="222"/>
                    <a:pt x="2764" y="221"/>
                    <a:pt x="2764" y="221"/>
                  </a:cubicBezTo>
                  <a:cubicBezTo>
                    <a:pt x="2764" y="221"/>
                    <a:pt x="2764" y="221"/>
                    <a:pt x="2764" y="222"/>
                  </a:cubicBezTo>
                  <a:cubicBezTo>
                    <a:pt x="2764" y="222"/>
                    <a:pt x="2764" y="222"/>
                    <a:pt x="2764" y="222"/>
                  </a:cubicBezTo>
                  <a:cubicBezTo>
                    <a:pt x="2764" y="222"/>
                    <a:pt x="2765" y="222"/>
                    <a:pt x="2765" y="222"/>
                  </a:cubicBezTo>
                  <a:cubicBezTo>
                    <a:pt x="2765" y="222"/>
                    <a:pt x="2765" y="222"/>
                    <a:pt x="2765" y="222"/>
                  </a:cubicBezTo>
                  <a:cubicBezTo>
                    <a:pt x="2765" y="222"/>
                    <a:pt x="2765" y="221"/>
                    <a:pt x="2766" y="221"/>
                  </a:cubicBezTo>
                  <a:cubicBezTo>
                    <a:pt x="2766" y="221"/>
                    <a:pt x="2766" y="222"/>
                    <a:pt x="2766" y="222"/>
                  </a:cubicBezTo>
                  <a:cubicBezTo>
                    <a:pt x="2766" y="222"/>
                    <a:pt x="2766" y="221"/>
                    <a:pt x="2766" y="221"/>
                  </a:cubicBezTo>
                  <a:cubicBezTo>
                    <a:pt x="2766" y="221"/>
                    <a:pt x="2767" y="221"/>
                    <a:pt x="2767" y="222"/>
                  </a:cubicBezTo>
                  <a:cubicBezTo>
                    <a:pt x="2767" y="222"/>
                    <a:pt x="2767" y="222"/>
                    <a:pt x="2767" y="222"/>
                  </a:cubicBezTo>
                  <a:cubicBezTo>
                    <a:pt x="2767" y="222"/>
                    <a:pt x="2767" y="222"/>
                    <a:pt x="2767" y="222"/>
                  </a:cubicBezTo>
                  <a:cubicBezTo>
                    <a:pt x="2767" y="222"/>
                    <a:pt x="2768" y="222"/>
                    <a:pt x="2768" y="222"/>
                  </a:cubicBezTo>
                  <a:cubicBezTo>
                    <a:pt x="2768" y="222"/>
                    <a:pt x="2768" y="222"/>
                    <a:pt x="2768" y="222"/>
                  </a:cubicBezTo>
                  <a:cubicBezTo>
                    <a:pt x="2768" y="222"/>
                    <a:pt x="2768" y="222"/>
                    <a:pt x="2768" y="222"/>
                  </a:cubicBezTo>
                  <a:cubicBezTo>
                    <a:pt x="2769" y="222"/>
                    <a:pt x="2769" y="222"/>
                    <a:pt x="2769" y="222"/>
                  </a:cubicBezTo>
                  <a:cubicBezTo>
                    <a:pt x="2769" y="222"/>
                    <a:pt x="2769" y="222"/>
                    <a:pt x="2769" y="222"/>
                  </a:cubicBezTo>
                  <a:cubicBezTo>
                    <a:pt x="2769" y="222"/>
                    <a:pt x="2769" y="222"/>
                    <a:pt x="2769" y="222"/>
                  </a:cubicBezTo>
                  <a:cubicBezTo>
                    <a:pt x="2770" y="222"/>
                    <a:pt x="2770" y="222"/>
                    <a:pt x="2770" y="222"/>
                  </a:cubicBezTo>
                  <a:cubicBezTo>
                    <a:pt x="2770" y="222"/>
                    <a:pt x="2770" y="222"/>
                    <a:pt x="2770" y="222"/>
                  </a:cubicBezTo>
                  <a:cubicBezTo>
                    <a:pt x="2770" y="222"/>
                    <a:pt x="2770" y="222"/>
                    <a:pt x="2771" y="222"/>
                  </a:cubicBezTo>
                  <a:cubicBezTo>
                    <a:pt x="2771" y="222"/>
                    <a:pt x="2771" y="222"/>
                    <a:pt x="2771" y="222"/>
                  </a:cubicBezTo>
                  <a:cubicBezTo>
                    <a:pt x="2771" y="222"/>
                    <a:pt x="2771" y="222"/>
                    <a:pt x="2771" y="222"/>
                  </a:cubicBezTo>
                  <a:cubicBezTo>
                    <a:pt x="2772" y="222"/>
                    <a:pt x="2772" y="222"/>
                    <a:pt x="2772" y="222"/>
                  </a:cubicBezTo>
                  <a:cubicBezTo>
                    <a:pt x="2772" y="222"/>
                    <a:pt x="2772" y="222"/>
                    <a:pt x="2772" y="222"/>
                  </a:cubicBezTo>
                  <a:cubicBezTo>
                    <a:pt x="2772" y="222"/>
                    <a:pt x="2772" y="222"/>
                    <a:pt x="2772" y="222"/>
                  </a:cubicBezTo>
                  <a:cubicBezTo>
                    <a:pt x="2772" y="222"/>
                    <a:pt x="2773" y="222"/>
                    <a:pt x="2773" y="222"/>
                  </a:cubicBezTo>
                  <a:cubicBezTo>
                    <a:pt x="2773" y="222"/>
                    <a:pt x="2773" y="222"/>
                    <a:pt x="2773" y="222"/>
                  </a:cubicBezTo>
                  <a:cubicBezTo>
                    <a:pt x="2773" y="222"/>
                    <a:pt x="2773" y="221"/>
                    <a:pt x="2774" y="221"/>
                  </a:cubicBezTo>
                  <a:cubicBezTo>
                    <a:pt x="2774" y="221"/>
                    <a:pt x="2774" y="222"/>
                    <a:pt x="2774" y="222"/>
                  </a:cubicBezTo>
                  <a:cubicBezTo>
                    <a:pt x="2774" y="223"/>
                    <a:pt x="2774" y="222"/>
                    <a:pt x="2774" y="222"/>
                  </a:cubicBezTo>
                  <a:cubicBezTo>
                    <a:pt x="2774" y="222"/>
                    <a:pt x="2774" y="222"/>
                    <a:pt x="2774" y="222"/>
                  </a:cubicBezTo>
                  <a:cubicBezTo>
                    <a:pt x="2775" y="222"/>
                    <a:pt x="2775" y="222"/>
                    <a:pt x="2775" y="222"/>
                  </a:cubicBezTo>
                  <a:cubicBezTo>
                    <a:pt x="2775" y="222"/>
                    <a:pt x="2775" y="222"/>
                    <a:pt x="2775" y="222"/>
                  </a:cubicBezTo>
                  <a:cubicBezTo>
                    <a:pt x="2775" y="222"/>
                    <a:pt x="2776" y="222"/>
                    <a:pt x="2776" y="222"/>
                  </a:cubicBezTo>
                  <a:cubicBezTo>
                    <a:pt x="2776" y="222"/>
                    <a:pt x="2776" y="222"/>
                    <a:pt x="2776" y="222"/>
                  </a:cubicBezTo>
                  <a:cubicBezTo>
                    <a:pt x="2776" y="222"/>
                    <a:pt x="2776" y="222"/>
                    <a:pt x="2776" y="222"/>
                  </a:cubicBezTo>
                  <a:cubicBezTo>
                    <a:pt x="2777" y="222"/>
                    <a:pt x="2777" y="222"/>
                    <a:pt x="2777" y="222"/>
                  </a:cubicBezTo>
                  <a:cubicBezTo>
                    <a:pt x="2777" y="222"/>
                    <a:pt x="2777" y="222"/>
                    <a:pt x="2777" y="222"/>
                  </a:cubicBezTo>
                  <a:cubicBezTo>
                    <a:pt x="2777" y="222"/>
                    <a:pt x="2777" y="223"/>
                    <a:pt x="2777" y="223"/>
                  </a:cubicBezTo>
                  <a:cubicBezTo>
                    <a:pt x="2778" y="223"/>
                    <a:pt x="2778" y="223"/>
                    <a:pt x="2778" y="223"/>
                  </a:cubicBezTo>
                  <a:cubicBezTo>
                    <a:pt x="2778" y="223"/>
                    <a:pt x="2778" y="223"/>
                    <a:pt x="2778" y="222"/>
                  </a:cubicBezTo>
                  <a:cubicBezTo>
                    <a:pt x="2778" y="222"/>
                    <a:pt x="2778" y="222"/>
                    <a:pt x="2779" y="222"/>
                  </a:cubicBezTo>
                  <a:cubicBezTo>
                    <a:pt x="2779" y="222"/>
                    <a:pt x="2779" y="222"/>
                    <a:pt x="2779" y="222"/>
                  </a:cubicBezTo>
                  <a:cubicBezTo>
                    <a:pt x="2779" y="222"/>
                    <a:pt x="2779" y="222"/>
                    <a:pt x="2779" y="222"/>
                  </a:cubicBezTo>
                  <a:cubicBezTo>
                    <a:pt x="2780" y="222"/>
                    <a:pt x="2780" y="223"/>
                    <a:pt x="2780" y="223"/>
                  </a:cubicBezTo>
                  <a:cubicBezTo>
                    <a:pt x="2780" y="223"/>
                    <a:pt x="2780" y="223"/>
                    <a:pt x="2780" y="222"/>
                  </a:cubicBezTo>
                  <a:cubicBezTo>
                    <a:pt x="2780" y="222"/>
                    <a:pt x="2780" y="222"/>
                    <a:pt x="2780" y="222"/>
                  </a:cubicBezTo>
                  <a:cubicBezTo>
                    <a:pt x="2781" y="222"/>
                    <a:pt x="2781" y="222"/>
                    <a:pt x="2781" y="222"/>
                  </a:cubicBezTo>
                  <a:cubicBezTo>
                    <a:pt x="2781" y="222"/>
                    <a:pt x="2781" y="223"/>
                    <a:pt x="2781" y="223"/>
                  </a:cubicBezTo>
                  <a:cubicBezTo>
                    <a:pt x="2781" y="223"/>
                    <a:pt x="2781" y="222"/>
                    <a:pt x="2782" y="222"/>
                  </a:cubicBezTo>
                  <a:cubicBezTo>
                    <a:pt x="2782" y="222"/>
                    <a:pt x="2782" y="222"/>
                    <a:pt x="2782" y="222"/>
                  </a:cubicBezTo>
                  <a:cubicBezTo>
                    <a:pt x="2782" y="222"/>
                    <a:pt x="2782" y="223"/>
                    <a:pt x="2782" y="223"/>
                  </a:cubicBezTo>
                  <a:cubicBezTo>
                    <a:pt x="2782" y="223"/>
                    <a:pt x="2782" y="223"/>
                    <a:pt x="2783" y="223"/>
                  </a:cubicBezTo>
                  <a:cubicBezTo>
                    <a:pt x="2783" y="223"/>
                    <a:pt x="2783" y="223"/>
                    <a:pt x="2783" y="223"/>
                  </a:cubicBezTo>
                  <a:cubicBezTo>
                    <a:pt x="2783" y="222"/>
                    <a:pt x="2783" y="222"/>
                    <a:pt x="2783" y="222"/>
                  </a:cubicBezTo>
                  <a:cubicBezTo>
                    <a:pt x="2783" y="222"/>
                    <a:pt x="2784" y="222"/>
                    <a:pt x="2784" y="222"/>
                  </a:cubicBezTo>
                  <a:cubicBezTo>
                    <a:pt x="2784" y="223"/>
                    <a:pt x="2784" y="222"/>
                    <a:pt x="2784" y="222"/>
                  </a:cubicBezTo>
                  <a:cubicBezTo>
                    <a:pt x="2784" y="222"/>
                    <a:pt x="2784" y="222"/>
                    <a:pt x="2785" y="222"/>
                  </a:cubicBezTo>
                  <a:cubicBezTo>
                    <a:pt x="2785" y="222"/>
                    <a:pt x="2785" y="223"/>
                    <a:pt x="2785" y="223"/>
                  </a:cubicBezTo>
                  <a:cubicBezTo>
                    <a:pt x="2785" y="223"/>
                    <a:pt x="2785" y="223"/>
                    <a:pt x="2785" y="223"/>
                  </a:cubicBezTo>
                  <a:cubicBezTo>
                    <a:pt x="2785" y="223"/>
                    <a:pt x="2785" y="223"/>
                    <a:pt x="2785" y="223"/>
                  </a:cubicBezTo>
                  <a:cubicBezTo>
                    <a:pt x="2786" y="223"/>
                    <a:pt x="2786" y="222"/>
                    <a:pt x="2786" y="222"/>
                  </a:cubicBezTo>
                  <a:cubicBezTo>
                    <a:pt x="2786" y="222"/>
                    <a:pt x="2786" y="223"/>
                    <a:pt x="2786" y="223"/>
                  </a:cubicBezTo>
                  <a:cubicBezTo>
                    <a:pt x="2786" y="223"/>
                    <a:pt x="2787" y="222"/>
                    <a:pt x="2787" y="222"/>
                  </a:cubicBezTo>
                  <a:cubicBezTo>
                    <a:pt x="2787" y="222"/>
                    <a:pt x="2787" y="222"/>
                    <a:pt x="2787" y="222"/>
                  </a:cubicBezTo>
                  <a:cubicBezTo>
                    <a:pt x="2787" y="222"/>
                    <a:pt x="2787" y="222"/>
                    <a:pt x="2787" y="222"/>
                  </a:cubicBezTo>
                  <a:cubicBezTo>
                    <a:pt x="2788" y="222"/>
                    <a:pt x="2788" y="222"/>
                    <a:pt x="2788" y="222"/>
                  </a:cubicBezTo>
                  <a:cubicBezTo>
                    <a:pt x="2788" y="222"/>
                    <a:pt x="2788" y="222"/>
                    <a:pt x="2788" y="222"/>
                  </a:cubicBezTo>
                  <a:cubicBezTo>
                    <a:pt x="2788" y="222"/>
                    <a:pt x="2788" y="222"/>
                    <a:pt x="2788" y="222"/>
                  </a:cubicBezTo>
                  <a:cubicBezTo>
                    <a:pt x="2789" y="222"/>
                    <a:pt x="2789" y="222"/>
                    <a:pt x="2789" y="222"/>
                  </a:cubicBezTo>
                  <a:cubicBezTo>
                    <a:pt x="2789" y="223"/>
                    <a:pt x="2789" y="223"/>
                    <a:pt x="2789" y="223"/>
                  </a:cubicBezTo>
                  <a:cubicBezTo>
                    <a:pt x="2789" y="223"/>
                    <a:pt x="2789" y="222"/>
                    <a:pt x="2790" y="222"/>
                  </a:cubicBezTo>
                  <a:cubicBezTo>
                    <a:pt x="2790" y="222"/>
                    <a:pt x="2790" y="222"/>
                    <a:pt x="2790" y="222"/>
                  </a:cubicBezTo>
                  <a:cubicBezTo>
                    <a:pt x="2790" y="222"/>
                    <a:pt x="2790" y="222"/>
                    <a:pt x="2790" y="222"/>
                  </a:cubicBezTo>
                  <a:cubicBezTo>
                    <a:pt x="2790" y="222"/>
                    <a:pt x="2790" y="222"/>
                    <a:pt x="2791" y="222"/>
                  </a:cubicBezTo>
                  <a:cubicBezTo>
                    <a:pt x="2791" y="222"/>
                    <a:pt x="2791" y="223"/>
                    <a:pt x="2791" y="223"/>
                  </a:cubicBezTo>
                  <a:cubicBezTo>
                    <a:pt x="2791" y="223"/>
                    <a:pt x="2791" y="223"/>
                    <a:pt x="2791" y="223"/>
                  </a:cubicBezTo>
                  <a:cubicBezTo>
                    <a:pt x="2791" y="222"/>
                    <a:pt x="2792" y="222"/>
                    <a:pt x="2792" y="222"/>
                  </a:cubicBezTo>
                  <a:cubicBezTo>
                    <a:pt x="2792" y="222"/>
                    <a:pt x="2792" y="222"/>
                    <a:pt x="2792" y="222"/>
                  </a:cubicBezTo>
                  <a:cubicBezTo>
                    <a:pt x="2792" y="222"/>
                    <a:pt x="2792" y="222"/>
                    <a:pt x="2793" y="222"/>
                  </a:cubicBezTo>
                  <a:cubicBezTo>
                    <a:pt x="2793" y="222"/>
                    <a:pt x="2793" y="222"/>
                    <a:pt x="2793" y="222"/>
                  </a:cubicBezTo>
                  <a:cubicBezTo>
                    <a:pt x="2793" y="223"/>
                    <a:pt x="2793" y="223"/>
                    <a:pt x="2793" y="223"/>
                  </a:cubicBezTo>
                  <a:cubicBezTo>
                    <a:pt x="2793" y="223"/>
                    <a:pt x="2793" y="222"/>
                    <a:pt x="2793" y="222"/>
                  </a:cubicBezTo>
                  <a:cubicBezTo>
                    <a:pt x="2794" y="222"/>
                    <a:pt x="2794" y="222"/>
                    <a:pt x="2794" y="222"/>
                  </a:cubicBezTo>
                  <a:cubicBezTo>
                    <a:pt x="2794" y="222"/>
                    <a:pt x="2794" y="222"/>
                    <a:pt x="2794" y="222"/>
                  </a:cubicBezTo>
                  <a:cubicBezTo>
                    <a:pt x="2794" y="222"/>
                    <a:pt x="2795" y="223"/>
                    <a:pt x="2795" y="223"/>
                  </a:cubicBezTo>
                  <a:cubicBezTo>
                    <a:pt x="2795" y="223"/>
                    <a:pt x="2795" y="223"/>
                    <a:pt x="2795" y="223"/>
                  </a:cubicBezTo>
                  <a:cubicBezTo>
                    <a:pt x="2795" y="223"/>
                    <a:pt x="2795" y="222"/>
                    <a:pt x="2795" y="222"/>
                  </a:cubicBezTo>
                  <a:cubicBezTo>
                    <a:pt x="2796" y="222"/>
                    <a:pt x="2796" y="223"/>
                    <a:pt x="2796" y="223"/>
                  </a:cubicBezTo>
                  <a:cubicBezTo>
                    <a:pt x="2796" y="223"/>
                    <a:pt x="2796" y="223"/>
                    <a:pt x="2796" y="223"/>
                  </a:cubicBezTo>
                  <a:cubicBezTo>
                    <a:pt x="2796" y="223"/>
                    <a:pt x="2796" y="223"/>
                    <a:pt x="2796" y="223"/>
                  </a:cubicBezTo>
                  <a:cubicBezTo>
                    <a:pt x="2797" y="223"/>
                    <a:pt x="2797" y="222"/>
                    <a:pt x="2797" y="222"/>
                  </a:cubicBezTo>
                  <a:cubicBezTo>
                    <a:pt x="2797" y="222"/>
                    <a:pt x="2797" y="223"/>
                    <a:pt x="2797" y="223"/>
                  </a:cubicBezTo>
                  <a:cubicBezTo>
                    <a:pt x="2797" y="223"/>
                    <a:pt x="2797" y="223"/>
                    <a:pt x="2798" y="223"/>
                  </a:cubicBezTo>
                  <a:cubicBezTo>
                    <a:pt x="2798" y="222"/>
                    <a:pt x="2798" y="222"/>
                    <a:pt x="2798" y="222"/>
                  </a:cubicBezTo>
                  <a:cubicBezTo>
                    <a:pt x="2798" y="222"/>
                    <a:pt x="2798" y="222"/>
                    <a:pt x="2798" y="222"/>
                  </a:cubicBezTo>
                  <a:cubicBezTo>
                    <a:pt x="2798" y="222"/>
                    <a:pt x="2798" y="222"/>
                    <a:pt x="2799" y="222"/>
                  </a:cubicBezTo>
                  <a:cubicBezTo>
                    <a:pt x="2799" y="222"/>
                    <a:pt x="2799" y="222"/>
                    <a:pt x="2799" y="222"/>
                  </a:cubicBezTo>
                  <a:cubicBezTo>
                    <a:pt x="2799" y="222"/>
                    <a:pt x="2799" y="222"/>
                    <a:pt x="2799" y="222"/>
                  </a:cubicBezTo>
                  <a:cubicBezTo>
                    <a:pt x="2799" y="222"/>
                    <a:pt x="2800" y="223"/>
                    <a:pt x="2800" y="223"/>
                  </a:cubicBezTo>
                  <a:cubicBezTo>
                    <a:pt x="2800" y="223"/>
                    <a:pt x="2800" y="223"/>
                    <a:pt x="2800" y="223"/>
                  </a:cubicBezTo>
                  <a:cubicBezTo>
                    <a:pt x="2800" y="223"/>
                    <a:pt x="2800" y="223"/>
                    <a:pt x="2801" y="223"/>
                  </a:cubicBezTo>
                  <a:cubicBezTo>
                    <a:pt x="2801" y="223"/>
                    <a:pt x="2801" y="223"/>
                    <a:pt x="2801" y="223"/>
                  </a:cubicBezTo>
                  <a:cubicBezTo>
                    <a:pt x="2801" y="223"/>
                    <a:pt x="2801" y="223"/>
                    <a:pt x="2801" y="223"/>
                  </a:cubicBezTo>
                  <a:cubicBezTo>
                    <a:pt x="2801" y="223"/>
                    <a:pt x="2801" y="223"/>
                    <a:pt x="2801" y="223"/>
                  </a:cubicBezTo>
                  <a:cubicBezTo>
                    <a:pt x="2802" y="223"/>
                    <a:pt x="2802" y="223"/>
                    <a:pt x="2802" y="223"/>
                  </a:cubicBezTo>
                  <a:cubicBezTo>
                    <a:pt x="2802" y="223"/>
                    <a:pt x="2802" y="223"/>
                    <a:pt x="2802" y="223"/>
                  </a:cubicBezTo>
                  <a:cubicBezTo>
                    <a:pt x="2802" y="223"/>
                    <a:pt x="2803" y="223"/>
                    <a:pt x="2803" y="223"/>
                  </a:cubicBezTo>
                  <a:cubicBezTo>
                    <a:pt x="2803" y="223"/>
                    <a:pt x="2803" y="223"/>
                    <a:pt x="2803" y="223"/>
                  </a:cubicBezTo>
                  <a:cubicBezTo>
                    <a:pt x="2803" y="223"/>
                    <a:pt x="2803" y="223"/>
                    <a:pt x="2803" y="223"/>
                  </a:cubicBezTo>
                  <a:cubicBezTo>
                    <a:pt x="2803" y="223"/>
                    <a:pt x="2804" y="223"/>
                    <a:pt x="2804" y="223"/>
                  </a:cubicBezTo>
                  <a:cubicBezTo>
                    <a:pt x="2804" y="223"/>
                    <a:pt x="2804" y="222"/>
                    <a:pt x="2804" y="223"/>
                  </a:cubicBezTo>
                  <a:cubicBezTo>
                    <a:pt x="2804" y="223"/>
                    <a:pt x="2804" y="223"/>
                    <a:pt x="2804" y="223"/>
                  </a:cubicBezTo>
                  <a:cubicBezTo>
                    <a:pt x="2805" y="223"/>
                    <a:pt x="2805" y="223"/>
                    <a:pt x="2805" y="223"/>
                  </a:cubicBezTo>
                  <a:cubicBezTo>
                    <a:pt x="2805" y="223"/>
                    <a:pt x="2805" y="223"/>
                    <a:pt x="2805" y="223"/>
                  </a:cubicBezTo>
                  <a:cubicBezTo>
                    <a:pt x="2805" y="223"/>
                    <a:pt x="2805" y="223"/>
                    <a:pt x="2806" y="223"/>
                  </a:cubicBezTo>
                  <a:cubicBezTo>
                    <a:pt x="2806" y="223"/>
                    <a:pt x="2806" y="223"/>
                    <a:pt x="2806" y="223"/>
                  </a:cubicBezTo>
                  <a:cubicBezTo>
                    <a:pt x="2806" y="223"/>
                    <a:pt x="2806" y="223"/>
                    <a:pt x="2806" y="223"/>
                  </a:cubicBezTo>
                  <a:cubicBezTo>
                    <a:pt x="2806" y="223"/>
                    <a:pt x="2806" y="223"/>
                    <a:pt x="2807" y="223"/>
                  </a:cubicBezTo>
                  <a:cubicBezTo>
                    <a:pt x="2807" y="223"/>
                    <a:pt x="2807" y="223"/>
                    <a:pt x="2807" y="223"/>
                  </a:cubicBezTo>
                  <a:cubicBezTo>
                    <a:pt x="2807" y="223"/>
                    <a:pt x="2807" y="223"/>
                    <a:pt x="2807" y="223"/>
                  </a:cubicBezTo>
                  <a:cubicBezTo>
                    <a:pt x="2808" y="223"/>
                    <a:pt x="2808" y="223"/>
                    <a:pt x="2808" y="223"/>
                  </a:cubicBezTo>
                  <a:cubicBezTo>
                    <a:pt x="2808" y="223"/>
                    <a:pt x="2808" y="223"/>
                    <a:pt x="2808" y="223"/>
                  </a:cubicBezTo>
                  <a:cubicBezTo>
                    <a:pt x="2808" y="223"/>
                    <a:pt x="2808" y="223"/>
                    <a:pt x="2809" y="223"/>
                  </a:cubicBezTo>
                  <a:cubicBezTo>
                    <a:pt x="2809" y="223"/>
                    <a:pt x="2809" y="223"/>
                    <a:pt x="2809" y="223"/>
                  </a:cubicBezTo>
                  <a:cubicBezTo>
                    <a:pt x="2809" y="223"/>
                    <a:pt x="2809" y="223"/>
                    <a:pt x="2809" y="223"/>
                  </a:cubicBezTo>
                  <a:cubicBezTo>
                    <a:pt x="2809" y="223"/>
                    <a:pt x="2809" y="223"/>
                    <a:pt x="2810" y="223"/>
                  </a:cubicBezTo>
                  <a:cubicBezTo>
                    <a:pt x="2810" y="223"/>
                    <a:pt x="2810" y="222"/>
                    <a:pt x="2810" y="222"/>
                  </a:cubicBezTo>
                  <a:cubicBezTo>
                    <a:pt x="2810" y="222"/>
                    <a:pt x="2810" y="222"/>
                    <a:pt x="2810" y="222"/>
                  </a:cubicBezTo>
                  <a:cubicBezTo>
                    <a:pt x="2810" y="223"/>
                    <a:pt x="2811" y="223"/>
                    <a:pt x="2811" y="223"/>
                  </a:cubicBezTo>
                  <a:cubicBezTo>
                    <a:pt x="2811" y="223"/>
                    <a:pt x="2811" y="223"/>
                    <a:pt x="2811" y="223"/>
                  </a:cubicBezTo>
                  <a:cubicBezTo>
                    <a:pt x="2811" y="223"/>
                    <a:pt x="2811" y="223"/>
                    <a:pt x="2811" y="223"/>
                  </a:cubicBezTo>
                  <a:cubicBezTo>
                    <a:pt x="2811" y="223"/>
                    <a:pt x="2812" y="222"/>
                    <a:pt x="2812" y="222"/>
                  </a:cubicBezTo>
                  <a:cubicBezTo>
                    <a:pt x="2812" y="222"/>
                    <a:pt x="2812" y="222"/>
                    <a:pt x="2812" y="222"/>
                  </a:cubicBezTo>
                  <a:cubicBezTo>
                    <a:pt x="2812" y="222"/>
                    <a:pt x="2812" y="223"/>
                    <a:pt x="2812" y="223"/>
                  </a:cubicBezTo>
                  <a:cubicBezTo>
                    <a:pt x="2813" y="223"/>
                    <a:pt x="2813" y="223"/>
                    <a:pt x="2813" y="223"/>
                  </a:cubicBezTo>
                  <a:cubicBezTo>
                    <a:pt x="2813" y="223"/>
                    <a:pt x="2813" y="222"/>
                    <a:pt x="2813" y="222"/>
                  </a:cubicBezTo>
                  <a:cubicBezTo>
                    <a:pt x="2813" y="222"/>
                    <a:pt x="2814" y="223"/>
                    <a:pt x="2814" y="223"/>
                  </a:cubicBezTo>
                  <a:cubicBezTo>
                    <a:pt x="2814" y="223"/>
                    <a:pt x="2814" y="223"/>
                    <a:pt x="2814" y="223"/>
                  </a:cubicBezTo>
                  <a:cubicBezTo>
                    <a:pt x="2814" y="223"/>
                    <a:pt x="2814" y="223"/>
                    <a:pt x="2814" y="223"/>
                  </a:cubicBezTo>
                  <a:cubicBezTo>
                    <a:pt x="2814" y="223"/>
                    <a:pt x="2814" y="223"/>
                    <a:pt x="2815" y="223"/>
                  </a:cubicBezTo>
                  <a:cubicBezTo>
                    <a:pt x="2815" y="223"/>
                    <a:pt x="2815" y="223"/>
                    <a:pt x="2815" y="223"/>
                  </a:cubicBezTo>
                  <a:cubicBezTo>
                    <a:pt x="2815" y="223"/>
                    <a:pt x="2815" y="222"/>
                    <a:pt x="2815" y="222"/>
                  </a:cubicBezTo>
                  <a:cubicBezTo>
                    <a:pt x="2816" y="222"/>
                    <a:pt x="2816" y="223"/>
                    <a:pt x="2816" y="223"/>
                  </a:cubicBezTo>
                  <a:cubicBezTo>
                    <a:pt x="2816" y="223"/>
                    <a:pt x="2816" y="223"/>
                    <a:pt x="2816" y="223"/>
                  </a:cubicBezTo>
                  <a:cubicBezTo>
                    <a:pt x="2816" y="223"/>
                    <a:pt x="2816" y="223"/>
                    <a:pt x="2817" y="223"/>
                  </a:cubicBezTo>
                  <a:cubicBezTo>
                    <a:pt x="2817" y="223"/>
                    <a:pt x="2817" y="222"/>
                    <a:pt x="2817" y="222"/>
                  </a:cubicBezTo>
                  <a:cubicBezTo>
                    <a:pt x="2817" y="222"/>
                    <a:pt x="2817" y="222"/>
                    <a:pt x="2817" y="222"/>
                  </a:cubicBezTo>
                  <a:cubicBezTo>
                    <a:pt x="2817" y="223"/>
                    <a:pt x="2817" y="223"/>
                    <a:pt x="2818" y="223"/>
                  </a:cubicBezTo>
                  <a:cubicBezTo>
                    <a:pt x="2818" y="223"/>
                    <a:pt x="2818" y="223"/>
                    <a:pt x="2818" y="223"/>
                  </a:cubicBezTo>
                  <a:cubicBezTo>
                    <a:pt x="2818" y="223"/>
                    <a:pt x="2818" y="223"/>
                    <a:pt x="2818" y="223"/>
                  </a:cubicBezTo>
                  <a:cubicBezTo>
                    <a:pt x="2818" y="222"/>
                    <a:pt x="2819" y="222"/>
                    <a:pt x="2819" y="222"/>
                  </a:cubicBezTo>
                  <a:cubicBezTo>
                    <a:pt x="2819" y="222"/>
                    <a:pt x="2819" y="222"/>
                    <a:pt x="2819" y="223"/>
                  </a:cubicBezTo>
                  <a:cubicBezTo>
                    <a:pt x="2819" y="223"/>
                    <a:pt x="2819" y="223"/>
                    <a:pt x="2819" y="223"/>
                  </a:cubicBezTo>
                  <a:cubicBezTo>
                    <a:pt x="2819" y="223"/>
                    <a:pt x="2820" y="222"/>
                    <a:pt x="2820" y="222"/>
                  </a:cubicBezTo>
                  <a:cubicBezTo>
                    <a:pt x="2820" y="222"/>
                    <a:pt x="2820" y="223"/>
                    <a:pt x="2820" y="223"/>
                  </a:cubicBezTo>
                  <a:cubicBezTo>
                    <a:pt x="2820" y="223"/>
                    <a:pt x="2820" y="223"/>
                    <a:pt x="2820" y="223"/>
                  </a:cubicBezTo>
                  <a:cubicBezTo>
                    <a:pt x="2821" y="223"/>
                    <a:pt x="2821" y="222"/>
                    <a:pt x="2821" y="222"/>
                  </a:cubicBezTo>
                  <a:cubicBezTo>
                    <a:pt x="2821" y="222"/>
                    <a:pt x="2821" y="222"/>
                    <a:pt x="2821" y="222"/>
                  </a:cubicBezTo>
                  <a:cubicBezTo>
                    <a:pt x="2821" y="222"/>
                    <a:pt x="2822" y="222"/>
                    <a:pt x="2822" y="222"/>
                  </a:cubicBezTo>
                  <a:cubicBezTo>
                    <a:pt x="2822" y="222"/>
                    <a:pt x="2822" y="222"/>
                    <a:pt x="2822" y="222"/>
                  </a:cubicBezTo>
                  <a:cubicBezTo>
                    <a:pt x="2822" y="222"/>
                    <a:pt x="2822" y="222"/>
                    <a:pt x="2822" y="222"/>
                  </a:cubicBezTo>
                  <a:cubicBezTo>
                    <a:pt x="2822" y="222"/>
                    <a:pt x="2822" y="222"/>
                    <a:pt x="2823" y="222"/>
                  </a:cubicBezTo>
                  <a:cubicBezTo>
                    <a:pt x="2823" y="222"/>
                    <a:pt x="2823" y="223"/>
                    <a:pt x="2823" y="223"/>
                  </a:cubicBezTo>
                  <a:cubicBezTo>
                    <a:pt x="2823" y="223"/>
                    <a:pt x="2823" y="223"/>
                    <a:pt x="2823" y="223"/>
                  </a:cubicBezTo>
                  <a:cubicBezTo>
                    <a:pt x="2824" y="223"/>
                    <a:pt x="2824" y="222"/>
                    <a:pt x="2824" y="222"/>
                  </a:cubicBezTo>
                  <a:cubicBezTo>
                    <a:pt x="2824" y="222"/>
                    <a:pt x="2824" y="223"/>
                    <a:pt x="2824" y="222"/>
                  </a:cubicBezTo>
                  <a:cubicBezTo>
                    <a:pt x="2824" y="222"/>
                    <a:pt x="2824" y="222"/>
                    <a:pt x="2825" y="222"/>
                  </a:cubicBezTo>
                  <a:cubicBezTo>
                    <a:pt x="2825" y="221"/>
                    <a:pt x="2825" y="222"/>
                    <a:pt x="2825" y="222"/>
                  </a:cubicBezTo>
                  <a:cubicBezTo>
                    <a:pt x="2825" y="222"/>
                    <a:pt x="2825" y="222"/>
                    <a:pt x="2825" y="222"/>
                  </a:cubicBezTo>
                  <a:cubicBezTo>
                    <a:pt x="2825" y="222"/>
                    <a:pt x="2825" y="222"/>
                    <a:pt x="2826" y="223"/>
                  </a:cubicBezTo>
                  <a:cubicBezTo>
                    <a:pt x="2826" y="223"/>
                    <a:pt x="2826" y="223"/>
                    <a:pt x="2826" y="223"/>
                  </a:cubicBezTo>
                  <a:cubicBezTo>
                    <a:pt x="2826" y="223"/>
                    <a:pt x="2826" y="222"/>
                    <a:pt x="2826" y="222"/>
                  </a:cubicBezTo>
                  <a:cubicBezTo>
                    <a:pt x="2826" y="222"/>
                    <a:pt x="2827" y="221"/>
                    <a:pt x="2827" y="222"/>
                  </a:cubicBezTo>
                  <a:cubicBezTo>
                    <a:pt x="2827" y="222"/>
                    <a:pt x="2827" y="223"/>
                    <a:pt x="2827" y="223"/>
                  </a:cubicBezTo>
                  <a:cubicBezTo>
                    <a:pt x="2827" y="223"/>
                    <a:pt x="2827" y="222"/>
                    <a:pt x="2827" y="222"/>
                  </a:cubicBezTo>
                  <a:cubicBezTo>
                    <a:pt x="2827" y="222"/>
                    <a:pt x="2828" y="222"/>
                    <a:pt x="2828" y="222"/>
                  </a:cubicBezTo>
                  <a:cubicBezTo>
                    <a:pt x="2828" y="222"/>
                    <a:pt x="2828" y="222"/>
                    <a:pt x="2828" y="222"/>
                  </a:cubicBezTo>
                  <a:cubicBezTo>
                    <a:pt x="2828" y="222"/>
                    <a:pt x="2828" y="222"/>
                    <a:pt x="2828" y="222"/>
                  </a:cubicBezTo>
                  <a:cubicBezTo>
                    <a:pt x="2829" y="222"/>
                    <a:pt x="2829" y="222"/>
                    <a:pt x="2829" y="222"/>
                  </a:cubicBezTo>
                  <a:cubicBezTo>
                    <a:pt x="2829" y="222"/>
                    <a:pt x="2829" y="222"/>
                    <a:pt x="2829" y="222"/>
                  </a:cubicBezTo>
                  <a:cubicBezTo>
                    <a:pt x="2829" y="222"/>
                    <a:pt x="2830" y="221"/>
                    <a:pt x="2830" y="222"/>
                  </a:cubicBezTo>
                  <a:cubicBezTo>
                    <a:pt x="2830" y="222"/>
                    <a:pt x="2830" y="222"/>
                    <a:pt x="2830" y="222"/>
                  </a:cubicBezTo>
                  <a:cubicBezTo>
                    <a:pt x="2830" y="222"/>
                    <a:pt x="2830" y="222"/>
                    <a:pt x="2830" y="222"/>
                  </a:cubicBezTo>
                  <a:cubicBezTo>
                    <a:pt x="2830" y="222"/>
                    <a:pt x="2831" y="222"/>
                    <a:pt x="2831" y="222"/>
                  </a:cubicBezTo>
                  <a:cubicBezTo>
                    <a:pt x="2831" y="222"/>
                    <a:pt x="2831" y="222"/>
                    <a:pt x="2831" y="222"/>
                  </a:cubicBezTo>
                  <a:cubicBezTo>
                    <a:pt x="2831" y="222"/>
                    <a:pt x="2831" y="223"/>
                    <a:pt x="2831" y="222"/>
                  </a:cubicBezTo>
                  <a:cubicBezTo>
                    <a:pt x="2832" y="222"/>
                    <a:pt x="2832" y="222"/>
                    <a:pt x="2832" y="222"/>
                  </a:cubicBezTo>
                  <a:cubicBezTo>
                    <a:pt x="2832" y="222"/>
                    <a:pt x="2832" y="222"/>
                    <a:pt x="2832" y="222"/>
                  </a:cubicBezTo>
                  <a:cubicBezTo>
                    <a:pt x="2832" y="222"/>
                    <a:pt x="2832" y="223"/>
                    <a:pt x="2832" y="223"/>
                  </a:cubicBezTo>
                  <a:cubicBezTo>
                    <a:pt x="2833" y="223"/>
                    <a:pt x="2833" y="222"/>
                    <a:pt x="2833" y="222"/>
                  </a:cubicBezTo>
                  <a:cubicBezTo>
                    <a:pt x="2833" y="222"/>
                    <a:pt x="2833" y="222"/>
                    <a:pt x="2833" y="222"/>
                  </a:cubicBezTo>
                  <a:cubicBezTo>
                    <a:pt x="2833" y="222"/>
                    <a:pt x="2833" y="222"/>
                    <a:pt x="2834" y="222"/>
                  </a:cubicBezTo>
                  <a:cubicBezTo>
                    <a:pt x="2834" y="222"/>
                    <a:pt x="2834" y="222"/>
                    <a:pt x="2834" y="222"/>
                  </a:cubicBezTo>
                  <a:cubicBezTo>
                    <a:pt x="2834" y="222"/>
                    <a:pt x="2834" y="222"/>
                    <a:pt x="2834" y="222"/>
                  </a:cubicBezTo>
                  <a:cubicBezTo>
                    <a:pt x="2835" y="222"/>
                    <a:pt x="2835" y="222"/>
                    <a:pt x="2835" y="222"/>
                  </a:cubicBezTo>
                  <a:cubicBezTo>
                    <a:pt x="2835" y="222"/>
                    <a:pt x="2835" y="222"/>
                    <a:pt x="2835" y="222"/>
                  </a:cubicBezTo>
                  <a:cubicBezTo>
                    <a:pt x="2835" y="222"/>
                    <a:pt x="2835" y="222"/>
                    <a:pt x="2835" y="222"/>
                  </a:cubicBezTo>
                  <a:cubicBezTo>
                    <a:pt x="2835" y="222"/>
                    <a:pt x="2836" y="222"/>
                    <a:pt x="2836" y="222"/>
                  </a:cubicBezTo>
                  <a:cubicBezTo>
                    <a:pt x="2836" y="222"/>
                    <a:pt x="2836" y="222"/>
                    <a:pt x="2836" y="222"/>
                  </a:cubicBezTo>
                  <a:cubicBezTo>
                    <a:pt x="2836" y="222"/>
                    <a:pt x="2836" y="222"/>
                    <a:pt x="2837" y="222"/>
                  </a:cubicBezTo>
                  <a:cubicBezTo>
                    <a:pt x="2837" y="222"/>
                    <a:pt x="2837" y="222"/>
                    <a:pt x="2837" y="222"/>
                  </a:cubicBezTo>
                  <a:cubicBezTo>
                    <a:pt x="2837" y="222"/>
                    <a:pt x="2837" y="221"/>
                    <a:pt x="2837" y="221"/>
                  </a:cubicBezTo>
                  <a:cubicBezTo>
                    <a:pt x="2837" y="221"/>
                    <a:pt x="2838" y="221"/>
                    <a:pt x="2838" y="222"/>
                  </a:cubicBezTo>
                  <a:cubicBezTo>
                    <a:pt x="2838" y="222"/>
                    <a:pt x="2838" y="222"/>
                    <a:pt x="2838" y="222"/>
                  </a:cubicBezTo>
                  <a:cubicBezTo>
                    <a:pt x="2838" y="222"/>
                    <a:pt x="2838" y="222"/>
                    <a:pt x="2838" y="222"/>
                  </a:cubicBezTo>
                  <a:cubicBezTo>
                    <a:pt x="2838" y="222"/>
                    <a:pt x="2839" y="222"/>
                    <a:pt x="2839" y="222"/>
                  </a:cubicBezTo>
                  <a:cubicBezTo>
                    <a:pt x="2839" y="222"/>
                    <a:pt x="2839" y="223"/>
                    <a:pt x="2839" y="223"/>
                  </a:cubicBezTo>
                  <a:cubicBezTo>
                    <a:pt x="2839" y="223"/>
                    <a:pt x="2839" y="223"/>
                    <a:pt x="2839" y="223"/>
                  </a:cubicBezTo>
                  <a:cubicBezTo>
                    <a:pt x="2840" y="223"/>
                    <a:pt x="2840" y="222"/>
                    <a:pt x="2840" y="222"/>
                  </a:cubicBezTo>
                  <a:cubicBezTo>
                    <a:pt x="2840" y="222"/>
                    <a:pt x="2840" y="222"/>
                    <a:pt x="2840" y="222"/>
                  </a:cubicBezTo>
                  <a:cubicBezTo>
                    <a:pt x="2840" y="222"/>
                    <a:pt x="2840" y="222"/>
                    <a:pt x="2840" y="222"/>
                  </a:cubicBezTo>
                  <a:cubicBezTo>
                    <a:pt x="2841" y="222"/>
                    <a:pt x="2841" y="222"/>
                    <a:pt x="2841" y="222"/>
                  </a:cubicBezTo>
                  <a:cubicBezTo>
                    <a:pt x="2841" y="222"/>
                    <a:pt x="2841" y="223"/>
                    <a:pt x="2841" y="223"/>
                  </a:cubicBezTo>
                  <a:cubicBezTo>
                    <a:pt x="2841" y="223"/>
                    <a:pt x="2841" y="222"/>
                    <a:pt x="2842" y="222"/>
                  </a:cubicBezTo>
                  <a:cubicBezTo>
                    <a:pt x="2842" y="222"/>
                    <a:pt x="2842" y="223"/>
                    <a:pt x="2842" y="223"/>
                  </a:cubicBezTo>
                  <a:cubicBezTo>
                    <a:pt x="2842" y="223"/>
                    <a:pt x="2842" y="222"/>
                    <a:pt x="2842" y="222"/>
                  </a:cubicBezTo>
                  <a:cubicBezTo>
                    <a:pt x="2843" y="222"/>
                    <a:pt x="2843" y="223"/>
                    <a:pt x="2843" y="223"/>
                  </a:cubicBezTo>
                  <a:cubicBezTo>
                    <a:pt x="2843" y="223"/>
                    <a:pt x="2843" y="222"/>
                    <a:pt x="2843" y="222"/>
                  </a:cubicBezTo>
                  <a:cubicBezTo>
                    <a:pt x="2843" y="222"/>
                    <a:pt x="2843" y="222"/>
                    <a:pt x="2843" y="222"/>
                  </a:cubicBezTo>
                  <a:cubicBezTo>
                    <a:pt x="2843" y="222"/>
                    <a:pt x="2844" y="222"/>
                    <a:pt x="2844" y="222"/>
                  </a:cubicBezTo>
                  <a:cubicBezTo>
                    <a:pt x="2844" y="222"/>
                    <a:pt x="2844" y="222"/>
                    <a:pt x="2844" y="222"/>
                  </a:cubicBezTo>
                  <a:cubicBezTo>
                    <a:pt x="2844" y="222"/>
                    <a:pt x="2844" y="223"/>
                    <a:pt x="2845" y="223"/>
                  </a:cubicBezTo>
                  <a:cubicBezTo>
                    <a:pt x="2845" y="223"/>
                    <a:pt x="2845" y="222"/>
                    <a:pt x="2845" y="222"/>
                  </a:cubicBezTo>
                  <a:cubicBezTo>
                    <a:pt x="2845" y="222"/>
                    <a:pt x="2845" y="222"/>
                    <a:pt x="2845" y="222"/>
                  </a:cubicBezTo>
                  <a:cubicBezTo>
                    <a:pt x="2845" y="222"/>
                    <a:pt x="2846" y="222"/>
                    <a:pt x="2846" y="222"/>
                  </a:cubicBezTo>
                  <a:cubicBezTo>
                    <a:pt x="2846" y="222"/>
                    <a:pt x="2846" y="222"/>
                    <a:pt x="2846" y="222"/>
                  </a:cubicBezTo>
                  <a:cubicBezTo>
                    <a:pt x="2846" y="222"/>
                    <a:pt x="2846" y="222"/>
                    <a:pt x="2846" y="222"/>
                  </a:cubicBezTo>
                  <a:cubicBezTo>
                    <a:pt x="2846" y="222"/>
                    <a:pt x="2847" y="223"/>
                    <a:pt x="2847" y="223"/>
                  </a:cubicBezTo>
                  <a:cubicBezTo>
                    <a:pt x="2847" y="223"/>
                    <a:pt x="2847" y="222"/>
                    <a:pt x="2847" y="222"/>
                  </a:cubicBezTo>
                  <a:cubicBezTo>
                    <a:pt x="2847" y="222"/>
                    <a:pt x="2847" y="222"/>
                    <a:pt x="2847" y="222"/>
                  </a:cubicBezTo>
                  <a:cubicBezTo>
                    <a:pt x="2848" y="222"/>
                    <a:pt x="2848" y="222"/>
                    <a:pt x="2848" y="222"/>
                  </a:cubicBezTo>
                  <a:cubicBezTo>
                    <a:pt x="2848" y="222"/>
                    <a:pt x="2848" y="223"/>
                    <a:pt x="2848" y="223"/>
                  </a:cubicBezTo>
                  <a:cubicBezTo>
                    <a:pt x="2848" y="223"/>
                    <a:pt x="2848" y="223"/>
                    <a:pt x="2848" y="222"/>
                  </a:cubicBezTo>
                  <a:cubicBezTo>
                    <a:pt x="2849" y="222"/>
                    <a:pt x="2849" y="222"/>
                    <a:pt x="2849" y="222"/>
                  </a:cubicBezTo>
                  <a:cubicBezTo>
                    <a:pt x="2849" y="222"/>
                    <a:pt x="2849" y="222"/>
                    <a:pt x="2849" y="222"/>
                  </a:cubicBezTo>
                  <a:cubicBezTo>
                    <a:pt x="2849" y="223"/>
                    <a:pt x="2849" y="223"/>
                    <a:pt x="2850" y="223"/>
                  </a:cubicBezTo>
                  <a:cubicBezTo>
                    <a:pt x="2850" y="223"/>
                    <a:pt x="2850" y="222"/>
                    <a:pt x="2850" y="222"/>
                  </a:cubicBezTo>
                  <a:cubicBezTo>
                    <a:pt x="2850" y="222"/>
                    <a:pt x="2850" y="222"/>
                    <a:pt x="2850" y="222"/>
                  </a:cubicBezTo>
                  <a:cubicBezTo>
                    <a:pt x="2851" y="222"/>
                    <a:pt x="2851" y="222"/>
                    <a:pt x="2851" y="222"/>
                  </a:cubicBezTo>
                  <a:cubicBezTo>
                    <a:pt x="2851" y="222"/>
                    <a:pt x="2851" y="222"/>
                    <a:pt x="2851" y="222"/>
                  </a:cubicBezTo>
                  <a:cubicBezTo>
                    <a:pt x="2851" y="222"/>
                    <a:pt x="2851" y="222"/>
                    <a:pt x="2851" y="222"/>
                  </a:cubicBezTo>
                  <a:cubicBezTo>
                    <a:pt x="2851" y="222"/>
                    <a:pt x="2852" y="222"/>
                    <a:pt x="2852" y="222"/>
                  </a:cubicBezTo>
                  <a:cubicBezTo>
                    <a:pt x="2852" y="222"/>
                    <a:pt x="2852" y="223"/>
                    <a:pt x="2852" y="223"/>
                  </a:cubicBezTo>
                  <a:cubicBezTo>
                    <a:pt x="2852" y="223"/>
                    <a:pt x="2852" y="223"/>
                    <a:pt x="2853" y="223"/>
                  </a:cubicBezTo>
                  <a:cubicBezTo>
                    <a:pt x="2853" y="223"/>
                    <a:pt x="2853" y="222"/>
                    <a:pt x="2853" y="222"/>
                  </a:cubicBezTo>
                  <a:cubicBezTo>
                    <a:pt x="2853" y="222"/>
                    <a:pt x="2853" y="222"/>
                    <a:pt x="2853" y="223"/>
                  </a:cubicBezTo>
                  <a:cubicBezTo>
                    <a:pt x="2853" y="223"/>
                    <a:pt x="2854" y="223"/>
                    <a:pt x="2854" y="223"/>
                  </a:cubicBezTo>
                  <a:cubicBezTo>
                    <a:pt x="2854" y="223"/>
                    <a:pt x="2854" y="223"/>
                    <a:pt x="2854" y="223"/>
                  </a:cubicBezTo>
                  <a:cubicBezTo>
                    <a:pt x="2854" y="223"/>
                    <a:pt x="2854" y="223"/>
                    <a:pt x="2854" y="223"/>
                  </a:cubicBezTo>
                  <a:cubicBezTo>
                    <a:pt x="2854" y="223"/>
                    <a:pt x="2855" y="223"/>
                    <a:pt x="2855" y="223"/>
                  </a:cubicBezTo>
                  <a:cubicBezTo>
                    <a:pt x="2855" y="223"/>
                    <a:pt x="2855" y="222"/>
                    <a:pt x="2855" y="222"/>
                  </a:cubicBezTo>
                  <a:cubicBezTo>
                    <a:pt x="2855" y="222"/>
                    <a:pt x="2855" y="223"/>
                    <a:pt x="2855" y="223"/>
                  </a:cubicBezTo>
                  <a:cubicBezTo>
                    <a:pt x="2856" y="223"/>
                    <a:pt x="2856" y="223"/>
                    <a:pt x="2856" y="223"/>
                  </a:cubicBezTo>
                  <a:cubicBezTo>
                    <a:pt x="2856" y="222"/>
                    <a:pt x="2856" y="222"/>
                    <a:pt x="2856" y="222"/>
                  </a:cubicBezTo>
                  <a:cubicBezTo>
                    <a:pt x="2856" y="222"/>
                    <a:pt x="2856" y="223"/>
                    <a:pt x="2856" y="223"/>
                  </a:cubicBezTo>
                  <a:cubicBezTo>
                    <a:pt x="2857" y="223"/>
                    <a:pt x="2857" y="222"/>
                    <a:pt x="2857" y="222"/>
                  </a:cubicBezTo>
                  <a:cubicBezTo>
                    <a:pt x="2857" y="222"/>
                    <a:pt x="2857" y="223"/>
                    <a:pt x="2857" y="223"/>
                  </a:cubicBezTo>
                  <a:cubicBezTo>
                    <a:pt x="2857" y="223"/>
                    <a:pt x="2858" y="223"/>
                    <a:pt x="2858" y="223"/>
                  </a:cubicBezTo>
                  <a:cubicBezTo>
                    <a:pt x="2858" y="223"/>
                    <a:pt x="2858" y="223"/>
                    <a:pt x="2858" y="223"/>
                  </a:cubicBezTo>
                  <a:cubicBezTo>
                    <a:pt x="2858" y="223"/>
                    <a:pt x="2858" y="223"/>
                    <a:pt x="2858" y="223"/>
                  </a:cubicBezTo>
                  <a:cubicBezTo>
                    <a:pt x="2859" y="223"/>
                    <a:pt x="2859" y="223"/>
                    <a:pt x="2859" y="223"/>
                  </a:cubicBezTo>
                  <a:cubicBezTo>
                    <a:pt x="2859" y="223"/>
                    <a:pt x="2859" y="223"/>
                    <a:pt x="2859" y="223"/>
                  </a:cubicBezTo>
                  <a:cubicBezTo>
                    <a:pt x="2859" y="223"/>
                    <a:pt x="2859" y="223"/>
                    <a:pt x="2859" y="223"/>
                  </a:cubicBezTo>
                  <a:cubicBezTo>
                    <a:pt x="2860" y="223"/>
                    <a:pt x="2860" y="223"/>
                    <a:pt x="2860" y="223"/>
                  </a:cubicBezTo>
                  <a:cubicBezTo>
                    <a:pt x="2860" y="223"/>
                    <a:pt x="2860" y="223"/>
                    <a:pt x="2860" y="223"/>
                  </a:cubicBezTo>
                  <a:cubicBezTo>
                    <a:pt x="2860" y="223"/>
                    <a:pt x="2860" y="223"/>
                    <a:pt x="2861" y="223"/>
                  </a:cubicBezTo>
                  <a:cubicBezTo>
                    <a:pt x="2861" y="223"/>
                    <a:pt x="2861" y="223"/>
                    <a:pt x="2861" y="223"/>
                  </a:cubicBezTo>
                  <a:cubicBezTo>
                    <a:pt x="2861" y="223"/>
                    <a:pt x="2861" y="223"/>
                    <a:pt x="2861" y="223"/>
                  </a:cubicBezTo>
                  <a:cubicBezTo>
                    <a:pt x="2861" y="223"/>
                    <a:pt x="2861" y="222"/>
                    <a:pt x="2862" y="222"/>
                  </a:cubicBezTo>
                  <a:cubicBezTo>
                    <a:pt x="2862" y="222"/>
                    <a:pt x="2862" y="222"/>
                    <a:pt x="2862" y="223"/>
                  </a:cubicBezTo>
                  <a:cubicBezTo>
                    <a:pt x="2862" y="223"/>
                    <a:pt x="2862" y="223"/>
                    <a:pt x="2862" y="223"/>
                  </a:cubicBezTo>
                  <a:cubicBezTo>
                    <a:pt x="2862" y="223"/>
                    <a:pt x="2863" y="223"/>
                    <a:pt x="2863" y="223"/>
                  </a:cubicBezTo>
                  <a:cubicBezTo>
                    <a:pt x="2863" y="223"/>
                    <a:pt x="2863" y="223"/>
                    <a:pt x="2863" y="223"/>
                  </a:cubicBezTo>
                  <a:cubicBezTo>
                    <a:pt x="2863" y="223"/>
                    <a:pt x="2863" y="223"/>
                    <a:pt x="2864" y="223"/>
                  </a:cubicBezTo>
                  <a:cubicBezTo>
                    <a:pt x="2864" y="223"/>
                    <a:pt x="2864" y="223"/>
                    <a:pt x="2864" y="223"/>
                  </a:cubicBezTo>
                  <a:cubicBezTo>
                    <a:pt x="2864" y="223"/>
                    <a:pt x="2864" y="223"/>
                    <a:pt x="2864" y="223"/>
                  </a:cubicBezTo>
                  <a:cubicBezTo>
                    <a:pt x="2864" y="223"/>
                    <a:pt x="2864" y="223"/>
                    <a:pt x="2864" y="223"/>
                  </a:cubicBezTo>
                  <a:cubicBezTo>
                    <a:pt x="2865" y="223"/>
                    <a:pt x="2865" y="223"/>
                    <a:pt x="2865" y="223"/>
                  </a:cubicBezTo>
                  <a:cubicBezTo>
                    <a:pt x="2865" y="223"/>
                    <a:pt x="2865" y="222"/>
                    <a:pt x="2865" y="222"/>
                  </a:cubicBezTo>
                  <a:cubicBezTo>
                    <a:pt x="2865" y="222"/>
                    <a:pt x="2866" y="223"/>
                    <a:pt x="2866" y="223"/>
                  </a:cubicBezTo>
                  <a:cubicBezTo>
                    <a:pt x="2866" y="223"/>
                    <a:pt x="2866" y="223"/>
                    <a:pt x="2866" y="223"/>
                  </a:cubicBezTo>
                  <a:cubicBezTo>
                    <a:pt x="2866" y="223"/>
                    <a:pt x="2866" y="223"/>
                    <a:pt x="2866" y="223"/>
                  </a:cubicBezTo>
                  <a:cubicBezTo>
                    <a:pt x="2867" y="223"/>
                    <a:pt x="2867" y="223"/>
                    <a:pt x="2867" y="223"/>
                  </a:cubicBezTo>
                  <a:cubicBezTo>
                    <a:pt x="2867" y="223"/>
                    <a:pt x="2867" y="223"/>
                    <a:pt x="2867" y="223"/>
                  </a:cubicBezTo>
                  <a:cubicBezTo>
                    <a:pt x="2867" y="223"/>
                    <a:pt x="2867" y="224"/>
                    <a:pt x="2867" y="224"/>
                  </a:cubicBezTo>
                  <a:cubicBezTo>
                    <a:pt x="2868" y="224"/>
                    <a:pt x="2868" y="223"/>
                    <a:pt x="2868" y="223"/>
                  </a:cubicBezTo>
                  <a:cubicBezTo>
                    <a:pt x="2868" y="223"/>
                    <a:pt x="2868" y="223"/>
                    <a:pt x="2868" y="223"/>
                  </a:cubicBezTo>
                  <a:cubicBezTo>
                    <a:pt x="2868" y="223"/>
                    <a:pt x="2868" y="223"/>
                    <a:pt x="2869" y="223"/>
                  </a:cubicBezTo>
                  <a:cubicBezTo>
                    <a:pt x="2869" y="223"/>
                    <a:pt x="2869" y="223"/>
                    <a:pt x="2869" y="223"/>
                  </a:cubicBezTo>
                  <a:cubicBezTo>
                    <a:pt x="2869" y="223"/>
                    <a:pt x="2869" y="223"/>
                    <a:pt x="2869" y="223"/>
                  </a:cubicBezTo>
                  <a:cubicBezTo>
                    <a:pt x="2869" y="223"/>
                    <a:pt x="2869" y="223"/>
                    <a:pt x="2870" y="223"/>
                  </a:cubicBezTo>
                  <a:cubicBezTo>
                    <a:pt x="2870" y="223"/>
                    <a:pt x="2870" y="223"/>
                    <a:pt x="2870" y="223"/>
                  </a:cubicBezTo>
                  <a:cubicBezTo>
                    <a:pt x="2870" y="223"/>
                    <a:pt x="2870" y="223"/>
                    <a:pt x="2870" y="223"/>
                  </a:cubicBezTo>
                  <a:cubicBezTo>
                    <a:pt x="2870" y="223"/>
                    <a:pt x="2871" y="223"/>
                    <a:pt x="2871" y="223"/>
                  </a:cubicBezTo>
                  <a:cubicBezTo>
                    <a:pt x="2871" y="223"/>
                    <a:pt x="2871" y="223"/>
                    <a:pt x="2871" y="223"/>
                  </a:cubicBezTo>
                  <a:cubicBezTo>
                    <a:pt x="2871" y="223"/>
                    <a:pt x="2871" y="223"/>
                    <a:pt x="2872" y="223"/>
                  </a:cubicBezTo>
                  <a:cubicBezTo>
                    <a:pt x="2872" y="223"/>
                    <a:pt x="2872" y="223"/>
                    <a:pt x="2872" y="223"/>
                  </a:cubicBezTo>
                  <a:cubicBezTo>
                    <a:pt x="2872" y="223"/>
                    <a:pt x="2872" y="223"/>
                    <a:pt x="2872" y="223"/>
                  </a:cubicBezTo>
                  <a:cubicBezTo>
                    <a:pt x="2872" y="223"/>
                    <a:pt x="2872" y="223"/>
                    <a:pt x="2872" y="223"/>
                  </a:cubicBezTo>
                  <a:cubicBezTo>
                    <a:pt x="2873" y="223"/>
                    <a:pt x="2873" y="223"/>
                    <a:pt x="2873" y="223"/>
                  </a:cubicBezTo>
                  <a:cubicBezTo>
                    <a:pt x="2873" y="223"/>
                    <a:pt x="2873" y="223"/>
                    <a:pt x="2873" y="223"/>
                  </a:cubicBezTo>
                  <a:cubicBezTo>
                    <a:pt x="2873" y="223"/>
                    <a:pt x="2874" y="223"/>
                    <a:pt x="2874" y="223"/>
                  </a:cubicBezTo>
                  <a:cubicBezTo>
                    <a:pt x="2874" y="223"/>
                    <a:pt x="2874" y="223"/>
                    <a:pt x="2874" y="223"/>
                  </a:cubicBezTo>
                  <a:cubicBezTo>
                    <a:pt x="2874" y="223"/>
                    <a:pt x="2874" y="223"/>
                    <a:pt x="2874" y="223"/>
                  </a:cubicBezTo>
                  <a:cubicBezTo>
                    <a:pt x="2875" y="223"/>
                    <a:pt x="2875" y="223"/>
                    <a:pt x="2875" y="223"/>
                  </a:cubicBezTo>
                  <a:cubicBezTo>
                    <a:pt x="2875" y="223"/>
                    <a:pt x="2875" y="223"/>
                    <a:pt x="2875" y="223"/>
                  </a:cubicBezTo>
                  <a:cubicBezTo>
                    <a:pt x="2875" y="223"/>
                    <a:pt x="2875" y="223"/>
                    <a:pt x="2875" y="223"/>
                  </a:cubicBezTo>
                  <a:cubicBezTo>
                    <a:pt x="2876" y="223"/>
                    <a:pt x="2876" y="223"/>
                    <a:pt x="2876" y="223"/>
                  </a:cubicBezTo>
                  <a:cubicBezTo>
                    <a:pt x="2876" y="223"/>
                    <a:pt x="2876" y="223"/>
                    <a:pt x="2876" y="223"/>
                  </a:cubicBezTo>
                  <a:cubicBezTo>
                    <a:pt x="2876" y="223"/>
                    <a:pt x="2876" y="223"/>
                    <a:pt x="2877" y="223"/>
                  </a:cubicBezTo>
                  <a:cubicBezTo>
                    <a:pt x="2877" y="223"/>
                    <a:pt x="2877" y="223"/>
                    <a:pt x="2877" y="223"/>
                  </a:cubicBezTo>
                  <a:cubicBezTo>
                    <a:pt x="2877" y="223"/>
                    <a:pt x="2877" y="223"/>
                    <a:pt x="2877" y="223"/>
                  </a:cubicBezTo>
                  <a:cubicBezTo>
                    <a:pt x="2877" y="223"/>
                    <a:pt x="2877" y="223"/>
                    <a:pt x="2878" y="223"/>
                  </a:cubicBezTo>
                  <a:cubicBezTo>
                    <a:pt x="2878" y="223"/>
                    <a:pt x="2878" y="223"/>
                    <a:pt x="2878" y="223"/>
                  </a:cubicBezTo>
                  <a:cubicBezTo>
                    <a:pt x="2878" y="223"/>
                    <a:pt x="2878" y="223"/>
                    <a:pt x="2878" y="223"/>
                  </a:cubicBezTo>
                  <a:cubicBezTo>
                    <a:pt x="2878" y="223"/>
                    <a:pt x="2879" y="223"/>
                    <a:pt x="2879" y="223"/>
                  </a:cubicBezTo>
                  <a:cubicBezTo>
                    <a:pt x="2879" y="223"/>
                    <a:pt x="2879" y="223"/>
                    <a:pt x="2879" y="223"/>
                  </a:cubicBezTo>
                  <a:cubicBezTo>
                    <a:pt x="2879" y="223"/>
                    <a:pt x="2879" y="223"/>
                    <a:pt x="2880" y="223"/>
                  </a:cubicBezTo>
                  <a:cubicBezTo>
                    <a:pt x="2880" y="223"/>
                    <a:pt x="2880" y="223"/>
                    <a:pt x="2880" y="223"/>
                  </a:cubicBezTo>
                  <a:cubicBezTo>
                    <a:pt x="2880" y="223"/>
                    <a:pt x="2880" y="223"/>
                    <a:pt x="2880" y="223"/>
                  </a:cubicBezTo>
                  <a:cubicBezTo>
                    <a:pt x="2880" y="223"/>
                    <a:pt x="2880" y="223"/>
                    <a:pt x="2880" y="223"/>
                  </a:cubicBezTo>
                  <a:cubicBezTo>
                    <a:pt x="2881" y="223"/>
                    <a:pt x="2881" y="223"/>
                    <a:pt x="2881" y="223"/>
                  </a:cubicBezTo>
                  <a:cubicBezTo>
                    <a:pt x="2881" y="223"/>
                    <a:pt x="2881" y="223"/>
                    <a:pt x="2881" y="223"/>
                  </a:cubicBezTo>
                  <a:cubicBezTo>
                    <a:pt x="2881" y="223"/>
                    <a:pt x="2882" y="223"/>
                    <a:pt x="2882" y="223"/>
                  </a:cubicBezTo>
                  <a:cubicBezTo>
                    <a:pt x="2882" y="223"/>
                    <a:pt x="2882" y="223"/>
                    <a:pt x="2882" y="223"/>
                  </a:cubicBezTo>
                  <a:cubicBezTo>
                    <a:pt x="2882" y="223"/>
                    <a:pt x="2882" y="223"/>
                    <a:pt x="2882" y="223"/>
                  </a:cubicBezTo>
                  <a:cubicBezTo>
                    <a:pt x="2883" y="223"/>
                    <a:pt x="2883" y="223"/>
                    <a:pt x="2883" y="223"/>
                  </a:cubicBezTo>
                  <a:cubicBezTo>
                    <a:pt x="2883" y="223"/>
                    <a:pt x="2883" y="223"/>
                    <a:pt x="2883" y="223"/>
                  </a:cubicBezTo>
                  <a:cubicBezTo>
                    <a:pt x="2883" y="223"/>
                    <a:pt x="2883" y="223"/>
                    <a:pt x="2883" y="223"/>
                  </a:cubicBezTo>
                  <a:cubicBezTo>
                    <a:pt x="2884" y="223"/>
                    <a:pt x="2884" y="223"/>
                    <a:pt x="2884" y="223"/>
                  </a:cubicBezTo>
                  <a:cubicBezTo>
                    <a:pt x="2884" y="223"/>
                    <a:pt x="2884" y="223"/>
                    <a:pt x="2884" y="223"/>
                  </a:cubicBezTo>
                  <a:cubicBezTo>
                    <a:pt x="2884" y="223"/>
                    <a:pt x="2884" y="223"/>
                    <a:pt x="2885" y="223"/>
                  </a:cubicBezTo>
                  <a:cubicBezTo>
                    <a:pt x="2885" y="223"/>
                    <a:pt x="2885" y="223"/>
                    <a:pt x="2885" y="223"/>
                  </a:cubicBezTo>
                  <a:cubicBezTo>
                    <a:pt x="2885" y="223"/>
                    <a:pt x="2885" y="223"/>
                    <a:pt x="2885" y="223"/>
                  </a:cubicBezTo>
                  <a:cubicBezTo>
                    <a:pt x="2885" y="223"/>
                    <a:pt x="2885" y="223"/>
                    <a:pt x="2886" y="223"/>
                  </a:cubicBezTo>
                  <a:cubicBezTo>
                    <a:pt x="2886" y="223"/>
                    <a:pt x="2886" y="223"/>
                    <a:pt x="2886" y="223"/>
                  </a:cubicBezTo>
                  <a:cubicBezTo>
                    <a:pt x="2886" y="223"/>
                    <a:pt x="2886" y="223"/>
                    <a:pt x="2886" y="223"/>
                  </a:cubicBezTo>
                  <a:cubicBezTo>
                    <a:pt x="2887" y="223"/>
                    <a:pt x="2887" y="223"/>
                    <a:pt x="2887" y="223"/>
                  </a:cubicBezTo>
                  <a:cubicBezTo>
                    <a:pt x="2887" y="223"/>
                    <a:pt x="2887" y="223"/>
                    <a:pt x="2887" y="223"/>
                  </a:cubicBezTo>
                  <a:cubicBezTo>
                    <a:pt x="2887" y="223"/>
                    <a:pt x="2887" y="223"/>
                    <a:pt x="2888" y="223"/>
                  </a:cubicBezTo>
                  <a:cubicBezTo>
                    <a:pt x="2888" y="223"/>
                    <a:pt x="2888" y="223"/>
                    <a:pt x="2888" y="223"/>
                  </a:cubicBezTo>
                  <a:cubicBezTo>
                    <a:pt x="2888" y="223"/>
                    <a:pt x="2888" y="223"/>
                    <a:pt x="2888" y="223"/>
                  </a:cubicBezTo>
                  <a:cubicBezTo>
                    <a:pt x="2888" y="223"/>
                    <a:pt x="2888" y="223"/>
                    <a:pt x="2889" y="223"/>
                  </a:cubicBezTo>
                  <a:cubicBezTo>
                    <a:pt x="2889" y="223"/>
                    <a:pt x="2889" y="223"/>
                    <a:pt x="2889" y="223"/>
                  </a:cubicBezTo>
                  <a:cubicBezTo>
                    <a:pt x="2889" y="223"/>
                    <a:pt x="2889" y="223"/>
                    <a:pt x="2889" y="223"/>
                  </a:cubicBezTo>
                  <a:cubicBezTo>
                    <a:pt x="2889" y="223"/>
                    <a:pt x="2890" y="223"/>
                    <a:pt x="2890" y="223"/>
                  </a:cubicBezTo>
                  <a:cubicBezTo>
                    <a:pt x="2890" y="223"/>
                    <a:pt x="2890" y="223"/>
                    <a:pt x="2890" y="223"/>
                  </a:cubicBezTo>
                  <a:cubicBezTo>
                    <a:pt x="2890" y="223"/>
                    <a:pt x="2890" y="223"/>
                    <a:pt x="2890" y="223"/>
                  </a:cubicBezTo>
                  <a:cubicBezTo>
                    <a:pt x="2890" y="223"/>
                    <a:pt x="2891" y="223"/>
                    <a:pt x="2891" y="223"/>
                  </a:cubicBezTo>
                  <a:cubicBezTo>
                    <a:pt x="2891" y="223"/>
                    <a:pt x="2891" y="223"/>
                    <a:pt x="2891" y="223"/>
                  </a:cubicBezTo>
                  <a:cubicBezTo>
                    <a:pt x="2891" y="223"/>
                    <a:pt x="2891" y="223"/>
                    <a:pt x="2891" y="223"/>
                  </a:cubicBezTo>
                  <a:cubicBezTo>
                    <a:pt x="2892" y="223"/>
                    <a:pt x="2892" y="223"/>
                    <a:pt x="2892" y="223"/>
                  </a:cubicBezTo>
                  <a:cubicBezTo>
                    <a:pt x="2892" y="223"/>
                    <a:pt x="2892" y="223"/>
                    <a:pt x="2892" y="223"/>
                  </a:cubicBezTo>
                  <a:cubicBezTo>
                    <a:pt x="2892" y="223"/>
                    <a:pt x="2893" y="223"/>
                    <a:pt x="2893" y="223"/>
                  </a:cubicBezTo>
                  <a:cubicBezTo>
                    <a:pt x="2893" y="223"/>
                    <a:pt x="2893" y="223"/>
                    <a:pt x="2893" y="223"/>
                  </a:cubicBezTo>
                  <a:cubicBezTo>
                    <a:pt x="2893" y="223"/>
                    <a:pt x="2893" y="223"/>
                    <a:pt x="2893" y="223"/>
                  </a:cubicBezTo>
                  <a:cubicBezTo>
                    <a:pt x="2893" y="223"/>
                    <a:pt x="2893" y="223"/>
                    <a:pt x="2894" y="223"/>
                  </a:cubicBezTo>
                  <a:cubicBezTo>
                    <a:pt x="2894" y="223"/>
                    <a:pt x="2894" y="223"/>
                    <a:pt x="2894" y="223"/>
                  </a:cubicBezTo>
                  <a:cubicBezTo>
                    <a:pt x="2894" y="223"/>
                    <a:pt x="2894" y="224"/>
                    <a:pt x="2894" y="223"/>
                  </a:cubicBezTo>
                  <a:cubicBezTo>
                    <a:pt x="2895" y="223"/>
                    <a:pt x="2895" y="223"/>
                    <a:pt x="2895" y="223"/>
                  </a:cubicBezTo>
                  <a:cubicBezTo>
                    <a:pt x="2895" y="223"/>
                    <a:pt x="2895" y="223"/>
                    <a:pt x="2895" y="223"/>
                  </a:cubicBezTo>
                  <a:cubicBezTo>
                    <a:pt x="2895" y="223"/>
                    <a:pt x="2895" y="223"/>
                    <a:pt x="2896" y="223"/>
                  </a:cubicBezTo>
                  <a:cubicBezTo>
                    <a:pt x="2896" y="223"/>
                    <a:pt x="2896" y="223"/>
                    <a:pt x="2896" y="223"/>
                  </a:cubicBezTo>
                  <a:cubicBezTo>
                    <a:pt x="2896" y="223"/>
                    <a:pt x="2896" y="223"/>
                    <a:pt x="2896" y="223"/>
                  </a:cubicBezTo>
                  <a:cubicBezTo>
                    <a:pt x="2896" y="223"/>
                    <a:pt x="2896" y="223"/>
                    <a:pt x="2897" y="223"/>
                  </a:cubicBezTo>
                  <a:cubicBezTo>
                    <a:pt x="2897" y="223"/>
                    <a:pt x="2897" y="223"/>
                    <a:pt x="2897" y="223"/>
                  </a:cubicBezTo>
                  <a:cubicBezTo>
                    <a:pt x="2897" y="223"/>
                    <a:pt x="2897" y="223"/>
                    <a:pt x="2897" y="223"/>
                  </a:cubicBezTo>
                  <a:cubicBezTo>
                    <a:pt x="2897" y="223"/>
                    <a:pt x="2898" y="222"/>
                    <a:pt x="2898" y="222"/>
                  </a:cubicBezTo>
                  <a:cubicBezTo>
                    <a:pt x="2898" y="222"/>
                    <a:pt x="2898" y="222"/>
                    <a:pt x="2898" y="222"/>
                  </a:cubicBezTo>
                  <a:cubicBezTo>
                    <a:pt x="2898" y="222"/>
                    <a:pt x="2898" y="223"/>
                    <a:pt x="2898" y="223"/>
                  </a:cubicBezTo>
                  <a:cubicBezTo>
                    <a:pt x="2898" y="223"/>
                    <a:pt x="2899" y="223"/>
                    <a:pt x="2899" y="223"/>
                  </a:cubicBezTo>
                  <a:cubicBezTo>
                    <a:pt x="2899" y="223"/>
                    <a:pt x="2899" y="222"/>
                    <a:pt x="2899" y="222"/>
                  </a:cubicBezTo>
                  <a:cubicBezTo>
                    <a:pt x="2899" y="222"/>
                    <a:pt x="2899" y="223"/>
                    <a:pt x="2899" y="223"/>
                  </a:cubicBezTo>
                  <a:cubicBezTo>
                    <a:pt x="2900" y="223"/>
                    <a:pt x="2900" y="223"/>
                    <a:pt x="2900" y="223"/>
                  </a:cubicBezTo>
                  <a:cubicBezTo>
                    <a:pt x="2900" y="223"/>
                    <a:pt x="2900" y="223"/>
                    <a:pt x="2900" y="223"/>
                  </a:cubicBezTo>
                  <a:cubicBezTo>
                    <a:pt x="2900" y="223"/>
                    <a:pt x="2901" y="223"/>
                    <a:pt x="2901" y="223"/>
                  </a:cubicBezTo>
                  <a:cubicBezTo>
                    <a:pt x="2901" y="223"/>
                    <a:pt x="2901" y="223"/>
                    <a:pt x="2901" y="223"/>
                  </a:cubicBezTo>
                  <a:cubicBezTo>
                    <a:pt x="2901" y="223"/>
                    <a:pt x="2901" y="223"/>
                    <a:pt x="2901" y="223"/>
                  </a:cubicBezTo>
                  <a:cubicBezTo>
                    <a:pt x="2901" y="223"/>
                    <a:pt x="2901" y="223"/>
                    <a:pt x="2902" y="223"/>
                  </a:cubicBezTo>
                  <a:cubicBezTo>
                    <a:pt x="2902" y="223"/>
                    <a:pt x="2902" y="223"/>
                    <a:pt x="2902" y="223"/>
                  </a:cubicBezTo>
                  <a:cubicBezTo>
                    <a:pt x="2902" y="223"/>
                    <a:pt x="2902" y="223"/>
                    <a:pt x="2902" y="223"/>
                  </a:cubicBezTo>
                  <a:cubicBezTo>
                    <a:pt x="2903" y="223"/>
                    <a:pt x="2903" y="223"/>
                    <a:pt x="2903" y="223"/>
                  </a:cubicBezTo>
                  <a:cubicBezTo>
                    <a:pt x="2903" y="223"/>
                    <a:pt x="2903" y="223"/>
                    <a:pt x="2903" y="223"/>
                  </a:cubicBezTo>
                  <a:cubicBezTo>
                    <a:pt x="2903" y="223"/>
                    <a:pt x="2903" y="223"/>
                    <a:pt x="2904" y="223"/>
                  </a:cubicBezTo>
                  <a:cubicBezTo>
                    <a:pt x="2904" y="223"/>
                    <a:pt x="2904" y="223"/>
                    <a:pt x="2904" y="223"/>
                  </a:cubicBezTo>
                  <a:cubicBezTo>
                    <a:pt x="2904" y="223"/>
                    <a:pt x="2904" y="223"/>
                    <a:pt x="2904" y="223"/>
                  </a:cubicBezTo>
                  <a:cubicBezTo>
                    <a:pt x="2904" y="223"/>
                    <a:pt x="2904" y="223"/>
                    <a:pt x="2905" y="223"/>
                  </a:cubicBezTo>
                  <a:cubicBezTo>
                    <a:pt x="2905" y="223"/>
                    <a:pt x="2905" y="222"/>
                    <a:pt x="2905" y="222"/>
                  </a:cubicBezTo>
                  <a:cubicBezTo>
                    <a:pt x="2905" y="222"/>
                    <a:pt x="2905" y="223"/>
                    <a:pt x="2905" y="223"/>
                  </a:cubicBezTo>
                  <a:cubicBezTo>
                    <a:pt x="2905" y="223"/>
                    <a:pt x="2906" y="223"/>
                    <a:pt x="2906" y="223"/>
                  </a:cubicBezTo>
                  <a:cubicBezTo>
                    <a:pt x="2906" y="223"/>
                    <a:pt x="2906" y="223"/>
                    <a:pt x="2906" y="223"/>
                  </a:cubicBezTo>
                  <a:cubicBezTo>
                    <a:pt x="2906" y="223"/>
                    <a:pt x="2906" y="223"/>
                    <a:pt x="2906" y="223"/>
                  </a:cubicBezTo>
                  <a:cubicBezTo>
                    <a:pt x="2906" y="223"/>
                    <a:pt x="2907" y="223"/>
                    <a:pt x="2907" y="223"/>
                  </a:cubicBezTo>
                  <a:cubicBezTo>
                    <a:pt x="2907" y="223"/>
                    <a:pt x="2907" y="223"/>
                    <a:pt x="2907" y="223"/>
                  </a:cubicBezTo>
                  <a:cubicBezTo>
                    <a:pt x="2907" y="223"/>
                    <a:pt x="2907" y="223"/>
                    <a:pt x="2907" y="223"/>
                  </a:cubicBezTo>
                  <a:cubicBezTo>
                    <a:pt x="2908" y="223"/>
                    <a:pt x="2908" y="223"/>
                    <a:pt x="2908" y="223"/>
                  </a:cubicBezTo>
                  <a:cubicBezTo>
                    <a:pt x="2908" y="223"/>
                    <a:pt x="2908" y="223"/>
                    <a:pt x="2908" y="223"/>
                  </a:cubicBezTo>
                  <a:cubicBezTo>
                    <a:pt x="2908" y="223"/>
                    <a:pt x="2909" y="223"/>
                    <a:pt x="2909" y="223"/>
                  </a:cubicBezTo>
                  <a:cubicBezTo>
                    <a:pt x="2909" y="223"/>
                    <a:pt x="2909" y="223"/>
                    <a:pt x="2909" y="223"/>
                  </a:cubicBezTo>
                  <a:cubicBezTo>
                    <a:pt x="2909" y="223"/>
                    <a:pt x="2909" y="223"/>
                    <a:pt x="2909" y="223"/>
                  </a:cubicBezTo>
                  <a:cubicBezTo>
                    <a:pt x="2909" y="223"/>
                    <a:pt x="2910" y="224"/>
                    <a:pt x="2910" y="224"/>
                  </a:cubicBezTo>
                  <a:cubicBezTo>
                    <a:pt x="2910" y="224"/>
                    <a:pt x="2910" y="223"/>
                    <a:pt x="2910" y="223"/>
                  </a:cubicBezTo>
                  <a:cubicBezTo>
                    <a:pt x="2910" y="223"/>
                    <a:pt x="2910" y="223"/>
                    <a:pt x="2910" y="223"/>
                  </a:cubicBezTo>
                  <a:cubicBezTo>
                    <a:pt x="2911" y="223"/>
                    <a:pt x="2911" y="223"/>
                    <a:pt x="2911" y="223"/>
                  </a:cubicBezTo>
                  <a:cubicBezTo>
                    <a:pt x="2911" y="223"/>
                    <a:pt x="2911" y="223"/>
                    <a:pt x="2911" y="223"/>
                  </a:cubicBezTo>
                  <a:cubicBezTo>
                    <a:pt x="2911" y="223"/>
                    <a:pt x="2911" y="223"/>
                    <a:pt x="2912" y="223"/>
                  </a:cubicBezTo>
                  <a:cubicBezTo>
                    <a:pt x="2912" y="223"/>
                    <a:pt x="2912" y="223"/>
                    <a:pt x="2912" y="223"/>
                  </a:cubicBezTo>
                  <a:cubicBezTo>
                    <a:pt x="2912" y="223"/>
                    <a:pt x="2912" y="223"/>
                    <a:pt x="2912" y="223"/>
                  </a:cubicBezTo>
                  <a:cubicBezTo>
                    <a:pt x="2912" y="223"/>
                    <a:pt x="2913" y="223"/>
                    <a:pt x="2913" y="223"/>
                  </a:cubicBezTo>
                </a:path>
              </a:pathLst>
            </a:custGeom>
            <a:noFill/>
            <a:ln w="17463" cap="rnd">
              <a:solidFill>
                <a:srgbClr val="00206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454F4B62-C241-43F8-A3E9-3FDA69B0E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4853" y="2928926"/>
              <a:ext cx="5937919" cy="1327150"/>
            </a:xfrm>
            <a:custGeom>
              <a:avLst/>
              <a:gdLst>
                <a:gd name="T0" fmla="*/ 45 w 2913"/>
                <a:gd name="T1" fmla="*/ 402 h 836"/>
                <a:gd name="T2" fmla="*/ 91 w 2913"/>
                <a:gd name="T3" fmla="*/ 401 h 836"/>
                <a:gd name="T4" fmla="*/ 137 w 2913"/>
                <a:gd name="T5" fmla="*/ 399 h 836"/>
                <a:gd name="T6" fmla="*/ 183 w 2913"/>
                <a:gd name="T7" fmla="*/ 397 h 836"/>
                <a:gd name="T8" fmla="*/ 229 w 2913"/>
                <a:gd name="T9" fmla="*/ 392 h 836"/>
                <a:gd name="T10" fmla="*/ 275 w 2913"/>
                <a:gd name="T11" fmla="*/ 389 h 836"/>
                <a:gd name="T12" fmla="*/ 321 w 2913"/>
                <a:gd name="T13" fmla="*/ 384 h 836"/>
                <a:gd name="T14" fmla="*/ 367 w 2913"/>
                <a:gd name="T15" fmla="*/ 377 h 836"/>
                <a:gd name="T16" fmla="*/ 412 w 2913"/>
                <a:gd name="T17" fmla="*/ 372 h 836"/>
                <a:gd name="T18" fmla="*/ 458 w 2913"/>
                <a:gd name="T19" fmla="*/ 362 h 836"/>
                <a:gd name="T20" fmla="*/ 504 w 2913"/>
                <a:gd name="T21" fmla="*/ 359 h 836"/>
                <a:gd name="T22" fmla="*/ 550 w 2913"/>
                <a:gd name="T23" fmla="*/ 346 h 836"/>
                <a:gd name="T24" fmla="*/ 596 w 2913"/>
                <a:gd name="T25" fmla="*/ 333 h 836"/>
                <a:gd name="T26" fmla="*/ 642 w 2913"/>
                <a:gd name="T27" fmla="*/ 318 h 836"/>
                <a:gd name="T28" fmla="*/ 688 w 2913"/>
                <a:gd name="T29" fmla="*/ 300 h 836"/>
                <a:gd name="T30" fmla="*/ 734 w 2913"/>
                <a:gd name="T31" fmla="*/ 283 h 836"/>
                <a:gd name="T32" fmla="*/ 779 w 2913"/>
                <a:gd name="T33" fmla="*/ 270 h 836"/>
                <a:gd name="T34" fmla="*/ 825 w 2913"/>
                <a:gd name="T35" fmla="*/ 251 h 836"/>
                <a:gd name="T36" fmla="*/ 871 w 2913"/>
                <a:gd name="T37" fmla="*/ 191 h 836"/>
                <a:gd name="T38" fmla="*/ 917 w 2913"/>
                <a:gd name="T39" fmla="*/ 94 h 836"/>
                <a:gd name="T40" fmla="*/ 963 w 2913"/>
                <a:gd name="T41" fmla="*/ 38 h 836"/>
                <a:gd name="T42" fmla="*/ 1009 w 2913"/>
                <a:gd name="T43" fmla="*/ 65 h 836"/>
                <a:gd name="T44" fmla="*/ 1055 w 2913"/>
                <a:gd name="T45" fmla="*/ 75 h 836"/>
                <a:gd name="T46" fmla="*/ 1100 w 2913"/>
                <a:gd name="T47" fmla="*/ 203 h 836"/>
                <a:gd name="T48" fmla="*/ 1146 w 2913"/>
                <a:gd name="T49" fmla="*/ 360 h 836"/>
                <a:gd name="T50" fmla="*/ 1192 w 2913"/>
                <a:gd name="T51" fmla="*/ 488 h 836"/>
                <a:gd name="T52" fmla="*/ 1238 w 2913"/>
                <a:gd name="T53" fmla="*/ 655 h 836"/>
                <a:gd name="T54" fmla="*/ 1284 w 2913"/>
                <a:gd name="T55" fmla="*/ 760 h 836"/>
                <a:gd name="T56" fmla="*/ 1330 w 2913"/>
                <a:gd name="T57" fmla="*/ 816 h 836"/>
                <a:gd name="T58" fmla="*/ 1376 w 2913"/>
                <a:gd name="T59" fmla="*/ 834 h 836"/>
                <a:gd name="T60" fmla="*/ 1422 w 2913"/>
                <a:gd name="T61" fmla="*/ 803 h 836"/>
                <a:gd name="T62" fmla="*/ 1467 w 2913"/>
                <a:gd name="T63" fmla="*/ 729 h 836"/>
                <a:gd name="T64" fmla="*/ 1513 w 2913"/>
                <a:gd name="T65" fmla="*/ 656 h 836"/>
                <a:gd name="T66" fmla="*/ 1559 w 2913"/>
                <a:gd name="T67" fmla="*/ 599 h 836"/>
                <a:gd name="T68" fmla="*/ 1605 w 2913"/>
                <a:gd name="T69" fmla="*/ 540 h 836"/>
                <a:gd name="T70" fmla="*/ 1651 w 2913"/>
                <a:gd name="T71" fmla="*/ 487 h 836"/>
                <a:gd name="T72" fmla="*/ 1697 w 2913"/>
                <a:gd name="T73" fmla="*/ 454 h 836"/>
                <a:gd name="T74" fmla="*/ 1743 w 2913"/>
                <a:gd name="T75" fmla="*/ 429 h 836"/>
                <a:gd name="T76" fmla="*/ 1789 w 2913"/>
                <a:gd name="T77" fmla="*/ 410 h 836"/>
                <a:gd name="T78" fmla="*/ 1835 w 2913"/>
                <a:gd name="T79" fmla="*/ 408 h 836"/>
                <a:gd name="T80" fmla="*/ 1880 w 2913"/>
                <a:gd name="T81" fmla="*/ 402 h 836"/>
                <a:gd name="T82" fmla="*/ 1926 w 2913"/>
                <a:gd name="T83" fmla="*/ 397 h 836"/>
                <a:gd name="T84" fmla="*/ 1972 w 2913"/>
                <a:gd name="T85" fmla="*/ 400 h 836"/>
                <a:gd name="T86" fmla="*/ 2018 w 2913"/>
                <a:gd name="T87" fmla="*/ 399 h 836"/>
                <a:gd name="T88" fmla="*/ 2064 w 2913"/>
                <a:gd name="T89" fmla="*/ 399 h 836"/>
                <a:gd name="T90" fmla="*/ 2110 w 2913"/>
                <a:gd name="T91" fmla="*/ 404 h 836"/>
                <a:gd name="T92" fmla="*/ 2156 w 2913"/>
                <a:gd name="T93" fmla="*/ 403 h 836"/>
                <a:gd name="T94" fmla="*/ 2202 w 2913"/>
                <a:gd name="T95" fmla="*/ 404 h 836"/>
                <a:gd name="T96" fmla="*/ 2247 w 2913"/>
                <a:gd name="T97" fmla="*/ 407 h 836"/>
                <a:gd name="T98" fmla="*/ 2293 w 2913"/>
                <a:gd name="T99" fmla="*/ 407 h 836"/>
                <a:gd name="T100" fmla="*/ 2339 w 2913"/>
                <a:gd name="T101" fmla="*/ 406 h 836"/>
                <a:gd name="T102" fmla="*/ 2385 w 2913"/>
                <a:gd name="T103" fmla="*/ 409 h 836"/>
                <a:gd name="T104" fmla="*/ 2431 w 2913"/>
                <a:gd name="T105" fmla="*/ 406 h 836"/>
                <a:gd name="T106" fmla="*/ 2477 w 2913"/>
                <a:gd name="T107" fmla="*/ 406 h 836"/>
                <a:gd name="T108" fmla="*/ 2523 w 2913"/>
                <a:gd name="T109" fmla="*/ 406 h 836"/>
                <a:gd name="T110" fmla="*/ 2569 w 2913"/>
                <a:gd name="T111" fmla="*/ 405 h 836"/>
                <a:gd name="T112" fmla="*/ 2614 w 2913"/>
                <a:gd name="T113" fmla="*/ 404 h 836"/>
                <a:gd name="T114" fmla="*/ 2660 w 2913"/>
                <a:gd name="T115" fmla="*/ 405 h 836"/>
                <a:gd name="T116" fmla="*/ 2706 w 2913"/>
                <a:gd name="T117" fmla="*/ 405 h 836"/>
                <a:gd name="T118" fmla="*/ 2752 w 2913"/>
                <a:gd name="T119" fmla="*/ 406 h 836"/>
                <a:gd name="T120" fmla="*/ 2798 w 2913"/>
                <a:gd name="T121" fmla="*/ 406 h 836"/>
                <a:gd name="T122" fmla="*/ 2844 w 2913"/>
                <a:gd name="T123" fmla="*/ 406 h 836"/>
                <a:gd name="T124" fmla="*/ 2890 w 2913"/>
                <a:gd name="T125" fmla="*/ 406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13" h="836">
                  <a:moveTo>
                    <a:pt x="0" y="403"/>
                  </a:moveTo>
                  <a:cubicBezTo>
                    <a:pt x="0" y="403"/>
                    <a:pt x="0" y="404"/>
                    <a:pt x="0" y="404"/>
                  </a:cubicBezTo>
                  <a:cubicBezTo>
                    <a:pt x="0" y="404"/>
                    <a:pt x="1" y="404"/>
                    <a:pt x="1" y="404"/>
                  </a:cubicBezTo>
                  <a:cubicBezTo>
                    <a:pt x="1" y="404"/>
                    <a:pt x="1" y="403"/>
                    <a:pt x="1" y="403"/>
                  </a:cubicBezTo>
                  <a:cubicBezTo>
                    <a:pt x="1" y="403"/>
                    <a:pt x="1" y="404"/>
                    <a:pt x="1" y="404"/>
                  </a:cubicBezTo>
                  <a:cubicBezTo>
                    <a:pt x="1" y="404"/>
                    <a:pt x="1" y="404"/>
                    <a:pt x="2" y="403"/>
                  </a:cubicBezTo>
                  <a:cubicBezTo>
                    <a:pt x="2" y="403"/>
                    <a:pt x="2" y="403"/>
                    <a:pt x="2" y="403"/>
                  </a:cubicBezTo>
                  <a:cubicBezTo>
                    <a:pt x="2" y="403"/>
                    <a:pt x="2" y="403"/>
                    <a:pt x="2" y="403"/>
                  </a:cubicBezTo>
                  <a:cubicBezTo>
                    <a:pt x="3" y="403"/>
                    <a:pt x="3" y="403"/>
                    <a:pt x="3" y="403"/>
                  </a:cubicBezTo>
                  <a:cubicBezTo>
                    <a:pt x="3" y="403"/>
                    <a:pt x="3" y="403"/>
                    <a:pt x="3" y="403"/>
                  </a:cubicBezTo>
                  <a:cubicBezTo>
                    <a:pt x="3" y="403"/>
                    <a:pt x="3" y="403"/>
                    <a:pt x="4" y="403"/>
                  </a:cubicBezTo>
                  <a:cubicBezTo>
                    <a:pt x="4" y="403"/>
                    <a:pt x="4" y="403"/>
                    <a:pt x="4" y="403"/>
                  </a:cubicBezTo>
                  <a:cubicBezTo>
                    <a:pt x="4" y="403"/>
                    <a:pt x="4" y="403"/>
                    <a:pt x="4" y="403"/>
                  </a:cubicBezTo>
                  <a:cubicBezTo>
                    <a:pt x="4" y="403"/>
                    <a:pt x="4" y="403"/>
                    <a:pt x="5" y="403"/>
                  </a:cubicBezTo>
                  <a:cubicBezTo>
                    <a:pt x="5" y="403"/>
                    <a:pt x="5" y="403"/>
                    <a:pt x="5" y="403"/>
                  </a:cubicBezTo>
                  <a:cubicBezTo>
                    <a:pt x="5" y="403"/>
                    <a:pt x="5" y="403"/>
                    <a:pt x="5" y="403"/>
                  </a:cubicBezTo>
                  <a:cubicBezTo>
                    <a:pt x="5" y="403"/>
                    <a:pt x="6" y="403"/>
                    <a:pt x="6" y="403"/>
                  </a:cubicBezTo>
                  <a:cubicBezTo>
                    <a:pt x="6" y="403"/>
                    <a:pt x="6" y="403"/>
                    <a:pt x="6" y="403"/>
                  </a:cubicBezTo>
                  <a:cubicBezTo>
                    <a:pt x="6" y="403"/>
                    <a:pt x="6" y="403"/>
                    <a:pt x="6" y="403"/>
                  </a:cubicBezTo>
                  <a:cubicBezTo>
                    <a:pt x="6" y="403"/>
                    <a:pt x="7" y="403"/>
                    <a:pt x="7" y="403"/>
                  </a:cubicBezTo>
                  <a:cubicBezTo>
                    <a:pt x="7" y="403"/>
                    <a:pt x="7" y="403"/>
                    <a:pt x="7" y="403"/>
                  </a:cubicBezTo>
                  <a:cubicBezTo>
                    <a:pt x="7" y="403"/>
                    <a:pt x="7" y="403"/>
                    <a:pt x="7" y="403"/>
                  </a:cubicBezTo>
                  <a:cubicBezTo>
                    <a:pt x="8" y="403"/>
                    <a:pt x="8" y="403"/>
                    <a:pt x="8" y="403"/>
                  </a:cubicBezTo>
                  <a:cubicBezTo>
                    <a:pt x="8" y="403"/>
                    <a:pt x="8" y="403"/>
                    <a:pt x="8" y="403"/>
                  </a:cubicBezTo>
                  <a:cubicBezTo>
                    <a:pt x="8" y="403"/>
                    <a:pt x="9" y="403"/>
                    <a:pt x="9" y="403"/>
                  </a:cubicBezTo>
                  <a:cubicBezTo>
                    <a:pt x="9" y="403"/>
                    <a:pt x="9" y="403"/>
                    <a:pt x="9" y="403"/>
                  </a:cubicBezTo>
                  <a:cubicBezTo>
                    <a:pt x="9" y="403"/>
                    <a:pt x="9" y="403"/>
                    <a:pt x="9" y="403"/>
                  </a:cubicBezTo>
                  <a:cubicBezTo>
                    <a:pt x="9" y="403"/>
                    <a:pt x="9" y="403"/>
                    <a:pt x="10" y="403"/>
                  </a:cubicBezTo>
                  <a:cubicBezTo>
                    <a:pt x="10" y="403"/>
                    <a:pt x="10" y="403"/>
                    <a:pt x="10" y="403"/>
                  </a:cubicBezTo>
                  <a:cubicBezTo>
                    <a:pt x="10" y="403"/>
                    <a:pt x="10" y="403"/>
                    <a:pt x="1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1" y="403"/>
                    <a:pt x="11" y="402"/>
                    <a:pt x="12" y="402"/>
                  </a:cubicBezTo>
                  <a:cubicBezTo>
                    <a:pt x="12" y="402"/>
                    <a:pt x="12" y="403"/>
                    <a:pt x="12" y="403"/>
                  </a:cubicBezTo>
                  <a:cubicBezTo>
                    <a:pt x="12" y="403"/>
                    <a:pt x="12" y="403"/>
                    <a:pt x="12" y="403"/>
                  </a:cubicBezTo>
                  <a:cubicBezTo>
                    <a:pt x="12" y="403"/>
                    <a:pt x="12" y="403"/>
                    <a:pt x="13" y="403"/>
                  </a:cubicBezTo>
                  <a:cubicBezTo>
                    <a:pt x="13" y="402"/>
                    <a:pt x="13" y="403"/>
                    <a:pt x="13" y="403"/>
                  </a:cubicBezTo>
                  <a:cubicBezTo>
                    <a:pt x="13" y="403"/>
                    <a:pt x="13" y="403"/>
                    <a:pt x="13" y="403"/>
                  </a:cubicBezTo>
                  <a:cubicBezTo>
                    <a:pt x="13" y="403"/>
                    <a:pt x="14" y="403"/>
                    <a:pt x="14" y="403"/>
                  </a:cubicBezTo>
                  <a:cubicBezTo>
                    <a:pt x="14" y="403"/>
                    <a:pt x="14" y="403"/>
                    <a:pt x="14" y="403"/>
                  </a:cubicBezTo>
                  <a:cubicBezTo>
                    <a:pt x="14" y="403"/>
                    <a:pt x="14" y="403"/>
                    <a:pt x="14" y="403"/>
                  </a:cubicBezTo>
                  <a:cubicBezTo>
                    <a:pt x="14" y="403"/>
                    <a:pt x="15" y="403"/>
                    <a:pt x="15" y="403"/>
                  </a:cubicBezTo>
                  <a:cubicBezTo>
                    <a:pt x="15" y="403"/>
                    <a:pt x="15" y="403"/>
                    <a:pt x="15" y="403"/>
                  </a:cubicBezTo>
                  <a:cubicBezTo>
                    <a:pt x="15" y="403"/>
                    <a:pt x="15" y="403"/>
                    <a:pt x="15" y="403"/>
                  </a:cubicBezTo>
                  <a:cubicBezTo>
                    <a:pt x="16" y="403"/>
                    <a:pt x="16" y="403"/>
                    <a:pt x="16" y="403"/>
                  </a:cubicBezTo>
                  <a:cubicBezTo>
                    <a:pt x="16" y="403"/>
                    <a:pt x="16" y="403"/>
                    <a:pt x="16" y="403"/>
                  </a:cubicBezTo>
                  <a:cubicBezTo>
                    <a:pt x="16" y="403"/>
                    <a:pt x="17" y="403"/>
                    <a:pt x="17" y="403"/>
                  </a:cubicBezTo>
                  <a:cubicBezTo>
                    <a:pt x="17" y="403"/>
                    <a:pt x="17" y="403"/>
                    <a:pt x="17" y="403"/>
                  </a:cubicBezTo>
                  <a:cubicBezTo>
                    <a:pt x="17" y="403"/>
                    <a:pt x="17" y="403"/>
                    <a:pt x="17" y="403"/>
                  </a:cubicBezTo>
                  <a:cubicBezTo>
                    <a:pt x="17" y="403"/>
                    <a:pt x="17" y="403"/>
                    <a:pt x="18" y="403"/>
                  </a:cubicBezTo>
                  <a:cubicBezTo>
                    <a:pt x="18" y="403"/>
                    <a:pt x="18" y="403"/>
                    <a:pt x="18" y="403"/>
                  </a:cubicBezTo>
                  <a:cubicBezTo>
                    <a:pt x="18" y="403"/>
                    <a:pt x="18" y="403"/>
                    <a:pt x="18" y="403"/>
                  </a:cubicBezTo>
                  <a:cubicBezTo>
                    <a:pt x="19" y="403"/>
                    <a:pt x="19" y="403"/>
                    <a:pt x="19" y="403"/>
                  </a:cubicBezTo>
                  <a:cubicBezTo>
                    <a:pt x="19" y="403"/>
                    <a:pt x="19" y="403"/>
                    <a:pt x="19" y="403"/>
                  </a:cubicBezTo>
                  <a:cubicBezTo>
                    <a:pt x="19" y="403"/>
                    <a:pt x="19" y="403"/>
                    <a:pt x="20" y="403"/>
                  </a:cubicBezTo>
                  <a:cubicBezTo>
                    <a:pt x="20" y="403"/>
                    <a:pt x="20" y="403"/>
                    <a:pt x="20" y="403"/>
                  </a:cubicBezTo>
                  <a:cubicBezTo>
                    <a:pt x="20" y="403"/>
                    <a:pt x="20" y="403"/>
                    <a:pt x="20" y="403"/>
                  </a:cubicBezTo>
                  <a:cubicBezTo>
                    <a:pt x="20" y="403"/>
                    <a:pt x="20" y="403"/>
                    <a:pt x="21" y="403"/>
                  </a:cubicBezTo>
                  <a:cubicBezTo>
                    <a:pt x="21" y="403"/>
                    <a:pt x="21" y="403"/>
                    <a:pt x="21" y="403"/>
                  </a:cubicBezTo>
                  <a:cubicBezTo>
                    <a:pt x="21" y="403"/>
                    <a:pt x="21" y="403"/>
                    <a:pt x="21" y="403"/>
                  </a:cubicBezTo>
                  <a:cubicBezTo>
                    <a:pt x="21" y="403"/>
                    <a:pt x="22" y="403"/>
                    <a:pt x="22" y="403"/>
                  </a:cubicBezTo>
                  <a:cubicBezTo>
                    <a:pt x="22" y="403"/>
                    <a:pt x="22" y="403"/>
                    <a:pt x="22" y="403"/>
                  </a:cubicBezTo>
                  <a:cubicBezTo>
                    <a:pt x="22" y="403"/>
                    <a:pt x="22" y="403"/>
                    <a:pt x="22" y="403"/>
                  </a:cubicBezTo>
                  <a:cubicBezTo>
                    <a:pt x="22" y="403"/>
                    <a:pt x="23" y="402"/>
                    <a:pt x="23" y="402"/>
                  </a:cubicBezTo>
                  <a:cubicBezTo>
                    <a:pt x="23" y="402"/>
                    <a:pt x="23" y="403"/>
                    <a:pt x="23" y="403"/>
                  </a:cubicBezTo>
                  <a:cubicBezTo>
                    <a:pt x="23" y="403"/>
                    <a:pt x="23" y="403"/>
                    <a:pt x="24" y="403"/>
                  </a:cubicBezTo>
                  <a:cubicBezTo>
                    <a:pt x="24" y="403"/>
                    <a:pt x="24" y="403"/>
                    <a:pt x="24" y="403"/>
                  </a:cubicBezTo>
                  <a:cubicBezTo>
                    <a:pt x="24" y="403"/>
                    <a:pt x="24" y="403"/>
                    <a:pt x="24" y="403"/>
                  </a:cubicBezTo>
                  <a:cubicBezTo>
                    <a:pt x="24" y="403"/>
                    <a:pt x="25" y="403"/>
                    <a:pt x="25" y="403"/>
                  </a:cubicBezTo>
                  <a:cubicBezTo>
                    <a:pt x="25" y="403"/>
                    <a:pt x="25" y="403"/>
                    <a:pt x="25" y="403"/>
                  </a:cubicBezTo>
                  <a:cubicBezTo>
                    <a:pt x="25" y="403"/>
                    <a:pt x="25" y="403"/>
                    <a:pt x="25" y="403"/>
                  </a:cubicBezTo>
                  <a:cubicBezTo>
                    <a:pt x="25" y="403"/>
                    <a:pt x="26" y="403"/>
                    <a:pt x="26" y="403"/>
                  </a:cubicBezTo>
                  <a:cubicBezTo>
                    <a:pt x="26" y="403"/>
                    <a:pt x="26" y="402"/>
                    <a:pt x="26" y="402"/>
                  </a:cubicBezTo>
                  <a:cubicBezTo>
                    <a:pt x="26" y="402"/>
                    <a:pt x="26" y="403"/>
                    <a:pt x="26" y="403"/>
                  </a:cubicBezTo>
                  <a:cubicBezTo>
                    <a:pt x="27" y="403"/>
                    <a:pt x="27" y="403"/>
                    <a:pt x="27" y="403"/>
                  </a:cubicBezTo>
                  <a:cubicBezTo>
                    <a:pt x="27" y="402"/>
                    <a:pt x="27" y="402"/>
                    <a:pt x="27" y="402"/>
                  </a:cubicBezTo>
                  <a:cubicBezTo>
                    <a:pt x="27" y="402"/>
                    <a:pt x="28" y="404"/>
                    <a:pt x="28" y="404"/>
                  </a:cubicBezTo>
                  <a:cubicBezTo>
                    <a:pt x="28" y="404"/>
                    <a:pt x="28" y="403"/>
                    <a:pt x="28" y="403"/>
                  </a:cubicBezTo>
                  <a:cubicBezTo>
                    <a:pt x="28" y="403"/>
                    <a:pt x="28" y="403"/>
                    <a:pt x="28" y="403"/>
                  </a:cubicBezTo>
                  <a:cubicBezTo>
                    <a:pt x="28" y="403"/>
                    <a:pt x="28" y="403"/>
                    <a:pt x="29" y="403"/>
                  </a:cubicBezTo>
                  <a:cubicBezTo>
                    <a:pt x="29" y="403"/>
                    <a:pt x="29" y="403"/>
                    <a:pt x="29" y="403"/>
                  </a:cubicBezTo>
                  <a:cubicBezTo>
                    <a:pt x="29" y="402"/>
                    <a:pt x="29" y="402"/>
                    <a:pt x="29" y="402"/>
                  </a:cubicBezTo>
                  <a:cubicBezTo>
                    <a:pt x="30" y="403"/>
                    <a:pt x="30" y="403"/>
                    <a:pt x="30" y="403"/>
                  </a:cubicBezTo>
                  <a:cubicBezTo>
                    <a:pt x="30" y="403"/>
                    <a:pt x="30" y="403"/>
                    <a:pt x="30" y="403"/>
                  </a:cubicBezTo>
                  <a:cubicBezTo>
                    <a:pt x="30" y="402"/>
                    <a:pt x="30" y="402"/>
                    <a:pt x="30" y="402"/>
                  </a:cubicBezTo>
                  <a:cubicBezTo>
                    <a:pt x="30" y="402"/>
                    <a:pt x="31" y="402"/>
                    <a:pt x="31" y="403"/>
                  </a:cubicBezTo>
                  <a:cubicBezTo>
                    <a:pt x="31" y="403"/>
                    <a:pt x="31" y="403"/>
                    <a:pt x="31" y="403"/>
                  </a:cubicBezTo>
                  <a:cubicBezTo>
                    <a:pt x="31" y="403"/>
                    <a:pt x="31" y="403"/>
                    <a:pt x="32" y="403"/>
                  </a:cubicBezTo>
                  <a:cubicBezTo>
                    <a:pt x="32" y="403"/>
                    <a:pt x="32" y="403"/>
                    <a:pt x="32" y="403"/>
                  </a:cubicBezTo>
                  <a:cubicBezTo>
                    <a:pt x="32" y="403"/>
                    <a:pt x="32" y="403"/>
                    <a:pt x="32" y="403"/>
                  </a:cubicBezTo>
                  <a:cubicBezTo>
                    <a:pt x="32" y="403"/>
                    <a:pt x="33" y="403"/>
                    <a:pt x="33" y="403"/>
                  </a:cubicBezTo>
                  <a:cubicBezTo>
                    <a:pt x="33" y="403"/>
                    <a:pt x="33" y="403"/>
                    <a:pt x="33" y="403"/>
                  </a:cubicBezTo>
                  <a:cubicBezTo>
                    <a:pt x="33" y="403"/>
                    <a:pt x="33" y="402"/>
                    <a:pt x="33" y="402"/>
                  </a:cubicBezTo>
                  <a:cubicBezTo>
                    <a:pt x="33" y="402"/>
                    <a:pt x="34" y="402"/>
                    <a:pt x="34" y="402"/>
                  </a:cubicBezTo>
                  <a:cubicBezTo>
                    <a:pt x="34" y="402"/>
                    <a:pt x="34" y="403"/>
                    <a:pt x="34" y="403"/>
                  </a:cubicBezTo>
                  <a:cubicBezTo>
                    <a:pt x="34" y="403"/>
                    <a:pt x="34" y="403"/>
                    <a:pt x="34" y="403"/>
                  </a:cubicBezTo>
                  <a:cubicBezTo>
                    <a:pt x="35" y="403"/>
                    <a:pt x="35" y="403"/>
                    <a:pt x="35" y="403"/>
                  </a:cubicBezTo>
                  <a:cubicBezTo>
                    <a:pt x="35" y="403"/>
                    <a:pt x="35" y="403"/>
                    <a:pt x="35" y="403"/>
                  </a:cubicBezTo>
                  <a:cubicBezTo>
                    <a:pt x="35" y="403"/>
                    <a:pt x="35" y="403"/>
                    <a:pt x="35" y="403"/>
                  </a:cubicBezTo>
                  <a:cubicBezTo>
                    <a:pt x="36" y="403"/>
                    <a:pt x="36" y="403"/>
                    <a:pt x="36" y="403"/>
                  </a:cubicBezTo>
                  <a:cubicBezTo>
                    <a:pt x="36" y="403"/>
                    <a:pt x="36" y="403"/>
                    <a:pt x="36" y="403"/>
                  </a:cubicBezTo>
                  <a:cubicBezTo>
                    <a:pt x="36" y="403"/>
                    <a:pt x="36" y="403"/>
                    <a:pt x="37" y="403"/>
                  </a:cubicBezTo>
                  <a:cubicBezTo>
                    <a:pt x="37" y="402"/>
                    <a:pt x="37" y="402"/>
                    <a:pt x="37" y="402"/>
                  </a:cubicBezTo>
                  <a:cubicBezTo>
                    <a:pt x="37" y="402"/>
                    <a:pt x="37" y="403"/>
                    <a:pt x="37" y="403"/>
                  </a:cubicBezTo>
                  <a:cubicBezTo>
                    <a:pt x="38" y="403"/>
                    <a:pt x="38" y="403"/>
                    <a:pt x="38" y="403"/>
                  </a:cubicBezTo>
                  <a:cubicBezTo>
                    <a:pt x="38" y="403"/>
                    <a:pt x="38" y="403"/>
                    <a:pt x="38" y="403"/>
                  </a:cubicBezTo>
                  <a:cubicBezTo>
                    <a:pt x="38" y="403"/>
                    <a:pt x="38" y="402"/>
                    <a:pt x="38" y="402"/>
                  </a:cubicBezTo>
                  <a:cubicBezTo>
                    <a:pt x="38" y="402"/>
                    <a:pt x="39" y="404"/>
                    <a:pt x="39" y="403"/>
                  </a:cubicBezTo>
                  <a:cubicBezTo>
                    <a:pt x="39" y="403"/>
                    <a:pt x="39" y="402"/>
                    <a:pt x="39" y="402"/>
                  </a:cubicBezTo>
                  <a:cubicBezTo>
                    <a:pt x="39" y="402"/>
                    <a:pt x="39" y="402"/>
                    <a:pt x="40" y="402"/>
                  </a:cubicBezTo>
                  <a:cubicBezTo>
                    <a:pt x="40" y="402"/>
                    <a:pt x="40" y="403"/>
                    <a:pt x="40" y="403"/>
                  </a:cubicBezTo>
                  <a:cubicBezTo>
                    <a:pt x="40" y="403"/>
                    <a:pt x="40" y="403"/>
                    <a:pt x="40" y="403"/>
                  </a:cubicBezTo>
                  <a:cubicBezTo>
                    <a:pt x="40" y="403"/>
                    <a:pt x="41" y="403"/>
                    <a:pt x="41" y="403"/>
                  </a:cubicBezTo>
                  <a:cubicBezTo>
                    <a:pt x="41" y="403"/>
                    <a:pt x="41" y="403"/>
                    <a:pt x="41" y="403"/>
                  </a:cubicBezTo>
                  <a:cubicBezTo>
                    <a:pt x="41" y="403"/>
                    <a:pt x="41" y="403"/>
                    <a:pt x="41" y="402"/>
                  </a:cubicBezTo>
                  <a:cubicBezTo>
                    <a:pt x="41" y="402"/>
                    <a:pt x="42" y="402"/>
                    <a:pt x="42" y="402"/>
                  </a:cubicBezTo>
                  <a:cubicBezTo>
                    <a:pt x="42" y="402"/>
                    <a:pt x="42" y="403"/>
                    <a:pt x="42" y="403"/>
                  </a:cubicBezTo>
                  <a:cubicBezTo>
                    <a:pt x="42" y="403"/>
                    <a:pt x="42" y="402"/>
                    <a:pt x="42" y="402"/>
                  </a:cubicBezTo>
                  <a:cubicBezTo>
                    <a:pt x="43" y="402"/>
                    <a:pt x="43" y="403"/>
                    <a:pt x="43" y="403"/>
                  </a:cubicBezTo>
                  <a:cubicBezTo>
                    <a:pt x="43" y="403"/>
                    <a:pt x="43" y="402"/>
                    <a:pt x="43" y="402"/>
                  </a:cubicBezTo>
                  <a:cubicBezTo>
                    <a:pt x="43" y="402"/>
                    <a:pt x="43" y="402"/>
                    <a:pt x="43" y="402"/>
                  </a:cubicBezTo>
                  <a:cubicBezTo>
                    <a:pt x="44" y="402"/>
                    <a:pt x="44" y="403"/>
                    <a:pt x="44" y="403"/>
                  </a:cubicBezTo>
                  <a:cubicBezTo>
                    <a:pt x="44" y="403"/>
                    <a:pt x="44" y="403"/>
                    <a:pt x="44" y="403"/>
                  </a:cubicBezTo>
                  <a:cubicBezTo>
                    <a:pt x="44" y="402"/>
                    <a:pt x="44" y="402"/>
                    <a:pt x="45" y="402"/>
                  </a:cubicBezTo>
                  <a:cubicBezTo>
                    <a:pt x="45" y="402"/>
                    <a:pt x="45" y="402"/>
                    <a:pt x="45" y="402"/>
                  </a:cubicBezTo>
                  <a:cubicBezTo>
                    <a:pt x="45" y="402"/>
                    <a:pt x="45" y="402"/>
                    <a:pt x="45" y="402"/>
                  </a:cubicBezTo>
                  <a:cubicBezTo>
                    <a:pt x="46" y="402"/>
                    <a:pt x="46" y="402"/>
                    <a:pt x="46" y="402"/>
                  </a:cubicBezTo>
                  <a:cubicBezTo>
                    <a:pt x="46" y="402"/>
                    <a:pt x="46" y="402"/>
                    <a:pt x="46" y="403"/>
                  </a:cubicBezTo>
                  <a:cubicBezTo>
                    <a:pt x="46" y="403"/>
                    <a:pt x="46" y="402"/>
                    <a:pt x="46" y="402"/>
                  </a:cubicBezTo>
                  <a:cubicBezTo>
                    <a:pt x="47" y="402"/>
                    <a:pt x="47" y="402"/>
                    <a:pt x="47" y="402"/>
                  </a:cubicBezTo>
                  <a:cubicBezTo>
                    <a:pt x="47" y="402"/>
                    <a:pt x="47" y="403"/>
                    <a:pt x="47" y="403"/>
                  </a:cubicBezTo>
                  <a:cubicBezTo>
                    <a:pt x="47" y="403"/>
                    <a:pt x="47" y="402"/>
                    <a:pt x="48" y="402"/>
                  </a:cubicBezTo>
                  <a:cubicBezTo>
                    <a:pt x="48" y="402"/>
                    <a:pt x="48" y="402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9" y="402"/>
                    <a:pt x="49" y="402"/>
                  </a:cubicBezTo>
                  <a:cubicBezTo>
                    <a:pt x="49" y="402"/>
                    <a:pt x="49" y="403"/>
                    <a:pt x="49" y="403"/>
                  </a:cubicBezTo>
                  <a:cubicBezTo>
                    <a:pt x="49" y="403"/>
                    <a:pt x="49" y="402"/>
                    <a:pt x="49" y="402"/>
                  </a:cubicBezTo>
                  <a:cubicBezTo>
                    <a:pt x="49" y="402"/>
                    <a:pt x="50" y="402"/>
                    <a:pt x="50" y="402"/>
                  </a:cubicBezTo>
                  <a:cubicBezTo>
                    <a:pt x="50" y="402"/>
                    <a:pt x="50" y="402"/>
                    <a:pt x="50" y="402"/>
                  </a:cubicBezTo>
                  <a:cubicBezTo>
                    <a:pt x="50" y="402"/>
                    <a:pt x="50" y="403"/>
                    <a:pt x="51" y="403"/>
                  </a:cubicBezTo>
                  <a:cubicBezTo>
                    <a:pt x="51" y="403"/>
                    <a:pt x="51" y="403"/>
                    <a:pt x="51" y="402"/>
                  </a:cubicBezTo>
                  <a:cubicBezTo>
                    <a:pt x="51" y="402"/>
                    <a:pt x="51" y="402"/>
                    <a:pt x="51" y="402"/>
                  </a:cubicBezTo>
                  <a:cubicBezTo>
                    <a:pt x="51" y="402"/>
                    <a:pt x="51" y="402"/>
                    <a:pt x="51" y="402"/>
                  </a:cubicBezTo>
                  <a:cubicBezTo>
                    <a:pt x="52" y="402"/>
                    <a:pt x="52" y="402"/>
                    <a:pt x="52" y="402"/>
                  </a:cubicBezTo>
                  <a:cubicBezTo>
                    <a:pt x="52" y="402"/>
                    <a:pt x="52" y="402"/>
                    <a:pt x="52" y="402"/>
                  </a:cubicBezTo>
                  <a:cubicBezTo>
                    <a:pt x="52" y="402"/>
                    <a:pt x="53" y="402"/>
                    <a:pt x="53" y="402"/>
                  </a:cubicBezTo>
                  <a:cubicBezTo>
                    <a:pt x="53" y="402"/>
                    <a:pt x="53" y="402"/>
                    <a:pt x="53" y="402"/>
                  </a:cubicBezTo>
                  <a:cubicBezTo>
                    <a:pt x="53" y="403"/>
                    <a:pt x="53" y="403"/>
                    <a:pt x="53" y="403"/>
                  </a:cubicBezTo>
                  <a:cubicBezTo>
                    <a:pt x="54" y="403"/>
                    <a:pt x="54" y="402"/>
                    <a:pt x="54" y="402"/>
                  </a:cubicBezTo>
                  <a:cubicBezTo>
                    <a:pt x="54" y="402"/>
                    <a:pt x="54" y="402"/>
                    <a:pt x="54" y="402"/>
                  </a:cubicBezTo>
                  <a:cubicBezTo>
                    <a:pt x="54" y="402"/>
                    <a:pt x="54" y="402"/>
                    <a:pt x="54" y="402"/>
                  </a:cubicBezTo>
                  <a:cubicBezTo>
                    <a:pt x="55" y="402"/>
                    <a:pt x="55" y="402"/>
                    <a:pt x="55" y="402"/>
                  </a:cubicBezTo>
                  <a:cubicBezTo>
                    <a:pt x="55" y="402"/>
                    <a:pt x="55" y="402"/>
                    <a:pt x="55" y="402"/>
                  </a:cubicBezTo>
                  <a:cubicBezTo>
                    <a:pt x="55" y="402"/>
                    <a:pt x="55" y="402"/>
                    <a:pt x="56" y="403"/>
                  </a:cubicBezTo>
                  <a:cubicBezTo>
                    <a:pt x="56" y="403"/>
                    <a:pt x="56" y="403"/>
                    <a:pt x="56" y="403"/>
                  </a:cubicBezTo>
                  <a:cubicBezTo>
                    <a:pt x="56" y="403"/>
                    <a:pt x="56" y="403"/>
                    <a:pt x="56" y="403"/>
                  </a:cubicBezTo>
                  <a:cubicBezTo>
                    <a:pt x="57" y="403"/>
                    <a:pt x="57" y="402"/>
                    <a:pt x="57" y="402"/>
                  </a:cubicBezTo>
                  <a:cubicBezTo>
                    <a:pt x="57" y="402"/>
                    <a:pt x="57" y="402"/>
                    <a:pt x="57" y="402"/>
                  </a:cubicBezTo>
                  <a:cubicBezTo>
                    <a:pt x="57" y="402"/>
                    <a:pt x="57" y="402"/>
                    <a:pt x="57" y="402"/>
                  </a:cubicBezTo>
                  <a:cubicBezTo>
                    <a:pt x="57" y="402"/>
                    <a:pt x="58" y="402"/>
                    <a:pt x="58" y="402"/>
                  </a:cubicBezTo>
                  <a:cubicBezTo>
                    <a:pt x="58" y="402"/>
                    <a:pt x="58" y="402"/>
                    <a:pt x="58" y="402"/>
                  </a:cubicBezTo>
                  <a:cubicBezTo>
                    <a:pt x="58" y="402"/>
                    <a:pt x="58" y="402"/>
                    <a:pt x="59" y="402"/>
                  </a:cubicBezTo>
                  <a:cubicBezTo>
                    <a:pt x="59" y="402"/>
                    <a:pt x="59" y="402"/>
                    <a:pt x="59" y="402"/>
                  </a:cubicBezTo>
                  <a:cubicBezTo>
                    <a:pt x="59" y="402"/>
                    <a:pt x="59" y="402"/>
                    <a:pt x="59" y="402"/>
                  </a:cubicBezTo>
                  <a:cubicBezTo>
                    <a:pt x="59" y="402"/>
                    <a:pt x="59" y="402"/>
                    <a:pt x="59" y="402"/>
                  </a:cubicBezTo>
                  <a:cubicBezTo>
                    <a:pt x="60" y="402"/>
                    <a:pt x="60" y="403"/>
                    <a:pt x="60" y="403"/>
                  </a:cubicBezTo>
                  <a:cubicBezTo>
                    <a:pt x="60" y="403"/>
                    <a:pt x="60" y="402"/>
                    <a:pt x="60" y="402"/>
                  </a:cubicBezTo>
                  <a:cubicBezTo>
                    <a:pt x="60" y="402"/>
                    <a:pt x="61" y="402"/>
                    <a:pt x="61" y="402"/>
                  </a:cubicBezTo>
                  <a:cubicBezTo>
                    <a:pt x="61" y="402"/>
                    <a:pt x="61" y="402"/>
                    <a:pt x="61" y="402"/>
                  </a:cubicBezTo>
                  <a:cubicBezTo>
                    <a:pt x="61" y="402"/>
                    <a:pt x="61" y="402"/>
                    <a:pt x="61" y="402"/>
                  </a:cubicBezTo>
                  <a:cubicBezTo>
                    <a:pt x="62" y="402"/>
                    <a:pt x="62" y="402"/>
                    <a:pt x="62" y="402"/>
                  </a:cubicBezTo>
                  <a:cubicBezTo>
                    <a:pt x="62" y="402"/>
                    <a:pt x="62" y="402"/>
                    <a:pt x="62" y="402"/>
                  </a:cubicBezTo>
                  <a:cubicBezTo>
                    <a:pt x="62" y="402"/>
                    <a:pt x="62" y="402"/>
                    <a:pt x="62" y="402"/>
                  </a:cubicBezTo>
                  <a:cubicBezTo>
                    <a:pt x="63" y="402"/>
                    <a:pt x="63" y="402"/>
                    <a:pt x="63" y="402"/>
                  </a:cubicBezTo>
                  <a:cubicBezTo>
                    <a:pt x="63" y="402"/>
                    <a:pt x="63" y="402"/>
                    <a:pt x="63" y="402"/>
                  </a:cubicBezTo>
                  <a:cubicBezTo>
                    <a:pt x="63" y="402"/>
                    <a:pt x="63" y="402"/>
                    <a:pt x="64" y="402"/>
                  </a:cubicBezTo>
                  <a:cubicBezTo>
                    <a:pt x="64" y="402"/>
                    <a:pt x="64" y="402"/>
                    <a:pt x="64" y="402"/>
                  </a:cubicBezTo>
                  <a:cubicBezTo>
                    <a:pt x="64" y="402"/>
                    <a:pt x="64" y="402"/>
                    <a:pt x="64" y="402"/>
                  </a:cubicBezTo>
                  <a:cubicBezTo>
                    <a:pt x="64" y="402"/>
                    <a:pt x="64" y="402"/>
                    <a:pt x="65" y="402"/>
                  </a:cubicBezTo>
                  <a:cubicBezTo>
                    <a:pt x="65" y="402"/>
                    <a:pt x="65" y="402"/>
                    <a:pt x="65" y="402"/>
                  </a:cubicBezTo>
                  <a:cubicBezTo>
                    <a:pt x="65" y="402"/>
                    <a:pt x="65" y="402"/>
                    <a:pt x="65" y="402"/>
                  </a:cubicBezTo>
                  <a:cubicBezTo>
                    <a:pt x="65" y="402"/>
                    <a:pt x="66" y="402"/>
                    <a:pt x="66" y="402"/>
                  </a:cubicBezTo>
                  <a:cubicBezTo>
                    <a:pt x="66" y="402"/>
                    <a:pt x="66" y="402"/>
                    <a:pt x="66" y="402"/>
                  </a:cubicBezTo>
                  <a:cubicBezTo>
                    <a:pt x="66" y="402"/>
                    <a:pt x="66" y="402"/>
                    <a:pt x="67" y="402"/>
                  </a:cubicBezTo>
                  <a:cubicBezTo>
                    <a:pt x="67" y="402"/>
                    <a:pt x="67" y="402"/>
                    <a:pt x="67" y="402"/>
                  </a:cubicBezTo>
                  <a:cubicBezTo>
                    <a:pt x="67" y="402"/>
                    <a:pt x="67" y="402"/>
                    <a:pt x="67" y="402"/>
                  </a:cubicBezTo>
                  <a:cubicBezTo>
                    <a:pt x="67" y="402"/>
                    <a:pt x="67" y="402"/>
                    <a:pt x="67" y="402"/>
                  </a:cubicBezTo>
                  <a:cubicBezTo>
                    <a:pt x="68" y="402"/>
                    <a:pt x="68" y="402"/>
                    <a:pt x="68" y="402"/>
                  </a:cubicBezTo>
                  <a:cubicBezTo>
                    <a:pt x="68" y="402"/>
                    <a:pt x="68" y="402"/>
                    <a:pt x="68" y="402"/>
                  </a:cubicBezTo>
                  <a:cubicBezTo>
                    <a:pt x="68" y="402"/>
                    <a:pt x="69" y="402"/>
                    <a:pt x="69" y="402"/>
                  </a:cubicBezTo>
                  <a:cubicBezTo>
                    <a:pt x="69" y="402"/>
                    <a:pt x="69" y="402"/>
                    <a:pt x="69" y="402"/>
                  </a:cubicBezTo>
                  <a:cubicBezTo>
                    <a:pt x="69" y="402"/>
                    <a:pt x="69" y="402"/>
                    <a:pt x="69" y="402"/>
                  </a:cubicBezTo>
                  <a:cubicBezTo>
                    <a:pt x="70" y="402"/>
                    <a:pt x="70" y="402"/>
                    <a:pt x="70" y="402"/>
                  </a:cubicBezTo>
                  <a:cubicBezTo>
                    <a:pt x="70" y="402"/>
                    <a:pt x="70" y="402"/>
                    <a:pt x="70" y="402"/>
                  </a:cubicBezTo>
                  <a:cubicBezTo>
                    <a:pt x="70" y="402"/>
                    <a:pt x="70" y="402"/>
                    <a:pt x="70" y="402"/>
                  </a:cubicBezTo>
                  <a:cubicBezTo>
                    <a:pt x="71" y="402"/>
                    <a:pt x="71" y="402"/>
                    <a:pt x="71" y="402"/>
                  </a:cubicBezTo>
                  <a:cubicBezTo>
                    <a:pt x="71" y="402"/>
                    <a:pt x="71" y="402"/>
                    <a:pt x="71" y="402"/>
                  </a:cubicBezTo>
                  <a:cubicBezTo>
                    <a:pt x="71" y="402"/>
                    <a:pt x="71" y="402"/>
                    <a:pt x="72" y="402"/>
                  </a:cubicBezTo>
                  <a:cubicBezTo>
                    <a:pt x="72" y="402"/>
                    <a:pt x="72" y="402"/>
                    <a:pt x="72" y="402"/>
                  </a:cubicBezTo>
                  <a:cubicBezTo>
                    <a:pt x="72" y="402"/>
                    <a:pt x="72" y="402"/>
                    <a:pt x="72" y="402"/>
                  </a:cubicBezTo>
                  <a:cubicBezTo>
                    <a:pt x="72" y="402"/>
                    <a:pt x="72" y="402"/>
                    <a:pt x="73" y="402"/>
                  </a:cubicBezTo>
                  <a:cubicBezTo>
                    <a:pt x="73" y="402"/>
                    <a:pt x="73" y="402"/>
                    <a:pt x="73" y="402"/>
                  </a:cubicBezTo>
                  <a:cubicBezTo>
                    <a:pt x="73" y="402"/>
                    <a:pt x="73" y="402"/>
                    <a:pt x="73" y="402"/>
                  </a:cubicBezTo>
                  <a:cubicBezTo>
                    <a:pt x="73" y="402"/>
                    <a:pt x="74" y="402"/>
                    <a:pt x="74" y="402"/>
                  </a:cubicBezTo>
                  <a:cubicBezTo>
                    <a:pt x="74" y="402"/>
                    <a:pt x="74" y="402"/>
                    <a:pt x="74" y="402"/>
                  </a:cubicBezTo>
                  <a:cubicBezTo>
                    <a:pt x="74" y="402"/>
                    <a:pt x="74" y="402"/>
                    <a:pt x="75" y="402"/>
                  </a:cubicBezTo>
                  <a:cubicBezTo>
                    <a:pt x="75" y="402"/>
                    <a:pt x="75" y="402"/>
                    <a:pt x="75" y="402"/>
                  </a:cubicBezTo>
                  <a:cubicBezTo>
                    <a:pt x="75" y="402"/>
                    <a:pt x="75" y="402"/>
                    <a:pt x="75" y="402"/>
                  </a:cubicBezTo>
                  <a:cubicBezTo>
                    <a:pt x="75" y="402"/>
                    <a:pt x="75" y="401"/>
                    <a:pt x="76" y="401"/>
                  </a:cubicBezTo>
                  <a:cubicBezTo>
                    <a:pt x="76" y="401"/>
                    <a:pt x="76" y="402"/>
                    <a:pt x="76" y="402"/>
                  </a:cubicBezTo>
                  <a:cubicBezTo>
                    <a:pt x="76" y="402"/>
                    <a:pt x="76" y="401"/>
                    <a:pt x="76" y="401"/>
                  </a:cubicBezTo>
                  <a:cubicBezTo>
                    <a:pt x="76" y="401"/>
                    <a:pt x="77" y="402"/>
                    <a:pt x="77" y="402"/>
                  </a:cubicBezTo>
                  <a:cubicBezTo>
                    <a:pt x="77" y="402"/>
                    <a:pt x="77" y="402"/>
                    <a:pt x="77" y="402"/>
                  </a:cubicBezTo>
                  <a:cubicBezTo>
                    <a:pt x="77" y="402"/>
                    <a:pt x="77" y="402"/>
                    <a:pt x="78" y="402"/>
                  </a:cubicBezTo>
                  <a:cubicBezTo>
                    <a:pt x="78" y="402"/>
                    <a:pt x="78" y="402"/>
                    <a:pt x="78" y="402"/>
                  </a:cubicBezTo>
                  <a:cubicBezTo>
                    <a:pt x="78" y="402"/>
                    <a:pt x="78" y="402"/>
                    <a:pt x="78" y="402"/>
                  </a:cubicBezTo>
                  <a:cubicBezTo>
                    <a:pt x="78" y="402"/>
                    <a:pt x="78" y="402"/>
                    <a:pt x="78" y="402"/>
                  </a:cubicBezTo>
                  <a:cubicBezTo>
                    <a:pt x="79" y="402"/>
                    <a:pt x="79" y="402"/>
                    <a:pt x="79" y="402"/>
                  </a:cubicBezTo>
                  <a:cubicBezTo>
                    <a:pt x="79" y="401"/>
                    <a:pt x="79" y="401"/>
                    <a:pt x="79" y="401"/>
                  </a:cubicBezTo>
                  <a:cubicBezTo>
                    <a:pt x="79" y="401"/>
                    <a:pt x="80" y="402"/>
                    <a:pt x="80" y="402"/>
                  </a:cubicBezTo>
                  <a:cubicBezTo>
                    <a:pt x="80" y="402"/>
                    <a:pt x="80" y="402"/>
                    <a:pt x="80" y="402"/>
                  </a:cubicBezTo>
                  <a:cubicBezTo>
                    <a:pt x="80" y="402"/>
                    <a:pt x="80" y="402"/>
                    <a:pt x="80" y="402"/>
                  </a:cubicBezTo>
                  <a:cubicBezTo>
                    <a:pt x="80" y="402"/>
                    <a:pt x="80" y="402"/>
                    <a:pt x="81" y="402"/>
                  </a:cubicBezTo>
                  <a:cubicBezTo>
                    <a:pt x="81" y="402"/>
                    <a:pt x="81" y="402"/>
                    <a:pt x="81" y="402"/>
                  </a:cubicBezTo>
                  <a:cubicBezTo>
                    <a:pt x="81" y="402"/>
                    <a:pt x="81" y="402"/>
                    <a:pt x="81" y="402"/>
                  </a:cubicBezTo>
                  <a:cubicBezTo>
                    <a:pt x="82" y="402"/>
                    <a:pt x="82" y="401"/>
                    <a:pt x="82" y="401"/>
                  </a:cubicBezTo>
                  <a:cubicBezTo>
                    <a:pt x="82" y="401"/>
                    <a:pt x="82" y="402"/>
                    <a:pt x="82" y="402"/>
                  </a:cubicBezTo>
                  <a:cubicBezTo>
                    <a:pt x="82" y="402"/>
                    <a:pt x="82" y="402"/>
                    <a:pt x="83" y="402"/>
                  </a:cubicBezTo>
                  <a:cubicBezTo>
                    <a:pt x="83" y="402"/>
                    <a:pt x="83" y="402"/>
                    <a:pt x="83" y="402"/>
                  </a:cubicBezTo>
                  <a:cubicBezTo>
                    <a:pt x="83" y="402"/>
                    <a:pt x="83" y="402"/>
                    <a:pt x="83" y="402"/>
                  </a:cubicBezTo>
                  <a:cubicBezTo>
                    <a:pt x="83" y="402"/>
                    <a:pt x="83" y="402"/>
                    <a:pt x="84" y="402"/>
                  </a:cubicBezTo>
                  <a:cubicBezTo>
                    <a:pt x="84" y="402"/>
                    <a:pt x="84" y="401"/>
                    <a:pt x="84" y="401"/>
                  </a:cubicBezTo>
                  <a:cubicBezTo>
                    <a:pt x="84" y="401"/>
                    <a:pt x="84" y="402"/>
                    <a:pt x="84" y="402"/>
                  </a:cubicBezTo>
                  <a:cubicBezTo>
                    <a:pt x="84" y="402"/>
                    <a:pt x="85" y="402"/>
                    <a:pt x="85" y="402"/>
                  </a:cubicBezTo>
                  <a:cubicBezTo>
                    <a:pt x="85" y="402"/>
                    <a:pt x="85" y="401"/>
                    <a:pt x="85" y="401"/>
                  </a:cubicBezTo>
                  <a:cubicBezTo>
                    <a:pt x="85" y="401"/>
                    <a:pt x="85" y="401"/>
                    <a:pt x="86" y="402"/>
                  </a:cubicBezTo>
                  <a:cubicBezTo>
                    <a:pt x="86" y="402"/>
                    <a:pt x="86" y="402"/>
                    <a:pt x="86" y="402"/>
                  </a:cubicBezTo>
                  <a:cubicBezTo>
                    <a:pt x="86" y="402"/>
                    <a:pt x="86" y="402"/>
                    <a:pt x="86" y="402"/>
                  </a:cubicBezTo>
                  <a:cubicBezTo>
                    <a:pt x="86" y="402"/>
                    <a:pt x="86" y="401"/>
                    <a:pt x="86" y="401"/>
                  </a:cubicBezTo>
                  <a:cubicBezTo>
                    <a:pt x="87" y="401"/>
                    <a:pt x="87" y="402"/>
                    <a:pt x="87" y="402"/>
                  </a:cubicBezTo>
                  <a:cubicBezTo>
                    <a:pt x="87" y="402"/>
                    <a:pt x="87" y="401"/>
                    <a:pt x="87" y="401"/>
                  </a:cubicBezTo>
                  <a:cubicBezTo>
                    <a:pt x="87" y="401"/>
                    <a:pt x="88" y="402"/>
                    <a:pt x="88" y="402"/>
                  </a:cubicBezTo>
                  <a:cubicBezTo>
                    <a:pt x="88" y="402"/>
                    <a:pt x="88" y="402"/>
                    <a:pt x="88" y="402"/>
                  </a:cubicBezTo>
                  <a:cubicBezTo>
                    <a:pt x="88" y="402"/>
                    <a:pt x="88" y="402"/>
                    <a:pt x="88" y="402"/>
                  </a:cubicBezTo>
                  <a:cubicBezTo>
                    <a:pt x="88" y="402"/>
                    <a:pt x="88" y="402"/>
                    <a:pt x="89" y="402"/>
                  </a:cubicBezTo>
                  <a:cubicBezTo>
                    <a:pt x="89" y="402"/>
                    <a:pt x="89" y="402"/>
                    <a:pt x="89" y="402"/>
                  </a:cubicBezTo>
                  <a:cubicBezTo>
                    <a:pt x="89" y="402"/>
                    <a:pt x="89" y="402"/>
                    <a:pt x="89" y="402"/>
                  </a:cubicBezTo>
                  <a:cubicBezTo>
                    <a:pt x="90" y="402"/>
                    <a:pt x="90" y="402"/>
                    <a:pt x="90" y="402"/>
                  </a:cubicBezTo>
                  <a:cubicBezTo>
                    <a:pt x="90" y="402"/>
                    <a:pt x="90" y="401"/>
                    <a:pt x="90" y="401"/>
                  </a:cubicBezTo>
                  <a:cubicBezTo>
                    <a:pt x="90" y="401"/>
                    <a:pt x="90" y="401"/>
                    <a:pt x="91" y="401"/>
                  </a:cubicBezTo>
                  <a:cubicBezTo>
                    <a:pt x="91" y="401"/>
                    <a:pt x="91" y="401"/>
                    <a:pt x="91" y="401"/>
                  </a:cubicBezTo>
                  <a:cubicBezTo>
                    <a:pt x="91" y="401"/>
                    <a:pt x="91" y="401"/>
                    <a:pt x="91" y="401"/>
                  </a:cubicBezTo>
                  <a:cubicBezTo>
                    <a:pt x="91" y="401"/>
                    <a:pt x="91" y="401"/>
                    <a:pt x="92" y="401"/>
                  </a:cubicBezTo>
                  <a:cubicBezTo>
                    <a:pt x="92" y="401"/>
                    <a:pt x="92" y="402"/>
                    <a:pt x="92" y="402"/>
                  </a:cubicBezTo>
                  <a:cubicBezTo>
                    <a:pt x="92" y="402"/>
                    <a:pt x="92" y="401"/>
                    <a:pt x="92" y="401"/>
                  </a:cubicBezTo>
                  <a:cubicBezTo>
                    <a:pt x="92" y="401"/>
                    <a:pt x="93" y="401"/>
                    <a:pt x="93" y="401"/>
                  </a:cubicBezTo>
                  <a:cubicBezTo>
                    <a:pt x="93" y="401"/>
                    <a:pt x="93" y="401"/>
                    <a:pt x="93" y="401"/>
                  </a:cubicBezTo>
                  <a:cubicBezTo>
                    <a:pt x="93" y="401"/>
                    <a:pt x="93" y="401"/>
                    <a:pt x="93" y="401"/>
                  </a:cubicBezTo>
                  <a:cubicBezTo>
                    <a:pt x="93" y="401"/>
                    <a:pt x="94" y="402"/>
                    <a:pt x="94" y="402"/>
                  </a:cubicBezTo>
                  <a:cubicBezTo>
                    <a:pt x="94" y="402"/>
                    <a:pt x="94" y="402"/>
                    <a:pt x="94" y="401"/>
                  </a:cubicBezTo>
                  <a:cubicBezTo>
                    <a:pt x="94" y="401"/>
                    <a:pt x="94" y="401"/>
                    <a:pt x="94" y="401"/>
                  </a:cubicBezTo>
                  <a:cubicBezTo>
                    <a:pt x="95" y="401"/>
                    <a:pt x="95" y="401"/>
                    <a:pt x="95" y="401"/>
                  </a:cubicBezTo>
                  <a:cubicBezTo>
                    <a:pt x="95" y="401"/>
                    <a:pt x="95" y="401"/>
                    <a:pt x="95" y="401"/>
                  </a:cubicBezTo>
                  <a:cubicBezTo>
                    <a:pt x="95" y="401"/>
                    <a:pt x="96" y="401"/>
                    <a:pt x="96" y="401"/>
                  </a:cubicBezTo>
                  <a:cubicBezTo>
                    <a:pt x="96" y="401"/>
                    <a:pt x="96" y="401"/>
                    <a:pt x="96" y="401"/>
                  </a:cubicBezTo>
                  <a:cubicBezTo>
                    <a:pt x="96" y="401"/>
                    <a:pt x="96" y="402"/>
                    <a:pt x="96" y="402"/>
                  </a:cubicBezTo>
                  <a:cubicBezTo>
                    <a:pt x="96" y="402"/>
                    <a:pt x="96" y="401"/>
                    <a:pt x="97" y="401"/>
                  </a:cubicBezTo>
                  <a:cubicBezTo>
                    <a:pt x="97" y="401"/>
                    <a:pt x="97" y="401"/>
                    <a:pt x="97" y="401"/>
                  </a:cubicBezTo>
                  <a:cubicBezTo>
                    <a:pt x="97" y="402"/>
                    <a:pt x="97" y="402"/>
                    <a:pt x="97" y="402"/>
                  </a:cubicBezTo>
                  <a:cubicBezTo>
                    <a:pt x="98" y="402"/>
                    <a:pt x="98" y="401"/>
                    <a:pt x="98" y="401"/>
                  </a:cubicBezTo>
                  <a:cubicBezTo>
                    <a:pt x="98" y="401"/>
                    <a:pt x="98" y="401"/>
                    <a:pt x="98" y="401"/>
                  </a:cubicBezTo>
                  <a:cubicBezTo>
                    <a:pt x="98" y="401"/>
                    <a:pt x="98" y="401"/>
                    <a:pt x="99" y="401"/>
                  </a:cubicBezTo>
                  <a:cubicBezTo>
                    <a:pt x="99" y="401"/>
                    <a:pt x="99" y="401"/>
                    <a:pt x="99" y="401"/>
                  </a:cubicBezTo>
                  <a:cubicBezTo>
                    <a:pt x="99" y="401"/>
                    <a:pt x="99" y="400"/>
                    <a:pt x="99" y="400"/>
                  </a:cubicBezTo>
                  <a:cubicBezTo>
                    <a:pt x="99" y="400"/>
                    <a:pt x="99" y="401"/>
                    <a:pt x="100" y="401"/>
                  </a:cubicBezTo>
                  <a:cubicBezTo>
                    <a:pt x="100" y="401"/>
                    <a:pt x="100" y="401"/>
                    <a:pt x="100" y="401"/>
                  </a:cubicBezTo>
                  <a:cubicBezTo>
                    <a:pt x="100" y="401"/>
                    <a:pt x="100" y="401"/>
                    <a:pt x="100" y="401"/>
                  </a:cubicBezTo>
                  <a:cubicBezTo>
                    <a:pt x="100" y="400"/>
                    <a:pt x="101" y="400"/>
                    <a:pt x="101" y="401"/>
                  </a:cubicBezTo>
                  <a:cubicBezTo>
                    <a:pt x="101" y="401"/>
                    <a:pt x="101" y="401"/>
                    <a:pt x="101" y="401"/>
                  </a:cubicBezTo>
                  <a:cubicBezTo>
                    <a:pt x="101" y="401"/>
                    <a:pt x="101" y="401"/>
                    <a:pt x="101" y="401"/>
                  </a:cubicBezTo>
                  <a:cubicBezTo>
                    <a:pt x="101" y="401"/>
                    <a:pt x="102" y="401"/>
                    <a:pt x="102" y="401"/>
                  </a:cubicBezTo>
                  <a:cubicBezTo>
                    <a:pt x="102" y="401"/>
                    <a:pt x="102" y="401"/>
                    <a:pt x="102" y="401"/>
                  </a:cubicBezTo>
                  <a:cubicBezTo>
                    <a:pt x="102" y="401"/>
                    <a:pt x="102" y="401"/>
                    <a:pt x="103" y="401"/>
                  </a:cubicBezTo>
                  <a:cubicBezTo>
                    <a:pt x="103" y="401"/>
                    <a:pt x="103" y="401"/>
                    <a:pt x="103" y="401"/>
                  </a:cubicBezTo>
                  <a:cubicBezTo>
                    <a:pt x="103" y="401"/>
                    <a:pt x="103" y="401"/>
                    <a:pt x="103" y="401"/>
                  </a:cubicBezTo>
                  <a:cubicBezTo>
                    <a:pt x="103" y="401"/>
                    <a:pt x="104" y="401"/>
                    <a:pt x="104" y="401"/>
                  </a:cubicBezTo>
                  <a:cubicBezTo>
                    <a:pt x="104" y="401"/>
                    <a:pt x="104" y="401"/>
                    <a:pt x="104" y="401"/>
                  </a:cubicBezTo>
                  <a:cubicBezTo>
                    <a:pt x="104" y="401"/>
                    <a:pt x="104" y="401"/>
                    <a:pt x="104" y="401"/>
                  </a:cubicBezTo>
                  <a:cubicBezTo>
                    <a:pt x="104" y="401"/>
                    <a:pt x="105" y="401"/>
                    <a:pt x="105" y="401"/>
                  </a:cubicBezTo>
                  <a:cubicBezTo>
                    <a:pt x="105" y="401"/>
                    <a:pt x="105" y="402"/>
                    <a:pt x="105" y="402"/>
                  </a:cubicBezTo>
                  <a:cubicBezTo>
                    <a:pt x="105" y="402"/>
                    <a:pt x="105" y="401"/>
                    <a:pt x="105" y="401"/>
                  </a:cubicBezTo>
                  <a:cubicBezTo>
                    <a:pt x="106" y="400"/>
                    <a:pt x="106" y="401"/>
                    <a:pt x="106" y="401"/>
                  </a:cubicBezTo>
                  <a:cubicBezTo>
                    <a:pt x="106" y="401"/>
                    <a:pt x="106" y="401"/>
                    <a:pt x="106" y="401"/>
                  </a:cubicBezTo>
                  <a:cubicBezTo>
                    <a:pt x="106" y="400"/>
                    <a:pt x="107" y="400"/>
                    <a:pt x="107" y="400"/>
                  </a:cubicBezTo>
                  <a:cubicBezTo>
                    <a:pt x="107" y="400"/>
                    <a:pt x="107" y="400"/>
                    <a:pt x="107" y="400"/>
                  </a:cubicBezTo>
                  <a:cubicBezTo>
                    <a:pt x="107" y="401"/>
                    <a:pt x="107" y="401"/>
                    <a:pt x="107" y="401"/>
                  </a:cubicBezTo>
                  <a:cubicBezTo>
                    <a:pt x="107" y="401"/>
                    <a:pt x="107" y="401"/>
                    <a:pt x="108" y="401"/>
                  </a:cubicBezTo>
                  <a:cubicBezTo>
                    <a:pt x="108" y="401"/>
                    <a:pt x="108" y="401"/>
                    <a:pt x="108" y="401"/>
                  </a:cubicBezTo>
                  <a:cubicBezTo>
                    <a:pt x="108" y="401"/>
                    <a:pt x="108" y="400"/>
                    <a:pt x="108" y="400"/>
                  </a:cubicBezTo>
                  <a:cubicBezTo>
                    <a:pt x="109" y="400"/>
                    <a:pt x="109" y="400"/>
                    <a:pt x="109" y="400"/>
                  </a:cubicBezTo>
                  <a:cubicBezTo>
                    <a:pt x="109" y="400"/>
                    <a:pt x="109" y="401"/>
                    <a:pt x="109" y="401"/>
                  </a:cubicBezTo>
                  <a:cubicBezTo>
                    <a:pt x="109" y="401"/>
                    <a:pt x="109" y="401"/>
                    <a:pt x="109" y="401"/>
                  </a:cubicBezTo>
                  <a:cubicBezTo>
                    <a:pt x="109" y="400"/>
                    <a:pt x="110" y="400"/>
                    <a:pt x="110" y="400"/>
                  </a:cubicBezTo>
                  <a:cubicBezTo>
                    <a:pt x="110" y="400"/>
                    <a:pt x="110" y="400"/>
                    <a:pt x="110" y="400"/>
                  </a:cubicBezTo>
                  <a:cubicBezTo>
                    <a:pt x="110" y="400"/>
                    <a:pt x="110" y="401"/>
                    <a:pt x="111" y="401"/>
                  </a:cubicBezTo>
                  <a:cubicBezTo>
                    <a:pt x="111" y="401"/>
                    <a:pt x="111" y="401"/>
                    <a:pt x="111" y="401"/>
                  </a:cubicBezTo>
                  <a:cubicBezTo>
                    <a:pt x="111" y="401"/>
                    <a:pt x="111" y="401"/>
                    <a:pt x="111" y="401"/>
                  </a:cubicBezTo>
                  <a:cubicBezTo>
                    <a:pt x="111" y="400"/>
                    <a:pt x="112" y="400"/>
                    <a:pt x="112" y="400"/>
                  </a:cubicBezTo>
                  <a:cubicBezTo>
                    <a:pt x="112" y="400"/>
                    <a:pt x="112" y="401"/>
                    <a:pt x="112" y="401"/>
                  </a:cubicBezTo>
                  <a:cubicBezTo>
                    <a:pt x="112" y="401"/>
                    <a:pt x="112" y="401"/>
                    <a:pt x="112" y="400"/>
                  </a:cubicBezTo>
                  <a:cubicBezTo>
                    <a:pt x="112" y="400"/>
                    <a:pt x="113" y="400"/>
                    <a:pt x="113" y="400"/>
                  </a:cubicBezTo>
                  <a:cubicBezTo>
                    <a:pt x="113" y="400"/>
                    <a:pt x="113" y="400"/>
                    <a:pt x="113" y="400"/>
                  </a:cubicBezTo>
                  <a:cubicBezTo>
                    <a:pt x="113" y="400"/>
                    <a:pt x="113" y="400"/>
                    <a:pt x="113" y="400"/>
                  </a:cubicBezTo>
                  <a:cubicBezTo>
                    <a:pt x="114" y="400"/>
                    <a:pt x="114" y="401"/>
                    <a:pt x="114" y="401"/>
                  </a:cubicBezTo>
                  <a:cubicBezTo>
                    <a:pt x="114" y="401"/>
                    <a:pt x="114" y="400"/>
                    <a:pt x="114" y="400"/>
                  </a:cubicBezTo>
                  <a:cubicBezTo>
                    <a:pt x="114" y="400"/>
                    <a:pt x="115" y="400"/>
                    <a:pt x="115" y="400"/>
                  </a:cubicBezTo>
                  <a:cubicBezTo>
                    <a:pt x="115" y="400"/>
                    <a:pt x="115" y="401"/>
                    <a:pt x="115" y="401"/>
                  </a:cubicBezTo>
                  <a:cubicBezTo>
                    <a:pt x="115" y="401"/>
                    <a:pt x="115" y="400"/>
                    <a:pt x="115" y="400"/>
                  </a:cubicBezTo>
                  <a:cubicBezTo>
                    <a:pt x="115" y="400"/>
                    <a:pt x="115" y="400"/>
                    <a:pt x="116" y="400"/>
                  </a:cubicBezTo>
                  <a:cubicBezTo>
                    <a:pt x="116" y="400"/>
                    <a:pt x="116" y="400"/>
                    <a:pt x="116" y="400"/>
                  </a:cubicBezTo>
                  <a:cubicBezTo>
                    <a:pt x="116" y="400"/>
                    <a:pt x="116" y="400"/>
                    <a:pt x="116" y="400"/>
                  </a:cubicBezTo>
                  <a:cubicBezTo>
                    <a:pt x="117" y="400"/>
                    <a:pt x="117" y="400"/>
                    <a:pt x="117" y="400"/>
                  </a:cubicBezTo>
                  <a:cubicBezTo>
                    <a:pt x="117" y="400"/>
                    <a:pt x="117" y="400"/>
                    <a:pt x="117" y="400"/>
                  </a:cubicBezTo>
                  <a:cubicBezTo>
                    <a:pt x="117" y="400"/>
                    <a:pt x="117" y="400"/>
                    <a:pt x="117" y="400"/>
                  </a:cubicBezTo>
                  <a:cubicBezTo>
                    <a:pt x="117" y="400"/>
                    <a:pt x="118" y="400"/>
                    <a:pt x="118" y="400"/>
                  </a:cubicBezTo>
                  <a:cubicBezTo>
                    <a:pt x="118" y="400"/>
                    <a:pt x="118" y="400"/>
                    <a:pt x="118" y="400"/>
                  </a:cubicBezTo>
                  <a:cubicBezTo>
                    <a:pt x="118" y="400"/>
                    <a:pt x="118" y="400"/>
                    <a:pt x="119" y="400"/>
                  </a:cubicBezTo>
                  <a:cubicBezTo>
                    <a:pt x="119" y="400"/>
                    <a:pt x="119" y="399"/>
                    <a:pt x="119" y="399"/>
                  </a:cubicBezTo>
                  <a:cubicBezTo>
                    <a:pt x="119" y="399"/>
                    <a:pt x="119" y="400"/>
                    <a:pt x="119" y="400"/>
                  </a:cubicBezTo>
                  <a:cubicBezTo>
                    <a:pt x="119" y="400"/>
                    <a:pt x="120" y="400"/>
                    <a:pt x="120" y="400"/>
                  </a:cubicBezTo>
                  <a:cubicBezTo>
                    <a:pt x="120" y="400"/>
                    <a:pt x="120" y="400"/>
                    <a:pt x="120" y="400"/>
                  </a:cubicBezTo>
                  <a:cubicBezTo>
                    <a:pt x="120" y="400"/>
                    <a:pt x="120" y="400"/>
                    <a:pt x="120" y="400"/>
                  </a:cubicBezTo>
                  <a:cubicBezTo>
                    <a:pt x="120" y="400"/>
                    <a:pt x="121" y="399"/>
                    <a:pt x="121" y="399"/>
                  </a:cubicBezTo>
                  <a:cubicBezTo>
                    <a:pt x="121" y="399"/>
                    <a:pt x="121" y="400"/>
                    <a:pt x="121" y="400"/>
                  </a:cubicBezTo>
                  <a:cubicBezTo>
                    <a:pt x="121" y="400"/>
                    <a:pt x="121" y="399"/>
                    <a:pt x="121" y="399"/>
                  </a:cubicBezTo>
                  <a:cubicBezTo>
                    <a:pt x="122" y="399"/>
                    <a:pt x="122" y="399"/>
                    <a:pt x="122" y="400"/>
                  </a:cubicBezTo>
                  <a:cubicBezTo>
                    <a:pt x="122" y="400"/>
                    <a:pt x="122" y="400"/>
                    <a:pt x="122" y="400"/>
                  </a:cubicBezTo>
                  <a:cubicBezTo>
                    <a:pt x="122" y="400"/>
                    <a:pt x="122" y="400"/>
                    <a:pt x="122" y="400"/>
                  </a:cubicBezTo>
                  <a:cubicBezTo>
                    <a:pt x="123" y="400"/>
                    <a:pt x="123" y="400"/>
                    <a:pt x="123" y="400"/>
                  </a:cubicBezTo>
                  <a:cubicBezTo>
                    <a:pt x="123" y="400"/>
                    <a:pt x="123" y="400"/>
                    <a:pt x="123" y="400"/>
                  </a:cubicBezTo>
                  <a:cubicBezTo>
                    <a:pt x="123" y="400"/>
                    <a:pt x="123" y="400"/>
                    <a:pt x="124" y="400"/>
                  </a:cubicBezTo>
                  <a:cubicBezTo>
                    <a:pt x="124" y="400"/>
                    <a:pt x="124" y="399"/>
                    <a:pt x="124" y="399"/>
                  </a:cubicBezTo>
                  <a:cubicBezTo>
                    <a:pt x="124" y="399"/>
                    <a:pt x="124" y="400"/>
                    <a:pt x="124" y="400"/>
                  </a:cubicBezTo>
                  <a:cubicBezTo>
                    <a:pt x="125" y="400"/>
                    <a:pt x="125" y="400"/>
                    <a:pt x="125" y="400"/>
                  </a:cubicBezTo>
                  <a:cubicBezTo>
                    <a:pt x="125" y="400"/>
                    <a:pt x="125" y="400"/>
                    <a:pt x="125" y="400"/>
                  </a:cubicBezTo>
                  <a:cubicBezTo>
                    <a:pt x="125" y="400"/>
                    <a:pt x="125" y="400"/>
                    <a:pt x="125" y="400"/>
                  </a:cubicBezTo>
                  <a:cubicBezTo>
                    <a:pt x="126" y="400"/>
                    <a:pt x="126" y="400"/>
                    <a:pt x="126" y="400"/>
                  </a:cubicBezTo>
                  <a:cubicBezTo>
                    <a:pt x="126" y="400"/>
                    <a:pt x="126" y="400"/>
                    <a:pt x="126" y="400"/>
                  </a:cubicBezTo>
                  <a:cubicBezTo>
                    <a:pt x="126" y="400"/>
                    <a:pt x="126" y="400"/>
                    <a:pt x="127" y="400"/>
                  </a:cubicBezTo>
                  <a:cubicBezTo>
                    <a:pt x="127" y="400"/>
                    <a:pt x="127" y="400"/>
                    <a:pt x="127" y="400"/>
                  </a:cubicBezTo>
                  <a:cubicBezTo>
                    <a:pt x="127" y="400"/>
                    <a:pt x="127" y="400"/>
                    <a:pt x="127" y="400"/>
                  </a:cubicBezTo>
                  <a:cubicBezTo>
                    <a:pt x="127" y="400"/>
                    <a:pt x="128" y="399"/>
                    <a:pt x="128" y="399"/>
                  </a:cubicBezTo>
                  <a:cubicBezTo>
                    <a:pt x="128" y="399"/>
                    <a:pt x="128" y="399"/>
                    <a:pt x="128" y="399"/>
                  </a:cubicBezTo>
                  <a:cubicBezTo>
                    <a:pt x="128" y="399"/>
                    <a:pt x="128" y="399"/>
                    <a:pt x="128" y="399"/>
                  </a:cubicBezTo>
                  <a:cubicBezTo>
                    <a:pt x="128" y="399"/>
                    <a:pt x="129" y="400"/>
                    <a:pt x="129" y="400"/>
                  </a:cubicBezTo>
                  <a:cubicBezTo>
                    <a:pt x="129" y="400"/>
                    <a:pt x="129" y="399"/>
                    <a:pt x="129" y="399"/>
                  </a:cubicBezTo>
                  <a:cubicBezTo>
                    <a:pt x="129" y="399"/>
                    <a:pt x="129" y="399"/>
                    <a:pt x="130" y="399"/>
                  </a:cubicBezTo>
                  <a:cubicBezTo>
                    <a:pt x="130" y="399"/>
                    <a:pt x="130" y="399"/>
                    <a:pt x="130" y="399"/>
                  </a:cubicBezTo>
                  <a:cubicBezTo>
                    <a:pt x="130" y="399"/>
                    <a:pt x="130" y="399"/>
                    <a:pt x="130" y="400"/>
                  </a:cubicBezTo>
                  <a:cubicBezTo>
                    <a:pt x="130" y="400"/>
                    <a:pt x="130" y="399"/>
                    <a:pt x="130" y="399"/>
                  </a:cubicBezTo>
                  <a:cubicBezTo>
                    <a:pt x="131" y="399"/>
                    <a:pt x="131" y="399"/>
                    <a:pt x="131" y="399"/>
                  </a:cubicBezTo>
                  <a:cubicBezTo>
                    <a:pt x="131" y="399"/>
                    <a:pt x="131" y="399"/>
                    <a:pt x="131" y="399"/>
                  </a:cubicBezTo>
                  <a:cubicBezTo>
                    <a:pt x="131" y="399"/>
                    <a:pt x="132" y="399"/>
                    <a:pt x="132" y="399"/>
                  </a:cubicBezTo>
                  <a:cubicBezTo>
                    <a:pt x="132" y="399"/>
                    <a:pt x="132" y="399"/>
                    <a:pt x="132" y="399"/>
                  </a:cubicBezTo>
                  <a:cubicBezTo>
                    <a:pt x="132" y="399"/>
                    <a:pt x="132" y="399"/>
                    <a:pt x="132" y="399"/>
                  </a:cubicBezTo>
                  <a:cubicBezTo>
                    <a:pt x="133" y="399"/>
                    <a:pt x="133" y="399"/>
                    <a:pt x="133" y="399"/>
                  </a:cubicBezTo>
                  <a:cubicBezTo>
                    <a:pt x="133" y="399"/>
                    <a:pt x="133" y="399"/>
                    <a:pt x="133" y="399"/>
                  </a:cubicBezTo>
                  <a:cubicBezTo>
                    <a:pt x="133" y="399"/>
                    <a:pt x="133" y="399"/>
                    <a:pt x="133" y="399"/>
                  </a:cubicBezTo>
                  <a:cubicBezTo>
                    <a:pt x="134" y="398"/>
                    <a:pt x="134" y="399"/>
                    <a:pt x="134" y="399"/>
                  </a:cubicBezTo>
                  <a:cubicBezTo>
                    <a:pt x="134" y="399"/>
                    <a:pt x="134" y="399"/>
                    <a:pt x="134" y="399"/>
                  </a:cubicBezTo>
                  <a:cubicBezTo>
                    <a:pt x="134" y="399"/>
                    <a:pt x="134" y="399"/>
                    <a:pt x="135" y="399"/>
                  </a:cubicBezTo>
                  <a:cubicBezTo>
                    <a:pt x="135" y="399"/>
                    <a:pt x="135" y="399"/>
                    <a:pt x="135" y="399"/>
                  </a:cubicBezTo>
                  <a:cubicBezTo>
                    <a:pt x="135" y="399"/>
                    <a:pt x="135" y="398"/>
                    <a:pt x="135" y="398"/>
                  </a:cubicBezTo>
                  <a:cubicBezTo>
                    <a:pt x="136" y="398"/>
                    <a:pt x="136" y="399"/>
                    <a:pt x="136" y="399"/>
                  </a:cubicBezTo>
                  <a:cubicBezTo>
                    <a:pt x="136" y="399"/>
                    <a:pt x="136" y="398"/>
                    <a:pt x="136" y="398"/>
                  </a:cubicBezTo>
                  <a:cubicBezTo>
                    <a:pt x="136" y="398"/>
                    <a:pt x="136" y="399"/>
                    <a:pt x="136" y="399"/>
                  </a:cubicBezTo>
                  <a:cubicBezTo>
                    <a:pt x="136" y="399"/>
                    <a:pt x="137" y="398"/>
                    <a:pt x="137" y="398"/>
                  </a:cubicBezTo>
                  <a:cubicBezTo>
                    <a:pt x="137" y="398"/>
                    <a:pt x="137" y="399"/>
                    <a:pt x="137" y="399"/>
                  </a:cubicBezTo>
                  <a:cubicBezTo>
                    <a:pt x="137" y="399"/>
                    <a:pt x="137" y="399"/>
                    <a:pt x="138" y="399"/>
                  </a:cubicBezTo>
                  <a:cubicBezTo>
                    <a:pt x="138" y="399"/>
                    <a:pt x="138" y="399"/>
                    <a:pt x="138" y="399"/>
                  </a:cubicBezTo>
                  <a:cubicBezTo>
                    <a:pt x="138" y="399"/>
                    <a:pt x="138" y="399"/>
                    <a:pt x="138" y="399"/>
                  </a:cubicBezTo>
                  <a:cubicBezTo>
                    <a:pt x="138" y="399"/>
                    <a:pt x="138" y="399"/>
                    <a:pt x="138" y="399"/>
                  </a:cubicBezTo>
                  <a:cubicBezTo>
                    <a:pt x="139" y="398"/>
                    <a:pt x="139" y="399"/>
                    <a:pt x="139" y="399"/>
                  </a:cubicBezTo>
                  <a:cubicBezTo>
                    <a:pt x="139" y="399"/>
                    <a:pt x="139" y="399"/>
                    <a:pt x="139" y="399"/>
                  </a:cubicBezTo>
                  <a:cubicBezTo>
                    <a:pt x="139" y="399"/>
                    <a:pt x="140" y="399"/>
                    <a:pt x="140" y="399"/>
                  </a:cubicBezTo>
                  <a:cubicBezTo>
                    <a:pt x="140" y="399"/>
                    <a:pt x="140" y="399"/>
                    <a:pt x="140" y="399"/>
                  </a:cubicBezTo>
                  <a:cubicBezTo>
                    <a:pt x="140" y="399"/>
                    <a:pt x="140" y="399"/>
                    <a:pt x="140" y="399"/>
                  </a:cubicBezTo>
                  <a:cubicBezTo>
                    <a:pt x="141" y="399"/>
                    <a:pt x="141" y="399"/>
                    <a:pt x="141" y="399"/>
                  </a:cubicBezTo>
                  <a:cubicBezTo>
                    <a:pt x="141" y="399"/>
                    <a:pt x="141" y="398"/>
                    <a:pt x="141" y="398"/>
                  </a:cubicBezTo>
                  <a:cubicBezTo>
                    <a:pt x="141" y="398"/>
                    <a:pt x="141" y="399"/>
                    <a:pt x="141" y="399"/>
                  </a:cubicBezTo>
                  <a:cubicBezTo>
                    <a:pt x="142" y="399"/>
                    <a:pt x="142" y="399"/>
                    <a:pt x="142" y="399"/>
                  </a:cubicBezTo>
                  <a:cubicBezTo>
                    <a:pt x="142" y="399"/>
                    <a:pt x="142" y="399"/>
                    <a:pt x="142" y="399"/>
                  </a:cubicBezTo>
                  <a:cubicBezTo>
                    <a:pt x="142" y="399"/>
                    <a:pt x="142" y="398"/>
                    <a:pt x="143" y="398"/>
                  </a:cubicBezTo>
                  <a:cubicBezTo>
                    <a:pt x="143" y="398"/>
                    <a:pt x="143" y="398"/>
                    <a:pt x="143" y="398"/>
                  </a:cubicBezTo>
                  <a:cubicBezTo>
                    <a:pt x="143" y="398"/>
                    <a:pt x="143" y="399"/>
                    <a:pt x="143" y="399"/>
                  </a:cubicBezTo>
                  <a:cubicBezTo>
                    <a:pt x="144" y="399"/>
                    <a:pt x="144" y="398"/>
                    <a:pt x="144" y="398"/>
                  </a:cubicBezTo>
                  <a:cubicBezTo>
                    <a:pt x="144" y="398"/>
                    <a:pt x="144" y="398"/>
                    <a:pt x="144" y="399"/>
                  </a:cubicBezTo>
                  <a:cubicBezTo>
                    <a:pt x="144" y="399"/>
                    <a:pt x="144" y="399"/>
                    <a:pt x="144" y="399"/>
                  </a:cubicBezTo>
                  <a:cubicBezTo>
                    <a:pt x="144" y="399"/>
                    <a:pt x="145" y="399"/>
                    <a:pt x="145" y="399"/>
                  </a:cubicBezTo>
                  <a:cubicBezTo>
                    <a:pt x="145" y="399"/>
                    <a:pt x="145" y="398"/>
                    <a:pt x="145" y="398"/>
                  </a:cubicBezTo>
                  <a:cubicBezTo>
                    <a:pt x="145" y="398"/>
                    <a:pt x="145" y="398"/>
                    <a:pt x="146" y="398"/>
                  </a:cubicBezTo>
                  <a:cubicBezTo>
                    <a:pt x="146" y="398"/>
                    <a:pt x="146" y="399"/>
                    <a:pt x="146" y="399"/>
                  </a:cubicBezTo>
                  <a:cubicBezTo>
                    <a:pt x="146" y="399"/>
                    <a:pt x="146" y="398"/>
                    <a:pt x="146" y="398"/>
                  </a:cubicBezTo>
                  <a:cubicBezTo>
                    <a:pt x="146" y="398"/>
                    <a:pt x="146" y="398"/>
                    <a:pt x="146" y="398"/>
                  </a:cubicBezTo>
                  <a:cubicBezTo>
                    <a:pt x="147" y="398"/>
                    <a:pt x="147" y="398"/>
                    <a:pt x="147" y="398"/>
                  </a:cubicBezTo>
                  <a:cubicBezTo>
                    <a:pt x="147" y="398"/>
                    <a:pt x="147" y="398"/>
                    <a:pt x="147" y="398"/>
                  </a:cubicBezTo>
                  <a:cubicBezTo>
                    <a:pt x="147" y="398"/>
                    <a:pt x="148" y="398"/>
                    <a:pt x="148" y="398"/>
                  </a:cubicBezTo>
                  <a:cubicBezTo>
                    <a:pt x="148" y="398"/>
                    <a:pt x="148" y="398"/>
                    <a:pt x="148" y="398"/>
                  </a:cubicBezTo>
                  <a:cubicBezTo>
                    <a:pt x="148" y="398"/>
                    <a:pt x="148" y="398"/>
                    <a:pt x="148" y="398"/>
                  </a:cubicBezTo>
                  <a:cubicBezTo>
                    <a:pt x="149" y="398"/>
                    <a:pt x="149" y="398"/>
                    <a:pt x="149" y="398"/>
                  </a:cubicBezTo>
                  <a:cubicBezTo>
                    <a:pt x="149" y="398"/>
                    <a:pt x="149" y="398"/>
                    <a:pt x="149" y="398"/>
                  </a:cubicBezTo>
                  <a:cubicBezTo>
                    <a:pt x="149" y="398"/>
                    <a:pt x="149" y="398"/>
                    <a:pt x="149" y="399"/>
                  </a:cubicBezTo>
                  <a:cubicBezTo>
                    <a:pt x="150" y="399"/>
                    <a:pt x="150" y="398"/>
                    <a:pt x="150" y="398"/>
                  </a:cubicBezTo>
                  <a:cubicBezTo>
                    <a:pt x="150" y="398"/>
                    <a:pt x="150" y="398"/>
                    <a:pt x="150" y="398"/>
                  </a:cubicBezTo>
                  <a:cubicBezTo>
                    <a:pt x="150" y="398"/>
                    <a:pt x="150" y="398"/>
                    <a:pt x="151" y="398"/>
                  </a:cubicBezTo>
                  <a:cubicBezTo>
                    <a:pt x="151" y="398"/>
                    <a:pt x="151" y="398"/>
                    <a:pt x="151" y="398"/>
                  </a:cubicBezTo>
                  <a:cubicBezTo>
                    <a:pt x="151" y="398"/>
                    <a:pt x="151" y="399"/>
                    <a:pt x="151" y="399"/>
                  </a:cubicBezTo>
                  <a:cubicBezTo>
                    <a:pt x="151" y="399"/>
                    <a:pt x="151" y="398"/>
                    <a:pt x="152" y="398"/>
                  </a:cubicBezTo>
                  <a:cubicBezTo>
                    <a:pt x="152" y="398"/>
                    <a:pt x="152" y="399"/>
                    <a:pt x="152" y="399"/>
                  </a:cubicBezTo>
                  <a:cubicBezTo>
                    <a:pt x="152" y="399"/>
                    <a:pt x="152" y="398"/>
                    <a:pt x="152" y="398"/>
                  </a:cubicBezTo>
                  <a:cubicBezTo>
                    <a:pt x="153" y="398"/>
                    <a:pt x="153" y="398"/>
                    <a:pt x="153" y="398"/>
                  </a:cubicBezTo>
                  <a:cubicBezTo>
                    <a:pt x="153" y="398"/>
                    <a:pt x="153" y="398"/>
                    <a:pt x="153" y="398"/>
                  </a:cubicBezTo>
                  <a:cubicBezTo>
                    <a:pt x="153" y="398"/>
                    <a:pt x="153" y="398"/>
                    <a:pt x="154" y="398"/>
                  </a:cubicBezTo>
                  <a:cubicBezTo>
                    <a:pt x="154" y="398"/>
                    <a:pt x="154" y="398"/>
                    <a:pt x="154" y="398"/>
                  </a:cubicBezTo>
                  <a:cubicBezTo>
                    <a:pt x="154" y="398"/>
                    <a:pt x="154" y="399"/>
                    <a:pt x="154" y="399"/>
                  </a:cubicBezTo>
                  <a:cubicBezTo>
                    <a:pt x="154" y="399"/>
                    <a:pt x="154" y="398"/>
                    <a:pt x="155" y="397"/>
                  </a:cubicBezTo>
                  <a:cubicBezTo>
                    <a:pt x="155" y="397"/>
                    <a:pt x="155" y="398"/>
                    <a:pt x="155" y="398"/>
                  </a:cubicBezTo>
                  <a:cubicBezTo>
                    <a:pt x="155" y="398"/>
                    <a:pt x="155" y="398"/>
                    <a:pt x="155" y="398"/>
                  </a:cubicBezTo>
                  <a:cubicBezTo>
                    <a:pt x="155" y="398"/>
                    <a:pt x="156" y="397"/>
                    <a:pt x="156" y="397"/>
                  </a:cubicBezTo>
                  <a:cubicBezTo>
                    <a:pt x="156" y="397"/>
                    <a:pt x="156" y="398"/>
                    <a:pt x="156" y="398"/>
                  </a:cubicBezTo>
                  <a:cubicBezTo>
                    <a:pt x="156" y="398"/>
                    <a:pt x="156" y="398"/>
                    <a:pt x="157" y="398"/>
                  </a:cubicBezTo>
                  <a:cubicBezTo>
                    <a:pt x="157" y="398"/>
                    <a:pt x="157" y="398"/>
                    <a:pt x="157" y="398"/>
                  </a:cubicBezTo>
                  <a:cubicBezTo>
                    <a:pt x="157" y="398"/>
                    <a:pt x="157" y="398"/>
                    <a:pt x="157" y="398"/>
                  </a:cubicBezTo>
                  <a:cubicBezTo>
                    <a:pt x="157" y="398"/>
                    <a:pt x="157" y="398"/>
                    <a:pt x="157" y="398"/>
                  </a:cubicBezTo>
                  <a:cubicBezTo>
                    <a:pt x="158" y="398"/>
                    <a:pt x="158" y="398"/>
                    <a:pt x="158" y="398"/>
                  </a:cubicBezTo>
                  <a:cubicBezTo>
                    <a:pt x="158" y="398"/>
                    <a:pt x="158" y="398"/>
                    <a:pt x="158" y="398"/>
                  </a:cubicBezTo>
                  <a:cubicBezTo>
                    <a:pt x="158" y="398"/>
                    <a:pt x="159" y="398"/>
                    <a:pt x="159" y="398"/>
                  </a:cubicBezTo>
                  <a:cubicBezTo>
                    <a:pt x="159" y="398"/>
                    <a:pt x="159" y="398"/>
                    <a:pt x="159" y="398"/>
                  </a:cubicBezTo>
                  <a:cubicBezTo>
                    <a:pt x="159" y="398"/>
                    <a:pt x="159" y="398"/>
                    <a:pt x="159" y="398"/>
                  </a:cubicBezTo>
                  <a:cubicBezTo>
                    <a:pt x="159" y="398"/>
                    <a:pt x="159" y="398"/>
                    <a:pt x="160" y="398"/>
                  </a:cubicBezTo>
                  <a:cubicBezTo>
                    <a:pt x="160" y="398"/>
                    <a:pt x="160" y="398"/>
                    <a:pt x="160" y="398"/>
                  </a:cubicBezTo>
                  <a:cubicBezTo>
                    <a:pt x="160" y="398"/>
                    <a:pt x="160" y="398"/>
                    <a:pt x="160" y="398"/>
                  </a:cubicBezTo>
                  <a:cubicBezTo>
                    <a:pt x="161" y="398"/>
                    <a:pt x="161" y="398"/>
                    <a:pt x="161" y="398"/>
                  </a:cubicBezTo>
                  <a:cubicBezTo>
                    <a:pt x="161" y="398"/>
                    <a:pt x="161" y="398"/>
                    <a:pt x="161" y="398"/>
                  </a:cubicBezTo>
                  <a:cubicBezTo>
                    <a:pt x="161" y="398"/>
                    <a:pt x="161" y="397"/>
                    <a:pt x="162" y="397"/>
                  </a:cubicBezTo>
                  <a:cubicBezTo>
                    <a:pt x="162" y="397"/>
                    <a:pt x="162" y="397"/>
                    <a:pt x="162" y="397"/>
                  </a:cubicBezTo>
                  <a:cubicBezTo>
                    <a:pt x="162" y="397"/>
                    <a:pt x="162" y="398"/>
                    <a:pt x="162" y="398"/>
                  </a:cubicBezTo>
                  <a:cubicBezTo>
                    <a:pt x="162" y="398"/>
                    <a:pt x="162" y="398"/>
                    <a:pt x="163" y="398"/>
                  </a:cubicBezTo>
                  <a:cubicBezTo>
                    <a:pt x="163" y="398"/>
                    <a:pt x="163" y="398"/>
                    <a:pt x="163" y="398"/>
                  </a:cubicBezTo>
                  <a:cubicBezTo>
                    <a:pt x="163" y="398"/>
                    <a:pt x="163" y="397"/>
                    <a:pt x="163" y="397"/>
                  </a:cubicBezTo>
                  <a:cubicBezTo>
                    <a:pt x="163" y="397"/>
                    <a:pt x="164" y="397"/>
                    <a:pt x="164" y="397"/>
                  </a:cubicBezTo>
                  <a:cubicBezTo>
                    <a:pt x="164" y="397"/>
                    <a:pt x="164" y="398"/>
                    <a:pt x="164" y="398"/>
                  </a:cubicBezTo>
                  <a:cubicBezTo>
                    <a:pt x="164" y="398"/>
                    <a:pt x="164" y="397"/>
                    <a:pt x="165" y="397"/>
                  </a:cubicBezTo>
                  <a:cubicBezTo>
                    <a:pt x="165" y="397"/>
                    <a:pt x="165" y="397"/>
                    <a:pt x="165" y="397"/>
                  </a:cubicBezTo>
                  <a:cubicBezTo>
                    <a:pt x="165" y="397"/>
                    <a:pt x="165" y="397"/>
                    <a:pt x="165" y="397"/>
                  </a:cubicBezTo>
                  <a:cubicBezTo>
                    <a:pt x="165" y="398"/>
                    <a:pt x="165" y="398"/>
                    <a:pt x="165" y="398"/>
                  </a:cubicBezTo>
                  <a:cubicBezTo>
                    <a:pt x="166" y="398"/>
                    <a:pt x="166" y="397"/>
                    <a:pt x="166" y="397"/>
                  </a:cubicBezTo>
                  <a:cubicBezTo>
                    <a:pt x="166" y="397"/>
                    <a:pt x="166" y="398"/>
                    <a:pt x="166" y="398"/>
                  </a:cubicBezTo>
                  <a:cubicBezTo>
                    <a:pt x="166" y="398"/>
                    <a:pt x="167" y="397"/>
                    <a:pt x="167" y="397"/>
                  </a:cubicBezTo>
                  <a:cubicBezTo>
                    <a:pt x="167" y="397"/>
                    <a:pt x="167" y="398"/>
                    <a:pt x="167" y="397"/>
                  </a:cubicBezTo>
                  <a:cubicBezTo>
                    <a:pt x="167" y="397"/>
                    <a:pt x="167" y="397"/>
                    <a:pt x="167" y="397"/>
                  </a:cubicBezTo>
                  <a:cubicBezTo>
                    <a:pt x="167" y="397"/>
                    <a:pt x="167" y="397"/>
                    <a:pt x="168" y="397"/>
                  </a:cubicBezTo>
                  <a:cubicBezTo>
                    <a:pt x="168" y="397"/>
                    <a:pt x="168" y="397"/>
                    <a:pt x="168" y="397"/>
                  </a:cubicBezTo>
                  <a:cubicBezTo>
                    <a:pt x="168" y="397"/>
                    <a:pt x="168" y="397"/>
                    <a:pt x="168" y="397"/>
                  </a:cubicBezTo>
                  <a:cubicBezTo>
                    <a:pt x="169" y="397"/>
                    <a:pt x="169" y="397"/>
                    <a:pt x="169" y="397"/>
                  </a:cubicBezTo>
                  <a:cubicBezTo>
                    <a:pt x="169" y="397"/>
                    <a:pt x="169" y="397"/>
                    <a:pt x="169" y="397"/>
                  </a:cubicBezTo>
                  <a:cubicBezTo>
                    <a:pt x="169" y="397"/>
                    <a:pt x="169" y="397"/>
                    <a:pt x="170" y="397"/>
                  </a:cubicBezTo>
                  <a:cubicBezTo>
                    <a:pt x="170" y="397"/>
                    <a:pt x="170" y="397"/>
                    <a:pt x="170" y="397"/>
                  </a:cubicBezTo>
                  <a:cubicBezTo>
                    <a:pt x="170" y="397"/>
                    <a:pt x="170" y="397"/>
                    <a:pt x="170" y="397"/>
                  </a:cubicBezTo>
                  <a:cubicBezTo>
                    <a:pt x="170" y="397"/>
                    <a:pt x="170" y="397"/>
                    <a:pt x="171" y="397"/>
                  </a:cubicBezTo>
                  <a:cubicBezTo>
                    <a:pt x="171" y="397"/>
                    <a:pt x="171" y="397"/>
                    <a:pt x="171" y="397"/>
                  </a:cubicBezTo>
                  <a:cubicBezTo>
                    <a:pt x="171" y="398"/>
                    <a:pt x="171" y="397"/>
                    <a:pt x="171" y="397"/>
                  </a:cubicBezTo>
                  <a:cubicBezTo>
                    <a:pt x="171" y="397"/>
                    <a:pt x="172" y="397"/>
                    <a:pt x="172" y="397"/>
                  </a:cubicBezTo>
                  <a:cubicBezTo>
                    <a:pt x="172" y="397"/>
                    <a:pt x="172" y="397"/>
                    <a:pt x="172" y="397"/>
                  </a:cubicBezTo>
                  <a:cubicBezTo>
                    <a:pt x="172" y="397"/>
                    <a:pt x="172" y="397"/>
                    <a:pt x="173" y="397"/>
                  </a:cubicBezTo>
                  <a:cubicBezTo>
                    <a:pt x="173" y="397"/>
                    <a:pt x="173" y="397"/>
                    <a:pt x="173" y="397"/>
                  </a:cubicBezTo>
                  <a:cubicBezTo>
                    <a:pt x="173" y="397"/>
                    <a:pt x="173" y="398"/>
                    <a:pt x="173" y="397"/>
                  </a:cubicBezTo>
                  <a:cubicBezTo>
                    <a:pt x="173" y="397"/>
                    <a:pt x="173" y="397"/>
                    <a:pt x="173" y="397"/>
                  </a:cubicBezTo>
                  <a:cubicBezTo>
                    <a:pt x="174" y="397"/>
                    <a:pt x="174" y="397"/>
                    <a:pt x="174" y="397"/>
                  </a:cubicBezTo>
                  <a:cubicBezTo>
                    <a:pt x="174" y="397"/>
                    <a:pt x="174" y="397"/>
                    <a:pt x="174" y="397"/>
                  </a:cubicBezTo>
                  <a:cubicBezTo>
                    <a:pt x="174" y="397"/>
                    <a:pt x="175" y="398"/>
                    <a:pt x="175" y="397"/>
                  </a:cubicBezTo>
                  <a:cubicBezTo>
                    <a:pt x="175" y="397"/>
                    <a:pt x="175" y="397"/>
                    <a:pt x="175" y="397"/>
                  </a:cubicBezTo>
                  <a:cubicBezTo>
                    <a:pt x="175" y="397"/>
                    <a:pt x="175" y="397"/>
                    <a:pt x="175" y="397"/>
                  </a:cubicBezTo>
                  <a:cubicBezTo>
                    <a:pt x="175" y="397"/>
                    <a:pt x="175" y="397"/>
                    <a:pt x="176" y="397"/>
                  </a:cubicBezTo>
                  <a:cubicBezTo>
                    <a:pt x="176" y="397"/>
                    <a:pt x="176" y="397"/>
                    <a:pt x="176" y="397"/>
                  </a:cubicBezTo>
                  <a:cubicBezTo>
                    <a:pt x="176" y="397"/>
                    <a:pt x="176" y="397"/>
                    <a:pt x="176" y="397"/>
                  </a:cubicBezTo>
                  <a:cubicBezTo>
                    <a:pt x="177" y="397"/>
                    <a:pt x="177" y="397"/>
                    <a:pt x="177" y="397"/>
                  </a:cubicBezTo>
                  <a:cubicBezTo>
                    <a:pt x="177" y="397"/>
                    <a:pt x="177" y="397"/>
                    <a:pt x="177" y="397"/>
                  </a:cubicBezTo>
                  <a:cubicBezTo>
                    <a:pt x="177" y="397"/>
                    <a:pt x="177" y="397"/>
                    <a:pt x="178" y="397"/>
                  </a:cubicBezTo>
                  <a:cubicBezTo>
                    <a:pt x="178" y="397"/>
                    <a:pt x="178" y="397"/>
                    <a:pt x="178" y="397"/>
                  </a:cubicBezTo>
                  <a:cubicBezTo>
                    <a:pt x="178" y="397"/>
                    <a:pt x="178" y="397"/>
                    <a:pt x="178" y="397"/>
                  </a:cubicBezTo>
                  <a:cubicBezTo>
                    <a:pt x="178" y="397"/>
                    <a:pt x="178" y="397"/>
                    <a:pt x="179" y="397"/>
                  </a:cubicBezTo>
                  <a:cubicBezTo>
                    <a:pt x="179" y="397"/>
                    <a:pt x="179" y="397"/>
                    <a:pt x="179" y="397"/>
                  </a:cubicBezTo>
                  <a:cubicBezTo>
                    <a:pt x="179" y="397"/>
                    <a:pt x="179" y="397"/>
                    <a:pt x="179" y="397"/>
                  </a:cubicBezTo>
                  <a:cubicBezTo>
                    <a:pt x="179" y="397"/>
                    <a:pt x="180" y="397"/>
                    <a:pt x="180" y="397"/>
                  </a:cubicBezTo>
                  <a:cubicBezTo>
                    <a:pt x="180" y="397"/>
                    <a:pt x="180" y="397"/>
                    <a:pt x="180" y="397"/>
                  </a:cubicBezTo>
                  <a:cubicBezTo>
                    <a:pt x="180" y="397"/>
                    <a:pt x="180" y="397"/>
                    <a:pt x="180" y="397"/>
                  </a:cubicBezTo>
                  <a:cubicBezTo>
                    <a:pt x="180" y="397"/>
                    <a:pt x="181" y="397"/>
                    <a:pt x="181" y="397"/>
                  </a:cubicBezTo>
                  <a:cubicBezTo>
                    <a:pt x="181" y="397"/>
                    <a:pt x="181" y="397"/>
                    <a:pt x="181" y="397"/>
                  </a:cubicBezTo>
                  <a:cubicBezTo>
                    <a:pt x="181" y="397"/>
                    <a:pt x="181" y="397"/>
                    <a:pt x="182" y="397"/>
                  </a:cubicBezTo>
                  <a:cubicBezTo>
                    <a:pt x="182" y="397"/>
                    <a:pt x="182" y="397"/>
                    <a:pt x="182" y="397"/>
                  </a:cubicBezTo>
                  <a:cubicBezTo>
                    <a:pt x="182" y="397"/>
                    <a:pt x="182" y="397"/>
                    <a:pt x="182" y="397"/>
                  </a:cubicBezTo>
                  <a:cubicBezTo>
                    <a:pt x="182" y="397"/>
                    <a:pt x="183" y="397"/>
                    <a:pt x="183" y="397"/>
                  </a:cubicBezTo>
                  <a:cubicBezTo>
                    <a:pt x="183" y="397"/>
                    <a:pt x="183" y="397"/>
                    <a:pt x="183" y="397"/>
                  </a:cubicBezTo>
                  <a:cubicBezTo>
                    <a:pt x="183" y="397"/>
                    <a:pt x="183" y="397"/>
                    <a:pt x="183" y="397"/>
                  </a:cubicBezTo>
                  <a:cubicBezTo>
                    <a:pt x="183" y="397"/>
                    <a:pt x="184" y="397"/>
                    <a:pt x="184" y="397"/>
                  </a:cubicBezTo>
                  <a:cubicBezTo>
                    <a:pt x="184" y="397"/>
                    <a:pt x="184" y="396"/>
                    <a:pt x="184" y="396"/>
                  </a:cubicBezTo>
                  <a:cubicBezTo>
                    <a:pt x="184" y="396"/>
                    <a:pt x="184" y="397"/>
                    <a:pt x="184" y="397"/>
                  </a:cubicBezTo>
                  <a:cubicBezTo>
                    <a:pt x="185" y="397"/>
                    <a:pt x="185" y="397"/>
                    <a:pt x="185" y="397"/>
                  </a:cubicBezTo>
                  <a:cubicBezTo>
                    <a:pt x="185" y="397"/>
                    <a:pt x="185" y="397"/>
                    <a:pt x="185" y="397"/>
                  </a:cubicBezTo>
                  <a:cubicBezTo>
                    <a:pt x="185" y="397"/>
                    <a:pt x="186" y="396"/>
                    <a:pt x="186" y="396"/>
                  </a:cubicBezTo>
                  <a:cubicBezTo>
                    <a:pt x="186" y="396"/>
                    <a:pt x="186" y="397"/>
                    <a:pt x="186" y="397"/>
                  </a:cubicBezTo>
                  <a:cubicBezTo>
                    <a:pt x="186" y="397"/>
                    <a:pt x="186" y="396"/>
                    <a:pt x="186" y="396"/>
                  </a:cubicBezTo>
                  <a:cubicBezTo>
                    <a:pt x="186" y="396"/>
                    <a:pt x="186" y="396"/>
                    <a:pt x="187" y="396"/>
                  </a:cubicBezTo>
                  <a:cubicBezTo>
                    <a:pt x="187" y="396"/>
                    <a:pt x="187" y="396"/>
                    <a:pt x="187" y="396"/>
                  </a:cubicBezTo>
                  <a:cubicBezTo>
                    <a:pt x="187" y="396"/>
                    <a:pt x="187" y="396"/>
                    <a:pt x="187" y="397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88" y="397"/>
                    <a:pt x="188" y="396"/>
                    <a:pt x="188" y="396"/>
                  </a:cubicBezTo>
                  <a:cubicBezTo>
                    <a:pt x="188" y="396"/>
                    <a:pt x="188" y="396"/>
                    <a:pt x="188" y="396"/>
                  </a:cubicBezTo>
                  <a:cubicBezTo>
                    <a:pt x="188" y="396"/>
                    <a:pt x="189" y="396"/>
                    <a:pt x="189" y="396"/>
                  </a:cubicBezTo>
                  <a:cubicBezTo>
                    <a:pt x="189" y="396"/>
                    <a:pt x="189" y="397"/>
                    <a:pt x="189" y="397"/>
                  </a:cubicBezTo>
                  <a:cubicBezTo>
                    <a:pt x="189" y="397"/>
                    <a:pt x="189" y="397"/>
                    <a:pt x="190" y="397"/>
                  </a:cubicBezTo>
                  <a:cubicBezTo>
                    <a:pt x="190" y="396"/>
                    <a:pt x="190" y="396"/>
                    <a:pt x="190" y="396"/>
                  </a:cubicBezTo>
                  <a:cubicBezTo>
                    <a:pt x="190" y="396"/>
                    <a:pt x="190" y="396"/>
                    <a:pt x="190" y="396"/>
                  </a:cubicBezTo>
                  <a:cubicBezTo>
                    <a:pt x="190" y="396"/>
                    <a:pt x="191" y="396"/>
                    <a:pt x="191" y="396"/>
                  </a:cubicBezTo>
                  <a:cubicBezTo>
                    <a:pt x="191" y="396"/>
                    <a:pt x="191" y="396"/>
                    <a:pt x="191" y="396"/>
                  </a:cubicBezTo>
                  <a:cubicBezTo>
                    <a:pt x="191" y="396"/>
                    <a:pt x="191" y="396"/>
                    <a:pt x="191" y="396"/>
                  </a:cubicBezTo>
                  <a:cubicBezTo>
                    <a:pt x="191" y="396"/>
                    <a:pt x="192" y="396"/>
                    <a:pt x="192" y="396"/>
                  </a:cubicBezTo>
                  <a:cubicBezTo>
                    <a:pt x="192" y="396"/>
                    <a:pt x="192" y="396"/>
                    <a:pt x="192" y="396"/>
                  </a:cubicBezTo>
                  <a:cubicBezTo>
                    <a:pt x="192" y="396"/>
                    <a:pt x="192" y="396"/>
                    <a:pt x="192" y="396"/>
                  </a:cubicBezTo>
                  <a:cubicBezTo>
                    <a:pt x="193" y="396"/>
                    <a:pt x="193" y="396"/>
                    <a:pt x="193" y="396"/>
                  </a:cubicBezTo>
                  <a:cubicBezTo>
                    <a:pt x="193" y="396"/>
                    <a:pt x="193" y="396"/>
                    <a:pt x="193" y="396"/>
                  </a:cubicBezTo>
                  <a:cubicBezTo>
                    <a:pt x="193" y="396"/>
                    <a:pt x="194" y="396"/>
                    <a:pt x="194" y="396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4" y="396"/>
                    <a:pt x="194" y="395"/>
                    <a:pt x="194" y="395"/>
                  </a:cubicBezTo>
                  <a:cubicBezTo>
                    <a:pt x="194" y="395"/>
                    <a:pt x="194" y="396"/>
                    <a:pt x="195" y="396"/>
                  </a:cubicBezTo>
                  <a:cubicBezTo>
                    <a:pt x="195" y="396"/>
                    <a:pt x="195" y="396"/>
                    <a:pt x="195" y="396"/>
                  </a:cubicBezTo>
                  <a:cubicBezTo>
                    <a:pt x="195" y="396"/>
                    <a:pt x="195" y="395"/>
                    <a:pt x="195" y="395"/>
                  </a:cubicBezTo>
                  <a:cubicBezTo>
                    <a:pt x="196" y="395"/>
                    <a:pt x="196" y="396"/>
                    <a:pt x="196" y="396"/>
                  </a:cubicBezTo>
                  <a:cubicBezTo>
                    <a:pt x="196" y="396"/>
                    <a:pt x="196" y="396"/>
                    <a:pt x="196" y="396"/>
                  </a:cubicBezTo>
                  <a:cubicBezTo>
                    <a:pt x="196" y="396"/>
                    <a:pt x="196" y="396"/>
                    <a:pt x="196" y="395"/>
                  </a:cubicBezTo>
                  <a:cubicBezTo>
                    <a:pt x="196" y="395"/>
                    <a:pt x="197" y="395"/>
                    <a:pt x="197" y="395"/>
                  </a:cubicBezTo>
                  <a:cubicBezTo>
                    <a:pt x="197" y="395"/>
                    <a:pt x="197" y="396"/>
                    <a:pt x="197" y="396"/>
                  </a:cubicBezTo>
                  <a:cubicBezTo>
                    <a:pt x="197" y="396"/>
                    <a:pt x="197" y="395"/>
                    <a:pt x="198" y="395"/>
                  </a:cubicBezTo>
                  <a:cubicBezTo>
                    <a:pt x="198" y="395"/>
                    <a:pt x="198" y="395"/>
                    <a:pt x="198" y="395"/>
                  </a:cubicBezTo>
                  <a:cubicBezTo>
                    <a:pt x="198" y="395"/>
                    <a:pt x="198" y="395"/>
                    <a:pt x="198" y="395"/>
                  </a:cubicBezTo>
                  <a:cubicBezTo>
                    <a:pt x="198" y="395"/>
                    <a:pt x="199" y="396"/>
                    <a:pt x="199" y="396"/>
                  </a:cubicBezTo>
                  <a:cubicBezTo>
                    <a:pt x="199" y="396"/>
                    <a:pt x="199" y="395"/>
                    <a:pt x="199" y="395"/>
                  </a:cubicBezTo>
                  <a:cubicBezTo>
                    <a:pt x="199" y="395"/>
                    <a:pt x="199" y="395"/>
                    <a:pt x="199" y="395"/>
                  </a:cubicBezTo>
                  <a:cubicBezTo>
                    <a:pt x="199" y="395"/>
                    <a:pt x="200" y="395"/>
                    <a:pt x="200" y="395"/>
                  </a:cubicBezTo>
                  <a:cubicBezTo>
                    <a:pt x="200" y="395"/>
                    <a:pt x="200" y="395"/>
                    <a:pt x="200" y="395"/>
                  </a:cubicBezTo>
                  <a:cubicBezTo>
                    <a:pt x="200" y="396"/>
                    <a:pt x="200" y="395"/>
                    <a:pt x="200" y="395"/>
                  </a:cubicBezTo>
                  <a:cubicBezTo>
                    <a:pt x="201" y="395"/>
                    <a:pt x="201" y="396"/>
                    <a:pt x="201" y="395"/>
                  </a:cubicBezTo>
                  <a:cubicBezTo>
                    <a:pt x="201" y="395"/>
                    <a:pt x="201" y="395"/>
                    <a:pt x="201" y="395"/>
                  </a:cubicBezTo>
                  <a:cubicBezTo>
                    <a:pt x="201" y="395"/>
                    <a:pt x="202" y="395"/>
                    <a:pt x="202" y="395"/>
                  </a:cubicBezTo>
                  <a:cubicBezTo>
                    <a:pt x="202" y="395"/>
                    <a:pt x="202" y="395"/>
                    <a:pt x="202" y="395"/>
                  </a:cubicBezTo>
                  <a:cubicBezTo>
                    <a:pt x="202" y="395"/>
                    <a:pt x="202" y="395"/>
                    <a:pt x="202" y="395"/>
                  </a:cubicBezTo>
                  <a:cubicBezTo>
                    <a:pt x="202" y="395"/>
                    <a:pt x="202" y="395"/>
                    <a:pt x="203" y="395"/>
                  </a:cubicBezTo>
                  <a:cubicBezTo>
                    <a:pt x="203" y="395"/>
                    <a:pt x="203" y="394"/>
                    <a:pt x="203" y="394"/>
                  </a:cubicBezTo>
                  <a:cubicBezTo>
                    <a:pt x="203" y="394"/>
                    <a:pt x="203" y="395"/>
                    <a:pt x="203" y="395"/>
                  </a:cubicBezTo>
                  <a:cubicBezTo>
                    <a:pt x="204" y="395"/>
                    <a:pt x="204" y="395"/>
                    <a:pt x="204" y="395"/>
                  </a:cubicBezTo>
                  <a:cubicBezTo>
                    <a:pt x="204" y="395"/>
                    <a:pt x="204" y="395"/>
                    <a:pt x="204" y="395"/>
                  </a:cubicBezTo>
                  <a:cubicBezTo>
                    <a:pt x="204" y="395"/>
                    <a:pt x="204" y="395"/>
                    <a:pt x="204" y="395"/>
                  </a:cubicBezTo>
                  <a:cubicBezTo>
                    <a:pt x="205" y="395"/>
                    <a:pt x="205" y="395"/>
                    <a:pt x="205" y="395"/>
                  </a:cubicBezTo>
                  <a:cubicBezTo>
                    <a:pt x="205" y="395"/>
                    <a:pt x="205" y="395"/>
                    <a:pt x="205" y="395"/>
                  </a:cubicBezTo>
                  <a:cubicBezTo>
                    <a:pt x="205" y="395"/>
                    <a:pt x="205" y="394"/>
                    <a:pt x="206" y="394"/>
                  </a:cubicBezTo>
                  <a:cubicBezTo>
                    <a:pt x="206" y="394"/>
                    <a:pt x="206" y="395"/>
                    <a:pt x="206" y="395"/>
                  </a:cubicBezTo>
                  <a:cubicBezTo>
                    <a:pt x="206" y="395"/>
                    <a:pt x="206" y="395"/>
                    <a:pt x="206" y="395"/>
                  </a:cubicBezTo>
                  <a:cubicBezTo>
                    <a:pt x="206" y="395"/>
                    <a:pt x="207" y="394"/>
                    <a:pt x="207" y="394"/>
                  </a:cubicBezTo>
                  <a:cubicBezTo>
                    <a:pt x="207" y="394"/>
                    <a:pt x="207" y="395"/>
                    <a:pt x="207" y="395"/>
                  </a:cubicBezTo>
                  <a:cubicBezTo>
                    <a:pt x="207" y="395"/>
                    <a:pt x="207" y="394"/>
                    <a:pt x="207" y="394"/>
                  </a:cubicBezTo>
                  <a:cubicBezTo>
                    <a:pt x="207" y="394"/>
                    <a:pt x="208" y="395"/>
                    <a:pt x="208" y="395"/>
                  </a:cubicBezTo>
                  <a:cubicBezTo>
                    <a:pt x="208" y="395"/>
                    <a:pt x="208" y="394"/>
                    <a:pt x="208" y="394"/>
                  </a:cubicBezTo>
                  <a:cubicBezTo>
                    <a:pt x="208" y="394"/>
                    <a:pt x="208" y="394"/>
                    <a:pt x="209" y="394"/>
                  </a:cubicBezTo>
                  <a:cubicBezTo>
                    <a:pt x="209" y="395"/>
                    <a:pt x="209" y="395"/>
                    <a:pt x="209" y="395"/>
                  </a:cubicBezTo>
                  <a:cubicBezTo>
                    <a:pt x="209" y="395"/>
                    <a:pt x="209" y="395"/>
                    <a:pt x="209" y="394"/>
                  </a:cubicBezTo>
                  <a:cubicBezTo>
                    <a:pt x="209" y="394"/>
                    <a:pt x="209" y="394"/>
                    <a:pt x="209" y="394"/>
                  </a:cubicBezTo>
                  <a:cubicBezTo>
                    <a:pt x="210" y="394"/>
                    <a:pt x="210" y="394"/>
                    <a:pt x="210" y="394"/>
                  </a:cubicBezTo>
                  <a:cubicBezTo>
                    <a:pt x="210" y="395"/>
                    <a:pt x="210" y="394"/>
                    <a:pt x="210" y="394"/>
                  </a:cubicBezTo>
                  <a:cubicBezTo>
                    <a:pt x="210" y="394"/>
                    <a:pt x="211" y="394"/>
                    <a:pt x="211" y="394"/>
                  </a:cubicBezTo>
                  <a:cubicBezTo>
                    <a:pt x="211" y="394"/>
                    <a:pt x="211" y="394"/>
                    <a:pt x="211" y="394"/>
                  </a:cubicBezTo>
                  <a:cubicBezTo>
                    <a:pt x="211" y="394"/>
                    <a:pt x="211" y="395"/>
                    <a:pt x="211" y="395"/>
                  </a:cubicBezTo>
                  <a:cubicBezTo>
                    <a:pt x="212" y="395"/>
                    <a:pt x="212" y="394"/>
                    <a:pt x="212" y="394"/>
                  </a:cubicBezTo>
                  <a:cubicBezTo>
                    <a:pt x="212" y="394"/>
                    <a:pt x="212" y="394"/>
                    <a:pt x="212" y="394"/>
                  </a:cubicBezTo>
                  <a:cubicBezTo>
                    <a:pt x="212" y="394"/>
                    <a:pt x="212" y="394"/>
                    <a:pt x="212" y="394"/>
                  </a:cubicBezTo>
                  <a:cubicBezTo>
                    <a:pt x="213" y="394"/>
                    <a:pt x="213" y="394"/>
                    <a:pt x="213" y="394"/>
                  </a:cubicBezTo>
                  <a:cubicBezTo>
                    <a:pt x="213" y="394"/>
                    <a:pt x="213" y="394"/>
                    <a:pt x="213" y="394"/>
                  </a:cubicBezTo>
                  <a:cubicBezTo>
                    <a:pt x="213" y="394"/>
                    <a:pt x="213" y="394"/>
                    <a:pt x="214" y="394"/>
                  </a:cubicBezTo>
                  <a:cubicBezTo>
                    <a:pt x="214" y="394"/>
                    <a:pt x="214" y="394"/>
                    <a:pt x="214" y="394"/>
                  </a:cubicBezTo>
                  <a:cubicBezTo>
                    <a:pt x="214" y="394"/>
                    <a:pt x="214" y="394"/>
                    <a:pt x="214" y="394"/>
                  </a:cubicBezTo>
                  <a:cubicBezTo>
                    <a:pt x="215" y="394"/>
                    <a:pt x="215" y="394"/>
                    <a:pt x="215" y="394"/>
                  </a:cubicBezTo>
                  <a:cubicBezTo>
                    <a:pt x="215" y="394"/>
                    <a:pt x="215" y="394"/>
                    <a:pt x="215" y="394"/>
                  </a:cubicBezTo>
                  <a:cubicBezTo>
                    <a:pt x="215" y="394"/>
                    <a:pt x="215" y="394"/>
                    <a:pt x="215" y="394"/>
                  </a:cubicBezTo>
                  <a:cubicBezTo>
                    <a:pt x="215" y="394"/>
                    <a:pt x="216" y="394"/>
                    <a:pt x="216" y="394"/>
                  </a:cubicBezTo>
                  <a:cubicBezTo>
                    <a:pt x="216" y="394"/>
                    <a:pt x="216" y="394"/>
                    <a:pt x="216" y="394"/>
                  </a:cubicBezTo>
                  <a:cubicBezTo>
                    <a:pt x="216" y="394"/>
                    <a:pt x="216" y="394"/>
                    <a:pt x="217" y="394"/>
                  </a:cubicBezTo>
                  <a:cubicBezTo>
                    <a:pt x="217" y="394"/>
                    <a:pt x="217" y="394"/>
                    <a:pt x="217" y="394"/>
                  </a:cubicBezTo>
                  <a:cubicBezTo>
                    <a:pt x="217" y="394"/>
                    <a:pt x="217" y="394"/>
                    <a:pt x="217" y="394"/>
                  </a:cubicBezTo>
                  <a:cubicBezTo>
                    <a:pt x="217" y="394"/>
                    <a:pt x="217" y="393"/>
                    <a:pt x="217" y="393"/>
                  </a:cubicBezTo>
                  <a:cubicBezTo>
                    <a:pt x="218" y="393"/>
                    <a:pt x="218" y="394"/>
                    <a:pt x="218" y="394"/>
                  </a:cubicBezTo>
                  <a:cubicBezTo>
                    <a:pt x="218" y="394"/>
                    <a:pt x="218" y="395"/>
                    <a:pt x="218" y="394"/>
                  </a:cubicBezTo>
                  <a:cubicBezTo>
                    <a:pt x="218" y="394"/>
                    <a:pt x="219" y="393"/>
                    <a:pt x="219" y="393"/>
                  </a:cubicBezTo>
                  <a:cubicBezTo>
                    <a:pt x="219" y="393"/>
                    <a:pt x="219" y="394"/>
                    <a:pt x="219" y="394"/>
                  </a:cubicBezTo>
                  <a:cubicBezTo>
                    <a:pt x="219" y="394"/>
                    <a:pt x="219" y="394"/>
                    <a:pt x="219" y="394"/>
                  </a:cubicBezTo>
                  <a:cubicBezTo>
                    <a:pt x="220" y="394"/>
                    <a:pt x="220" y="393"/>
                    <a:pt x="220" y="393"/>
                  </a:cubicBezTo>
                  <a:cubicBezTo>
                    <a:pt x="220" y="393"/>
                    <a:pt x="220" y="394"/>
                    <a:pt x="220" y="394"/>
                  </a:cubicBezTo>
                  <a:cubicBezTo>
                    <a:pt x="220" y="394"/>
                    <a:pt x="220" y="394"/>
                    <a:pt x="220" y="393"/>
                  </a:cubicBezTo>
                  <a:cubicBezTo>
                    <a:pt x="221" y="393"/>
                    <a:pt x="221" y="394"/>
                    <a:pt x="221" y="393"/>
                  </a:cubicBezTo>
                  <a:cubicBezTo>
                    <a:pt x="221" y="393"/>
                    <a:pt x="221" y="393"/>
                    <a:pt x="221" y="393"/>
                  </a:cubicBezTo>
                  <a:cubicBezTo>
                    <a:pt x="221" y="393"/>
                    <a:pt x="221" y="393"/>
                    <a:pt x="222" y="393"/>
                  </a:cubicBezTo>
                  <a:cubicBezTo>
                    <a:pt x="222" y="393"/>
                    <a:pt x="222" y="393"/>
                    <a:pt x="222" y="393"/>
                  </a:cubicBezTo>
                  <a:cubicBezTo>
                    <a:pt x="222" y="393"/>
                    <a:pt x="222" y="393"/>
                    <a:pt x="222" y="393"/>
                  </a:cubicBezTo>
                  <a:cubicBezTo>
                    <a:pt x="223" y="393"/>
                    <a:pt x="223" y="393"/>
                    <a:pt x="223" y="393"/>
                  </a:cubicBezTo>
                  <a:cubicBezTo>
                    <a:pt x="223" y="393"/>
                    <a:pt x="223" y="393"/>
                    <a:pt x="223" y="393"/>
                  </a:cubicBezTo>
                  <a:cubicBezTo>
                    <a:pt x="223" y="393"/>
                    <a:pt x="223" y="393"/>
                    <a:pt x="223" y="393"/>
                  </a:cubicBezTo>
                  <a:cubicBezTo>
                    <a:pt x="223" y="393"/>
                    <a:pt x="224" y="393"/>
                    <a:pt x="224" y="393"/>
                  </a:cubicBezTo>
                  <a:cubicBezTo>
                    <a:pt x="224" y="393"/>
                    <a:pt x="224" y="393"/>
                    <a:pt x="224" y="393"/>
                  </a:cubicBezTo>
                  <a:cubicBezTo>
                    <a:pt x="224" y="393"/>
                    <a:pt x="224" y="392"/>
                    <a:pt x="225" y="392"/>
                  </a:cubicBezTo>
                  <a:cubicBezTo>
                    <a:pt x="225" y="392"/>
                    <a:pt x="225" y="393"/>
                    <a:pt x="225" y="393"/>
                  </a:cubicBezTo>
                  <a:cubicBezTo>
                    <a:pt x="225" y="393"/>
                    <a:pt x="225" y="393"/>
                    <a:pt x="225" y="393"/>
                  </a:cubicBezTo>
                  <a:cubicBezTo>
                    <a:pt x="225" y="393"/>
                    <a:pt x="225" y="393"/>
                    <a:pt x="225" y="393"/>
                  </a:cubicBezTo>
                  <a:cubicBezTo>
                    <a:pt x="226" y="393"/>
                    <a:pt x="226" y="393"/>
                    <a:pt x="226" y="393"/>
                  </a:cubicBezTo>
                  <a:cubicBezTo>
                    <a:pt x="226" y="393"/>
                    <a:pt x="226" y="393"/>
                    <a:pt x="226" y="393"/>
                  </a:cubicBezTo>
                  <a:cubicBezTo>
                    <a:pt x="226" y="393"/>
                    <a:pt x="227" y="393"/>
                    <a:pt x="227" y="393"/>
                  </a:cubicBezTo>
                  <a:cubicBezTo>
                    <a:pt x="227" y="393"/>
                    <a:pt x="227" y="392"/>
                    <a:pt x="227" y="393"/>
                  </a:cubicBezTo>
                  <a:cubicBezTo>
                    <a:pt x="227" y="393"/>
                    <a:pt x="227" y="394"/>
                    <a:pt x="227" y="394"/>
                  </a:cubicBezTo>
                  <a:cubicBezTo>
                    <a:pt x="228" y="394"/>
                    <a:pt x="228" y="393"/>
                    <a:pt x="228" y="393"/>
                  </a:cubicBezTo>
                  <a:cubicBezTo>
                    <a:pt x="228" y="393"/>
                    <a:pt x="228" y="393"/>
                    <a:pt x="228" y="393"/>
                  </a:cubicBezTo>
                  <a:cubicBezTo>
                    <a:pt x="228" y="393"/>
                    <a:pt x="228" y="393"/>
                    <a:pt x="228" y="392"/>
                  </a:cubicBezTo>
                  <a:cubicBezTo>
                    <a:pt x="229" y="392"/>
                    <a:pt x="229" y="392"/>
                    <a:pt x="229" y="392"/>
                  </a:cubicBezTo>
                  <a:cubicBezTo>
                    <a:pt x="229" y="393"/>
                    <a:pt x="229" y="393"/>
                    <a:pt x="229" y="393"/>
                  </a:cubicBezTo>
                  <a:cubicBezTo>
                    <a:pt x="229" y="393"/>
                    <a:pt x="229" y="393"/>
                    <a:pt x="230" y="392"/>
                  </a:cubicBezTo>
                  <a:cubicBezTo>
                    <a:pt x="230" y="392"/>
                    <a:pt x="230" y="392"/>
                    <a:pt x="230" y="392"/>
                  </a:cubicBezTo>
                  <a:cubicBezTo>
                    <a:pt x="230" y="393"/>
                    <a:pt x="230" y="393"/>
                    <a:pt x="230" y="393"/>
                  </a:cubicBezTo>
                  <a:cubicBezTo>
                    <a:pt x="231" y="393"/>
                    <a:pt x="231" y="392"/>
                    <a:pt x="231" y="392"/>
                  </a:cubicBezTo>
                  <a:cubicBezTo>
                    <a:pt x="231" y="392"/>
                    <a:pt x="231" y="393"/>
                    <a:pt x="231" y="392"/>
                  </a:cubicBezTo>
                  <a:cubicBezTo>
                    <a:pt x="231" y="392"/>
                    <a:pt x="231" y="392"/>
                    <a:pt x="231" y="392"/>
                  </a:cubicBezTo>
                  <a:cubicBezTo>
                    <a:pt x="232" y="392"/>
                    <a:pt x="232" y="392"/>
                    <a:pt x="232" y="392"/>
                  </a:cubicBezTo>
                  <a:cubicBezTo>
                    <a:pt x="232" y="393"/>
                    <a:pt x="232" y="392"/>
                    <a:pt x="232" y="392"/>
                  </a:cubicBezTo>
                  <a:cubicBezTo>
                    <a:pt x="232" y="392"/>
                    <a:pt x="232" y="392"/>
                    <a:pt x="233" y="392"/>
                  </a:cubicBezTo>
                  <a:cubicBezTo>
                    <a:pt x="233" y="392"/>
                    <a:pt x="233" y="392"/>
                    <a:pt x="233" y="392"/>
                  </a:cubicBezTo>
                  <a:cubicBezTo>
                    <a:pt x="233" y="392"/>
                    <a:pt x="233" y="392"/>
                    <a:pt x="233" y="392"/>
                  </a:cubicBezTo>
                  <a:cubicBezTo>
                    <a:pt x="233" y="392"/>
                    <a:pt x="233" y="392"/>
                    <a:pt x="234" y="392"/>
                  </a:cubicBezTo>
                  <a:cubicBezTo>
                    <a:pt x="234" y="392"/>
                    <a:pt x="234" y="392"/>
                    <a:pt x="234" y="392"/>
                  </a:cubicBezTo>
                  <a:cubicBezTo>
                    <a:pt x="234" y="392"/>
                    <a:pt x="234" y="392"/>
                    <a:pt x="234" y="392"/>
                  </a:cubicBezTo>
                  <a:cubicBezTo>
                    <a:pt x="234" y="392"/>
                    <a:pt x="235" y="392"/>
                    <a:pt x="235" y="392"/>
                  </a:cubicBezTo>
                  <a:cubicBezTo>
                    <a:pt x="235" y="392"/>
                    <a:pt x="235" y="392"/>
                    <a:pt x="235" y="392"/>
                  </a:cubicBezTo>
                  <a:cubicBezTo>
                    <a:pt x="235" y="392"/>
                    <a:pt x="235" y="392"/>
                    <a:pt x="236" y="392"/>
                  </a:cubicBezTo>
                  <a:cubicBezTo>
                    <a:pt x="236" y="392"/>
                    <a:pt x="236" y="392"/>
                    <a:pt x="236" y="392"/>
                  </a:cubicBezTo>
                  <a:cubicBezTo>
                    <a:pt x="236" y="392"/>
                    <a:pt x="236" y="392"/>
                    <a:pt x="236" y="392"/>
                  </a:cubicBezTo>
                  <a:cubicBezTo>
                    <a:pt x="236" y="392"/>
                    <a:pt x="236" y="392"/>
                    <a:pt x="236" y="392"/>
                  </a:cubicBezTo>
                  <a:cubicBezTo>
                    <a:pt x="237" y="392"/>
                    <a:pt x="237" y="392"/>
                    <a:pt x="237" y="392"/>
                  </a:cubicBezTo>
                  <a:cubicBezTo>
                    <a:pt x="237" y="392"/>
                    <a:pt x="237" y="392"/>
                    <a:pt x="237" y="392"/>
                  </a:cubicBezTo>
                  <a:cubicBezTo>
                    <a:pt x="237" y="392"/>
                    <a:pt x="238" y="392"/>
                    <a:pt x="238" y="392"/>
                  </a:cubicBezTo>
                  <a:cubicBezTo>
                    <a:pt x="238" y="392"/>
                    <a:pt x="238" y="392"/>
                    <a:pt x="238" y="392"/>
                  </a:cubicBezTo>
                  <a:cubicBezTo>
                    <a:pt x="238" y="392"/>
                    <a:pt x="238" y="392"/>
                    <a:pt x="238" y="392"/>
                  </a:cubicBezTo>
                  <a:cubicBezTo>
                    <a:pt x="238" y="392"/>
                    <a:pt x="238" y="392"/>
                    <a:pt x="239" y="392"/>
                  </a:cubicBezTo>
                  <a:cubicBezTo>
                    <a:pt x="239" y="392"/>
                    <a:pt x="239" y="392"/>
                    <a:pt x="239" y="392"/>
                  </a:cubicBezTo>
                  <a:cubicBezTo>
                    <a:pt x="239" y="392"/>
                    <a:pt x="239" y="392"/>
                    <a:pt x="239" y="392"/>
                  </a:cubicBezTo>
                  <a:cubicBezTo>
                    <a:pt x="240" y="392"/>
                    <a:pt x="240" y="392"/>
                    <a:pt x="240" y="392"/>
                  </a:cubicBezTo>
                  <a:cubicBezTo>
                    <a:pt x="240" y="392"/>
                    <a:pt x="240" y="392"/>
                    <a:pt x="240" y="392"/>
                  </a:cubicBezTo>
                  <a:cubicBezTo>
                    <a:pt x="240" y="392"/>
                    <a:pt x="240" y="392"/>
                    <a:pt x="241" y="392"/>
                  </a:cubicBezTo>
                  <a:cubicBezTo>
                    <a:pt x="241" y="392"/>
                    <a:pt x="241" y="392"/>
                    <a:pt x="241" y="392"/>
                  </a:cubicBezTo>
                  <a:cubicBezTo>
                    <a:pt x="241" y="392"/>
                    <a:pt x="241" y="392"/>
                    <a:pt x="241" y="392"/>
                  </a:cubicBezTo>
                  <a:cubicBezTo>
                    <a:pt x="241" y="392"/>
                    <a:pt x="241" y="392"/>
                    <a:pt x="242" y="392"/>
                  </a:cubicBezTo>
                  <a:cubicBezTo>
                    <a:pt x="242" y="392"/>
                    <a:pt x="242" y="392"/>
                    <a:pt x="242" y="392"/>
                  </a:cubicBezTo>
                  <a:cubicBezTo>
                    <a:pt x="242" y="392"/>
                    <a:pt x="242" y="392"/>
                    <a:pt x="242" y="392"/>
                  </a:cubicBezTo>
                  <a:cubicBezTo>
                    <a:pt x="242" y="392"/>
                    <a:pt x="243" y="392"/>
                    <a:pt x="243" y="392"/>
                  </a:cubicBezTo>
                  <a:cubicBezTo>
                    <a:pt x="243" y="392"/>
                    <a:pt x="243" y="392"/>
                    <a:pt x="243" y="392"/>
                  </a:cubicBezTo>
                  <a:cubicBezTo>
                    <a:pt x="243" y="392"/>
                    <a:pt x="243" y="392"/>
                    <a:pt x="244" y="392"/>
                  </a:cubicBezTo>
                  <a:cubicBezTo>
                    <a:pt x="244" y="392"/>
                    <a:pt x="244" y="392"/>
                    <a:pt x="244" y="392"/>
                  </a:cubicBezTo>
                  <a:cubicBezTo>
                    <a:pt x="244" y="392"/>
                    <a:pt x="244" y="392"/>
                    <a:pt x="244" y="392"/>
                  </a:cubicBezTo>
                  <a:cubicBezTo>
                    <a:pt x="244" y="392"/>
                    <a:pt x="244" y="392"/>
                    <a:pt x="244" y="392"/>
                  </a:cubicBezTo>
                  <a:cubicBezTo>
                    <a:pt x="245" y="392"/>
                    <a:pt x="245" y="391"/>
                    <a:pt x="245" y="391"/>
                  </a:cubicBezTo>
                  <a:cubicBezTo>
                    <a:pt x="245" y="392"/>
                    <a:pt x="245" y="392"/>
                    <a:pt x="245" y="392"/>
                  </a:cubicBezTo>
                  <a:cubicBezTo>
                    <a:pt x="245" y="392"/>
                    <a:pt x="246" y="392"/>
                    <a:pt x="246" y="391"/>
                  </a:cubicBezTo>
                  <a:cubicBezTo>
                    <a:pt x="246" y="391"/>
                    <a:pt x="246" y="391"/>
                    <a:pt x="246" y="391"/>
                  </a:cubicBezTo>
                  <a:cubicBezTo>
                    <a:pt x="246" y="391"/>
                    <a:pt x="246" y="391"/>
                    <a:pt x="246" y="391"/>
                  </a:cubicBezTo>
                  <a:cubicBezTo>
                    <a:pt x="246" y="391"/>
                    <a:pt x="246" y="392"/>
                    <a:pt x="247" y="392"/>
                  </a:cubicBezTo>
                  <a:cubicBezTo>
                    <a:pt x="247" y="392"/>
                    <a:pt x="247" y="391"/>
                    <a:pt x="247" y="391"/>
                  </a:cubicBezTo>
                  <a:cubicBezTo>
                    <a:pt x="247" y="391"/>
                    <a:pt x="247" y="391"/>
                    <a:pt x="247" y="391"/>
                  </a:cubicBezTo>
                  <a:cubicBezTo>
                    <a:pt x="248" y="391"/>
                    <a:pt x="248" y="391"/>
                    <a:pt x="248" y="391"/>
                  </a:cubicBezTo>
                  <a:cubicBezTo>
                    <a:pt x="248" y="392"/>
                    <a:pt x="248" y="392"/>
                    <a:pt x="248" y="392"/>
                  </a:cubicBezTo>
                  <a:cubicBezTo>
                    <a:pt x="248" y="392"/>
                    <a:pt x="248" y="392"/>
                    <a:pt x="249" y="391"/>
                  </a:cubicBezTo>
                  <a:cubicBezTo>
                    <a:pt x="249" y="391"/>
                    <a:pt x="249" y="391"/>
                    <a:pt x="249" y="391"/>
                  </a:cubicBezTo>
                  <a:cubicBezTo>
                    <a:pt x="249" y="391"/>
                    <a:pt x="249" y="392"/>
                    <a:pt x="249" y="392"/>
                  </a:cubicBezTo>
                  <a:cubicBezTo>
                    <a:pt x="249" y="392"/>
                    <a:pt x="249" y="391"/>
                    <a:pt x="250" y="391"/>
                  </a:cubicBezTo>
                  <a:cubicBezTo>
                    <a:pt x="250" y="391"/>
                    <a:pt x="250" y="391"/>
                    <a:pt x="250" y="391"/>
                  </a:cubicBezTo>
                  <a:cubicBezTo>
                    <a:pt x="250" y="391"/>
                    <a:pt x="250" y="391"/>
                    <a:pt x="250" y="391"/>
                  </a:cubicBezTo>
                  <a:cubicBezTo>
                    <a:pt x="250" y="391"/>
                    <a:pt x="251" y="391"/>
                    <a:pt x="251" y="391"/>
                  </a:cubicBezTo>
                  <a:cubicBezTo>
                    <a:pt x="251" y="391"/>
                    <a:pt x="251" y="392"/>
                    <a:pt x="251" y="391"/>
                  </a:cubicBezTo>
                  <a:cubicBezTo>
                    <a:pt x="251" y="391"/>
                    <a:pt x="251" y="391"/>
                    <a:pt x="252" y="391"/>
                  </a:cubicBezTo>
                  <a:cubicBezTo>
                    <a:pt x="252" y="391"/>
                    <a:pt x="252" y="391"/>
                    <a:pt x="252" y="391"/>
                  </a:cubicBezTo>
                  <a:cubicBezTo>
                    <a:pt x="252" y="392"/>
                    <a:pt x="252" y="391"/>
                    <a:pt x="252" y="391"/>
                  </a:cubicBezTo>
                  <a:cubicBezTo>
                    <a:pt x="252" y="391"/>
                    <a:pt x="252" y="391"/>
                    <a:pt x="252" y="391"/>
                  </a:cubicBezTo>
                  <a:cubicBezTo>
                    <a:pt x="253" y="391"/>
                    <a:pt x="253" y="391"/>
                    <a:pt x="253" y="391"/>
                  </a:cubicBezTo>
                  <a:cubicBezTo>
                    <a:pt x="253" y="391"/>
                    <a:pt x="253" y="392"/>
                    <a:pt x="253" y="392"/>
                  </a:cubicBezTo>
                  <a:cubicBezTo>
                    <a:pt x="253" y="392"/>
                    <a:pt x="254" y="392"/>
                    <a:pt x="254" y="391"/>
                  </a:cubicBezTo>
                  <a:cubicBezTo>
                    <a:pt x="254" y="391"/>
                    <a:pt x="254" y="391"/>
                    <a:pt x="254" y="391"/>
                  </a:cubicBezTo>
                  <a:cubicBezTo>
                    <a:pt x="254" y="391"/>
                    <a:pt x="254" y="391"/>
                    <a:pt x="254" y="391"/>
                  </a:cubicBezTo>
                  <a:cubicBezTo>
                    <a:pt x="254" y="391"/>
                    <a:pt x="254" y="391"/>
                    <a:pt x="255" y="391"/>
                  </a:cubicBezTo>
                  <a:cubicBezTo>
                    <a:pt x="255" y="391"/>
                    <a:pt x="255" y="391"/>
                    <a:pt x="255" y="391"/>
                  </a:cubicBezTo>
                  <a:cubicBezTo>
                    <a:pt x="255" y="391"/>
                    <a:pt x="255" y="391"/>
                    <a:pt x="255" y="391"/>
                  </a:cubicBezTo>
                  <a:cubicBezTo>
                    <a:pt x="256" y="391"/>
                    <a:pt x="256" y="391"/>
                    <a:pt x="256" y="391"/>
                  </a:cubicBezTo>
                  <a:cubicBezTo>
                    <a:pt x="256" y="391"/>
                    <a:pt x="256" y="391"/>
                    <a:pt x="256" y="391"/>
                  </a:cubicBezTo>
                  <a:cubicBezTo>
                    <a:pt x="256" y="391"/>
                    <a:pt x="256" y="390"/>
                    <a:pt x="257" y="390"/>
                  </a:cubicBezTo>
                  <a:cubicBezTo>
                    <a:pt x="257" y="390"/>
                    <a:pt x="257" y="391"/>
                    <a:pt x="257" y="391"/>
                  </a:cubicBezTo>
                  <a:cubicBezTo>
                    <a:pt x="257" y="391"/>
                    <a:pt x="257" y="391"/>
                    <a:pt x="257" y="391"/>
                  </a:cubicBezTo>
                  <a:cubicBezTo>
                    <a:pt x="257" y="390"/>
                    <a:pt x="257" y="390"/>
                    <a:pt x="258" y="390"/>
                  </a:cubicBezTo>
                  <a:cubicBezTo>
                    <a:pt x="258" y="390"/>
                    <a:pt x="258" y="391"/>
                    <a:pt x="258" y="391"/>
                  </a:cubicBezTo>
                  <a:cubicBezTo>
                    <a:pt x="258" y="391"/>
                    <a:pt x="258" y="390"/>
                    <a:pt x="258" y="390"/>
                  </a:cubicBezTo>
                  <a:cubicBezTo>
                    <a:pt x="258" y="391"/>
                    <a:pt x="259" y="391"/>
                    <a:pt x="259" y="391"/>
                  </a:cubicBezTo>
                  <a:cubicBezTo>
                    <a:pt x="259" y="391"/>
                    <a:pt x="259" y="391"/>
                    <a:pt x="259" y="391"/>
                  </a:cubicBezTo>
                  <a:cubicBezTo>
                    <a:pt x="259" y="391"/>
                    <a:pt x="259" y="390"/>
                    <a:pt x="260" y="390"/>
                  </a:cubicBezTo>
                  <a:cubicBezTo>
                    <a:pt x="260" y="390"/>
                    <a:pt x="260" y="390"/>
                    <a:pt x="260" y="390"/>
                  </a:cubicBezTo>
                  <a:cubicBezTo>
                    <a:pt x="260" y="391"/>
                    <a:pt x="260" y="391"/>
                    <a:pt x="260" y="391"/>
                  </a:cubicBezTo>
                  <a:cubicBezTo>
                    <a:pt x="260" y="391"/>
                    <a:pt x="260" y="391"/>
                    <a:pt x="261" y="391"/>
                  </a:cubicBezTo>
                  <a:cubicBezTo>
                    <a:pt x="261" y="391"/>
                    <a:pt x="261" y="391"/>
                    <a:pt x="261" y="391"/>
                  </a:cubicBezTo>
                  <a:cubicBezTo>
                    <a:pt x="261" y="390"/>
                    <a:pt x="261" y="390"/>
                    <a:pt x="261" y="390"/>
                  </a:cubicBezTo>
                  <a:cubicBezTo>
                    <a:pt x="261" y="390"/>
                    <a:pt x="262" y="391"/>
                    <a:pt x="262" y="391"/>
                  </a:cubicBezTo>
                  <a:cubicBezTo>
                    <a:pt x="262" y="391"/>
                    <a:pt x="262" y="390"/>
                    <a:pt x="262" y="390"/>
                  </a:cubicBezTo>
                  <a:cubicBezTo>
                    <a:pt x="262" y="390"/>
                    <a:pt x="262" y="390"/>
                    <a:pt x="262" y="390"/>
                  </a:cubicBezTo>
                  <a:cubicBezTo>
                    <a:pt x="262" y="390"/>
                    <a:pt x="263" y="390"/>
                    <a:pt x="263" y="390"/>
                  </a:cubicBezTo>
                  <a:cubicBezTo>
                    <a:pt x="263" y="390"/>
                    <a:pt x="263" y="390"/>
                    <a:pt x="263" y="390"/>
                  </a:cubicBezTo>
                  <a:cubicBezTo>
                    <a:pt x="263" y="390"/>
                    <a:pt x="263" y="390"/>
                    <a:pt x="263" y="390"/>
                  </a:cubicBezTo>
                  <a:cubicBezTo>
                    <a:pt x="264" y="390"/>
                    <a:pt x="264" y="390"/>
                    <a:pt x="264" y="390"/>
                  </a:cubicBezTo>
                  <a:cubicBezTo>
                    <a:pt x="264" y="390"/>
                    <a:pt x="264" y="390"/>
                    <a:pt x="264" y="390"/>
                  </a:cubicBezTo>
                  <a:cubicBezTo>
                    <a:pt x="264" y="390"/>
                    <a:pt x="265" y="390"/>
                    <a:pt x="265" y="390"/>
                  </a:cubicBezTo>
                  <a:cubicBezTo>
                    <a:pt x="265" y="390"/>
                    <a:pt x="265" y="391"/>
                    <a:pt x="265" y="391"/>
                  </a:cubicBezTo>
                  <a:cubicBezTo>
                    <a:pt x="265" y="391"/>
                    <a:pt x="265" y="390"/>
                    <a:pt x="265" y="390"/>
                  </a:cubicBezTo>
                  <a:cubicBezTo>
                    <a:pt x="265" y="390"/>
                    <a:pt x="265" y="390"/>
                    <a:pt x="266" y="390"/>
                  </a:cubicBezTo>
                  <a:cubicBezTo>
                    <a:pt x="266" y="390"/>
                    <a:pt x="266" y="390"/>
                    <a:pt x="266" y="390"/>
                  </a:cubicBezTo>
                  <a:cubicBezTo>
                    <a:pt x="266" y="390"/>
                    <a:pt x="266" y="391"/>
                    <a:pt x="266" y="391"/>
                  </a:cubicBezTo>
                  <a:cubicBezTo>
                    <a:pt x="267" y="391"/>
                    <a:pt x="267" y="391"/>
                    <a:pt x="267" y="390"/>
                  </a:cubicBezTo>
                  <a:cubicBezTo>
                    <a:pt x="267" y="390"/>
                    <a:pt x="267" y="390"/>
                    <a:pt x="267" y="390"/>
                  </a:cubicBezTo>
                  <a:cubicBezTo>
                    <a:pt x="267" y="390"/>
                    <a:pt x="267" y="390"/>
                    <a:pt x="267" y="390"/>
                  </a:cubicBezTo>
                  <a:cubicBezTo>
                    <a:pt x="267" y="390"/>
                    <a:pt x="268" y="390"/>
                    <a:pt x="268" y="390"/>
                  </a:cubicBezTo>
                  <a:cubicBezTo>
                    <a:pt x="268" y="390"/>
                    <a:pt x="268" y="390"/>
                    <a:pt x="268" y="390"/>
                  </a:cubicBezTo>
                  <a:cubicBezTo>
                    <a:pt x="268" y="390"/>
                    <a:pt x="268" y="390"/>
                    <a:pt x="269" y="390"/>
                  </a:cubicBezTo>
                  <a:cubicBezTo>
                    <a:pt x="269" y="390"/>
                    <a:pt x="269" y="390"/>
                    <a:pt x="269" y="390"/>
                  </a:cubicBezTo>
                  <a:cubicBezTo>
                    <a:pt x="269" y="390"/>
                    <a:pt x="269" y="390"/>
                    <a:pt x="269" y="390"/>
                  </a:cubicBezTo>
                  <a:cubicBezTo>
                    <a:pt x="269" y="390"/>
                    <a:pt x="270" y="390"/>
                    <a:pt x="270" y="390"/>
                  </a:cubicBezTo>
                  <a:cubicBezTo>
                    <a:pt x="270" y="390"/>
                    <a:pt x="270" y="390"/>
                    <a:pt x="270" y="390"/>
                  </a:cubicBezTo>
                  <a:cubicBezTo>
                    <a:pt x="270" y="390"/>
                    <a:pt x="270" y="390"/>
                    <a:pt x="270" y="390"/>
                  </a:cubicBezTo>
                  <a:cubicBezTo>
                    <a:pt x="270" y="390"/>
                    <a:pt x="271" y="390"/>
                    <a:pt x="271" y="390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2" y="390"/>
                    <a:pt x="272" y="390"/>
                    <a:pt x="272" y="390"/>
                  </a:cubicBezTo>
                  <a:cubicBezTo>
                    <a:pt x="272" y="390"/>
                    <a:pt x="272" y="390"/>
                    <a:pt x="272" y="390"/>
                  </a:cubicBezTo>
                  <a:cubicBezTo>
                    <a:pt x="272" y="389"/>
                    <a:pt x="273" y="389"/>
                    <a:pt x="273" y="390"/>
                  </a:cubicBezTo>
                  <a:cubicBezTo>
                    <a:pt x="273" y="390"/>
                    <a:pt x="273" y="390"/>
                    <a:pt x="273" y="390"/>
                  </a:cubicBezTo>
                  <a:cubicBezTo>
                    <a:pt x="273" y="390"/>
                    <a:pt x="273" y="390"/>
                    <a:pt x="273" y="390"/>
                  </a:cubicBezTo>
                  <a:cubicBezTo>
                    <a:pt x="273" y="389"/>
                    <a:pt x="273" y="389"/>
                    <a:pt x="274" y="389"/>
                  </a:cubicBezTo>
                  <a:cubicBezTo>
                    <a:pt x="274" y="389"/>
                    <a:pt x="274" y="389"/>
                    <a:pt x="274" y="389"/>
                  </a:cubicBezTo>
                  <a:cubicBezTo>
                    <a:pt x="274" y="389"/>
                    <a:pt x="274" y="390"/>
                    <a:pt x="274" y="390"/>
                  </a:cubicBezTo>
                  <a:cubicBezTo>
                    <a:pt x="275" y="390"/>
                    <a:pt x="275" y="389"/>
                    <a:pt x="275" y="389"/>
                  </a:cubicBezTo>
                  <a:cubicBezTo>
                    <a:pt x="275" y="389"/>
                    <a:pt x="275" y="390"/>
                    <a:pt x="275" y="390"/>
                  </a:cubicBezTo>
                  <a:cubicBezTo>
                    <a:pt x="275" y="390"/>
                    <a:pt x="275" y="390"/>
                    <a:pt x="275" y="390"/>
                  </a:cubicBezTo>
                  <a:cubicBezTo>
                    <a:pt x="275" y="390"/>
                    <a:pt x="276" y="390"/>
                    <a:pt x="276" y="390"/>
                  </a:cubicBezTo>
                  <a:cubicBezTo>
                    <a:pt x="276" y="390"/>
                    <a:pt x="276" y="390"/>
                    <a:pt x="276" y="390"/>
                  </a:cubicBezTo>
                  <a:cubicBezTo>
                    <a:pt x="276" y="390"/>
                    <a:pt x="276" y="390"/>
                    <a:pt x="277" y="390"/>
                  </a:cubicBezTo>
                  <a:cubicBezTo>
                    <a:pt x="277" y="389"/>
                    <a:pt x="277" y="389"/>
                    <a:pt x="277" y="389"/>
                  </a:cubicBezTo>
                  <a:cubicBezTo>
                    <a:pt x="277" y="389"/>
                    <a:pt x="277" y="389"/>
                    <a:pt x="277" y="389"/>
                  </a:cubicBezTo>
                  <a:cubicBezTo>
                    <a:pt x="277" y="389"/>
                    <a:pt x="278" y="389"/>
                    <a:pt x="278" y="389"/>
                  </a:cubicBezTo>
                  <a:cubicBezTo>
                    <a:pt x="278" y="389"/>
                    <a:pt x="278" y="389"/>
                    <a:pt x="278" y="389"/>
                  </a:cubicBezTo>
                  <a:cubicBezTo>
                    <a:pt x="278" y="389"/>
                    <a:pt x="278" y="389"/>
                    <a:pt x="278" y="389"/>
                  </a:cubicBezTo>
                  <a:cubicBezTo>
                    <a:pt x="278" y="389"/>
                    <a:pt x="279" y="389"/>
                    <a:pt x="279" y="389"/>
                  </a:cubicBezTo>
                  <a:cubicBezTo>
                    <a:pt x="279" y="389"/>
                    <a:pt x="279" y="389"/>
                    <a:pt x="279" y="389"/>
                  </a:cubicBezTo>
                  <a:cubicBezTo>
                    <a:pt x="279" y="389"/>
                    <a:pt x="279" y="390"/>
                    <a:pt x="279" y="390"/>
                  </a:cubicBezTo>
                  <a:cubicBezTo>
                    <a:pt x="280" y="390"/>
                    <a:pt x="280" y="389"/>
                    <a:pt x="280" y="389"/>
                  </a:cubicBezTo>
                  <a:cubicBezTo>
                    <a:pt x="280" y="389"/>
                    <a:pt x="280" y="389"/>
                    <a:pt x="280" y="389"/>
                  </a:cubicBezTo>
                  <a:cubicBezTo>
                    <a:pt x="280" y="389"/>
                    <a:pt x="281" y="389"/>
                    <a:pt x="281" y="389"/>
                  </a:cubicBezTo>
                  <a:cubicBezTo>
                    <a:pt x="281" y="389"/>
                    <a:pt x="281" y="389"/>
                    <a:pt x="281" y="389"/>
                  </a:cubicBezTo>
                  <a:cubicBezTo>
                    <a:pt x="281" y="389"/>
                    <a:pt x="281" y="389"/>
                    <a:pt x="281" y="389"/>
                  </a:cubicBezTo>
                  <a:cubicBezTo>
                    <a:pt x="281" y="389"/>
                    <a:pt x="281" y="389"/>
                    <a:pt x="282" y="389"/>
                  </a:cubicBezTo>
                  <a:cubicBezTo>
                    <a:pt x="282" y="389"/>
                    <a:pt x="282" y="389"/>
                    <a:pt x="282" y="389"/>
                  </a:cubicBezTo>
                  <a:cubicBezTo>
                    <a:pt x="282" y="389"/>
                    <a:pt x="282" y="389"/>
                    <a:pt x="282" y="389"/>
                  </a:cubicBezTo>
                  <a:cubicBezTo>
                    <a:pt x="283" y="389"/>
                    <a:pt x="283" y="389"/>
                    <a:pt x="283" y="389"/>
                  </a:cubicBezTo>
                  <a:cubicBezTo>
                    <a:pt x="283" y="389"/>
                    <a:pt x="283" y="389"/>
                    <a:pt x="283" y="389"/>
                  </a:cubicBezTo>
                  <a:cubicBezTo>
                    <a:pt x="283" y="389"/>
                    <a:pt x="283" y="389"/>
                    <a:pt x="283" y="389"/>
                  </a:cubicBezTo>
                  <a:cubicBezTo>
                    <a:pt x="284" y="389"/>
                    <a:pt x="284" y="388"/>
                    <a:pt x="284" y="388"/>
                  </a:cubicBezTo>
                  <a:cubicBezTo>
                    <a:pt x="284" y="388"/>
                    <a:pt x="284" y="389"/>
                    <a:pt x="284" y="389"/>
                  </a:cubicBezTo>
                  <a:cubicBezTo>
                    <a:pt x="284" y="389"/>
                    <a:pt x="284" y="389"/>
                    <a:pt x="285" y="389"/>
                  </a:cubicBezTo>
                  <a:cubicBezTo>
                    <a:pt x="285" y="389"/>
                    <a:pt x="285" y="388"/>
                    <a:pt x="285" y="388"/>
                  </a:cubicBezTo>
                  <a:cubicBezTo>
                    <a:pt x="285" y="388"/>
                    <a:pt x="285" y="388"/>
                    <a:pt x="285" y="388"/>
                  </a:cubicBezTo>
                  <a:cubicBezTo>
                    <a:pt x="285" y="388"/>
                    <a:pt x="286" y="389"/>
                    <a:pt x="286" y="389"/>
                  </a:cubicBezTo>
                  <a:cubicBezTo>
                    <a:pt x="286" y="389"/>
                    <a:pt x="286" y="388"/>
                    <a:pt x="286" y="388"/>
                  </a:cubicBezTo>
                  <a:cubicBezTo>
                    <a:pt x="286" y="388"/>
                    <a:pt x="286" y="388"/>
                    <a:pt x="286" y="388"/>
                  </a:cubicBezTo>
                  <a:cubicBezTo>
                    <a:pt x="286" y="388"/>
                    <a:pt x="287" y="389"/>
                    <a:pt x="287" y="389"/>
                  </a:cubicBezTo>
                  <a:cubicBezTo>
                    <a:pt x="287" y="389"/>
                    <a:pt x="287" y="388"/>
                    <a:pt x="287" y="388"/>
                  </a:cubicBezTo>
                  <a:cubicBezTo>
                    <a:pt x="287" y="388"/>
                    <a:pt x="287" y="388"/>
                    <a:pt x="288" y="388"/>
                  </a:cubicBezTo>
                  <a:cubicBezTo>
                    <a:pt x="288" y="388"/>
                    <a:pt x="288" y="388"/>
                    <a:pt x="288" y="388"/>
                  </a:cubicBezTo>
                  <a:cubicBezTo>
                    <a:pt x="288" y="388"/>
                    <a:pt x="288" y="388"/>
                    <a:pt x="288" y="388"/>
                  </a:cubicBezTo>
                  <a:cubicBezTo>
                    <a:pt x="288" y="388"/>
                    <a:pt x="289" y="388"/>
                    <a:pt x="289" y="388"/>
                  </a:cubicBezTo>
                  <a:cubicBezTo>
                    <a:pt x="289" y="388"/>
                    <a:pt x="289" y="388"/>
                    <a:pt x="289" y="388"/>
                  </a:cubicBezTo>
                  <a:cubicBezTo>
                    <a:pt x="289" y="388"/>
                    <a:pt x="289" y="388"/>
                    <a:pt x="289" y="388"/>
                  </a:cubicBezTo>
                  <a:cubicBezTo>
                    <a:pt x="289" y="388"/>
                    <a:pt x="290" y="388"/>
                    <a:pt x="290" y="388"/>
                  </a:cubicBezTo>
                  <a:cubicBezTo>
                    <a:pt x="290" y="388"/>
                    <a:pt x="290" y="388"/>
                    <a:pt x="290" y="388"/>
                  </a:cubicBezTo>
                  <a:cubicBezTo>
                    <a:pt x="290" y="388"/>
                    <a:pt x="290" y="388"/>
                    <a:pt x="290" y="388"/>
                  </a:cubicBezTo>
                  <a:cubicBezTo>
                    <a:pt x="291" y="388"/>
                    <a:pt x="291" y="388"/>
                    <a:pt x="291" y="388"/>
                  </a:cubicBezTo>
                  <a:cubicBezTo>
                    <a:pt x="291" y="388"/>
                    <a:pt x="291" y="388"/>
                    <a:pt x="291" y="388"/>
                  </a:cubicBezTo>
                  <a:cubicBezTo>
                    <a:pt x="291" y="388"/>
                    <a:pt x="291" y="388"/>
                    <a:pt x="291" y="388"/>
                  </a:cubicBezTo>
                  <a:cubicBezTo>
                    <a:pt x="292" y="387"/>
                    <a:pt x="292" y="387"/>
                    <a:pt x="292" y="387"/>
                  </a:cubicBezTo>
                  <a:cubicBezTo>
                    <a:pt x="292" y="387"/>
                    <a:pt x="292" y="388"/>
                    <a:pt x="292" y="388"/>
                  </a:cubicBezTo>
                  <a:cubicBezTo>
                    <a:pt x="292" y="388"/>
                    <a:pt x="292" y="388"/>
                    <a:pt x="293" y="388"/>
                  </a:cubicBezTo>
                  <a:cubicBezTo>
                    <a:pt x="293" y="388"/>
                    <a:pt x="293" y="387"/>
                    <a:pt x="293" y="387"/>
                  </a:cubicBezTo>
                  <a:cubicBezTo>
                    <a:pt x="293" y="387"/>
                    <a:pt x="293" y="387"/>
                    <a:pt x="293" y="387"/>
                  </a:cubicBezTo>
                  <a:cubicBezTo>
                    <a:pt x="294" y="387"/>
                    <a:pt x="294" y="388"/>
                    <a:pt x="294" y="388"/>
                  </a:cubicBezTo>
                  <a:cubicBezTo>
                    <a:pt x="294" y="388"/>
                    <a:pt x="294" y="387"/>
                    <a:pt x="294" y="387"/>
                  </a:cubicBezTo>
                  <a:cubicBezTo>
                    <a:pt x="294" y="387"/>
                    <a:pt x="294" y="387"/>
                    <a:pt x="294" y="387"/>
                  </a:cubicBezTo>
                  <a:cubicBezTo>
                    <a:pt x="294" y="387"/>
                    <a:pt x="295" y="387"/>
                    <a:pt x="295" y="387"/>
                  </a:cubicBezTo>
                  <a:cubicBezTo>
                    <a:pt x="295" y="387"/>
                    <a:pt x="295" y="387"/>
                    <a:pt x="295" y="387"/>
                  </a:cubicBezTo>
                  <a:cubicBezTo>
                    <a:pt x="295" y="387"/>
                    <a:pt x="295" y="387"/>
                    <a:pt x="296" y="387"/>
                  </a:cubicBezTo>
                  <a:cubicBezTo>
                    <a:pt x="296" y="387"/>
                    <a:pt x="296" y="387"/>
                    <a:pt x="296" y="387"/>
                  </a:cubicBezTo>
                  <a:cubicBezTo>
                    <a:pt x="296" y="387"/>
                    <a:pt x="296" y="386"/>
                    <a:pt x="296" y="386"/>
                  </a:cubicBezTo>
                  <a:cubicBezTo>
                    <a:pt x="296" y="387"/>
                    <a:pt x="296" y="387"/>
                    <a:pt x="296" y="387"/>
                  </a:cubicBezTo>
                  <a:cubicBezTo>
                    <a:pt x="297" y="387"/>
                    <a:pt x="297" y="387"/>
                    <a:pt x="297" y="386"/>
                  </a:cubicBezTo>
                  <a:cubicBezTo>
                    <a:pt x="297" y="386"/>
                    <a:pt x="297" y="387"/>
                    <a:pt x="297" y="387"/>
                  </a:cubicBezTo>
                  <a:cubicBezTo>
                    <a:pt x="297" y="387"/>
                    <a:pt x="298" y="386"/>
                    <a:pt x="298" y="386"/>
                  </a:cubicBezTo>
                  <a:cubicBezTo>
                    <a:pt x="298" y="386"/>
                    <a:pt x="298" y="387"/>
                    <a:pt x="298" y="387"/>
                  </a:cubicBezTo>
                  <a:cubicBezTo>
                    <a:pt x="298" y="387"/>
                    <a:pt x="298" y="387"/>
                    <a:pt x="298" y="387"/>
                  </a:cubicBezTo>
                  <a:cubicBezTo>
                    <a:pt x="299" y="387"/>
                    <a:pt x="299" y="387"/>
                    <a:pt x="299" y="387"/>
                  </a:cubicBezTo>
                  <a:cubicBezTo>
                    <a:pt x="299" y="387"/>
                    <a:pt x="299" y="386"/>
                    <a:pt x="299" y="386"/>
                  </a:cubicBezTo>
                  <a:cubicBezTo>
                    <a:pt x="299" y="386"/>
                    <a:pt x="299" y="386"/>
                    <a:pt x="299" y="386"/>
                  </a:cubicBezTo>
                  <a:cubicBezTo>
                    <a:pt x="300" y="386"/>
                    <a:pt x="300" y="387"/>
                    <a:pt x="300" y="387"/>
                  </a:cubicBezTo>
                  <a:cubicBezTo>
                    <a:pt x="300" y="387"/>
                    <a:pt x="300" y="386"/>
                    <a:pt x="300" y="386"/>
                  </a:cubicBezTo>
                  <a:cubicBezTo>
                    <a:pt x="300" y="386"/>
                    <a:pt x="300" y="386"/>
                    <a:pt x="301" y="386"/>
                  </a:cubicBezTo>
                  <a:cubicBezTo>
                    <a:pt x="301" y="386"/>
                    <a:pt x="301" y="386"/>
                    <a:pt x="301" y="386"/>
                  </a:cubicBezTo>
                  <a:cubicBezTo>
                    <a:pt x="301" y="386"/>
                    <a:pt x="301" y="387"/>
                    <a:pt x="301" y="387"/>
                  </a:cubicBezTo>
                  <a:cubicBezTo>
                    <a:pt x="302" y="387"/>
                    <a:pt x="302" y="387"/>
                    <a:pt x="302" y="386"/>
                  </a:cubicBezTo>
                  <a:cubicBezTo>
                    <a:pt x="302" y="386"/>
                    <a:pt x="302" y="386"/>
                    <a:pt x="302" y="386"/>
                  </a:cubicBezTo>
                  <a:cubicBezTo>
                    <a:pt x="302" y="386"/>
                    <a:pt x="302" y="386"/>
                    <a:pt x="302" y="386"/>
                  </a:cubicBezTo>
                  <a:cubicBezTo>
                    <a:pt x="302" y="386"/>
                    <a:pt x="303" y="386"/>
                    <a:pt x="303" y="386"/>
                  </a:cubicBezTo>
                  <a:cubicBezTo>
                    <a:pt x="303" y="386"/>
                    <a:pt x="303" y="386"/>
                    <a:pt x="303" y="386"/>
                  </a:cubicBezTo>
                  <a:cubicBezTo>
                    <a:pt x="303" y="386"/>
                    <a:pt x="303" y="386"/>
                    <a:pt x="304" y="386"/>
                  </a:cubicBezTo>
                  <a:cubicBezTo>
                    <a:pt x="304" y="386"/>
                    <a:pt x="304" y="385"/>
                    <a:pt x="304" y="386"/>
                  </a:cubicBezTo>
                  <a:cubicBezTo>
                    <a:pt x="304" y="386"/>
                    <a:pt x="304" y="386"/>
                    <a:pt x="304" y="386"/>
                  </a:cubicBezTo>
                  <a:cubicBezTo>
                    <a:pt x="304" y="386"/>
                    <a:pt x="304" y="385"/>
                    <a:pt x="304" y="385"/>
                  </a:cubicBezTo>
                  <a:cubicBezTo>
                    <a:pt x="305" y="385"/>
                    <a:pt x="305" y="386"/>
                    <a:pt x="305" y="386"/>
                  </a:cubicBezTo>
                  <a:cubicBezTo>
                    <a:pt x="305" y="386"/>
                    <a:pt x="305" y="386"/>
                    <a:pt x="305" y="386"/>
                  </a:cubicBezTo>
                  <a:cubicBezTo>
                    <a:pt x="305" y="386"/>
                    <a:pt x="306" y="386"/>
                    <a:pt x="306" y="386"/>
                  </a:cubicBezTo>
                  <a:cubicBezTo>
                    <a:pt x="306" y="386"/>
                    <a:pt x="306" y="386"/>
                    <a:pt x="306" y="386"/>
                  </a:cubicBezTo>
                  <a:cubicBezTo>
                    <a:pt x="306" y="385"/>
                    <a:pt x="306" y="385"/>
                    <a:pt x="306" y="385"/>
                  </a:cubicBezTo>
                  <a:cubicBezTo>
                    <a:pt x="307" y="385"/>
                    <a:pt x="307" y="386"/>
                    <a:pt x="307" y="386"/>
                  </a:cubicBezTo>
                  <a:cubicBezTo>
                    <a:pt x="307" y="386"/>
                    <a:pt x="307" y="385"/>
                    <a:pt x="307" y="385"/>
                  </a:cubicBezTo>
                  <a:cubicBezTo>
                    <a:pt x="307" y="385"/>
                    <a:pt x="307" y="385"/>
                    <a:pt x="307" y="386"/>
                  </a:cubicBezTo>
                  <a:cubicBezTo>
                    <a:pt x="308" y="386"/>
                    <a:pt x="308" y="385"/>
                    <a:pt x="308" y="385"/>
                  </a:cubicBezTo>
                  <a:cubicBezTo>
                    <a:pt x="308" y="385"/>
                    <a:pt x="308" y="385"/>
                    <a:pt x="308" y="385"/>
                  </a:cubicBezTo>
                  <a:cubicBezTo>
                    <a:pt x="308" y="385"/>
                    <a:pt x="308" y="385"/>
                    <a:pt x="309" y="385"/>
                  </a:cubicBezTo>
                  <a:cubicBezTo>
                    <a:pt x="309" y="385"/>
                    <a:pt x="309" y="385"/>
                    <a:pt x="309" y="385"/>
                  </a:cubicBezTo>
                  <a:cubicBezTo>
                    <a:pt x="309" y="385"/>
                    <a:pt x="309" y="384"/>
                    <a:pt x="309" y="384"/>
                  </a:cubicBezTo>
                  <a:cubicBezTo>
                    <a:pt x="310" y="384"/>
                    <a:pt x="310" y="385"/>
                    <a:pt x="310" y="385"/>
                  </a:cubicBezTo>
                  <a:cubicBezTo>
                    <a:pt x="310" y="385"/>
                    <a:pt x="310" y="385"/>
                    <a:pt x="310" y="385"/>
                  </a:cubicBezTo>
                  <a:cubicBezTo>
                    <a:pt x="310" y="385"/>
                    <a:pt x="310" y="384"/>
                    <a:pt x="310" y="384"/>
                  </a:cubicBezTo>
                  <a:cubicBezTo>
                    <a:pt x="311" y="384"/>
                    <a:pt x="311" y="384"/>
                    <a:pt x="311" y="384"/>
                  </a:cubicBezTo>
                  <a:cubicBezTo>
                    <a:pt x="311" y="385"/>
                    <a:pt x="311" y="385"/>
                    <a:pt x="311" y="385"/>
                  </a:cubicBezTo>
                  <a:cubicBezTo>
                    <a:pt x="311" y="385"/>
                    <a:pt x="311" y="384"/>
                    <a:pt x="312" y="384"/>
                  </a:cubicBezTo>
                  <a:cubicBezTo>
                    <a:pt x="312" y="384"/>
                    <a:pt x="312" y="385"/>
                    <a:pt x="312" y="385"/>
                  </a:cubicBezTo>
                  <a:cubicBezTo>
                    <a:pt x="312" y="385"/>
                    <a:pt x="312" y="385"/>
                    <a:pt x="312" y="384"/>
                  </a:cubicBezTo>
                  <a:cubicBezTo>
                    <a:pt x="312" y="384"/>
                    <a:pt x="312" y="384"/>
                    <a:pt x="313" y="384"/>
                  </a:cubicBezTo>
                  <a:cubicBezTo>
                    <a:pt x="313" y="384"/>
                    <a:pt x="313" y="384"/>
                    <a:pt x="313" y="384"/>
                  </a:cubicBezTo>
                  <a:cubicBezTo>
                    <a:pt x="313" y="384"/>
                    <a:pt x="313" y="384"/>
                    <a:pt x="313" y="384"/>
                  </a:cubicBezTo>
                  <a:cubicBezTo>
                    <a:pt x="313" y="384"/>
                    <a:pt x="314" y="384"/>
                    <a:pt x="314" y="384"/>
                  </a:cubicBezTo>
                  <a:cubicBezTo>
                    <a:pt x="314" y="384"/>
                    <a:pt x="314" y="384"/>
                    <a:pt x="314" y="384"/>
                  </a:cubicBezTo>
                  <a:cubicBezTo>
                    <a:pt x="314" y="384"/>
                    <a:pt x="314" y="384"/>
                    <a:pt x="315" y="384"/>
                  </a:cubicBezTo>
                  <a:cubicBezTo>
                    <a:pt x="315" y="384"/>
                    <a:pt x="315" y="384"/>
                    <a:pt x="315" y="384"/>
                  </a:cubicBezTo>
                  <a:cubicBezTo>
                    <a:pt x="315" y="384"/>
                    <a:pt x="315" y="384"/>
                    <a:pt x="315" y="384"/>
                  </a:cubicBezTo>
                  <a:cubicBezTo>
                    <a:pt x="315" y="384"/>
                    <a:pt x="315" y="384"/>
                    <a:pt x="315" y="384"/>
                  </a:cubicBezTo>
                  <a:cubicBezTo>
                    <a:pt x="316" y="384"/>
                    <a:pt x="316" y="384"/>
                    <a:pt x="316" y="384"/>
                  </a:cubicBezTo>
                  <a:cubicBezTo>
                    <a:pt x="316" y="384"/>
                    <a:pt x="316" y="384"/>
                    <a:pt x="316" y="384"/>
                  </a:cubicBezTo>
                  <a:cubicBezTo>
                    <a:pt x="316" y="383"/>
                    <a:pt x="317" y="383"/>
                    <a:pt x="317" y="383"/>
                  </a:cubicBezTo>
                  <a:cubicBezTo>
                    <a:pt x="317" y="383"/>
                    <a:pt x="317" y="384"/>
                    <a:pt x="317" y="384"/>
                  </a:cubicBezTo>
                  <a:cubicBezTo>
                    <a:pt x="317" y="384"/>
                    <a:pt x="317" y="383"/>
                    <a:pt x="317" y="383"/>
                  </a:cubicBezTo>
                  <a:cubicBezTo>
                    <a:pt x="318" y="383"/>
                    <a:pt x="318" y="384"/>
                    <a:pt x="318" y="384"/>
                  </a:cubicBezTo>
                  <a:cubicBezTo>
                    <a:pt x="318" y="384"/>
                    <a:pt x="318" y="383"/>
                    <a:pt x="318" y="383"/>
                  </a:cubicBezTo>
                  <a:cubicBezTo>
                    <a:pt x="318" y="383"/>
                    <a:pt x="318" y="383"/>
                    <a:pt x="318" y="383"/>
                  </a:cubicBezTo>
                  <a:cubicBezTo>
                    <a:pt x="319" y="383"/>
                    <a:pt x="319" y="383"/>
                    <a:pt x="319" y="384"/>
                  </a:cubicBezTo>
                  <a:cubicBezTo>
                    <a:pt x="319" y="384"/>
                    <a:pt x="319" y="384"/>
                    <a:pt x="319" y="384"/>
                  </a:cubicBezTo>
                  <a:cubicBezTo>
                    <a:pt x="319" y="384"/>
                    <a:pt x="319" y="384"/>
                    <a:pt x="320" y="384"/>
                  </a:cubicBezTo>
                  <a:cubicBezTo>
                    <a:pt x="320" y="383"/>
                    <a:pt x="320" y="383"/>
                    <a:pt x="320" y="383"/>
                  </a:cubicBezTo>
                  <a:cubicBezTo>
                    <a:pt x="320" y="383"/>
                    <a:pt x="320" y="383"/>
                    <a:pt x="320" y="383"/>
                  </a:cubicBezTo>
                  <a:cubicBezTo>
                    <a:pt x="320" y="383"/>
                    <a:pt x="320" y="383"/>
                    <a:pt x="321" y="384"/>
                  </a:cubicBezTo>
                  <a:cubicBezTo>
                    <a:pt x="321" y="384"/>
                    <a:pt x="321" y="384"/>
                    <a:pt x="321" y="384"/>
                  </a:cubicBezTo>
                  <a:cubicBezTo>
                    <a:pt x="321" y="383"/>
                    <a:pt x="321" y="383"/>
                    <a:pt x="321" y="383"/>
                  </a:cubicBezTo>
                  <a:cubicBezTo>
                    <a:pt x="321" y="383"/>
                    <a:pt x="322" y="383"/>
                    <a:pt x="322" y="383"/>
                  </a:cubicBezTo>
                  <a:cubicBezTo>
                    <a:pt x="322" y="383"/>
                    <a:pt x="322" y="382"/>
                    <a:pt x="322" y="382"/>
                  </a:cubicBezTo>
                  <a:cubicBezTo>
                    <a:pt x="322" y="383"/>
                    <a:pt x="322" y="383"/>
                    <a:pt x="323" y="383"/>
                  </a:cubicBezTo>
                  <a:cubicBezTo>
                    <a:pt x="323" y="383"/>
                    <a:pt x="323" y="382"/>
                    <a:pt x="323" y="382"/>
                  </a:cubicBezTo>
                  <a:cubicBezTo>
                    <a:pt x="323" y="382"/>
                    <a:pt x="323" y="383"/>
                    <a:pt x="323" y="383"/>
                  </a:cubicBezTo>
                  <a:cubicBezTo>
                    <a:pt x="323" y="383"/>
                    <a:pt x="323" y="383"/>
                    <a:pt x="323" y="383"/>
                  </a:cubicBezTo>
                  <a:cubicBezTo>
                    <a:pt x="324" y="383"/>
                    <a:pt x="324" y="382"/>
                    <a:pt x="324" y="382"/>
                  </a:cubicBezTo>
                  <a:cubicBezTo>
                    <a:pt x="324" y="382"/>
                    <a:pt x="324" y="382"/>
                    <a:pt x="324" y="382"/>
                  </a:cubicBezTo>
                  <a:cubicBezTo>
                    <a:pt x="324" y="383"/>
                    <a:pt x="325" y="382"/>
                    <a:pt x="325" y="382"/>
                  </a:cubicBezTo>
                  <a:cubicBezTo>
                    <a:pt x="325" y="383"/>
                    <a:pt x="325" y="383"/>
                    <a:pt x="325" y="383"/>
                  </a:cubicBezTo>
                  <a:cubicBezTo>
                    <a:pt x="325" y="383"/>
                    <a:pt x="325" y="383"/>
                    <a:pt x="325" y="382"/>
                  </a:cubicBezTo>
                  <a:cubicBezTo>
                    <a:pt x="325" y="382"/>
                    <a:pt x="325" y="383"/>
                    <a:pt x="326" y="382"/>
                  </a:cubicBezTo>
                  <a:cubicBezTo>
                    <a:pt x="326" y="382"/>
                    <a:pt x="326" y="382"/>
                    <a:pt x="326" y="382"/>
                  </a:cubicBezTo>
                  <a:cubicBezTo>
                    <a:pt x="326" y="382"/>
                    <a:pt x="326" y="382"/>
                    <a:pt x="326" y="382"/>
                  </a:cubicBezTo>
                  <a:cubicBezTo>
                    <a:pt x="327" y="382"/>
                    <a:pt x="327" y="382"/>
                    <a:pt x="327" y="382"/>
                  </a:cubicBezTo>
                  <a:cubicBezTo>
                    <a:pt x="327" y="382"/>
                    <a:pt x="327" y="382"/>
                    <a:pt x="327" y="382"/>
                  </a:cubicBezTo>
                  <a:cubicBezTo>
                    <a:pt x="327" y="382"/>
                    <a:pt x="327" y="382"/>
                    <a:pt x="328" y="382"/>
                  </a:cubicBezTo>
                  <a:cubicBezTo>
                    <a:pt x="328" y="382"/>
                    <a:pt x="328" y="382"/>
                    <a:pt x="328" y="382"/>
                  </a:cubicBezTo>
                  <a:cubicBezTo>
                    <a:pt x="328" y="382"/>
                    <a:pt x="328" y="382"/>
                    <a:pt x="328" y="382"/>
                  </a:cubicBezTo>
                  <a:cubicBezTo>
                    <a:pt x="328" y="382"/>
                    <a:pt x="328" y="382"/>
                    <a:pt x="329" y="382"/>
                  </a:cubicBezTo>
                  <a:cubicBezTo>
                    <a:pt x="329" y="382"/>
                    <a:pt x="329" y="382"/>
                    <a:pt x="329" y="382"/>
                  </a:cubicBezTo>
                  <a:cubicBezTo>
                    <a:pt x="329" y="382"/>
                    <a:pt x="329" y="382"/>
                    <a:pt x="329" y="382"/>
                  </a:cubicBezTo>
                  <a:cubicBezTo>
                    <a:pt x="329" y="382"/>
                    <a:pt x="330" y="382"/>
                    <a:pt x="330" y="382"/>
                  </a:cubicBezTo>
                  <a:cubicBezTo>
                    <a:pt x="330" y="382"/>
                    <a:pt x="330" y="382"/>
                    <a:pt x="330" y="382"/>
                  </a:cubicBezTo>
                  <a:cubicBezTo>
                    <a:pt x="330" y="382"/>
                    <a:pt x="330" y="382"/>
                    <a:pt x="331" y="382"/>
                  </a:cubicBezTo>
                  <a:cubicBezTo>
                    <a:pt x="331" y="382"/>
                    <a:pt x="331" y="382"/>
                    <a:pt x="331" y="382"/>
                  </a:cubicBezTo>
                  <a:cubicBezTo>
                    <a:pt x="331" y="381"/>
                    <a:pt x="331" y="381"/>
                    <a:pt x="331" y="381"/>
                  </a:cubicBezTo>
                  <a:cubicBezTo>
                    <a:pt x="331" y="381"/>
                    <a:pt x="331" y="381"/>
                    <a:pt x="331" y="382"/>
                  </a:cubicBezTo>
                  <a:cubicBezTo>
                    <a:pt x="332" y="382"/>
                    <a:pt x="332" y="382"/>
                    <a:pt x="332" y="382"/>
                  </a:cubicBezTo>
                  <a:cubicBezTo>
                    <a:pt x="332" y="381"/>
                    <a:pt x="332" y="381"/>
                    <a:pt x="332" y="381"/>
                  </a:cubicBezTo>
                  <a:cubicBezTo>
                    <a:pt x="332" y="381"/>
                    <a:pt x="333" y="381"/>
                    <a:pt x="333" y="381"/>
                  </a:cubicBezTo>
                  <a:cubicBezTo>
                    <a:pt x="333" y="381"/>
                    <a:pt x="333" y="381"/>
                    <a:pt x="333" y="381"/>
                  </a:cubicBezTo>
                  <a:cubicBezTo>
                    <a:pt x="333" y="381"/>
                    <a:pt x="333" y="381"/>
                    <a:pt x="333" y="381"/>
                  </a:cubicBezTo>
                  <a:cubicBezTo>
                    <a:pt x="333" y="381"/>
                    <a:pt x="333" y="382"/>
                    <a:pt x="334" y="382"/>
                  </a:cubicBezTo>
                  <a:cubicBezTo>
                    <a:pt x="334" y="382"/>
                    <a:pt x="334" y="381"/>
                    <a:pt x="334" y="381"/>
                  </a:cubicBezTo>
                  <a:cubicBezTo>
                    <a:pt x="334" y="381"/>
                    <a:pt x="334" y="381"/>
                    <a:pt x="334" y="381"/>
                  </a:cubicBezTo>
                  <a:cubicBezTo>
                    <a:pt x="335" y="381"/>
                    <a:pt x="335" y="381"/>
                    <a:pt x="335" y="381"/>
                  </a:cubicBezTo>
                  <a:cubicBezTo>
                    <a:pt x="335" y="381"/>
                    <a:pt x="335" y="381"/>
                    <a:pt x="335" y="381"/>
                  </a:cubicBezTo>
                  <a:cubicBezTo>
                    <a:pt x="335" y="381"/>
                    <a:pt x="335" y="381"/>
                    <a:pt x="336" y="381"/>
                  </a:cubicBezTo>
                  <a:cubicBezTo>
                    <a:pt x="336" y="381"/>
                    <a:pt x="336" y="381"/>
                    <a:pt x="336" y="381"/>
                  </a:cubicBezTo>
                  <a:cubicBezTo>
                    <a:pt x="336" y="381"/>
                    <a:pt x="336" y="381"/>
                    <a:pt x="336" y="381"/>
                  </a:cubicBezTo>
                  <a:cubicBezTo>
                    <a:pt x="336" y="381"/>
                    <a:pt x="336" y="381"/>
                    <a:pt x="337" y="381"/>
                  </a:cubicBezTo>
                  <a:cubicBezTo>
                    <a:pt x="337" y="381"/>
                    <a:pt x="337" y="380"/>
                    <a:pt x="337" y="380"/>
                  </a:cubicBezTo>
                  <a:cubicBezTo>
                    <a:pt x="337" y="380"/>
                    <a:pt x="337" y="381"/>
                    <a:pt x="337" y="381"/>
                  </a:cubicBezTo>
                  <a:cubicBezTo>
                    <a:pt x="338" y="381"/>
                    <a:pt x="338" y="381"/>
                    <a:pt x="338" y="381"/>
                  </a:cubicBezTo>
                  <a:cubicBezTo>
                    <a:pt x="338" y="381"/>
                    <a:pt x="338" y="381"/>
                    <a:pt x="338" y="380"/>
                  </a:cubicBezTo>
                  <a:cubicBezTo>
                    <a:pt x="338" y="380"/>
                    <a:pt x="338" y="380"/>
                    <a:pt x="339" y="380"/>
                  </a:cubicBezTo>
                  <a:cubicBezTo>
                    <a:pt x="339" y="380"/>
                    <a:pt x="339" y="381"/>
                    <a:pt x="339" y="381"/>
                  </a:cubicBezTo>
                  <a:cubicBezTo>
                    <a:pt x="339" y="381"/>
                    <a:pt x="339" y="380"/>
                    <a:pt x="339" y="380"/>
                  </a:cubicBezTo>
                  <a:cubicBezTo>
                    <a:pt x="339" y="380"/>
                    <a:pt x="339" y="380"/>
                    <a:pt x="340" y="380"/>
                  </a:cubicBezTo>
                  <a:cubicBezTo>
                    <a:pt x="340" y="381"/>
                    <a:pt x="340" y="381"/>
                    <a:pt x="340" y="381"/>
                  </a:cubicBezTo>
                  <a:cubicBezTo>
                    <a:pt x="340" y="381"/>
                    <a:pt x="340" y="380"/>
                    <a:pt x="340" y="380"/>
                  </a:cubicBezTo>
                  <a:cubicBezTo>
                    <a:pt x="340" y="380"/>
                    <a:pt x="341" y="380"/>
                    <a:pt x="341" y="380"/>
                  </a:cubicBezTo>
                  <a:cubicBezTo>
                    <a:pt x="341" y="380"/>
                    <a:pt x="341" y="380"/>
                    <a:pt x="341" y="380"/>
                  </a:cubicBezTo>
                  <a:cubicBezTo>
                    <a:pt x="341" y="380"/>
                    <a:pt x="341" y="380"/>
                    <a:pt x="341" y="380"/>
                  </a:cubicBezTo>
                  <a:cubicBezTo>
                    <a:pt x="341" y="380"/>
                    <a:pt x="342" y="380"/>
                    <a:pt x="342" y="380"/>
                  </a:cubicBezTo>
                  <a:cubicBezTo>
                    <a:pt x="342" y="380"/>
                    <a:pt x="342" y="380"/>
                    <a:pt x="342" y="380"/>
                  </a:cubicBezTo>
                  <a:cubicBezTo>
                    <a:pt x="342" y="380"/>
                    <a:pt x="342" y="380"/>
                    <a:pt x="342" y="380"/>
                  </a:cubicBezTo>
                  <a:cubicBezTo>
                    <a:pt x="343" y="380"/>
                    <a:pt x="343" y="380"/>
                    <a:pt x="343" y="380"/>
                  </a:cubicBezTo>
                  <a:cubicBezTo>
                    <a:pt x="343" y="380"/>
                    <a:pt x="343" y="379"/>
                    <a:pt x="343" y="379"/>
                  </a:cubicBezTo>
                  <a:cubicBezTo>
                    <a:pt x="343" y="379"/>
                    <a:pt x="344" y="380"/>
                    <a:pt x="344" y="380"/>
                  </a:cubicBezTo>
                  <a:cubicBezTo>
                    <a:pt x="344" y="380"/>
                    <a:pt x="344" y="380"/>
                    <a:pt x="344" y="380"/>
                  </a:cubicBezTo>
                  <a:cubicBezTo>
                    <a:pt x="344" y="380"/>
                    <a:pt x="344" y="380"/>
                    <a:pt x="344" y="380"/>
                  </a:cubicBezTo>
                  <a:cubicBezTo>
                    <a:pt x="344" y="379"/>
                    <a:pt x="344" y="379"/>
                    <a:pt x="345" y="379"/>
                  </a:cubicBezTo>
                  <a:cubicBezTo>
                    <a:pt x="345" y="379"/>
                    <a:pt x="345" y="379"/>
                    <a:pt x="345" y="379"/>
                  </a:cubicBezTo>
                  <a:cubicBezTo>
                    <a:pt x="345" y="379"/>
                    <a:pt x="345" y="380"/>
                    <a:pt x="345" y="380"/>
                  </a:cubicBezTo>
                  <a:cubicBezTo>
                    <a:pt x="346" y="380"/>
                    <a:pt x="346" y="379"/>
                    <a:pt x="346" y="379"/>
                  </a:cubicBezTo>
                  <a:cubicBezTo>
                    <a:pt x="346" y="379"/>
                    <a:pt x="346" y="380"/>
                    <a:pt x="346" y="380"/>
                  </a:cubicBezTo>
                  <a:cubicBezTo>
                    <a:pt x="346" y="380"/>
                    <a:pt x="346" y="379"/>
                    <a:pt x="347" y="379"/>
                  </a:cubicBezTo>
                  <a:cubicBezTo>
                    <a:pt x="347" y="379"/>
                    <a:pt x="347" y="380"/>
                    <a:pt x="347" y="380"/>
                  </a:cubicBezTo>
                  <a:cubicBezTo>
                    <a:pt x="347" y="380"/>
                    <a:pt x="347" y="379"/>
                    <a:pt x="347" y="379"/>
                  </a:cubicBezTo>
                  <a:cubicBezTo>
                    <a:pt x="347" y="379"/>
                    <a:pt x="347" y="379"/>
                    <a:pt x="348" y="379"/>
                  </a:cubicBezTo>
                  <a:cubicBezTo>
                    <a:pt x="348" y="379"/>
                    <a:pt x="348" y="379"/>
                    <a:pt x="348" y="379"/>
                  </a:cubicBezTo>
                  <a:cubicBezTo>
                    <a:pt x="348" y="379"/>
                    <a:pt x="348" y="379"/>
                    <a:pt x="348" y="379"/>
                  </a:cubicBezTo>
                  <a:cubicBezTo>
                    <a:pt x="348" y="379"/>
                    <a:pt x="349" y="379"/>
                    <a:pt x="349" y="379"/>
                  </a:cubicBezTo>
                  <a:cubicBezTo>
                    <a:pt x="349" y="379"/>
                    <a:pt x="349" y="379"/>
                    <a:pt x="349" y="379"/>
                  </a:cubicBezTo>
                  <a:cubicBezTo>
                    <a:pt x="349" y="379"/>
                    <a:pt x="349" y="379"/>
                    <a:pt x="349" y="379"/>
                  </a:cubicBezTo>
                  <a:cubicBezTo>
                    <a:pt x="349" y="379"/>
                    <a:pt x="350" y="379"/>
                    <a:pt x="350" y="379"/>
                  </a:cubicBezTo>
                  <a:cubicBezTo>
                    <a:pt x="350" y="379"/>
                    <a:pt x="350" y="379"/>
                    <a:pt x="350" y="379"/>
                  </a:cubicBezTo>
                  <a:cubicBezTo>
                    <a:pt x="350" y="379"/>
                    <a:pt x="350" y="379"/>
                    <a:pt x="350" y="379"/>
                  </a:cubicBezTo>
                  <a:cubicBezTo>
                    <a:pt x="351" y="379"/>
                    <a:pt x="351" y="379"/>
                    <a:pt x="351" y="379"/>
                  </a:cubicBezTo>
                  <a:cubicBezTo>
                    <a:pt x="351" y="379"/>
                    <a:pt x="351" y="379"/>
                    <a:pt x="351" y="379"/>
                  </a:cubicBezTo>
                  <a:cubicBezTo>
                    <a:pt x="351" y="379"/>
                    <a:pt x="352" y="378"/>
                    <a:pt x="352" y="378"/>
                  </a:cubicBezTo>
                  <a:cubicBezTo>
                    <a:pt x="352" y="378"/>
                    <a:pt x="352" y="379"/>
                    <a:pt x="352" y="379"/>
                  </a:cubicBezTo>
                  <a:cubicBezTo>
                    <a:pt x="352" y="379"/>
                    <a:pt x="352" y="379"/>
                    <a:pt x="352" y="379"/>
                  </a:cubicBezTo>
                  <a:cubicBezTo>
                    <a:pt x="352" y="379"/>
                    <a:pt x="352" y="379"/>
                    <a:pt x="353" y="379"/>
                  </a:cubicBezTo>
                  <a:cubicBezTo>
                    <a:pt x="353" y="379"/>
                    <a:pt x="353" y="379"/>
                    <a:pt x="353" y="379"/>
                  </a:cubicBezTo>
                  <a:cubicBezTo>
                    <a:pt x="353" y="379"/>
                    <a:pt x="353" y="379"/>
                    <a:pt x="353" y="379"/>
                  </a:cubicBezTo>
                  <a:cubicBezTo>
                    <a:pt x="354" y="379"/>
                    <a:pt x="354" y="379"/>
                    <a:pt x="354" y="379"/>
                  </a:cubicBezTo>
                  <a:cubicBezTo>
                    <a:pt x="354" y="379"/>
                    <a:pt x="354" y="379"/>
                    <a:pt x="354" y="379"/>
                  </a:cubicBezTo>
                  <a:cubicBezTo>
                    <a:pt x="354" y="379"/>
                    <a:pt x="354" y="379"/>
                    <a:pt x="354" y="379"/>
                  </a:cubicBezTo>
                  <a:cubicBezTo>
                    <a:pt x="354" y="379"/>
                    <a:pt x="355" y="379"/>
                    <a:pt x="355" y="379"/>
                  </a:cubicBezTo>
                  <a:cubicBezTo>
                    <a:pt x="355" y="379"/>
                    <a:pt x="355" y="379"/>
                    <a:pt x="355" y="379"/>
                  </a:cubicBezTo>
                  <a:cubicBezTo>
                    <a:pt x="355" y="378"/>
                    <a:pt x="355" y="378"/>
                    <a:pt x="356" y="378"/>
                  </a:cubicBezTo>
                  <a:cubicBezTo>
                    <a:pt x="356" y="378"/>
                    <a:pt x="356" y="379"/>
                    <a:pt x="356" y="379"/>
                  </a:cubicBezTo>
                  <a:cubicBezTo>
                    <a:pt x="356" y="379"/>
                    <a:pt x="356" y="379"/>
                    <a:pt x="356" y="378"/>
                  </a:cubicBezTo>
                  <a:cubicBezTo>
                    <a:pt x="356" y="378"/>
                    <a:pt x="357" y="379"/>
                    <a:pt x="357" y="379"/>
                  </a:cubicBezTo>
                  <a:cubicBezTo>
                    <a:pt x="357" y="379"/>
                    <a:pt x="357" y="378"/>
                    <a:pt x="357" y="378"/>
                  </a:cubicBezTo>
                  <a:cubicBezTo>
                    <a:pt x="357" y="378"/>
                    <a:pt x="357" y="379"/>
                    <a:pt x="357" y="379"/>
                  </a:cubicBezTo>
                  <a:cubicBezTo>
                    <a:pt x="357" y="379"/>
                    <a:pt x="358" y="379"/>
                    <a:pt x="358" y="379"/>
                  </a:cubicBezTo>
                  <a:cubicBezTo>
                    <a:pt x="358" y="379"/>
                    <a:pt x="358" y="379"/>
                    <a:pt x="358" y="379"/>
                  </a:cubicBezTo>
                  <a:cubicBezTo>
                    <a:pt x="358" y="379"/>
                    <a:pt x="358" y="378"/>
                    <a:pt x="358" y="378"/>
                  </a:cubicBezTo>
                  <a:cubicBezTo>
                    <a:pt x="359" y="378"/>
                    <a:pt x="359" y="379"/>
                    <a:pt x="359" y="379"/>
                  </a:cubicBezTo>
                  <a:cubicBezTo>
                    <a:pt x="359" y="379"/>
                    <a:pt x="359" y="378"/>
                    <a:pt x="359" y="378"/>
                  </a:cubicBezTo>
                  <a:cubicBezTo>
                    <a:pt x="359" y="378"/>
                    <a:pt x="360" y="378"/>
                    <a:pt x="360" y="378"/>
                  </a:cubicBezTo>
                  <a:cubicBezTo>
                    <a:pt x="360" y="378"/>
                    <a:pt x="360" y="378"/>
                    <a:pt x="360" y="378"/>
                  </a:cubicBezTo>
                  <a:cubicBezTo>
                    <a:pt x="360" y="378"/>
                    <a:pt x="360" y="379"/>
                    <a:pt x="360" y="379"/>
                  </a:cubicBezTo>
                  <a:cubicBezTo>
                    <a:pt x="360" y="379"/>
                    <a:pt x="360" y="379"/>
                    <a:pt x="361" y="379"/>
                  </a:cubicBezTo>
                  <a:cubicBezTo>
                    <a:pt x="361" y="379"/>
                    <a:pt x="361" y="379"/>
                    <a:pt x="361" y="379"/>
                  </a:cubicBezTo>
                  <a:cubicBezTo>
                    <a:pt x="361" y="379"/>
                    <a:pt x="361" y="378"/>
                    <a:pt x="361" y="378"/>
                  </a:cubicBezTo>
                  <a:cubicBezTo>
                    <a:pt x="362" y="378"/>
                    <a:pt x="362" y="378"/>
                    <a:pt x="362" y="378"/>
                  </a:cubicBezTo>
                  <a:cubicBezTo>
                    <a:pt x="362" y="378"/>
                    <a:pt x="362" y="379"/>
                    <a:pt x="362" y="378"/>
                  </a:cubicBezTo>
                  <a:cubicBezTo>
                    <a:pt x="362" y="378"/>
                    <a:pt x="362" y="378"/>
                    <a:pt x="362" y="378"/>
                  </a:cubicBezTo>
                  <a:cubicBezTo>
                    <a:pt x="363" y="378"/>
                    <a:pt x="363" y="378"/>
                    <a:pt x="363" y="378"/>
                  </a:cubicBezTo>
                  <a:cubicBezTo>
                    <a:pt x="363" y="378"/>
                    <a:pt x="363" y="378"/>
                    <a:pt x="363" y="378"/>
                  </a:cubicBezTo>
                  <a:cubicBezTo>
                    <a:pt x="363" y="378"/>
                    <a:pt x="363" y="378"/>
                    <a:pt x="364" y="378"/>
                  </a:cubicBezTo>
                  <a:cubicBezTo>
                    <a:pt x="364" y="378"/>
                    <a:pt x="364" y="378"/>
                    <a:pt x="364" y="378"/>
                  </a:cubicBezTo>
                  <a:cubicBezTo>
                    <a:pt x="364" y="378"/>
                    <a:pt x="364" y="378"/>
                    <a:pt x="364" y="378"/>
                  </a:cubicBezTo>
                  <a:cubicBezTo>
                    <a:pt x="364" y="378"/>
                    <a:pt x="365" y="378"/>
                    <a:pt x="365" y="378"/>
                  </a:cubicBezTo>
                  <a:cubicBezTo>
                    <a:pt x="365" y="378"/>
                    <a:pt x="365" y="378"/>
                    <a:pt x="365" y="378"/>
                  </a:cubicBezTo>
                  <a:cubicBezTo>
                    <a:pt x="365" y="378"/>
                    <a:pt x="365" y="378"/>
                    <a:pt x="365" y="378"/>
                  </a:cubicBezTo>
                  <a:cubicBezTo>
                    <a:pt x="365" y="378"/>
                    <a:pt x="366" y="378"/>
                    <a:pt x="366" y="378"/>
                  </a:cubicBezTo>
                  <a:cubicBezTo>
                    <a:pt x="366" y="378"/>
                    <a:pt x="366" y="377"/>
                    <a:pt x="366" y="377"/>
                  </a:cubicBezTo>
                  <a:cubicBezTo>
                    <a:pt x="366" y="377"/>
                    <a:pt x="366" y="377"/>
                    <a:pt x="367" y="377"/>
                  </a:cubicBezTo>
                  <a:cubicBezTo>
                    <a:pt x="367" y="377"/>
                    <a:pt x="367" y="378"/>
                    <a:pt x="367" y="378"/>
                  </a:cubicBezTo>
                  <a:cubicBezTo>
                    <a:pt x="367" y="378"/>
                    <a:pt x="367" y="377"/>
                    <a:pt x="367" y="377"/>
                  </a:cubicBezTo>
                  <a:cubicBezTo>
                    <a:pt x="367" y="377"/>
                    <a:pt x="368" y="378"/>
                    <a:pt x="368" y="378"/>
                  </a:cubicBezTo>
                  <a:cubicBezTo>
                    <a:pt x="368" y="378"/>
                    <a:pt x="368" y="377"/>
                    <a:pt x="368" y="377"/>
                  </a:cubicBezTo>
                  <a:cubicBezTo>
                    <a:pt x="368" y="377"/>
                    <a:pt x="368" y="377"/>
                    <a:pt x="368" y="377"/>
                  </a:cubicBezTo>
                  <a:cubicBezTo>
                    <a:pt x="368" y="377"/>
                    <a:pt x="369" y="377"/>
                    <a:pt x="369" y="377"/>
                  </a:cubicBezTo>
                  <a:cubicBezTo>
                    <a:pt x="369" y="377"/>
                    <a:pt x="369" y="378"/>
                    <a:pt x="369" y="378"/>
                  </a:cubicBezTo>
                  <a:cubicBezTo>
                    <a:pt x="369" y="378"/>
                    <a:pt x="369" y="377"/>
                    <a:pt x="369" y="377"/>
                  </a:cubicBezTo>
                  <a:cubicBezTo>
                    <a:pt x="370" y="377"/>
                    <a:pt x="370" y="377"/>
                    <a:pt x="370" y="377"/>
                  </a:cubicBezTo>
                  <a:cubicBezTo>
                    <a:pt x="370" y="377"/>
                    <a:pt x="370" y="378"/>
                    <a:pt x="370" y="378"/>
                  </a:cubicBezTo>
                  <a:cubicBezTo>
                    <a:pt x="370" y="378"/>
                    <a:pt x="370" y="377"/>
                    <a:pt x="370" y="377"/>
                  </a:cubicBezTo>
                  <a:cubicBezTo>
                    <a:pt x="371" y="377"/>
                    <a:pt x="371" y="377"/>
                    <a:pt x="371" y="377"/>
                  </a:cubicBezTo>
                  <a:cubicBezTo>
                    <a:pt x="371" y="377"/>
                    <a:pt x="371" y="377"/>
                    <a:pt x="371" y="377"/>
                  </a:cubicBezTo>
                  <a:cubicBezTo>
                    <a:pt x="371" y="377"/>
                    <a:pt x="371" y="377"/>
                    <a:pt x="372" y="377"/>
                  </a:cubicBezTo>
                  <a:cubicBezTo>
                    <a:pt x="372" y="377"/>
                    <a:pt x="372" y="377"/>
                    <a:pt x="372" y="377"/>
                  </a:cubicBezTo>
                  <a:cubicBezTo>
                    <a:pt x="372" y="377"/>
                    <a:pt x="372" y="377"/>
                    <a:pt x="372" y="377"/>
                  </a:cubicBezTo>
                  <a:cubicBezTo>
                    <a:pt x="373" y="377"/>
                    <a:pt x="373" y="377"/>
                    <a:pt x="373" y="377"/>
                  </a:cubicBezTo>
                  <a:cubicBezTo>
                    <a:pt x="373" y="377"/>
                    <a:pt x="373" y="377"/>
                    <a:pt x="373" y="377"/>
                  </a:cubicBezTo>
                  <a:cubicBezTo>
                    <a:pt x="373" y="377"/>
                    <a:pt x="373" y="377"/>
                    <a:pt x="373" y="377"/>
                  </a:cubicBezTo>
                  <a:cubicBezTo>
                    <a:pt x="373" y="377"/>
                    <a:pt x="374" y="377"/>
                    <a:pt x="374" y="377"/>
                  </a:cubicBezTo>
                  <a:cubicBezTo>
                    <a:pt x="374" y="377"/>
                    <a:pt x="374" y="377"/>
                    <a:pt x="374" y="377"/>
                  </a:cubicBezTo>
                  <a:cubicBezTo>
                    <a:pt x="374" y="377"/>
                    <a:pt x="374" y="377"/>
                    <a:pt x="375" y="377"/>
                  </a:cubicBezTo>
                  <a:cubicBezTo>
                    <a:pt x="375" y="377"/>
                    <a:pt x="375" y="377"/>
                    <a:pt x="375" y="377"/>
                  </a:cubicBezTo>
                  <a:cubicBezTo>
                    <a:pt x="375" y="377"/>
                    <a:pt x="375" y="377"/>
                    <a:pt x="375" y="377"/>
                  </a:cubicBezTo>
                  <a:cubicBezTo>
                    <a:pt x="375" y="377"/>
                    <a:pt x="376" y="377"/>
                    <a:pt x="376" y="377"/>
                  </a:cubicBezTo>
                  <a:cubicBezTo>
                    <a:pt x="376" y="377"/>
                    <a:pt x="376" y="377"/>
                    <a:pt x="376" y="377"/>
                  </a:cubicBezTo>
                  <a:cubicBezTo>
                    <a:pt x="376" y="377"/>
                    <a:pt x="376" y="377"/>
                    <a:pt x="376" y="377"/>
                  </a:cubicBezTo>
                  <a:cubicBezTo>
                    <a:pt x="376" y="377"/>
                    <a:pt x="377" y="377"/>
                    <a:pt x="377" y="377"/>
                  </a:cubicBezTo>
                  <a:cubicBezTo>
                    <a:pt x="377" y="377"/>
                    <a:pt x="377" y="377"/>
                    <a:pt x="377" y="377"/>
                  </a:cubicBezTo>
                  <a:cubicBezTo>
                    <a:pt x="377" y="377"/>
                    <a:pt x="377" y="377"/>
                    <a:pt x="377" y="377"/>
                  </a:cubicBezTo>
                  <a:cubicBezTo>
                    <a:pt x="378" y="377"/>
                    <a:pt x="378" y="377"/>
                    <a:pt x="378" y="377"/>
                  </a:cubicBezTo>
                  <a:cubicBezTo>
                    <a:pt x="378" y="377"/>
                    <a:pt x="378" y="377"/>
                    <a:pt x="378" y="377"/>
                  </a:cubicBezTo>
                  <a:cubicBezTo>
                    <a:pt x="378" y="377"/>
                    <a:pt x="378" y="377"/>
                    <a:pt x="378" y="377"/>
                  </a:cubicBezTo>
                  <a:cubicBezTo>
                    <a:pt x="379" y="377"/>
                    <a:pt x="379" y="377"/>
                    <a:pt x="379" y="377"/>
                  </a:cubicBezTo>
                  <a:cubicBezTo>
                    <a:pt x="379" y="377"/>
                    <a:pt x="379" y="377"/>
                    <a:pt x="379" y="377"/>
                  </a:cubicBezTo>
                  <a:cubicBezTo>
                    <a:pt x="379" y="377"/>
                    <a:pt x="379" y="377"/>
                    <a:pt x="380" y="377"/>
                  </a:cubicBezTo>
                  <a:cubicBezTo>
                    <a:pt x="380" y="377"/>
                    <a:pt x="380" y="377"/>
                    <a:pt x="380" y="377"/>
                  </a:cubicBezTo>
                  <a:cubicBezTo>
                    <a:pt x="380" y="377"/>
                    <a:pt x="380" y="377"/>
                    <a:pt x="380" y="377"/>
                  </a:cubicBezTo>
                  <a:cubicBezTo>
                    <a:pt x="381" y="377"/>
                    <a:pt x="381" y="377"/>
                    <a:pt x="381" y="377"/>
                  </a:cubicBezTo>
                  <a:cubicBezTo>
                    <a:pt x="381" y="377"/>
                    <a:pt x="381" y="377"/>
                    <a:pt x="381" y="377"/>
                  </a:cubicBezTo>
                  <a:cubicBezTo>
                    <a:pt x="381" y="377"/>
                    <a:pt x="381" y="377"/>
                    <a:pt x="381" y="377"/>
                  </a:cubicBezTo>
                  <a:cubicBezTo>
                    <a:pt x="381" y="377"/>
                    <a:pt x="382" y="377"/>
                    <a:pt x="382" y="377"/>
                  </a:cubicBezTo>
                  <a:cubicBezTo>
                    <a:pt x="382" y="377"/>
                    <a:pt x="382" y="377"/>
                    <a:pt x="382" y="377"/>
                  </a:cubicBezTo>
                  <a:cubicBezTo>
                    <a:pt x="382" y="377"/>
                    <a:pt x="382" y="377"/>
                    <a:pt x="383" y="377"/>
                  </a:cubicBezTo>
                  <a:cubicBezTo>
                    <a:pt x="383" y="377"/>
                    <a:pt x="383" y="377"/>
                    <a:pt x="383" y="377"/>
                  </a:cubicBezTo>
                  <a:cubicBezTo>
                    <a:pt x="383" y="376"/>
                    <a:pt x="383" y="376"/>
                    <a:pt x="383" y="376"/>
                  </a:cubicBezTo>
                  <a:cubicBezTo>
                    <a:pt x="383" y="376"/>
                    <a:pt x="383" y="376"/>
                    <a:pt x="383" y="376"/>
                  </a:cubicBezTo>
                  <a:cubicBezTo>
                    <a:pt x="384" y="377"/>
                    <a:pt x="384" y="377"/>
                    <a:pt x="384" y="377"/>
                  </a:cubicBezTo>
                  <a:cubicBezTo>
                    <a:pt x="384" y="377"/>
                    <a:pt x="384" y="377"/>
                    <a:pt x="384" y="377"/>
                  </a:cubicBezTo>
                  <a:cubicBezTo>
                    <a:pt x="384" y="376"/>
                    <a:pt x="385" y="376"/>
                    <a:pt x="385" y="376"/>
                  </a:cubicBezTo>
                  <a:cubicBezTo>
                    <a:pt x="385" y="376"/>
                    <a:pt x="385" y="376"/>
                    <a:pt x="385" y="376"/>
                  </a:cubicBezTo>
                  <a:cubicBezTo>
                    <a:pt x="385" y="376"/>
                    <a:pt x="385" y="376"/>
                    <a:pt x="385" y="376"/>
                  </a:cubicBezTo>
                  <a:cubicBezTo>
                    <a:pt x="386" y="377"/>
                    <a:pt x="386" y="377"/>
                    <a:pt x="386" y="377"/>
                  </a:cubicBezTo>
                  <a:cubicBezTo>
                    <a:pt x="386" y="377"/>
                    <a:pt x="386" y="377"/>
                    <a:pt x="386" y="377"/>
                  </a:cubicBezTo>
                  <a:cubicBezTo>
                    <a:pt x="386" y="377"/>
                    <a:pt x="386" y="376"/>
                    <a:pt x="386" y="376"/>
                  </a:cubicBezTo>
                  <a:cubicBezTo>
                    <a:pt x="387" y="376"/>
                    <a:pt x="387" y="377"/>
                    <a:pt x="387" y="377"/>
                  </a:cubicBezTo>
                  <a:cubicBezTo>
                    <a:pt x="387" y="377"/>
                    <a:pt x="387" y="377"/>
                    <a:pt x="387" y="377"/>
                  </a:cubicBezTo>
                  <a:cubicBezTo>
                    <a:pt x="387" y="376"/>
                    <a:pt x="387" y="376"/>
                    <a:pt x="388" y="376"/>
                  </a:cubicBezTo>
                  <a:cubicBezTo>
                    <a:pt x="388" y="375"/>
                    <a:pt x="388" y="376"/>
                    <a:pt x="388" y="376"/>
                  </a:cubicBezTo>
                  <a:cubicBezTo>
                    <a:pt x="388" y="376"/>
                    <a:pt x="388" y="376"/>
                    <a:pt x="388" y="376"/>
                  </a:cubicBezTo>
                  <a:cubicBezTo>
                    <a:pt x="389" y="376"/>
                    <a:pt x="389" y="376"/>
                    <a:pt x="389" y="376"/>
                  </a:cubicBezTo>
                  <a:cubicBezTo>
                    <a:pt x="389" y="376"/>
                    <a:pt x="389" y="376"/>
                    <a:pt x="389" y="376"/>
                  </a:cubicBezTo>
                  <a:cubicBezTo>
                    <a:pt x="389" y="376"/>
                    <a:pt x="389" y="376"/>
                    <a:pt x="389" y="376"/>
                  </a:cubicBezTo>
                  <a:cubicBezTo>
                    <a:pt x="390" y="376"/>
                    <a:pt x="390" y="376"/>
                    <a:pt x="390" y="376"/>
                  </a:cubicBezTo>
                  <a:cubicBezTo>
                    <a:pt x="390" y="376"/>
                    <a:pt x="390" y="376"/>
                    <a:pt x="390" y="376"/>
                  </a:cubicBezTo>
                  <a:cubicBezTo>
                    <a:pt x="390" y="376"/>
                    <a:pt x="390" y="376"/>
                    <a:pt x="391" y="376"/>
                  </a:cubicBezTo>
                  <a:cubicBezTo>
                    <a:pt x="391" y="376"/>
                    <a:pt x="391" y="376"/>
                    <a:pt x="391" y="376"/>
                  </a:cubicBezTo>
                  <a:cubicBezTo>
                    <a:pt x="391" y="376"/>
                    <a:pt x="391" y="376"/>
                    <a:pt x="391" y="376"/>
                  </a:cubicBezTo>
                  <a:cubicBezTo>
                    <a:pt x="391" y="376"/>
                    <a:pt x="391" y="376"/>
                    <a:pt x="392" y="376"/>
                  </a:cubicBezTo>
                  <a:cubicBezTo>
                    <a:pt x="392" y="375"/>
                    <a:pt x="392" y="375"/>
                    <a:pt x="392" y="375"/>
                  </a:cubicBezTo>
                  <a:cubicBezTo>
                    <a:pt x="392" y="375"/>
                    <a:pt x="392" y="375"/>
                    <a:pt x="392" y="376"/>
                  </a:cubicBezTo>
                  <a:cubicBezTo>
                    <a:pt x="392" y="376"/>
                    <a:pt x="393" y="376"/>
                    <a:pt x="393" y="376"/>
                  </a:cubicBezTo>
                  <a:cubicBezTo>
                    <a:pt x="393" y="376"/>
                    <a:pt x="393" y="375"/>
                    <a:pt x="393" y="375"/>
                  </a:cubicBezTo>
                  <a:cubicBezTo>
                    <a:pt x="393" y="375"/>
                    <a:pt x="393" y="376"/>
                    <a:pt x="394" y="376"/>
                  </a:cubicBezTo>
                  <a:cubicBezTo>
                    <a:pt x="394" y="376"/>
                    <a:pt x="394" y="376"/>
                    <a:pt x="394" y="376"/>
                  </a:cubicBezTo>
                  <a:cubicBezTo>
                    <a:pt x="394" y="375"/>
                    <a:pt x="394" y="375"/>
                    <a:pt x="394" y="375"/>
                  </a:cubicBezTo>
                  <a:cubicBezTo>
                    <a:pt x="394" y="375"/>
                    <a:pt x="394" y="376"/>
                    <a:pt x="394" y="376"/>
                  </a:cubicBezTo>
                  <a:cubicBezTo>
                    <a:pt x="395" y="376"/>
                    <a:pt x="395" y="375"/>
                    <a:pt x="395" y="375"/>
                  </a:cubicBezTo>
                  <a:cubicBezTo>
                    <a:pt x="395" y="375"/>
                    <a:pt x="395" y="376"/>
                    <a:pt x="395" y="376"/>
                  </a:cubicBezTo>
                  <a:cubicBezTo>
                    <a:pt x="395" y="375"/>
                    <a:pt x="396" y="375"/>
                    <a:pt x="396" y="375"/>
                  </a:cubicBezTo>
                  <a:cubicBezTo>
                    <a:pt x="396" y="375"/>
                    <a:pt x="396" y="374"/>
                    <a:pt x="396" y="374"/>
                  </a:cubicBezTo>
                  <a:cubicBezTo>
                    <a:pt x="396" y="374"/>
                    <a:pt x="396" y="374"/>
                    <a:pt x="396" y="375"/>
                  </a:cubicBezTo>
                  <a:cubicBezTo>
                    <a:pt x="397" y="375"/>
                    <a:pt x="397" y="375"/>
                    <a:pt x="397" y="375"/>
                  </a:cubicBezTo>
                  <a:cubicBezTo>
                    <a:pt x="397" y="375"/>
                    <a:pt x="397" y="375"/>
                    <a:pt x="397" y="375"/>
                  </a:cubicBezTo>
                  <a:cubicBezTo>
                    <a:pt x="397" y="375"/>
                    <a:pt x="397" y="375"/>
                    <a:pt x="397" y="375"/>
                  </a:cubicBezTo>
                  <a:cubicBezTo>
                    <a:pt x="398" y="375"/>
                    <a:pt x="398" y="375"/>
                    <a:pt x="398" y="375"/>
                  </a:cubicBezTo>
                  <a:cubicBezTo>
                    <a:pt x="398" y="375"/>
                    <a:pt x="398" y="374"/>
                    <a:pt x="398" y="374"/>
                  </a:cubicBezTo>
                  <a:cubicBezTo>
                    <a:pt x="398" y="374"/>
                    <a:pt x="398" y="375"/>
                    <a:pt x="399" y="375"/>
                  </a:cubicBezTo>
                  <a:cubicBezTo>
                    <a:pt x="399" y="375"/>
                    <a:pt x="399" y="374"/>
                    <a:pt x="399" y="374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4"/>
                    <a:pt x="399" y="375"/>
                    <a:pt x="400" y="375"/>
                  </a:cubicBezTo>
                  <a:cubicBezTo>
                    <a:pt x="400" y="375"/>
                    <a:pt x="400" y="374"/>
                    <a:pt x="400" y="374"/>
                  </a:cubicBezTo>
                  <a:cubicBezTo>
                    <a:pt x="400" y="374"/>
                    <a:pt x="400" y="374"/>
                    <a:pt x="400" y="374"/>
                  </a:cubicBezTo>
                  <a:cubicBezTo>
                    <a:pt x="400" y="374"/>
                    <a:pt x="401" y="374"/>
                    <a:pt x="401" y="374"/>
                  </a:cubicBezTo>
                  <a:cubicBezTo>
                    <a:pt x="401" y="374"/>
                    <a:pt x="401" y="374"/>
                    <a:pt x="401" y="374"/>
                  </a:cubicBezTo>
                  <a:cubicBezTo>
                    <a:pt x="401" y="374"/>
                    <a:pt x="401" y="374"/>
                    <a:pt x="402" y="374"/>
                  </a:cubicBezTo>
                  <a:cubicBezTo>
                    <a:pt x="402" y="374"/>
                    <a:pt x="402" y="375"/>
                    <a:pt x="402" y="375"/>
                  </a:cubicBezTo>
                  <a:cubicBezTo>
                    <a:pt x="402" y="375"/>
                    <a:pt x="402" y="374"/>
                    <a:pt x="402" y="374"/>
                  </a:cubicBezTo>
                  <a:cubicBezTo>
                    <a:pt x="402" y="374"/>
                    <a:pt x="402" y="374"/>
                    <a:pt x="402" y="374"/>
                  </a:cubicBezTo>
                  <a:cubicBezTo>
                    <a:pt x="403" y="374"/>
                    <a:pt x="403" y="374"/>
                    <a:pt x="403" y="374"/>
                  </a:cubicBezTo>
                  <a:cubicBezTo>
                    <a:pt x="403" y="374"/>
                    <a:pt x="403" y="374"/>
                    <a:pt x="403" y="374"/>
                  </a:cubicBezTo>
                  <a:cubicBezTo>
                    <a:pt x="403" y="374"/>
                    <a:pt x="404" y="374"/>
                    <a:pt x="404" y="374"/>
                  </a:cubicBezTo>
                  <a:cubicBezTo>
                    <a:pt x="404" y="374"/>
                    <a:pt x="404" y="374"/>
                    <a:pt x="404" y="374"/>
                  </a:cubicBezTo>
                  <a:cubicBezTo>
                    <a:pt x="404" y="374"/>
                    <a:pt x="404" y="373"/>
                    <a:pt x="404" y="373"/>
                  </a:cubicBezTo>
                  <a:cubicBezTo>
                    <a:pt x="404" y="373"/>
                    <a:pt x="404" y="373"/>
                    <a:pt x="405" y="374"/>
                  </a:cubicBezTo>
                  <a:cubicBezTo>
                    <a:pt x="405" y="374"/>
                    <a:pt x="405" y="374"/>
                    <a:pt x="405" y="374"/>
                  </a:cubicBezTo>
                  <a:cubicBezTo>
                    <a:pt x="405" y="374"/>
                    <a:pt x="405" y="374"/>
                    <a:pt x="405" y="374"/>
                  </a:cubicBezTo>
                  <a:cubicBezTo>
                    <a:pt x="406" y="374"/>
                    <a:pt x="406" y="373"/>
                    <a:pt x="406" y="373"/>
                  </a:cubicBezTo>
                  <a:cubicBezTo>
                    <a:pt x="406" y="373"/>
                    <a:pt x="406" y="373"/>
                    <a:pt x="406" y="373"/>
                  </a:cubicBezTo>
                  <a:cubicBezTo>
                    <a:pt x="406" y="373"/>
                    <a:pt x="406" y="373"/>
                    <a:pt x="407" y="373"/>
                  </a:cubicBezTo>
                  <a:cubicBezTo>
                    <a:pt x="407" y="373"/>
                    <a:pt x="407" y="373"/>
                    <a:pt x="407" y="373"/>
                  </a:cubicBezTo>
                  <a:cubicBezTo>
                    <a:pt x="407" y="373"/>
                    <a:pt x="407" y="373"/>
                    <a:pt x="407" y="373"/>
                  </a:cubicBezTo>
                  <a:cubicBezTo>
                    <a:pt x="407" y="373"/>
                    <a:pt x="407" y="373"/>
                    <a:pt x="408" y="373"/>
                  </a:cubicBezTo>
                  <a:cubicBezTo>
                    <a:pt x="408" y="373"/>
                    <a:pt x="408" y="373"/>
                    <a:pt x="408" y="373"/>
                  </a:cubicBezTo>
                  <a:cubicBezTo>
                    <a:pt x="408" y="373"/>
                    <a:pt x="408" y="373"/>
                    <a:pt x="408" y="373"/>
                  </a:cubicBezTo>
                  <a:cubicBezTo>
                    <a:pt x="408" y="373"/>
                    <a:pt x="409" y="373"/>
                    <a:pt x="409" y="373"/>
                  </a:cubicBezTo>
                  <a:cubicBezTo>
                    <a:pt x="409" y="373"/>
                    <a:pt x="409" y="373"/>
                    <a:pt x="409" y="373"/>
                  </a:cubicBezTo>
                  <a:cubicBezTo>
                    <a:pt x="409" y="373"/>
                    <a:pt x="409" y="373"/>
                    <a:pt x="410" y="373"/>
                  </a:cubicBezTo>
                  <a:cubicBezTo>
                    <a:pt x="410" y="372"/>
                    <a:pt x="410" y="372"/>
                    <a:pt x="410" y="372"/>
                  </a:cubicBezTo>
                  <a:cubicBezTo>
                    <a:pt x="410" y="372"/>
                    <a:pt x="410" y="372"/>
                    <a:pt x="410" y="372"/>
                  </a:cubicBezTo>
                  <a:cubicBezTo>
                    <a:pt x="410" y="372"/>
                    <a:pt x="410" y="372"/>
                    <a:pt x="410" y="372"/>
                  </a:cubicBezTo>
                  <a:cubicBezTo>
                    <a:pt x="411" y="372"/>
                    <a:pt x="411" y="372"/>
                    <a:pt x="411" y="372"/>
                  </a:cubicBezTo>
                  <a:cubicBezTo>
                    <a:pt x="411" y="372"/>
                    <a:pt x="411" y="372"/>
                    <a:pt x="411" y="372"/>
                  </a:cubicBezTo>
                  <a:cubicBezTo>
                    <a:pt x="411" y="372"/>
                    <a:pt x="412" y="372"/>
                    <a:pt x="412" y="372"/>
                  </a:cubicBezTo>
                  <a:cubicBezTo>
                    <a:pt x="412" y="372"/>
                    <a:pt x="412" y="372"/>
                    <a:pt x="412" y="372"/>
                  </a:cubicBezTo>
                  <a:cubicBezTo>
                    <a:pt x="412" y="372"/>
                    <a:pt x="412" y="372"/>
                    <a:pt x="412" y="372"/>
                  </a:cubicBezTo>
                  <a:cubicBezTo>
                    <a:pt x="412" y="372"/>
                    <a:pt x="413" y="372"/>
                    <a:pt x="413" y="372"/>
                  </a:cubicBezTo>
                  <a:cubicBezTo>
                    <a:pt x="413" y="372"/>
                    <a:pt x="413" y="372"/>
                    <a:pt x="413" y="372"/>
                  </a:cubicBezTo>
                  <a:cubicBezTo>
                    <a:pt x="413" y="371"/>
                    <a:pt x="413" y="372"/>
                    <a:pt x="413" y="372"/>
                  </a:cubicBezTo>
                  <a:cubicBezTo>
                    <a:pt x="414" y="372"/>
                    <a:pt x="414" y="372"/>
                    <a:pt x="414" y="372"/>
                  </a:cubicBezTo>
                  <a:cubicBezTo>
                    <a:pt x="414" y="372"/>
                    <a:pt x="414" y="372"/>
                    <a:pt x="414" y="372"/>
                  </a:cubicBezTo>
                  <a:cubicBezTo>
                    <a:pt x="414" y="372"/>
                    <a:pt x="414" y="372"/>
                    <a:pt x="415" y="372"/>
                  </a:cubicBezTo>
                  <a:cubicBezTo>
                    <a:pt x="415" y="372"/>
                    <a:pt x="415" y="372"/>
                    <a:pt x="415" y="372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5" y="371"/>
                    <a:pt x="415" y="371"/>
                    <a:pt x="416" y="371"/>
                  </a:cubicBezTo>
                  <a:cubicBezTo>
                    <a:pt x="416" y="371"/>
                    <a:pt x="416" y="372"/>
                    <a:pt x="416" y="372"/>
                  </a:cubicBezTo>
                  <a:cubicBezTo>
                    <a:pt x="416" y="372"/>
                    <a:pt x="416" y="371"/>
                    <a:pt x="416" y="371"/>
                  </a:cubicBezTo>
                  <a:cubicBezTo>
                    <a:pt x="417" y="371"/>
                    <a:pt x="417" y="371"/>
                    <a:pt x="417" y="371"/>
                  </a:cubicBezTo>
                  <a:cubicBezTo>
                    <a:pt x="417" y="371"/>
                    <a:pt x="417" y="370"/>
                    <a:pt x="417" y="370"/>
                  </a:cubicBezTo>
                  <a:cubicBezTo>
                    <a:pt x="417" y="370"/>
                    <a:pt x="417" y="370"/>
                    <a:pt x="418" y="370"/>
                  </a:cubicBezTo>
                  <a:cubicBezTo>
                    <a:pt x="418" y="370"/>
                    <a:pt x="418" y="371"/>
                    <a:pt x="418" y="371"/>
                  </a:cubicBezTo>
                  <a:cubicBezTo>
                    <a:pt x="418" y="371"/>
                    <a:pt x="418" y="370"/>
                    <a:pt x="418" y="370"/>
                  </a:cubicBezTo>
                  <a:cubicBezTo>
                    <a:pt x="418" y="370"/>
                    <a:pt x="418" y="370"/>
                    <a:pt x="419" y="370"/>
                  </a:cubicBezTo>
                  <a:cubicBezTo>
                    <a:pt x="419" y="370"/>
                    <a:pt x="419" y="370"/>
                    <a:pt x="419" y="370"/>
                  </a:cubicBezTo>
                  <a:cubicBezTo>
                    <a:pt x="419" y="370"/>
                    <a:pt x="419" y="370"/>
                    <a:pt x="419" y="370"/>
                  </a:cubicBezTo>
                  <a:cubicBezTo>
                    <a:pt x="419" y="370"/>
                    <a:pt x="420" y="371"/>
                    <a:pt x="420" y="371"/>
                  </a:cubicBezTo>
                  <a:cubicBezTo>
                    <a:pt x="420" y="371"/>
                    <a:pt x="420" y="370"/>
                    <a:pt x="420" y="370"/>
                  </a:cubicBezTo>
                  <a:cubicBezTo>
                    <a:pt x="420" y="370"/>
                    <a:pt x="420" y="370"/>
                    <a:pt x="420" y="370"/>
                  </a:cubicBezTo>
                  <a:cubicBezTo>
                    <a:pt x="420" y="370"/>
                    <a:pt x="421" y="370"/>
                    <a:pt x="421" y="370"/>
                  </a:cubicBezTo>
                  <a:cubicBezTo>
                    <a:pt x="421" y="370"/>
                    <a:pt x="421" y="370"/>
                    <a:pt x="421" y="369"/>
                  </a:cubicBezTo>
                  <a:cubicBezTo>
                    <a:pt x="421" y="369"/>
                    <a:pt x="421" y="370"/>
                    <a:pt x="421" y="369"/>
                  </a:cubicBezTo>
                  <a:cubicBezTo>
                    <a:pt x="422" y="369"/>
                    <a:pt x="422" y="369"/>
                    <a:pt x="422" y="369"/>
                  </a:cubicBezTo>
                  <a:cubicBezTo>
                    <a:pt x="422" y="369"/>
                    <a:pt x="422" y="369"/>
                    <a:pt x="422" y="369"/>
                  </a:cubicBezTo>
                  <a:cubicBezTo>
                    <a:pt x="422" y="369"/>
                    <a:pt x="423" y="370"/>
                    <a:pt x="423" y="369"/>
                  </a:cubicBezTo>
                  <a:cubicBezTo>
                    <a:pt x="423" y="369"/>
                    <a:pt x="423" y="369"/>
                    <a:pt x="423" y="369"/>
                  </a:cubicBezTo>
                  <a:cubicBezTo>
                    <a:pt x="423" y="369"/>
                    <a:pt x="423" y="369"/>
                    <a:pt x="423" y="369"/>
                  </a:cubicBezTo>
                  <a:cubicBezTo>
                    <a:pt x="423" y="370"/>
                    <a:pt x="423" y="370"/>
                    <a:pt x="424" y="370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5" y="369"/>
                    <a:pt x="425" y="368"/>
                    <a:pt x="425" y="368"/>
                  </a:cubicBezTo>
                  <a:cubicBezTo>
                    <a:pt x="425" y="368"/>
                    <a:pt x="425" y="369"/>
                    <a:pt x="425" y="369"/>
                  </a:cubicBezTo>
                  <a:cubicBezTo>
                    <a:pt x="425" y="369"/>
                    <a:pt x="425" y="369"/>
                    <a:pt x="426" y="369"/>
                  </a:cubicBezTo>
                  <a:cubicBezTo>
                    <a:pt x="426" y="369"/>
                    <a:pt x="426" y="368"/>
                    <a:pt x="426" y="368"/>
                  </a:cubicBezTo>
                  <a:cubicBezTo>
                    <a:pt x="426" y="368"/>
                    <a:pt x="426" y="368"/>
                    <a:pt x="426" y="368"/>
                  </a:cubicBezTo>
                  <a:cubicBezTo>
                    <a:pt x="426" y="368"/>
                    <a:pt x="426" y="369"/>
                    <a:pt x="427" y="369"/>
                  </a:cubicBezTo>
                  <a:cubicBezTo>
                    <a:pt x="427" y="369"/>
                    <a:pt x="427" y="368"/>
                    <a:pt x="427" y="368"/>
                  </a:cubicBezTo>
                  <a:cubicBezTo>
                    <a:pt x="427" y="368"/>
                    <a:pt x="427" y="369"/>
                    <a:pt x="427" y="369"/>
                  </a:cubicBezTo>
                  <a:cubicBezTo>
                    <a:pt x="427" y="369"/>
                    <a:pt x="428" y="368"/>
                    <a:pt x="428" y="368"/>
                  </a:cubicBezTo>
                  <a:cubicBezTo>
                    <a:pt x="428" y="368"/>
                    <a:pt x="428" y="368"/>
                    <a:pt x="428" y="368"/>
                  </a:cubicBezTo>
                  <a:cubicBezTo>
                    <a:pt x="428" y="368"/>
                    <a:pt x="428" y="368"/>
                    <a:pt x="428" y="368"/>
                  </a:cubicBezTo>
                  <a:cubicBezTo>
                    <a:pt x="428" y="368"/>
                    <a:pt x="429" y="368"/>
                    <a:pt x="429" y="368"/>
                  </a:cubicBezTo>
                  <a:cubicBezTo>
                    <a:pt x="429" y="368"/>
                    <a:pt x="429" y="367"/>
                    <a:pt x="429" y="367"/>
                  </a:cubicBezTo>
                  <a:cubicBezTo>
                    <a:pt x="429" y="367"/>
                    <a:pt x="429" y="368"/>
                    <a:pt x="429" y="368"/>
                  </a:cubicBezTo>
                  <a:cubicBezTo>
                    <a:pt x="430" y="368"/>
                    <a:pt x="430" y="368"/>
                    <a:pt x="430" y="368"/>
                  </a:cubicBezTo>
                  <a:cubicBezTo>
                    <a:pt x="430" y="367"/>
                    <a:pt x="430" y="367"/>
                    <a:pt x="430" y="367"/>
                  </a:cubicBezTo>
                  <a:cubicBezTo>
                    <a:pt x="430" y="367"/>
                    <a:pt x="431" y="368"/>
                    <a:pt x="431" y="368"/>
                  </a:cubicBezTo>
                  <a:cubicBezTo>
                    <a:pt x="431" y="368"/>
                    <a:pt x="431" y="368"/>
                    <a:pt x="431" y="368"/>
                  </a:cubicBezTo>
                  <a:cubicBezTo>
                    <a:pt x="431" y="368"/>
                    <a:pt x="431" y="367"/>
                    <a:pt x="431" y="367"/>
                  </a:cubicBezTo>
                  <a:cubicBezTo>
                    <a:pt x="431" y="367"/>
                    <a:pt x="431" y="367"/>
                    <a:pt x="432" y="367"/>
                  </a:cubicBezTo>
                  <a:cubicBezTo>
                    <a:pt x="432" y="367"/>
                    <a:pt x="432" y="367"/>
                    <a:pt x="432" y="367"/>
                  </a:cubicBezTo>
                  <a:cubicBezTo>
                    <a:pt x="432" y="367"/>
                    <a:pt x="432" y="367"/>
                    <a:pt x="432" y="367"/>
                  </a:cubicBezTo>
                  <a:cubicBezTo>
                    <a:pt x="433" y="367"/>
                    <a:pt x="433" y="367"/>
                    <a:pt x="433" y="367"/>
                  </a:cubicBezTo>
                  <a:cubicBezTo>
                    <a:pt x="433" y="367"/>
                    <a:pt x="433" y="367"/>
                    <a:pt x="433" y="367"/>
                  </a:cubicBezTo>
                  <a:cubicBezTo>
                    <a:pt x="433" y="367"/>
                    <a:pt x="433" y="367"/>
                    <a:pt x="433" y="367"/>
                  </a:cubicBezTo>
                  <a:cubicBezTo>
                    <a:pt x="433" y="367"/>
                    <a:pt x="434" y="367"/>
                    <a:pt x="434" y="367"/>
                  </a:cubicBezTo>
                  <a:cubicBezTo>
                    <a:pt x="434" y="367"/>
                    <a:pt x="434" y="366"/>
                    <a:pt x="434" y="366"/>
                  </a:cubicBezTo>
                  <a:cubicBezTo>
                    <a:pt x="434" y="366"/>
                    <a:pt x="434" y="367"/>
                    <a:pt x="435" y="367"/>
                  </a:cubicBezTo>
                  <a:cubicBezTo>
                    <a:pt x="435" y="367"/>
                    <a:pt x="435" y="366"/>
                    <a:pt x="435" y="366"/>
                  </a:cubicBezTo>
                  <a:cubicBezTo>
                    <a:pt x="435" y="366"/>
                    <a:pt x="435" y="366"/>
                    <a:pt x="435" y="366"/>
                  </a:cubicBezTo>
                  <a:cubicBezTo>
                    <a:pt x="435" y="366"/>
                    <a:pt x="436" y="366"/>
                    <a:pt x="436" y="366"/>
                  </a:cubicBezTo>
                  <a:cubicBezTo>
                    <a:pt x="436" y="366"/>
                    <a:pt x="436" y="366"/>
                    <a:pt x="436" y="366"/>
                  </a:cubicBezTo>
                  <a:cubicBezTo>
                    <a:pt x="436" y="366"/>
                    <a:pt x="436" y="366"/>
                    <a:pt x="436" y="366"/>
                  </a:cubicBezTo>
                  <a:cubicBezTo>
                    <a:pt x="436" y="366"/>
                    <a:pt x="437" y="366"/>
                    <a:pt x="437" y="366"/>
                  </a:cubicBezTo>
                  <a:cubicBezTo>
                    <a:pt x="437" y="366"/>
                    <a:pt x="437" y="366"/>
                    <a:pt x="437" y="366"/>
                  </a:cubicBezTo>
                  <a:cubicBezTo>
                    <a:pt x="437" y="366"/>
                    <a:pt x="437" y="366"/>
                    <a:pt x="437" y="366"/>
                  </a:cubicBezTo>
                  <a:cubicBezTo>
                    <a:pt x="438" y="366"/>
                    <a:pt x="438" y="366"/>
                    <a:pt x="438" y="366"/>
                  </a:cubicBezTo>
                  <a:cubicBezTo>
                    <a:pt x="438" y="366"/>
                    <a:pt x="438" y="366"/>
                    <a:pt x="438" y="366"/>
                  </a:cubicBezTo>
                  <a:cubicBezTo>
                    <a:pt x="438" y="366"/>
                    <a:pt x="439" y="366"/>
                    <a:pt x="439" y="366"/>
                  </a:cubicBezTo>
                  <a:cubicBezTo>
                    <a:pt x="439" y="366"/>
                    <a:pt x="439" y="366"/>
                    <a:pt x="439" y="365"/>
                  </a:cubicBezTo>
                  <a:cubicBezTo>
                    <a:pt x="439" y="365"/>
                    <a:pt x="439" y="365"/>
                    <a:pt x="439" y="365"/>
                  </a:cubicBezTo>
                  <a:cubicBezTo>
                    <a:pt x="439" y="365"/>
                    <a:pt x="439" y="365"/>
                    <a:pt x="440" y="365"/>
                  </a:cubicBezTo>
                  <a:cubicBezTo>
                    <a:pt x="440" y="365"/>
                    <a:pt x="440" y="365"/>
                    <a:pt x="440" y="365"/>
                  </a:cubicBezTo>
                  <a:cubicBezTo>
                    <a:pt x="440" y="365"/>
                    <a:pt x="440" y="365"/>
                    <a:pt x="440" y="365"/>
                  </a:cubicBezTo>
                  <a:cubicBezTo>
                    <a:pt x="441" y="365"/>
                    <a:pt x="441" y="365"/>
                    <a:pt x="441" y="365"/>
                  </a:cubicBezTo>
                  <a:cubicBezTo>
                    <a:pt x="441" y="365"/>
                    <a:pt x="441" y="365"/>
                    <a:pt x="441" y="365"/>
                  </a:cubicBezTo>
                  <a:cubicBezTo>
                    <a:pt x="441" y="365"/>
                    <a:pt x="441" y="365"/>
                    <a:pt x="441" y="365"/>
                  </a:cubicBezTo>
                  <a:cubicBezTo>
                    <a:pt x="442" y="365"/>
                    <a:pt x="442" y="365"/>
                    <a:pt x="442" y="365"/>
                  </a:cubicBezTo>
                  <a:cubicBezTo>
                    <a:pt x="442" y="365"/>
                    <a:pt x="442" y="365"/>
                    <a:pt x="442" y="365"/>
                  </a:cubicBezTo>
                  <a:cubicBezTo>
                    <a:pt x="442" y="365"/>
                    <a:pt x="442" y="365"/>
                    <a:pt x="443" y="364"/>
                  </a:cubicBezTo>
                  <a:cubicBezTo>
                    <a:pt x="443" y="364"/>
                    <a:pt x="443" y="364"/>
                    <a:pt x="443" y="364"/>
                  </a:cubicBezTo>
                  <a:cubicBezTo>
                    <a:pt x="443" y="364"/>
                    <a:pt x="443" y="365"/>
                    <a:pt x="443" y="365"/>
                  </a:cubicBezTo>
                  <a:cubicBezTo>
                    <a:pt x="444" y="365"/>
                    <a:pt x="444" y="364"/>
                    <a:pt x="444" y="364"/>
                  </a:cubicBezTo>
                  <a:cubicBezTo>
                    <a:pt x="444" y="364"/>
                    <a:pt x="444" y="364"/>
                    <a:pt x="444" y="364"/>
                  </a:cubicBezTo>
                  <a:cubicBezTo>
                    <a:pt x="444" y="364"/>
                    <a:pt x="444" y="364"/>
                    <a:pt x="444" y="364"/>
                  </a:cubicBezTo>
                  <a:cubicBezTo>
                    <a:pt x="444" y="364"/>
                    <a:pt x="445" y="364"/>
                    <a:pt x="445" y="364"/>
                  </a:cubicBezTo>
                  <a:cubicBezTo>
                    <a:pt x="445" y="364"/>
                    <a:pt x="445" y="364"/>
                    <a:pt x="445" y="364"/>
                  </a:cubicBezTo>
                  <a:cubicBezTo>
                    <a:pt x="445" y="364"/>
                    <a:pt x="445" y="364"/>
                    <a:pt x="446" y="364"/>
                  </a:cubicBezTo>
                  <a:cubicBezTo>
                    <a:pt x="446" y="364"/>
                    <a:pt x="446" y="365"/>
                    <a:pt x="446" y="364"/>
                  </a:cubicBezTo>
                  <a:cubicBezTo>
                    <a:pt x="446" y="364"/>
                    <a:pt x="446" y="364"/>
                    <a:pt x="446" y="364"/>
                  </a:cubicBezTo>
                  <a:cubicBezTo>
                    <a:pt x="446" y="363"/>
                    <a:pt x="447" y="364"/>
                    <a:pt x="447" y="364"/>
                  </a:cubicBezTo>
                  <a:cubicBezTo>
                    <a:pt x="447" y="364"/>
                    <a:pt x="447" y="363"/>
                    <a:pt x="447" y="363"/>
                  </a:cubicBezTo>
                  <a:cubicBezTo>
                    <a:pt x="447" y="363"/>
                    <a:pt x="447" y="363"/>
                    <a:pt x="447" y="363"/>
                  </a:cubicBezTo>
                  <a:cubicBezTo>
                    <a:pt x="447" y="363"/>
                    <a:pt x="448" y="363"/>
                    <a:pt x="448" y="363"/>
                  </a:cubicBezTo>
                  <a:cubicBezTo>
                    <a:pt x="448" y="363"/>
                    <a:pt x="448" y="363"/>
                    <a:pt x="448" y="363"/>
                  </a:cubicBezTo>
                  <a:cubicBezTo>
                    <a:pt x="448" y="363"/>
                    <a:pt x="448" y="363"/>
                    <a:pt x="448" y="363"/>
                  </a:cubicBezTo>
                  <a:cubicBezTo>
                    <a:pt x="449" y="363"/>
                    <a:pt x="449" y="363"/>
                    <a:pt x="449" y="363"/>
                  </a:cubicBezTo>
                  <a:cubicBezTo>
                    <a:pt x="449" y="363"/>
                    <a:pt x="449" y="363"/>
                    <a:pt x="449" y="363"/>
                  </a:cubicBezTo>
                  <a:cubicBezTo>
                    <a:pt x="449" y="363"/>
                    <a:pt x="449" y="363"/>
                    <a:pt x="449" y="363"/>
                  </a:cubicBezTo>
                  <a:cubicBezTo>
                    <a:pt x="450" y="363"/>
                    <a:pt x="450" y="363"/>
                    <a:pt x="450" y="363"/>
                  </a:cubicBezTo>
                  <a:cubicBezTo>
                    <a:pt x="450" y="363"/>
                    <a:pt x="450" y="363"/>
                    <a:pt x="450" y="363"/>
                  </a:cubicBezTo>
                  <a:cubicBezTo>
                    <a:pt x="450" y="363"/>
                    <a:pt x="450" y="363"/>
                    <a:pt x="451" y="363"/>
                  </a:cubicBezTo>
                  <a:cubicBezTo>
                    <a:pt x="451" y="363"/>
                    <a:pt x="451" y="362"/>
                    <a:pt x="451" y="362"/>
                  </a:cubicBezTo>
                  <a:cubicBezTo>
                    <a:pt x="451" y="362"/>
                    <a:pt x="451" y="363"/>
                    <a:pt x="451" y="363"/>
                  </a:cubicBezTo>
                  <a:cubicBezTo>
                    <a:pt x="452" y="363"/>
                    <a:pt x="452" y="363"/>
                    <a:pt x="452" y="363"/>
                  </a:cubicBezTo>
                  <a:cubicBezTo>
                    <a:pt x="452" y="363"/>
                    <a:pt x="452" y="363"/>
                    <a:pt x="452" y="363"/>
                  </a:cubicBezTo>
                  <a:cubicBezTo>
                    <a:pt x="452" y="363"/>
                    <a:pt x="452" y="363"/>
                    <a:pt x="452" y="363"/>
                  </a:cubicBezTo>
                  <a:cubicBezTo>
                    <a:pt x="452" y="363"/>
                    <a:pt x="453" y="363"/>
                    <a:pt x="453" y="363"/>
                  </a:cubicBezTo>
                  <a:cubicBezTo>
                    <a:pt x="453" y="363"/>
                    <a:pt x="453" y="363"/>
                    <a:pt x="453" y="363"/>
                  </a:cubicBezTo>
                  <a:cubicBezTo>
                    <a:pt x="453" y="363"/>
                    <a:pt x="453" y="363"/>
                    <a:pt x="454" y="363"/>
                  </a:cubicBezTo>
                  <a:cubicBezTo>
                    <a:pt x="454" y="363"/>
                    <a:pt x="454" y="362"/>
                    <a:pt x="454" y="362"/>
                  </a:cubicBezTo>
                  <a:cubicBezTo>
                    <a:pt x="454" y="362"/>
                    <a:pt x="454" y="363"/>
                    <a:pt x="454" y="363"/>
                  </a:cubicBezTo>
                  <a:cubicBezTo>
                    <a:pt x="454" y="363"/>
                    <a:pt x="455" y="363"/>
                    <a:pt x="455" y="363"/>
                  </a:cubicBezTo>
                  <a:cubicBezTo>
                    <a:pt x="455" y="363"/>
                    <a:pt x="455" y="362"/>
                    <a:pt x="455" y="362"/>
                  </a:cubicBezTo>
                  <a:cubicBezTo>
                    <a:pt x="455" y="362"/>
                    <a:pt x="455" y="362"/>
                    <a:pt x="455" y="362"/>
                  </a:cubicBezTo>
                  <a:cubicBezTo>
                    <a:pt x="455" y="362"/>
                    <a:pt x="456" y="362"/>
                    <a:pt x="456" y="362"/>
                  </a:cubicBezTo>
                  <a:cubicBezTo>
                    <a:pt x="456" y="362"/>
                    <a:pt x="456" y="362"/>
                    <a:pt x="456" y="362"/>
                  </a:cubicBezTo>
                  <a:cubicBezTo>
                    <a:pt x="456" y="362"/>
                    <a:pt x="456" y="362"/>
                    <a:pt x="456" y="362"/>
                  </a:cubicBezTo>
                  <a:cubicBezTo>
                    <a:pt x="457" y="362"/>
                    <a:pt x="457" y="362"/>
                    <a:pt x="457" y="362"/>
                  </a:cubicBezTo>
                  <a:cubicBezTo>
                    <a:pt x="457" y="361"/>
                    <a:pt x="457" y="362"/>
                    <a:pt x="457" y="362"/>
                  </a:cubicBezTo>
                  <a:cubicBezTo>
                    <a:pt x="457" y="362"/>
                    <a:pt x="457" y="362"/>
                    <a:pt x="457" y="362"/>
                  </a:cubicBezTo>
                  <a:cubicBezTo>
                    <a:pt x="458" y="362"/>
                    <a:pt x="458" y="362"/>
                    <a:pt x="458" y="362"/>
                  </a:cubicBezTo>
                  <a:cubicBezTo>
                    <a:pt x="458" y="362"/>
                    <a:pt x="458" y="362"/>
                    <a:pt x="458" y="362"/>
                  </a:cubicBezTo>
                  <a:cubicBezTo>
                    <a:pt x="458" y="362"/>
                    <a:pt x="458" y="362"/>
                    <a:pt x="459" y="362"/>
                  </a:cubicBezTo>
                  <a:cubicBezTo>
                    <a:pt x="459" y="362"/>
                    <a:pt x="459" y="362"/>
                    <a:pt x="459" y="362"/>
                  </a:cubicBezTo>
                  <a:cubicBezTo>
                    <a:pt x="459" y="362"/>
                    <a:pt x="459" y="361"/>
                    <a:pt x="459" y="361"/>
                  </a:cubicBezTo>
                  <a:cubicBezTo>
                    <a:pt x="460" y="361"/>
                    <a:pt x="460" y="362"/>
                    <a:pt x="460" y="362"/>
                  </a:cubicBezTo>
                  <a:cubicBezTo>
                    <a:pt x="460" y="362"/>
                    <a:pt x="460" y="362"/>
                    <a:pt x="460" y="362"/>
                  </a:cubicBezTo>
                  <a:cubicBezTo>
                    <a:pt x="460" y="361"/>
                    <a:pt x="460" y="361"/>
                    <a:pt x="460" y="361"/>
                  </a:cubicBezTo>
                  <a:cubicBezTo>
                    <a:pt x="460" y="361"/>
                    <a:pt x="461" y="361"/>
                    <a:pt x="461" y="362"/>
                  </a:cubicBezTo>
                  <a:cubicBezTo>
                    <a:pt x="461" y="362"/>
                    <a:pt x="461" y="362"/>
                    <a:pt x="461" y="362"/>
                  </a:cubicBezTo>
                  <a:cubicBezTo>
                    <a:pt x="461" y="361"/>
                    <a:pt x="461" y="361"/>
                    <a:pt x="462" y="361"/>
                  </a:cubicBezTo>
                  <a:cubicBezTo>
                    <a:pt x="462" y="361"/>
                    <a:pt x="462" y="361"/>
                    <a:pt x="462" y="361"/>
                  </a:cubicBezTo>
                  <a:cubicBezTo>
                    <a:pt x="462" y="361"/>
                    <a:pt x="462" y="361"/>
                    <a:pt x="462" y="361"/>
                  </a:cubicBezTo>
                  <a:cubicBezTo>
                    <a:pt x="462" y="361"/>
                    <a:pt x="462" y="362"/>
                    <a:pt x="462" y="362"/>
                  </a:cubicBezTo>
                  <a:cubicBezTo>
                    <a:pt x="463" y="362"/>
                    <a:pt x="463" y="361"/>
                    <a:pt x="463" y="361"/>
                  </a:cubicBezTo>
                  <a:cubicBezTo>
                    <a:pt x="463" y="361"/>
                    <a:pt x="463" y="361"/>
                    <a:pt x="463" y="361"/>
                  </a:cubicBezTo>
                  <a:cubicBezTo>
                    <a:pt x="463" y="361"/>
                    <a:pt x="464" y="361"/>
                    <a:pt x="464" y="361"/>
                  </a:cubicBezTo>
                  <a:cubicBezTo>
                    <a:pt x="464" y="361"/>
                    <a:pt x="464" y="361"/>
                    <a:pt x="464" y="361"/>
                  </a:cubicBezTo>
                  <a:cubicBezTo>
                    <a:pt x="464" y="361"/>
                    <a:pt x="464" y="361"/>
                    <a:pt x="464" y="361"/>
                  </a:cubicBezTo>
                  <a:cubicBezTo>
                    <a:pt x="465" y="361"/>
                    <a:pt x="465" y="361"/>
                    <a:pt x="465" y="361"/>
                  </a:cubicBezTo>
                  <a:cubicBezTo>
                    <a:pt x="465" y="361"/>
                    <a:pt x="465" y="361"/>
                    <a:pt x="465" y="361"/>
                  </a:cubicBezTo>
                  <a:cubicBezTo>
                    <a:pt x="465" y="361"/>
                    <a:pt x="465" y="361"/>
                    <a:pt x="465" y="361"/>
                  </a:cubicBezTo>
                  <a:cubicBezTo>
                    <a:pt x="466" y="361"/>
                    <a:pt x="466" y="361"/>
                    <a:pt x="466" y="361"/>
                  </a:cubicBezTo>
                  <a:cubicBezTo>
                    <a:pt x="466" y="361"/>
                    <a:pt x="466" y="361"/>
                    <a:pt x="466" y="361"/>
                  </a:cubicBezTo>
                  <a:cubicBezTo>
                    <a:pt x="466" y="361"/>
                    <a:pt x="466" y="361"/>
                    <a:pt x="467" y="361"/>
                  </a:cubicBezTo>
                  <a:cubicBezTo>
                    <a:pt x="467" y="361"/>
                    <a:pt x="467" y="361"/>
                    <a:pt x="467" y="361"/>
                  </a:cubicBezTo>
                  <a:cubicBezTo>
                    <a:pt x="467" y="361"/>
                    <a:pt x="467" y="361"/>
                    <a:pt x="467" y="362"/>
                  </a:cubicBezTo>
                  <a:cubicBezTo>
                    <a:pt x="468" y="362"/>
                    <a:pt x="468" y="361"/>
                    <a:pt x="468" y="361"/>
                  </a:cubicBezTo>
                  <a:cubicBezTo>
                    <a:pt x="468" y="361"/>
                    <a:pt x="468" y="361"/>
                    <a:pt x="468" y="361"/>
                  </a:cubicBezTo>
                  <a:cubicBezTo>
                    <a:pt x="468" y="361"/>
                    <a:pt x="468" y="360"/>
                    <a:pt x="468" y="360"/>
                  </a:cubicBezTo>
                  <a:cubicBezTo>
                    <a:pt x="469" y="361"/>
                    <a:pt x="469" y="361"/>
                    <a:pt x="469" y="362"/>
                  </a:cubicBezTo>
                  <a:cubicBezTo>
                    <a:pt x="469" y="362"/>
                    <a:pt x="469" y="361"/>
                    <a:pt x="469" y="361"/>
                  </a:cubicBezTo>
                  <a:cubicBezTo>
                    <a:pt x="469" y="361"/>
                    <a:pt x="469" y="361"/>
                    <a:pt x="470" y="362"/>
                  </a:cubicBezTo>
                  <a:cubicBezTo>
                    <a:pt x="470" y="362"/>
                    <a:pt x="470" y="361"/>
                    <a:pt x="470" y="361"/>
                  </a:cubicBezTo>
                  <a:cubicBezTo>
                    <a:pt x="470" y="361"/>
                    <a:pt x="470" y="361"/>
                    <a:pt x="470" y="361"/>
                  </a:cubicBezTo>
                  <a:cubicBezTo>
                    <a:pt x="470" y="361"/>
                    <a:pt x="470" y="361"/>
                    <a:pt x="471" y="361"/>
                  </a:cubicBezTo>
                  <a:cubicBezTo>
                    <a:pt x="471" y="361"/>
                    <a:pt x="471" y="361"/>
                    <a:pt x="471" y="361"/>
                  </a:cubicBezTo>
                  <a:cubicBezTo>
                    <a:pt x="471" y="361"/>
                    <a:pt x="471" y="361"/>
                    <a:pt x="471" y="361"/>
                  </a:cubicBezTo>
                  <a:cubicBezTo>
                    <a:pt x="471" y="361"/>
                    <a:pt x="472" y="361"/>
                    <a:pt x="472" y="361"/>
                  </a:cubicBezTo>
                  <a:cubicBezTo>
                    <a:pt x="472" y="361"/>
                    <a:pt x="472" y="361"/>
                    <a:pt x="472" y="361"/>
                  </a:cubicBezTo>
                  <a:cubicBezTo>
                    <a:pt x="472" y="361"/>
                    <a:pt x="472" y="361"/>
                    <a:pt x="473" y="361"/>
                  </a:cubicBezTo>
                  <a:cubicBezTo>
                    <a:pt x="473" y="361"/>
                    <a:pt x="473" y="361"/>
                    <a:pt x="473" y="361"/>
                  </a:cubicBezTo>
                  <a:cubicBezTo>
                    <a:pt x="473" y="361"/>
                    <a:pt x="473" y="361"/>
                    <a:pt x="473" y="361"/>
                  </a:cubicBezTo>
                  <a:cubicBezTo>
                    <a:pt x="473" y="361"/>
                    <a:pt x="473" y="361"/>
                    <a:pt x="473" y="361"/>
                  </a:cubicBezTo>
                  <a:cubicBezTo>
                    <a:pt x="474" y="361"/>
                    <a:pt x="474" y="361"/>
                    <a:pt x="474" y="361"/>
                  </a:cubicBezTo>
                  <a:cubicBezTo>
                    <a:pt x="474" y="361"/>
                    <a:pt x="474" y="361"/>
                    <a:pt x="474" y="361"/>
                  </a:cubicBezTo>
                  <a:cubicBezTo>
                    <a:pt x="474" y="361"/>
                    <a:pt x="475" y="361"/>
                    <a:pt x="475" y="361"/>
                  </a:cubicBezTo>
                  <a:cubicBezTo>
                    <a:pt x="475" y="361"/>
                    <a:pt x="475" y="361"/>
                    <a:pt x="475" y="361"/>
                  </a:cubicBezTo>
                  <a:cubicBezTo>
                    <a:pt x="475" y="361"/>
                    <a:pt x="475" y="361"/>
                    <a:pt x="475" y="361"/>
                  </a:cubicBezTo>
                  <a:cubicBezTo>
                    <a:pt x="476" y="361"/>
                    <a:pt x="476" y="360"/>
                    <a:pt x="476" y="360"/>
                  </a:cubicBezTo>
                  <a:cubicBezTo>
                    <a:pt x="476" y="360"/>
                    <a:pt x="476" y="360"/>
                    <a:pt x="476" y="361"/>
                  </a:cubicBezTo>
                  <a:cubicBezTo>
                    <a:pt x="476" y="361"/>
                    <a:pt x="476" y="361"/>
                    <a:pt x="476" y="361"/>
                  </a:cubicBezTo>
                  <a:cubicBezTo>
                    <a:pt x="477" y="361"/>
                    <a:pt x="477" y="361"/>
                    <a:pt x="477" y="361"/>
                  </a:cubicBezTo>
                  <a:cubicBezTo>
                    <a:pt x="477" y="361"/>
                    <a:pt x="477" y="361"/>
                    <a:pt x="477" y="361"/>
                  </a:cubicBezTo>
                  <a:cubicBezTo>
                    <a:pt x="477" y="361"/>
                    <a:pt x="477" y="361"/>
                    <a:pt x="478" y="361"/>
                  </a:cubicBezTo>
                  <a:cubicBezTo>
                    <a:pt x="478" y="361"/>
                    <a:pt x="478" y="360"/>
                    <a:pt x="478" y="360"/>
                  </a:cubicBezTo>
                  <a:cubicBezTo>
                    <a:pt x="478" y="360"/>
                    <a:pt x="478" y="361"/>
                    <a:pt x="478" y="361"/>
                  </a:cubicBezTo>
                  <a:cubicBezTo>
                    <a:pt x="478" y="361"/>
                    <a:pt x="478" y="360"/>
                    <a:pt x="479" y="360"/>
                  </a:cubicBezTo>
                  <a:cubicBezTo>
                    <a:pt x="479" y="360"/>
                    <a:pt x="479" y="360"/>
                    <a:pt x="479" y="360"/>
                  </a:cubicBezTo>
                  <a:cubicBezTo>
                    <a:pt x="479" y="360"/>
                    <a:pt x="479" y="360"/>
                    <a:pt x="479" y="360"/>
                  </a:cubicBezTo>
                  <a:cubicBezTo>
                    <a:pt x="479" y="360"/>
                    <a:pt x="480" y="361"/>
                    <a:pt x="480" y="361"/>
                  </a:cubicBezTo>
                  <a:cubicBezTo>
                    <a:pt x="480" y="361"/>
                    <a:pt x="480" y="361"/>
                    <a:pt x="480" y="361"/>
                  </a:cubicBezTo>
                  <a:cubicBezTo>
                    <a:pt x="480" y="361"/>
                    <a:pt x="480" y="361"/>
                    <a:pt x="481" y="361"/>
                  </a:cubicBezTo>
                  <a:cubicBezTo>
                    <a:pt x="481" y="361"/>
                    <a:pt x="481" y="361"/>
                    <a:pt x="481" y="361"/>
                  </a:cubicBezTo>
                  <a:cubicBezTo>
                    <a:pt x="481" y="360"/>
                    <a:pt x="481" y="360"/>
                    <a:pt x="481" y="360"/>
                  </a:cubicBezTo>
                  <a:cubicBezTo>
                    <a:pt x="481" y="360"/>
                    <a:pt x="481" y="360"/>
                    <a:pt x="481" y="361"/>
                  </a:cubicBezTo>
                  <a:cubicBezTo>
                    <a:pt x="482" y="361"/>
                    <a:pt x="482" y="361"/>
                    <a:pt x="482" y="361"/>
                  </a:cubicBezTo>
                  <a:cubicBezTo>
                    <a:pt x="482" y="361"/>
                    <a:pt x="482" y="361"/>
                    <a:pt x="482" y="361"/>
                  </a:cubicBezTo>
                  <a:cubicBezTo>
                    <a:pt x="482" y="361"/>
                    <a:pt x="483" y="361"/>
                    <a:pt x="483" y="361"/>
                  </a:cubicBezTo>
                  <a:cubicBezTo>
                    <a:pt x="483" y="361"/>
                    <a:pt x="483" y="361"/>
                    <a:pt x="483" y="361"/>
                  </a:cubicBezTo>
                  <a:cubicBezTo>
                    <a:pt x="483" y="360"/>
                    <a:pt x="483" y="360"/>
                    <a:pt x="483" y="360"/>
                  </a:cubicBezTo>
                  <a:cubicBezTo>
                    <a:pt x="484" y="360"/>
                    <a:pt x="484" y="361"/>
                    <a:pt x="484" y="361"/>
                  </a:cubicBezTo>
                  <a:cubicBezTo>
                    <a:pt x="484" y="361"/>
                    <a:pt x="484" y="361"/>
                    <a:pt x="484" y="361"/>
                  </a:cubicBezTo>
                  <a:cubicBezTo>
                    <a:pt x="484" y="361"/>
                    <a:pt x="484" y="361"/>
                    <a:pt x="484" y="361"/>
                  </a:cubicBezTo>
                  <a:cubicBezTo>
                    <a:pt x="485" y="361"/>
                    <a:pt x="485" y="360"/>
                    <a:pt x="485" y="360"/>
                  </a:cubicBezTo>
                  <a:cubicBezTo>
                    <a:pt x="485" y="360"/>
                    <a:pt x="485" y="360"/>
                    <a:pt x="485" y="360"/>
                  </a:cubicBezTo>
                  <a:cubicBezTo>
                    <a:pt x="485" y="360"/>
                    <a:pt x="485" y="360"/>
                    <a:pt x="486" y="360"/>
                  </a:cubicBezTo>
                  <a:cubicBezTo>
                    <a:pt x="486" y="360"/>
                    <a:pt x="486" y="360"/>
                    <a:pt x="486" y="360"/>
                  </a:cubicBezTo>
                  <a:cubicBezTo>
                    <a:pt x="486" y="360"/>
                    <a:pt x="486" y="360"/>
                    <a:pt x="486" y="360"/>
                  </a:cubicBezTo>
                  <a:cubicBezTo>
                    <a:pt x="486" y="360"/>
                    <a:pt x="486" y="360"/>
                    <a:pt x="487" y="360"/>
                  </a:cubicBezTo>
                  <a:cubicBezTo>
                    <a:pt x="487" y="360"/>
                    <a:pt x="487" y="361"/>
                    <a:pt x="487" y="361"/>
                  </a:cubicBezTo>
                  <a:cubicBezTo>
                    <a:pt x="487" y="361"/>
                    <a:pt x="487" y="360"/>
                    <a:pt x="487" y="360"/>
                  </a:cubicBezTo>
                  <a:cubicBezTo>
                    <a:pt x="487" y="360"/>
                    <a:pt x="488" y="360"/>
                    <a:pt x="488" y="360"/>
                  </a:cubicBezTo>
                  <a:cubicBezTo>
                    <a:pt x="488" y="360"/>
                    <a:pt x="488" y="360"/>
                    <a:pt x="488" y="360"/>
                  </a:cubicBezTo>
                  <a:cubicBezTo>
                    <a:pt x="488" y="360"/>
                    <a:pt x="488" y="360"/>
                    <a:pt x="489" y="360"/>
                  </a:cubicBezTo>
                  <a:cubicBezTo>
                    <a:pt x="489" y="360"/>
                    <a:pt x="489" y="360"/>
                    <a:pt x="489" y="360"/>
                  </a:cubicBezTo>
                  <a:cubicBezTo>
                    <a:pt x="489" y="360"/>
                    <a:pt x="489" y="360"/>
                    <a:pt x="489" y="360"/>
                  </a:cubicBezTo>
                  <a:cubicBezTo>
                    <a:pt x="489" y="360"/>
                    <a:pt x="489" y="360"/>
                    <a:pt x="489" y="361"/>
                  </a:cubicBezTo>
                  <a:cubicBezTo>
                    <a:pt x="490" y="361"/>
                    <a:pt x="490" y="360"/>
                    <a:pt x="490" y="360"/>
                  </a:cubicBezTo>
                  <a:cubicBezTo>
                    <a:pt x="490" y="360"/>
                    <a:pt x="490" y="360"/>
                    <a:pt x="490" y="360"/>
                  </a:cubicBezTo>
                  <a:cubicBezTo>
                    <a:pt x="490" y="360"/>
                    <a:pt x="491" y="361"/>
                    <a:pt x="491" y="361"/>
                  </a:cubicBezTo>
                  <a:cubicBezTo>
                    <a:pt x="491" y="361"/>
                    <a:pt x="491" y="360"/>
                    <a:pt x="491" y="360"/>
                  </a:cubicBezTo>
                  <a:cubicBezTo>
                    <a:pt x="491" y="360"/>
                    <a:pt x="491" y="360"/>
                    <a:pt x="491" y="360"/>
                  </a:cubicBezTo>
                  <a:cubicBezTo>
                    <a:pt x="491" y="360"/>
                    <a:pt x="492" y="360"/>
                    <a:pt x="492" y="360"/>
                  </a:cubicBezTo>
                  <a:cubicBezTo>
                    <a:pt x="492" y="360"/>
                    <a:pt x="492" y="360"/>
                    <a:pt x="492" y="360"/>
                  </a:cubicBezTo>
                  <a:cubicBezTo>
                    <a:pt x="492" y="360"/>
                    <a:pt x="492" y="360"/>
                    <a:pt x="492" y="361"/>
                  </a:cubicBezTo>
                  <a:cubicBezTo>
                    <a:pt x="493" y="361"/>
                    <a:pt x="493" y="361"/>
                    <a:pt x="493" y="361"/>
                  </a:cubicBezTo>
                  <a:cubicBezTo>
                    <a:pt x="493" y="360"/>
                    <a:pt x="493" y="360"/>
                    <a:pt x="493" y="360"/>
                  </a:cubicBezTo>
                  <a:cubicBezTo>
                    <a:pt x="493" y="360"/>
                    <a:pt x="493" y="360"/>
                    <a:pt x="494" y="360"/>
                  </a:cubicBezTo>
                  <a:cubicBezTo>
                    <a:pt x="494" y="360"/>
                    <a:pt x="494" y="360"/>
                    <a:pt x="494" y="360"/>
                  </a:cubicBezTo>
                  <a:cubicBezTo>
                    <a:pt x="494" y="360"/>
                    <a:pt x="494" y="360"/>
                    <a:pt x="494" y="360"/>
                  </a:cubicBezTo>
                  <a:cubicBezTo>
                    <a:pt x="494" y="360"/>
                    <a:pt x="494" y="360"/>
                    <a:pt x="495" y="360"/>
                  </a:cubicBezTo>
                  <a:cubicBezTo>
                    <a:pt x="495" y="360"/>
                    <a:pt x="495" y="360"/>
                    <a:pt x="495" y="360"/>
                  </a:cubicBezTo>
                  <a:cubicBezTo>
                    <a:pt x="495" y="360"/>
                    <a:pt x="495" y="360"/>
                    <a:pt x="495" y="360"/>
                  </a:cubicBezTo>
                  <a:cubicBezTo>
                    <a:pt x="496" y="360"/>
                    <a:pt x="496" y="360"/>
                    <a:pt x="496" y="360"/>
                  </a:cubicBezTo>
                  <a:cubicBezTo>
                    <a:pt x="496" y="360"/>
                    <a:pt x="496" y="360"/>
                    <a:pt x="496" y="360"/>
                  </a:cubicBezTo>
                  <a:cubicBezTo>
                    <a:pt x="496" y="360"/>
                    <a:pt x="496" y="360"/>
                    <a:pt x="497" y="360"/>
                  </a:cubicBezTo>
                  <a:cubicBezTo>
                    <a:pt x="497" y="360"/>
                    <a:pt x="497" y="360"/>
                    <a:pt x="497" y="360"/>
                  </a:cubicBezTo>
                  <a:cubicBezTo>
                    <a:pt x="497" y="360"/>
                    <a:pt x="497" y="360"/>
                    <a:pt x="497" y="360"/>
                  </a:cubicBezTo>
                  <a:cubicBezTo>
                    <a:pt x="497" y="360"/>
                    <a:pt x="497" y="360"/>
                    <a:pt x="498" y="360"/>
                  </a:cubicBezTo>
                  <a:cubicBezTo>
                    <a:pt x="498" y="360"/>
                    <a:pt x="498" y="360"/>
                    <a:pt x="498" y="360"/>
                  </a:cubicBezTo>
                  <a:cubicBezTo>
                    <a:pt x="498" y="360"/>
                    <a:pt x="498" y="360"/>
                    <a:pt x="498" y="360"/>
                  </a:cubicBezTo>
                  <a:cubicBezTo>
                    <a:pt x="498" y="360"/>
                    <a:pt x="499" y="360"/>
                    <a:pt x="499" y="360"/>
                  </a:cubicBezTo>
                  <a:cubicBezTo>
                    <a:pt x="499" y="360"/>
                    <a:pt x="499" y="360"/>
                    <a:pt x="499" y="360"/>
                  </a:cubicBezTo>
                  <a:cubicBezTo>
                    <a:pt x="499" y="360"/>
                    <a:pt x="499" y="360"/>
                    <a:pt x="499" y="360"/>
                  </a:cubicBezTo>
                  <a:cubicBezTo>
                    <a:pt x="499" y="360"/>
                    <a:pt x="500" y="360"/>
                    <a:pt x="500" y="360"/>
                  </a:cubicBezTo>
                  <a:cubicBezTo>
                    <a:pt x="500" y="360"/>
                    <a:pt x="500" y="360"/>
                    <a:pt x="500" y="359"/>
                  </a:cubicBezTo>
                  <a:cubicBezTo>
                    <a:pt x="500" y="359"/>
                    <a:pt x="500" y="359"/>
                    <a:pt x="500" y="359"/>
                  </a:cubicBezTo>
                  <a:cubicBezTo>
                    <a:pt x="501" y="360"/>
                    <a:pt x="501" y="360"/>
                    <a:pt x="501" y="360"/>
                  </a:cubicBezTo>
                  <a:cubicBezTo>
                    <a:pt x="501" y="360"/>
                    <a:pt x="501" y="360"/>
                    <a:pt x="501" y="359"/>
                  </a:cubicBezTo>
                  <a:cubicBezTo>
                    <a:pt x="501" y="359"/>
                    <a:pt x="502" y="360"/>
                    <a:pt x="502" y="360"/>
                  </a:cubicBezTo>
                  <a:cubicBezTo>
                    <a:pt x="502" y="360"/>
                    <a:pt x="502" y="360"/>
                    <a:pt x="502" y="360"/>
                  </a:cubicBezTo>
                  <a:cubicBezTo>
                    <a:pt x="502" y="360"/>
                    <a:pt x="502" y="360"/>
                    <a:pt x="502" y="360"/>
                  </a:cubicBezTo>
                  <a:cubicBezTo>
                    <a:pt x="502" y="360"/>
                    <a:pt x="502" y="359"/>
                    <a:pt x="503" y="359"/>
                  </a:cubicBezTo>
                  <a:cubicBezTo>
                    <a:pt x="503" y="359"/>
                    <a:pt x="503" y="359"/>
                    <a:pt x="503" y="359"/>
                  </a:cubicBezTo>
                  <a:cubicBezTo>
                    <a:pt x="503" y="359"/>
                    <a:pt x="503" y="360"/>
                    <a:pt x="503" y="360"/>
                  </a:cubicBezTo>
                  <a:cubicBezTo>
                    <a:pt x="504" y="360"/>
                    <a:pt x="504" y="359"/>
                    <a:pt x="504" y="359"/>
                  </a:cubicBezTo>
                  <a:cubicBezTo>
                    <a:pt x="504" y="359"/>
                    <a:pt x="504" y="359"/>
                    <a:pt x="504" y="359"/>
                  </a:cubicBezTo>
                  <a:cubicBezTo>
                    <a:pt x="504" y="360"/>
                    <a:pt x="504" y="360"/>
                    <a:pt x="505" y="360"/>
                  </a:cubicBezTo>
                  <a:cubicBezTo>
                    <a:pt x="505" y="360"/>
                    <a:pt x="505" y="359"/>
                    <a:pt x="505" y="359"/>
                  </a:cubicBezTo>
                  <a:cubicBezTo>
                    <a:pt x="505" y="359"/>
                    <a:pt x="505" y="359"/>
                    <a:pt x="505" y="359"/>
                  </a:cubicBezTo>
                  <a:cubicBezTo>
                    <a:pt x="505" y="359"/>
                    <a:pt x="505" y="359"/>
                    <a:pt x="506" y="359"/>
                  </a:cubicBezTo>
                  <a:cubicBezTo>
                    <a:pt x="506" y="359"/>
                    <a:pt x="506" y="359"/>
                    <a:pt x="506" y="359"/>
                  </a:cubicBezTo>
                  <a:cubicBezTo>
                    <a:pt x="506" y="359"/>
                    <a:pt x="506" y="359"/>
                    <a:pt x="506" y="359"/>
                  </a:cubicBezTo>
                  <a:cubicBezTo>
                    <a:pt x="506" y="359"/>
                    <a:pt x="507" y="359"/>
                    <a:pt x="507" y="359"/>
                  </a:cubicBezTo>
                  <a:cubicBezTo>
                    <a:pt x="507" y="359"/>
                    <a:pt x="507" y="359"/>
                    <a:pt x="507" y="359"/>
                  </a:cubicBezTo>
                  <a:cubicBezTo>
                    <a:pt x="507" y="359"/>
                    <a:pt x="507" y="359"/>
                    <a:pt x="507" y="359"/>
                  </a:cubicBezTo>
                  <a:cubicBezTo>
                    <a:pt x="507" y="358"/>
                    <a:pt x="508" y="359"/>
                    <a:pt x="508" y="359"/>
                  </a:cubicBezTo>
                  <a:cubicBezTo>
                    <a:pt x="508" y="359"/>
                    <a:pt x="508" y="358"/>
                    <a:pt x="508" y="358"/>
                  </a:cubicBezTo>
                  <a:cubicBezTo>
                    <a:pt x="508" y="358"/>
                    <a:pt x="508" y="359"/>
                    <a:pt x="508" y="359"/>
                  </a:cubicBezTo>
                  <a:cubicBezTo>
                    <a:pt x="509" y="359"/>
                    <a:pt x="509" y="358"/>
                    <a:pt x="509" y="358"/>
                  </a:cubicBezTo>
                  <a:cubicBezTo>
                    <a:pt x="509" y="358"/>
                    <a:pt x="509" y="358"/>
                    <a:pt x="509" y="358"/>
                  </a:cubicBezTo>
                  <a:cubicBezTo>
                    <a:pt x="509" y="358"/>
                    <a:pt x="510" y="358"/>
                    <a:pt x="510" y="358"/>
                  </a:cubicBezTo>
                  <a:cubicBezTo>
                    <a:pt x="510" y="358"/>
                    <a:pt x="510" y="358"/>
                    <a:pt x="510" y="358"/>
                  </a:cubicBezTo>
                  <a:cubicBezTo>
                    <a:pt x="510" y="358"/>
                    <a:pt x="510" y="359"/>
                    <a:pt x="510" y="359"/>
                  </a:cubicBezTo>
                  <a:cubicBezTo>
                    <a:pt x="510" y="359"/>
                    <a:pt x="510" y="358"/>
                    <a:pt x="511" y="358"/>
                  </a:cubicBezTo>
                  <a:cubicBezTo>
                    <a:pt x="511" y="358"/>
                    <a:pt x="511" y="358"/>
                    <a:pt x="511" y="358"/>
                  </a:cubicBezTo>
                  <a:cubicBezTo>
                    <a:pt x="511" y="358"/>
                    <a:pt x="511" y="358"/>
                    <a:pt x="511" y="358"/>
                  </a:cubicBezTo>
                  <a:cubicBezTo>
                    <a:pt x="512" y="358"/>
                    <a:pt x="512" y="358"/>
                    <a:pt x="512" y="358"/>
                  </a:cubicBezTo>
                  <a:cubicBezTo>
                    <a:pt x="512" y="358"/>
                    <a:pt x="512" y="357"/>
                    <a:pt x="512" y="357"/>
                  </a:cubicBezTo>
                  <a:cubicBezTo>
                    <a:pt x="512" y="357"/>
                    <a:pt x="512" y="357"/>
                    <a:pt x="513" y="357"/>
                  </a:cubicBezTo>
                  <a:cubicBezTo>
                    <a:pt x="513" y="357"/>
                    <a:pt x="513" y="358"/>
                    <a:pt x="513" y="358"/>
                  </a:cubicBezTo>
                  <a:cubicBezTo>
                    <a:pt x="513" y="358"/>
                    <a:pt x="513" y="358"/>
                    <a:pt x="513" y="358"/>
                  </a:cubicBezTo>
                  <a:cubicBezTo>
                    <a:pt x="513" y="358"/>
                    <a:pt x="513" y="358"/>
                    <a:pt x="514" y="358"/>
                  </a:cubicBezTo>
                  <a:cubicBezTo>
                    <a:pt x="514" y="358"/>
                    <a:pt x="514" y="358"/>
                    <a:pt x="514" y="357"/>
                  </a:cubicBezTo>
                  <a:cubicBezTo>
                    <a:pt x="514" y="357"/>
                    <a:pt x="514" y="357"/>
                    <a:pt x="514" y="357"/>
                  </a:cubicBezTo>
                  <a:cubicBezTo>
                    <a:pt x="514" y="357"/>
                    <a:pt x="515" y="357"/>
                    <a:pt x="515" y="357"/>
                  </a:cubicBezTo>
                  <a:cubicBezTo>
                    <a:pt x="515" y="357"/>
                    <a:pt x="515" y="357"/>
                    <a:pt x="515" y="357"/>
                  </a:cubicBezTo>
                  <a:cubicBezTo>
                    <a:pt x="515" y="357"/>
                    <a:pt x="515" y="357"/>
                    <a:pt x="515" y="357"/>
                  </a:cubicBezTo>
                  <a:cubicBezTo>
                    <a:pt x="515" y="357"/>
                    <a:pt x="516" y="356"/>
                    <a:pt x="516" y="356"/>
                  </a:cubicBezTo>
                  <a:cubicBezTo>
                    <a:pt x="516" y="356"/>
                    <a:pt x="516" y="356"/>
                    <a:pt x="516" y="356"/>
                  </a:cubicBezTo>
                  <a:cubicBezTo>
                    <a:pt x="516" y="356"/>
                    <a:pt x="516" y="356"/>
                    <a:pt x="516" y="356"/>
                  </a:cubicBezTo>
                  <a:cubicBezTo>
                    <a:pt x="517" y="356"/>
                    <a:pt x="517" y="356"/>
                    <a:pt x="517" y="356"/>
                  </a:cubicBezTo>
                  <a:cubicBezTo>
                    <a:pt x="517" y="356"/>
                    <a:pt x="517" y="356"/>
                    <a:pt x="517" y="356"/>
                  </a:cubicBezTo>
                  <a:cubicBezTo>
                    <a:pt x="517" y="356"/>
                    <a:pt x="518" y="356"/>
                    <a:pt x="518" y="356"/>
                  </a:cubicBezTo>
                  <a:cubicBezTo>
                    <a:pt x="518" y="356"/>
                    <a:pt x="518" y="356"/>
                    <a:pt x="518" y="356"/>
                  </a:cubicBezTo>
                  <a:cubicBezTo>
                    <a:pt x="518" y="356"/>
                    <a:pt x="518" y="356"/>
                    <a:pt x="518" y="356"/>
                  </a:cubicBezTo>
                  <a:cubicBezTo>
                    <a:pt x="518" y="356"/>
                    <a:pt x="518" y="356"/>
                    <a:pt x="519" y="356"/>
                  </a:cubicBezTo>
                  <a:cubicBezTo>
                    <a:pt x="519" y="356"/>
                    <a:pt x="519" y="356"/>
                    <a:pt x="519" y="356"/>
                  </a:cubicBezTo>
                  <a:cubicBezTo>
                    <a:pt x="519" y="356"/>
                    <a:pt x="519" y="356"/>
                    <a:pt x="519" y="356"/>
                  </a:cubicBezTo>
                  <a:cubicBezTo>
                    <a:pt x="520" y="356"/>
                    <a:pt x="520" y="356"/>
                    <a:pt x="520" y="356"/>
                  </a:cubicBezTo>
                  <a:cubicBezTo>
                    <a:pt x="520" y="356"/>
                    <a:pt x="520" y="356"/>
                    <a:pt x="520" y="356"/>
                  </a:cubicBezTo>
                  <a:cubicBezTo>
                    <a:pt x="520" y="356"/>
                    <a:pt x="520" y="356"/>
                    <a:pt x="520" y="356"/>
                  </a:cubicBezTo>
                  <a:cubicBezTo>
                    <a:pt x="521" y="356"/>
                    <a:pt x="521" y="356"/>
                    <a:pt x="521" y="356"/>
                  </a:cubicBezTo>
                  <a:cubicBezTo>
                    <a:pt x="521" y="356"/>
                    <a:pt x="521" y="356"/>
                    <a:pt x="521" y="356"/>
                  </a:cubicBezTo>
                  <a:cubicBezTo>
                    <a:pt x="521" y="356"/>
                    <a:pt x="521" y="356"/>
                    <a:pt x="522" y="356"/>
                  </a:cubicBezTo>
                  <a:cubicBezTo>
                    <a:pt x="522" y="356"/>
                    <a:pt x="522" y="356"/>
                    <a:pt x="522" y="356"/>
                  </a:cubicBezTo>
                  <a:cubicBezTo>
                    <a:pt x="522" y="356"/>
                    <a:pt x="522" y="356"/>
                    <a:pt x="522" y="356"/>
                  </a:cubicBezTo>
                  <a:cubicBezTo>
                    <a:pt x="523" y="356"/>
                    <a:pt x="523" y="355"/>
                    <a:pt x="523" y="355"/>
                  </a:cubicBezTo>
                  <a:cubicBezTo>
                    <a:pt x="523" y="355"/>
                    <a:pt x="523" y="356"/>
                    <a:pt x="523" y="356"/>
                  </a:cubicBezTo>
                  <a:cubicBezTo>
                    <a:pt x="523" y="356"/>
                    <a:pt x="523" y="356"/>
                    <a:pt x="523" y="356"/>
                  </a:cubicBezTo>
                  <a:cubicBezTo>
                    <a:pt x="523" y="356"/>
                    <a:pt x="524" y="355"/>
                    <a:pt x="524" y="355"/>
                  </a:cubicBezTo>
                  <a:cubicBezTo>
                    <a:pt x="524" y="355"/>
                    <a:pt x="524" y="355"/>
                    <a:pt x="524" y="355"/>
                  </a:cubicBezTo>
                  <a:cubicBezTo>
                    <a:pt x="524" y="355"/>
                    <a:pt x="524" y="356"/>
                    <a:pt x="525" y="356"/>
                  </a:cubicBezTo>
                  <a:cubicBezTo>
                    <a:pt x="525" y="356"/>
                    <a:pt x="525" y="356"/>
                    <a:pt x="525" y="356"/>
                  </a:cubicBezTo>
                  <a:cubicBezTo>
                    <a:pt x="525" y="356"/>
                    <a:pt x="525" y="355"/>
                    <a:pt x="525" y="355"/>
                  </a:cubicBezTo>
                  <a:cubicBezTo>
                    <a:pt x="525" y="355"/>
                    <a:pt x="526" y="355"/>
                    <a:pt x="526" y="355"/>
                  </a:cubicBezTo>
                  <a:cubicBezTo>
                    <a:pt x="526" y="355"/>
                    <a:pt x="526" y="355"/>
                    <a:pt x="526" y="354"/>
                  </a:cubicBezTo>
                  <a:cubicBezTo>
                    <a:pt x="526" y="354"/>
                    <a:pt x="526" y="354"/>
                    <a:pt x="526" y="354"/>
                  </a:cubicBezTo>
                  <a:cubicBezTo>
                    <a:pt x="526" y="354"/>
                    <a:pt x="527" y="354"/>
                    <a:pt x="527" y="354"/>
                  </a:cubicBezTo>
                  <a:cubicBezTo>
                    <a:pt x="527" y="354"/>
                    <a:pt x="527" y="354"/>
                    <a:pt x="527" y="354"/>
                  </a:cubicBezTo>
                  <a:cubicBezTo>
                    <a:pt x="527" y="354"/>
                    <a:pt x="527" y="354"/>
                    <a:pt x="527" y="354"/>
                  </a:cubicBezTo>
                  <a:cubicBezTo>
                    <a:pt x="528" y="354"/>
                    <a:pt x="528" y="354"/>
                    <a:pt x="528" y="354"/>
                  </a:cubicBezTo>
                  <a:cubicBezTo>
                    <a:pt x="528" y="354"/>
                    <a:pt x="528" y="354"/>
                    <a:pt x="528" y="354"/>
                  </a:cubicBezTo>
                  <a:cubicBezTo>
                    <a:pt x="528" y="354"/>
                    <a:pt x="528" y="354"/>
                    <a:pt x="528" y="354"/>
                  </a:cubicBezTo>
                  <a:cubicBezTo>
                    <a:pt x="529" y="354"/>
                    <a:pt x="529" y="354"/>
                    <a:pt x="529" y="354"/>
                  </a:cubicBezTo>
                  <a:cubicBezTo>
                    <a:pt x="529" y="354"/>
                    <a:pt x="529" y="353"/>
                    <a:pt x="529" y="353"/>
                  </a:cubicBezTo>
                  <a:cubicBezTo>
                    <a:pt x="529" y="353"/>
                    <a:pt x="529" y="353"/>
                    <a:pt x="530" y="353"/>
                  </a:cubicBezTo>
                  <a:cubicBezTo>
                    <a:pt x="530" y="353"/>
                    <a:pt x="530" y="353"/>
                    <a:pt x="530" y="353"/>
                  </a:cubicBezTo>
                  <a:cubicBezTo>
                    <a:pt x="530" y="353"/>
                    <a:pt x="530" y="353"/>
                    <a:pt x="530" y="353"/>
                  </a:cubicBezTo>
                  <a:cubicBezTo>
                    <a:pt x="531" y="353"/>
                    <a:pt x="531" y="353"/>
                    <a:pt x="531" y="353"/>
                  </a:cubicBezTo>
                  <a:cubicBezTo>
                    <a:pt x="531" y="353"/>
                    <a:pt x="531" y="352"/>
                    <a:pt x="531" y="352"/>
                  </a:cubicBezTo>
                  <a:cubicBezTo>
                    <a:pt x="531" y="352"/>
                    <a:pt x="531" y="352"/>
                    <a:pt x="531" y="352"/>
                  </a:cubicBezTo>
                  <a:cubicBezTo>
                    <a:pt x="531" y="352"/>
                    <a:pt x="532" y="353"/>
                    <a:pt x="532" y="353"/>
                  </a:cubicBezTo>
                  <a:cubicBezTo>
                    <a:pt x="532" y="353"/>
                    <a:pt x="532" y="353"/>
                    <a:pt x="532" y="353"/>
                  </a:cubicBezTo>
                  <a:cubicBezTo>
                    <a:pt x="532" y="353"/>
                    <a:pt x="532" y="353"/>
                    <a:pt x="533" y="353"/>
                  </a:cubicBezTo>
                  <a:cubicBezTo>
                    <a:pt x="533" y="353"/>
                    <a:pt x="533" y="352"/>
                    <a:pt x="533" y="352"/>
                  </a:cubicBezTo>
                  <a:cubicBezTo>
                    <a:pt x="533" y="352"/>
                    <a:pt x="533" y="352"/>
                    <a:pt x="533" y="352"/>
                  </a:cubicBezTo>
                  <a:cubicBezTo>
                    <a:pt x="533" y="353"/>
                    <a:pt x="534" y="352"/>
                    <a:pt x="534" y="352"/>
                  </a:cubicBezTo>
                  <a:cubicBezTo>
                    <a:pt x="534" y="352"/>
                    <a:pt x="534" y="352"/>
                    <a:pt x="534" y="352"/>
                  </a:cubicBezTo>
                  <a:cubicBezTo>
                    <a:pt x="534" y="352"/>
                    <a:pt x="534" y="353"/>
                    <a:pt x="534" y="353"/>
                  </a:cubicBezTo>
                  <a:cubicBezTo>
                    <a:pt x="534" y="353"/>
                    <a:pt x="535" y="352"/>
                    <a:pt x="535" y="352"/>
                  </a:cubicBezTo>
                  <a:cubicBezTo>
                    <a:pt x="535" y="352"/>
                    <a:pt x="535" y="352"/>
                    <a:pt x="535" y="352"/>
                  </a:cubicBezTo>
                  <a:cubicBezTo>
                    <a:pt x="535" y="352"/>
                    <a:pt x="535" y="352"/>
                    <a:pt x="535" y="352"/>
                  </a:cubicBezTo>
                  <a:cubicBezTo>
                    <a:pt x="536" y="351"/>
                    <a:pt x="536" y="351"/>
                    <a:pt x="536" y="351"/>
                  </a:cubicBezTo>
                  <a:cubicBezTo>
                    <a:pt x="536" y="351"/>
                    <a:pt x="536" y="351"/>
                    <a:pt x="536" y="351"/>
                  </a:cubicBezTo>
                  <a:cubicBezTo>
                    <a:pt x="536" y="351"/>
                    <a:pt x="536" y="351"/>
                    <a:pt x="536" y="351"/>
                  </a:cubicBezTo>
                  <a:cubicBezTo>
                    <a:pt x="537" y="351"/>
                    <a:pt x="537" y="351"/>
                    <a:pt x="537" y="351"/>
                  </a:cubicBezTo>
                  <a:cubicBezTo>
                    <a:pt x="537" y="351"/>
                    <a:pt x="537" y="351"/>
                    <a:pt x="537" y="351"/>
                  </a:cubicBezTo>
                  <a:cubicBezTo>
                    <a:pt x="537" y="351"/>
                    <a:pt x="537" y="351"/>
                    <a:pt x="538" y="351"/>
                  </a:cubicBezTo>
                  <a:cubicBezTo>
                    <a:pt x="538" y="351"/>
                    <a:pt x="538" y="350"/>
                    <a:pt x="538" y="350"/>
                  </a:cubicBezTo>
                  <a:cubicBezTo>
                    <a:pt x="538" y="350"/>
                    <a:pt x="538" y="350"/>
                    <a:pt x="538" y="350"/>
                  </a:cubicBezTo>
                  <a:cubicBezTo>
                    <a:pt x="539" y="350"/>
                    <a:pt x="539" y="350"/>
                    <a:pt x="539" y="350"/>
                  </a:cubicBezTo>
                  <a:cubicBezTo>
                    <a:pt x="539" y="350"/>
                    <a:pt x="539" y="350"/>
                    <a:pt x="539" y="350"/>
                  </a:cubicBezTo>
                  <a:cubicBezTo>
                    <a:pt x="539" y="350"/>
                    <a:pt x="539" y="350"/>
                    <a:pt x="539" y="350"/>
                  </a:cubicBezTo>
                  <a:cubicBezTo>
                    <a:pt x="539" y="350"/>
                    <a:pt x="540" y="350"/>
                    <a:pt x="540" y="350"/>
                  </a:cubicBezTo>
                  <a:cubicBezTo>
                    <a:pt x="540" y="350"/>
                    <a:pt x="540" y="350"/>
                    <a:pt x="540" y="350"/>
                  </a:cubicBezTo>
                  <a:cubicBezTo>
                    <a:pt x="540" y="350"/>
                    <a:pt x="540" y="349"/>
                    <a:pt x="541" y="350"/>
                  </a:cubicBezTo>
                  <a:cubicBezTo>
                    <a:pt x="541" y="350"/>
                    <a:pt x="541" y="350"/>
                    <a:pt x="541" y="350"/>
                  </a:cubicBezTo>
                  <a:cubicBezTo>
                    <a:pt x="541" y="350"/>
                    <a:pt x="541" y="349"/>
                    <a:pt x="541" y="349"/>
                  </a:cubicBezTo>
                  <a:cubicBezTo>
                    <a:pt x="541" y="349"/>
                    <a:pt x="542" y="349"/>
                    <a:pt x="542" y="349"/>
                  </a:cubicBezTo>
                  <a:cubicBezTo>
                    <a:pt x="542" y="349"/>
                    <a:pt x="542" y="349"/>
                    <a:pt x="542" y="349"/>
                  </a:cubicBezTo>
                  <a:cubicBezTo>
                    <a:pt x="542" y="349"/>
                    <a:pt x="542" y="349"/>
                    <a:pt x="542" y="349"/>
                  </a:cubicBezTo>
                  <a:cubicBezTo>
                    <a:pt x="542" y="349"/>
                    <a:pt x="543" y="349"/>
                    <a:pt x="543" y="348"/>
                  </a:cubicBezTo>
                  <a:cubicBezTo>
                    <a:pt x="543" y="348"/>
                    <a:pt x="543" y="348"/>
                    <a:pt x="543" y="348"/>
                  </a:cubicBezTo>
                  <a:cubicBezTo>
                    <a:pt x="543" y="348"/>
                    <a:pt x="543" y="348"/>
                    <a:pt x="543" y="348"/>
                  </a:cubicBezTo>
                  <a:cubicBezTo>
                    <a:pt x="544" y="348"/>
                    <a:pt x="544" y="348"/>
                    <a:pt x="544" y="348"/>
                  </a:cubicBezTo>
                  <a:cubicBezTo>
                    <a:pt x="544" y="348"/>
                    <a:pt x="544" y="347"/>
                    <a:pt x="544" y="348"/>
                  </a:cubicBezTo>
                  <a:cubicBezTo>
                    <a:pt x="544" y="348"/>
                    <a:pt x="544" y="348"/>
                    <a:pt x="544" y="348"/>
                  </a:cubicBezTo>
                  <a:cubicBezTo>
                    <a:pt x="545" y="348"/>
                    <a:pt x="545" y="348"/>
                    <a:pt x="545" y="348"/>
                  </a:cubicBezTo>
                  <a:cubicBezTo>
                    <a:pt x="545" y="348"/>
                    <a:pt x="545" y="347"/>
                    <a:pt x="545" y="347"/>
                  </a:cubicBezTo>
                  <a:cubicBezTo>
                    <a:pt x="545" y="347"/>
                    <a:pt x="545" y="347"/>
                    <a:pt x="546" y="347"/>
                  </a:cubicBezTo>
                  <a:cubicBezTo>
                    <a:pt x="546" y="347"/>
                    <a:pt x="546" y="347"/>
                    <a:pt x="546" y="347"/>
                  </a:cubicBezTo>
                  <a:cubicBezTo>
                    <a:pt x="546" y="347"/>
                    <a:pt x="546" y="347"/>
                    <a:pt x="546" y="347"/>
                  </a:cubicBezTo>
                  <a:cubicBezTo>
                    <a:pt x="547" y="347"/>
                    <a:pt x="547" y="347"/>
                    <a:pt x="547" y="347"/>
                  </a:cubicBezTo>
                  <a:cubicBezTo>
                    <a:pt x="547" y="347"/>
                    <a:pt x="547" y="347"/>
                    <a:pt x="547" y="347"/>
                  </a:cubicBezTo>
                  <a:cubicBezTo>
                    <a:pt x="547" y="347"/>
                    <a:pt x="547" y="347"/>
                    <a:pt x="547" y="347"/>
                  </a:cubicBezTo>
                  <a:cubicBezTo>
                    <a:pt x="548" y="347"/>
                    <a:pt x="548" y="347"/>
                    <a:pt x="548" y="347"/>
                  </a:cubicBezTo>
                  <a:cubicBezTo>
                    <a:pt x="548" y="347"/>
                    <a:pt x="548" y="347"/>
                    <a:pt x="548" y="346"/>
                  </a:cubicBezTo>
                  <a:cubicBezTo>
                    <a:pt x="548" y="346"/>
                    <a:pt x="548" y="347"/>
                    <a:pt x="549" y="346"/>
                  </a:cubicBezTo>
                  <a:cubicBezTo>
                    <a:pt x="549" y="346"/>
                    <a:pt x="549" y="346"/>
                    <a:pt x="549" y="346"/>
                  </a:cubicBezTo>
                  <a:cubicBezTo>
                    <a:pt x="549" y="346"/>
                    <a:pt x="549" y="346"/>
                    <a:pt x="549" y="346"/>
                  </a:cubicBezTo>
                  <a:cubicBezTo>
                    <a:pt x="549" y="346"/>
                    <a:pt x="549" y="346"/>
                    <a:pt x="550" y="346"/>
                  </a:cubicBezTo>
                  <a:cubicBezTo>
                    <a:pt x="550" y="346"/>
                    <a:pt x="550" y="346"/>
                    <a:pt x="550" y="346"/>
                  </a:cubicBezTo>
                  <a:cubicBezTo>
                    <a:pt x="550" y="346"/>
                    <a:pt x="550" y="346"/>
                    <a:pt x="550" y="346"/>
                  </a:cubicBezTo>
                  <a:cubicBezTo>
                    <a:pt x="550" y="346"/>
                    <a:pt x="551" y="346"/>
                    <a:pt x="551" y="346"/>
                  </a:cubicBezTo>
                  <a:cubicBezTo>
                    <a:pt x="551" y="346"/>
                    <a:pt x="551" y="346"/>
                    <a:pt x="551" y="346"/>
                  </a:cubicBezTo>
                  <a:cubicBezTo>
                    <a:pt x="551" y="346"/>
                    <a:pt x="551" y="346"/>
                    <a:pt x="552" y="346"/>
                  </a:cubicBezTo>
                  <a:cubicBezTo>
                    <a:pt x="552" y="346"/>
                    <a:pt x="552" y="346"/>
                    <a:pt x="552" y="346"/>
                  </a:cubicBezTo>
                  <a:cubicBezTo>
                    <a:pt x="552" y="346"/>
                    <a:pt x="552" y="346"/>
                    <a:pt x="552" y="346"/>
                  </a:cubicBezTo>
                  <a:cubicBezTo>
                    <a:pt x="552" y="346"/>
                    <a:pt x="552" y="346"/>
                    <a:pt x="552" y="346"/>
                  </a:cubicBezTo>
                  <a:cubicBezTo>
                    <a:pt x="553" y="346"/>
                    <a:pt x="553" y="345"/>
                    <a:pt x="553" y="345"/>
                  </a:cubicBezTo>
                  <a:cubicBezTo>
                    <a:pt x="553" y="345"/>
                    <a:pt x="553" y="345"/>
                    <a:pt x="553" y="346"/>
                  </a:cubicBezTo>
                  <a:cubicBezTo>
                    <a:pt x="553" y="346"/>
                    <a:pt x="554" y="346"/>
                    <a:pt x="554" y="346"/>
                  </a:cubicBezTo>
                  <a:cubicBezTo>
                    <a:pt x="554" y="345"/>
                    <a:pt x="554" y="345"/>
                    <a:pt x="554" y="345"/>
                  </a:cubicBezTo>
                  <a:cubicBezTo>
                    <a:pt x="554" y="345"/>
                    <a:pt x="554" y="345"/>
                    <a:pt x="554" y="345"/>
                  </a:cubicBezTo>
                  <a:cubicBezTo>
                    <a:pt x="555" y="345"/>
                    <a:pt x="555" y="345"/>
                    <a:pt x="555" y="344"/>
                  </a:cubicBezTo>
                  <a:cubicBezTo>
                    <a:pt x="555" y="344"/>
                    <a:pt x="555" y="345"/>
                    <a:pt x="555" y="345"/>
                  </a:cubicBezTo>
                  <a:cubicBezTo>
                    <a:pt x="555" y="345"/>
                    <a:pt x="555" y="345"/>
                    <a:pt x="555" y="345"/>
                  </a:cubicBezTo>
                  <a:cubicBezTo>
                    <a:pt x="556" y="345"/>
                    <a:pt x="556" y="344"/>
                    <a:pt x="556" y="344"/>
                  </a:cubicBezTo>
                  <a:cubicBezTo>
                    <a:pt x="556" y="344"/>
                    <a:pt x="556" y="344"/>
                    <a:pt x="556" y="344"/>
                  </a:cubicBezTo>
                  <a:cubicBezTo>
                    <a:pt x="556" y="344"/>
                    <a:pt x="556" y="344"/>
                    <a:pt x="557" y="344"/>
                  </a:cubicBezTo>
                  <a:cubicBezTo>
                    <a:pt x="557" y="344"/>
                    <a:pt x="557" y="344"/>
                    <a:pt x="557" y="344"/>
                  </a:cubicBezTo>
                  <a:cubicBezTo>
                    <a:pt x="557" y="343"/>
                    <a:pt x="557" y="344"/>
                    <a:pt x="557" y="344"/>
                  </a:cubicBezTo>
                  <a:cubicBezTo>
                    <a:pt x="557" y="344"/>
                    <a:pt x="557" y="344"/>
                    <a:pt x="558" y="344"/>
                  </a:cubicBezTo>
                  <a:cubicBezTo>
                    <a:pt x="558" y="343"/>
                    <a:pt x="558" y="343"/>
                    <a:pt x="558" y="343"/>
                  </a:cubicBezTo>
                  <a:cubicBezTo>
                    <a:pt x="558" y="343"/>
                    <a:pt x="558" y="344"/>
                    <a:pt x="558" y="344"/>
                  </a:cubicBezTo>
                  <a:cubicBezTo>
                    <a:pt x="558" y="344"/>
                    <a:pt x="559" y="344"/>
                    <a:pt x="559" y="344"/>
                  </a:cubicBezTo>
                  <a:cubicBezTo>
                    <a:pt x="559" y="344"/>
                    <a:pt x="559" y="343"/>
                    <a:pt x="559" y="342"/>
                  </a:cubicBezTo>
                  <a:cubicBezTo>
                    <a:pt x="559" y="342"/>
                    <a:pt x="559" y="342"/>
                    <a:pt x="560" y="342"/>
                  </a:cubicBezTo>
                  <a:cubicBezTo>
                    <a:pt x="560" y="342"/>
                    <a:pt x="560" y="342"/>
                    <a:pt x="560" y="342"/>
                  </a:cubicBezTo>
                  <a:cubicBezTo>
                    <a:pt x="560" y="342"/>
                    <a:pt x="560" y="342"/>
                    <a:pt x="560" y="342"/>
                  </a:cubicBezTo>
                  <a:cubicBezTo>
                    <a:pt x="560" y="342"/>
                    <a:pt x="560" y="342"/>
                    <a:pt x="560" y="342"/>
                  </a:cubicBezTo>
                  <a:cubicBezTo>
                    <a:pt x="561" y="342"/>
                    <a:pt x="561" y="342"/>
                    <a:pt x="561" y="342"/>
                  </a:cubicBezTo>
                  <a:cubicBezTo>
                    <a:pt x="561" y="342"/>
                    <a:pt x="561" y="342"/>
                    <a:pt x="561" y="342"/>
                  </a:cubicBezTo>
                  <a:cubicBezTo>
                    <a:pt x="561" y="342"/>
                    <a:pt x="562" y="342"/>
                    <a:pt x="562" y="342"/>
                  </a:cubicBezTo>
                  <a:cubicBezTo>
                    <a:pt x="562" y="341"/>
                    <a:pt x="562" y="341"/>
                    <a:pt x="562" y="341"/>
                  </a:cubicBezTo>
                  <a:cubicBezTo>
                    <a:pt x="562" y="341"/>
                    <a:pt x="562" y="342"/>
                    <a:pt x="562" y="342"/>
                  </a:cubicBezTo>
                  <a:cubicBezTo>
                    <a:pt x="563" y="342"/>
                    <a:pt x="563" y="341"/>
                    <a:pt x="563" y="341"/>
                  </a:cubicBezTo>
                  <a:cubicBezTo>
                    <a:pt x="563" y="341"/>
                    <a:pt x="563" y="342"/>
                    <a:pt x="563" y="342"/>
                  </a:cubicBezTo>
                  <a:cubicBezTo>
                    <a:pt x="563" y="342"/>
                    <a:pt x="563" y="341"/>
                    <a:pt x="563" y="341"/>
                  </a:cubicBezTo>
                  <a:cubicBezTo>
                    <a:pt x="564" y="341"/>
                    <a:pt x="564" y="342"/>
                    <a:pt x="564" y="342"/>
                  </a:cubicBezTo>
                  <a:cubicBezTo>
                    <a:pt x="564" y="342"/>
                    <a:pt x="564" y="341"/>
                    <a:pt x="564" y="341"/>
                  </a:cubicBezTo>
                  <a:cubicBezTo>
                    <a:pt x="564" y="341"/>
                    <a:pt x="564" y="341"/>
                    <a:pt x="565" y="341"/>
                  </a:cubicBezTo>
                  <a:cubicBezTo>
                    <a:pt x="565" y="341"/>
                    <a:pt x="565" y="341"/>
                    <a:pt x="565" y="341"/>
                  </a:cubicBezTo>
                  <a:cubicBezTo>
                    <a:pt x="565" y="341"/>
                    <a:pt x="565" y="342"/>
                    <a:pt x="565" y="342"/>
                  </a:cubicBezTo>
                  <a:cubicBezTo>
                    <a:pt x="565" y="342"/>
                    <a:pt x="565" y="341"/>
                    <a:pt x="566" y="341"/>
                  </a:cubicBezTo>
                  <a:cubicBezTo>
                    <a:pt x="566" y="341"/>
                    <a:pt x="566" y="341"/>
                    <a:pt x="566" y="341"/>
                  </a:cubicBezTo>
                  <a:cubicBezTo>
                    <a:pt x="566" y="341"/>
                    <a:pt x="566" y="342"/>
                    <a:pt x="566" y="342"/>
                  </a:cubicBezTo>
                  <a:cubicBezTo>
                    <a:pt x="566" y="342"/>
                    <a:pt x="567" y="341"/>
                    <a:pt x="567" y="341"/>
                  </a:cubicBezTo>
                  <a:cubicBezTo>
                    <a:pt x="567" y="341"/>
                    <a:pt x="567" y="341"/>
                    <a:pt x="567" y="341"/>
                  </a:cubicBezTo>
                  <a:cubicBezTo>
                    <a:pt x="567" y="341"/>
                    <a:pt x="567" y="341"/>
                    <a:pt x="568" y="341"/>
                  </a:cubicBezTo>
                  <a:cubicBezTo>
                    <a:pt x="568" y="341"/>
                    <a:pt x="568" y="341"/>
                    <a:pt x="568" y="341"/>
                  </a:cubicBezTo>
                  <a:cubicBezTo>
                    <a:pt x="568" y="341"/>
                    <a:pt x="568" y="341"/>
                    <a:pt x="568" y="340"/>
                  </a:cubicBezTo>
                  <a:cubicBezTo>
                    <a:pt x="568" y="340"/>
                    <a:pt x="568" y="341"/>
                    <a:pt x="568" y="341"/>
                  </a:cubicBezTo>
                  <a:cubicBezTo>
                    <a:pt x="569" y="341"/>
                    <a:pt x="569" y="341"/>
                    <a:pt x="569" y="340"/>
                  </a:cubicBezTo>
                  <a:cubicBezTo>
                    <a:pt x="569" y="340"/>
                    <a:pt x="569" y="341"/>
                    <a:pt x="569" y="340"/>
                  </a:cubicBezTo>
                  <a:cubicBezTo>
                    <a:pt x="569" y="340"/>
                    <a:pt x="570" y="340"/>
                    <a:pt x="570" y="340"/>
                  </a:cubicBezTo>
                  <a:cubicBezTo>
                    <a:pt x="570" y="340"/>
                    <a:pt x="570" y="340"/>
                    <a:pt x="570" y="340"/>
                  </a:cubicBezTo>
                  <a:cubicBezTo>
                    <a:pt x="570" y="340"/>
                    <a:pt x="570" y="340"/>
                    <a:pt x="570" y="340"/>
                  </a:cubicBezTo>
                  <a:cubicBezTo>
                    <a:pt x="571" y="340"/>
                    <a:pt x="571" y="339"/>
                    <a:pt x="571" y="339"/>
                  </a:cubicBezTo>
                  <a:cubicBezTo>
                    <a:pt x="571" y="339"/>
                    <a:pt x="571" y="339"/>
                    <a:pt x="571" y="339"/>
                  </a:cubicBezTo>
                  <a:cubicBezTo>
                    <a:pt x="571" y="339"/>
                    <a:pt x="571" y="339"/>
                    <a:pt x="571" y="339"/>
                  </a:cubicBezTo>
                  <a:cubicBezTo>
                    <a:pt x="572" y="339"/>
                    <a:pt x="572" y="340"/>
                    <a:pt x="572" y="340"/>
                  </a:cubicBezTo>
                  <a:cubicBezTo>
                    <a:pt x="572" y="340"/>
                    <a:pt x="572" y="339"/>
                    <a:pt x="572" y="339"/>
                  </a:cubicBezTo>
                  <a:cubicBezTo>
                    <a:pt x="572" y="339"/>
                    <a:pt x="573" y="339"/>
                    <a:pt x="573" y="339"/>
                  </a:cubicBezTo>
                  <a:cubicBezTo>
                    <a:pt x="573" y="339"/>
                    <a:pt x="573" y="339"/>
                    <a:pt x="573" y="339"/>
                  </a:cubicBezTo>
                  <a:cubicBezTo>
                    <a:pt x="573" y="339"/>
                    <a:pt x="573" y="339"/>
                    <a:pt x="573" y="339"/>
                  </a:cubicBezTo>
                  <a:cubicBezTo>
                    <a:pt x="573" y="339"/>
                    <a:pt x="573" y="339"/>
                    <a:pt x="574" y="339"/>
                  </a:cubicBezTo>
                  <a:cubicBezTo>
                    <a:pt x="574" y="339"/>
                    <a:pt x="574" y="339"/>
                    <a:pt x="574" y="339"/>
                  </a:cubicBezTo>
                  <a:cubicBezTo>
                    <a:pt x="574" y="339"/>
                    <a:pt x="574" y="339"/>
                    <a:pt x="574" y="339"/>
                  </a:cubicBezTo>
                  <a:cubicBezTo>
                    <a:pt x="575" y="338"/>
                    <a:pt x="575" y="338"/>
                    <a:pt x="575" y="338"/>
                  </a:cubicBezTo>
                  <a:cubicBezTo>
                    <a:pt x="575" y="338"/>
                    <a:pt x="575" y="338"/>
                    <a:pt x="575" y="338"/>
                  </a:cubicBezTo>
                  <a:cubicBezTo>
                    <a:pt x="575" y="338"/>
                    <a:pt x="575" y="338"/>
                    <a:pt x="576" y="338"/>
                  </a:cubicBezTo>
                  <a:cubicBezTo>
                    <a:pt x="576" y="338"/>
                    <a:pt x="576" y="339"/>
                    <a:pt x="576" y="339"/>
                  </a:cubicBezTo>
                  <a:cubicBezTo>
                    <a:pt x="576" y="339"/>
                    <a:pt x="576" y="338"/>
                    <a:pt x="576" y="338"/>
                  </a:cubicBezTo>
                  <a:cubicBezTo>
                    <a:pt x="576" y="338"/>
                    <a:pt x="576" y="338"/>
                    <a:pt x="577" y="338"/>
                  </a:cubicBezTo>
                  <a:cubicBezTo>
                    <a:pt x="577" y="337"/>
                    <a:pt x="577" y="337"/>
                    <a:pt x="577" y="337"/>
                  </a:cubicBezTo>
                  <a:cubicBezTo>
                    <a:pt x="577" y="337"/>
                    <a:pt x="577" y="337"/>
                    <a:pt x="577" y="337"/>
                  </a:cubicBezTo>
                  <a:cubicBezTo>
                    <a:pt x="577" y="337"/>
                    <a:pt x="578" y="337"/>
                    <a:pt x="578" y="337"/>
                  </a:cubicBezTo>
                  <a:cubicBezTo>
                    <a:pt x="578" y="337"/>
                    <a:pt x="578" y="338"/>
                    <a:pt x="578" y="338"/>
                  </a:cubicBezTo>
                  <a:cubicBezTo>
                    <a:pt x="578" y="338"/>
                    <a:pt x="578" y="338"/>
                    <a:pt x="578" y="338"/>
                  </a:cubicBezTo>
                  <a:cubicBezTo>
                    <a:pt x="578" y="338"/>
                    <a:pt x="579" y="338"/>
                    <a:pt x="579" y="338"/>
                  </a:cubicBezTo>
                  <a:cubicBezTo>
                    <a:pt x="579" y="338"/>
                    <a:pt x="579" y="338"/>
                    <a:pt x="579" y="338"/>
                  </a:cubicBezTo>
                  <a:cubicBezTo>
                    <a:pt x="579" y="338"/>
                    <a:pt x="579" y="338"/>
                    <a:pt x="579" y="338"/>
                  </a:cubicBezTo>
                  <a:cubicBezTo>
                    <a:pt x="580" y="338"/>
                    <a:pt x="580" y="338"/>
                    <a:pt x="580" y="338"/>
                  </a:cubicBezTo>
                  <a:cubicBezTo>
                    <a:pt x="580" y="338"/>
                    <a:pt x="580" y="337"/>
                    <a:pt x="580" y="338"/>
                  </a:cubicBezTo>
                  <a:cubicBezTo>
                    <a:pt x="580" y="338"/>
                    <a:pt x="581" y="339"/>
                    <a:pt x="581" y="339"/>
                  </a:cubicBezTo>
                  <a:cubicBezTo>
                    <a:pt x="581" y="339"/>
                    <a:pt x="581" y="338"/>
                    <a:pt x="581" y="338"/>
                  </a:cubicBezTo>
                  <a:cubicBezTo>
                    <a:pt x="581" y="338"/>
                    <a:pt x="581" y="337"/>
                    <a:pt x="581" y="337"/>
                  </a:cubicBezTo>
                  <a:cubicBezTo>
                    <a:pt x="581" y="337"/>
                    <a:pt x="581" y="338"/>
                    <a:pt x="582" y="338"/>
                  </a:cubicBezTo>
                  <a:cubicBezTo>
                    <a:pt x="582" y="338"/>
                    <a:pt x="582" y="337"/>
                    <a:pt x="582" y="337"/>
                  </a:cubicBezTo>
                  <a:cubicBezTo>
                    <a:pt x="582" y="337"/>
                    <a:pt x="582" y="338"/>
                    <a:pt x="582" y="338"/>
                  </a:cubicBezTo>
                  <a:cubicBezTo>
                    <a:pt x="583" y="338"/>
                    <a:pt x="583" y="337"/>
                    <a:pt x="583" y="337"/>
                  </a:cubicBezTo>
                  <a:cubicBezTo>
                    <a:pt x="583" y="337"/>
                    <a:pt x="583" y="337"/>
                    <a:pt x="583" y="337"/>
                  </a:cubicBezTo>
                  <a:cubicBezTo>
                    <a:pt x="583" y="337"/>
                    <a:pt x="583" y="337"/>
                    <a:pt x="584" y="337"/>
                  </a:cubicBezTo>
                  <a:cubicBezTo>
                    <a:pt x="584" y="337"/>
                    <a:pt x="584" y="336"/>
                    <a:pt x="584" y="336"/>
                  </a:cubicBezTo>
                  <a:cubicBezTo>
                    <a:pt x="584" y="336"/>
                    <a:pt x="584" y="337"/>
                    <a:pt x="584" y="337"/>
                  </a:cubicBezTo>
                  <a:cubicBezTo>
                    <a:pt x="584" y="337"/>
                    <a:pt x="584" y="337"/>
                    <a:pt x="585" y="337"/>
                  </a:cubicBezTo>
                  <a:cubicBezTo>
                    <a:pt x="585" y="337"/>
                    <a:pt x="585" y="336"/>
                    <a:pt x="585" y="336"/>
                  </a:cubicBezTo>
                  <a:cubicBezTo>
                    <a:pt x="585" y="336"/>
                    <a:pt x="585" y="336"/>
                    <a:pt x="585" y="336"/>
                  </a:cubicBezTo>
                  <a:cubicBezTo>
                    <a:pt x="585" y="336"/>
                    <a:pt x="586" y="336"/>
                    <a:pt x="586" y="336"/>
                  </a:cubicBezTo>
                  <a:cubicBezTo>
                    <a:pt x="586" y="336"/>
                    <a:pt x="586" y="336"/>
                    <a:pt x="586" y="336"/>
                  </a:cubicBezTo>
                  <a:cubicBezTo>
                    <a:pt x="586" y="336"/>
                    <a:pt x="586" y="336"/>
                    <a:pt x="586" y="336"/>
                  </a:cubicBezTo>
                  <a:cubicBezTo>
                    <a:pt x="586" y="336"/>
                    <a:pt x="587" y="336"/>
                    <a:pt x="587" y="336"/>
                  </a:cubicBezTo>
                  <a:cubicBezTo>
                    <a:pt x="587" y="336"/>
                    <a:pt x="587" y="336"/>
                    <a:pt x="587" y="336"/>
                  </a:cubicBezTo>
                  <a:cubicBezTo>
                    <a:pt x="587" y="336"/>
                    <a:pt x="587" y="336"/>
                    <a:pt x="587" y="336"/>
                  </a:cubicBezTo>
                  <a:cubicBezTo>
                    <a:pt x="588" y="335"/>
                    <a:pt x="588" y="336"/>
                    <a:pt x="588" y="336"/>
                  </a:cubicBezTo>
                  <a:cubicBezTo>
                    <a:pt x="588" y="336"/>
                    <a:pt x="588" y="335"/>
                    <a:pt x="588" y="335"/>
                  </a:cubicBezTo>
                  <a:cubicBezTo>
                    <a:pt x="588" y="335"/>
                    <a:pt x="589" y="335"/>
                    <a:pt x="589" y="335"/>
                  </a:cubicBezTo>
                  <a:cubicBezTo>
                    <a:pt x="589" y="335"/>
                    <a:pt x="589" y="335"/>
                    <a:pt x="589" y="335"/>
                  </a:cubicBezTo>
                  <a:cubicBezTo>
                    <a:pt x="589" y="335"/>
                    <a:pt x="589" y="335"/>
                    <a:pt x="589" y="335"/>
                  </a:cubicBezTo>
                  <a:cubicBezTo>
                    <a:pt x="589" y="335"/>
                    <a:pt x="589" y="336"/>
                    <a:pt x="590" y="336"/>
                  </a:cubicBezTo>
                  <a:cubicBezTo>
                    <a:pt x="590" y="336"/>
                    <a:pt x="590" y="336"/>
                    <a:pt x="590" y="336"/>
                  </a:cubicBezTo>
                  <a:cubicBezTo>
                    <a:pt x="590" y="336"/>
                    <a:pt x="590" y="335"/>
                    <a:pt x="590" y="335"/>
                  </a:cubicBezTo>
                  <a:cubicBezTo>
                    <a:pt x="591" y="335"/>
                    <a:pt x="591" y="335"/>
                    <a:pt x="591" y="335"/>
                  </a:cubicBezTo>
                  <a:cubicBezTo>
                    <a:pt x="591" y="335"/>
                    <a:pt x="591" y="335"/>
                    <a:pt x="591" y="335"/>
                  </a:cubicBezTo>
                  <a:cubicBezTo>
                    <a:pt x="591" y="335"/>
                    <a:pt x="591" y="335"/>
                    <a:pt x="592" y="335"/>
                  </a:cubicBezTo>
                  <a:cubicBezTo>
                    <a:pt x="592" y="335"/>
                    <a:pt x="592" y="335"/>
                    <a:pt x="592" y="335"/>
                  </a:cubicBezTo>
                  <a:cubicBezTo>
                    <a:pt x="592" y="335"/>
                    <a:pt x="592" y="335"/>
                    <a:pt x="592" y="335"/>
                  </a:cubicBezTo>
                  <a:cubicBezTo>
                    <a:pt x="592" y="335"/>
                    <a:pt x="592" y="335"/>
                    <a:pt x="593" y="335"/>
                  </a:cubicBezTo>
                  <a:cubicBezTo>
                    <a:pt x="593" y="335"/>
                    <a:pt x="593" y="335"/>
                    <a:pt x="593" y="335"/>
                  </a:cubicBezTo>
                  <a:cubicBezTo>
                    <a:pt x="593" y="335"/>
                    <a:pt x="593" y="335"/>
                    <a:pt x="593" y="335"/>
                  </a:cubicBezTo>
                  <a:cubicBezTo>
                    <a:pt x="593" y="335"/>
                    <a:pt x="594" y="334"/>
                    <a:pt x="594" y="334"/>
                  </a:cubicBezTo>
                  <a:cubicBezTo>
                    <a:pt x="594" y="334"/>
                    <a:pt x="594" y="335"/>
                    <a:pt x="594" y="334"/>
                  </a:cubicBezTo>
                  <a:cubicBezTo>
                    <a:pt x="594" y="334"/>
                    <a:pt x="594" y="333"/>
                    <a:pt x="594" y="333"/>
                  </a:cubicBezTo>
                  <a:cubicBezTo>
                    <a:pt x="594" y="333"/>
                    <a:pt x="595" y="334"/>
                    <a:pt x="595" y="334"/>
                  </a:cubicBezTo>
                  <a:cubicBezTo>
                    <a:pt x="595" y="334"/>
                    <a:pt x="595" y="333"/>
                    <a:pt x="595" y="333"/>
                  </a:cubicBezTo>
                  <a:cubicBezTo>
                    <a:pt x="595" y="333"/>
                    <a:pt x="595" y="333"/>
                    <a:pt x="595" y="333"/>
                  </a:cubicBezTo>
                  <a:cubicBezTo>
                    <a:pt x="596" y="333"/>
                    <a:pt x="596" y="333"/>
                    <a:pt x="596" y="333"/>
                  </a:cubicBezTo>
                  <a:cubicBezTo>
                    <a:pt x="596" y="332"/>
                    <a:pt x="596" y="333"/>
                    <a:pt x="596" y="333"/>
                  </a:cubicBezTo>
                  <a:cubicBezTo>
                    <a:pt x="596" y="333"/>
                    <a:pt x="597" y="332"/>
                    <a:pt x="597" y="332"/>
                  </a:cubicBezTo>
                  <a:cubicBezTo>
                    <a:pt x="597" y="332"/>
                    <a:pt x="597" y="333"/>
                    <a:pt x="597" y="333"/>
                  </a:cubicBezTo>
                  <a:cubicBezTo>
                    <a:pt x="597" y="333"/>
                    <a:pt x="597" y="332"/>
                    <a:pt x="597" y="332"/>
                  </a:cubicBezTo>
                  <a:cubicBezTo>
                    <a:pt x="597" y="332"/>
                    <a:pt x="598" y="332"/>
                    <a:pt x="598" y="332"/>
                  </a:cubicBezTo>
                  <a:cubicBezTo>
                    <a:pt x="598" y="332"/>
                    <a:pt x="598" y="333"/>
                    <a:pt x="598" y="333"/>
                  </a:cubicBezTo>
                  <a:cubicBezTo>
                    <a:pt x="598" y="333"/>
                    <a:pt x="598" y="332"/>
                    <a:pt x="598" y="332"/>
                  </a:cubicBezTo>
                  <a:cubicBezTo>
                    <a:pt x="599" y="332"/>
                    <a:pt x="599" y="332"/>
                    <a:pt x="599" y="332"/>
                  </a:cubicBezTo>
                  <a:cubicBezTo>
                    <a:pt x="599" y="332"/>
                    <a:pt x="599" y="332"/>
                    <a:pt x="599" y="332"/>
                  </a:cubicBezTo>
                  <a:cubicBezTo>
                    <a:pt x="599" y="332"/>
                    <a:pt x="599" y="332"/>
                    <a:pt x="600" y="332"/>
                  </a:cubicBezTo>
                  <a:cubicBezTo>
                    <a:pt x="600" y="332"/>
                    <a:pt x="600" y="331"/>
                    <a:pt x="600" y="331"/>
                  </a:cubicBezTo>
                  <a:cubicBezTo>
                    <a:pt x="600" y="331"/>
                    <a:pt x="600" y="332"/>
                    <a:pt x="600" y="332"/>
                  </a:cubicBezTo>
                  <a:cubicBezTo>
                    <a:pt x="600" y="332"/>
                    <a:pt x="600" y="332"/>
                    <a:pt x="601" y="332"/>
                  </a:cubicBezTo>
                  <a:cubicBezTo>
                    <a:pt x="601" y="332"/>
                    <a:pt x="601" y="332"/>
                    <a:pt x="601" y="332"/>
                  </a:cubicBezTo>
                  <a:cubicBezTo>
                    <a:pt x="601" y="332"/>
                    <a:pt x="601" y="332"/>
                    <a:pt x="601" y="332"/>
                  </a:cubicBezTo>
                  <a:cubicBezTo>
                    <a:pt x="602" y="332"/>
                    <a:pt x="602" y="332"/>
                    <a:pt x="602" y="332"/>
                  </a:cubicBezTo>
                  <a:cubicBezTo>
                    <a:pt x="602" y="332"/>
                    <a:pt x="602" y="332"/>
                    <a:pt x="602" y="332"/>
                  </a:cubicBezTo>
                  <a:cubicBezTo>
                    <a:pt x="602" y="332"/>
                    <a:pt x="602" y="332"/>
                    <a:pt x="602" y="332"/>
                  </a:cubicBezTo>
                  <a:cubicBezTo>
                    <a:pt x="602" y="332"/>
                    <a:pt x="603" y="332"/>
                    <a:pt x="603" y="331"/>
                  </a:cubicBezTo>
                  <a:cubicBezTo>
                    <a:pt x="603" y="331"/>
                    <a:pt x="603" y="331"/>
                    <a:pt x="603" y="331"/>
                  </a:cubicBezTo>
                  <a:cubicBezTo>
                    <a:pt x="603" y="331"/>
                    <a:pt x="603" y="331"/>
                    <a:pt x="604" y="331"/>
                  </a:cubicBezTo>
                  <a:cubicBezTo>
                    <a:pt x="604" y="331"/>
                    <a:pt x="604" y="331"/>
                    <a:pt x="604" y="331"/>
                  </a:cubicBezTo>
                  <a:cubicBezTo>
                    <a:pt x="604" y="331"/>
                    <a:pt x="604" y="331"/>
                    <a:pt x="604" y="331"/>
                  </a:cubicBezTo>
                  <a:cubicBezTo>
                    <a:pt x="604" y="331"/>
                    <a:pt x="605" y="331"/>
                    <a:pt x="605" y="330"/>
                  </a:cubicBezTo>
                  <a:cubicBezTo>
                    <a:pt x="605" y="330"/>
                    <a:pt x="605" y="330"/>
                    <a:pt x="605" y="330"/>
                  </a:cubicBezTo>
                  <a:cubicBezTo>
                    <a:pt x="605" y="330"/>
                    <a:pt x="605" y="330"/>
                    <a:pt x="605" y="330"/>
                  </a:cubicBezTo>
                  <a:cubicBezTo>
                    <a:pt x="605" y="330"/>
                    <a:pt x="606" y="330"/>
                    <a:pt x="606" y="330"/>
                  </a:cubicBezTo>
                  <a:cubicBezTo>
                    <a:pt x="606" y="330"/>
                    <a:pt x="606" y="330"/>
                    <a:pt x="606" y="330"/>
                  </a:cubicBezTo>
                  <a:cubicBezTo>
                    <a:pt x="606" y="330"/>
                    <a:pt x="606" y="330"/>
                    <a:pt x="606" y="330"/>
                  </a:cubicBezTo>
                  <a:cubicBezTo>
                    <a:pt x="607" y="330"/>
                    <a:pt x="607" y="330"/>
                    <a:pt x="607" y="330"/>
                  </a:cubicBezTo>
                  <a:cubicBezTo>
                    <a:pt x="607" y="330"/>
                    <a:pt x="607" y="330"/>
                    <a:pt x="607" y="330"/>
                  </a:cubicBezTo>
                  <a:cubicBezTo>
                    <a:pt x="607" y="330"/>
                    <a:pt x="607" y="330"/>
                    <a:pt x="607" y="330"/>
                  </a:cubicBezTo>
                  <a:cubicBezTo>
                    <a:pt x="608" y="330"/>
                    <a:pt x="608" y="330"/>
                    <a:pt x="608" y="330"/>
                  </a:cubicBezTo>
                  <a:cubicBezTo>
                    <a:pt x="608" y="330"/>
                    <a:pt x="608" y="330"/>
                    <a:pt x="608" y="330"/>
                  </a:cubicBezTo>
                  <a:cubicBezTo>
                    <a:pt x="608" y="330"/>
                    <a:pt x="608" y="330"/>
                    <a:pt x="609" y="330"/>
                  </a:cubicBezTo>
                  <a:cubicBezTo>
                    <a:pt x="609" y="330"/>
                    <a:pt x="609" y="330"/>
                    <a:pt x="609" y="330"/>
                  </a:cubicBezTo>
                  <a:cubicBezTo>
                    <a:pt x="609" y="330"/>
                    <a:pt x="609" y="330"/>
                    <a:pt x="609" y="330"/>
                  </a:cubicBezTo>
                  <a:cubicBezTo>
                    <a:pt x="610" y="330"/>
                    <a:pt x="610" y="330"/>
                    <a:pt x="610" y="330"/>
                  </a:cubicBezTo>
                  <a:cubicBezTo>
                    <a:pt x="610" y="330"/>
                    <a:pt x="610" y="330"/>
                    <a:pt x="610" y="330"/>
                  </a:cubicBezTo>
                  <a:cubicBezTo>
                    <a:pt x="610" y="330"/>
                    <a:pt x="610" y="330"/>
                    <a:pt x="610" y="330"/>
                  </a:cubicBezTo>
                  <a:cubicBezTo>
                    <a:pt x="610" y="330"/>
                    <a:pt x="611" y="330"/>
                    <a:pt x="611" y="330"/>
                  </a:cubicBezTo>
                  <a:cubicBezTo>
                    <a:pt x="611" y="330"/>
                    <a:pt x="611" y="330"/>
                    <a:pt x="611" y="330"/>
                  </a:cubicBezTo>
                  <a:cubicBezTo>
                    <a:pt x="611" y="330"/>
                    <a:pt x="611" y="330"/>
                    <a:pt x="612" y="329"/>
                  </a:cubicBezTo>
                  <a:cubicBezTo>
                    <a:pt x="612" y="329"/>
                    <a:pt x="612" y="329"/>
                    <a:pt x="612" y="329"/>
                  </a:cubicBezTo>
                  <a:cubicBezTo>
                    <a:pt x="612" y="329"/>
                    <a:pt x="612" y="329"/>
                    <a:pt x="612" y="329"/>
                  </a:cubicBezTo>
                  <a:cubicBezTo>
                    <a:pt x="612" y="329"/>
                    <a:pt x="613" y="329"/>
                    <a:pt x="613" y="329"/>
                  </a:cubicBezTo>
                  <a:cubicBezTo>
                    <a:pt x="613" y="329"/>
                    <a:pt x="613" y="329"/>
                    <a:pt x="613" y="329"/>
                  </a:cubicBezTo>
                  <a:cubicBezTo>
                    <a:pt x="613" y="329"/>
                    <a:pt x="613" y="329"/>
                    <a:pt x="613" y="329"/>
                  </a:cubicBezTo>
                  <a:cubicBezTo>
                    <a:pt x="613" y="329"/>
                    <a:pt x="614" y="328"/>
                    <a:pt x="614" y="328"/>
                  </a:cubicBezTo>
                  <a:cubicBezTo>
                    <a:pt x="614" y="328"/>
                    <a:pt x="614" y="328"/>
                    <a:pt x="614" y="328"/>
                  </a:cubicBezTo>
                  <a:cubicBezTo>
                    <a:pt x="614" y="328"/>
                    <a:pt x="614" y="327"/>
                    <a:pt x="614" y="327"/>
                  </a:cubicBezTo>
                  <a:cubicBezTo>
                    <a:pt x="615" y="327"/>
                    <a:pt x="615" y="328"/>
                    <a:pt x="615" y="328"/>
                  </a:cubicBezTo>
                  <a:cubicBezTo>
                    <a:pt x="615" y="328"/>
                    <a:pt x="615" y="327"/>
                    <a:pt x="615" y="327"/>
                  </a:cubicBezTo>
                  <a:cubicBezTo>
                    <a:pt x="615" y="327"/>
                    <a:pt x="615" y="328"/>
                    <a:pt x="615" y="328"/>
                  </a:cubicBezTo>
                  <a:cubicBezTo>
                    <a:pt x="616" y="328"/>
                    <a:pt x="616" y="328"/>
                    <a:pt x="616" y="328"/>
                  </a:cubicBezTo>
                  <a:cubicBezTo>
                    <a:pt x="616" y="328"/>
                    <a:pt x="616" y="328"/>
                    <a:pt x="616" y="328"/>
                  </a:cubicBezTo>
                  <a:cubicBezTo>
                    <a:pt x="616" y="328"/>
                    <a:pt x="616" y="328"/>
                    <a:pt x="617" y="328"/>
                  </a:cubicBezTo>
                  <a:cubicBezTo>
                    <a:pt x="617" y="328"/>
                    <a:pt x="617" y="328"/>
                    <a:pt x="617" y="328"/>
                  </a:cubicBezTo>
                  <a:cubicBezTo>
                    <a:pt x="617" y="328"/>
                    <a:pt x="617" y="328"/>
                    <a:pt x="617" y="328"/>
                  </a:cubicBezTo>
                  <a:cubicBezTo>
                    <a:pt x="618" y="328"/>
                    <a:pt x="618" y="328"/>
                    <a:pt x="618" y="327"/>
                  </a:cubicBezTo>
                  <a:cubicBezTo>
                    <a:pt x="618" y="327"/>
                    <a:pt x="618" y="327"/>
                    <a:pt x="618" y="327"/>
                  </a:cubicBezTo>
                  <a:cubicBezTo>
                    <a:pt x="618" y="327"/>
                    <a:pt x="618" y="327"/>
                    <a:pt x="618" y="327"/>
                  </a:cubicBezTo>
                  <a:cubicBezTo>
                    <a:pt x="618" y="327"/>
                    <a:pt x="619" y="327"/>
                    <a:pt x="619" y="327"/>
                  </a:cubicBezTo>
                  <a:cubicBezTo>
                    <a:pt x="619" y="327"/>
                    <a:pt x="619" y="327"/>
                    <a:pt x="619" y="326"/>
                  </a:cubicBezTo>
                  <a:cubicBezTo>
                    <a:pt x="619" y="326"/>
                    <a:pt x="619" y="326"/>
                    <a:pt x="620" y="326"/>
                  </a:cubicBezTo>
                  <a:cubicBezTo>
                    <a:pt x="620" y="326"/>
                    <a:pt x="620" y="326"/>
                    <a:pt x="620" y="326"/>
                  </a:cubicBezTo>
                  <a:cubicBezTo>
                    <a:pt x="620" y="326"/>
                    <a:pt x="620" y="327"/>
                    <a:pt x="620" y="327"/>
                  </a:cubicBezTo>
                  <a:cubicBezTo>
                    <a:pt x="620" y="327"/>
                    <a:pt x="621" y="326"/>
                    <a:pt x="621" y="326"/>
                  </a:cubicBezTo>
                  <a:cubicBezTo>
                    <a:pt x="621" y="326"/>
                    <a:pt x="621" y="326"/>
                    <a:pt x="621" y="326"/>
                  </a:cubicBezTo>
                  <a:cubicBezTo>
                    <a:pt x="621" y="326"/>
                    <a:pt x="621" y="326"/>
                    <a:pt x="621" y="326"/>
                  </a:cubicBezTo>
                  <a:cubicBezTo>
                    <a:pt x="621" y="326"/>
                    <a:pt x="622" y="326"/>
                    <a:pt x="622" y="326"/>
                  </a:cubicBezTo>
                  <a:cubicBezTo>
                    <a:pt x="622" y="326"/>
                    <a:pt x="622" y="326"/>
                    <a:pt x="622" y="326"/>
                  </a:cubicBezTo>
                  <a:cubicBezTo>
                    <a:pt x="622" y="326"/>
                    <a:pt x="622" y="326"/>
                    <a:pt x="622" y="326"/>
                  </a:cubicBezTo>
                  <a:cubicBezTo>
                    <a:pt x="623" y="326"/>
                    <a:pt x="623" y="325"/>
                    <a:pt x="623" y="325"/>
                  </a:cubicBezTo>
                  <a:cubicBezTo>
                    <a:pt x="623" y="325"/>
                    <a:pt x="623" y="326"/>
                    <a:pt x="623" y="326"/>
                  </a:cubicBezTo>
                  <a:cubicBezTo>
                    <a:pt x="623" y="326"/>
                    <a:pt x="623" y="326"/>
                    <a:pt x="623" y="326"/>
                  </a:cubicBezTo>
                  <a:cubicBezTo>
                    <a:pt x="624" y="326"/>
                    <a:pt x="624" y="325"/>
                    <a:pt x="624" y="325"/>
                  </a:cubicBezTo>
                  <a:cubicBezTo>
                    <a:pt x="624" y="325"/>
                    <a:pt x="624" y="325"/>
                    <a:pt x="624" y="325"/>
                  </a:cubicBezTo>
                  <a:cubicBezTo>
                    <a:pt x="624" y="325"/>
                    <a:pt x="624" y="325"/>
                    <a:pt x="625" y="325"/>
                  </a:cubicBezTo>
                  <a:cubicBezTo>
                    <a:pt x="625" y="325"/>
                    <a:pt x="625" y="324"/>
                    <a:pt x="625" y="324"/>
                  </a:cubicBezTo>
                  <a:cubicBezTo>
                    <a:pt x="625" y="324"/>
                    <a:pt x="625" y="324"/>
                    <a:pt x="625" y="324"/>
                  </a:cubicBezTo>
                  <a:cubicBezTo>
                    <a:pt x="626" y="324"/>
                    <a:pt x="626" y="324"/>
                    <a:pt x="626" y="324"/>
                  </a:cubicBezTo>
                  <a:cubicBezTo>
                    <a:pt x="626" y="324"/>
                    <a:pt x="626" y="323"/>
                    <a:pt x="626" y="324"/>
                  </a:cubicBezTo>
                  <a:cubicBezTo>
                    <a:pt x="626" y="324"/>
                    <a:pt x="626" y="324"/>
                    <a:pt x="626" y="325"/>
                  </a:cubicBezTo>
                  <a:cubicBezTo>
                    <a:pt x="627" y="325"/>
                    <a:pt x="627" y="324"/>
                    <a:pt x="627" y="324"/>
                  </a:cubicBezTo>
                  <a:cubicBezTo>
                    <a:pt x="627" y="324"/>
                    <a:pt x="627" y="324"/>
                    <a:pt x="627" y="324"/>
                  </a:cubicBezTo>
                  <a:cubicBezTo>
                    <a:pt x="627" y="324"/>
                    <a:pt x="627" y="324"/>
                    <a:pt x="628" y="324"/>
                  </a:cubicBezTo>
                  <a:cubicBezTo>
                    <a:pt x="628" y="324"/>
                    <a:pt x="628" y="324"/>
                    <a:pt x="628" y="324"/>
                  </a:cubicBezTo>
                  <a:cubicBezTo>
                    <a:pt x="628" y="324"/>
                    <a:pt x="628" y="324"/>
                    <a:pt x="628" y="323"/>
                  </a:cubicBezTo>
                  <a:cubicBezTo>
                    <a:pt x="629" y="323"/>
                    <a:pt x="629" y="323"/>
                    <a:pt x="629" y="323"/>
                  </a:cubicBezTo>
                  <a:cubicBezTo>
                    <a:pt x="629" y="323"/>
                    <a:pt x="629" y="323"/>
                    <a:pt x="629" y="323"/>
                  </a:cubicBezTo>
                  <a:cubicBezTo>
                    <a:pt x="629" y="323"/>
                    <a:pt x="629" y="323"/>
                    <a:pt x="629" y="323"/>
                  </a:cubicBezTo>
                  <a:cubicBezTo>
                    <a:pt x="629" y="324"/>
                    <a:pt x="630" y="323"/>
                    <a:pt x="630" y="323"/>
                  </a:cubicBezTo>
                  <a:cubicBezTo>
                    <a:pt x="630" y="323"/>
                    <a:pt x="630" y="323"/>
                    <a:pt x="630" y="323"/>
                  </a:cubicBezTo>
                  <a:cubicBezTo>
                    <a:pt x="630" y="323"/>
                    <a:pt x="630" y="323"/>
                    <a:pt x="631" y="323"/>
                  </a:cubicBezTo>
                  <a:cubicBezTo>
                    <a:pt x="631" y="322"/>
                    <a:pt x="631" y="322"/>
                    <a:pt x="631" y="322"/>
                  </a:cubicBezTo>
                  <a:cubicBezTo>
                    <a:pt x="631" y="322"/>
                    <a:pt x="631" y="322"/>
                    <a:pt x="631" y="322"/>
                  </a:cubicBezTo>
                  <a:cubicBezTo>
                    <a:pt x="631" y="322"/>
                    <a:pt x="631" y="322"/>
                    <a:pt x="631" y="322"/>
                  </a:cubicBezTo>
                  <a:cubicBezTo>
                    <a:pt x="632" y="321"/>
                    <a:pt x="632" y="321"/>
                    <a:pt x="632" y="321"/>
                  </a:cubicBezTo>
                  <a:cubicBezTo>
                    <a:pt x="632" y="321"/>
                    <a:pt x="632" y="322"/>
                    <a:pt x="632" y="322"/>
                  </a:cubicBezTo>
                  <a:cubicBezTo>
                    <a:pt x="632" y="322"/>
                    <a:pt x="633" y="321"/>
                    <a:pt x="633" y="321"/>
                  </a:cubicBezTo>
                  <a:cubicBezTo>
                    <a:pt x="633" y="321"/>
                    <a:pt x="633" y="321"/>
                    <a:pt x="633" y="321"/>
                  </a:cubicBezTo>
                  <a:cubicBezTo>
                    <a:pt x="633" y="321"/>
                    <a:pt x="633" y="321"/>
                    <a:pt x="633" y="321"/>
                  </a:cubicBezTo>
                  <a:cubicBezTo>
                    <a:pt x="634" y="321"/>
                    <a:pt x="634" y="321"/>
                    <a:pt x="634" y="321"/>
                  </a:cubicBezTo>
                  <a:cubicBezTo>
                    <a:pt x="634" y="321"/>
                    <a:pt x="634" y="321"/>
                    <a:pt x="634" y="321"/>
                  </a:cubicBezTo>
                  <a:cubicBezTo>
                    <a:pt x="634" y="321"/>
                    <a:pt x="634" y="321"/>
                    <a:pt x="634" y="321"/>
                  </a:cubicBezTo>
                  <a:cubicBezTo>
                    <a:pt x="635" y="321"/>
                    <a:pt x="635" y="320"/>
                    <a:pt x="635" y="320"/>
                  </a:cubicBezTo>
                  <a:cubicBezTo>
                    <a:pt x="635" y="320"/>
                    <a:pt x="635" y="321"/>
                    <a:pt x="635" y="321"/>
                  </a:cubicBezTo>
                  <a:cubicBezTo>
                    <a:pt x="635" y="321"/>
                    <a:pt x="635" y="321"/>
                    <a:pt x="636" y="321"/>
                  </a:cubicBezTo>
                  <a:cubicBezTo>
                    <a:pt x="636" y="321"/>
                    <a:pt x="636" y="321"/>
                    <a:pt x="636" y="321"/>
                  </a:cubicBezTo>
                  <a:cubicBezTo>
                    <a:pt x="636" y="320"/>
                    <a:pt x="636" y="320"/>
                    <a:pt x="636" y="320"/>
                  </a:cubicBezTo>
                  <a:cubicBezTo>
                    <a:pt x="636" y="320"/>
                    <a:pt x="636" y="320"/>
                    <a:pt x="637" y="320"/>
                  </a:cubicBezTo>
                  <a:cubicBezTo>
                    <a:pt x="637" y="320"/>
                    <a:pt x="637" y="320"/>
                    <a:pt x="637" y="320"/>
                  </a:cubicBezTo>
                  <a:cubicBezTo>
                    <a:pt x="637" y="320"/>
                    <a:pt x="637" y="320"/>
                    <a:pt x="637" y="320"/>
                  </a:cubicBezTo>
                  <a:cubicBezTo>
                    <a:pt x="637" y="320"/>
                    <a:pt x="638" y="320"/>
                    <a:pt x="638" y="320"/>
                  </a:cubicBezTo>
                  <a:cubicBezTo>
                    <a:pt x="638" y="320"/>
                    <a:pt x="638" y="320"/>
                    <a:pt x="638" y="320"/>
                  </a:cubicBezTo>
                  <a:cubicBezTo>
                    <a:pt x="638" y="320"/>
                    <a:pt x="638" y="320"/>
                    <a:pt x="639" y="320"/>
                  </a:cubicBezTo>
                  <a:cubicBezTo>
                    <a:pt x="639" y="320"/>
                    <a:pt x="639" y="320"/>
                    <a:pt x="639" y="320"/>
                  </a:cubicBezTo>
                  <a:cubicBezTo>
                    <a:pt x="639" y="320"/>
                    <a:pt x="639" y="319"/>
                    <a:pt x="639" y="319"/>
                  </a:cubicBezTo>
                  <a:cubicBezTo>
                    <a:pt x="639" y="319"/>
                    <a:pt x="639" y="320"/>
                    <a:pt x="639" y="319"/>
                  </a:cubicBezTo>
                  <a:cubicBezTo>
                    <a:pt x="640" y="319"/>
                    <a:pt x="640" y="319"/>
                    <a:pt x="640" y="319"/>
                  </a:cubicBezTo>
                  <a:cubicBezTo>
                    <a:pt x="640" y="319"/>
                    <a:pt x="640" y="319"/>
                    <a:pt x="640" y="319"/>
                  </a:cubicBezTo>
                  <a:cubicBezTo>
                    <a:pt x="640" y="319"/>
                    <a:pt x="641" y="318"/>
                    <a:pt x="641" y="318"/>
                  </a:cubicBezTo>
                  <a:cubicBezTo>
                    <a:pt x="641" y="318"/>
                    <a:pt x="641" y="319"/>
                    <a:pt x="641" y="319"/>
                  </a:cubicBezTo>
                  <a:cubicBezTo>
                    <a:pt x="641" y="319"/>
                    <a:pt x="641" y="318"/>
                    <a:pt x="641" y="318"/>
                  </a:cubicBezTo>
                  <a:cubicBezTo>
                    <a:pt x="642" y="318"/>
                    <a:pt x="642" y="318"/>
                    <a:pt x="642" y="318"/>
                  </a:cubicBezTo>
                  <a:cubicBezTo>
                    <a:pt x="642" y="318"/>
                    <a:pt x="642" y="318"/>
                    <a:pt x="642" y="317"/>
                  </a:cubicBezTo>
                  <a:cubicBezTo>
                    <a:pt x="642" y="317"/>
                    <a:pt x="642" y="317"/>
                    <a:pt x="642" y="317"/>
                  </a:cubicBezTo>
                  <a:cubicBezTo>
                    <a:pt x="643" y="318"/>
                    <a:pt x="643" y="318"/>
                    <a:pt x="643" y="318"/>
                  </a:cubicBezTo>
                  <a:cubicBezTo>
                    <a:pt x="643" y="318"/>
                    <a:pt x="643" y="318"/>
                    <a:pt x="643" y="318"/>
                  </a:cubicBezTo>
                  <a:cubicBezTo>
                    <a:pt x="643" y="318"/>
                    <a:pt x="643" y="318"/>
                    <a:pt x="644" y="317"/>
                  </a:cubicBezTo>
                  <a:cubicBezTo>
                    <a:pt x="644" y="317"/>
                    <a:pt x="644" y="317"/>
                    <a:pt x="644" y="317"/>
                  </a:cubicBezTo>
                  <a:cubicBezTo>
                    <a:pt x="644" y="318"/>
                    <a:pt x="644" y="318"/>
                    <a:pt x="644" y="318"/>
                  </a:cubicBezTo>
                  <a:cubicBezTo>
                    <a:pt x="644" y="318"/>
                    <a:pt x="644" y="317"/>
                    <a:pt x="645" y="317"/>
                  </a:cubicBezTo>
                  <a:cubicBezTo>
                    <a:pt x="645" y="317"/>
                    <a:pt x="645" y="317"/>
                    <a:pt x="645" y="317"/>
                  </a:cubicBezTo>
                  <a:cubicBezTo>
                    <a:pt x="645" y="317"/>
                    <a:pt x="645" y="317"/>
                    <a:pt x="645" y="317"/>
                  </a:cubicBezTo>
                  <a:cubicBezTo>
                    <a:pt x="645" y="317"/>
                    <a:pt x="646" y="318"/>
                    <a:pt x="646" y="318"/>
                  </a:cubicBezTo>
                  <a:cubicBezTo>
                    <a:pt x="646" y="318"/>
                    <a:pt x="646" y="317"/>
                    <a:pt x="646" y="317"/>
                  </a:cubicBezTo>
                  <a:cubicBezTo>
                    <a:pt x="646" y="317"/>
                    <a:pt x="646" y="318"/>
                    <a:pt x="647" y="318"/>
                  </a:cubicBezTo>
                  <a:cubicBezTo>
                    <a:pt x="647" y="318"/>
                    <a:pt x="647" y="318"/>
                    <a:pt x="647" y="318"/>
                  </a:cubicBezTo>
                  <a:cubicBezTo>
                    <a:pt x="647" y="318"/>
                    <a:pt x="647" y="318"/>
                    <a:pt x="647" y="318"/>
                  </a:cubicBezTo>
                  <a:cubicBezTo>
                    <a:pt x="647" y="318"/>
                    <a:pt x="647" y="318"/>
                    <a:pt x="647" y="318"/>
                  </a:cubicBezTo>
                  <a:cubicBezTo>
                    <a:pt x="648" y="318"/>
                    <a:pt x="648" y="318"/>
                    <a:pt x="648" y="318"/>
                  </a:cubicBezTo>
                  <a:cubicBezTo>
                    <a:pt x="648" y="318"/>
                    <a:pt x="648" y="317"/>
                    <a:pt x="648" y="317"/>
                  </a:cubicBezTo>
                  <a:cubicBezTo>
                    <a:pt x="648" y="317"/>
                    <a:pt x="649" y="317"/>
                    <a:pt x="649" y="317"/>
                  </a:cubicBezTo>
                  <a:cubicBezTo>
                    <a:pt x="649" y="317"/>
                    <a:pt x="649" y="317"/>
                    <a:pt x="649" y="317"/>
                  </a:cubicBezTo>
                  <a:cubicBezTo>
                    <a:pt x="649" y="317"/>
                    <a:pt x="649" y="317"/>
                    <a:pt x="649" y="317"/>
                  </a:cubicBezTo>
                  <a:cubicBezTo>
                    <a:pt x="650" y="317"/>
                    <a:pt x="650" y="317"/>
                    <a:pt x="650" y="317"/>
                  </a:cubicBezTo>
                  <a:cubicBezTo>
                    <a:pt x="650" y="317"/>
                    <a:pt x="650" y="316"/>
                    <a:pt x="650" y="316"/>
                  </a:cubicBezTo>
                  <a:cubicBezTo>
                    <a:pt x="650" y="316"/>
                    <a:pt x="650" y="317"/>
                    <a:pt x="650" y="317"/>
                  </a:cubicBezTo>
                  <a:cubicBezTo>
                    <a:pt x="651" y="317"/>
                    <a:pt x="651" y="316"/>
                    <a:pt x="651" y="316"/>
                  </a:cubicBezTo>
                  <a:cubicBezTo>
                    <a:pt x="651" y="316"/>
                    <a:pt x="651" y="316"/>
                    <a:pt x="651" y="316"/>
                  </a:cubicBezTo>
                  <a:cubicBezTo>
                    <a:pt x="651" y="316"/>
                    <a:pt x="651" y="316"/>
                    <a:pt x="652" y="315"/>
                  </a:cubicBezTo>
                  <a:cubicBezTo>
                    <a:pt x="652" y="315"/>
                    <a:pt x="652" y="316"/>
                    <a:pt x="652" y="316"/>
                  </a:cubicBezTo>
                  <a:cubicBezTo>
                    <a:pt x="652" y="316"/>
                    <a:pt x="652" y="315"/>
                    <a:pt x="652" y="315"/>
                  </a:cubicBezTo>
                  <a:cubicBezTo>
                    <a:pt x="652" y="315"/>
                    <a:pt x="652" y="316"/>
                    <a:pt x="653" y="315"/>
                  </a:cubicBezTo>
                  <a:cubicBezTo>
                    <a:pt x="653" y="315"/>
                    <a:pt x="653" y="315"/>
                    <a:pt x="653" y="314"/>
                  </a:cubicBezTo>
                  <a:cubicBezTo>
                    <a:pt x="653" y="314"/>
                    <a:pt x="653" y="314"/>
                    <a:pt x="653" y="314"/>
                  </a:cubicBezTo>
                  <a:cubicBezTo>
                    <a:pt x="654" y="314"/>
                    <a:pt x="654" y="314"/>
                    <a:pt x="654" y="314"/>
                  </a:cubicBezTo>
                  <a:cubicBezTo>
                    <a:pt x="654" y="314"/>
                    <a:pt x="654" y="315"/>
                    <a:pt x="654" y="315"/>
                  </a:cubicBezTo>
                  <a:cubicBezTo>
                    <a:pt x="654" y="315"/>
                    <a:pt x="654" y="314"/>
                    <a:pt x="655" y="314"/>
                  </a:cubicBezTo>
                  <a:cubicBezTo>
                    <a:pt x="655" y="314"/>
                    <a:pt x="655" y="314"/>
                    <a:pt x="655" y="314"/>
                  </a:cubicBezTo>
                  <a:cubicBezTo>
                    <a:pt x="655" y="314"/>
                    <a:pt x="655" y="314"/>
                    <a:pt x="655" y="314"/>
                  </a:cubicBezTo>
                  <a:cubicBezTo>
                    <a:pt x="655" y="314"/>
                    <a:pt x="655" y="314"/>
                    <a:pt x="656" y="314"/>
                  </a:cubicBezTo>
                  <a:cubicBezTo>
                    <a:pt x="656" y="314"/>
                    <a:pt x="656" y="314"/>
                    <a:pt x="656" y="314"/>
                  </a:cubicBezTo>
                  <a:cubicBezTo>
                    <a:pt x="656" y="314"/>
                    <a:pt x="656" y="313"/>
                    <a:pt x="656" y="313"/>
                  </a:cubicBezTo>
                  <a:cubicBezTo>
                    <a:pt x="656" y="313"/>
                    <a:pt x="657" y="314"/>
                    <a:pt x="657" y="314"/>
                  </a:cubicBezTo>
                  <a:cubicBezTo>
                    <a:pt x="657" y="314"/>
                    <a:pt x="657" y="314"/>
                    <a:pt x="657" y="314"/>
                  </a:cubicBezTo>
                  <a:cubicBezTo>
                    <a:pt x="657" y="314"/>
                    <a:pt x="657" y="314"/>
                    <a:pt x="658" y="314"/>
                  </a:cubicBezTo>
                  <a:cubicBezTo>
                    <a:pt x="658" y="314"/>
                    <a:pt x="658" y="314"/>
                    <a:pt x="658" y="314"/>
                  </a:cubicBezTo>
                  <a:cubicBezTo>
                    <a:pt x="658" y="314"/>
                    <a:pt x="658" y="314"/>
                    <a:pt x="658" y="314"/>
                  </a:cubicBezTo>
                  <a:cubicBezTo>
                    <a:pt x="658" y="314"/>
                    <a:pt x="658" y="314"/>
                    <a:pt x="658" y="314"/>
                  </a:cubicBezTo>
                  <a:cubicBezTo>
                    <a:pt x="659" y="313"/>
                    <a:pt x="659" y="314"/>
                    <a:pt x="659" y="313"/>
                  </a:cubicBezTo>
                  <a:cubicBezTo>
                    <a:pt x="659" y="313"/>
                    <a:pt x="659" y="313"/>
                    <a:pt x="659" y="313"/>
                  </a:cubicBezTo>
                  <a:cubicBezTo>
                    <a:pt x="659" y="313"/>
                    <a:pt x="660" y="313"/>
                    <a:pt x="660" y="313"/>
                  </a:cubicBezTo>
                  <a:cubicBezTo>
                    <a:pt x="660" y="313"/>
                    <a:pt x="660" y="313"/>
                    <a:pt x="660" y="313"/>
                  </a:cubicBezTo>
                  <a:cubicBezTo>
                    <a:pt x="660" y="313"/>
                    <a:pt x="660" y="312"/>
                    <a:pt x="660" y="312"/>
                  </a:cubicBezTo>
                  <a:cubicBezTo>
                    <a:pt x="660" y="312"/>
                    <a:pt x="660" y="312"/>
                    <a:pt x="661" y="312"/>
                  </a:cubicBezTo>
                  <a:cubicBezTo>
                    <a:pt x="661" y="312"/>
                    <a:pt x="661" y="312"/>
                    <a:pt x="661" y="312"/>
                  </a:cubicBezTo>
                  <a:cubicBezTo>
                    <a:pt x="661" y="312"/>
                    <a:pt x="661" y="312"/>
                    <a:pt x="661" y="312"/>
                  </a:cubicBezTo>
                  <a:cubicBezTo>
                    <a:pt x="662" y="312"/>
                    <a:pt x="662" y="312"/>
                    <a:pt x="662" y="312"/>
                  </a:cubicBezTo>
                  <a:cubicBezTo>
                    <a:pt x="662" y="312"/>
                    <a:pt x="662" y="312"/>
                    <a:pt x="662" y="312"/>
                  </a:cubicBezTo>
                  <a:cubicBezTo>
                    <a:pt x="662" y="312"/>
                    <a:pt x="662" y="312"/>
                    <a:pt x="663" y="312"/>
                  </a:cubicBezTo>
                  <a:cubicBezTo>
                    <a:pt x="663" y="312"/>
                    <a:pt x="663" y="312"/>
                    <a:pt x="663" y="312"/>
                  </a:cubicBezTo>
                  <a:cubicBezTo>
                    <a:pt x="663" y="312"/>
                    <a:pt x="663" y="312"/>
                    <a:pt x="663" y="312"/>
                  </a:cubicBezTo>
                  <a:cubicBezTo>
                    <a:pt x="663" y="312"/>
                    <a:pt x="663" y="313"/>
                    <a:pt x="664" y="312"/>
                  </a:cubicBezTo>
                  <a:cubicBezTo>
                    <a:pt x="664" y="312"/>
                    <a:pt x="664" y="311"/>
                    <a:pt x="664" y="311"/>
                  </a:cubicBezTo>
                  <a:cubicBezTo>
                    <a:pt x="664" y="311"/>
                    <a:pt x="664" y="312"/>
                    <a:pt x="664" y="312"/>
                  </a:cubicBezTo>
                  <a:cubicBezTo>
                    <a:pt x="664" y="312"/>
                    <a:pt x="665" y="311"/>
                    <a:pt x="665" y="311"/>
                  </a:cubicBezTo>
                  <a:cubicBezTo>
                    <a:pt x="665" y="311"/>
                    <a:pt x="665" y="312"/>
                    <a:pt x="665" y="312"/>
                  </a:cubicBezTo>
                  <a:cubicBezTo>
                    <a:pt x="665" y="312"/>
                    <a:pt x="665" y="311"/>
                    <a:pt x="665" y="311"/>
                  </a:cubicBezTo>
                  <a:cubicBezTo>
                    <a:pt x="665" y="311"/>
                    <a:pt x="666" y="311"/>
                    <a:pt x="666" y="311"/>
                  </a:cubicBezTo>
                  <a:cubicBezTo>
                    <a:pt x="666" y="311"/>
                    <a:pt x="666" y="311"/>
                    <a:pt x="666" y="311"/>
                  </a:cubicBezTo>
                  <a:cubicBezTo>
                    <a:pt x="666" y="311"/>
                    <a:pt x="666" y="311"/>
                    <a:pt x="666" y="311"/>
                  </a:cubicBezTo>
                  <a:cubicBezTo>
                    <a:pt x="667" y="311"/>
                    <a:pt x="667" y="310"/>
                    <a:pt x="667" y="310"/>
                  </a:cubicBezTo>
                  <a:cubicBezTo>
                    <a:pt x="667" y="310"/>
                    <a:pt x="667" y="310"/>
                    <a:pt x="667" y="310"/>
                  </a:cubicBezTo>
                  <a:cubicBezTo>
                    <a:pt x="667" y="310"/>
                    <a:pt x="668" y="309"/>
                    <a:pt x="668" y="309"/>
                  </a:cubicBezTo>
                  <a:cubicBezTo>
                    <a:pt x="668" y="309"/>
                    <a:pt x="668" y="309"/>
                    <a:pt x="668" y="309"/>
                  </a:cubicBezTo>
                  <a:cubicBezTo>
                    <a:pt x="668" y="309"/>
                    <a:pt x="668" y="310"/>
                    <a:pt x="668" y="310"/>
                  </a:cubicBezTo>
                  <a:cubicBezTo>
                    <a:pt x="668" y="309"/>
                    <a:pt x="668" y="309"/>
                    <a:pt x="669" y="309"/>
                  </a:cubicBezTo>
                  <a:cubicBezTo>
                    <a:pt x="669" y="309"/>
                    <a:pt x="669" y="309"/>
                    <a:pt x="669" y="309"/>
                  </a:cubicBezTo>
                  <a:cubicBezTo>
                    <a:pt x="669" y="309"/>
                    <a:pt x="669" y="309"/>
                    <a:pt x="669" y="309"/>
                  </a:cubicBezTo>
                  <a:cubicBezTo>
                    <a:pt x="670" y="309"/>
                    <a:pt x="670" y="309"/>
                    <a:pt x="670" y="309"/>
                  </a:cubicBezTo>
                  <a:cubicBezTo>
                    <a:pt x="670" y="309"/>
                    <a:pt x="670" y="309"/>
                    <a:pt x="670" y="309"/>
                  </a:cubicBezTo>
                  <a:cubicBezTo>
                    <a:pt x="670" y="309"/>
                    <a:pt x="670" y="308"/>
                    <a:pt x="671" y="308"/>
                  </a:cubicBezTo>
                  <a:cubicBezTo>
                    <a:pt x="671" y="308"/>
                    <a:pt x="671" y="308"/>
                    <a:pt x="671" y="308"/>
                  </a:cubicBezTo>
                  <a:cubicBezTo>
                    <a:pt x="671" y="308"/>
                    <a:pt x="671" y="308"/>
                    <a:pt x="671" y="308"/>
                  </a:cubicBezTo>
                  <a:cubicBezTo>
                    <a:pt x="671" y="307"/>
                    <a:pt x="671" y="308"/>
                    <a:pt x="672" y="308"/>
                  </a:cubicBezTo>
                  <a:cubicBezTo>
                    <a:pt x="672" y="308"/>
                    <a:pt x="672" y="308"/>
                    <a:pt x="672" y="308"/>
                  </a:cubicBezTo>
                  <a:cubicBezTo>
                    <a:pt x="672" y="307"/>
                    <a:pt x="672" y="307"/>
                    <a:pt x="672" y="307"/>
                  </a:cubicBezTo>
                  <a:cubicBezTo>
                    <a:pt x="672" y="307"/>
                    <a:pt x="673" y="307"/>
                    <a:pt x="673" y="307"/>
                  </a:cubicBezTo>
                  <a:cubicBezTo>
                    <a:pt x="673" y="307"/>
                    <a:pt x="673" y="307"/>
                    <a:pt x="673" y="307"/>
                  </a:cubicBezTo>
                  <a:cubicBezTo>
                    <a:pt x="673" y="307"/>
                    <a:pt x="673" y="307"/>
                    <a:pt x="673" y="307"/>
                  </a:cubicBezTo>
                  <a:cubicBezTo>
                    <a:pt x="673" y="307"/>
                    <a:pt x="674" y="307"/>
                    <a:pt x="674" y="307"/>
                  </a:cubicBezTo>
                  <a:cubicBezTo>
                    <a:pt x="674" y="307"/>
                    <a:pt x="674" y="307"/>
                    <a:pt x="674" y="307"/>
                  </a:cubicBezTo>
                  <a:cubicBezTo>
                    <a:pt x="674" y="307"/>
                    <a:pt x="674" y="306"/>
                    <a:pt x="674" y="306"/>
                  </a:cubicBezTo>
                  <a:cubicBezTo>
                    <a:pt x="675" y="306"/>
                    <a:pt x="675" y="306"/>
                    <a:pt x="675" y="306"/>
                  </a:cubicBezTo>
                  <a:cubicBezTo>
                    <a:pt x="675" y="306"/>
                    <a:pt x="675" y="306"/>
                    <a:pt x="675" y="306"/>
                  </a:cubicBezTo>
                  <a:cubicBezTo>
                    <a:pt x="675" y="306"/>
                    <a:pt x="676" y="306"/>
                    <a:pt x="676" y="306"/>
                  </a:cubicBezTo>
                  <a:cubicBezTo>
                    <a:pt x="676" y="306"/>
                    <a:pt x="676" y="305"/>
                    <a:pt x="676" y="305"/>
                  </a:cubicBezTo>
                  <a:cubicBezTo>
                    <a:pt x="676" y="305"/>
                    <a:pt x="676" y="305"/>
                    <a:pt x="676" y="305"/>
                  </a:cubicBezTo>
                  <a:cubicBezTo>
                    <a:pt x="676" y="305"/>
                    <a:pt x="677" y="305"/>
                    <a:pt x="677" y="305"/>
                  </a:cubicBezTo>
                  <a:cubicBezTo>
                    <a:pt x="677" y="305"/>
                    <a:pt x="677" y="305"/>
                    <a:pt x="677" y="305"/>
                  </a:cubicBezTo>
                  <a:cubicBezTo>
                    <a:pt x="677" y="305"/>
                    <a:pt x="677" y="305"/>
                    <a:pt x="677" y="305"/>
                  </a:cubicBezTo>
                  <a:cubicBezTo>
                    <a:pt x="678" y="304"/>
                    <a:pt x="678" y="304"/>
                    <a:pt x="678" y="304"/>
                  </a:cubicBezTo>
                  <a:cubicBezTo>
                    <a:pt x="678" y="304"/>
                    <a:pt x="678" y="304"/>
                    <a:pt x="678" y="304"/>
                  </a:cubicBezTo>
                  <a:cubicBezTo>
                    <a:pt x="678" y="304"/>
                    <a:pt x="678" y="304"/>
                    <a:pt x="679" y="304"/>
                  </a:cubicBezTo>
                  <a:cubicBezTo>
                    <a:pt x="679" y="304"/>
                    <a:pt x="679" y="304"/>
                    <a:pt x="679" y="304"/>
                  </a:cubicBezTo>
                  <a:cubicBezTo>
                    <a:pt x="679" y="304"/>
                    <a:pt x="679" y="304"/>
                    <a:pt x="679" y="304"/>
                  </a:cubicBezTo>
                  <a:cubicBezTo>
                    <a:pt x="679" y="304"/>
                    <a:pt x="679" y="304"/>
                    <a:pt x="680" y="304"/>
                  </a:cubicBezTo>
                  <a:cubicBezTo>
                    <a:pt x="680" y="304"/>
                    <a:pt x="680" y="304"/>
                    <a:pt x="680" y="304"/>
                  </a:cubicBezTo>
                  <a:cubicBezTo>
                    <a:pt x="680" y="304"/>
                    <a:pt x="680" y="304"/>
                    <a:pt x="680" y="304"/>
                  </a:cubicBezTo>
                  <a:cubicBezTo>
                    <a:pt x="681" y="304"/>
                    <a:pt x="681" y="304"/>
                    <a:pt x="681" y="304"/>
                  </a:cubicBezTo>
                  <a:cubicBezTo>
                    <a:pt x="681" y="304"/>
                    <a:pt x="681" y="304"/>
                    <a:pt x="681" y="304"/>
                  </a:cubicBezTo>
                  <a:cubicBezTo>
                    <a:pt x="681" y="304"/>
                    <a:pt x="681" y="304"/>
                    <a:pt x="681" y="304"/>
                  </a:cubicBezTo>
                  <a:cubicBezTo>
                    <a:pt x="681" y="304"/>
                    <a:pt x="682" y="304"/>
                    <a:pt x="682" y="304"/>
                  </a:cubicBezTo>
                  <a:cubicBezTo>
                    <a:pt x="682" y="304"/>
                    <a:pt x="682" y="303"/>
                    <a:pt x="682" y="303"/>
                  </a:cubicBezTo>
                  <a:cubicBezTo>
                    <a:pt x="682" y="303"/>
                    <a:pt x="682" y="303"/>
                    <a:pt x="683" y="303"/>
                  </a:cubicBezTo>
                  <a:cubicBezTo>
                    <a:pt x="683" y="303"/>
                    <a:pt x="683" y="303"/>
                    <a:pt x="683" y="303"/>
                  </a:cubicBezTo>
                  <a:cubicBezTo>
                    <a:pt x="683" y="303"/>
                    <a:pt x="683" y="302"/>
                    <a:pt x="683" y="302"/>
                  </a:cubicBezTo>
                  <a:cubicBezTo>
                    <a:pt x="683" y="302"/>
                    <a:pt x="684" y="302"/>
                    <a:pt x="684" y="302"/>
                  </a:cubicBezTo>
                  <a:cubicBezTo>
                    <a:pt x="684" y="302"/>
                    <a:pt x="684" y="302"/>
                    <a:pt x="684" y="302"/>
                  </a:cubicBezTo>
                  <a:cubicBezTo>
                    <a:pt x="684" y="302"/>
                    <a:pt x="684" y="302"/>
                    <a:pt x="684" y="302"/>
                  </a:cubicBezTo>
                  <a:cubicBezTo>
                    <a:pt x="684" y="301"/>
                    <a:pt x="685" y="301"/>
                    <a:pt x="685" y="301"/>
                  </a:cubicBezTo>
                  <a:cubicBezTo>
                    <a:pt x="685" y="301"/>
                    <a:pt x="685" y="301"/>
                    <a:pt x="685" y="301"/>
                  </a:cubicBezTo>
                  <a:cubicBezTo>
                    <a:pt x="685" y="301"/>
                    <a:pt x="685" y="301"/>
                    <a:pt x="685" y="302"/>
                  </a:cubicBezTo>
                  <a:cubicBezTo>
                    <a:pt x="686" y="302"/>
                    <a:pt x="686" y="302"/>
                    <a:pt x="686" y="302"/>
                  </a:cubicBezTo>
                  <a:cubicBezTo>
                    <a:pt x="686" y="302"/>
                    <a:pt x="686" y="302"/>
                    <a:pt x="686" y="302"/>
                  </a:cubicBezTo>
                  <a:cubicBezTo>
                    <a:pt x="686" y="302"/>
                    <a:pt x="687" y="302"/>
                    <a:pt x="687" y="301"/>
                  </a:cubicBezTo>
                  <a:cubicBezTo>
                    <a:pt x="687" y="301"/>
                    <a:pt x="687" y="301"/>
                    <a:pt x="687" y="301"/>
                  </a:cubicBezTo>
                  <a:cubicBezTo>
                    <a:pt x="687" y="301"/>
                    <a:pt x="687" y="300"/>
                    <a:pt x="687" y="300"/>
                  </a:cubicBezTo>
                  <a:cubicBezTo>
                    <a:pt x="687" y="300"/>
                    <a:pt x="687" y="300"/>
                    <a:pt x="688" y="300"/>
                  </a:cubicBezTo>
                  <a:cubicBezTo>
                    <a:pt x="688" y="300"/>
                    <a:pt x="688" y="300"/>
                    <a:pt x="688" y="299"/>
                  </a:cubicBezTo>
                  <a:cubicBezTo>
                    <a:pt x="688" y="299"/>
                    <a:pt x="688" y="299"/>
                    <a:pt x="688" y="299"/>
                  </a:cubicBezTo>
                  <a:cubicBezTo>
                    <a:pt x="689" y="299"/>
                    <a:pt x="689" y="299"/>
                    <a:pt x="689" y="299"/>
                  </a:cubicBezTo>
                  <a:cubicBezTo>
                    <a:pt x="689" y="299"/>
                    <a:pt x="689" y="299"/>
                    <a:pt x="689" y="299"/>
                  </a:cubicBezTo>
                  <a:cubicBezTo>
                    <a:pt x="689" y="299"/>
                    <a:pt x="689" y="299"/>
                    <a:pt x="689" y="299"/>
                  </a:cubicBezTo>
                  <a:cubicBezTo>
                    <a:pt x="689" y="299"/>
                    <a:pt x="690" y="299"/>
                    <a:pt x="690" y="299"/>
                  </a:cubicBezTo>
                  <a:cubicBezTo>
                    <a:pt x="690" y="299"/>
                    <a:pt x="690" y="298"/>
                    <a:pt x="690" y="298"/>
                  </a:cubicBezTo>
                  <a:cubicBezTo>
                    <a:pt x="690" y="298"/>
                    <a:pt x="690" y="299"/>
                    <a:pt x="691" y="298"/>
                  </a:cubicBezTo>
                  <a:cubicBezTo>
                    <a:pt x="691" y="298"/>
                    <a:pt x="691" y="298"/>
                    <a:pt x="691" y="298"/>
                  </a:cubicBezTo>
                  <a:cubicBezTo>
                    <a:pt x="691" y="298"/>
                    <a:pt x="691" y="297"/>
                    <a:pt x="691" y="297"/>
                  </a:cubicBezTo>
                  <a:cubicBezTo>
                    <a:pt x="691" y="297"/>
                    <a:pt x="692" y="298"/>
                    <a:pt x="692" y="298"/>
                  </a:cubicBezTo>
                  <a:cubicBezTo>
                    <a:pt x="692" y="298"/>
                    <a:pt x="692" y="297"/>
                    <a:pt x="692" y="297"/>
                  </a:cubicBezTo>
                  <a:cubicBezTo>
                    <a:pt x="692" y="297"/>
                    <a:pt x="692" y="297"/>
                    <a:pt x="692" y="298"/>
                  </a:cubicBezTo>
                  <a:cubicBezTo>
                    <a:pt x="692" y="298"/>
                    <a:pt x="693" y="298"/>
                    <a:pt x="693" y="298"/>
                  </a:cubicBezTo>
                  <a:cubicBezTo>
                    <a:pt x="693" y="298"/>
                    <a:pt x="693" y="297"/>
                    <a:pt x="693" y="297"/>
                  </a:cubicBezTo>
                  <a:cubicBezTo>
                    <a:pt x="693" y="297"/>
                    <a:pt x="693" y="298"/>
                    <a:pt x="693" y="298"/>
                  </a:cubicBezTo>
                  <a:cubicBezTo>
                    <a:pt x="694" y="298"/>
                    <a:pt x="694" y="297"/>
                    <a:pt x="694" y="297"/>
                  </a:cubicBezTo>
                  <a:cubicBezTo>
                    <a:pt x="694" y="297"/>
                    <a:pt x="694" y="298"/>
                    <a:pt x="694" y="298"/>
                  </a:cubicBezTo>
                  <a:cubicBezTo>
                    <a:pt x="694" y="298"/>
                    <a:pt x="694" y="297"/>
                    <a:pt x="694" y="297"/>
                  </a:cubicBezTo>
                  <a:cubicBezTo>
                    <a:pt x="695" y="297"/>
                    <a:pt x="695" y="297"/>
                    <a:pt x="695" y="297"/>
                  </a:cubicBezTo>
                  <a:cubicBezTo>
                    <a:pt x="695" y="297"/>
                    <a:pt x="695" y="297"/>
                    <a:pt x="695" y="297"/>
                  </a:cubicBezTo>
                  <a:cubicBezTo>
                    <a:pt x="695" y="297"/>
                    <a:pt x="695" y="297"/>
                    <a:pt x="696" y="296"/>
                  </a:cubicBezTo>
                  <a:cubicBezTo>
                    <a:pt x="696" y="296"/>
                    <a:pt x="696" y="296"/>
                    <a:pt x="696" y="296"/>
                  </a:cubicBezTo>
                  <a:cubicBezTo>
                    <a:pt x="696" y="296"/>
                    <a:pt x="696" y="297"/>
                    <a:pt x="696" y="297"/>
                  </a:cubicBezTo>
                  <a:cubicBezTo>
                    <a:pt x="697" y="297"/>
                    <a:pt x="697" y="296"/>
                    <a:pt x="697" y="296"/>
                  </a:cubicBezTo>
                  <a:cubicBezTo>
                    <a:pt x="697" y="296"/>
                    <a:pt x="697" y="296"/>
                    <a:pt x="697" y="296"/>
                  </a:cubicBezTo>
                  <a:cubicBezTo>
                    <a:pt x="697" y="296"/>
                    <a:pt x="697" y="296"/>
                    <a:pt x="697" y="296"/>
                  </a:cubicBezTo>
                  <a:cubicBezTo>
                    <a:pt x="697" y="296"/>
                    <a:pt x="698" y="296"/>
                    <a:pt x="698" y="296"/>
                  </a:cubicBezTo>
                  <a:cubicBezTo>
                    <a:pt x="698" y="296"/>
                    <a:pt x="698" y="296"/>
                    <a:pt x="698" y="296"/>
                  </a:cubicBezTo>
                  <a:cubicBezTo>
                    <a:pt x="698" y="296"/>
                    <a:pt x="698" y="296"/>
                    <a:pt x="699" y="296"/>
                  </a:cubicBezTo>
                  <a:cubicBezTo>
                    <a:pt x="699" y="295"/>
                    <a:pt x="699" y="295"/>
                    <a:pt x="699" y="295"/>
                  </a:cubicBezTo>
                  <a:cubicBezTo>
                    <a:pt x="699" y="295"/>
                    <a:pt x="699" y="295"/>
                    <a:pt x="699" y="295"/>
                  </a:cubicBezTo>
                  <a:cubicBezTo>
                    <a:pt x="699" y="295"/>
                    <a:pt x="700" y="295"/>
                    <a:pt x="700" y="295"/>
                  </a:cubicBezTo>
                  <a:cubicBezTo>
                    <a:pt x="700" y="295"/>
                    <a:pt x="700" y="295"/>
                    <a:pt x="700" y="295"/>
                  </a:cubicBezTo>
                  <a:cubicBezTo>
                    <a:pt x="700" y="295"/>
                    <a:pt x="700" y="295"/>
                    <a:pt x="700" y="295"/>
                  </a:cubicBezTo>
                  <a:cubicBezTo>
                    <a:pt x="700" y="295"/>
                    <a:pt x="701" y="295"/>
                    <a:pt x="701" y="295"/>
                  </a:cubicBezTo>
                  <a:cubicBezTo>
                    <a:pt x="701" y="295"/>
                    <a:pt x="701" y="296"/>
                    <a:pt x="701" y="296"/>
                  </a:cubicBezTo>
                  <a:cubicBezTo>
                    <a:pt x="701" y="296"/>
                    <a:pt x="701" y="296"/>
                    <a:pt x="701" y="296"/>
                  </a:cubicBezTo>
                  <a:cubicBezTo>
                    <a:pt x="702" y="295"/>
                    <a:pt x="702" y="295"/>
                    <a:pt x="702" y="295"/>
                  </a:cubicBezTo>
                  <a:cubicBezTo>
                    <a:pt x="702" y="295"/>
                    <a:pt x="702" y="295"/>
                    <a:pt x="702" y="295"/>
                  </a:cubicBezTo>
                  <a:cubicBezTo>
                    <a:pt x="702" y="295"/>
                    <a:pt x="702" y="295"/>
                    <a:pt x="702" y="295"/>
                  </a:cubicBezTo>
                  <a:cubicBezTo>
                    <a:pt x="703" y="295"/>
                    <a:pt x="703" y="295"/>
                    <a:pt x="703" y="295"/>
                  </a:cubicBezTo>
                  <a:cubicBezTo>
                    <a:pt x="703" y="295"/>
                    <a:pt x="703" y="294"/>
                    <a:pt x="703" y="294"/>
                  </a:cubicBezTo>
                  <a:cubicBezTo>
                    <a:pt x="703" y="294"/>
                    <a:pt x="703" y="294"/>
                    <a:pt x="704" y="294"/>
                  </a:cubicBezTo>
                  <a:cubicBezTo>
                    <a:pt x="704" y="294"/>
                    <a:pt x="704" y="294"/>
                    <a:pt x="704" y="294"/>
                  </a:cubicBezTo>
                  <a:cubicBezTo>
                    <a:pt x="704" y="294"/>
                    <a:pt x="704" y="294"/>
                    <a:pt x="704" y="294"/>
                  </a:cubicBezTo>
                  <a:cubicBezTo>
                    <a:pt x="705" y="294"/>
                    <a:pt x="705" y="294"/>
                    <a:pt x="705" y="294"/>
                  </a:cubicBezTo>
                  <a:cubicBezTo>
                    <a:pt x="705" y="293"/>
                    <a:pt x="705" y="293"/>
                    <a:pt x="705" y="293"/>
                  </a:cubicBezTo>
                  <a:cubicBezTo>
                    <a:pt x="705" y="293"/>
                    <a:pt x="705" y="293"/>
                    <a:pt x="705" y="293"/>
                  </a:cubicBezTo>
                  <a:cubicBezTo>
                    <a:pt x="706" y="293"/>
                    <a:pt x="706" y="294"/>
                    <a:pt x="706" y="294"/>
                  </a:cubicBezTo>
                  <a:cubicBezTo>
                    <a:pt x="706" y="294"/>
                    <a:pt x="706" y="293"/>
                    <a:pt x="706" y="293"/>
                  </a:cubicBezTo>
                  <a:cubicBezTo>
                    <a:pt x="706" y="293"/>
                    <a:pt x="706" y="293"/>
                    <a:pt x="707" y="293"/>
                  </a:cubicBezTo>
                  <a:cubicBezTo>
                    <a:pt x="707" y="293"/>
                    <a:pt x="707" y="293"/>
                    <a:pt x="707" y="293"/>
                  </a:cubicBezTo>
                  <a:cubicBezTo>
                    <a:pt x="707" y="293"/>
                    <a:pt x="707" y="293"/>
                    <a:pt x="707" y="293"/>
                  </a:cubicBezTo>
                  <a:cubicBezTo>
                    <a:pt x="707" y="293"/>
                    <a:pt x="708" y="293"/>
                    <a:pt x="708" y="293"/>
                  </a:cubicBezTo>
                  <a:cubicBezTo>
                    <a:pt x="708" y="293"/>
                    <a:pt x="708" y="292"/>
                    <a:pt x="708" y="292"/>
                  </a:cubicBezTo>
                  <a:cubicBezTo>
                    <a:pt x="708" y="292"/>
                    <a:pt x="708" y="292"/>
                    <a:pt x="708" y="292"/>
                  </a:cubicBezTo>
                  <a:cubicBezTo>
                    <a:pt x="708" y="292"/>
                    <a:pt x="709" y="292"/>
                    <a:pt x="709" y="292"/>
                  </a:cubicBezTo>
                  <a:cubicBezTo>
                    <a:pt x="709" y="292"/>
                    <a:pt x="709" y="292"/>
                    <a:pt x="709" y="292"/>
                  </a:cubicBezTo>
                  <a:cubicBezTo>
                    <a:pt x="709" y="292"/>
                    <a:pt x="709" y="292"/>
                    <a:pt x="710" y="292"/>
                  </a:cubicBezTo>
                  <a:cubicBezTo>
                    <a:pt x="710" y="292"/>
                    <a:pt x="710" y="292"/>
                    <a:pt x="710" y="292"/>
                  </a:cubicBezTo>
                  <a:cubicBezTo>
                    <a:pt x="710" y="292"/>
                    <a:pt x="710" y="292"/>
                    <a:pt x="710" y="292"/>
                  </a:cubicBezTo>
                  <a:cubicBezTo>
                    <a:pt x="710" y="292"/>
                    <a:pt x="710" y="291"/>
                    <a:pt x="710" y="291"/>
                  </a:cubicBezTo>
                  <a:cubicBezTo>
                    <a:pt x="711" y="291"/>
                    <a:pt x="711" y="292"/>
                    <a:pt x="711" y="292"/>
                  </a:cubicBezTo>
                  <a:cubicBezTo>
                    <a:pt x="711" y="292"/>
                    <a:pt x="711" y="292"/>
                    <a:pt x="711" y="292"/>
                  </a:cubicBezTo>
                  <a:cubicBezTo>
                    <a:pt x="711" y="292"/>
                    <a:pt x="712" y="292"/>
                    <a:pt x="712" y="292"/>
                  </a:cubicBezTo>
                  <a:cubicBezTo>
                    <a:pt x="712" y="292"/>
                    <a:pt x="712" y="291"/>
                    <a:pt x="712" y="291"/>
                  </a:cubicBezTo>
                  <a:cubicBezTo>
                    <a:pt x="712" y="291"/>
                    <a:pt x="712" y="291"/>
                    <a:pt x="712" y="291"/>
                  </a:cubicBezTo>
                  <a:cubicBezTo>
                    <a:pt x="713" y="291"/>
                    <a:pt x="713" y="291"/>
                    <a:pt x="713" y="291"/>
                  </a:cubicBezTo>
                  <a:cubicBezTo>
                    <a:pt x="713" y="291"/>
                    <a:pt x="713" y="291"/>
                    <a:pt x="713" y="291"/>
                  </a:cubicBezTo>
                  <a:cubicBezTo>
                    <a:pt x="713" y="291"/>
                    <a:pt x="713" y="291"/>
                    <a:pt x="713" y="291"/>
                  </a:cubicBezTo>
                  <a:cubicBezTo>
                    <a:pt x="714" y="291"/>
                    <a:pt x="714" y="291"/>
                    <a:pt x="714" y="291"/>
                  </a:cubicBezTo>
                  <a:cubicBezTo>
                    <a:pt x="714" y="291"/>
                    <a:pt x="714" y="291"/>
                    <a:pt x="714" y="291"/>
                  </a:cubicBezTo>
                  <a:cubicBezTo>
                    <a:pt x="714" y="291"/>
                    <a:pt x="714" y="290"/>
                    <a:pt x="715" y="290"/>
                  </a:cubicBezTo>
                  <a:cubicBezTo>
                    <a:pt x="715" y="290"/>
                    <a:pt x="715" y="290"/>
                    <a:pt x="715" y="290"/>
                  </a:cubicBezTo>
                  <a:cubicBezTo>
                    <a:pt x="715" y="290"/>
                    <a:pt x="715" y="290"/>
                    <a:pt x="715" y="290"/>
                  </a:cubicBezTo>
                  <a:cubicBezTo>
                    <a:pt x="716" y="290"/>
                    <a:pt x="716" y="289"/>
                    <a:pt x="716" y="289"/>
                  </a:cubicBezTo>
                  <a:cubicBezTo>
                    <a:pt x="716" y="289"/>
                    <a:pt x="716" y="289"/>
                    <a:pt x="716" y="289"/>
                  </a:cubicBezTo>
                  <a:cubicBezTo>
                    <a:pt x="716" y="289"/>
                    <a:pt x="716" y="289"/>
                    <a:pt x="716" y="289"/>
                  </a:cubicBezTo>
                  <a:cubicBezTo>
                    <a:pt x="716" y="289"/>
                    <a:pt x="717" y="289"/>
                    <a:pt x="717" y="289"/>
                  </a:cubicBezTo>
                  <a:cubicBezTo>
                    <a:pt x="717" y="289"/>
                    <a:pt x="717" y="289"/>
                    <a:pt x="717" y="289"/>
                  </a:cubicBezTo>
                  <a:cubicBezTo>
                    <a:pt x="717" y="289"/>
                    <a:pt x="717" y="289"/>
                    <a:pt x="718" y="289"/>
                  </a:cubicBezTo>
                  <a:cubicBezTo>
                    <a:pt x="718" y="289"/>
                    <a:pt x="718" y="289"/>
                    <a:pt x="718" y="289"/>
                  </a:cubicBezTo>
                  <a:cubicBezTo>
                    <a:pt x="718" y="289"/>
                    <a:pt x="718" y="290"/>
                    <a:pt x="718" y="290"/>
                  </a:cubicBezTo>
                  <a:cubicBezTo>
                    <a:pt x="718" y="290"/>
                    <a:pt x="718" y="290"/>
                    <a:pt x="718" y="289"/>
                  </a:cubicBezTo>
                  <a:cubicBezTo>
                    <a:pt x="719" y="289"/>
                    <a:pt x="719" y="289"/>
                    <a:pt x="719" y="289"/>
                  </a:cubicBezTo>
                  <a:cubicBezTo>
                    <a:pt x="719" y="289"/>
                    <a:pt x="719" y="289"/>
                    <a:pt x="719" y="289"/>
                  </a:cubicBezTo>
                  <a:cubicBezTo>
                    <a:pt x="719" y="289"/>
                    <a:pt x="720" y="289"/>
                    <a:pt x="720" y="289"/>
                  </a:cubicBezTo>
                  <a:cubicBezTo>
                    <a:pt x="720" y="289"/>
                    <a:pt x="720" y="289"/>
                    <a:pt x="720" y="289"/>
                  </a:cubicBezTo>
                  <a:cubicBezTo>
                    <a:pt x="720" y="289"/>
                    <a:pt x="720" y="289"/>
                    <a:pt x="720" y="289"/>
                  </a:cubicBezTo>
                  <a:cubicBezTo>
                    <a:pt x="721" y="289"/>
                    <a:pt x="721" y="289"/>
                    <a:pt x="721" y="289"/>
                  </a:cubicBezTo>
                  <a:cubicBezTo>
                    <a:pt x="721" y="289"/>
                    <a:pt x="721" y="289"/>
                    <a:pt x="721" y="288"/>
                  </a:cubicBezTo>
                  <a:cubicBezTo>
                    <a:pt x="721" y="288"/>
                    <a:pt x="721" y="289"/>
                    <a:pt x="721" y="289"/>
                  </a:cubicBezTo>
                  <a:cubicBezTo>
                    <a:pt x="722" y="289"/>
                    <a:pt x="722" y="288"/>
                    <a:pt x="722" y="288"/>
                  </a:cubicBezTo>
                  <a:cubicBezTo>
                    <a:pt x="722" y="288"/>
                    <a:pt x="722" y="289"/>
                    <a:pt x="722" y="289"/>
                  </a:cubicBezTo>
                  <a:cubicBezTo>
                    <a:pt x="722" y="289"/>
                    <a:pt x="722" y="288"/>
                    <a:pt x="723" y="288"/>
                  </a:cubicBezTo>
                  <a:cubicBezTo>
                    <a:pt x="723" y="289"/>
                    <a:pt x="723" y="289"/>
                    <a:pt x="723" y="289"/>
                  </a:cubicBezTo>
                  <a:cubicBezTo>
                    <a:pt x="723" y="289"/>
                    <a:pt x="723" y="289"/>
                    <a:pt x="723" y="289"/>
                  </a:cubicBezTo>
                  <a:cubicBezTo>
                    <a:pt x="723" y="289"/>
                    <a:pt x="723" y="288"/>
                    <a:pt x="724" y="288"/>
                  </a:cubicBezTo>
                  <a:cubicBezTo>
                    <a:pt x="724" y="288"/>
                    <a:pt x="724" y="288"/>
                    <a:pt x="724" y="288"/>
                  </a:cubicBezTo>
                  <a:cubicBezTo>
                    <a:pt x="724" y="288"/>
                    <a:pt x="724" y="288"/>
                    <a:pt x="724" y="288"/>
                  </a:cubicBezTo>
                  <a:cubicBezTo>
                    <a:pt x="724" y="288"/>
                    <a:pt x="725" y="288"/>
                    <a:pt x="725" y="288"/>
                  </a:cubicBezTo>
                  <a:cubicBezTo>
                    <a:pt x="725" y="287"/>
                    <a:pt x="725" y="287"/>
                    <a:pt x="725" y="287"/>
                  </a:cubicBezTo>
                  <a:cubicBezTo>
                    <a:pt x="725" y="287"/>
                    <a:pt x="725" y="286"/>
                    <a:pt x="726" y="286"/>
                  </a:cubicBezTo>
                  <a:cubicBezTo>
                    <a:pt x="726" y="286"/>
                    <a:pt x="726" y="287"/>
                    <a:pt x="726" y="287"/>
                  </a:cubicBezTo>
                  <a:cubicBezTo>
                    <a:pt x="726" y="287"/>
                    <a:pt x="726" y="286"/>
                    <a:pt x="726" y="286"/>
                  </a:cubicBezTo>
                  <a:cubicBezTo>
                    <a:pt x="726" y="286"/>
                    <a:pt x="726" y="286"/>
                    <a:pt x="726" y="286"/>
                  </a:cubicBezTo>
                  <a:cubicBezTo>
                    <a:pt x="727" y="286"/>
                    <a:pt x="727" y="286"/>
                    <a:pt x="727" y="286"/>
                  </a:cubicBezTo>
                  <a:cubicBezTo>
                    <a:pt x="727" y="286"/>
                    <a:pt x="727" y="285"/>
                    <a:pt x="727" y="285"/>
                  </a:cubicBezTo>
                  <a:cubicBezTo>
                    <a:pt x="727" y="285"/>
                    <a:pt x="728" y="286"/>
                    <a:pt x="728" y="286"/>
                  </a:cubicBezTo>
                  <a:cubicBezTo>
                    <a:pt x="728" y="286"/>
                    <a:pt x="728" y="285"/>
                    <a:pt x="728" y="285"/>
                  </a:cubicBezTo>
                  <a:cubicBezTo>
                    <a:pt x="728" y="285"/>
                    <a:pt x="728" y="286"/>
                    <a:pt x="728" y="285"/>
                  </a:cubicBezTo>
                  <a:cubicBezTo>
                    <a:pt x="729" y="285"/>
                    <a:pt x="729" y="284"/>
                    <a:pt x="729" y="284"/>
                  </a:cubicBezTo>
                  <a:cubicBezTo>
                    <a:pt x="729" y="284"/>
                    <a:pt x="729" y="284"/>
                    <a:pt x="729" y="284"/>
                  </a:cubicBezTo>
                  <a:cubicBezTo>
                    <a:pt x="729" y="284"/>
                    <a:pt x="729" y="284"/>
                    <a:pt x="729" y="284"/>
                  </a:cubicBezTo>
                  <a:cubicBezTo>
                    <a:pt x="730" y="284"/>
                    <a:pt x="730" y="285"/>
                    <a:pt x="730" y="285"/>
                  </a:cubicBezTo>
                  <a:cubicBezTo>
                    <a:pt x="730" y="285"/>
                    <a:pt x="730" y="285"/>
                    <a:pt x="730" y="285"/>
                  </a:cubicBezTo>
                  <a:cubicBezTo>
                    <a:pt x="730" y="285"/>
                    <a:pt x="730" y="284"/>
                    <a:pt x="731" y="284"/>
                  </a:cubicBezTo>
                  <a:cubicBezTo>
                    <a:pt x="731" y="284"/>
                    <a:pt x="731" y="284"/>
                    <a:pt x="731" y="284"/>
                  </a:cubicBezTo>
                  <a:cubicBezTo>
                    <a:pt x="731" y="284"/>
                    <a:pt x="731" y="284"/>
                    <a:pt x="731" y="284"/>
                  </a:cubicBezTo>
                  <a:cubicBezTo>
                    <a:pt x="731" y="284"/>
                    <a:pt x="731" y="283"/>
                    <a:pt x="732" y="283"/>
                  </a:cubicBezTo>
                  <a:cubicBezTo>
                    <a:pt x="732" y="283"/>
                    <a:pt x="732" y="283"/>
                    <a:pt x="732" y="283"/>
                  </a:cubicBezTo>
                  <a:cubicBezTo>
                    <a:pt x="732" y="282"/>
                    <a:pt x="732" y="282"/>
                    <a:pt x="732" y="282"/>
                  </a:cubicBezTo>
                  <a:cubicBezTo>
                    <a:pt x="733" y="282"/>
                    <a:pt x="733" y="282"/>
                    <a:pt x="733" y="282"/>
                  </a:cubicBezTo>
                  <a:cubicBezTo>
                    <a:pt x="733" y="282"/>
                    <a:pt x="733" y="283"/>
                    <a:pt x="733" y="283"/>
                  </a:cubicBezTo>
                  <a:cubicBezTo>
                    <a:pt x="733" y="283"/>
                    <a:pt x="733" y="283"/>
                    <a:pt x="734" y="283"/>
                  </a:cubicBezTo>
                  <a:cubicBezTo>
                    <a:pt x="734" y="284"/>
                    <a:pt x="734" y="284"/>
                    <a:pt x="734" y="284"/>
                  </a:cubicBezTo>
                  <a:cubicBezTo>
                    <a:pt x="734" y="284"/>
                    <a:pt x="734" y="284"/>
                    <a:pt x="734" y="284"/>
                  </a:cubicBezTo>
                  <a:cubicBezTo>
                    <a:pt x="734" y="284"/>
                    <a:pt x="734" y="284"/>
                    <a:pt x="735" y="284"/>
                  </a:cubicBezTo>
                  <a:cubicBezTo>
                    <a:pt x="735" y="284"/>
                    <a:pt x="735" y="284"/>
                    <a:pt x="735" y="284"/>
                  </a:cubicBezTo>
                  <a:cubicBezTo>
                    <a:pt x="735" y="284"/>
                    <a:pt x="735" y="284"/>
                    <a:pt x="735" y="284"/>
                  </a:cubicBezTo>
                  <a:cubicBezTo>
                    <a:pt x="735" y="284"/>
                    <a:pt x="736" y="284"/>
                    <a:pt x="736" y="284"/>
                  </a:cubicBezTo>
                  <a:cubicBezTo>
                    <a:pt x="736" y="284"/>
                    <a:pt x="736" y="284"/>
                    <a:pt x="736" y="284"/>
                  </a:cubicBezTo>
                  <a:cubicBezTo>
                    <a:pt x="736" y="284"/>
                    <a:pt x="736" y="284"/>
                    <a:pt x="737" y="284"/>
                  </a:cubicBezTo>
                  <a:cubicBezTo>
                    <a:pt x="737" y="284"/>
                    <a:pt x="737" y="284"/>
                    <a:pt x="737" y="284"/>
                  </a:cubicBezTo>
                  <a:cubicBezTo>
                    <a:pt x="737" y="284"/>
                    <a:pt x="737" y="284"/>
                    <a:pt x="737" y="284"/>
                  </a:cubicBezTo>
                  <a:cubicBezTo>
                    <a:pt x="737" y="284"/>
                    <a:pt x="737" y="284"/>
                    <a:pt x="737" y="284"/>
                  </a:cubicBezTo>
                  <a:cubicBezTo>
                    <a:pt x="738" y="284"/>
                    <a:pt x="738" y="284"/>
                    <a:pt x="738" y="284"/>
                  </a:cubicBezTo>
                  <a:cubicBezTo>
                    <a:pt x="738" y="284"/>
                    <a:pt x="738" y="284"/>
                    <a:pt x="738" y="284"/>
                  </a:cubicBezTo>
                  <a:cubicBezTo>
                    <a:pt x="738" y="284"/>
                    <a:pt x="739" y="284"/>
                    <a:pt x="739" y="284"/>
                  </a:cubicBezTo>
                  <a:cubicBezTo>
                    <a:pt x="739" y="284"/>
                    <a:pt x="739" y="284"/>
                    <a:pt x="739" y="284"/>
                  </a:cubicBezTo>
                  <a:cubicBezTo>
                    <a:pt x="739" y="284"/>
                    <a:pt x="739" y="284"/>
                    <a:pt x="739" y="284"/>
                  </a:cubicBezTo>
                  <a:cubicBezTo>
                    <a:pt x="739" y="284"/>
                    <a:pt x="739" y="284"/>
                    <a:pt x="740" y="284"/>
                  </a:cubicBezTo>
                  <a:cubicBezTo>
                    <a:pt x="740" y="284"/>
                    <a:pt x="740" y="284"/>
                    <a:pt x="740" y="284"/>
                  </a:cubicBezTo>
                  <a:cubicBezTo>
                    <a:pt x="740" y="284"/>
                    <a:pt x="740" y="284"/>
                    <a:pt x="740" y="284"/>
                  </a:cubicBezTo>
                  <a:cubicBezTo>
                    <a:pt x="741" y="284"/>
                    <a:pt x="741" y="284"/>
                    <a:pt x="741" y="284"/>
                  </a:cubicBezTo>
                  <a:cubicBezTo>
                    <a:pt x="741" y="284"/>
                    <a:pt x="741" y="284"/>
                    <a:pt x="741" y="284"/>
                  </a:cubicBezTo>
                  <a:cubicBezTo>
                    <a:pt x="741" y="284"/>
                    <a:pt x="741" y="284"/>
                    <a:pt x="742" y="284"/>
                  </a:cubicBezTo>
                  <a:cubicBezTo>
                    <a:pt x="742" y="284"/>
                    <a:pt x="742" y="284"/>
                    <a:pt x="742" y="284"/>
                  </a:cubicBezTo>
                  <a:cubicBezTo>
                    <a:pt x="742" y="284"/>
                    <a:pt x="742" y="284"/>
                    <a:pt x="742" y="284"/>
                  </a:cubicBezTo>
                  <a:cubicBezTo>
                    <a:pt x="742" y="284"/>
                    <a:pt x="742" y="284"/>
                    <a:pt x="743" y="284"/>
                  </a:cubicBezTo>
                  <a:cubicBezTo>
                    <a:pt x="743" y="284"/>
                    <a:pt x="743" y="284"/>
                    <a:pt x="743" y="284"/>
                  </a:cubicBezTo>
                  <a:cubicBezTo>
                    <a:pt x="743" y="284"/>
                    <a:pt x="743" y="284"/>
                    <a:pt x="743" y="284"/>
                  </a:cubicBezTo>
                  <a:cubicBezTo>
                    <a:pt x="743" y="284"/>
                    <a:pt x="744" y="284"/>
                    <a:pt x="744" y="284"/>
                  </a:cubicBezTo>
                  <a:cubicBezTo>
                    <a:pt x="744" y="284"/>
                    <a:pt x="744" y="284"/>
                    <a:pt x="744" y="284"/>
                  </a:cubicBezTo>
                  <a:cubicBezTo>
                    <a:pt x="744" y="284"/>
                    <a:pt x="744" y="284"/>
                    <a:pt x="745" y="284"/>
                  </a:cubicBezTo>
                  <a:cubicBezTo>
                    <a:pt x="745" y="284"/>
                    <a:pt x="745" y="284"/>
                    <a:pt x="745" y="284"/>
                  </a:cubicBezTo>
                  <a:cubicBezTo>
                    <a:pt x="745" y="285"/>
                    <a:pt x="745" y="285"/>
                    <a:pt x="745" y="285"/>
                  </a:cubicBezTo>
                  <a:cubicBezTo>
                    <a:pt x="745" y="285"/>
                    <a:pt x="745" y="284"/>
                    <a:pt x="745" y="284"/>
                  </a:cubicBezTo>
                  <a:cubicBezTo>
                    <a:pt x="746" y="284"/>
                    <a:pt x="746" y="285"/>
                    <a:pt x="746" y="285"/>
                  </a:cubicBezTo>
                  <a:cubicBezTo>
                    <a:pt x="746" y="285"/>
                    <a:pt x="746" y="285"/>
                    <a:pt x="746" y="285"/>
                  </a:cubicBezTo>
                  <a:cubicBezTo>
                    <a:pt x="746" y="285"/>
                    <a:pt x="747" y="285"/>
                    <a:pt x="747" y="285"/>
                  </a:cubicBezTo>
                  <a:cubicBezTo>
                    <a:pt x="747" y="284"/>
                    <a:pt x="747" y="284"/>
                    <a:pt x="747" y="284"/>
                  </a:cubicBezTo>
                  <a:cubicBezTo>
                    <a:pt x="747" y="284"/>
                    <a:pt x="747" y="284"/>
                    <a:pt x="747" y="284"/>
                  </a:cubicBezTo>
                  <a:cubicBezTo>
                    <a:pt x="747" y="284"/>
                    <a:pt x="747" y="283"/>
                    <a:pt x="748" y="283"/>
                  </a:cubicBezTo>
                  <a:cubicBezTo>
                    <a:pt x="748" y="283"/>
                    <a:pt x="748" y="283"/>
                    <a:pt x="748" y="283"/>
                  </a:cubicBezTo>
                  <a:cubicBezTo>
                    <a:pt x="748" y="283"/>
                    <a:pt x="748" y="283"/>
                    <a:pt x="748" y="283"/>
                  </a:cubicBezTo>
                  <a:cubicBezTo>
                    <a:pt x="749" y="283"/>
                    <a:pt x="749" y="283"/>
                    <a:pt x="749" y="283"/>
                  </a:cubicBezTo>
                  <a:cubicBezTo>
                    <a:pt x="749" y="283"/>
                    <a:pt x="749" y="283"/>
                    <a:pt x="749" y="283"/>
                  </a:cubicBezTo>
                  <a:cubicBezTo>
                    <a:pt x="749" y="284"/>
                    <a:pt x="749" y="283"/>
                    <a:pt x="750" y="283"/>
                  </a:cubicBezTo>
                  <a:cubicBezTo>
                    <a:pt x="750" y="284"/>
                    <a:pt x="750" y="284"/>
                    <a:pt x="750" y="284"/>
                  </a:cubicBezTo>
                  <a:cubicBezTo>
                    <a:pt x="750" y="284"/>
                    <a:pt x="750" y="284"/>
                    <a:pt x="750" y="283"/>
                  </a:cubicBezTo>
                  <a:cubicBezTo>
                    <a:pt x="750" y="283"/>
                    <a:pt x="750" y="283"/>
                    <a:pt x="751" y="283"/>
                  </a:cubicBezTo>
                  <a:cubicBezTo>
                    <a:pt x="751" y="283"/>
                    <a:pt x="751" y="283"/>
                    <a:pt x="751" y="283"/>
                  </a:cubicBezTo>
                  <a:cubicBezTo>
                    <a:pt x="751" y="283"/>
                    <a:pt x="751" y="283"/>
                    <a:pt x="751" y="283"/>
                  </a:cubicBezTo>
                  <a:cubicBezTo>
                    <a:pt x="751" y="283"/>
                    <a:pt x="752" y="283"/>
                    <a:pt x="752" y="283"/>
                  </a:cubicBezTo>
                  <a:cubicBezTo>
                    <a:pt x="752" y="283"/>
                    <a:pt x="752" y="283"/>
                    <a:pt x="752" y="283"/>
                  </a:cubicBezTo>
                  <a:cubicBezTo>
                    <a:pt x="752" y="283"/>
                    <a:pt x="752" y="283"/>
                    <a:pt x="752" y="283"/>
                  </a:cubicBezTo>
                  <a:cubicBezTo>
                    <a:pt x="752" y="283"/>
                    <a:pt x="753" y="284"/>
                    <a:pt x="753" y="284"/>
                  </a:cubicBezTo>
                  <a:cubicBezTo>
                    <a:pt x="753" y="284"/>
                    <a:pt x="753" y="284"/>
                    <a:pt x="753" y="284"/>
                  </a:cubicBezTo>
                  <a:cubicBezTo>
                    <a:pt x="753" y="284"/>
                    <a:pt x="753" y="284"/>
                    <a:pt x="753" y="284"/>
                  </a:cubicBezTo>
                  <a:cubicBezTo>
                    <a:pt x="754" y="284"/>
                    <a:pt x="754" y="284"/>
                    <a:pt x="754" y="284"/>
                  </a:cubicBezTo>
                  <a:cubicBezTo>
                    <a:pt x="754" y="284"/>
                    <a:pt x="754" y="284"/>
                    <a:pt x="754" y="284"/>
                  </a:cubicBezTo>
                  <a:cubicBezTo>
                    <a:pt x="754" y="284"/>
                    <a:pt x="755" y="284"/>
                    <a:pt x="755" y="284"/>
                  </a:cubicBezTo>
                  <a:cubicBezTo>
                    <a:pt x="755" y="284"/>
                    <a:pt x="755" y="284"/>
                    <a:pt x="755" y="283"/>
                  </a:cubicBezTo>
                  <a:cubicBezTo>
                    <a:pt x="755" y="283"/>
                    <a:pt x="755" y="283"/>
                    <a:pt x="755" y="283"/>
                  </a:cubicBezTo>
                  <a:cubicBezTo>
                    <a:pt x="755" y="283"/>
                    <a:pt x="756" y="282"/>
                    <a:pt x="756" y="282"/>
                  </a:cubicBezTo>
                  <a:cubicBezTo>
                    <a:pt x="756" y="282"/>
                    <a:pt x="756" y="282"/>
                    <a:pt x="756" y="281"/>
                  </a:cubicBezTo>
                  <a:cubicBezTo>
                    <a:pt x="756" y="281"/>
                    <a:pt x="756" y="282"/>
                    <a:pt x="756" y="282"/>
                  </a:cubicBezTo>
                  <a:cubicBezTo>
                    <a:pt x="757" y="282"/>
                    <a:pt x="757" y="281"/>
                    <a:pt x="757" y="281"/>
                  </a:cubicBezTo>
                  <a:cubicBezTo>
                    <a:pt x="757" y="280"/>
                    <a:pt x="757" y="279"/>
                    <a:pt x="757" y="279"/>
                  </a:cubicBezTo>
                  <a:cubicBezTo>
                    <a:pt x="757" y="279"/>
                    <a:pt x="758" y="279"/>
                    <a:pt x="758" y="279"/>
                  </a:cubicBezTo>
                  <a:cubicBezTo>
                    <a:pt x="758" y="278"/>
                    <a:pt x="758" y="277"/>
                    <a:pt x="758" y="277"/>
                  </a:cubicBezTo>
                  <a:cubicBezTo>
                    <a:pt x="758" y="277"/>
                    <a:pt x="758" y="277"/>
                    <a:pt x="758" y="276"/>
                  </a:cubicBezTo>
                  <a:cubicBezTo>
                    <a:pt x="758" y="276"/>
                    <a:pt x="758" y="276"/>
                    <a:pt x="759" y="276"/>
                  </a:cubicBezTo>
                  <a:cubicBezTo>
                    <a:pt x="759" y="275"/>
                    <a:pt x="759" y="276"/>
                    <a:pt x="759" y="276"/>
                  </a:cubicBezTo>
                  <a:cubicBezTo>
                    <a:pt x="759" y="276"/>
                    <a:pt x="759" y="275"/>
                    <a:pt x="759" y="275"/>
                  </a:cubicBezTo>
                  <a:cubicBezTo>
                    <a:pt x="760" y="275"/>
                    <a:pt x="760" y="275"/>
                    <a:pt x="760" y="275"/>
                  </a:cubicBezTo>
                  <a:cubicBezTo>
                    <a:pt x="760" y="275"/>
                    <a:pt x="760" y="275"/>
                    <a:pt x="760" y="275"/>
                  </a:cubicBezTo>
                  <a:cubicBezTo>
                    <a:pt x="760" y="275"/>
                    <a:pt x="760" y="276"/>
                    <a:pt x="760" y="276"/>
                  </a:cubicBezTo>
                  <a:cubicBezTo>
                    <a:pt x="760" y="276"/>
                    <a:pt x="761" y="276"/>
                    <a:pt x="761" y="276"/>
                  </a:cubicBezTo>
                  <a:cubicBezTo>
                    <a:pt x="761" y="276"/>
                    <a:pt x="761" y="276"/>
                    <a:pt x="761" y="276"/>
                  </a:cubicBezTo>
                  <a:cubicBezTo>
                    <a:pt x="761" y="276"/>
                    <a:pt x="761" y="276"/>
                    <a:pt x="762" y="276"/>
                  </a:cubicBezTo>
                  <a:cubicBezTo>
                    <a:pt x="762" y="276"/>
                    <a:pt x="762" y="276"/>
                    <a:pt x="762" y="276"/>
                  </a:cubicBezTo>
                  <a:cubicBezTo>
                    <a:pt x="762" y="276"/>
                    <a:pt x="762" y="276"/>
                    <a:pt x="762" y="275"/>
                  </a:cubicBezTo>
                  <a:cubicBezTo>
                    <a:pt x="762" y="275"/>
                    <a:pt x="763" y="275"/>
                    <a:pt x="763" y="275"/>
                  </a:cubicBezTo>
                  <a:cubicBezTo>
                    <a:pt x="763" y="275"/>
                    <a:pt x="763" y="275"/>
                    <a:pt x="763" y="275"/>
                  </a:cubicBezTo>
                  <a:cubicBezTo>
                    <a:pt x="763" y="275"/>
                    <a:pt x="763" y="275"/>
                    <a:pt x="763" y="275"/>
                  </a:cubicBezTo>
                  <a:cubicBezTo>
                    <a:pt x="763" y="275"/>
                    <a:pt x="764" y="275"/>
                    <a:pt x="764" y="275"/>
                  </a:cubicBezTo>
                  <a:cubicBezTo>
                    <a:pt x="764" y="275"/>
                    <a:pt x="764" y="276"/>
                    <a:pt x="764" y="276"/>
                  </a:cubicBezTo>
                  <a:cubicBezTo>
                    <a:pt x="764" y="276"/>
                    <a:pt x="764" y="277"/>
                    <a:pt x="764" y="277"/>
                  </a:cubicBezTo>
                  <a:cubicBezTo>
                    <a:pt x="765" y="277"/>
                    <a:pt x="765" y="277"/>
                    <a:pt x="765" y="277"/>
                  </a:cubicBezTo>
                  <a:cubicBezTo>
                    <a:pt x="765" y="278"/>
                    <a:pt x="765" y="278"/>
                    <a:pt x="765" y="278"/>
                  </a:cubicBezTo>
                  <a:cubicBezTo>
                    <a:pt x="765" y="278"/>
                    <a:pt x="766" y="277"/>
                    <a:pt x="766" y="277"/>
                  </a:cubicBezTo>
                  <a:cubicBezTo>
                    <a:pt x="766" y="278"/>
                    <a:pt x="766" y="278"/>
                    <a:pt x="766" y="278"/>
                  </a:cubicBezTo>
                  <a:cubicBezTo>
                    <a:pt x="766" y="278"/>
                    <a:pt x="766" y="278"/>
                    <a:pt x="766" y="278"/>
                  </a:cubicBezTo>
                  <a:cubicBezTo>
                    <a:pt x="766" y="278"/>
                    <a:pt x="766" y="277"/>
                    <a:pt x="767" y="277"/>
                  </a:cubicBezTo>
                  <a:cubicBezTo>
                    <a:pt x="767" y="278"/>
                    <a:pt x="767" y="278"/>
                    <a:pt x="767" y="278"/>
                  </a:cubicBezTo>
                  <a:cubicBezTo>
                    <a:pt x="767" y="278"/>
                    <a:pt x="767" y="277"/>
                    <a:pt x="767" y="277"/>
                  </a:cubicBezTo>
                  <a:cubicBezTo>
                    <a:pt x="768" y="277"/>
                    <a:pt x="768" y="278"/>
                    <a:pt x="768" y="278"/>
                  </a:cubicBezTo>
                  <a:cubicBezTo>
                    <a:pt x="768" y="278"/>
                    <a:pt x="768" y="277"/>
                    <a:pt x="768" y="277"/>
                  </a:cubicBezTo>
                  <a:cubicBezTo>
                    <a:pt x="768" y="277"/>
                    <a:pt x="768" y="277"/>
                    <a:pt x="768" y="277"/>
                  </a:cubicBezTo>
                  <a:cubicBezTo>
                    <a:pt x="768" y="277"/>
                    <a:pt x="769" y="277"/>
                    <a:pt x="769" y="277"/>
                  </a:cubicBezTo>
                  <a:cubicBezTo>
                    <a:pt x="769" y="278"/>
                    <a:pt x="769" y="277"/>
                    <a:pt x="769" y="277"/>
                  </a:cubicBezTo>
                  <a:cubicBezTo>
                    <a:pt x="769" y="278"/>
                    <a:pt x="769" y="278"/>
                    <a:pt x="770" y="279"/>
                  </a:cubicBezTo>
                  <a:cubicBezTo>
                    <a:pt x="770" y="279"/>
                    <a:pt x="770" y="279"/>
                    <a:pt x="770" y="278"/>
                  </a:cubicBezTo>
                  <a:cubicBezTo>
                    <a:pt x="770" y="278"/>
                    <a:pt x="770" y="278"/>
                    <a:pt x="770" y="277"/>
                  </a:cubicBezTo>
                  <a:cubicBezTo>
                    <a:pt x="770" y="277"/>
                    <a:pt x="771" y="276"/>
                    <a:pt x="771" y="276"/>
                  </a:cubicBezTo>
                  <a:cubicBezTo>
                    <a:pt x="771" y="276"/>
                    <a:pt x="771" y="276"/>
                    <a:pt x="771" y="276"/>
                  </a:cubicBezTo>
                  <a:cubicBezTo>
                    <a:pt x="771" y="276"/>
                    <a:pt x="771" y="276"/>
                    <a:pt x="771" y="276"/>
                  </a:cubicBezTo>
                  <a:cubicBezTo>
                    <a:pt x="771" y="276"/>
                    <a:pt x="772" y="275"/>
                    <a:pt x="772" y="275"/>
                  </a:cubicBezTo>
                  <a:cubicBezTo>
                    <a:pt x="772" y="274"/>
                    <a:pt x="772" y="274"/>
                    <a:pt x="772" y="274"/>
                  </a:cubicBezTo>
                  <a:cubicBezTo>
                    <a:pt x="772" y="274"/>
                    <a:pt x="772" y="274"/>
                    <a:pt x="772" y="274"/>
                  </a:cubicBezTo>
                  <a:cubicBezTo>
                    <a:pt x="773" y="274"/>
                    <a:pt x="773" y="274"/>
                    <a:pt x="773" y="274"/>
                  </a:cubicBezTo>
                  <a:cubicBezTo>
                    <a:pt x="773" y="273"/>
                    <a:pt x="773" y="272"/>
                    <a:pt x="773" y="272"/>
                  </a:cubicBezTo>
                  <a:cubicBezTo>
                    <a:pt x="773" y="271"/>
                    <a:pt x="774" y="271"/>
                    <a:pt x="774" y="271"/>
                  </a:cubicBezTo>
                  <a:cubicBezTo>
                    <a:pt x="774" y="271"/>
                    <a:pt x="774" y="271"/>
                    <a:pt x="774" y="270"/>
                  </a:cubicBezTo>
                  <a:cubicBezTo>
                    <a:pt x="774" y="270"/>
                    <a:pt x="774" y="270"/>
                    <a:pt x="774" y="270"/>
                  </a:cubicBezTo>
                  <a:cubicBezTo>
                    <a:pt x="774" y="270"/>
                    <a:pt x="774" y="270"/>
                    <a:pt x="775" y="270"/>
                  </a:cubicBezTo>
                  <a:cubicBezTo>
                    <a:pt x="775" y="270"/>
                    <a:pt x="775" y="270"/>
                    <a:pt x="775" y="270"/>
                  </a:cubicBezTo>
                  <a:cubicBezTo>
                    <a:pt x="775" y="270"/>
                    <a:pt x="775" y="270"/>
                    <a:pt x="775" y="270"/>
                  </a:cubicBezTo>
                  <a:cubicBezTo>
                    <a:pt x="776" y="270"/>
                    <a:pt x="776" y="270"/>
                    <a:pt x="776" y="270"/>
                  </a:cubicBezTo>
                  <a:cubicBezTo>
                    <a:pt x="776" y="270"/>
                    <a:pt x="776" y="270"/>
                    <a:pt x="776" y="270"/>
                  </a:cubicBezTo>
                  <a:cubicBezTo>
                    <a:pt x="776" y="270"/>
                    <a:pt x="776" y="270"/>
                    <a:pt x="776" y="270"/>
                  </a:cubicBezTo>
                  <a:cubicBezTo>
                    <a:pt x="776" y="270"/>
                    <a:pt x="777" y="270"/>
                    <a:pt x="777" y="271"/>
                  </a:cubicBezTo>
                  <a:cubicBezTo>
                    <a:pt x="777" y="271"/>
                    <a:pt x="777" y="270"/>
                    <a:pt x="777" y="270"/>
                  </a:cubicBezTo>
                  <a:cubicBezTo>
                    <a:pt x="777" y="270"/>
                    <a:pt x="777" y="271"/>
                    <a:pt x="778" y="271"/>
                  </a:cubicBezTo>
                  <a:cubicBezTo>
                    <a:pt x="778" y="271"/>
                    <a:pt x="778" y="270"/>
                    <a:pt x="778" y="270"/>
                  </a:cubicBezTo>
                  <a:cubicBezTo>
                    <a:pt x="778" y="270"/>
                    <a:pt x="778" y="270"/>
                    <a:pt x="778" y="270"/>
                  </a:cubicBezTo>
                  <a:cubicBezTo>
                    <a:pt x="778" y="270"/>
                    <a:pt x="779" y="270"/>
                    <a:pt x="779" y="270"/>
                  </a:cubicBezTo>
                  <a:cubicBezTo>
                    <a:pt x="779" y="270"/>
                    <a:pt x="779" y="270"/>
                    <a:pt x="779" y="270"/>
                  </a:cubicBezTo>
                  <a:cubicBezTo>
                    <a:pt x="779" y="270"/>
                    <a:pt x="779" y="270"/>
                    <a:pt x="779" y="270"/>
                  </a:cubicBezTo>
                  <a:cubicBezTo>
                    <a:pt x="779" y="270"/>
                    <a:pt x="780" y="270"/>
                    <a:pt x="780" y="270"/>
                  </a:cubicBezTo>
                  <a:cubicBezTo>
                    <a:pt x="780" y="270"/>
                    <a:pt x="780" y="271"/>
                    <a:pt x="780" y="271"/>
                  </a:cubicBezTo>
                  <a:cubicBezTo>
                    <a:pt x="780" y="271"/>
                    <a:pt x="780" y="270"/>
                    <a:pt x="780" y="270"/>
                  </a:cubicBezTo>
                  <a:cubicBezTo>
                    <a:pt x="781" y="270"/>
                    <a:pt x="781" y="270"/>
                    <a:pt x="781" y="270"/>
                  </a:cubicBezTo>
                  <a:cubicBezTo>
                    <a:pt x="781" y="270"/>
                    <a:pt x="781" y="270"/>
                    <a:pt x="781" y="270"/>
                  </a:cubicBezTo>
                  <a:cubicBezTo>
                    <a:pt x="781" y="270"/>
                    <a:pt x="781" y="270"/>
                    <a:pt x="781" y="270"/>
                  </a:cubicBezTo>
                  <a:cubicBezTo>
                    <a:pt x="782" y="270"/>
                    <a:pt x="782" y="270"/>
                    <a:pt x="782" y="270"/>
                  </a:cubicBezTo>
                  <a:cubicBezTo>
                    <a:pt x="782" y="270"/>
                    <a:pt x="782" y="270"/>
                    <a:pt x="782" y="271"/>
                  </a:cubicBezTo>
                  <a:cubicBezTo>
                    <a:pt x="782" y="271"/>
                    <a:pt x="783" y="271"/>
                    <a:pt x="783" y="271"/>
                  </a:cubicBezTo>
                  <a:cubicBezTo>
                    <a:pt x="783" y="271"/>
                    <a:pt x="783" y="272"/>
                    <a:pt x="783" y="272"/>
                  </a:cubicBezTo>
                  <a:cubicBezTo>
                    <a:pt x="783" y="272"/>
                    <a:pt x="783" y="271"/>
                    <a:pt x="783" y="271"/>
                  </a:cubicBezTo>
                  <a:cubicBezTo>
                    <a:pt x="784" y="271"/>
                    <a:pt x="784" y="270"/>
                    <a:pt x="784" y="270"/>
                  </a:cubicBezTo>
                  <a:cubicBezTo>
                    <a:pt x="784" y="270"/>
                    <a:pt x="784" y="271"/>
                    <a:pt x="784" y="271"/>
                  </a:cubicBezTo>
                  <a:cubicBezTo>
                    <a:pt x="784" y="271"/>
                    <a:pt x="784" y="271"/>
                    <a:pt x="784" y="271"/>
                  </a:cubicBezTo>
                  <a:cubicBezTo>
                    <a:pt x="785" y="271"/>
                    <a:pt x="785" y="271"/>
                    <a:pt x="785" y="271"/>
                  </a:cubicBezTo>
                  <a:cubicBezTo>
                    <a:pt x="785" y="271"/>
                    <a:pt x="785" y="271"/>
                    <a:pt x="785" y="271"/>
                  </a:cubicBezTo>
                  <a:cubicBezTo>
                    <a:pt x="785" y="271"/>
                    <a:pt x="785" y="271"/>
                    <a:pt x="786" y="271"/>
                  </a:cubicBezTo>
                  <a:cubicBezTo>
                    <a:pt x="786" y="271"/>
                    <a:pt x="786" y="271"/>
                    <a:pt x="786" y="271"/>
                  </a:cubicBezTo>
                  <a:cubicBezTo>
                    <a:pt x="786" y="271"/>
                    <a:pt x="786" y="270"/>
                    <a:pt x="786" y="270"/>
                  </a:cubicBezTo>
                  <a:cubicBezTo>
                    <a:pt x="787" y="270"/>
                    <a:pt x="787" y="270"/>
                    <a:pt x="787" y="270"/>
                  </a:cubicBezTo>
                  <a:cubicBezTo>
                    <a:pt x="787" y="270"/>
                    <a:pt x="787" y="269"/>
                    <a:pt x="787" y="269"/>
                  </a:cubicBezTo>
                  <a:cubicBezTo>
                    <a:pt x="787" y="269"/>
                    <a:pt x="787" y="269"/>
                    <a:pt x="787" y="269"/>
                  </a:cubicBezTo>
                  <a:cubicBezTo>
                    <a:pt x="787" y="269"/>
                    <a:pt x="788" y="269"/>
                    <a:pt x="788" y="269"/>
                  </a:cubicBezTo>
                  <a:cubicBezTo>
                    <a:pt x="788" y="269"/>
                    <a:pt x="788" y="269"/>
                    <a:pt x="788" y="269"/>
                  </a:cubicBezTo>
                  <a:cubicBezTo>
                    <a:pt x="788" y="269"/>
                    <a:pt x="788" y="269"/>
                    <a:pt x="789" y="269"/>
                  </a:cubicBezTo>
                  <a:cubicBezTo>
                    <a:pt x="789" y="269"/>
                    <a:pt x="789" y="269"/>
                    <a:pt x="789" y="269"/>
                  </a:cubicBezTo>
                  <a:cubicBezTo>
                    <a:pt x="789" y="269"/>
                    <a:pt x="789" y="270"/>
                    <a:pt x="789" y="270"/>
                  </a:cubicBezTo>
                  <a:cubicBezTo>
                    <a:pt x="789" y="270"/>
                    <a:pt x="789" y="270"/>
                    <a:pt x="789" y="270"/>
                  </a:cubicBezTo>
                  <a:cubicBezTo>
                    <a:pt x="790" y="270"/>
                    <a:pt x="790" y="271"/>
                    <a:pt x="790" y="271"/>
                  </a:cubicBezTo>
                  <a:cubicBezTo>
                    <a:pt x="790" y="271"/>
                    <a:pt x="790" y="271"/>
                    <a:pt x="790" y="271"/>
                  </a:cubicBezTo>
                  <a:cubicBezTo>
                    <a:pt x="790" y="271"/>
                    <a:pt x="791" y="271"/>
                    <a:pt x="791" y="271"/>
                  </a:cubicBezTo>
                  <a:cubicBezTo>
                    <a:pt x="791" y="271"/>
                    <a:pt x="791" y="271"/>
                    <a:pt x="791" y="271"/>
                  </a:cubicBezTo>
                  <a:cubicBezTo>
                    <a:pt x="791" y="270"/>
                    <a:pt x="791" y="271"/>
                    <a:pt x="791" y="271"/>
                  </a:cubicBezTo>
                  <a:cubicBezTo>
                    <a:pt x="792" y="270"/>
                    <a:pt x="792" y="269"/>
                    <a:pt x="792" y="269"/>
                  </a:cubicBezTo>
                  <a:cubicBezTo>
                    <a:pt x="792" y="269"/>
                    <a:pt x="792" y="269"/>
                    <a:pt x="792" y="269"/>
                  </a:cubicBezTo>
                  <a:cubicBezTo>
                    <a:pt x="792" y="269"/>
                    <a:pt x="792" y="269"/>
                    <a:pt x="792" y="268"/>
                  </a:cubicBezTo>
                  <a:cubicBezTo>
                    <a:pt x="793" y="268"/>
                    <a:pt x="793" y="267"/>
                    <a:pt x="793" y="267"/>
                  </a:cubicBezTo>
                  <a:cubicBezTo>
                    <a:pt x="793" y="266"/>
                    <a:pt x="793" y="266"/>
                    <a:pt x="793" y="266"/>
                  </a:cubicBezTo>
                  <a:cubicBezTo>
                    <a:pt x="793" y="266"/>
                    <a:pt x="793" y="266"/>
                    <a:pt x="794" y="266"/>
                  </a:cubicBezTo>
                  <a:cubicBezTo>
                    <a:pt x="794" y="266"/>
                    <a:pt x="794" y="266"/>
                    <a:pt x="794" y="267"/>
                  </a:cubicBezTo>
                  <a:cubicBezTo>
                    <a:pt x="794" y="267"/>
                    <a:pt x="794" y="267"/>
                    <a:pt x="794" y="267"/>
                  </a:cubicBezTo>
                  <a:cubicBezTo>
                    <a:pt x="795" y="267"/>
                    <a:pt x="795" y="267"/>
                    <a:pt x="795" y="267"/>
                  </a:cubicBezTo>
                  <a:cubicBezTo>
                    <a:pt x="795" y="267"/>
                    <a:pt x="795" y="267"/>
                    <a:pt x="795" y="266"/>
                  </a:cubicBezTo>
                  <a:cubicBezTo>
                    <a:pt x="795" y="266"/>
                    <a:pt x="795" y="266"/>
                    <a:pt x="795" y="266"/>
                  </a:cubicBezTo>
                  <a:cubicBezTo>
                    <a:pt x="795" y="266"/>
                    <a:pt x="796" y="266"/>
                    <a:pt x="796" y="266"/>
                  </a:cubicBezTo>
                  <a:cubicBezTo>
                    <a:pt x="796" y="266"/>
                    <a:pt x="796" y="266"/>
                    <a:pt x="796" y="266"/>
                  </a:cubicBezTo>
                  <a:cubicBezTo>
                    <a:pt x="796" y="266"/>
                    <a:pt x="796" y="265"/>
                    <a:pt x="797" y="265"/>
                  </a:cubicBezTo>
                  <a:cubicBezTo>
                    <a:pt x="797" y="265"/>
                    <a:pt x="797" y="265"/>
                    <a:pt x="797" y="265"/>
                  </a:cubicBezTo>
                  <a:cubicBezTo>
                    <a:pt x="797" y="265"/>
                    <a:pt x="797" y="265"/>
                    <a:pt x="797" y="265"/>
                  </a:cubicBezTo>
                  <a:cubicBezTo>
                    <a:pt x="797" y="265"/>
                    <a:pt x="797" y="265"/>
                    <a:pt x="797" y="265"/>
                  </a:cubicBezTo>
                  <a:cubicBezTo>
                    <a:pt x="798" y="265"/>
                    <a:pt x="798" y="264"/>
                    <a:pt x="798" y="265"/>
                  </a:cubicBezTo>
                  <a:cubicBezTo>
                    <a:pt x="798" y="265"/>
                    <a:pt x="798" y="266"/>
                    <a:pt x="798" y="266"/>
                  </a:cubicBezTo>
                  <a:cubicBezTo>
                    <a:pt x="798" y="266"/>
                    <a:pt x="799" y="266"/>
                    <a:pt x="799" y="266"/>
                  </a:cubicBezTo>
                  <a:cubicBezTo>
                    <a:pt x="799" y="266"/>
                    <a:pt x="799" y="266"/>
                    <a:pt x="799" y="266"/>
                  </a:cubicBezTo>
                  <a:cubicBezTo>
                    <a:pt x="799" y="267"/>
                    <a:pt x="799" y="266"/>
                    <a:pt x="799" y="266"/>
                  </a:cubicBezTo>
                  <a:cubicBezTo>
                    <a:pt x="800" y="266"/>
                    <a:pt x="800" y="266"/>
                    <a:pt x="800" y="266"/>
                  </a:cubicBezTo>
                  <a:cubicBezTo>
                    <a:pt x="800" y="266"/>
                    <a:pt x="800" y="265"/>
                    <a:pt x="800" y="265"/>
                  </a:cubicBezTo>
                  <a:cubicBezTo>
                    <a:pt x="800" y="265"/>
                    <a:pt x="800" y="264"/>
                    <a:pt x="800" y="264"/>
                  </a:cubicBezTo>
                  <a:cubicBezTo>
                    <a:pt x="801" y="264"/>
                    <a:pt x="801" y="264"/>
                    <a:pt x="801" y="264"/>
                  </a:cubicBezTo>
                  <a:cubicBezTo>
                    <a:pt x="801" y="264"/>
                    <a:pt x="801" y="263"/>
                    <a:pt x="801" y="263"/>
                  </a:cubicBezTo>
                  <a:cubicBezTo>
                    <a:pt x="801" y="263"/>
                    <a:pt x="801" y="263"/>
                    <a:pt x="802" y="263"/>
                  </a:cubicBezTo>
                  <a:cubicBezTo>
                    <a:pt x="802" y="263"/>
                    <a:pt x="802" y="263"/>
                    <a:pt x="802" y="263"/>
                  </a:cubicBezTo>
                  <a:cubicBezTo>
                    <a:pt x="802" y="263"/>
                    <a:pt x="802" y="262"/>
                    <a:pt x="802" y="262"/>
                  </a:cubicBezTo>
                  <a:cubicBezTo>
                    <a:pt x="803" y="262"/>
                    <a:pt x="803" y="263"/>
                    <a:pt x="803" y="263"/>
                  </a:cubicBezTo>
                  <a:cubicBezTo>
                    <a:pt x="803" y="263"/>
                    <a:pt x="803" y="262"/>
                    <a:pt x="803" y="262"/>
                  </a:cubicBezTo>
                  <a:cubicBezTo>
                    <a:pt x="803" y="262"/>
                    <a:pt x="803" y="263"/>
                    <a:pt x="803" y="263"/>
                  </a:cubicBezTo>
                  <a:cubicBezTo>
                    <a:pt x="803" y="263"/>
                    <a:pt x="804" y="262"/>
                    <a:pt x="804" y="262"/>
                  </a:cubicBezTo>
                  <a:cubicBezTo>
                    <a:pt x="804" y="262"/>
                    <a:pt x="804" y="263"/>
                    <a:pt x="804" y="263"/>
                  </a:cubicBezTo>
                  <a:cubicBezTo>
                    <a:pt x="804" y="263"/>
                    <a:pt x="804" y="263"/>
                    <a:pt x="805" y="263"/>
                  </a:cubicBezTo>
                  <a:cubicBezTo>
                    <a:pt x="805" y="263"/>
                    <a:pt x="805" y="264"/>
                    <a:pt x="805" y="264"/>
                  </a:cubicBezTo>
                  <a:cubicBezTo>
                    <a:pt x="805" y="264"/>
                    <a:pt x="805" y="263"/>
                    <a:pt x="805" y="263"/>
                  </a:cubicBezTo>
                  <a:cubicBezTo>
                    <a:pt x="805" y="263"/>
                    <a:pt x="805" y="264"/>
                    <a:pt x="805" y="264"/>
                  </a:cubicBezTo>
                  <a:cubicBezTo>
                    <a:pt x="806" y="264"/>
                    <a:pt x="806" y="263"/>
                    <a:pt x="806" y="263"/>
                  </a:cubicBezTo>
                  <a:cubicBezTo>
                    <a:pt x="806" y="262"/>
                    <a:pt x="806" y="262"/>
                    <a:pt x="806" y="262"/>
                  </a:cubicBezTo>
                  <a:cubicBezTo>
                    <a:pt x="806" y="262"/>
                    <a:pt x="807" y="262"/>
                    <a:pt x="807" y="261"/>
                  </a:cubicBezTo>
                  <a:cubicBezTo>
                    <a:pt x="807" y="261"/>
                    <a:pt x="807" y="261"/>
                    <a:pt x="807" y="261"/>
                  </a:cubicBezTo>
                  <a:cubicBezTo>
                    <a:pt x="807" y="261"/>
                    <a:pt x="807" y="261"/>
                    <a:pt x="807" y="261"/>
                  </a:cubicBezTo>
                  <a:cubicBezTo>
                    <a:pt x="808" y="261"/>
                    <a:pt x="808" y="261"/>
                    <a:pt x="808" y="261"/>
                  </a:cubicBezTo>
                  <a:cubicBezTo>
                    <a:pt x="808" y="261"/>
                    <a:pt x="808" y="262"/>
                    <a:pt x="808" y="262"/>
                  </a:cubicBezTo>
                  <a:cubicBezTo>
                    <a:pt x="808" y="262"/>
                    <a:pt x="808" y="261"/>
                    <a:pt x="808" y="261"/>
                  </a:cubicBezTo>
                  <a:cubicBezTo>
                    <a:pt x="809" y="261"/>
                    <a:pt x="809" y="261"/>
                    <a:pt x="809" y="261"/>
                  </a:cubicBezTo>
                  <a:cubicBezTo>
                    <a:pt x="809" y="261"/>
                    <a:pt x="809" y="261"/>
                    <a:pt x="809" y="260"/>
                  </a:cubicBezTo>
                  <a:cubicBezTo>
                    <a:pt x="809" y="260"/>
                    <a:pt x="809" y="260"/>
                    <a:pt x="810" y="260"/>
                  </a:cubicBezTo>
                  <a:cubicBezTo>
                    <a:pt x="810" y="260"/>
                    <a:pt x="810" y="260"/>
                    <a:pt x="810" y="260"/>
                  </a:cubicBezTo>
                  <a:cubicBezTo>
                    <a:pt x="810" y="259"/>
                    <a:pt x="810" y="259"/>
                    <a:pt x="810" y="259"/>
                  </a:cubicBezTo>
                  <a:cubicBezTo>
                    <a:pt x="810" y="259"/>
                    <a:pt x="810" y="259"/>
                    <a:pt x="811" y="259"/>
                  </a:cubicBezTo>
                  <a:cubicBezTo>
                    <a:pt x="811" y="259"/>
                    <a:pt x="811" y="258"/>
                    <a:pt x="811" y="258"/>
                  </a:cubicBezTo>
                  <a:cubicBezTo>
                    <a:pt x="811" y="258"/>
                    <a:pt x="811" y="258"/>
                    <a:pt x="811" y="258"/>
                  </a:cubicBezTo>
                  <a:cubicBezTo>
                    <a:pt x="812" y="258"/>
                    <a:pt x="812" y="259"/>
                    <a:pt x="812" y="259"/>
                  </a:cubicBezTo>
                  <a:cubicBezTo>
                    <a:pt x="812" y="259"/>
                    <a:pt x="812" y="258"/>
                    <a:pt x="812" y="258"/>
                  </a:cubicBezTo>
                  <a:cubicBezTo>
                    <a:pt x="812" y="258"/>
                    <a:pt x="812" y="257"/>
                    <a:pt x="813" y="257"/>
                  </a:cubicBezTo>
                  <a:cubicBezTo>
                    <a:pt x="813" y="257"/>
                    <a:pt x="813" y="257"/>
                    <a:pt x="813" y="257"/>
                  </a:cubicBezTo>
                  <a:cubicBezTo>
                    <a:pt x="813" y="257"/>
                    <a:pt x="813" y="257"/>
                    <a:pt x="813" y="257"/>
                  </a:cubicBezTo>
                  <a:cubicBezTo>
                    <a:pt x="813" y="257"/>
                    <a:pt x="813" y="257"/>
                    <a:pt x="814" y="257"/>
                  </a:cubicBezTo>
                  <a:cubicBezTo>
                    <a:pt x="814" y="257"/>
                    <a:pt x="814" y="257"/>
                    <a:pt x="814" y="257"/>
                  </a:cubicBezTo>
                  <a:cubicBezTo>
                    <a:pt x="814" y="257"/>
                    <a:pt x="814" y="256"/>
                    <a:pt x="814" y="256"/>
                  </a:cubicBezTo>
                  <a:cubicBezTo>
                    <a:pt x="814" y="256"/>
                    <a:pt x="815" y="256"/>
                    <a:pt x="815" y="256"/>
                  </a:cubicBezTo>
                  <a:cubicBezTo>
                    <a:pt x="815" y="256"/>
                    <a:pt x="815" y="256"/>
                    <a:pt x="815" y="256"/>
                  </a:cubicBezTo>
                  <a:cubicBezTo>
                    <a:pt x="815" y="256"/>
                    <a:pt x="815" y="256"/>
                    <a:pt x="816" y="256"/>
                  </a:cubicBezTo>
                  <a:cubicBezTo>
                    <a:pt x="816" y="255"/>
                    <a:pt x="816" y="254"/>
                    <a:pt x="816" y="254"/>
                  </a:cubicBezTo>
                  <a:cubicBezTo>
                    <a:pt x="816" y="254"/>
                    <a:pt x="816" y="255"/>
                    <a:pt x="816" y="255"/>
                  </a:cubicBezTo>
                  <a:cubicBezTo>
                    <a:pt x="816" y="255"/>
                    <a:pt x="816" y="254"/>
                    <a:pt x="816" y="254"/>
                  </a:cubicBezTo>
                  <a:cubicBezTo>
                    <a:pt x="817" y="254"/>
                    <a:pt x="817" y="254"/>
                    <a:pt x="817" y="254"/>
                  </a:cubicBezTo>
                  <a:cubicBezTo>
                    <a:pt x="817" y="254"/>
                    <a:pt x="817" y="255"/>
                    <a:pt x="817" y="255"/>
                  </a:cubicBezTo>
                  <a:cubicBezTo>
                    <a:pt x="817" y="255"/>
                    <a:pt x="818" y="254"/>
                    <a:pt x="818" y="254"/>
                  </a:cubicBezTo>
                  <a:cubicBezTo>
                    <a:pt x="818" y="254"/>
                    <a:pt x="818" y="254"/>
                    <a:pt x="818" y="254"/>
                  </a:cubicBezTo>
                  <a:cubicBezTo>
                    <a:pt x="818" y="254"/>
                    <a:pt x="818" y="254"/>
                    <a:pt x="818" y="255"/>
                  </a:cubicBezTo>
                  <a:cubicBezTo>
                    <a:pt x="818" y="255"/>
                    <a:pt x="818" y="255"/>
                    <a:pt x="819" y="256"/>
                  </a:cubicBezTo>
                  <a:cubicBezTo>
                    <a:pt x="819" y="256"/>
                    <a:pt x="819" y="255"/>
                    <a:pt x="819" y="255"/>
                  </a:cubicBezTo>
                  <a:cubicBezTo>
                    <a:pt x="819" y="255"/>
                    <a:pt x="819" y="254"/>
                    <a:pt x="819" y="254"/>
                  </a:cubicBezTo>
                  <a:cubicBezTo>
                    <a:pt x="820" y="254"/>
                    <a:pt x="820" y="254"/>
                    <a:pt x="820" y="253"/>
                  </a:cubicBezTo>
                  <a:cubicBezTo>
                    <a:pt x="820" y="253"/>
                    <a:pt x="820" y="252"/>
                    <a:pt x="820" y="252"/>
                  </a:cubicBezTo>
                  <a:cubicBezTo>
                    <a:pt x="820" y="252"/>
                    <a:pt x="820" y="252"/>
                    <a:pt x="821" y="252"/>
                  </a:cubicBezTo>
                  <a:cubicBezTo>
                    <a:pt x="821" y="252"/>
                    <a:pt x="821" y="251"/>
                    <a:pt x="821" y="251"/>
                  </a:cubicBezTo>
                  <a:cubicBezTo>
                    <a:pt x="821" y="251"/>
                    <a:pt x="821" y="251"/>
                    <a:pt x="821" y="251"/>
                  </a:cubicBezTo>
                  <a:cubicBezTo>
                    <a:pt x="821" y="251"/>
                    <a:pt x="821" y="251"/>
                    <a:pt x="822" y="251"/>
                  </a:cubicBezTo>
                  <a:cubicBezTo>
                    <a:pt x="822" y="251"/>
                    <a:pt x="822" y="251"/>
                    <a:pt x="822" y="251"/>
                  </a:cubicBezTo>
                  <a:cubicBezTo>
                    <a:pt x="822" y="251"/>
                    <a:pt x="822" y="251"/>
                    <a:pt x="822" y="251"/>
                  </a:cubicBezTo>
                  <a:cubicBezTo>
                    <a:pt x="822" y="251"/>
                    <a:pt x="823" y="251"/>
                    <a:pt x="823" y="251"/>
                  </a:cubicBezTo>
                  <a:cubicBezTo>
                    <a:pt x="823" y="250"/>
                    <a:pt x="823" y="249"/>
                    <a:pt x="823" y="249"/>
                  </a:cubicBezTo>
                  <a:cubicBezTo>
                    <a:pt x="823" y="249"/>
                    <a:pt x="823" y="249"/>
                    <a:pt x="824" y="249"/>
                  </a:cubicBezTo>
                  <a:cubicBezTo>
                    <a:pt x="824" y="249"/>
                    <a:pt x="824" y="249"/>
                    <a:pt x="824" y="249"/>
                  </a:cubicBezTo>
                  <a:cubicBezTo>
                    <a:pt x="824" y="249"/>
                    <a:pt x="824" y="249"/>
                    <a:pt x="824" y="250"/>
                  </a:cubicBezTo>
                  <a:cubicBezTo>
                    <a:pt x="824" y="250"/>
                    <a:pt x="824" y="250"/>
                    <a:pt x="824" y="250"/>
                  </a:cubicBezTo>
                  <a:cubicBezTo>
                    <a:pt x="825" y="250"/>
                    <a:pt x="825" y="251"/>
                    <a:pt x="825" y="251"/>
                  </a:cubicBezTo>
                  <a:cubicBezTo>
                    <a:pt x="825" y="251"/>
                    <a:pt x="825" y="251"/>
                    <a:pt x="825" y="251"/>
                  </a:cubicBezTo>
                  <a:cubicBezTo>
                    <a:pt x="825" y="251"/>
                    <a:pt x="826" y="250"/>
                    <a:pt x="826" y="250"/>
                  </a:cubicBezTo>
                  <a:cubicBezTo>
                    <a:pt x="826" y="250"/>
                    <a:pt x="826" y="251"/>
                    <a:pt x="826" y="251"/>
                  </a:cubicBezTo>
                  <a:cubicBezTo>
                    <a:pt x="826" y="251"/>
                    <a:pt x="826" y="251"/>
                    <a:pt x="826" y="251"/>
                  </a:cubicBezTo>
                  <a:cubicBezTo>
                    <a:pt x="826" y="250"/>
                    <a:pt x="826" y="250"/>
                    <a:pt x="827" y="250"/>
                  </a:cubicBezTo>
                  <a:cubicBezTo>
                    <a:pt x="827" y="249"/>
                    <a:pt x="827" y="250"/>
                    <a:pt x="827" y="250"/>
                  </a:cubicBezTo>
                  <a:cubicBezTo>
                    <a:pt x="827" y="250"/>
                    <a:pt x="827" y="251"/>
                    <a:pt x="827" y="251"/>
                  </a:cubicBezTo>
                  <a:cubicBezTo>
                    <a:pt x="828" y="251"/>
                    <a:pt x="828" y="251"/>
                    <a:pt x="828" y="251"/>
                  </a:cubicBezTo>
                  <a:cubicBezTo>
                    <a:pt x="828" y="251"/>
                    <a:pt x="828" y="251"/>
                    <a:pt x="828" y="251"/>
                  </a:cubicBezTo>
                  <a:cubicBezTo>
                    <a:pt x="828" y="251"/>
                    <a:pt x="828" y="251"/>
                    <a:pt x="829" y="250"/>
                  </a:cubicBezTo>
                  <a:cubicBezTo>
                    <a:pt x="829" y="250"/>
                    <a:pt x="829" y="250"/>
                    <a:pt x="829" y="250"/>
                  </a:cubicBezTo>
                  <a:cubicBezTo>
                    <a:pt x="829" y="249"/>
                    <a:pt x="829" y="249"/>
                    <a:pt x="829" y="249"/>
                  </a:cubicBezTo>
                  <a:cubicBezTo>
                    <a:pt x="829" y="249"/>
                    <a:pt x="829" y="248"/>
                    <a:pt x="830" y="248"/>
                  </a:cubicBezTo>
                  <a:cubicBezTo>
                    <a:pt x="830" y="247"/>
                    <a:pt x="830" y="248"/>
                    <a:pt x="830" y="248"/>
                  </a:cubicBezTo>
                  <a:cubicBezTo>
                    <a:pt x="830" y="248"/>
                    <a:pt x="830" y="248"/>
                    <a:pt x="830" y="248"/>
                  </a:cubicBezTo>
                  <a:cubicBezTo>
                    <a:pt x="830" y="248"/>
                    <a:pt x="831" y="248"/>
                    <a:pt x="831" y="247"/>
                  </a:cubicBezTo>
                  <a:cubicBezTo>
                    <a:pt x="831" y="247"/>
                    <a:pt x="831" y="247"/>
                    <a:pt x="831" y="247"/>
                  </a:cubicBezTo>
                  <a:cubicBezTo>
                    <a:pt x="831" y="247"/>
                    <a:pt x="831" y="248"/>
                    <a:pt x="832" y="248"/>
                  </a:cubicBezTo>
                  <a:cubicBezTo>
                    <a:pt x="832" y="248"/>
                    <a:pt x="832" y="247"/>
                    <a:pt x="832" y="247"/>
                  </a:cubicBezTo>
                  <a:cubicBezTo>
                    <a:pt x="832" y="247"/>
                    <a:pt x="832" y="248"/>
                    <a:pt x="832" y="248"/>
                  </a:cubicBezTo>
                  <a:cubicBezTo>
                    <a:pt x="832" y="248"/>
                    <a:pt x="832" y="247"/>
                    <a:pt x="832" y="247"/>
                  </a:cubicBezTo>
                  <a:cubicBezTo>
                    <a:pt x="833" y="247"/>
                    <a:pt x="833" y="247"/>
                    <a:pt x="833" y="247"/>
                  </a:cubicBezTo>
                  <a:cubicBezTo>
                    <a:pt x="833" y="246"/>
                    <a:pt x="833" y="246"/>
                    <a:pt x="833" y="246"/>
                  </a:cubicBezTo>
                  <a:cubicBezTo>
                    <a:pt x="833" y="246"/>
                    <a:pt x="834" y="245"/>
                    <a:pt x="834" y="245"/>
                  </a:cubicBezTo>
                  <a:cubicBezTo>
                    <a:pt x="834" y="245"/>
                    <a:pt x="834" y="245"/>
                    <a:pt x="834" y="245"/>
                  </a:cubicBezTo>
                  <a:cubicBezTo>
                    <a:pt x="834" y="245"/>
                    <a:pt x="834" y="244"/>
                    <a:pt x="834" y="244"/>
                  </a:cubicBezTo>
                  <a:cubicBezTo>
                    <a:pt x="834" y="243"/>
                    <a:pt x="835" y="244"/>
                    <a:pt x="835" y="244"/>
                  </a:cubicBezTo>
                  <a:cubicBezTo>
                    <a:pt x="835" y="243"/>
                    <a:pt x="835" y="243"/>
                    <a:pt x="835" y="243"/>
                  </a:cubicBezTo>
                  <a:cubicBezTo>
                    <a:pt x="835" y="243"/>
                    <a:pt x="835" y="243"/>
                    <a:pt x="835" y="243"/>
                  </a:cubicBezTo>
                  <a:cubicBezTo>
                    <a:pt x="836" y="243"/>
                    <a:pt x="836" y="243"/>
                    <a:pt x="836" y="243"/>
                  </a:cubicBezTo>
                  <a:cubicBezTo>
                    <a:pt x="836" y="243"/>
                    <a:pt x="836" y="243"/>
                    <a:pt x="836" y="243"/>
                  </a:cubicBezTo>
                  <a:cubicBezTo>
                    <a:pt x="836" y="243"/>
                    <a:pt x="836" y="243"/>
                    <a:pt x="837" y="243"/>
                  </a:cubicBezTo>
                  <a:cubicBezTo>
                    <a:pt x="837" y="242"/>
                    <a:pt x="837" y="242"/>
                    <a:pt x="837" y="241"/>
                  </a:cubicBezTo>
                  <a:cubicBezTo>
                    <a:pt x="837" y="241"/>
                    <a:pt x="837" y="241"/>
                    <a:pt x="837" y="241"/>
                  </a:cubicBezTo>
                  <a:cubicBezTo>
                    <a:pt x="837" y="240"/>
                    <a:pt x="837" y="239"/>
                    <a:pt x="838" y="239"/>
                  </a:cubicBezTo>
                  <a:cubicBezTo>
                    <a:pt x="838" y="238"/>
                    <a:pt x="838" y="239"/>
                    <a:pt x="838" y="239"/>
                  </a:cubicBezTo>
                  <a:cubicBezTo>
                    <a:pt x="838" y="239"/>
                    <a:pt x="838" y="239"/>
                    <a:pt x="838" y="238"/>
                  </a:cubicBezTo>
                  <a:cubicBezTo>
                    <a:pt x="839" y="238"/>
                    <a:pt x="839" y="238"/>
                    <a:pt x="839" y="238"/>
                  </a:cubicBezTo>
                  <a:cubicBezTo>
                    <a:pt x="839" y="238"/>
                    <a:pt x="839" y="238"/>
                    <a:pt x="839" y="238"/>
                  </a:cubicBezTo>
                  <a:cubicBezTo>
                    <a:pt x="839" y="238"/>
                    <a:pt x="839" y="238"/>
                    <a:pt x="839" y="238"/>
                  </a:cubicBezTo>
                  <a:cubicBezTo>
                    <a:pt x="839" y="239"/>
                    <a:pt x="840" y="240"/>
                    <a:pt x="840" y="239"/>
                  </a:cubicBezTo>
                  <a:cubicBezTo>
                    <a:pt x="840" y="239"/>
                    <a:pt x="840" y="238"/>
                    <a:pt x="840" y="238"/>
                  </a:cubicBezTo>
                  <a:cubicBezTo>
                    <a:pt x="840" y="238"/>
                    <a:pt x="840" y="240"/>
                    <a:pt x="841" y="239"/>
                  </a:cubicBezTo>
                  <a:cubicBezTo>
                    <a:pt x="841" y="239"/>
                    <a:pt x="841" y="238"/>
                    <a:pt x="841" y="237"/>
                  </a:cubicBezTo>
                  <a:cubicBezTo>
                    <a:pt x="841" y="237"/>
                    <a:pt x="841" y="238"/>
                    <a:pt x="841" y="238"/>
                  </a:cubicBezTo>
                  <a:cubicBezTo>
                    <a:pt x="841" y="238"/>
                    <a:pt x="842" y="236"/>
                    <a:pt x="842" y="236"/>
                  </a:cubicBezTo>
                  <a:cubicBezTo>
                    <a:pt x="842" y="236"/>
                    <a:pt x="842" y="237"/>
                    <a:pt x="842" y="237"/>
                  </a:cubicBezTo>
                  <a:cubicBezTo>
                    <a:pt x="842" y="237"/>
                    <a:pt x="842" y="236"/>
                    <a:pt x="842" y="235"/>
                  </a:cubicBezTo>
                  <a:cubicBezTo>
                    <a:pt x="842" y="235"/>
                    <a:pt x="843" y="236"/>
                    <a:pt x="843" y="236"/>
                  </a:cubicBezTo>
                  <a:cubicBezTo>
                    <a:pt x="843" y="236"/>
                    <a:pt x="843" y="235"/>
                    <a:pt x="843" y="235"/>
                  </a:cubicBezTo>
                  <a:cubicBezTo>
                    <a:pt x="843" y="235"/>
                    <a:pt x="843" y="235"/>
                    <a:pt x="843" y="235"/>
                  </a:cubicBezTo>
                  <a:cubicBezTo>
                    <a:pt x="844" y="235"/>
                    <a:pt x="844" y="236"/>
                    <a:pt x="844" y="236"/>
                  </a:cubicBezTo>
                  <a:cubicBezTo>
                    <a:pt x="844" y="236"/>
                    <a:pt x="844" y="235"/>
                    <a:pt x="844" y="235"/>
                  </a:cubicBezTo>
                  <a:cubicBezTo>
                    <a:pt x="844" y="235"/>
                    <a:pt x="845" y="236"/>
                    <a:pt x="845" y="235"/>
                  </a:cubicBezTo>
                  <a:cubicBezTo>
                    <a:pt x="845" y="235"/>
                    <a:pt x="845" y="234"/>
                    <a:pt x="845" y="234"/>
                  </a:cubicBezTo>
                  <a:cubicBezTo>
                    <a:pt x="845" y="234"/>
                    <a:pt x="845" y="235"/>
                    <a:pt x="845" y="235"/>
                  </a:cubicBezTo>
                  <a:cubicBezTo>
                    <a:pt x="845" y="235"/>
                    <a:pt x="845" y="234"/>
                    <a:pt x="846" y="234"/>
                  </a:cubicBezTo>
                  <a:cubicBezTo>
                    <a:pt x="846" y="234"/>
                    <a:pt x="846" y="235"/>
                    <a:pt x="846" y="235"/>
                  </a:cubicBezTo>
                  <a:cubicBezTo>
                    <a:pt x="846" y="235"/>
                    <a:pt x="846" y="234"/>
                    <a:pt x="846" y="234"/>
                  </a:cubicBezTo>
                  <a:cubicBezTo>
                    <a:pt x="847" y="234"/>
                    <a:pt x="847" y="234"/>
                    <a:pt x="847" y="234"/>
                  </a:cubicBezTo>
                  <a:cubicBezTo>
                    <a:pt x="847" y="234"/>
                    <a:pt x="847" y="233"/>
                    <a:pt x="847" y="233"/>
                  </a:cubicBezTo>
                  <a:cubicBezTo>
                    <a:pt x="847" y="233"/>
                    <a:pt x="847" y="233"/>
                    <a:pt x="847" y="233"/>
                  </a:cubicBezTo>
                  <a:cubicBezTo>
                    <a:pt x="847" y="233"/>
                    <a:pt x="848" y="234"/>
                    <a:pt x="848" y="234"/>
                  </a:cubicBezTo>
                  <a:cubicBezTo>
                    <a:pt x="848" y="233"/>
                    <a:pt x="848" y="232"/>
                    <a:pt x="848" y="232"/>
                  </a:cubicBezTo>
                  <a:cubicBezTo>
                    <a:pt x="848" y="232"/>
                    <a:pt x="848" y="232"/>
                    <a:pt x="849" y="232"/>
                  </a:cubicBezTo>
                  <a:cubicBezTo>
                    <a:pt x="849" y="232"/>
                    <a:pt x="849" y="231"/>
                    <a:pt x="849" y="231"/>
                  </a:cubicBezTo>
                  <a:cubicBezTo>
                    <a:pt x="849" y="231"/>
                    <a:pt x="849" y="232"/>
                    <a:pt x="849" y="232"/>
                  </a:cubicBezTo>
                  <a:cubicBezTo>
                    <a:pt x="849" y="232"/>
                    <a:pt x="850" y="231"/>
                    <a:pt x="850" y="231"/>
                  </a:cubicBezTo>
                  <a:cubicBezTo>
                    <a:pt x="850" y="231"/>
                    <a:pt x="850" y="231"/>
                    <a:pt x="850" y="231"/>
                  </a:cubicBezTo>
                  <a:cubicBezTo>
                    <a:pt x="850" y="231"/>
                    <a:pt x="850" y="231"/>
                    <a:pt x="850" y="231"/>
                  </a:cubicBezTo>
                  <a:cubicBezTo>
                    <a:pt x="850" y="231"/>
                    <a:pt x="851" y="230"/>
                    <a:pt x="851" y="230"/>
                  </a:cubicBezTo>
                  <a:cubicBezTo>
                    <a:pt x="851" y="230"/>
                    <a:pt x="851" y="230"/>
                    <a:pt x="851" y="230"/>
                  </a:cubicBezTo>
                  <a:cubicBezTo>
                    <a:pt x="851" y="229"/>
                    <a:pt x="851" y="229"/>
                    <a:pt x="851" y="228"/>
                  </a:cubicBezTo>
                  <a:cubicBezTo>
                    <a:pt x="852" y="228"/>
                    <a:pt x="852" y="228"/>
                    <a:pt x="852" y="228"/>
                  </a:cubicBezTo>
                  <a:cubicBezTo>
                    <a:pt x="852" y="228"/>
                    <a:pt x="852" y="228"/>
                    <a:pt x="852" y="228"/>
                  </a:cubicBezTo>
                  <a:cubicBezTo>
                    <a:pt x="852" y="227"/>
                    <a:pt x="853" y="227"/>
                    <a:pt x="853" y="227"/>
                  </a:cubicBezTo>
                  <a:cubicBezTo>
                    <a:pt x="853" y="227"/>
                    <a:pt x="853" y="226"/>
                    <a:pt x="853" y="226"/>
                  </a:cubicBezTo>
                  <a:cubicBezTo>
                    <a:pt x="853" y="226"/>
                    <a:pt x="853" y="226"/>
                    <a:pt x="853" y="226"/>
                  </a:cubicBezTo>
                  <a:cubicBezTo>
                    <a:pt x="853" y="226"/>
                    <a:pt x="853" y="226"/>
                    <a:pt x="854" y="226"/>
                  </a:cubicBezTo>
                  <a:cubicBezTo>
                    <a:pt x="854" y="226"/>
                    <a:pt x="854" y="225"/>
                    <a:pt x="854" y="225"/>
                  </a:cubicBezTo>
                  <a:cubicBezTo>
                    <a:pt x="854" y="225"/>
                    <a:pt x="854" y="225"/>
                    <a:pt x="854" y="225"/>
                  </a:cubicBezTo>
                  <a:cubicBezTo>
                    <a:pt x="855" y="225"/>
                    <a:pt x="855" y="223"/>
                    <a:pt x="855" y="223"/>
                  </a:cubicBezTo>
                  <a:cubicBezTo>
                    <a:pt x="855" y="223"/>
                    <a:pt x="855" y="224"/>
                    <a:pt x="855" y="223"/>
                  </a:cubicBezTo>
                  <a:cubicBezTo>
                    <a:pt x="855" y="223"/>
                    <a:pt x="855" y="221"/>
                    <a:pt x="855" y="220"/>
                  </a:cubicBezTo>
                  <a:cubicBezTo>
                    <a:pt x="855" y="220"/>
                    <a:pt x="856" y="221"/>
                    <a:pt x="856" y="221"/>
                  </a:cubicBezTo>
                  <a:cubicBezTo>
                    <a:pt x="856" y="221"/>
                    <a:pt x="856" y="219"/>
                    <a:pt x="856" y="219"/>
                  </a:cubicBezTo>
                  <a:cubicBezTo>
                    <a:pt x="856" y="219"/>
                    <a:pt x="856" y="220"/>
                    <a:pt x="857" y="220"/>
                  </a:cubicBezTo>
                  <a:cubicBezTo>
                    <a:pt x="857" y="220"/>
                    <a:pt x="857" y="219"/>
                    <a:pt x="857" y="218"/>
                  </a:cubicBezTo>
                  <a:cubicBezTo>
                    <a:pt x="857" y="218"/>
                    <a:pt x="857" y="218"/>
                    <a:pt x="857" y="218"/>
                  </a:cubicBezTo>
                  <a:cubicBezTo>
                    <a:pt x="857" y="217"/>
                    <a:pt x="858" y="217"/>
                    <a:pt x="858" y="217"/>
                  </a:cubicBezTo>
                  <a:cubicBezTo>
                    <a:pt x="858" y="217"/>
                    <a:pt x="858" y="216"/>
                    <a:pt x="858" y="216"/>
                  </a:cubicBezTo>
                  <a:cubicBezTo>
                    <a:pt x="858" y="216"/>
                    <a:pt x="858" y="217"/>
                    <a:pt x="858" y="217"/>
                  </a:cubicBezTo>
                  <a:cubicBezTo>
                    <a:pt x="858" y="217"/>
                    <a:pt x="859" y="216"/>
                    <a:pt x="859" y="216"/>
                  </a:cubicBezTo>
                  <a:cubicBezTo>
                    <a:pt x="859" y="216"/>
                    <a:pt x="859" y="216"/>
                    <a:pt x="859" y="216"/>
                  </a:cubicBezTo>
                  <a:cubicBezTo>
                    <a:pt x="859" y="216"/>
                    <a:pt x="859" y="214"/>
                    <a:pt x="859" y="214"/>
                  </a:cubicBezTo>
                  <a:cubicBezTo>
                    <a:pt x="860" y="214"/>
                    <a:pt x="860" y="214"/>
                    <a:pt x="860" y="214"/>
                  </a:cubicBezTo>
                  <a:cubicBezTo>
                    <a:pt x="860" y="214"/>
                    <a:pt x="860" y="212"/>
                    <a:pt x="860" y="212"/>
                  </a:cubicBezTo>
                  <a:cubicBezTo>
                    <a:pt x="860" y="212"/>
                    <a:pt x="861" y="212"/>
                    <a:pt x="861" y="212"/>
                  </a:cubicBezTo>
                  <a:cubicBezTo>
                    <a:pt x="861" y="211"/>
                    <a:pt x="861" y="209"/>
                    <a:pt x="861" y="208"/>
                  </a:cubicBezTo>
                  <a:cubicBezTo>
                    <a:pt x="861" y="208"/>
                    <a:pt x="861" y="208"/>
                    <a:pt x="861" y="208"/>
                  </a:cubicBezTo>
                  <a:cubicBezTo>
                    <a:pt x="861" y="208"/>
                    <a:pt x="862" y="209"/>
                    <a:pt x="862" y="209"/>
                  </a:cubicBezTo>
                  <a:cubicBezTo>
                    <a:pt x="862" y="208"/>
                    <a:pt x="862" y="208"/>
                    <a:pt x="862" y="208"/>
                  </a:cubicBezTo>
                  <a:cubicBezTo>
                    <a:pt x="862" y="208"/>
                    <a:pt x="862" y="208"/>
                    <a:pt x="862" y="208"/>
                  </a:cubicBezTo>
                  <a:cubicBezTo>
                    <a:pt x="863" y="208"/>
                    <a:pt x="863" y="208"/>
                    <a:pt x="863" y="207"/>
                  </a:cubicBezTo>
                  <a:cubicBezTo>
                    <a:pt x="863" y="207"/>
                    <a:pt x="863" y="207"/>
                    <a:pt x="863" y="207"/>
                  </a:cubicBezTo>
                  <a:cubicBezTo>
                    <a:pt x="863" y="206"/>
                    <a:pt x="863" y="205"/>
                    <a:pt x="863" y="205"/>
                  </a:cubicBezTo>
                  <a:cubicBezTo>
                    <a:pt x="864" y="204"/>
                    <a:pt x="864" y="203"/>
                    <a:pt x="864" y="203"/>
                  </a:cubicBezTo>
                  <a:cubicBezTo>
                    <a:pt x="864" y="202"/>
                    <a:pt x="864" y="202"/>
                    <a:pt x="864" y="202"/>
                  </a:cubicBezTo>
                  <a:cubicBezTo>
                    <a:pt x="864" y="201"/>
                    <a:pt x="864" y="201"/>
                    <a:pt x="865" y="201"/>
                  </a:cubicBezTo>
                  <a:cubicBezTo>
                    <a:pt x="865" y="201"/>
                    <a:pt x="865" y="201"/>
                    <a:pt x="865" y="200"/>
                  </a:cubicBezTo>
                  <a:cubicBezTo>
                    <a:pt x="865" y="200"/>
                    <a:pt x="865" y="199"/>
                    <a:pt x="865" y="198"/>
                  </a:cubicBezTo>
                  <a:cubicBezTo>
                    <a:pt x="865" y="198"/>
                    <a:pt x="866" y="198"/>
                    <a:pt x="866" y="198"/>
                  </a:cubicBezTo>
                  <a:cubicBezTo>
                    <a:pt x="866" y="197"/>
                    <a:pt x="866" y="196"/>
                    <a:pt x="866" y="196"/>
                  </a:cubicBezTo>
                  <a:cubicBezTo>
                    <a:pt x="866" y="196"/>
                    <a:pt x="866" y="196"/>
                    <a:pt x="866" y="196"/>
                  </a:cubicBezTo>
                  <a:cubicBezTo>
                    <a:pt x="866" y="196"/>
                    <a:pt x="867" y="195"/>
                    <a:pt x="867" y="194"/>
                  </a:cubicBezTo>
                  <a:cubicBezTo>
                    <a:pt x="867" y="194"/>
                    <a:pt x="867" y="194"/>
                    <a:pt x="867" y="194"/>
                  </a:cubicBezTo>
                  <a:cubicBezTo>
                    <a:pt x="867" y="193"/>
                    <a:pt x="867" y="192"/>
                    <a:pt x="868" y="192"/>
                  </a:cubicBezTo>
                  <a:cubicBezTo>
                    <a:pt x="868" y="192"/>
                    <a:pt x="868" y="193"/>
                    <a:pt x="868" y="193"/>
                  </a:cubicBezTo>
                  <a:cubicBezTo>
                    <a:pt x="868" y="193"/>
                    <a:pt x="868" y="193"/>
                    <a:pt x="868" y="192"/>
                  </a:cubicBezTo>
                  <a:cubicBezTo>
                    <a:pt x="868" y="192"/>
                    <a:pt x="868" y="191"/>
                    <a:pt x="868" y="191"/>
                  </a:cubicBezTo>
                  <a:cubicBezTo>
                    <a:pt x="869" y="191"/>
                    <a:pt x="869" y="191"/>
                    <a:pt x="869" y="191"/>
                  </a:cubicBezTo>
                  <a:cubicBezTo>
                    <a:pt x="869" y="191"/>
                    <a:pt x="869" y="191"/>
                    <a:pt x="869" y="191"/>
                  </a:cubicBezTo>
                  <a:cubicBezTo>
                    <a:pt x="869" y="191"/>
                    <a:pt x="870" y="192"/>
                    <a:pt x="870" y="192"/>
                  </a:cubicBezTo>
                  <a:cubicBezTo>
                    <a:pt x="870" y="193"/>
                    <a:pt x="870" y="192"/>
                    <a:pt x="870" y="192"/>
                  </a:cubicBezTo>
                  <a:cubicBezTo>
                    <a:pt x="870" y="192"/>
                    <a:pt x="870" y="193"/>
                    <a:pt x="870" y="193"/>
                  </a:cubicBezTo>
                  <a:cubicBezTo>
                    <a:pt x="871" y="193"/>
                    <a:pt x="871" y="191"/>
                    <a:pt x="871" y="191"/>
                  </a:cubicBezTo>
                  <a:cubicBezTo>
                    <a:pt x="871" y="191"/>
                    <a:pt x="871" y="191"/>
                    <a:pt x="871" y="191"/>
                  </a:cubicBezTo>
                  <a:cubicBezTo>
                    <a:pt x="871" y="190"/>
                    <a:pt x="871" y="189"/>
                    <a:pt x="871" y="188"/>
                  </a:cubicBezTo>
                  <a:cubicBezTo>
                    <a:pt x="871" y="188"/>
                    <a:pt x="872" y="188"/>
                    <a:pt x="872" y="188"/>
                  </a:cubicBezTo>
                  <a:cubicBezTo>
                    <a:pt x="872" y="188"/>
                    <a:pt x="872" y="188"/>
                    <a:pt x="872" y="188"/>
                  </a:cubicBezTo>
                  <a:cubicBezTo>
                    <a:pt x="872" y="187"/>
                    <a:pt x="872" y="187"/>
                    <a:pt x="873" y="187"/>
                  </a:cubicBezTo>
                  <a:cubicBezTo>
                    <a:pt x="873" y="187"/>
                    <a:pt x="873" y="187"/>
                    <a:pt x="873" y="187"/>
                  </a:cubicBezTo>
                  <a:cubicBezTo>
                    <a:pt x="873" y="187"/>
                    <a:pt x="873" y="187"/>
                    <a:pt x="873" y="187"/>
                  </a:cubicBezTo>
                  <a:cubicBezTo>
                    <a:pt x="874" y="187"/>
                    <a:pt x="874" y="188"/>
                    <a:pt x="874" y="188"/>
                  </a:cubicBezTo>
                  <a:cubicBezTo>
                    <a:pt x="874" y="188"/>
                    <a:pt x="874" y="187"/>
                    <a:pt x="874" y="187"/>
                  </a:cubicBezTo>
                  <a:cubicBezTo>
                    <a:pt x="874" y="187"/>
                    <a:pt x="874" y="188"/>
                    <a:pt x="874" y="188"/>
                  </a:cubicBezTo>
                  <a:cubicBezTo>
                    <a:pt x="874" y="188"/>
                    <a:pt x="875" y="188"/>
                    <a:pt x="875" y="188"/>
                  </a:cubicBezTo>
                  <a:cubicBezTo>
                    <a:pt x="875" y="188"/>
                    <a:pt x="875" y="188"/>
                    <a:pt x="875" y="188"/>
                  </a:cubicBezTo>
                  <a:cubicBezTo>
                    <a:pt x="875" y="188"/>
                    <a:pt x="875" y="188"/>
                    <a:pt x="876" y="188"/>
                  </a:cubicBezTo>
                  <a:cubicBezTo>
                    <a:pt x="876" y="187"/>
                    <a:pt x="876" y="188"/>
                    <a:pt x="876" y="188"/>
                  </a:cubicBezTo>
                  <a:cubicBezTo>
                    <a:pt x="876" y="188"/>
                    <a:pt x="876" y="188"/>
                    <a:pt x="876" y="188"/>
                  </a:cubicBezTo>
                  <a:cubicBezTo>
                    <a:pt x="876" y="188"/>
                    <a:pt x="876" y="188"/>
                    <a:pt x="876" y="188"/>
                  </a:cubicBezTo>
                  <a:cubicBezTo>
                    <a:pt x="877" y="188"/>
                    <a:pt x="877" y="187"/>
                    <a:pt x="877" y="187"/>
                  </a:cubicBezTo>
                  <a:cubicBezTo>
                    <a:pt x="877" y="187"/>
                    <a:pt x="877" y="186"/>
                    <a:pt x="877" y="186"/>
                  </a:cubicBezTo>
                  <a:cubicBezTo>
                    <a:pt x="877" y="186"/>
                    <a:pt x="878" y="186"/>
                    <a:pt x="878" y="186"/>
                  </a:cubicBezTo>
                  <a:cubicBezTo>
                    <a:pt x="878" y="186"/>
                    <a:pt x="878" y="185"/>
                    <a:pt x="878" y="185"/>
                  </a:cubicBezTo>
                  <a:cubicBezTo>
                    <a:pt x="878" y="185"/>
                    <a:pt x="878" y="186"/>
                    <a:pt x="878" y="186"/>
                  </a:cubicBezTo>
                  <a:cubicBezTo>
                    <a:pt x="879" y="186"/>
                    <a:pt x="879" y="185"/>
                    <a:pt x="879" y="185"/>
                  </a:cubicBezTo>
                  <a:cubicBezTo>
                    <a:pt x="879" y="185"/>
                    <a:pt x="879" y="185"/>
                    <a:pt x="879" y="186"/>
                  </a:cubicBezTo>
                  <a:cubicBezTo>
                    <a:pt x="879" y="186"/>
                    <a:pt x="879" y="187"/>
                    <a:pt x="879" y="188"/>
                  </a:cubicBezTo>
                  <a:cubicBezTo>
                    <a:pt x="880" y="188"/>
                    <a:pt x="880" y="188"/>
                    <a:pt x="880" y="189"/>
                  </a:cubicBezTo>
                  <a:cubicBezTo>
                    <a:pt x="880" y="190"/>
                    <a:pt x="880" y="191"/>
                    <a:pt x="880" y="191"/>
                  </a:cubicBezTo>
                  <a:cubicBezTo>
                    <a:pt x="880" y="191"/>
                    <a:pt x="881" y="191"/>
                    <a:pt x="881" y="191"/>
                  </a:cubicBezTo>
                  <a:cubicBezTo>
                    <a:pt x="881" y="191"/>
                    <a:pt x="881" y="191"/>
                    <a:pt x="881" y="191"/>
                  </a:cubicBezTo>
                  <a:cubicBezTo>
                    <a:pt x="881" y="191"/>
                    <a:pt x="881" y="191"/>
                    <a:pt x="881" y="191"/>
                  </a:cubicBezTo>
                  <a:cubicBezTo>
                    <a:pt x="882" y="191"/>
                    <a:pt x="882" y="191"/>
                    <a:pt x="882" y="191"/>
                  </a:cubicBezTo>
                  <a:cubicBezTo>
                    <a:pt x="882" y="191"/>
                    <a:pt x="882" y="191"/>
                    <a:pt x="882" y="191"/>
                  </a:cubicBezTo>
                  <a:cubicBezTo>
                    <a:pt x="882" y="191"/>
                    <a:pt x="882" y="191"/>
                    <a:pt x="882" y="191"/>
                  </a:cubicBezTo>
                  <a:cubicBezTo>
                    <a:pt x="882" y="191"/>
                    <a:pt x="883" y="191"/>
                    <a:pt x="883" y="191"/>
                  </a:cubicBezTo>
                  <a:cubicBezTo>
                    <a:pt x="883" y="191"/>
                    <a:pt x="883" y="191"/>
                    <a:pt x="883" y="191"/>
                  </a:cubicBezTo>
                  <a:cubicBezTo>
                    <a:pt x="883" y="191"/>
                    <a:pt x="883" y="192"/>
                    <a:pt x="884" y="192"/>
                  </a:cubicBezTo>
                  <a:cubicBezTo>
                    <a:pt x="884" y="191"/>
                    <a:pt x="884" y="190"/>
                    <a:pt x="884" y="189"/>
                  </a:cubicBezTo>
                  <a:cubicBezTo>
                    <a:pt x="884" y="189"/>
                    <a:pt x="884" y="190"/>
                    <a:pt x="884" y="190"/>
                  </a:cubicBezTo>
                  <a:cubicBezTo>
                    <a:pt x="884" y="190"/>
                    <a:pt x="884" y="188"/>
                    <a:pt x="884" y="188"/>
                  </a:cubicBezTo>
                  <a:cubicBezTo>
                    <a:pt x="885" y="188"/>
                    <a:pt x="885" y="189"/>
                    <a:pt x="885" y="189"/>
                  </a:cubicBezTo>
                  <a:cubicBezTo>
                    <a:pt x="885" y="189"/>
                    <a:pt x="885" y="188"/>
                    <a:pt x="885" y="188"/>
                  </a:cubicBezTo>
                  <a:cubicBezTo>
                    <a:pt x="885" y="187"/>
                    <a:pt x="886" y="188"/>
                    <a:pt x="886" y="188"/>
                  </a:cubicBezTo>
                  <a:cubicBezTo>
                    <a:pt x="886" y="188"/>
                    <a:pt x="886" y="187"/>
                    <a:pt x="886" y="186"/>
                  </a:cubicBezTo>
                  <a:cubicBezTo>
                    <a:pt x="886" y="186"/>
                    <a:pt x="886" y="186"/>
                    <a:pt x="886" y="186"/>
                  </a:cubicBezTo>
                  <a:cubicBezTo>
                    <a:pt x="887" y="186"/>
                    <a:pt x="887" y="185"/>
                    <a:pt x="887" y="184"/>
                  </a:cubicBezTo>
                  <a:cubicBezTo>
                    <a:pt x="887" y="183"/>
                    <a:pt x="887" y="183"/>
                    <a:pt x="887" y="181"/>
                  </a:cubicBezTo>
                  <a:cubicBezTo>
                    <a:pt x="887" y="181"/>
                    <a:pt x="887" y="179"/>
                    <a:pt x="887" y="178"/>
                  </a:cubicBezTo>
                  <a:cubicBezTo>
                    <a:pt x="888" y="177"/>
                    <a:pt x="888" y="177"/>
                    <a:pt x="888" y="176"/>
                  </a:cubicBezTo>
                  <a:cubicBezTo>
                    <a:pt x="888" y="175"/>
                    <a:pt x="888" y="173"/>
                    <a:pt x="888" y="172"/>
                  </a:cubicBezTo>
                  <a:cubicBezTo>
                    <a:pt x="888" y="172"/>
                    <a:pt x="889" y="172"/>
                    <a:pt x="889" y="171"/>
                  </a:cubicBezTo>
                  <a:cubicBezTo>
                    <a:pt x="889" y="171"/>
                    <a:pt x="889" y="169"/>
                    <a:pt x="889" y="168"/>
                  </a:cubicBezTo>
                  <a:cubicBezTo>
                    <a:pt x="889" y="168"/>
                    <a:pt x="889" y="168"/>
                    <a:pt x="889" y="167"/>
                  </a:cubicBezTo>
                  <a:cubicBezTo>
                    <a:pt x="890" y="167"/>
                    <a:pt x="890" y="166"/>
                    <a:pt x="890" y="166"/>
                  </a:cubicBezTo>
                  <a:cubicBezTo>
                    <a:pt x="890" y="165"/>
                    <a:pt x="890" y="165"/>
                    <a:pt x="890" y="164"/>
                  </a:cubicBezTo>
                  <a:cubicBezTo>
                    <a:pt x="890" y="164"/>
                    <a:pt x="890" y="163"/>
                    <a:pt x="890" y="163"/>
                  </a:cubicBezTo>
                  <a:cubicBezTo>
                    <a:pt x="891" y="162"/>
                    <a:pt x="891" y="161"/>
                    <a:pt x="891" y="161"/>
                  </a:cubicBezTo>
                  <a:cubicBezTo>
                    <a:pt x="891" y="160"/>
                    <a:pt x="891" y="159"/>
                    <a:pt x="891" y="159"/>
                  </a:cubicBezTo>
                  <a:cubicBezTo>
                    <a:pt x="891" y="158"/>
                    <a:pt x="891" y="158"/>
                    <a:pt x="892" y="158"/>
                  </a:cubicBezTo>
                  <a:cubicBezTo>
                    <a:pt x="892" y="158"/>
                    <a:pt x="892" y="157"/>
                    <a:pt x="892" y="157"/>
                  </a:cubicBezTo>
                  <a:cubicBezTo>
                    <a:pt x="892" y="156"/>
                    <a:pt x="892" y="156"/>
                    <a:pt x="892" y="156"/>
                  </a:cubicBezTo>
                  <a:cubicBezTo>
                    <a:pt x="892" y="156"/>
                    <a:pt x="892" y="155"/>
                    <a:pt x="893" y="155"/>
                  </a:cubicBezTo>
                  <a:cubicBezTo>
                    <a:pt x="893" y="155"/>
                    <a:pt x="893" y="155"/>
                    <a:pt x="893" y="155"/>
                  </a:cubicBezTo>
                  <a:cubicBezTo>
                    <a:pt x="893" y="154"/>
                    <a:pt x="893" y="153"/>
                    <a:pt x="893" y="153"/>
                  </a:cubicBezTo>
                  <a:cubicBezTo>
                    <a:pt x="893" y="152"/>
                    <a:pt x="894" y="152"/>
                    <a:pt x="894" y="151"/>
                  </a:cubicBezTo>
                  <a:cubicBezTo>
                    <a:pt x="894" y="150"/>
                    <a:pt x="894" y="149"/>
                    <a:pt x="894" y="149"/>
                  </a:cubicBezTo>
                  <a:cubicBezTo>
                    <a:pt x="894" y="148"/>
                    <a:pt x="894" y="148"/>
                    <a:pt x="895" y="147"/>
                  </a:cubicBezTo>
                  <a:cubicBezTo>
                    <a:pt x="895" y="147"/>
                    <a:pt x="895" y="146"/>
                    <a:pt x="895" y="146"/>
                  </a:cubicBezTo>
                  <a:cubicBezTo>
                    <a:pt x="895" y="145"/>
                    <a:pt x="895" y="145"/>
                    <a:pt x="895" y="144"/>
                  </a:cubicBezTo>
                  <a:cubicBezTo>
                    <a:pt x="895" y="144"/>
                    <a:pt x="895" y="143"/>
                    <a:pt x="895" y="143"/>
                  </a:cubicBezTo>
                  <a:cubicBezTo>
                    <a:pt x="896" y="142"/>
                    <a:pt x="896" y="140"/>
                    <a:pt x="896" y="140"/>
                  </a:cubicBezTo>
                  <a:cubicBezTo>
                    <a:pt x="896" y="139"/>
                    <a:pt x="896" y="139"/>
                    <a:pt x="896" y="138"/>
                  </a:cubicBezTo>
                  <a:cubicBezTo>
                    <a:pt x="896" y="138"/>
                    <a:pt x="897" y="137"/>
                    <a:pt x="897" y="136"/>
                  </a:cubicBezTo>
                  <a:cubicBezTo>
                    <a:pt x="897" y="136"/>
                    <a:pt x="897" y="135"/>
                    <a:pt x="897" y="135"/>
                  </a:cubicBezTo>
                  <a:cubicBezTo>
                    <a:pt x="897" y="134"/>
                    <a:pt x="897" y="133"/>
                    <a:pt x="897" y="133"/>
                  </a:cubicBezTo>
                  <a:cubicBezTo>
                    <a:pt x="897" y="132"/>
                    <a:pt x="897" y="132"/>
                    <a:pt x="898" y="131"/>
                  </a:cubicBezTo>
                  <a:cubicBezTo>
                    <a:pt x="898" y="131"/>
                    <a:pt x="898" y="130"/>
                    <a:pt x="898" y="129"/>
                  </a:cubicBezTo>
                  <a:cubicBezTo>
                    <a:pt x="898" y="129"/>
                    <a:pt x="898" y="129"/>
                    <a:pt x="898" y="129"/>
                  </a:cubicBezTo>
                  <a:cubicBezTo>
                    <a:pt x="898" y="128"/>
                    <a:pt x="899" y="128"/>
                    <a:pt x="899" y="128"/>
                  </a:cubicBezTo>
                  <a:cubicBezTo>
                    <a:pt x="899" y="127"/>
                    <a:pt x="899" y="124"/>
                    <a:pt x="899" y="123"/>
                  </a:cubicBezTo>
                  <a:cubicBezTo>
                    <a:pt x="899" y="123"/>
                    <a:pt x="900" y="123"/>
                    <a:pt x="900" y="123"/>
                  </a:cubicBezTo>
                  <a:cubicBezTo>
                    <a:pt x="900" y="122"/>
                    <a:pt x="900" y="120"/>
                    <a:pt x="900" y="119"/>
                  </a:cubicBezTo>
                  <a:cubicBezTo>
                    <a:pt x="900" y="118"/>
                    <a:pt x="900" y="119"/>
                    <a:pt x="900" y="118"/>
                  </a:cubicBezTo>
                  <a:cubicBezTo>
                    <a:pt x="900" y="118"/>
                    <a:pt x="900" y="116"/>
                    <a:pt x="901" y="116"/>
                  </a:cubicBezTo>
                  <a:cubicBezTo>
                    <a:pt x="901" y="115"/>
                    <a:pt x="901" y="117"/>
                    <a:pt x="901" y="116"/>
                  </a:cubicBezTo>
                  <a:cubicBezTo>
                    <a:pt x="901" y="116"/>
                    <a:pt x="901" y="115"/>
                    <a:pt x="901" y="114"/>
                  </a:cubicBezTo>
                  <a:cubicBezTo>
                    <a:pt x="901" y="114"/>
                    <a:pt x="902" y="115"/>
                    <a:pt x="902" y="115"/>
                  </a:cubicBezTo>
                  <a:cubicBezTo>
                    <a:pt x="902" y="115"/>
                    <a:pt x="902" y="113"/>
                    <a:pt x="902" y="113"/>
                  </a:cubicBezTo>
                  <a:cubicBezTo>
                    <a:pt x="902" y="112"/>
                    <a:pt x="902" y="113"/>
                    <a:pt x="903" y="114"/>
                  </a:cubicBezTo>
                  <a:cubicBezTo>
                    <a:pt x="903" y="114"/>
                    <a:pt x="903" y="113"/>
                    <a:pt x="903" y="113"/>
                  </a:cubicBezTo>
                  <a:cubicBezTo>
                    <a:pt x="903" y="114"/>
                    <a:pt x="903" y="115"/>
                    <a:pt x="903" y="116"/>
                  </a:cubicBezTo>
                  <a:cubicBezTo>
                    <a:pt x="903" y="116"/>
                    <a:pt x="903" y="114"/>
                    <a:pt x="903" y="114"/>
                  </a:cubicBezTo>
                  <a:cubicBezTo>
                    <a:pt x="904" y="114"/>
                    <a:pt x="904" y="115"/>
                    <a:pt x="904" y="116"/>
                  </a:cubicBezTo>
                  <a:cubicBezTo>
                    <a:pt x="904" y="116"/>
                    <a:pt x="904" y="115"/>
                    <a:pt x="904" y="115"/>
                  </a:cubicBezTo>
                  <a:cubicBezTo>
                    <a:pt x="904" y="115"/>
                    <a:pt x="905" y="116"/>
                    <a:pt x="905" y="116"/>
                  </a:cubicBezTo>
                  <a:cubicBezTo>
                    <a:pt x="905" y="116"/>
                    <a:pt x="905" y="115"/>
                    <a:pt x="905" y="115"/>
                  </a:cubicBezTo>
                  <a:cubicBezTo>
                    <a:pt x="905" y="114"/>
                    <a:pt x="905" y="115"/>
                    <a:pt x="905" y="115"/>
                  </a:cubicBezTo>
                  <a:cubicBezTo>
                    <a:pt x="905" y="115"/>
                    <a:pt x="905" y="115"/>
                    <a:pt x="906" y="115"/>
                  </a:cubicBezTo>
                  <a:cubicBezTo>
                    <a:pt x="906" y="115"/>
                    <a:pt x="906" y="115"/>
                    <a:pt x="906" y="115"/>
                  </a:cubicBezTo>
                  <a:cubicBezTo>
                    <a:pt x="906" y="115"/>
                    <a:pt x="906" y="114"/>
                    <a:pt x="906" y="114"/>
                  </a:cubicBezTo>
                  <a:cubicBezTo>
                    <a:pt x="907" y="114"/>
                    <a:pt x="907" y="115"/>
                    <a:pt x="907" y="115"/>
                  </a:cubicBezTo>
                  <a:cubicBezTo>
                    <a:pt x="907" y="115"/>
                    <a:pt x="907" y="115"/>
                    <a:pt x="907" y="114"/>
                  </a:cubicBezTo>
                  <a:cubicBezTo>
                    <a:pt x="907" y="114"/>
                    <a:pt x="907" y="114"/>
                    <a:pt x="908" y="114"/>
                  </a:cubicBezTo>
                  <a:cubicBezTo>
                    <a:pt x="908" y="114"/>
                    <a:pt x="908" y="114"/>
                    <a:pt x="908" y="114"/>
                  </a:cubicBezTo>
                  <a:cubicBezTo>
                    <a:pt x="908" y="113"/>
                    <a:pt x="908" y="112"/>
                    <a:pt x="908" y="112"/>
                  </a:cubicBezTo>
                  <a:cubicBezTo>
                    <a:pt x="908" y="112"/>
                    <a:pt x="908" y="113"/>
                    <a:pt x="909" y="113"/>
                  </a:cubicBezTo>
                  <a:cubicBezTo>
                    <a:pt x="909" y="113"/>
                    <a:pt x="909" y="113"/>
                    <a:pt x="909" y="113"/>
                  </a:cubicBezTo>
                  <a:cubicBezTo>
                    <a:pt x="909" y="113"/>
                    <a:pt x="909" y="114"/>
                    <a:pt x="909" y="114"/>
                  </a:cubicBezTo>
                  <a:cubicBezTo>
                    <a:pt x="909" y="114"/>
                    <a:pt x="910" y="113"/>
                    <a:pt x="910" y="114"/>
                  </a:cubicBezTo>
                  <a:cubicBezTo>
                    <a:pt x="910" y="114"/>
                    <a:pt x="910" y="115"/>
                    <a:pt x="910" y="115"/>
                  </a:cubicBezTo>
                  <a:cubicBezTo>
                    <a:pt x="910" y="115"/>
                    <a:pt x="910" y="115"/>
                    <a:pt x="911" y="115"/>
                  </a:cubicBezTo>
                  <a:cubicBezTo>
                    <a:pt x="911" y="115"/>
                    <a:pt x="911" y="115"/>
                    <a:pt x="911" y="115"/>
                  </a:cubicBezTo>
                  <a:cubicBezTo>
                    <a:pt x="911" y="115"/>
                    <a:pt x="911" y="114"/>
                    <a:pt x="911" y="114"/>
                  </a:cubicBezTo>
                  <a:cubicBezTo>
                    <a:pt x="911" y="114"/>
                    <a:pt x="911" y="115"/>
                    <a:pt x="911" y="115"/>
                  </a:cubicBezTo>
                  <a:cubicBezTo>
                    <a:pt x="912" y="115"/>
                    <a:pt x="912" y="113"/>
                    <a:pt x="912" y="113"/>
                  </a:cubicBezTo>
                  <a:cubicBezTo>
                    <a:pt x="912" y="113"/>
                    <a:pt x="912" y="114"/>
                    <a:pt x="912" y="114"/>
                  </a:cubicBezTo>
                  <a:cubicBezTo>
                    <a:pt x="912" y="115"/>
                    <a:pt x="913" y="114"/>
                    <a:pt x="913" y="114"/>
                  </a:cubicBezTo>
                  <a:cubicBezTo>
                    <a:pt x="913" y="113"/>
                    <a:pt x="913" y="113"/>
                    <a:pt x="913" y="112"/>
                  </a:cubicBezTo>
                  <a:cubicBezTo>
                    <a:pt x="913" y="111"/>
                    <a:pt x="913" y="110"/>
                    <a:pt x="913" y="109"/>
                  </a:cubicBezTo>
                  <a:cubicBezTo>
                    <a:pt x="913" y="108"/>
                    <a:pt x="914" y="108"/>
                    <a:pt x="914" y="107"/>
                  </a:cubicBezTo>
                  <a:cubicBezTo>
                    <a:pt x="914" y="106"/>
                    <a:pt x="914" y="105"/>
                    <a:pt x="914" y="104"/>
                  </a:cubicBezTo>
                  <a:cubicBezTo>
                    <a:pt x="914" y="104"/>
                    <a:pt x="914" y="103"/>
                    <a:pt x="914" y="103"/>
                  </a:cubicBezTo>
                  <a:cubicBezTo>
                    <a:pt x="915" y="103"/>
                    <a:pt x="915" y="102"/>
                    <a:pt x="915" y="102"/>
                  </a:cubicBezTo>
                  <a:cubicBezTo>
                    <a:pt x="915" y="102"/>
                    <a:pt x="915" y="101"/>
                    <a:pt x="915" y="101"/>
                  </a:cubicBezTo>
                  <a:cubicBezTo>
                    <a:pt x="915" y="101"/>
                    <a:pt x="916" y="101"/>
                    <a:pt x="916" y="101"/>
                  </a:cubicBezTo>
                  <a:cubicBezTo>
                    <a:pt x="916" y="100"/>
                    <a:pt x="916" y="100"/>
                    <a:pt x="916" y="100"/>
                  </a:cubicBezTo>
                  <a:cubicBezTo>
                    <a:pt x="916" y="99"/>
                    <a:pt x="916" y="99"/>
                    <a:pt x="916" y="98"/>
                  </a:cubicBezTo>
                  <a:cubicBezTo>
                    <a:pt x="916" y="98"/>
                    <a:pt x="916" y="98"/>
                    <a:pt x="917" y="97"/>
                  </a:cubicBezTo>
                  <a:cubicBezTo>
                    <a:pt x="917" y="96"/>
                    <a:pt x="917" y="95"/>
                    <a:pt x="917" y="94"/>
                  </a:cubicBezTo>
                  <a:cubicBezTo>
                    <a:pt x="917" y="93"/>
                    <a:pt x="917" y="93"/>
                    <a:pt x="917" y="92"/>
                  </a:cubicBezTo>
                  <a:cubicBezTo>
                    <a:pt x="918" y="92"/>
                    <a:pt x="918" y="92"/>
                    <a:pt x="918" y="91"/>
                  </a:cubicBezTo>
                  <a:cubicBezTo>
                    <a:pt x="918" y="91"/>
                    <a:pt x="918" y="92"/>
                    <a:pt x="918" y="92"/>
                  </a:cubicBezTo>
                  <a:cubicBezTo>
                    <a:pt x="918" y="92"/>
                    <a:pt x="918" y="91"/>
                    <a:pt x="919" y="91"/>
                  </a:cubicBezTo>
                  <a:cubicBezTo>
                    <a:pt x="919" y="91"/>
                    <a:pt x="919" y="91"/>
                    <a:pt x="919" y="91"/>
                  </a:cubicBezTo>
                  <a:cubicBezTo>
                    <a:pt x="919" y="91"/>
                    <a:pt x="919" y="90"/>
                    <a:pt x="919" y="90"/>
                  </a:cubicBezTo>
                  <a:cubicBezTo>
                    <a:pt x="919" y="90"/>
                    <a:pt x="919" y="90"/>
                    <a:pt x="920" y="89"/>
                  </a:cubicBezTo>
                  <a:cubicBezTo>
                    <a:pt x="920" y="89"/>
                    <a:pt x="920" y="90"/>
                    <a:pt x="920" y="89"/>
                  </a:cubicBezTo>
                  <a:cubicBezTo>
                    <a:pt x="920" y="89"/>
                    <a:pt x="920" y="88"/>
                    <a:pt x="920" y="88"/>
                  </a:cubicBezTo>
                  <a:cubicBezTo>
                    <a:pt x="920" y="88"/>
                    <a:pt x="921" y="87"/>
                    <a:pt x="921" y="87"/>
                  </a:cubicBezTo>
                  <a:cubicBezTo>
                    <a:pt x="921" y="86"/>
                    <a:pt x="921" y="85"/>
                    <a:pt x="921" y="85"/>
                  </a:cubicBezTo>
                  <a:cubicBezTo>
                    <a:pt x="921" y="85"/>
                    <a:pt x="921" y="86"/>
                    <a:pt x="921" y="86"/>
                  </a:cubicBezTo>
                  <a:cubicBezTo>
                    <a:pt x="921" y="86"/>
                    <a:pt x="922" y="85"/>
                    <a:pt x="922" y="85"/>
                  </a:cubicBezTo>
                  <a:cubicBezTo>
                    <a:pt x="922" y="85"/>
                    <a:pt x="922" y="84"/>
                    <a:pt x="922" y="84"/>
                  </a:cubicBezTo>
                  <a:cubicBezTo>
                    <a:pt x="922" y="84"/>
                    <a:pt x="922" y="84"/>
                    <a:pt x="922" y="84"/>
                  </a:cubicBezTo>
                  <a:cubicBezTo>
                    <a:pt x="923" y="84"/>
                    <a:pt x="923" y="84"/>
                    <a:pt x="923" y="83"/>
                  </a:cubicBezTo>
                  <a:cubicBezTo>
                    <a:pt x="923" y="83"/>
                    <a:pt x="923" y="83"/>
                    <a:pt x="923" y="83"/>
                  </a:cubicBezTo>
                  <a:cubicBezTo>
                    <a:pt x="923" y="83"/>
                    <a:pt x="924" y="82"/>
                    <a:pt x="924" y="82"/>
                  </a:cubicBezTo>
                  <a:cubicBezTo>
                    <a:pt x="924" y="82"/>
                    <a:pt x="924" y="83"/>
                    <a:pt x="924" y="82"/>
                  </a:cubicBezTo>
                  <a:cubicBezTo>
                    <a:pt x="924" y="82"/>
                    <a:pt x="924" y="81"/>
                    <a:pt x="924" y="80"/>
                  </a:cubicBezTo>
                  <a:cubicBezTo>
                    <a:pt x="924" y="80"/>
                    <a:pt x="924" y="79"/>
                    <a:pt x="925" y="79"/>
                  </a:cubicBezTo>
                  <a:cubicBezTo>
                    <a:pt x="925" y="78"/>
                    <a:pt x="925" y="77"/>
                    <a:pt x="925" y="77"/>
                  </a:cubicBezTo>
                  <a:cubicBezTo>
                    <a:pt x="925" y="76"/>
                    <a:pt x="925" y="76"/>
                    <a:pt x="925" y="76"/>
                  </a:cubicBezTo>
                  <a:cubicBezTo>
                    <a:pt x="926" y="76"/>
                    <a:pt x="926" y="76"/>
                    <a:pt x="926" y="75"/>
                  </a:cubicBezTo>
                  <a:cubicBezTo>
                    <a:pt x="926" y="75"/>
                    <a:pt x="926" y="75"/>
                    <a:pt x="926" y="74"/>
                  </a:cubicBezTo>
                  <a:cubicBezTo>
                    <a:pt x="926" y="74"/>
                    <a:pt x="926" y="73"/>
                    <a:pt x="926" y="72"/>
                  </a:cubicBezTo>
                  <a:cubicBezTo>
                    <a:pt x="926" y="71"/>
                    <a:pt x="927" y="70"/>
                    <a:pt x="927" y="69"/>
                  </a:cubicBezTo>
                  <a:cubicBezTo>
                    <a:pt x="927" y="68"/>
                    <a:pt x="927" y="68"/>
                    <a:pt x="927" y="68"/>
                  </a:cubicBezTo>
                  <a:cubicBezTo>
                    <a:pt x="927" y="68"/>
                    <a:pt x="927" y="67"/>
                    <a:pt x="928" y="66"/>
                  </a:cubicBezTo>
                  <a:cubicBezTo>
                    <a:pt x="928" y="66"/>
                    <a:pt x="928" y="66"/>
                    <a:pt x="928" y="65"/>
                  </a:cubicBezTo>
                  <a:cubicBezTo>
                    <a:pt x="928" y="64"/>
                    <a:pt x="928" y="63"/>
                    <a:pt x="928" y="62"/>
                  </a:cubicBezTo>
                  <a:cubicBezTo>
                    <a:pt x="928" y="61"/>
                    <a:pt x="929" y="61"/>
                    <a:pt x="929" y="60"/>
                  </a:cubicBezTo>
                  <a:cubicBezTo>
                    <a:pt x="929" y="59"/>
                    <a:pt x="929" y="57"/>
                    <a:pt x="929" y="56"/>
                  </a:cubicBezTo>
                  <a:cubicBezTo>
                    <a:pt x="929" y="56"/>
                    <a:pt x="929" y="56"/>
                    <a:pt x="929" y="55"/>
                  </a:cubicBezTo>
                  <a:cubicBezTo>
                    <a:pt x="929" y="55"/>
                    <a:pt x="930" y="54"/>
                    <a:pt x="930" y="53"/>
                  </a:cubicBezTo>
                  <a:cubicBezTo>
                    <a:pt x="930" y="53"/>
                    <a:pt x="930" y="53"/>
                    <a:pt x="930" y="53"/>
                  </a:cubicBezTo>
                  <a:cubicBezTo>
                    <a:pt x="930" y="52"/>
                    <a:pt x="930" y="51"/>
                    <a:pt x="930" y="51"/>
                  </a:cubicBezTo>
                  <a:cubicBezTo>
                    <a:pt x="931" y="50"/>
                    <a:pt x="931" y="51"/>
                    <a:pt x="931" y="51"/>
                  </a:cubicBezTo>
                  <a:cubicBezTo>
                    <a:pt x="931" y="51"/>
                    <a:pt x="931" y="51"/>
                    <a:pt x="931" y="51"/>
                  </a:cubicBezTo>
                  <a:cubicBezTo>
                    <a:pt x="931" y="50"/>
                    <a:pt x="932" y="50"/>
                    <a:pt x="932" y="49"/>
                  </a:cubicBezTo>
                  <a:cubicBezTo>
                    <a:pt x="932" y="48"/>
                    <a:pt x="932" y="48"/>
                    <a:pt x="932" y="48"/>
                  </a:cubicBezTo>
                  <a:cubicBezTo>
                    <a:pt x="932" y="47"/>
                    <a:pt x="932" y="45"/>
                    <a:pt x="932" y="45"/>
                  </a:cubicBezTo>
                  <a:cubicBezTo>
                    <a:pt x="932" y="44"/>
                    <a:pt x="933" y="44"/>
                    <a:pt x="933" y="44"/>
                  </a:cubicBezTo>
                  <a:cubicBezTo>
                    <a:pt x="933" y="43"/>
                    <a:pt x="933" y="41"/>
                    <a:pt x="933" y="40"/>
                  </a:cubicBezTo>
                  <a:cubicBezTo>
                    <a:pt x="933" y="40"/>
                    <a:pt x="933" y="40"/>
                    <a:pt x="933" y="39"/>
                  </a:cubicBezTo>
                  <a:cubicBezTo>
                    <a:pt x="934" y="38"/>
                    <a:pt x="934" y="36"/>
                    <a:pt x="934" y="35"/>
                  </a:cubicBezTo>
                  <a:cubicBezTo>
                    <a:pt x="934" y="34"/>
                    <a:pt x="934" y="34"/>
                    <a:pt x="934" y="33"/>
                  </a:cubicBezTo>
                  <a:cubicBezTo>
                    <a:pt x="934" y="32"/>
                    <a:pt x="934" y="32"/>
                    <a:pt x="934" y="31"/>
                  </a:cubicBezTo>
                  <a:cubicBezTo>
                    <a:pt x="934" y="30"/>
                    <a:pt x="935" y="30"/>
                    <a:pt x="935" y="29"/>
                  </a:cubicBezTo>
                  <a:cubicBezTo>
                    <a:pt x="935" y="28"/>
                    <a:pt x="935" y="27"/>
                    <a:pt x="935" y="27"/>
                  </a:cubicBezTo>
                  <a:cubicBezTo>
                    <a:pt x="935" y="26"/>
                    <a:pt x="935" y="25"/>
                    <a:pt x="936" y="24"/>
                  </a:cubicBezTo>
                  <a:cubicBezTo>
                    <a:pt x="936" y="24"/>
                    <a:pt x="936" y="23"/>
                    <a:pt x="936" y="23"/>
                  </a:cubicBezTo>
                  <a:cubicBezTo>
                    <a:pt x="936" y="22"/>
                    <a:pt x="936" y="21"/>
                    <a:pt x="936" y="21"/>
                  </a:cubicBezTo>
                  <a:cubicBezTo>
                    <a:pt x="936" y="20"/>
                    <a:pt x="937" y="20"/>
                    <a:pt x="937" y="20"/>
                  </a:cubicBezTo>
                  <a:cubicBezTo>
                    <a:pt x="937" y="19"/>
                    <a:pt x="937" y="18"/>
                    <a:pt x="937" y="18"/>
                  </a:cubicBezTo>
                  <a:cubicBezTo>
                    <a:pt x="937" y="17"/>
                    <a:pt x="937" y="18"/>
                    <a:pt x="937" y="18"/>
                  </a:cubicBezTo>
                  <a:cubicBezTo>
                    <a:pt x="937" y="17"/>
                    <a:pt x="938" y="17"/>
                    <a:pt x="938" y="17"/>
                  </a:cubicBezTo>
                  <a:cubicBezTo>
                    <a:pt x="938" y="17"/>
                    <a:pt x="938" y="18"/>
                    <a:pt x="938" y="17"/>
                  </a:cubicBezTo>
                  <a:cubicBezTo>
                    <a:pt x="938" y="17"/>
                    <a:pt x="938" y="16"/>
                    <a:pt x="938" y="15"/>
                  </a:cubicBezTo>
                  <a:cubicBezTo>
                    <a:pt x="939" y="14"/>
                    <a:pt x="939" y="13"/>
                    <a:pt x="939" y="13"/>
                  </a:cubicBezTo>
                  <a:cubicBezTo>
                    <a:pt x="939" y="12"/>
                    <a:pt x="939" y="12"/>
                    <a:pt x="939" y="11"/>
                  </a:cubicBezTo>
                  <a:cubicBezTo>
                    <a:pt x="939" y="10"/>
                    <a:pt x="940" y="10"/>
                    <a:pt x="940" y="9"/>
                  </a:cubicBezTo>
                  <a:cubicBezTo>
                    <a:pt x="940" y="9"/>
                    <a:pt x="940" y="8"/>
                    <a:pt x="940" y="7"/>
                  </a:cubicBezTo>
                  <a:cubicBezTo>
                    <a:pt x="940" y="6"/>
                    <a:pt x="940" y="5"/>
                    <a:pt x="940" y="4"/>
                  </a:cubicBezTo>
                  <a:cubicBezTo>
                    <a:pt x="940" y="4"/>
                    <a:pt x="941" y="3"/>
                    <a:pt x="941" y="3"/>
                  </a:cubicBezTo>
                  <a:cubicBezTo>
                    <a:pt x="941" y="3"/>
                    <a:pt x="941" y="3"/>
                    <a:pt x="941" y="3"/>
                  </a:cubicBezTo>
                  <a:cubicBezTo>
                    <a:pt x="941" y="3"/>
                    <a:pt x="941" y="3"/>
                    <a:pt x="941" y="3"/>
                  </a:cubicBezTo>
                  <a:cubicBezTo>
                    <a:pt x="942" y="3"/>
                    <a:pt x="942" y="2"/>
                    <a:pt x="942" y="2"/>
                  </a:cubicBezTo>
                  <a:cubicBezTo>
                    <a:pt x="942" y="2"/>
                    <a:pt x="942" y="2"/>
                    <a:pt x="942" y="2"/>
                  </a:cubicBezTo>
                  <a:cubicBezTo>
                    <a:pt x="942" y="2"/>
                    <a:pt x="942" y="3"/>
                    <a:pt x="942" y="2"/>
                  </a:cubicBezTo>
                  <a:cubicBezTo>
                    <a:pt x="943" y="2"/>
                    <a:pt x="943" y="2"/>
                    <a:pt x="943" y="2"/>
                  </a:cubicBezTo>
                  <a:cubicBezTo>
                    <a:pt x="943" y="2"/>
                    <a:pt x="943" y="3"/>
                    <a:pt x="943" y="3"/>
                  </a:cubicBezTo>
                  <a:cubicBezTo>
                    <a:pt x="943" y="4"/>
                    <a:pt x="943" y="3"/>
                    <a:pt x="944" y="2"/>
                  </a:cubicBezTo>
                  <a:cubicBezTo>
                    <a:pt x="944" y="2"/>
                    <a:pt x="944" y="3"/>
                    <a:pt x="944" y="3"/>
                  </a:cubicBezTo>
                  <a:cubicBezTo>
                    <a:pt x="944" y="3"/>
                    <a:pt x="944" y="2"/>
                    <a:pt x="944" y="1"/>
                  </a:cubicBezTo>
                  <a:cubicBezTo>
                    <a:pt x="944" y="1"/>
                    <a:pt x="945" y="1"/>
                    <a:pt x="945" y="1"/>
                  </a:cubicBezTo>
                  <a:cubicBezTo>
                    <a:pt x="945" y="1"/>
                    <a:pt x="945" y="0"/>
                    <a:pt x="945" y="1"/>
                  </a:cubicBezTo>
                  <a:cubicBezTo>
                    <a:pt x="945" y="1"/>
                    <a:pt x="945" y="3"/>
                    <a:pt x="945" y="3"/>
                  </a:cubicBezTo>
                  <a:cubicBezTo>
                    <a:pt x="945" y="4"/>
                    <a:pt x="946" y="4"/>
                    <a:pt x="946" y="4"/>
                  </a:cubicBezTo>
                  <a:cubicBezTo>
                    <a:pt x="946" y="5"/>
                    <a:pt x="946" y="5"/>
                    <a:pt x="946" y="5"/>
                  </a:cubicBezTo>
                  <a:cubicBezTo>
                    <a:pt x="946" y="6"/>
                    <a:pt x="946" y="5"/>
                    <a:pt x="947" y="5"/>
                  </a:cubicBezTo>
                  <a:cubicBezTo>
                    <a:pt x="947" y="5"/>
                    <a:pt x="947" y="5"/>
                    <a:pt x="947" y="5"/>
                  </a:cubicBezTo>
                  <a:cubicBezTo>
                    <a:pt x="947" y="5"/>
                    <a:pt x="947" y="7"/>
                    <a:pt x="947" y="7"/>
                  </a:cubicBezTo>
                  <a:cubicBezTo>
                    <a:pt x="947" y="7"/>
                    <a:pt x="948" y="6"/>
                    <a:pt x="948" y="6"/>
                  </a:cubicBezTo>
                  <a:cubicBezTo>
                    <a:pt x="948" y="6"/>
                    <a:pt x="948" y="8"/>
                    <a:pt x="948" y="8"/>
                  </a:cubicBezTo>
                  <a:cubicBezTo>
                    <a:pt x="948" y="8"/>
                    <a:pt x="948" y="7"/>
                    <a:pt x="948" y="7"/>
                  </a:cubicBezTo>
                  <a:cubicBezTo>
                    <a:pt x="948" y="7"/>
                    <a:pt x="949" y="10"/>
                    <a:pt x="949" y="10"/>
                  </a:cubicBezTo>
                  <a:cubicBezTo>
                    <a:pt x="949" y="11"/>
                    <a:pt x="949" y="11"/>
                    <a:pt x="949" y="12"/>
                  </a:cubicBezTo>
                  <a:cubicBezTo>
                    <a:pt x="949" y="13"/>
                    <a:pt x="949" y="13"/>
                    <a:pt x="949" y="14"/>
                  </a:cubicBezTo>
                  <a:cubicBezTo>
                    <a:pt x="950" y="15"/>
                    <a:pt x="950" y="15"/>
                    <a:pt x="950" y="15"/>
                  </a:cubicBezTo>
                  <a:cubicBezTo>
                    <a:pt x="950" y="15"/>
                    <a:pt x="950" y="15"/>
                    <a:pt x="950" y="16"/>
                  </a:cubicBezTo>
                  <a:cubicBezTo>
                    <a:pt x="950" y="16"/>
                    <a:pt x="950" y="18"/>
                    <a:pt x="950" y="18"/>
                  </a:cubicBezTo>
                  <a:cubicBezTo>
                    <a:pt x="951" y="18"/>
                    <a:pt x="951" y="17"/>
                    <a:pt x="951" y="17"/>
                  </a:cubicBezTo>
                  <a:cubicBezTo>
                    <a:pt x="951" y="18"/>
                    <a:pt x="951" y="19"/>
                    <a:pt x="951" y="19"/>
                  </a:cubicBezTo>
                  <a:cubicBezTo>
                    <a:pt x="951" y="19"/>
                    <a:pt x="952" y="19"/>
                    <a:pt x="952" y="19"/>
                  </a:cubicBezTo>
                  <a:cubicBezTo>
                    <a:pt x="952" y="19"/>
                    <a:pt x="952" y="21"/>
                    <a:pt x="952" y="22"/>
                  </a:cubicBezTo>
                  <a:cubicBezTo>
                    <a:pt x="952" y="22"/>
                    <a:pt x="952" y="22"/>
                    <a:pt x="952" y="23"/>
                  </a:cubicBezTo>
                  <a:cubicBezTo>
                    <a:pt x="953" y="23"/>
                    <a:pt x="953" y="25"/>
                    <a:pt x="953" y="26"/>
                  </a:cubicBezTo>
                  <a:cubicBezTo>
                    <a:pt x="953" y="26"/>
                    <a:pt x="953" y="26"/>
                    <a:pt x="953" y="26"/>
                  </a:cubicBezTo>
                  <a:cubicBezTo>
                    <a:pt x="953" y="27"/>
                    <a:pt x="953" y="29"/>
                    <a:pt x="953" y="30"/>
                  </a:cubicBezTo>
                  <a:cubicBezTo>
                    <a:pt x="953" y="30"/>
                    <a:pt x="954" y="31"/>
                    <a:pt x="954" y="31"/>
                  </a:cubicBezTo>
                  <a:cubicBezTo>
                    <a:pt x="954" y="32"/>
                    <a:pt x="954" y="33"/>
                    <a:pt x="954" y="33"/>
                  </a:cubicBezTo>
                  <a:cubicBezTo>
                    <a:pt x="954" y="34"/>
                    <a:pt x="954" y="34"/>
                    <a:pt x="955" y="34"/>
                  </a:cubicBezTo>
                  <a:cubicBezTo>
                    <a:pt x="955" y="35"/>
                    <a:pt x="955" y="35"/>
                    <a:pt x="955" y="36"/>
                  </a:cubicBezTo>
                  <a:cubicBezTo>
                    <a:pt x="955" y="37"/>
                    <a:pt x="955" y="37"/>
                    <a:pt x="955" y="38"/>
                  </a:cubicBezTo>
                  <a:cubicBezTo>
                    <a:pt x="955" y="38"/>
                    <a:pt x="955" y="38"/>
                    <a:pt x="955" y="39"/>
                  </a:cubicBezTo>
                  <a:cubicBezTo>
                    <a:pt x="956" y="39"/>
                    <a:pt x="956" y="40"/>
                    <a:pt x="956" y="40"/>
                  </a:cubicBezTo>
                  <a:cubicBezTo>
                    <a:pt x="956" y="41"/>
                    <a:pt x="956" y="41"/>
                    <a:pt x="956" y="41"/>
                  </a:cubicBezTo>
                  <a:cubicBezTo>
                    <a:pt x="956" y="41"/>
                    <a:pt x="957" y="42"/>
                    <a:pt x="957" y="42"/>
                  </a:cubicBezTo>
                  <a:cubicBezTo>
                    <a:pt x="957" y="42"/>
                    <a:pt x="957" y="42"/>
                    <a:pt x="957" y="42"/>
                  </a:cubicBezTo>
                  <a:cubicBezTo>
                    <a:pt x="957" y="41"/>
                    <a:pt x="957" y="40"/>
                    <a:pt x="957" y="41"/>
                  </a:cubicBezTo>
                  <a:cubicBezTo>
                    <a:pt x="958" y="41"/>
                    <a:pt x="958" y="42"/>
                    <a:pt x="958" y="42"/>
                  </a:cubicBezTo>
                  <a:cubicBezTo>
                    <a:pt x="958" y="42"/>
                    <a:pt x="958" y="41"/>
                    <a:pt x="958" y="40"/>
                  </a:cubicBezTo>
                  <a:cubicBezTo>
                    <a:pt x="958" y="40"/>
                    <a:pt x="958" y="41"/>
                    <a:pt x="958" y="41"/>
                  </a:cubicBezTo>
                  <a:cubicBezTo>
                    <a:pt x="959" y="41"/>
                    <a:pt x="959" y="40"/>
                    <a:pt x="959" y="41"/>
                  </a:cubicBezTo>
                  <a:cubicBezTo>
                    <a:pt x="959" y="41"/>
                    <a:pt x="959" y="43"/>
                    <a:pt x="959" y="42"/>
                  </a:cubicBezTo>
                  <a:cubicBezTo>
                    <a:pt x="959" y="42"/>
                    <a:pt x="959" y="40"/>
                    <a:pt x="960" y="40"/>
                  </a:cubicBezTo>
                  <a:cubicBezTo>
                    <a:pt x="960" y="39"/>
                    <a:pt x="960" y="41"/>
                    <a:pt x="960" y="41"/>
                  </a:cubicBezTo>
                  <a:cubicBezTo>
                    <a:pt x="960" y="41"/>
                    <a:pt x="960" y="40"/>
                    <a:pt x="960" y="40"/>
                  </a:cubicBezTo>
                  <a:cubicBezTo>
                    <a:pt x="961" y="40"/>
                    <a:pt x="961" y="43"/>
                    <a:pt x="961" y="44"/>
                  </a:cubicBezTo>
                  <a:cubicBezTo>
                    <a:pt x="961" y="44"/>
                    <a:pt x="961" y="43"/>
                    <a:pt x="961" y="43"/>
                  </a:cubicBezTo>
                  <a:cubicBezTo>
                    <a:pt x="961" y="44"/>
                    <a:pt x="961" y="45"/>
                    <a:pt x="961" y="44"/>
                  </a:cubicBezTo>
                  <a:cubicBezTo>
                    <a:pt x="961" y="44"/>
                    <a:pt x="962" y="42"/>
                    <a:pt x="962" y="42"/>
                  </a:cubicBezTo>
                  <a:cubicBezTo>
                    <a:pt x="962" y="41"/>
                    <a:pt x="962" y="41"/>
                    <a:pt x="962" y="40"/>
                  </a:cubicBezTo>
                  <a:cubicBezTo>
                    <a:pt x="962" y="40"/>
                    <a:pt x="962" y="38"/>
                    <a:pt x="963" y="38"/>
                  </a:cubicBezTo>
                  <a:cubicBezTo>
                    <a:pt x="963" y="37"/>
                    <a:pt x="963" y="38"/>
                    <a:pt x="963" y="38"/>
                  </a:cubicBezTo>
                  <a:cubicBezTo>
                    <a:pt x="963" y="38"/>
                    <a:pt x="963" y="36"/>
                    <a:pt x="963" y="36"/>
                  </a:cubicBezTo>
                  <a:cubicBezTo>
                    <a:pt x="963" y="36"/>
                    <a:pt x="963" y="37"/>
                    <a:pt x="963" y="37"/>
                  </a:cubicBezTo>
                  <a:cubicBezTo>
                    <a:pt x="964" y="37"/>
                    <a:pt x="964" y="35"/>
                    <a:pt x="964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5"/>
                    <a:pt x="965" y="33"/>
                    <a:pt x="965" y="33"/>
                  </a:cubicBezTo>
                  <a:cubicBezTo>
                    <a:pt x="965" y="33"/>
                    <a:pt x="965" y="33"/>
                    <a:pt x="965" y="32"/>
                  </a:cubicBezTo>
                  <a:cubicBezTo>
                    <a:pt x="965" y="32"/>
                    <a:pt x="965" y="30"/>
                    <a:pt x="965" y="30"/>
                  </a:cubicBezTo>
                  <a:cubicBezTo>
                    <a:pt x="966" y="29"/>
                    <a:pt x="966" y="30"/>
                    <a:pt x="966" y="30"/>
                  </a:cubicBezTo>
                  <a:cubicBezTo>
                    <a:pt x="966" y="30"/>
                    <a:pt x="966" y="30"/>
                    <a:pt x="966" y="31"/>
                  </a:cubicBezTo>
                  <a:cubicBezTo>
                    <a:pt x="966" y="31"/>
                    <a:pt x="966" y="32"/>
                    <a:pt x="966" y="33"/>
                  </a:cubicBezTo>
                  <a:cubicBezTo>
                    <a:pt x="967" y="33"/>
                    <a:pt x="967" y="32"/>
                    <a:pt x="967" y="32"/>
                  </a:cubicBezTo>
                  <a:cubicBezTo>
                    <a:pt x="967" y="32"/>
                    <a:pt x="967" y="32"/>
                    <a:pt x="967" y="31"/>
                  </a:cubicBezTo>
                  <a:cubicBezTo>
                    <a:pt x="967" y="31"/>
                    <a:pt x="968" y="28"/>
                    <a:pt x="968" y="28"/>
                  </a:cubicBezTo>
                  <a:cubicBezTo>
                    <a:pt x="968" y="28"/>
                    <a:pt x="968" y="28"/>
                    <a:pt x="968" y="28"/>
                  </a:cubicBezTo>
                  <a:cubicBezTo>
                    <a:pt x="968" y="28"/>
                    <a:pt x="968" y="26"/>
                    <a:pt x="968" y="26"/>
                  </a:cubicBezTo>
                  <a:cubicBezTo>
                    <a:pt x="969" y="27"/>
                    <a:pt x="969" y="28"/>
                    <a:pt x="969" y="29"/>
                  </a:cubicBezTo>
                  <a:cubicBezTo>
                    <a:pt x="969" y="29"/>
                    <a:pt x="969" y="28"/>
                    <a:pt x="969" y="28"/>
                  </a:cubicBezTo>
                  <a:cubicBezTo>
                    <a:pt x="969" y="28"/>
                    <a:pt x="969" y="28"/>
                    <a:pt x="969" y="28"/>
                  </a:cubicBezTo>
                  <a:cubicBezTo>
                    <a:pt x="969" y="28"/>
                    <a:pt x="970" y="28"/>
                    <a:pt x="970" y="28"/>
                  </a:cubicBezTo>
                  <a:cubicBezTo>
                    <a:pt x="970" y="29"/>
                    <a:pt x="970" y="30"/>
                    <a:pt x="970" y="30"/>
                  </a:cubicBezTo>
                  <a:cubicBezTo>
                    <a:pt x="970" y="31"/>
                    <a:pt x="970" y="30"/>
                    <a:pt x="971" y="31"/>
                  </a:cubicBezTo>
                  <a:cubicBezTo>
                    <a:pt x="971" y="31"/>
                    <a:pt x="971" y="32"/>
                    <a:pt x="971" y="32"/>
                  </a:cubicBezTo>
                  <a:cubicBezTo>
                    <a:pt x="971" y="32"/>
                    <a:pt x="971" y="32"/>
                    <a:pt x="971" y="33"/>
                  </a:cubicBezTo>
                  <a:cubicBezTo>
                    <a:pt x="971" y="33"/>
                    <a:pt x="971" y="34"/>
                    <a:pt x="972" y="35"/>
                  </a:cubicBezTo>
                  <a:cubicBezTo>
                    <a:pt x="972" y="35"/>
                    <a:pt x="972" y="34"/>
                    <a:pt x="972" y="35"/>
                  </a:cubicBezTo>
                  <a:cubicBezTo>
                    <a:pt x="972" y="35"/>
                    <a:pt x="972" y="35"/>
                    <a:pt x="972" y="35"/>
                  </a:cubicBezTo>
                  <a:cubicBezTo>
                    <a:pt x="972" y="35"/>
                    <a:pt x="973" y="35"/>
                    <a:pt x="973" y="35"/>
                  </a:cubicBezTo>
                  <a:cubicBezTo>
                    <a:pt x="973" y="35"/>
                    <a:pt x="973" y="35"/>
                    <a:pt x="973" y="35"/>
                  </a:cubicBezTo>
                  <a:cubicBezTo>
                    <a:pt x="973" y="34"/>
                    <a:pt x="973" y="34"/>
                    <a:pt x="974" y="33"/>
                  </a:cubicBezTo>
                  <a:cubicBezTo>
                    <a:pt x="974" y="33"/>
                    <a:pt x="974" y="32"/>
                    <a:pt x="974" y="32"/>
                  </a:cubicBezTo>
                  <a:cubicBezTo>
                    <a:pt x="974" y="32"/>
                    <a:pt x="974" y="33"/>
                    <a:pt x="974" y="33"/>
                  </a:cubicBezTo>
                  <a:cubicBezTo>
                    <a:pt x="974" y="33"/>
                    <a:pt x="974" y="34"/>
                    <a:pt x="974" y="34"/>
                  </a:cubicBezTo>
                  <a:cubicBezTo>
                    <a:pt x="975" y="34"/>
                    <a:pt x="975" y="34"/>
                    <a:pt x="975" y="34"/>
                  </a:cubicBezTo>
                  <a:cubicBezTo>
                    <a:pt x="975" y="34"/>
                    <a:pt x="975" y="35"/>
                    <a:pt x="975" y="35"/>
                  </a:cubicBezTo>
                  <a:cubicBezTo>
                    <a:pt x="975" y="35"/>
                    <a:pt x="976" y="35"/>
                    <a:pt x="976" y="35"/>
                  </a:cubicBezTo>
                  <a:cubicBezTo>
                    <a:pt x="976" y="35"/>
                    <a:pt x="976" y="36"/>
                    <a:pt x="976" y="36"/>
                  </a:cubicBezTo>
                  <a:cubicBezTo>
                    <a:pt x="976" y="36"/>
                    <a:pt x="976" y="37"/>
                    <a:pt x="976" y="37"/>
                  </a:cubicBezTo>
                  <a:cubicBezTo>
                    <a:pt x="977" y="37"/>
                    <a:pt x="977" y="38"/>
                    <a:pt x="977" y="38"/>
                  </a:cubicBezTo>
                  <a:cubicBezTo>
                    <a:pt x="977" y="38"/>
                    <a:pt x="977" y="38"/>
                    <a:pt x="977" y="37"/>
                  </a:cubicBezTo>
                  <a:cubicBezTo>
                    <a:pt x="977" y="37"/>
                    <a:pt x="977" y="36"/>
                    <a:pt x="977" y="36"/>
                  </a:cubicBezTo>
                  <a:cubicBezTo>
                    <a:pt x="978" y="35"/>
                    <a:pt x="978" y="35"/>
                    <a:pt x="978" y="35"/>
                  </a:cubicBezTo>
                  <a:cubicBezTo>
                    <a:pt x="978" y="34"/>
                    <a:pt x="978" y="33"/>
                    <a:pt x="978" y="33"/>
                  </a:cubicBezTo>
                  <a:cubicBezTo>
                    <a:pt x="978" y="33"/>
                    <a:pt x="978" y="33"/>
                    <a:pt x="979" y="34"/>
                  </a:cubicBezTo>
                  <a:cubicBezTo>
                    <a:pt x="979" y="34"/>
                    <a:pt x="979" y="34"/>
                    <a:pt x="979" y="35"/>
                  </a:cubicBezTo>
                  <a:cubicBezTo>
                    <a:pt x="979" y="35"/>
                    <a:pt x="979" y="35"/>
                    <a:pt x="979" y="35"/>
                  </a:cubicBezTo>
                  <a:cubicBezTo>
                    <a:pt x="979" y="35"/>
                    <a:pt x="979" y="34"/>
                    <a:pt x="980" y="33"/>
                  </a:cubicBezTo>
                  <a:cubicBezTo>
                    <a:pt x="980" y="33"/>
                    <a:pt x="980" y="33"/>
                    <a:pt x="980" y="33"/>
                  </a:cubicBezTo>
                  <a:cubicBezTo>
                    <a:pt x="980" y="33"/>
                    <a:pt x="980" y="33"/>
                    <a:pt x="980" y="32"/>
                  </a:cubicBezTo>
                  <a:cubicBezTo>
                    <a:pt x="980" y="32"/>
                    <a:pt x="981" y="31"/>
                    <a:pt x="981" y="30"/>
                  </a:cubicBezTo>
                  <a:cubicBezTo>
                    <a:pt x="981" y="30"/>
                    <a:pt x="981" y="29"/>
                    <a:pt x="981" y="28"/>
                  </a:cubicBezTo>
                  <a:cubicBezTo>
                    <a:pt x="981" y="28"/>
                    <a:pt x="981" y="25"/>
                    <a:pt x="982" y="24"/>
                  </a:cubicBezTo>
                  <a:cubicBezTo>
                    <a:pt x="982" y="24"/>
                    <a:pt x="982" y="24"/>
                    <a:pt x="982" y="23"/>
                  </a:cubicBezTo>
                  <a:cubicBezTo>
                    <a:pt x="982" y="23"/>
                    <a:pt x="982" y="22"/>
                    <a:pt x="982" y="21"/>
                  </a:cubicBezTo>
                  <a:cubicBezTo>
                    <a:pt x="982" y="21"/>
                    <a:pt x="982" y="20"/>
                    <a:pt x="982" y="20"/>
                  </a:cubicBezTo>
                  <a:cubicBezTo>
                    <a:pt x="983" y="19"/>
                    <a:pt x="983" y="18"/>
                    <a:pt x="983" y="18"/>
                  </a:cubicBezTo>
                  <a:cubicBezTo>
                    <a:pt x="983" y="17"/>
                    <a:pt x="983" y="18"/>
                    <a:pt x="983" y="18"/>
                  </a:cubicBezTo>
                  <a:cubicBezTo>
                    <a:pt x="983" y="18"/>
                    <a:pt x="984" y="16"/>
                    <a:pt x="984" y="16"/>
                  </a:cubicBezTo>
                  <a:cubicBezTo>
                    <a:pt x="984" y="16"/>
                    <a:pt x="984" y="18"/>
                    <a:pt x="984" y="18"/>
                  </a:cubicBezTo>
                  <a:cubicBezTo>
                    <a:pt x="984" y="18"/>
                    <a:pt x="984" y="15"/>
                    <a:pt x="984" y="15"/>
                  </a:cubicBezTo>
                  <a:cubicBezTo>
                    <a:pt x="984" y="15"/>
                    <a:pt x="985" y="15"/>
                    <a:pt x="985" y="15"/>
                  </a:cubicBezTo>
                  <a:cubicBezTo>
                    <a:pt x="985" y="15"/>
                    <a:pt x="985" y="15"/>
                    <a:pt x="985" y="15"/>
                  </a:cubicBezTo>
                  <a:cubicBezTo>
                    <a:pt x="985" y="15"/>
                    <a:pt x="985" y="15"/>
                    <a:pt x="985" y="16"/>
                  </a:cubicBezTo>
                  <a:cubicBezTo>
                    <a:pt x="986" y="16"/>
                    <a:pt x="986" y="16"/>
                    <a:pt x="986" y="15"/>
                  </a:cubicBezTo>
                  <a:cubicBezTo>
                    <a:pt x="986" y="15"/>
                    <a:pt x="986" y="15"/>
                    <a:pt x="986" y="15"/>
                  </a:cubicBezTo>
                  <a:cubicBezTo>
                    <a:pt x="986" y="15"/>
                    <a:pt x="986" y="16"/>
                    <a:pt x="987" y="17"/>
                  </a:cubicBezTo>
                  <a:cubicBezTo>
                    <a:pt x="987" y="17"/>
                    <a:pt x="987" y="18"/>
                    <a:pt x="987" y="18"/>
                  </a:cubicBezTo>
                  <a:cubicBezTo>
                    <a:pt x="987" y="18"/>
                    <a:pt x="987" y="19"/>
                    <a:pt x="987" y="19"/>
                  </a:cubicBezTo>
                  <a:cubicBezTo>
                    <a:pt x="987" y="19"/>
                    <a:pt x="987" y="18"/>
                    <a:pt x="988" y="18"/>
                  </a:cubicBezTo>
                  <a:cubicBezTo>
                    <a:pt x="988" y="18"/>
                    <a:pt x="988" y="20"/>
                    <a:pt x="988" y="20"/>
                  </a:cubicBezTo>
                  <a:cubicBezTo>
                    <a:pt x="988" y="20"/>
                    <a:pt x="988" y="19"/>
                    <a:pt x="988" y="19"/>
                  </a:cubicBezTo>
                  <a:cubicBezTo>
                    <a:pt x="988" y="19"/>
                    <a:pt x="989" y="20"/>
                    <a:pt x="989" y="20"/>
                  </a:cubicBezTo>
                  <a:cubicBezTo>
                    <a:pt x="989" y="21"/>
                    <a:pt x="989" y="19"/>
                    <a:pt x="989" y="20"/>
                  </a:cubicBezTo>
                  <a:cubicBezTo>
                    <a:pt x="989" y="20"/>
                    <a:pt x="989" y="23"/>
                    <a:pt x="990" y="23"/>
                  </a:cubicBezTo>
                  <a:cubicBezTo>
                    <a:pt x="990" y="24"/>
                    <a:pt x="990" y="24"/>
                    <a:pt x="990" y="24"/>
                  </a:cubicBezTo>
                  <a:cubicBezTo>
                    <a:pt x="990" y="25"/>
                    <a:pt x="990" y="25"/>
                    <a:pt x="990" y="26"/>
                  </a:cubicBezTo>
                  <a:cubicBezTo>
                    <a:pt x="990" y="26"/>
                    <a:pt x="990" y="25"/>
                    <a:pt x="990" y="25"/>
                  </a:cubicBezTo>
                  <a:cubicBezTo>
                    <a:pt x="991" y="25"/>
                    <a:pt x="991" y="25"/>
                    <a:pt x="991" y="24"/>
                  </a:cubicBezTo>
                  <a:cubicBezTo>
                    <a:pt x="991" y="24"/>
                    <a:pt x="991" y="24"/>
                    <a:pt x="991" y="24"/>
                  </a:cubicBezTo>
                  <a:cubicBezTo>
                    <a:pt x="991" y="23"/>
                    <a:pt x="992" y="22"/>
                    <a:pt x="992" y="22"/>
                  </a:cubicBezTo>
                  <a:cubicBezTo>
                    <a:pt x="992" y="22"/>
                    <a:pt x="992" y="23"/>
                    <a:pt x="992" y="24"/>
                  </a:cubicBezTo>
                  <a:cubicBezTo>
                    <a:pt x="992" y="24"/>
                    <a:pt x="992" y="24"/>
                    <a:pt x="992" y="25"/>
                  </a:cubicBezTo>
                  <a:cubicBezTo>
                    <a:pt x="992" y="25"/>
                    <a:pt x="993" y="27"/>
                    <a:pt x="993" y="27"/>
                  </a:cubicBezTo>
                  <a:cubicBezTo>
                    <a:pt x="993" y="28"/>
                    <a:pt x="993" y="28"/>
                    <a:pt x="993" y="28"/>
                  </a:cubicBezTo>
                  <a:cubicBezTo>
                    <a:pt x="993" y="28"/>
                    <a:pt x="993" y="29"/>
                    <a:pt x="993" y="29"/>
                  </a:cubicBezTo>
                  <a:cubicBezTo>
                    <a:pt x="994" y="30"/>
                    <a:pt x="994" y="29"/>
                    <a:pt x="994" y="28"/>
                  </a:cubicBezTo>
                  <a:cubicBezTo>
                    <a:pt x="994" y="28"/>
                    <a:pt x="994" y="29"/>
                    <a:pt x="994" y="29"/>
                  </a:cubicBezTo>
                  <a:cubicBezTo>
                    <a:pt x="994" y="29"/>
                    <a:pt x="994" y="28"/>
                    <a:pt x="995" y="28"/>
                  </a:cubicBezTo>
                  <a:cubicBezTo>
                    <a:pt x="995" y="28"/>
                    <a:pt x="995" y="29"/>
                    <a:pt x="995" y="29"/>
                  </a:cubicBezTo>
                  <a:cubicBezTo>
                    <a:pt x="995" y="29"/>
                    <a:pt x="995" y="29"/>
                    <a:pt x="995" y="29"/>
                  </a:cubicBezTo>
                  <a:cubicBezTo>
                    <a:pt x="995" y="29"/>
                    <a:pt x="995" y="29"/>
                    <a:pt x="996" y="29"/>
                  </a:cubicBezTo>
                  <a:cubicBezTo>
                    <a:pt x="996" y="29"/>
                    <a:pt x="996" y="28"/>
                    <a:pt x="996" y="28"/>
                  </a:cubicBezTo>
                  <a:cubicBezTo>
                    <a:pt x="996" y="28"/>
                    <a:pt x="996" y="27"/>
                    <a:pt x="996" y="27"/>
                  </a:cubicBezTo>
                  <a:cubicBezTo>
                    <a:pt x="997" y="27"/>
                    <a:pt x="997" y="28"/>
                    <a:pt x="997" y="28"/>
                  </a:cubicBezTo>
                  <a:cubicBezTo>
                    <a:pt x="997" y="28"/>
                    <a:pt x="997" y="28"/>
                    <a:pt x="997" y="28"/>
                  </a:cubicBezTo>
                  <a:cubicBezTo>
                    <a:pt x="997" y="29"/>
                    <a:pt x="998" y="29"/>
                    <a:pt x="998" y="29"/>
                  </a:cubicBezTo>
                  <a:cubicBezTo>
                    <a:pt x="998" y="29"/>
                    <a:pt x="998" y="31"/>
                    <a:pt x="998" y="31"/>
                  </a:cubicBezTo>
                  <a:cubicBezTo>
                    <a:pt x="998" y="31"/>
                    <a:pt x="998" y="31"/>
                    <a:pt x="998" y="31"/>
                  </a:cubicBezTo>
                  <a:cubicBezTo>
                    <a:pt x="998" y="32"/>
                    <a:pt x="998" y="34"/>
                    <a:pt x="999" y="35"/>
                  </a:cubicBezTo>
                  <a:cubicBezTo>
                    <a:pt x="999" y="35"/>
                    <a:pt x="999" y="35"/>
                    <a:pt x="999" y="36"/>
                  </a:cubicBezTo>
                  <a:cubicBezTo>
                    <a:pt x="999" y="38"/>
                    <a:pt x="999" y="40"/>
                    <a:pt x="999" y="41"/>
                  </a:cubicBezTo>
                  <a:cubicBezTo>
                    <a:pt x="999" y="42"/>
                    <a:pt x="1000" y="42"/>
                    <a:pt x="1000" y="43"/>
                  </a:cubicBezTo>
                  <a:cubicBezTo>
                    <a:pt x="1000" y="43"/>
                    <a:pt x="1000" y="45"/>
                    <a:pt x="1000" y="46"/>
                  </a:cubicBezTo>
                  <a:cubicBezTo>
                    <a:pt x="1000" y="47"/>
                    <a:pt x="1000" y="47"/>
                    <a:pt x="1000" y="48"/>
                  </a:cubicBezTo>
                  <a:cubicBezTo>
                    <a:pt x="1000" y="49"/>
                    <a:pt x="1001" y="50"/>
                    <a:pt x="1001" y="51"/>
                  </a:cubicBezTo>
                  <a:cubicBezTo>
                    <a:pt x="1001" y="51"/>
                    <a:pt x="1001" y="52"/>
                    <a:pt x="1001" y="52"/>
                  </a:cubicBezTo>
                  <a:cubicBezTo>
                    <a:pt x="1001" y="53"/>
                    <a:pt x="1001" y="54"/>
                    <a:pt x="1001" y="55"/>
                  </a:cubicBezTo>
                  <a:cubicBezTo>
                    <a:pt x="1002" y="55"/>
                    <a:pt x="1002" y="56"/>
                    <a:pt x="1002" y="56"/>
                  </a:cubicBezTo>
                  <a:cubicBezTo>
                    <a:pt x="1002" y="56"/>
                    <a:pt x="1002" y="56"/>
                    <a:pt x="1002" y="56"/>
                  </a:cubicBezTo>
                  <a:cubicBezTo>
                    <a:pt x="1002" y="56"/>
                    <a:pt x="1003" y="57"/>
                    <a:pt x="1003" y="56"/>
                  </a:cubicBezTo>
                  <a:cubicBezTo>
                    <a:pt x="1003" y="56"/>
                    <a:pt x="1003" y="55"/>
                    <a:pt x="1003" y="55"/>
                  </a:cubicBezTo>
                  <a:cubicBezTo>
                    <a:pt x="1003" y="55"/>
                    <a:pt x="1003" y="56"/>
                    <a:pt x="1003" y="57"/>
                  </a:cubicBezTo>
                  <a:cubicBezTo>
                    <a:pt x="1003" y="58"/>
                    <a:pt x="1003" y="58"/>
                    <a:pt x="1004" y="59"/>
                  </a:cubicBezTo>
                  <a:cubicBezTo>
                    <a:pt x="1004" y="60"/>
                    <a:pt x="1004" y="60"/>
                    <a:pt x="1004" y="61"/>
                  </a:cubicBezTo>
                  <a:cubicBezTo>
                    <a:pt x="1004" y="62"/>
                    <a:pt x="1004" y="63"/>
                    <a:pt x="1004" y="64"/>
                  </a:cubicBezTo>
                  <a:cubicBezTo>
                    <a:pt x="1004" y="64"/>
                    <a:pt x="1005" y="63"/>
                    <a:pt x="1005" y="63"/>
                  </a:cubicBezTo>
                  <a:cubicBezTo>
                    <a:pt x="1005" y="64"/>
                    <a:pt x="1005" y="66"/>
                    <a:pt x="1005" y="66"/>
                  </a:cubicBezTo>
                  <a:cubicBezTo>
                    <a:pt x="1005" y="66"/>
                    <a:pt x="1005" y="62"/>
                    <a:pt x="1006" y="62"/>
                  </a:cubicBezTo>
                  <a:cubicBezTo>
                    <a:pt x="1006" y="62"/>
                    <a:pt x="1006" y="65"/>
                    <a:pt x="1006" y="65"/>
                  </a:cubicBezTo>
                  <a:cubicBezTo>
                    <a:pt x="1006" y="65"/>
                    <a:pt x="1006" y="62"/>
                    <a:pt x="1006" y="62"/>
                  </a:cubicBezTo>
                  <a:cubicBezTo>
                    <a:pt x="1006" y="63"/>
                    <a:pt x="1006" y="67"/>
                    <a:pt x="1007" y="67"/>
                  </a:cubicBezTo>
                  <a:cubicBezTo>
                    <a:pt x="1007" y="68"/>
                    <a:pt x="1007" y="63"/>
                    <a:pt x="1007" y="63"/>
                  </a:cubicBezTo>
                  <a:cubicBezTo>
                    <a:pt x="1007" y="63"/>
                    <a:pt x="1007" y="67"/>
                    <a:pt x="1007" y="66"/>
                  </a:cubicBezTo>
                  <a:cubicBezTo>
                    <a:pt x="1007" y="66"/>
                    <a:pt x="1008" y="61"/>
                    <a:pt x="1008" y="61"/>
                  </a:cubicBezTo>
                  <a:cubicBezTo>
                    <a:pt x="1008" y="60"/>
                    <a:pt x="1008" y="63"/>
                    <a:pt x="1008" y="63"/>
                  </a:cubicBezTo>
                  <a:cubicBezTo>
                    <a:pt x="1008" y="63"/>
                    <a:pt x="1008" y="59"/>
                    <a:pt x="1008" y="60"/>
                  </a:cubicBezTo>
                  <a:cubicBezTo>
                    <a:pt x="1008" y="60"/>
                    <a:pt x="1009" y="65"/>
                    <a:pt x="1009" y="65"/>
                  </a:cubicBezTo>
                  <a:cubicBezTo>
                    <a:pt x="1009" y="65"/>
                    <a:pt x="1009" y="63"/>
                    <a:pt x="1009" y="63"/>
                  </a:cubicBezTo>
                  <a:cubicBezTo>
                    <a:pt x="1009" y="63"/>
                    <a:pt x="1009" y="67"/>
                    <a:pt x="1009" y="67"/>
                  </a:cubicBezTo>
                  <a:cubicBezTo>
                    <a:pt x="1010" y="67"/>
                    <a:pt x="1010" y="65"/>
                    <a:pt x="1010" y="64"/>
                  </a:cubicBezTo>
                  <a:cubicBezTo>
                    <a:pt x="1010" y="64"/>
                    <a:pt x="1010" y="66"/>
                    <a:pt x="1010" y="66"/>
                  </a:cubicBezTo>
                  <a:cubicBezTo>
                    <a:pt x="1010" y="66"/>
                    <a:pt x="1011" y="64"/>
                    <a:pt x="1011" y="65"/>
                  </a:cubicBezTo>
                  <a:cubicBezTo>
                    <a:pt x="1011" y="65"/>
                    <a:pt x="1011" y="67"/>
                    <a:pt x="1011" y="68"/>
                  </a:cubicBezTo>
                  <a:cubicBezTo>
                    <a:pt x="1011" y="68"/>
                    <a:pt x="1011" y="66"/>
                    <a:pt x="1011" y="67"/>
                  </a:cubicBezTo>
                  <a:cubicBezTo>
                    <a:pt x="1011" y="67"/>
                    <a:pt x="1011" y="70"/>
                    <a:pt x="1012" y="70"/>
                  </a:cubicBezTo>
                  <a:cubicBezTo>
                    <a:pt x="1012" y="70"/>
                    <a:pt x="1012" y="68"/>
                    <a:pt x="1012" y="68"/>
                  </a:cubicBezTo>
                  <a:cubicBezTo>
                    <a:pt x="1012" y="68"/>
                    <a:pt x="1012" y="70"/>
                    <a:pt x="1012" y="70"/>
                  </a:cubicBezTo>
                  <a:cubicBezTo>
                    <a:pt x="1013" y="70"/>
                    <a:pt x="1013" y="68"/>
                    <a:pt x="1013" y="68"/>
                  </a:cubicBezTo>
                  <a:cubicBezTo>
                    <a:pt x="1013" y="68"/>
                    <a:pt x="1013" y="68"/>
                    <a:pt x="1013" y="68"/>
                  </a:cubicBezTo>
                  <a:cubicBezTo>
                    <a:pt x="1013" y="68"/>
                    <a:pt x="1013" y="67"/>
                    <a:pt x="1013" y="67"/>
                  </a:cubicBezTo>
                  <a:cubicBezTo>
                    <a:pt x="1013" y="67"/>
                    <a:pt x="1014" y="68"/>
                    <a:pt x="1014" y="68"/>
                  </a:cubicBezTo>
                  <a:cubicBezTo>
                    <a:pt x="1014" y="68"/>
                    <a:pt x="1014" y="67"/>
                    <a:pt x="1014" y="67"/>
                  </a:cubicBezTo>
                  <a:cubicBezTo>
                    <a:pt x="1014" y="67"/>
                    <a:pt x="1014" y="68"/>
                    <a:pt x="1015" y="68"/>
                  </a:cubicBezTo>
                  <a:cubicBezTo>
                    <a:pt x="1015" y="68"/>
                    <a:pt x="1015" y="68"/>
                    <a:pt x="1015" y="68"/>
                  </a:cubicBezTo>
                  <a:cubicBezTo>
                    <a:pt x="1015" y="68"/>
                    <a:pt x="1015" y="67"/>
                    <a:pt x="1015" y="67"/>
                  </a:cubicBezTo>
                  <a:cubicBezTo>
                    <a:pt x="1015" y="67"/>
                    <a:pt x="1016" y="66"/>
                    <a:pt x="1016" y="66"/>
                  </a:cubicBezTo>
                  <a:cubicBezTo>
                    <a:pt x="1016" y="66"/>
                    <a:pt x="1016" y="67"/>
                    <a:pt x="1016" y="67"/>
                  </a:cubicBezTo>
                  <a:cubicBezTo>
                    <a:pt x="1016" y="67"/>
                    <a:pt x="1016" y="67"/>
                    <a:pt x="1016" y="67"/>
                  </a:cubicBezTo>
                  <a:cubicBezTo>
                    <a:pt x="1016" y="68"/>
                    <a:pt x="1017" y="68"/>
                    <a:pt x="1017" y="68"/>
                  </a:cubicBezTo>
                  <a:cubicBezTo>
                    <a:pt x="1017" y="68"/>
                    <a:pt x="1017" y="68"/>
                    <a:pt x="1017" y="68"/>
                  </a:cubicBezTo>
                  <a:cubicBezTo>
                    <a:pt x="1017" y="68"/>
                    <a:pt x="1017" y="66"/>
                    <a:pt x="1017" y="66"/>
                  </a:cubicBezTo>
                  <a:cubicBezTo>
                    <a:pt x="1018" y="66"/>
                    <a:pt x="1018" y="67"/>
                    <a:pt x="1018" y="67"/>
                  </a:cubicBezTo>
                  <a:cubicBezTo>
                    <a:pt x="1018" y="67"/>
                    <a:pt x="1018" y="67"/>
                    <a:pt x="1018" y="67"/>
                  </a:cubicBezTo>
                  <a:cubicBezTo>
                    <a:pt x="1018" y="67"/>
                    <a:pt x="1019" y="67"/>
                    <a:pt x="1019" y="67"/>
                  </a:cubicBezTo>
                  <a:cubicBezTo>
                    <a:pt x="1019" y="68"/>
                    <a:pt x="1019" y="69"/>
                    <a:pt x="1019" y="70"/>
                  </a:cubicBezTo>
                  <a:cubicBezTo>
                    <a:pt x="1019" y="71"/>
                    <a:pt x="1019" y="72"/>
                    <a:pt x="1019" y="72"/>
                  </a:cubicBezTo>
                  <a:cubicBezTo>
                    <a:pt x="1019" y="73"/>
                    <a:pt x="1020" y="72"/>
                    <a:pt x="1020" y="73"/>
                  </a:cubicBezTo>
                  <a:cubicBezTo>
                    <a:pt x="1020" y="73"/>
                    <a:pt x="1020" y="74"/>
                    <a:pt x="1020" y="74"/>
                  </a:cubicBezTo>
                  <a:cubicBezTo>
                    <a:pt x="1020" y="75"/>
                    <a:pt x="1020" y="73"/>
                    <a:pt x="1020" y="74"/>
                  </a:cubicBezTo>
                  <a:cubicBezTo>
                    <a:pt x="1021" y="74"/>
                    <a:pt x="1021" y="76"/>
                    <a:pt x="1021" y="76"/>
                  </a:cubicBezTo>
                  <a:cubicBezTo>
                    <a:pt x="1021" y="76"/>
                    <a:pt x="1021" y="74"/>
                    <a:pt x="1021" y="73"/>
                  </a:cubicBezTo>
                  <a:cubicBezTo>
                    <a:pt x="1021" y="73"/>
                    <a:pt x="1021" y="72"/>
                    <a:pt x="1021" y="72"/>
                  </a:cubicBezTo>
                  <a:cubicBezTo>
                    <a:pt x="1021" y="72"/>
                    <a:pt x="1022" y="72"/>
                    <a:pt x="1022" y="72"/>
                  </a:cubicBezTo>
                  <a:cubicBezTo>
                    <a:pt x="1022" y="72"/>
                    <a:pt x="1022" y="72"/>
                    <a:pt x="1022" y="71"/>
                  </a:cubicBezTo>
                  <a:cubicBezTo>
                    <a:pt x="1022" y="71"/>
                    <a:pt x="1022" y="71"/>
                    <a:pt x="1023" y="71"/>
                  </a:cubicBezTo>
                  <a:cubicBezTo>
                    <a:pt x="1023" y="70"/>
                    <a:pt x="1023" y="69"/>
                    <a:pt x="1023" y="69"/>
                  </a:cubicBezTo>
                  <a:cubicBezTo>
                    <a:pt x="1023" y="69"/>
                    <a:pt x="1023" y="70"/>
                    <a:pt x="1023" y="70"/>
                  </a:cubicBezTo>
                  <a:cubicBezTo>
                    <a:pt x="1023" y="70"/>
                    <a:pt x="1024" y="70"/>
                    <a:pt x="1024" y="70"/>
                  </a:cubicBezTo>
                  <a:cubicBezTo>
                    <a:pt x="1024" y="70"/>
                    <a:pt x="1024" y="72"/>
                    <a:pt x="1024" y="71"/>
                  </a:cubicBezTo>
                  <a:cubicBezTo>
                    <a:pt x="1024" y="71"/>
                    <a:pt x="1024" y="69"/>
                    <a:pt x="1024" y="69"/>
                  </a:cubicBezTo>
                  <a:cubicBezTo>
                    <a:pt x="1024" y="68"/>
                    <a:pt x="1025" y="68"/>
                    <a:pt x="1025" y="68"/>
                  </a:cubicBezTo>
                  <a:cubicBezTo>
                    <a:pt x="1025" y="67"/>
                    <a:pt x="1025" y="65"/>
                    <a:pt x="1025" y="65"/>
                  </a:cubicBezTo>
                  <a:cubicBezTo>
                    <a:pt x="1025" y="65"/>
                    <a:pt x="1025" y="65"/>
                    <a:pt x="1026" y="65"/>
                  </a:cubicBezTo>
                  <a:cubicBezTo>
                    <a:pt x="1026" y="65"/>
                    <a:pt x="1026" y="63"/>
                    <a:pt x="1026" y="63"/>
                  </a:cubicBezTo>
                  <a:cubicBezTo>
                    <a:pt x="1026" y="63"/>
                    <a:pt x="1026" y="64"/>
                    <a:pt x="1026" y="65"/>
                  </a:cubicBezTo>
                  <a:cubicBezTo>
                    <a:pt x="1026" y="65"/>
                    <a:pt x="1027" y="65"/>
                    <a:pt x="1027" y="65"/>
                  </a:cubicBezTo>
                  <a:cubicBezTo>
                    <a:pt x="1027" y="65"/>
                    <a:pt x="1027" y="64"/>
                    <a:pt x="1027" y="64"/>
                  </a:cubicBezTo>
                  <a:cubicBezTo>
                    <a:pt x="1027" y="65"/>
                    <a:pt x="1027" y="67"/>
                    <a:pt x="1027" y="67"/>
                  </a:cubicBezTo>
                  <a:cubicBezTo>
                    <a:pt x="1027" y="68"/>
                    <a:pt x="1028" y="68"/>
                    <a:pt x="1028" y="68"/>
                  </a:cubicBezTo>
                  <a:cubicBezTo>
                    <a:pt x="1028" y="68"/>
                    <a:pt x="1028" y="72"/>
                    <a:pt x="1028" y="72"/>
                  </a:cubicBezTo>
                  <a:cubicBezTo>
                    <a:pt x="1028" y="72"/>
                    <a:pt x="1028" y="69"/>
                    <a:pt x="1028" y="69"/>
                  </a:cubicBezTo>
                  <a:cubicBezTo>
                    <a:pt x="1029" y="68"/>
                    <a:pt x="1029" y="69"/>
                    <a:pt x="1029" y="69"/>
                  </a:cubicBezTo>
                  <a:cubicBezTo>
                    <a:pt x="1029" y="69"/>
                    <a:pt x="1029" y="68"/>
                    <a:pt x="1029" y="68"/>
                  </a:cubicBezTo>
                  <a:cubicBezTo>
                    <a:pt x="1029" y="68"/>
                    <a:pt x="1029" y="70"/>
                    <a:pt x="1029" y="69"/>
                  </a:cubicBezTo>
                  <a:cubicBezTo>
                    <a:pt x="1030" y="69"/>
                    <a:pt x="1030" y="68"/>
                    <a:pt x="1030" y="67"/>
                  </a:cubicBezTo>
                  <a:cubicBezTo>
                    <a:pt x="1030" y="66"/>
                    <a:pt x="1030" y="66"/>
                    <a:pt x="1030" y="66"/>
                  </a:cubicBezTo>
                  <a:cubicBezTo>
                    <a:pt x="1030" y="65"/>
                    <a:pt x="1030" y="66"/>
                    <a:pt x="1031" y="66"/>
                  </a:cubicBezTo>
                  <a:cubicBezTo>
                    <a:pt x="1031" y="66"/>
                    <a:pt x="1031" y="64"/>
                    <a:pt x="1031" y="64"/>
                  </a:cubicBezTo>
                  <a:cubicBezTo>
                    <a:pt x="1031" y="64"/>
                    <a:pt x="1031" y="65"/>
                    <a:pt x="1031" y="65"/>
                  </a:cubicBezTo>
                  <a:cubicBezTo>
                    <a:pt x="1032" y="64"/>
                    <a:pt x="1032" y="61"/>
                    <a:pt x="1032" y="60"/>
                  </a:cubicBezTo>
                  <a:cubicBezTo>
                    <a:pt x="1032" y="60"/>
                    <a:pt x="1032" y="60"/>
                    <a:pt x="1032" y="60"/>
                  </a:cubicBezTo>
                  <a:cubicBezTo>
                    <a:pt x="1032" y="60"/>
                    <a:pt x="1032" y="58"/>
                    <a:pt x="1032" y="58"/>
                  </a:cubicBezTo>
                  <a:cubicBezTo>
                    <a:pt x="1032" y="57"/>
                    <a:pt x="1033" y="59"/>
                    <a:pt x="1033" y="59"/>
                  </a:cubicBezTo>
                  <a:cubicBezTo>
                    <a:pt x="1033" y="59"/>
                    <a:pt x="1033" y="58"/>
                    <a:pt x="1033" y="58"/>
                  </a:cubicBezTo>
                  <a:cubicBezTo>
                    <a:pt x="1033" y="57"/>
                    <a:pt x="1033" y="55"/>
                    <a:pt x="1034" y="55"/>
                  </a:cubicBezTo>
                  <a:cubicBezTo>
                    <a:pt x="1034" y="55"/>
                    <a:pt x="1034" y="56"/>
                    <a:pt x="1034" y="56"/>
                  </a:cubicBezTo>
                  <a:cubicBezTo>
                    <a:pt x="1034" y="56"/>
                    <a:pt x="1034" y="53"/>
                    <a:pt x="1034" y="53"/>
                  </a:cubicBezTo>
                  <a:cubicBezTo>
                    <a:pt x="1034" y="53"/>
                    <a:pt x="1035" y="56"/>
                    <a:pt x="1035" y="56"/>
                  </a:cubicBezTo>
                  <a:cubicBezTo>
                    <a:pt x="1035" y="56"/>
                    <a:pt x="1035" y="54"/>
                    <a:pt x="1035" y="55"/>
                  </a:cubicBezTo>
                  <a:cubicBezTo>
                    <a:pt x="1035" y="55"/>
                    <a:pt x="1035" y="58"/>
                    <a:pt x="1035" y="58"/>
                  </a:cubicBezTo>
                  <a:cubicBezTo>
                    <a:pt x="1035" y="58"/>
                    <a:pt x="1036" y="54"/>
                    <a:pt x="1036" y="53"/>
                  </a:cubicBezTo>
                  <a:cubicBezTo>
                    <a:pt x="1036" y="53"/>
                    <a:pt x="1036" y="54"/>
                    <a:pt x="1036" y="54"/>
                  </a:cubicBezTo>
                  <a:cubicBezTo>
                    <a:pt x="1036" y="53"/>
                    <a:pt x="1036" y="51"/>
                    <a:pt x="1036" y="51"/>
                  </a:cubicBezTo>
                  <a:cubicBezTo>
                    <a:pt x="1037" y="50"/>
                    <a:pt x="1037" y="51"/>
                    <a:pt x="1037" y="51"/>
                  </a:cubicBezTo>
                  <a:cubicBezTo>
                    <a:pt x="1037" y="51"/>
                    <a:pt x="1037" y="51"/>
                    <a:pt x="1037" y="51"/>
                  </a:cubicBezTo>
                  <a:cubicBezTo>
                    <a:pt x="1037" y="51"/>
                    <a:pt x="1037" y="50"/>
                    <a:pt x="1037" y="50"/>
                  </a:cubicBezTo>
                  <a:cubicBezTo>
                    <a:pt x="1038" y="50"/>
                    <a:pt x="1038" y="53"/>
                    <a:pt x="1038" y="53"/>
                  </a:cubicBezTo>
                  <a:cubicBezTo>
                    <a:pt x="1038" y="54"/>
                    <a:pt x="1038" y="52"/>
                    <a:pt x="1038" y="52"/>
                  </a:cubicBezTo>
                  <a:cubicBezTo>
                    <a:pt x="1038" y="53"/>
                    <a:pt x="1038" y="55"/>
                    <a:pt x="1039" y="55"/>
                  </a:cubicBezTo>
                  <a:cubicBezTo>
                    <a:pt x="1039" y="55"/>
                    <a:pt x="1039" y="53"/>
                    <a:pt x="1039" y="52"/>
                  </a:cubicBezTo>
                  <a:cubicBezTo>
                    <a:pt x="1039" y="52"/>
                    <a:pt x="1039" y="53"/>
                    <a:pt x="1039" y="53"/>
                  </a:cubicBezTo>
                  <a:cubicBezTo>
                    <a:pt x="1040" y="52"/>
                    <a:pt x="1040" y="50"/>
                    <a:pt x="1040" y="50"/>
                  </a:cubicBezTo>
                  <a:cubicBezTo>
                    <a:pt x="1040" y="49"/>
                    <a:pt x="1040" y="49"/>
                    <a:pt x="1040" y="49"/>
                  </a:cubicBezTo>
                  <a:cubicBezTo>
                    <a:pt x="1040" y="49"/>
                    <a:pt x="1040" y="48"/>
                    <a:pt x="1040" y="48"/>
                  </a:cubicBezTo>
                  <a:cubicBezTo>
                    <a:pt x="1040" y="48"/>
                    <a:pt x="1041" y="47"/>
                    <a:pt x="1041" y="47"/>
                  </a:cubicBezTo>
                  <a:cubicBezTo>
                    <a:pt x="1041" y="47"/>
                    <a:pt x="1041" y="48"/>
                    <a:pt x="1041" y="48"/>
                  </a:cubicBezTo>
                  <a:cubicBezTo>
                    <a:pt x="1041" y="48"/>
                    <a:pt x="1041" y="48"/>
                    <a:pt x="1042" y="48"/>
                  </a:cubicBezTo>
                  <a:cubicBezTo>
                    <a:pt x="1042" y="48"/>
                    <a:pt x="1042" y="50"/>
                    <a:pt x="1042" y="50"/>
                  </a:cubicBezTo>
                  <a:cubicBezTo>
                    <a:pt x="1042" y="51"/>
                    <a:pt x="1042" y="50"/>
                    <a:pt x="1042" y="50"/>
                  </a:cubicBezTo>
                  <a:cubicBezTo>
                    <a:pt x="1042" y="50"/>
                    <a:pt x="1042" y="51"/>
                    <a:pt x="1043" y="51"/>
                  </a:cubicBezTo>
                  <a:cubicBezTo>
                    <a:pt x="1043" y="50"/>
                    <a:pt x="1043" y="49"/>
                    <a:pt x="1043" y="49"/>
                  </a:cubicBezTo>
                  <a:cubicBezTo>
                    <a:pt x="1043" y="49"/>
                    <a:pt x="1043" y="49"/>
                    <a:pt x="1043" y="49"/>
                  </a:cubicBezTo>
                  <a:cubicBezTo>
                    <a:pt x="1043" y="50"/>
                    <a:pt x="1044" y="50"/>
                    <a:pt x="1044" y="51"/>
                  </a:cubicBezTo>
                  <a:cubicBezTo>
                    <a:pt x="1044" y="51"/>
                    <a:pt x="1044" y="52"/>
                    <a:pt x="1044" y="52"/>
                  </a:cubicBezTo>
                  <a:cubicBezTo>
                    <a:pt x="1044" y="53"/>
                    <a:pt x="1044" y="54"/>
                    <a:pt x="1044" y="53"/>
                  </a:cubicBezTo>
                  <a:cubicBezTo>
                    <a:pt x="1045" y="53"/>
                    <a:pt x="1045" y="51"/>
                    <a:pt x="1045" y="51"/>
                  </a:cubicBezTo>
                  <a:cubicBezTo>
                    <a:pt x="1045" y="50"/>
                    <a:pt x="1045" y="52"/>
                    <a:pt x="1045" y="51"/>
                  </a:cubicBezTo>
                  <a:cubicBezTo>
                    <a:pt x="1045" y="51"/>
                    <a:pt x="1045" y="48"/>
                    <a:pt x="1045" y="48"/>
                  </a:cubicBezTo>
                  <a:cubicBezTo>
                    <a:pt x="1046" y="47"/>
                    <a:pt x="1046" y="49"/>
                    <a:pt x="1046" y="49"/>
                  </a:cubicBezTo>
                  <a:cubicBezTo>
                    <a:pt x="1046" y="49"/>
                    <a:pt x="1046" y="47"/>
                    <a:pt x="1046" y="47"/>
                  </a:cubicBezTo>
                  <a:cubicBezTo>
                    <a:pt x="1046" y="46"/>
                    <a:pt x="1047" y="48"/>
                    <a:pt x="1047" y="49"/>
                  </a:cubicBezTo>
                  <a:cubicBezTo>
                    <a:pt x="1047" y="49"/>
                    <a:pt x="1047" y="49"/>
                    <a:pt x="1047" y="49"/>
                  </a:cubicBezTo>
                  <a:cubicBezTo>
                    <a:pt x="1047" y="49"/>
                    <a:pt x="1047" y="49"/>
                    <a:pt x="1047" y="49"/>
                  </a:cubicBezTo>
                  <a:cubicBezTo>
                    <a:pt x="1048" y="49"/>
                    <a:pt x="1048" y="49"/>
                    <a:pt x="1048" y="49"/>
                  </a:cubicBezTo>
                  <a:cubicBezTo>
                    <a:pt x="1048" y="49"/>
                    <a:pt x="1048" y="50"/>
                    <a:pt x="1048" y="50"/>
                  </a:cubicBezTo>
                  <a:cubicBezTo>
                    <a:pt x="1048" y="51"/>
                    <a:pt x="1048" y="52"/>
                    <a:pt x="1048" y="53"/>
                  </a:cubicBezTo>
                  <a:cubicBezTo>
                    <a:pt x="1049" y="53"/>
                    <a:pt x="1049" y="53"/>
                    <a:pt x="1049" y="54"/>
                  </a:cubicBezTo>
                  <a:cubicBezTo>
                    <a:pt x="1049" y="54"/>
                    <a:pt x="1049" y="55"/>
                    <a:pt x="1049" y="56"/>
                  </a:cubicBezTo>
                  <a:cubicBezTo>
                    <a:pt x="1049" y="57"/>
                    <a:pt x="1049" y="58"/>
                    <a:pt x="1050" y="58"/>
                  </a:cubicBezTo>
                  <a:cubicBezTo>
                    <a:pt x="1050" y="59"/>
                    <a:pt x="1050" y="59"/>
                    <a:pt x="1050" y="60"/>
                  </a:cubicBezTo>
                  <a:cubicBezTo>
                    <a:pt x="1050" y="60"/>
                    <a:pt x="1050" y="61"/>
                    <a:pt x="1050" y="61"/>
                  </a:cubicBezTo>
                  <a:cubicBezTo>
                    <a:pt x="1050" y="62"/>
                    <a:pt x="1050" y="63"/>
                    <a:pt x="1051" y="63"/>
                  </a:cubicBezTo>
                  <a:cubicBezTo>
                    <a:pt x="1051" y="64"/>
                    <a:pt x="1051" y="64"/>
                    <a:pt x="1051" y="64"/>
                  </a:cubicBezTo>
                  <a:cubicBezTo>
                    <a:pt x="1051" y="65"/>
                    <a:pt x="1051" y="66"/>
                    <a:pt x="1051" y="67"/>
                  </a:cubicBezTo>
                  <a:cubicBezTo>
                    <a:pt x="1051" y="68"/>
                    <a:pt x="1052" y="68"/>
                    <a:pt x="1052" y="69"/>
                  </a:cubicBezTo>
                  <a:cubicBezTo>
                    <a:pt x="1052" y="69"/>
                    <a:pt x="1052" y="70"/>
                    <a:pt x="1052" y="71"/>
                  </a:cubicBezTo>
                  <a:cubicBezTo>
                    <a:pt x="1052" y="72"/>
                    <a:pt x="1052" y="72"/>
                    <a:pt x="1053" y="73"/>
                  </a:cubicBezTo>
                  <a:cubicBezTo>
                    <a:pt x="1053" y="74"/>
                    <a:pt x="1053" y="75"/>
                    <a:pt x="1053" y="75"/>
                  </a:cubicBezTo>
                  <a:cubicBezTo>
                    <a:pt x="1053" y="76"/>
                    <a:pt x="1053" y="76"/>
                    <a:pt x="1053" y="77"/>
                  </a:cubicBezTo>
                  <a:cubicBezTo>
                    <a:pt x="1053" y="77"/>
                    <a:pt x="1053" y="78"/>
                    <a:pt x="1053" y="77"/>
                  </a:cubicBezTo>
                  <a:cubicBezTo>
                    <a:pt x="1054" y="77"/>
                    <a:pt x="1054" y="76"/>
                    <a:pt x="1054" y="76"/>
                  </a:cubicBezTo>
                  <a:cubicBezTo>
                    <a:pt x="1054" y="76"/>
                    <a:pt x="1054" y="77"/>
                    <a:pt x="1054" y="77"/>
                  </a:cubicBezTo>
                  <a:cubicBezTo>
                    <a:pt x="1054" y="77"/>
                    <a:pt x="1055" y="75"/>
                    <a:pt x="1055" y="75"/>
                  </a:cubicBezTo>
                  <a:cubicBezTo>
                    <a:pt x="1055" y="75"/>
                    <a:pt x="1055" y="76"/>
                    <a:pt x="1055" y="76"/>
                  </a:cubicBezTo>
                  <a:cubicBezTo>
                    <a:pt x="1055" y="77"/>
                    <a:pt x="1055" y="78"/>
                    <a:pt x="1055" y="78"/>
                  </a:cubicBezTo>
                  <a:cubicBezTo>
                    <a:pt x="1056" y="79"/>
                    <a:pt x="1056" y="79"/>
                    <a:pt x="1056" y="80"/>
                  </a:cubicBezTo>
                  <a:cubicBezTo>
                    <a:pt x="1056" y="80"/>
                    <a:pt x="1056" y="79"/>
                    <a:pt x="1056" y="79"/>
                  </a:cubicBezTo>
                  <a:cubicBezTo>
                    <a:pt x="1056" y="79"/>
                    <a:pt x="1056" y="79"/>
                    <a:pt x="1056" y="79"/>
                  </a:cubicBezTo>
                  <a:cubicBezTo>
                    <a:pt x="1057" y="80"/>
                    <a:pt x="1057" y="80"/>
                    <a:pt x="1057" y="81"/>
                  </a:cubicBezTo>
                  <a:cubicBezTo>
                    <a:pt x="1057" y="81"/>
                    <a:pt x="1057" y="82"/>
                    <a:pt x="1057" y="82"/>
                  </a:cubicBezTo>
                  <a:cubicBezTo>
                    <a:pt x="1057" y="83"/>
                    <a:pt x="1057" y="83"/>
                    <a:pt x="1058" y="84"/>
                  </a:cubicBezTo>
                  <a:cubicBezTo>
                    <a:pt x="1058" y="84"/>
                    <a:pt x="1058" y="85"/>
                    <a:pt x="1058" y="85"/>
                  </a:cubicBezTo>
                  <a:cubicBezTo>
                    <a:pt x="1058" y="85"/>
                    <a:pt x="1058" y="85"/>
                    <a:pt x="1058" y="85"/>
                  </a:cubicBezTo>
                  <a:cubicBezTo>
                    <a:pt x="1058" y="85"/>
                    <a:pt x="1058" y="88"/>
                    <a:pt x="1059" y="88"/>
                  </a:cubicBezTo>
                  <a:cubicBezTo>
                    <a:pt x="1059" y="88"/>
                    <a:pt x="1059" y="88"/>
                    <a:pt x="1059" y="88"/>
                  </a:cubicBezTo>
                  <a:cubicBezTo>
                    <a:pt x="1059" y="88"/>
                    <a:pt x="1059" y="90"/>
                    <a:pt x="1059" y="90"/>
                  </a:cubicBezTo>
                  <a:cubicBezTo>
                    <a:pt x="1059" y="90"/>
                    <a:pt x="1060" y="89"/>
                    <a:pt x="1060" y="89"/>
                  </a:cubicBezTo>
                  <a:cubicBezTo>
                    <a:pt x="1060" y="89"/>
                    <a:pt x="1060" y="92"/>
                    <a:pt x="1060" y="92"/>
                  </a:cubicBezTo>
                  <a:cubicBezTo>
                    <a:pt x="1060" y="91"/>
                    <a:pt x="1060" y="88"/>
                    <a:pt x="1061" y="88"/>
                  </a:cubicBezTo>
                  <a:cubicBezTo>
                    <a:pt x="1061" y="88"/>
                    <a:pt x="1061" y="92"/>
                    <a:pt x="1061" y="92"/>
                  </a:cubicBezTo>
                  <a:cubicBezTo>
                    <a:pt x="1061" y="91"/>
                    <a:pt x="1061" y="88"/>
                    <a:pt x="1061" y="88"/>
                  </a:cubicBezTo>
                  <a:cubicBezTo>
                    <a:pt x="1061" y="88"/>
                    <a:pt x="1061" y="92"/>
                    <a:pt x="1061" y="92"/>
                  </a:cubicBezTo>
                  <a:cubicBezTo>
                    <a:pt x="1062" y="92"/>
                    <a:pt x="1062" y="88"/>
                    <a:pt x="1062" y="89"/>
                  </a:cubicBezTo>
                  <a:cubicBezTo>
                    <a:pt x="1062" y="89"/>
                    <a:pt x="1062" y="93"/>
                    <a:pt x="1062" y="93"/>
                  </a:cubicBezTo>
                  <a:cubicBezTo>
                    <a:pt x="1062" y="93"/>
                    <a:pt x="1063" y="91"/>
                    <a:pt x="1063" y="91"/>
                  </a:cubicBezTo>
                  <a:cubicBezTo>
                    <a:pt x="1063" y="91"/>
                    <a:pt x="1063" y="93"/>
                    <a:pt x="1063" y="92"/>
                  </a:cubicBezTo>
                  <a:cubicBezTo>
                    <a:pt x="1063" y="92"/>
                    <a:pt x="1063" y="90"/>
                    <a:pt x="1063" y="91"/>
                  </a:cubicBezTo>
                  <a:cubicBezTo>
                    <a:pt x="1064" y="91"/>
                    <a:pt x="1064" y="93"/>
                    <a:pt x="1064" y="93"/>
                  </a:cubicBezTo>
                  <a:cubicBezTo>
                    <a:pt x="1064" y="94"/>
                    <a:pt x="1064" y="92"/>
                    <a:pt x="1064" y="93"/>
                  </a:cubicBezTo>
                  <a:cubicBezTo>
                    <a:pt x="1064" y="93"/>
                    <a:pt x="1064" y="95"/>
                    <a:pt x="1064" y="96"/>
                  </a:cubicBezTo>
                  <a:cubicBezTo>
                    <a:pt x="1065" y="97"/>
                    <a:pt x="1065" y="97"/>
                    <a:pt x="1065" y="98"/>
                  </a:cubicBezTo>
                  <a:cubicBezTo>
                    <a:pt x="1065" y="98"/>
                    <a:pt x="1065" y="100"/>
                    <a:pt x="1065" y="101"/>
                  </a:cubicBezTo>
                  <a:cubicBezTo>
                    <a:pt x="1065" y="101"/>
                    <a:pt x="1066" y="101"/>
                    <a:pt x="1066" y="101"/>
                  </a:cubicBezTo>
                  <a:cubicBezTo>
                    <a:pt x="1066" y="102"/>
                    <a:pt x="1066" y="103"/>
                    <a:pt x="1066" y="103"/>
                  </a:cubicBezTo>
                  <a:cubicBezTo>
                    <a:pt x="1066" y="103"/>
                    <a:pt x="1066" y="102"/>
                    <a:pt x="1066" y="101"/>
                  </a:cubicBezTo>
                  <a:cubicBezTo>
                    <a:pt x="1066" y="101"/>
                    <a:pt x="1066" y="103"/>
                    <a:pt x="1067" y="103"/>
                  </a:cubicBezTo>
                  <a:cubicBezTo>
                    <a:pt x="1067" y="103"/>
                    <a:pt x="1067" y="102"/>
                    <a:pt x="1067" y="102"/>
                  </a:cubicBezTo>
                  <a:cubicBezTo>
                    <a:pt x="1067" y="101"/>
                    <a:pt x="1067" y="102"/>
                    <a:pt x="1067" y="102"/>
                  </a:cubicBezTo>
                  <a:cubicBezTo>
                    <a:pt x="1067" y="102"/>
                    <a:pt x="1068" y="100"/>
                    <a:pt x="1068" y="100"/>
                  </a:cubicBezTo>
                  <a:cubicBezTo>
                    <a:pt x="1068" y="100"/>
                    <a:pt x="1068" y="101"/>
                    <a:pt x="1068" y="102"/>
                  </a:cubicBezTo>
                  <a:cubicBezTo>
                    <a:pt x="1068" y="102"/>
                    <a:pt x="1068" y="101"/>
                    <a:pt x="1069" y="101"/>
                  </a:cubicBezTo>
                  <a:cubicBezTo>
                    <a:pt x="1069" y="101"/>
                    <a:pt x="1069" y="103"/>
                    <a:pt x="1069" y="103"/>
                  </a:cubicBezTo>
                  <a:cubicBezTo>
                    <a:pt x="1069" y="104"/>
                    <a:pt x="1069" y="104"/>
                    <a:pt x="1069" y="104"/>
                  </a:cubicBezTo>
                  <a:cubicBezTo>
                    <a:pt x="1069" y="104"/>
                    <a:pt x="1069" y="105"/>
                    <a:pt x="1069" y="105"/>
                  </a:cubicBezTo>
                  <a:cubicBezTo>
                    <a:pt x="1070" y="105"/>
                    <a:pt x="1070" y="105"/>
                    <a:pt x="1070" y="106"/>
                  </a:cubicBezTo>
                  <a:cubicBezTo>
                    <a:pt x="1070" y="107"/>
                    <a:pt x="1070" y="108"/>
                    <a:pt x="1070" y="108"/>
                  </a:cubicBezTo>
                  <a:cubicBezTo>
                    <a:pt x="1070" y="109"/>
                    <a:pt x="1071" y="110"/>
                    <a:pt x="1071" y="110"/>
                  </a:cubicBezTo>
                  <a:cubicBezTo>
                    <a:pt x="1071" y="111"/>
                    <a:pt x="1071" y="112"/>
                    <a:pt x="1071" y="113"/>
                  </a:cubicBezTo>
                  <a:cubicBezTo>
                    <a:pt x="1071" y="113"/>
                    <a:pt x="1071" y="115"/>
                    <a:pt x="1071" y="115"/>
                  </a:cubicBezTo>
                  <a:cubicBezTo>
                    <a:pt x="1071" y="115"/>
                    <a:pt x="1072" y="113"/>
                    <a:pt x="1072" y="114"/>
                  </a:cubicBezTo>
                  <a:cubicBezTo>
                    <a:pt x="1072" y="114"/>
                    <a:pt x="1072" y="117"/>
                    <a:pt x="1072" y="118"/>
                  </a:cubicBezTo>
                  <a:cubicBezTo>
                    <a:pt x="1072" y="118"/>
                    <a:pt x="1072" y="116"/>
                    <a:pt x="1072" y="116"/>
                  </a:cubicBezTo>
                  <a:cubicBezTo>
                    <a:pt x="1073" y="116"/>
                    <a:pt x="1073" y="118"/>
                    <a:pt x="1073" y="118"/>
                  </a:cubicBezTo>
                  <a:cubicBezTo>
                    <a:pt x="1073" y="118"/>
                    <a:pt x="1073" y="116"/>
                    <a:pt x="1073" y="116"/>
                  </a:cubicBezTo>
                  <a:cubicBezTo>
                    <a:pt x="1073" y="116"/>
                    <a:pt x="1073" y="119"/>
                    <a:pt x="1074" y="119"/>
                  </a:cubicBezTo>
                  <a:cubicBezTo>
                    <a:pt x="1074" y="119"/>
                    <a:pt x="1074" y="119"/>
                    <a:pt x="1074" y="119"/>
                  </a:cubicBezTo>
                  <a:cubicBezTo>
                    <a:pt x="1074" y="120"/>
                    <a:pt x="1074" y="123"/>
                    <a:pt x="1074" y="123"/>
                  </a:cubicBezTo>
                  <a:cubicBezTo>
                    <a:pt x="1074" y="124"/>
                    <a:pt x="1075" y="123"/>
                    <a:pt x="1075" y="123"/>
                  </a:cubicBezTo>
                  <a:cubicBezTo>
                    <a:pt x="1075" y="124"/>
                    <a:pt x="1075" y="126"/>
                    <a:pt x="1075" y="126"/>
                  </a:cubicBezTo>
                  <a:cubicBezTo>
                    <a:pt x="1075" y="126"/>
                    <a:pt x="1075" y="125"/>
                    <a:pt x="1075" y="124"/>
                  </a:cubicBezTo>
                  <a:cubicBezTo>
                    <a:pt x="1075" y="124"/>
                    <a:pt x="1076" y="124"/>
                    <a:pt x="1076" y="124"/>
                  </a:cubicBezTo>
                  <a:cubicBezTo>
                    <a:pt x="1076" y="124"/>
                    <a:pt x="1076" y="126"/>
                    <a:pt x="1076" y="126"/>
                  </a:cubicBezTo>
                  <a:cubicBezTo>
                    <a:pt x="1076" y="126"/>
                    <a:pt x="1077" y="126"/>
                    <a:pt x="1077" y="127"/>
                  </a:cubicBezTo>
                  <a:cubicBezTo>
                    <a:pt x="1077" y="127"/>
                    <a:pt x="1077" y="130"/>
                    <a:pt x="1077" y="130"/>
                  </a:cubicBezTo>
                  <a:cubicBezTo>
                    <a:pt x="1077" y="131"/>
                    <a:pt x="1077" y="129"/>
                    <a:pt x="1077" y="130"/>
                  </a:cubicBezTo>
                  <a:cubicBezTo>
                    <a:pt x="1077" y="130"/>
                    <a:pt x="1077" y="133"/>
                    <a:pt x="1078" y="134"/>
                  </a:cubicBezTo>
                  <a:cubicBezTo>
                    <a:pt x="1078" y="134"/>
                    <a:pt x="1078" y="132"/>
                    <a:pt x="1078" y="132"/>
                  </a:cubicBezTo>
                  <a:cubicBezTo>
                    <a:pt x="1078" y="132"/>
                    <a:pt x="1078" y="136"/>
                    <a:pt x="1078" y="136"/>
                  </a:cubicBezTo>
                  <a:cubicBezTo>
                    <a:pt x="1078" y="136"/>
                    <a:pt x="1079" y="136"/>
                    <a:pt x="1079" y="136"/>
                  </a:cubicBezTo>
                  <a:cubicBezTo>
                    <a:pt x="1079" y="136"/>
                    <a:pt x="1079" y="137"/>
                    <a:pt x="1079" y="138"/>
                  </a:cubicBezTo>
                  <a:cubicBezTo>
                    <a:pt x="1079" y="138"/>
                    <a:pt x="1079" y="138"/>
                    <a:pt x="1079" y="138"/>
                  </a:cubicBezTo>
                  <a:cubicBezTo>
                    <a:pt x="1079" y="138"/>
                    <a:pt x="1080" y="138"/>
                    <a:pt x="1080" y="138"/>
                  </a:cubicBezTo>
                  <a:cubicBezTo>
                    <a:pt x="1080" y="138"/>
                    <a:pt x="1080" y="138"/>
                    <a:pt x="1080" y="138"/>
                  </a:cubicBezTo>
                  <a:cubicBezTo>
                    <a:pt x="1080" y="138"/>
                    <a:pt x="1080" y="138"/>
                    <a:pt x="1080" y="138"/>
                  </a:cubicBezTo>
                  <a:cubicBezTo>
                    <a:pt x="1081" y="138"/>
                    <a:pt x="1081" y="139"/>
                    <a:pt x="1081" y="139"/>
                  </a:cubicBezTo>
                  <a:cubicBezTo>
                    <a:pt x="1081" y="139"/>
                    <a:pt x="1081" y="138"/>
                    <a:pt x="1081" y="138"/>
                  </a:cubicBezTo>
                  <a:cubicBezTo>
                    <a:pt x="1081" y="138"/>
                    <a:pt x="1082" y="140"/>
                    <a:pt x="1082" y="140"/>
                  </a:cubicBezTo>
                  <a:cubicBezTo>
                    <a:pt x="1082" y="140"/>
                    <a:pt x="1082" y="138"/>
                    <a:pt x="1082" y="138"/>
                  </a:cubicBezTo>
                  <a:cubicBezTo>
                    <a:pt x="1082" y="138"/>
                    <a:pt x="1082" y="140"/>
                    <a:pt x="1082" y="140"/>
                  </a:cubicBezTo>
                  <a:cubicBezTo>
                    <a:pt x="1082" y="140"/>
                    <a:pt x="1082" y="139"/>
                    <a:pt x="1083" y="139"/>
                  </a:cubicBezTo>
                  <a:cubicBezTo>
                    <a:pt x="1083" y="139"/>
                    <a:pt x="1083" y="140"/>
                    <a:pt x="1083" y="140"/>
                  </a:cubicBezTo>
                  <a:cubicBezTo>
                    <a:pt x="1083" y="140"/>
                    <a:pt x="1083" y="140"/>
                    <a:pt x="1083" y="141"/>
                  </a:cubicBezTo>
                  <a:cubicBezTo>
                    <a:pt x="1084" y="141"/>
                    <a:pt x="1084" y="141"/>
                    <a:pt x="1084" y="141"/>
                  </a:cubicBezTo>
                  <a:cubicBezTo>
                    <a:pt x="1084" y="141"/>
                    <a:pt x="1084" y="142"/>
                    <a:pt x="1084" y="142"/>
                  </a:cubicBezTo>
                  <a:cubicBezTo>
                    <a:pt x="1084" y="142"/>
                    <a:pt x="1084" y="141"/>
                    <a:pt x="1085" y="141"/>
                  </a:cubicBezTo>
                  <a:cubicBezTo>
                    <a:pt x="1085" y="141"/>
                    <a:pt x="1085" y="140"/>
                    <a:pt x="1085" y="140"/>
                  </a:cubicBezTo>
                  <a:cubicBezTo>
                    <a:pt x="1085" y="140"/>
                    <a:pt x="1085" y="141"/>
                    <a:pt x="1085" y="141"/>
                  </a:cubicBezTo>
                  <a:cubicBezTo>
                    <a:pt x="1085" y="141"/>
                    <a:pt x="1085" y="141"/>
                    <a:pt x="1086" y="142"/>
                  </a:cubicBezTo>
                  <a:cubicBezTo>
                    <a:pt x="1086" y="142"/>
                    <a:pt x="1086" y="145"/>
                    <a:pt x="1086" y="145"/>
                  </a:cubicBezTo>
                  <a:cubicBezTo>
                    <a:pt x="1086" y="145"/>
                    <a:pt x="1086" y="144"/>
                    <a:pt x="1086" y="144"/>
                  </a:cubicBezTo>
                  <a:cubicBezTo>
                    <a:pt x="1086" y="144"/>
                    <a:pt x="1087" y="146"/>
                    <a:pt x="1087" y="146"/>
                  </a:cubicBezTo>
                  <a:cubicBezTo>
                    <a:pt x="1087" y="146"/>
                    <a:pt x="1087" y="145"/>
                    <a:pt x="1087" y="145"/>
                  </a:cubicBezTo>
                  <a:cubicBezTo>
                    <a:pt x="1087" y="145"/>
                    <a:pt x="1087" y="146"/>
                    <a:pt x="1087" y="146"/>
                  </a:cubicBezTo>
                  <a:cubicBezTo>
                    <a:pt x="1087" y="146"/>
                    <a:pt x="1088" y="143"/>
                    <a:pt x="1088" y="143"/>
                  </a:cubicBezTo>
                  <a:cubicBezTo>
                    <a:pt x="1088" y="143"/>
                    <a:pt x="1088" y="146"/>
                    <a:pt x="1088" y="145"/>
                  </a:cubicBezTo>
                  <a:cubicBezTo>
                    <a:pt x="1088" y="145"/>
                    <a:pt x="1088" y="142"/>
                    <a:pt x="1088" y="143"/>
                  </a:cubicBezTo>
                  <a:cubicBezTo>
                    <a:pt x="1089" y="143"/>
                    <a:pt x="1089" y="148"/>
                    <a:pt x="1089" y="148"/>
                  </a:cubicBezTo>
                  <a:cubicBezTo>
                    <a:pt x="1089" y="149"/>
                    <a:pt x="1089" y="147"/>
                    <a:pt x="1089" y="147"/>
                  </a:cubicBezTo>
                  <a:cubicBezTo>
                    <a:pt x="1089" y="147"/>
                    <a:pt x="1090" y="148"/>
                    <a:pt x="1090" y="148"/>
                  </a:cubicBezTo>
                  <a:cubicBezTo>
                    <a:pt x="1090" y="147"/>
                    <a:pt x="1090" y="145"/>
                    <a:pt x="1090" y="145"/>
                  </a:cubicBezTo>
                  <a:cubicBezTo>
                    <a:pt x="1090" y="145"/>
                    <a:pt x="1090" y="146"/>
                    <a:pt x="1090" y="146"/>
                  </a:cubicBezTo>
                  <a:cubicBezTo>
                    <a:pt x="1090" y="147"/>
                    <a:pt x="1091" y="146"/>
                    <a:pt x="1091" y="146"/>
                  </a:cubicBezTo>
                  <a:cubicBezTo>
                    <a:pt x="1091" y="147"/>
                    <a:pt x="1091" y="148"/>
                    <a:pt x="1091" y="149"/>
                  </a:cubicBezTo>
                  <a:cubicBezTo>
                    <a:pt x="1091" y="149"/>
                    <a:pt x="1091" y="149"/>
                    <a:pt x="1091" y="150"/>
                  </a:cubicBezTo>
                  <a:cubicBezTo>
                    <a:pt x="1092" y="150"/>
                    <a:pt x="1092" y="151"/>
                    <a:pt x="1092" y="151"/>
                  </a:cubicBezTo>
                  <a:cubicBezTo>
                    <a:pt x="1092" y="152"/>
                    <a:pt x="1092" y="153"/>
                    <a:pt x="1092" y="153"/>
                  </a:cubicBezTo>
                  <a:cubicBezTo>
                    <a:pt x="1092" y="154"/>
                    <a:pt x="1092" y="154"/>
                    <a:pt x="1093" y="155"/>
                  </a:cubicBezTo>
                  <a:cubicBezTo>
                    <a:pt x="1093" y="155"/>
                    <a:pt x="1093" y="156"/>
                    <a:pt x="1093" y="157"/>
                  </a:cubicBezTo>
                  <a:cubicBezTo>
                    <a:pt x="1093" y="158"/>
                    <a:pt x="1093" y="159"/>
                    <a:pt x="1093" y="160"/>
                  </a:cubicBezTo>
                  <a:cubicBezTo>
                    <a:pt x="1093" y="161"/>
                    <a:pt x="1093" y="161"/>
                    <a:pt x="1094" y="162"/>
                  </a:cubicBezTo>
                  <a:cubicBezTo>
                    <a:pt x="1094" y="163"/>
                    <a:pt x="1094" y="164"/>
                    <a:pt x="1094" y="164"/>
                  </a:cubicBezTo>
                  <a:cubicBezTo>
                    <a:pt x="1094" y="165"/>
                    <a:pt x="1094" y="165"/>
                    <a:pt x="1094" y="166"/>
                  </a:cubicBezTo>
                  <a:cubicBezTo>
                    <a:pt x="1094" y="167"/>
                    <a:pt x="1095" y="168"/>
                    <a:pt x="1095" y="169"/>
                  </a:cubicBezTo>
                  <a:cubicBezTo>
                    <a:pt x="1095" y="170"/>
                    <a:pt x="1095" y="170"/>
                    <a:pt x="1095" y="170"/>
                  </a:cubicBezTo>
                  <a:cubicBezTo>
                    <a:pt x="1095" y="171"/>
                    <a:pt x="1095" y="173"/>
                    <a:pt x="1095" y="173"/>
                  </a:cubicBezTo>
                  <a:cubicBezTo>
                    <a:pt x="1095" y="174"/>
                    <a:pt x="1096" y="174"/>
                    <a:pt x="1096" y="174"/>
                  </a:cubicBezTo>
                  <a:cubicBezTo>
                    <a:pt x="1096" y="175"/>
                    <a:pt x="1096" y="177"/>
                    <a:pt x="1096" y="178"/>
                  </a:cubicBezTo>
                  <a:cubicBezTo>
                    <a:pt x="1096" y="178"/>
                    <a:pt x="1096" y="178"/>
                    <a:pt x="1096" y="179"/>
                  </a:cubicBezTo>
                  <a:cubicBezTo>
                    <a:pt x="1097" y="180"/>
                    <a:pt x="1097" y="182"/>
                    <a:pt x="1097" y="183"/>
                  </a:cubicBezTo>
                  <a:cubicBezTo>
                    <a:pt x="1097" y="183"/>
                    <a:pt x="1097" y="184"/>
                    <a:pt x="1097" y="185"/>
                  </a:cubicBezTo>
                  <a:cubicBezTo>
                    <a:pt x="1097" y="186"/>
                    <a:pt x="1098" y="187"/>
                    <a:pt x="1098" y="188"/>
                  </a:cubicBezTo>
                  <a:cubicBezTo>
                    <a:pt x="1098" y="188"/>
                    <a:pt x="1098" y="189"/>
                    <a:pt x="1098" y="189"/>
                  </a:cubicBezTo>
                  <a:cubicBezTo>
                    <a:pt x="1098" y="190"/>
                    <a:pt x="1098" y="191"/>
                    <a:pt x="1098" y="192"/>
                  </a:cubicBezTo>
                  <a:cubicBezTo>
                    <a:pt x="1098" y="193"/>
                    <a:pt x="1099" y="193"/>
                    <a:pt x="1099" y="194"/>
                  </a:cubicBezTo>
                  <a:cubicBezTo>
                    <a:pt x="1099" y="195"/>
                    <a:pt x="1099" y="195"/>
                    <a:pt x="1099" y="196"/>
                  </a:cubicBezTo>
                  <a:cubicBezTo>
                    <a:pt x="1099" y="197"/>
                    <a:pt x="1099" y="199"/>
                    <a:pt x="1099" y="200"/>
                  </a:cubicBezTo>
                  <a:cubicBezTo>
                    <a:pt x="1099" y="200"/>
                    <a:pt x="1100" y="200"/>
                    <a:pt x="1100" y="200"/>
                  </a:cubicBezTo>
                  <a:cubicBezTo>
                    <a:pt x="1100" y="201"/>
                    <a:pt x="1100" y="202"/>
                    <a:pt x="1100" y="203"/>
                  </a:cubicBezTo>
                  <a:cubicBezTo>
                    <a:pt x="1100" y="203"/>
                    <a:pt x="1100" y="203"/>
                    <a:pt x="1100" y="203"/>
                  </a:cubicBezTo>
                  <a:cubicBezTo>
                    <a:pt x="1101" y="204"/>
                    <a:pt x="1101" y="207"/>
                    <a:pt x="1101" y="207"/>
                  </a:cubicBezTo>
                  <a:cubicBezTo>
                    <a:pt x="1101" y="208"/>
                    <a:pt x="1101" y="206"/>
                    <a:pt x="1101" y="206"/>
                  </a:cubicBezTo>
                  <a:cubicBezTo>
                    <a:pt x="1101" y="206"/>
                    <a:pt x="1101" y="209"/>
                    <a:pt x="1102" y="210"/>
                  </a:cubicBezTo>
                  <a:cubicBezTo>
                    <a:pt x="1102" y="210"/>
                    <a:pt x="1102" y="208"/>
                    <a:pt x="1102" y="209"/>
                  </a:cubicBezTo>
                  <a:cubicBezTo>
                    <a:pt x="1102" y="209"/>
                    <a:pt x="1102" y="212"/>
                    <a:pt x="1102" y="213"/>
                  </a:cubicBezTo>
                  <a:cubicBezTo>
                    <a:pt x="1102" y="214"/>
                    <a:pt x="1103" y="214"/>
                    <a:pt x="1103" y="215"/>
                  </a:cubicBezTo>
                  <a:cubicBezTo>
                    <a:pt x="1103" y="215"/>
                    <a:pt x="1103" y="216"/>
                    <a:pt x="1103" y="217"/>
                  </a:cubicBezTo>
                  <a:cubicBezTo>
                    <a:pt x="1103" y="217"/>
                    <a:pt x="1103" y="217"/>
                    <a:pt x="1103" y="217"/>
                  </a:cubicBezTo>
                  <a:cubicBezTo>
                    <a:pt x="1103" y="217"/>
                    <a:pt x="1104" y="216"/>
                    <a:pt x="1104" y="216"/>
                  </a:cubicBezTo>
                  <a:cubicBezTo>
                    <a:pt x="1104" y="216"/>
                    <a:pt x="1104" y="218"/>
                    <a:pt x="1104" y="218"/>
                  </a:cubicBezTo>
                  <a:cubicBezTo>
                    <a:pt x="1104" y="218"/>
                    <a:pt x="1104" y="216"/>
                    <a:pt x="1105" y="216"/>
                  </a:cubicBezTo>
                  <a:cubicBezTo>
                    <a:pt x="1105" y="216"/>
                    <a:pt x="1105" y="218"/>
                    <a:pt x="1105" y="218"/>
                  </a:cubicBezTo>
                  <a:cubicBezTo>
                    <a:pt x="1105" y="218"/>
                    <a:pt x="1105" y="217"/>
                    <a:pt x="1105" y="217"/>
                  </a:cubicBezTo>
                  <a:cubicBezTo>
                    <a:pt x="1105" y="217"/>
                    <a:pt x="1106" y="219"/>
                    <a:pt x="1106" y="220"/>
                  </a:cubicBezTo>
                  <a:cubicBezTo>
                    <a:pt x="1106" y="220"/>
                    <a:pt x="1106" y="221"/>
                    <a:pt x="1106" y="221"/>
                  </a:cubicBezTo>
                  <a:cubicBezTo>
                    <a:pt x="1106" y="221"/>
                    <a:pt x="1106" y="222"/>
                    <a:pt x="1106" y="222"/>
                  </a:cubicBezTo>
                  <a:cubicBezTo>
                    <a:pt x="1106" y="223"/>
                    <a:pt x="1107" y="223"/>
                    <a:pt x="1107" y="224"/>
                  </a:cubicBezTo>
                  <a:cubicBezTo>
                    <a:pt x="1107" y="224"/>
                    <a:pt x="1107" y="224"/>
                    <a:pt x="1107" y="224"/>
                  </a:cubicBezTo>
                  <a:cubicBezTo>
                    <a:pt x="1107" y="225"/>
                    <a:pt x="1107" y="226"/>
                    <a:pt x="1107" y="226"/>
                  </a:cubicBezTo>
                  <a:cubicBezTo>
                    <a:pt x="1108" y="227"/>
                    <a:pt x="1108" y="226"/>
                    <a:pt x="1108" y="226"/>
                  </a:cubicBezTo>
                  <a:cubicBezTo>
                    <a:pt x="1108" y="226"/>
                    <a:pt x="1108" y="228"/>
                    <a:pt x="1108" y="228"/>
                  </a:cubicBezTo>
                  <a:cubicBezTo>
                    <a:pt x="1108" y="228"/>
                    <a:pt x="1108" y="224"/>
                    <a:pt x="1108" y="223"/>
                  </a:cubicBezTo>
                  <a:cubicBezTo>
                    <a:pt x="1109" y="223"/>
                    <a:pt x="1109" y="222"/>
                    <a:pt x="1109" y="222"/>
                  </a:cubicBezTo>
                  <a:cubicBezTo>
                    <a:pt x="1109" y="221"/>
                    <a:pt x="1109" y="220"/>
                    <a:pt x="1109" y="219"/>
                  </a:cubicBezTo>
                  <a:cubicBezTo>
                    <a:pt x="1109" y="219"/>
                    <a:pt x="1109" y="218"/>
                    <a:pt x="1110" y="217"/>
                  </a:cubicBezTo>
                  <a:cubicBezTo>
                    <a:pt x="1110" y="217"/>
                    <a:pt x="1110" y="217"/>
                    <a:pt x="1110" y="216"/>
                  </a:cubicBezTo>
                  <a:cubicBezTo>
                    <a:pt x="1110" y="216"/>
                    <a:pt x="1110" y="216"/>
                    <a:pt x="1110" y="216"/>
                  </a:cubicBezTo>
                  <a:cubicBezTo>
                    <a:pt x="1111" y="215"/>
                    <a:pt x="1111" y="215"/>
                    <a:pt x="1111" y="215"/>
                  </a:cubicBezTo>
                  <a:cubicBezTo>
                    <a:pt x="1111" y="214"/>
                    <a:pt x="1111" y="213"/>
                    <a:pt x="1111" y="212"/>
                  </a:cubicBezTo>
                  <a:cubicBezTo>
                    <a:pt x="1111" y="212"/>
                    <a:pt x="1111" y="213"/>
                    <a:pt x="1111" y="213"/>
                  </a:cubicBezTo>
                  <a:cubicBezTo>
                    <a:pt x="1111" y="213"/>
                    <a:pt x="1112" y="211"/>
                    <a:pt x="1112" y="211"/>
                  </a:cubicBezTo>
                  <a:cubicBezTo>
                    <a:pt x="1112" y="210"/>
                    <a:pt x="1112" y="212"/>
                    <a:pt x="1112" y="212"/>
                  </a:cubicBezTo>
                  <a:cubicBezTo>
                    <a:pt x="1112" y="212"/>
                    <a:pt x="1112" y="211"/>
                    <a:pt x="1113" y="211"/>
                  </a:cubicBezTo>
                  <a:cubicBezTo>
                    <a:pt x="1113" y="211"/>
                    <a:pt x="1113" y="211"/>
                    <a:pt x="1113" y="212"/>
                  </a:cubicBezTo>
                  <a:cubicBezTo>
                    <a:pt x="1113" y="212"/>
                    <a:pt x="1113" y="212"/>
                    <a:pt x="1113" y="213"/>
                  </a:cubicBezTo>
                  <a:cubicBezTo>
                    <a:pt x="1113" y="213"/>
                    <a:pt x="1114" y="214"/>
                    <a:pt x="1114" y="215"/>
                  </a:cubicBezTo>
                  <a:cubicBezTo>
                    <a:pt x="1114" y="215"/>
                    <a:pt x="1114" y="216"/>
                    <a:pt x="1114" y="216"/>
                  </a:cubicBezTo>
                  <a:cubicBezTo>
                    <a:pt x="1114" y="216"/>
                    <a:pt x="1114" y="216"/>
                    <a:pt x="1114" y="217"/>
                  </a:cubicBezTo>
                  <a:cubicBezTo>
                    <a:pt x="1114" y="217"/>
                    <a:pt x="1115" y="217"/>
                    <a:pt x="1115" y="218"/>
                  </a:cubicBezTo>
                  <a:cubicBezTo>
                    <a:pt x="1115" y="218"/>
                    <a:pt x="1115" y="219"/>
                    <a:pt x="1115" y="219"/>
                  </a:cubicBezTo>
                  <a:cubicBezTo>
                    <a:pt x="1115" y="220"/>
                    <a:pt x="1115" y="220"/>
                    <a:pt x="1115" y="221"/>
                  </a:cubicBezTo>
                  <a:cubicBezTo>
                    <a:pt x="1116" y="221"/>
                    <a:pt x="1116" y="221"/>
                    <a:pt x="1116" y="221"/>
                  </a:cubicBezTo>
                  <a:cubicBezTo>
                    <a:pt x="1116" y="221"/>
                    <a:pt x="1116" y="222"/>
                    <a:pt x="1116" y="222"/>
                  </a:cubicBezTo>
                  <a:cubicBezTo>
                    <a:pt x="1116" y="223"/>
                    <a:pt x="1116" y="221"/>
                    <a:pt x="1116" y="222"/>
                  </a:cubicBezTo>
                  <a:cubicBezTo>
                    <a:pt x="1117" y="222"/>
                    <a:pt x="1117" y="223"/>
                    <a:pt x="1117" y="224"/>
                  </a:cubicBezTo>
                  <a:cubicBezTo>
                    <a:pt x="1117" y="225"/>
                    <a:pt x="1117" y="225"/>
                    <a:pt x="1117" y="225"/>
                  </a:cubicBezTo>
                  <a:cubicBezTo>
                    <a:pt x="1117" y="226"/>
                    <a:pt x="1117" y="227"/>
                    <a:pt x="1118" y="228"/>
                  </a:cubicBezTo>
                  <a:cubicBezTo>
                    <a:pt x="1118" y="229"/>
                    <a:pt x="1118" y="229"/>
                    <a:pt x="1118" y="229"/>
                  </a:cubicBezTo>
                  <a:cubicBezTo>
                    <a:pt x="1118" y="230"/>
                    <a:pt x="1118" y="230"/>
                    <a:pt x="1118" y="230"/>
                  </a:cubicBezTo>
                  <a:cubicBezTo>
                    <a:pt x="1119" y="231"/>
                    <a:pt x="1119" y="231"/>
                    <a:pt x="1119" y="232"/>
                  </a:cubicBezTo>
                  <a:cubicBezTo>
                    <a:pt x="1119" y="232"/>
                    <a:pt x="1119" y="232"/>
                    <a:pt x="1119" y="233"/>
                  </a:cubicBezTo>
                  <a:cubicBezTo>
                    <a:pt x="1119" y="234"/>
                    <a:pt x="1119" y="236"/>
                    <a:pt x="1119" y="236"/>
                  </a:cubicBezTo>
                  <a:cubicBezTo>
                    <a:pt x="1119" y="237"/>
                    <a:pt x="1120" y="236"/>
                    <a:pt x="1120" y="237"/>
                  </a:cubicBezTo>
                  <a:cubicBezTo>
                    <a:pt x="1120" y="237"/>
                    <a:pt x="1120" y="239"/>
                    <a:pt x="1120" y="240"/>
                  </a:cubicBezTo>
                  <a:cubicBezTo>
                    <a:pt x="1120" y="241"/>
                    <a:pt x="1120" y="241"/>
                    <a:pt x="1121" y="241"/>
                  </a:cubicBezTo>
                  <a:cubicBezTo>
                    <a:pt x="1121" y="242"/>
                    <a:pt x="1121" y="243"/>
                    <a:pt x="1121" y="243"/>
                  </a:cubicBezTo>
                  <a:cubicBezTo>
                    <a:pt x="1121" y="242"/>
                    <a:pt x="1121" y="241"/>
                    <a:pt x="1121" y="239"/>
                  </a:cubicBezTo>
                  <a:cubicBezTo>
                    <a:pt x="1121" y="238"/>
                    <a:pt x="1122" y="237"/>
                    <a:pt x="1122" y="236"/>
                  </a:cubicBezTo>
                  <a:cubicBezTo>
                    <a:pt x="1122" y="236"/>
                    <a:pt x="1122" y="234"/>
                    <a:pt x="1122" y="234"/>
                  </a:cubicBezTo>
                  <a:cubicBezTo>
                    <a:pt x="1122" y="234"/>
                    <a:pt x="1122" y="235"/>
                    <a:pt x="1122" y="236"/>
                  </a:cubicBezTo>
                  <a:cubicBezTo>
                    <a:pt x="1122" y="237"/>
                    <a:pt x="1123" y="237"/>
                    <a:pt x="1123" y="238"/>
                  </a:cubicBezTo>
                  <a:cubicBezTo>
                    <a:pt x="1123" y="240"/>
                    <a:pt x="1123" y="242"/>
                    <a:pt x="1123" y="243"/>
                  </a:cubicBezTo>
                  <a:cubicBezTo>
                    <a:pt x="1123" y="245"/>
                    <a:pt x="1123" y="246"/>
                    <a:pt x="1123" y="248"/>
                  </a:cubicBezTo>
                  <a:cubicBezTo>
                    <a:pt x="1124" y="249"/>
                    <a:pt x="1124" y="251"/>
                    <a:pt x="1124" y="253"/>
                  </a:cubicBezTo>
                  <a:cubicBezTo>
                    <a:pt x="1124" y="255"/>
                    <a:pt x="1124" y="258"/>
                    <a:pt x="1124" y="260"/>
                  </a:cubicBezTo>
                  <a:cubicBezTo>
                    <a:pt x="1124" y="262"/>
                    <a:pt x="1124" y="263"/>
                    <a:pt x="1124" y="265"/>
                  </a:cubicBezTo>
                  <a:cubicBezTo>
                    <a:pt x="1125" y="266"/>
                    <a:pt x="1125" y="269"/>
                    <a:pt x="1125" y="270"/>
                  </a:cubicBezTo>
                  <a:cubicBezTo>
                    <a:pt x="1125" y="271"/>
                    <a:pt x="1125" y="271"/>
                    <a:pt x="1125" y="272"/>
                  </a:cubicBezTo>
                  <a:cubicBezTo>
                    <a:pt x="1125" y="272"/>
                    <a:pt x="1126" y="273"/>
                    <a:pt x="1126" y="273"/>
                  </a:cubicBezTo>
                  <a:cubicBezTo>
                    <a:pt x="1126" y="273"/>
                    <a:pt x="1126" y="273"/>
                    <a:pt x="1126" y="274"/>
                  </a:cubicBezTo>
                  <a:cubicBezTo>
                    <a:pt x="1126" y="274"/>
                    <a:pt x="1126" y="275"/>
                    <a:pt x="1126" y="276"/>
                  </a:cubicBezTo>
                  <a:cubicBezTo>
                    <a:pt x="1127" y="276"/>
                    <a:pt x="1127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cubicBezTo>
                    <a:pt x="1127" y="276"/>
                    <a:pt x="1127" y="277"/>
                    <a:pt x="1127" y="277"/>
                  </a:cubicBezTo>
                  <a:cubicBezTo>
                    <a:pt x="1128" y="278"/>
                    <a:pt x="1128" y="280"/>
                    <a:pt x="1128" y="281"/>
                  </a:cubicBezTo>
                  <a:cubicBezTo>
                    <a:pt x="1128" y="282"/>
                    <a:pt x="1128" y="282"/>
                    <a:pt x="1128" y="283"/>
                  </a:cubicBezTo>
                  <a:cubicBezTo>
                    <a:pt x="1128" y="284"/>
                    <a:pt x="1128" y="285"/>
                    <a:pt x="1129" y="286"/>
                  </a:cubicBezTo>
                  <a:cubicBezTo>
                    <a:pt x="1129" y="287"/>
                    <a:pt x="1129" y="287"/>
                    <a:pt x="1129" y="288"/>
                  </a:cubicBezTo>
                  <a:cubicBezTo>
                    <a:pt x="1129" y="289"/>
                    <a:pt x="1129" y="291"/>
                    <a:pt x="1129" y="292"/>
                  </a:cubicBezTo>
                  <a:cubicBezTo>
                    <a:pt x="1129" y="294"/>
                    <a:pt x="1129" y="295"/>
                    <a:pt x="1130" y="296"/>
                  </a:cubicBezTo>
                  <a:cubicBezTo>
                    <a:pt x="1130" y="297"/>
                    <a:pt x="1130" y="298"/>
                    <a:pt x="1130" y="299"/>
                  </a:cubicBezTo>
                  <a:cubicBezTo>
                    <a:pt x="1130" y="300"/>
                    <a:pt x="1130" y="301"/>
                    <a:pt x="1130" y="302"/>
                  </a:cubicBezTo>
                  <a:cubicBezTo>
                    <a:pt x="1130" y="302"/>
                    <a:pt x="1131" y="302"/>
                    <a:pt x="1131" y="302"/>
                  </a:cubicBezTo>
                  <a:cubicBezTo>
                    <a:pt x="1131" y="302"/>
                    <a:pt x="1131" y="303"/>
                    <a:pt x="1131" y="304"/>
                  </a:cubicBezTo>
                  <a:cubicBezTo>
                    <a:pt x="1131" y="304"/>
                    <a:pt x="1131" y="305"/>
                    <a:pt x="1132" y="305"/>
                  </a:cubicBezTo>
                  <a:cubicBezTo>
                    <a:pt x="1132" y="305"/>
                    <a:pt x="1132" y="305"/>
                    <a:pt x="1132" y="305"/>
                  </a:cubicBezTo>
                  <a:cubicBezTo>
                    <a:pt x="1132" y="304"/>
                    <a:pt x="1132" y="303"/>
                    <a:pt x="1132" y="302"/>
                  </a:cubicBezTo>
                  <a:cubicBezTo>
                    <a:pt x="1132" y="301"/>
                    <a:pt x="1132" y="301"/>
                    <a:pt x="1132" y="301"/>
                  </a:cubicBezTo>
                  <a:cubicBezTo>
                    <a:pt x="1133" y="300"/>
                    <a:pt x="1133" y="299"/>
                    <a:pt x="1133" y="298"/>
                  </a:cubicBezTo>
                  <a:cubicBezTo>
                    <a:pt x="1133" y="298"/>
                    <a:pt x="1133" y="299"/>
                    <a:pt x="1133" y="299"/>
                  </a:cubicBezTo>
                  <a:cubicBezTo>
                    <a:pt x="1133" y="299"/>
                    <a:pt x="1134" y="298"/>
                    <a:pt x="1134" y="298"/>
                  </a:cubicBezTo>
                  <a:cubicBezTo>
                    <a:pt x="1134" y="298"/>
                    <a:pt x="1134" y="298"/>
                    <a:pt x="1134" y="298"/>
                  </a:cubicBezTo>
                  <a:cubicBezTo>
                    <a:pt x="1134" y="299"/>
                    <a:pt x="1134" y="299"/>
                    <a:pt x="1134" y="299"/>
                  </a:cubicBezTo>
                  <a:cubicBezTo>
                    <a:pt x="1135" y="299"/>
                    <a:pt x="1135" y="301"/>
                    <a:pt x="1135" y="301"/>
                  </a:cubicBezTo>
                  <a:cubicBezTo>
                    <a:pt x="1135" y="301"/>
                    <a:pt x="1135" y="301"/>
                    <a:pt x="1135" y="301"/>
                  </a:cubicBezTo>
                  <a:cubicBezTo>
                    <a:pt x="1135" y="301"/>
                    <a:pt x="1135" y="303"/>
                    <a:pt x="1135" y="303"/>
                  </a:cubicBezTo>
                  <a:cubicBezTo>
                    <a:pt x="1136" y="303"/>
                    <a:pt x="1136" y="301"/>
                    <a:pt x="1136" y="301"/>
                  </a:cubicBezTo>
                  <a:cubicBezTo>
                    <a:pt x="1136" y="301"/>
                    <a:pt x="1136" y="301"/>
                    <a:pt x="1136" y="301"/>
                  </a:cubicBezTo>
                  <a:cubicBezTo>
                    <a:pt x="1136" y="301"/>
                    <a:pt x="1136" y="301"/>
                    <a:pt x="1137" y="301"/>
                  </a:cubicBezTo>
                  <a:cubicBezTo>
                    <a:pt x="1137" y="301"/>
                    <a:pt x="1137" y="302"/>
                    <a:pt x="1137" y="302"/>
                  </a:cubicBezTo>
                  <a:cubicBezTo>
                    <a:pt x="1137" y="303"/>
                    <a:pt x="1137" y="302"/>
                    <a:pt x="1137" y="302"/>
                  </a:cubicBezTo>
                  <a:cubicBezTo>
                    <a:pt x="1137" y="303"/>
                    <a:pt x="1137" y="304"/>
                    <a:pt x="1138" y="305"/>
                  </a:cubicBezTo>
                  <a:cubicBezTo>
                    <a:pt x="1138" y="306"/>
                    <a:pt x="1138" y="306"/>
                    <a:pt x="1138" y="307"/>
                  </a:cubicBezTo>
                  <a:cubicBezTo>
                    <a:pt x="1138" y="308"/>
                    <a:pt x="1138" y="311"/>
                    <a:pt x="1138" y="312"/>
                  </a:cubicBezTo>
                  <a:cubicBezTo>
                    <a:pt x="1138" y="312"/>
                    <a:pt x="1139" y="313"/>
                    <a:pt x="1139" y="313"/>
                  </a:cubicBezTo>
                  <a:cubicBezTo>
                    <a:pt x="1139" y="314"/>
                    <a:pt x="1139" y="314"/>
                    <a:pt x="1139" y="315"/>
                  </a:cubicBezTo>
                  <a:cubicBezTo>
                    <a:pt x="1139" y="316"/>
                    <a:pt x="1139" y="318"/>
                    <a:pt x="1140" y="319"/>
                  </a:cubicBezTo>
                  <a:cubicBezTo>
                    <a:pt x="1140" y="320"/>
                    <a:pt x="1140" y="321"/>
                    <a:pt x="1140" y="323"/>
                  </a:cubicBezTo>
                  <a:cubicBezTo>
                    <a:pt x="1140" y="324"/>
                    <a:pt x="1140" y="325"/>
                    <a:pt x="1140" y="327"/>
                  </a:cubicBezTo>
                  <a:cubicBezTo>
                    <a:pt x="1140" y="329"/>
                    <a:pt x="1140" y="332"/>
                    <a:pt x="1140" y="333"/>
                  </a:cubicBezTo>
                  <a:cubicBezTo>
                    <a:pt x="1141" y="334"/>
                    <a:pt x="1141" y="334"/>
                    <a:pt x="1141" y="335"/>
                  </a:cubicBezTo>
                  <a:cubicBezTo>
                    <a:pt x="1141" y="336"/>
                    <a:pt x="1141" y="338"/>
                    <a:pt x="1141" y="339"/>
                  </a:cubicBezTo>
                  <a:cubicBezTo>
                    <a:pt x="1141" y="339"/>
                    <a:pt x="1142" y="339"/>
                    <a:pt x="1142" y="339"/>
                  </a:cubicBezTo>
                  <a:cubicBezTo>
                    <a:pt x="1142" y="340"/>
                    <a:pt x="1142" y="341"/>
                    <a:pt x="1142" y="341"/>
                  </a:cubicBezTo>
                  <a:cubicBezTo>
                    <a:pt x="1142" y="341"/>
                    <a:pt x="1142" y="340"/>
                    <a:pt x="1142" y="340"/>
                  </a:cubicBezTo>
                  <a:cubicBezTo>
                    <a:pt x="1143" y="341"/>
                    <a:pt x="1143" y="344"/>
                    <a:pt x="1143" y="344"/>
                  </a:cubicBezTo>
                  <a:cubicBezTo>
                    <a:pt x="1143" y="344"/>
                    <a:pt x="1143" y="343"/>
                    <a:pt x="1143" y="343"/>
                  </a:cubicBezTo>
                  <a:cubicBezTo>
                    <a:pt x="1143" y="344"/>
                    <a:pt x="1143" y="346"/>
                    <a:pt x="1143" y="347"/>
                  </a:cubicBezTo>
                  <a:cubicBezTo>
                    <a:pt x="1143" y="347"/>
                    <a:pt x="1144" y="347"/>
                    <a:pt x="1144" y="347"/>
                  </a:cubicBezTo>
                  <a:cubicBezTo>
                    <a:pt x="1144" y="348"/>
                    <a:pt x="1144" y="350"/>
                    <a:pt x="1144" y="351"/>
                  </a:cubicBezTo>
                  <a:cubicBezTo>
                    <a:pt x="1144" y="351"/>
                    <a:pt x="1145" y="350"/>
                    <a:pt x="1145" y="350"/>
                  </a:cubicBezTo>
                  <a:cubicBezTo>
                    <a:pt x="1145" y="351"/>
                    <a:pt x="1145" y="353"/>
                    <a:pt x="1145" y="354"/>
                  </a:cubicBezTo>
                  <a:cubicBezTo>
                    <a:pt x="1145" y="354"/>
                    <a:pt x="1145" y="354"/>
                    <a:pt x="1145" y="355"/>
                  </a:cubicBezTo>
                  <a:cubicBezTo>
                    <a:pt x="1145" y="355"/>
                    <a:pt x="1145" y="357"/>
                    <a:pt x="1146" y="358"/>
                  </a:cubicBezTo>
                  <a:cubicBezTo>
                    <a:pt x="1146" y="358"/>
                    <a:pt x="1146" y="358"/>
                    <a:pt x="1146" y="358"/>
                  </a:cubicBezTo>
                  <a:cubicBezTo>
                    <a:pt x="1146" y="359"/>
                    <a:pt x="1146" y="359"/>
                    <a:pt x="1146" y="360"/>
                  </a:cubicBezTo>
                  <a:cubicBezTo>
                    <a:pt x="1146" y="360"/>
                    <a:pt x="1147" y="361"/>
                    <a:pt x="1147" y="362"/>
                  </a:cubicBezTo>
                  <a:cubicBezTo>
                    <a:pt x="1147" y="362"/>
                    <a:pt x="1147" y="363"/>
                    <a:pt x="1147" y="363"/>
                  </a:cubicBezTo>
                  <a:cubicBezTo>
                    <a:pt x="1147" y="364"/>
                    <a:pt x="1147" y="365"/>
                    <a:pt x="1148" y="366"/>
                  </a:cubicBezTo>
                  <a:cubicBezTo>
                    <a:pt x="1148" y="366"/>
                    <a:pt x="1148" y="366"/>
                    <a:pt x="1148" y="367"/>
                  </a:cubicBezTo>
                  <a:cubicBezTo>
                    <a:pt x="1148" y="367"/>
                    <a:pt x="1148" y="368"/>
                    <a:pt x="1148" y="369"/>
                  </a:cubicBezTo>
                  <a:cubicBezTo>
                    <a:pt x="1148" y="369"/>
                    <a:pt x="1148" y="369"/>
                    <a:pt x="1148" y="368"/>
                  </a:cubicBezTo>
                  <a:cubicBezTo>
                    <a:pt x="1149" y="368"/>
                    <a:pt x="1149" y="368"/>
                    <a:pt x="1149" y="368"/>
                  </a:cubicBezTo>
                  <a:cubicBezTo>
                    <a:pt x="1149" y="368"/>
                    <a:pt x="1149" y="370"/>
                    <a:pt x="1149" y="370"/>
                  </a:cubicBezTo>
                  <a:cubicBezTo>
                    <a:pt x="1149" y="370"/>
                    <a:pt x="1150" y="370"/>
                    <a:pt x="1150" y="370"/>
                  </a:cubicBezTo>
                  <a:cubicBezTo>
                    <a:pt x="1150" y="371"/>
                    <a:pt x="1150" y="372"/>
                    <a:pt x="1150" y="373"/>
                  </a:cubicBezTo>
                  <a:cubicBezTo>
                    <a:pt x="1150" y="373"/>
                    <a:pt x="1150" y="373"/>
                    <a:pt x="1150" y="374"/>
                  </a:cubicBezTo>
                  <a:cubicBezTo>
                    <a:pt x="1151" y="374"/>
                    <a:pt x="1151" y="375"/>
                    <a:pt x="1151" y="376"/>
                  </a:cubicBezTo>
                  <a:cubicBezTo>
                    <a:pt x="1151" y="376"/>
                    <a:pt x="1151" y="375"/>
                    <a:pt x="1151" y="375"/>
                  </a:cubicBezTo>
                  <a:cubicBezTo>
                    <a:pt x="1151" y="375"/>
                    <a:pt x="1151" y="376"/>
                    <a:pt x="1151" y="376"/>
                  </a:cubicBezTo>
                  <a:cubicBezTo>
                    <a:pt x="1152" y="375"/>
                    <a:pt x="1152" y="373"/>
                    <a:pt x="1152" y="372"/>
                  </a:cubicBezTo>
                  <a:cubicBezTo>
                    <a:pt x="1152" y="371"/>
                    <a:pt x="1152" y="370"/>
                    <a:pt x="1152" y="369"/>
                  </a:cubicBezTo>
                  <a:cubicBezTo>
                    <a:pt x="1152" y="369"/>
                    <a:pt x="1153" y="369"/>
                    <a:pt x="1153" y="369"/>
                  </a:cubicBezTo>
                  <a:cubicBezTo>
                    <a:pt x="1153" y="369"/>
                    <a:pt x="1153" y="368"/>
                    <a:pt x="1153" y="368"/>
                  </a:cubicBezTo>
                  <a:cubicBezTo>
                    <a:pt x="1153" y="368"/>
                    <a:pt x="1153" y="367"/>
                    <a:pt x="1153" y="367"/>
                  </a:cubicBezTo>
                  <a:cubicBezTo>
                    <a:pt x="1153" y="367"/>
                    <a:pt x="1153" y="367"/>
                    <a:pt x="1154" y="367"/>
                  </a:cubicBezTo>
                  <a:cubicBezTo>
                    <a:pt x="1154" y="366"/>
                    <a:pt x="1154" y="365"/>
                    <a:pt x="1154" y="365"/>
                  </a:cubicBezTo>
                  <a:cubicBezTo>
                    <a:pt x="1154" y="365"/>
                    <a:pt x="1154" y="365"/>
                    <a:pt x="1154" y="365"/>
                  </a:cubicBezTo>
                  <a:cubicBezTo>
                    <a:pt x="1154" y="365"/>
                    <a:pt x="1155" y="365"/>
                    <a:pt x="1155" y="366"/>
                  </a:cubicBezTo>
                  <a:cubicBezTo>
                    <a:pt x="1155" y="366"/>
                    <a:pt x="1155" y="367"/>
                    <a:pt x="1155" y="367"/>
                  </a:cubicBezTo>
                  <a:cubicBezTo>
                    <a:pt x="1155" y="368"/>
                    <a:pt x="1155" y="368"/>
                    <a:pt x="1156" y="369"/>
                  </a:cubicBezTo>
                  <a:cubicBezTo>
                    <a:pt x="1156" y="369"/>
                    <a:pt x="1156" y="371"/>
                    <a:pt x="1156" y="372"/>
                  </a:cubicBezTo>
                  <a:cubicBezTo>
                    <a:pt x="1156" y="372"/>
                    <a:pt x="1156" y="372"/>
                    <a:pt x="1156" y="373"/>
                  </a:cubicBezTo>
                  <a:cubicBezTo>
                    <a:pt x="1156" y="373"/>
                    <a:pt x="1156" y="373"/>
                    <a:pt x="1157" y="373"/>
                  </a:cubicBezTo>
                  <a:cubicBezTo>
                    <a:pt x="1157" y="373"/>
                    <a:pt x="1157" y="372"/>
                    <a:pt x="1157" y="372"/>
                  </a:cubicBezTo>
                  <a:cubicBezTo>
                    <a:pt x="1157" y="372"/>
                    <a:pt x="1157" y="374"/>
                    <a:pt x="1157" y="374"/>
                  </a:cubicBezTo>
                  <a:cubicBezTo>
                    <a:pt x="1157" y="374"/>
                    <a:pt x="1158" y="373"/>
                    <a:pt x="1158" y="373"/>
                  </a:cubicBezTo>
                  <a:cubicBezTo>
                    <a:pt x="1158" y="373"/>
                    <a:pt x="1158" y="375"/>
                    <a:pt x="1158" y="376"/>
                  </a:cubicBezTo>
                  <a:cubicBezTo>
                    <a:pt x="1158" y="376"/>
                    <a:pt x="1158" y="376"/>
                    <a:pt x="1158" y="377"/>
                  </a:cubicBezTo>
                  <a:cubicBezTo>
                    <a:pt x="1158" y="377"/>
                    <a:pt x="1159" y="378"/>
                    <a:pt x="1159" y="379"/>
                  </a:cubicBezTo>
                  <a:cubicBezTo>
                    <a:pt x="1159" y="380"/>
                    <a:pt x="1159" y="381"/>
                    <a:pt x="1159" y="382"/>
                  </a:cubicBezTo>
                  <a:cubicBezTo>
                    <a:pt x="1159" y="383"/>
                    <a:pt x="1159" y="383"/>
                    <a:pt x="1159" y="384"/>
                  </a:cubicBezTo>
                  <a:cubicBezTo>
                    <a:pt x="1160" y="385"/>
                    <a:pt x="1160" y="385"/>
                    <a:pt x="1160" y="386"/>
                  </a:cubicBezTo>
                  <a:cubicBezTo>
                    <a:pt x="1160" y="387"/>
                    <a:pt x="1160" y="389"/>
                    <a:pt x="1160" y="390"/>
                  </a:cubicBezTo>
                  <a:cubicBezTo>
                    <a:pt x="1160" y="390"/>
                    <a:pt x="1161" y="390"/>
                    <a:pt x="1161" y="391"/>
                  </a:cubicBezTo>
                  <a:cubicBezTo>
                    <a:pt x="1161" y="392"/>
                    <a:pt x="1161" y="394"/>
                    <a:pt x="1161" y="394"/>
                  </a:cubicBezTo>
                  <a:cubicBezTo>
                    <a:pt x="1161" y="395"/>
                    <a:pt x="1161" y="396"/>
                    <a:pt x="1161" y="396"/>
                  </a:cubicBezTo>
                  <a:cubicBezTo>
                    <a:pt x="1161" y="397"/>
                    <a:pt x="1161" y="398"/>
                    <a:pt x="1162" y="399"/>
                  </a:cubicBezTo>
                  <a:cubicBezTo>
                    <a:pt x="1162" y="399"/>
                    <a:pt x="1162" y="399"/>
                    <a:pt x="1162" y="399"/>
                  </a:cubicBezTo>
                  <a:cubicBezTo>
                    <a:pt x="1162" y="399"/>
                    <a:pt x="1162" y="400"/>
                    <a:pt x="1162" y="401"/>
                  </a:cubicBezTo>
                  <a:cubicBezTo>
                    <a:pt x="1163" y="402"/>
                    <a:pt x="1163" y="402"/>
                    <a:pt x="1163" y="403"/>
                  </a:cubicBezTo>
                  <a:cubicBezTo>
                    <a:pt x="1163" y="404"/>
                    <a:pt x="1163" y="405"/>
                    <a:pt x="1163" y="406"/>
                  </a:cubicBezTo>
                  <a:cubicBezTo>
                    <a:pt x="1163" y="407"/>
                    <a:pt x="1163" y="408"/>
                    <a:pt x="1164" y="409"/>
                  </a:cubicBezTo>
                  <a:cubicBezTo>
                    <a:pt x="1164" y="410"/>
                    <a:pt x="1164" y="410"/>
                    <a:pt x="1164" y="411"/>
                  </a:cubicBezTo>
                  <a:cubicBezTo>
                    <a:pt x="1164" y="412"/>
                    <a:pt x="1164" y="413"/>
                    <a:pt x="1164" y="414"/>
                  </a:cubicBezTo>
                  <a:cubicBezTo>
                    <a:pt x="1164" y="415"/>
                    <a:pt x="1164" y="416"/>
                    <a:pt x="1165" y="417"/>
                  </a:cubicBezTo>
                  <a:cubicBezTo>
                    <a:pt x="1165" y="418"/>
                    <a:pt x="1165" y="419"/>
                    <a:pt x="1165" y="419"/>
                  </a:cubicBezTo>
                  <a:cubicBezTo>
                    <a:pt x="1165" y="420"/>
                    <a:pt x="1165" y="421"/>
                    <a:pt x="1165" y="422"/>
                  </a:cubicBezTo>
                  <a:cubicBezTo>
                    <a:pt x="1165" y="422"/>
                    <a:pt x="1166" y="424"/>
                    <a:pt x="1166" y="424"/>
                  </a:cubicBezTo>
                  <a:cubicBezTo>
                    <a:pt x="1166" y="425"/>
                    <a:pt x="1166" y="425"/>
                    <a:pt x="1166" y="426"/>
                  </a:cubicBezTo>
                  <a:cubicBezTo>
                    <a:pt x="1166" y="427"/>
                    <a:pt x="1166" y="428"/>
                    <a:pt x="1166" y="429"/>
                  </a:cubicBezTo>
                  <a:cubicBezTo>
                    <a:pt x="1166" y="429"/>
                    <a:pt x="1167" y="429"/>
                    <a:pt x="1167" y="430"/>
                  </a:cubicBezTo>
                  <a:cubicBezTo>
                    <a:pt x="1167" y="430"/>
                    <a:pt x="1167" y="432"/>
                    <a:pt x="1167" y="432"/>
                  </a:cubicBezTo>
                  <a:cubicBezTo>
                    <a:pt x="1167" y="433"/>
                    <a:pt x="1167" y="433"/>
                    <a:pt x="1167" y="433"/>
                  </a:cubicBezTo>
                  <a:cubicBezTo>
                    <a:pt x="1168" y="434"/>
                    <a:pt x="1168" y="436"/>
                    <a:pt x="1168" y="437"/>
                  </a:cubicBezTo>
                  <a:cubicBezTo>
                    <a:pt x="1168" y="437"/>
                    <a:pt x="1168" y="437"/>
                    <a:pt x="1168" y="437"/>
                  </a:cubicBezTo>
                  <a:cubicBezTo>
                    <a:pt x="1168" y="437"/>
                    <a:pt x="1169" y="439"/>
                    <a:pt x="1169" y="439"/>
                  </a:cubicBezTo>
                  <a:cubicBezTo>
                    <a:pt x="1169" y="439"/>
                    <a:pt x="1169" y="438"/>
                    <a:pt x="1169" y="438"/>
                  </a:cubicBezTo>
                  <a:cubicBezTo>
                    <a:pt x="1169" y="438"/>
                    <a:pt x="1169" y="440"/>
                    <a:pt x="1169" y="440"/>
                  </a:cubicBezTo>
                  <a:cubicBezTo>
                    <a:pt x="1169" y="440"/>
                    <a:pt x="1169" y="438"/>
                    <a:pt x="1170" y="438"/>
                  </a:cubicBezTo>
                  <a:cubicBezTo>
                    <a:pt x="1170" y="438"/>
                    <a:pt x="1170" y="439"/>
                    <a:pt x="1170" y="440"/>
                  </a:cubicBezTo>
                  <a:cubicBezTo>
                    <a:pt x="1170" y="440"/>
                    <a:pt x="1170" y="439"/>
                    <a:pt x="1170" y="439"/>
                  </a:cubicBezTo>
                  <a:cubicBezTo>
                    <a:pt x="1170" y="439"/>
                    <a:pt x="1171" y="438"/>
                    <a:pt x="1171" y="438"/>
                  </a:cubicBezTo>
                  <a:cubicBezTo>
                    <a:pt x="1171" y="437"/>
                    <a:pt x="1171" y="435"/>
                    <a:pt x="1171" y="435"/>
                  </a:cubicBezTo>
                  <a:cubicBezTo>
                    <a:pt x="1171" y="434"/>
                    <a:pt x="1172" y="434"/>
                    <a:pt x="1172" y="434"/>
                  </a:cubicBezTo>
                  <a:cubicBezTo>
                    <a:pt x="1172" y="434"/>
                    <a:pt x="1172" y="433"/>
                    <a:pt x="1172" y="433"/>
                  </a:cubicBezTo>
                  <a:cubicBezTo>
                    <a:pt x="1172" y="433"/>
                    <a:pt x="1172" y="434"/>
                    <a:pt x="1172" y="434"/>
                  </a:cubicBezTo>
                  <a:cubicBezTo>
                    <a:pt x="1172" y="434"/>
                    <a:pt x="1172" y="433"/>
                    <a:pt x="1173" y="433"/>
                  </a:cubicBezTo>
                  <a:cubicBezTo>
                    <a:pt x="1173" y="433"/>
                    <a:pt x="1173" y="435"/>
                    <a:pt x="1173" y="435"/>
                  </a:cubicBezTo>
                  <a:cubicBezTo>
                    <a:pt x="1173" y="435"/>
                    <a:pt x="1173" y="436"/>
                    <a:pt x="1173" y="436"/>
                  </a:cubicBezTo>
                  <a:cubicBezTo>
                    <a:pt x="1173" y="436"/>
                    <a:pt x="1174" y="436"/>
                    <a:pt x="1174" y="436"/>
                  </a:cubicBezTo>
                  <a:cubicBezTo>
                    <a:pt x="1174" y="436"/>
                    <a:pt x="1174" y="435"/>
                    <a:pt x="1174" y="435"/>
                  </a:cubicBezTo>
                  <a:cubicBezTo>
                    <a:pt x="1174" y="434"/>
                    <a:pt x="1174" y="434"/>
                    <a:pt x="1174" y="434"/>
                  </a:cubicBezTo>
                  <a:cubicBezTo>
                    <a:pt x="1174" y="434"/>
                    <a:pt x="1175" y="434"/>
                    <a:pt x="1175" y="434"/>
                  </a:cubicBezTo>
                  <a:cubicBezTo>
                    <a:pt x="1175" y="434"/>
                    <a:pt x="1175" y="435"/>
                    <a:pt x="1175" y="435"/>
                  </a:cubicBezTo>
                  <a:cubicBezTo>
                    <a:pt x="1175" y="436"/>
                    <a:pt x="1175" y="436"/>
                    <a:pt x="1175" y="437"/>
                  </a:cubicBezTo>
                  <a:cubicBezTo>
                    <a:pt x="1176" y="437"/>
                    <a:pt x="1176" y="438"/>
                    <a:pt x="1176" y="438"/>
                  </a:cubicBezTo>
                  <a:cubicBezTo>
                    <a:pt x="1176" y="439"/>
                    <a:pt x="1176" y="438"/>
                    <a:pt x="1176" y="438"/>
                  </a:cubicBezTo>
                  <a:cubicBezTo>
                    <a:pt x="1176" y="438"/>
                    <a:pt x="1177" y="439"/>
                    <a:pt x="1177" y="439"/>
                  </a:cubicBezTo>
                  <a:cubicBezTo>
                    <a:pt x="1177" y="439"/>
                    <a:pt x="1177" y="438"/>
                    <a:pt x="1177" y="438"/>
                  </a:cubicBezTo>
                  <a:cubicBezTo>
                    <a:pt x="1177" y="437"/>
                    <a:pt x="1177" y="438"/>
                    <a:pt x="1177" y="438"/>
                  </a:cubicBezTo>
                  <a:cubicBezTo>
                    <a:pt x="1177" y="437"/>
                    <a:pt x="1178" y="437"/>
                    <a:pt x="1178" y="437"/>
                  </a:cubicBezTo>
                  <a:cubicBezTo>
                    <a:pt x="1178" y="437"/>
                    <a:pt x="1178" y="438"/>
                    <a:pt x="1178" y="438"/>
                  </a:cubicBezTo>
                  <a:cubicBezTo>
                    <a:pt x="1178" y="438"/>
                    <a:pt x="1178" y="437"/>
                    <a:pt x="1178" y="437"/>
                  </a:cubicBezTo>
                  <a:cubicBezTo>
                    <a:pt x="1179" y="437"/>
                    <a:pt x="1179" y="437"/>
                    <a:pt x="1179" y="437"/>
                  </a:cubicBezTo>
                  <a:cubicBezTo>
                    <a:pt x="1179" y="437"/>
                    <a:pt x="1179" y="436"/>
                    <a:pt x="1179" y="437"/>
                  </a:cubicBezTo>
                  <a:cubicBezTo>
                    <a:pt x="1179" y="437"/>
                    <a:pt x="1179" y="438"/>
                    <a:pt x="1180" y="439"/>
                  </a:cubicBezTo>
                  <a:cubicBezTo>
                    <a:pt x="1180" y="439"/>
                    <a:pt x="1180" y="439"/>
                    <a:pt x="1180" y="439"/>
                  </a:cubicBezTo>
                  <a:cubicBezTo>
                    <a:pt x="1180" y="440"/>
                    <a:pt x="1180" y="441"/>
                    <a:pt x="1180" y="442"/>
                  </a:cubicBezTo>
                  <a:cubicBezTo>
                    <a:pt x="1180" y="442"/>
                    <a:pt x="1181" y="442"/>
                    <a:pt x="1181" y="442"/>
                  </a:cubicBezTo>
                  <a:cubicBezTo>
                    <a:pt x="1181" y="443"/>
                    <a:pt x="1181" y="446"/>
                    <a:pt x="1181" y="447"/>
                  </a:cubicBezTo>
                  <a:cubicBezTo>
                    <a:pt x="1181" y="448"/>
                    <a:pt x="1181" y="448"/>
                    <a:pt x="1181" y="448"/>
                  </a:cubicBezTo>
                  <a:cubicBezTo>
                    <a:pt x="1182" y="449"/>
                    <a:pt x="1182" y="451"/>
                    <a:pt x="1182" y="451"/>
                  </a:cubicBezTo>
                  <a:cubicBezTo>
                    <a:pt x="1182" y="451"/>
                    <a:pt x="1182" y="451"/>
                    <a:pt x="1182" y="451"/>
                  </a:cubicBezTo>
                  <a:cubicBezTo>
                    <a:pt x="1182" y="451"/>
                    <a:pt x="1182" y="452"/>
                    <a:pt x="1182" y="453"/>
                  </a:cubicBezTo>
                  <a:cubicBezTo>
                    <a:pt x="1182" y="454"/>
                    <a:pt x="1183" y="454"/>
                    <a:pt x="1183" y="455"/>
                  </a:cubicBezTo>
                  <a:cubicBezTo>
                    <a:pt x="1183" y="456"/>
                    <a:pt x="1183" y="458"/>
                    <a:pt x="1183" y="459"/>
                  </a:cubicBezTo>
                  <a:cubicBezTo>
                    <a:pt x="1183" y="460"/>
                    <a:pt x="1183" y="461"/>
                    <a:pt x="1184" y="462"/>
                  </a:cubicBezTo>
                  <a:cubicBezTo>
                    <a:pt x="1184" y="462"/>
                    <a:pt x="1184" y="464"/>
                    <a:pt x="1184" y="464"/>
                  </a:cubicBezTo>
                  <a:cubicBezTo>
                    <a:pt x="1184" y="465"/>
                    <a:pt x="1184" y="465"/>
                    <a:pt x="1184" y="466"/>
                  </a:cubicBezTo>
                  <a:cubicBezTo>
                    <a:pt x="1184" y="467"/>
                    <a:pt x="1185" y="469"/>
                    <a:pt x="1185" y="470"/>
                  </a:cubicBezTo>
                  <a:cubicBezTo>
                    <a:pt x="1185" y="471"/>
                    <a:pt x="1185" y="471"/>
                    <a:pt x="1185" y="472"/>
                  </a:cubicBezTo>
                  <a:cubicBezTo>
                    <a:pt x="1185" y="473"/>
                    <a:pt x="1185" y="474"/>
                    <a:pt x="1185" y="474"/>
                  </a:cubicBezTo>
                  <a:cubicBezTo>
                    <a:pt x="1185" y="474"/>
                    <a:pt x="1186" y="473"/>
                    <a:pt x="1186" y="473"/>
                  </a:cubicBezTo>
                  <a:cubicBezTo>
                    <a:pt x="1186" y="474"/>
                    <a:pt x="1186" y="475"/>
                    <a:pt x="1186" y="476"/>
                  </a:cubicBezTo>
                  <a:cubicBezTo>
                    <a:pt x="1186" y="477"/>
                    <a:pt x="1186" y="477"/>
                    <a:pt x="1186" y="477"/>
                  </a:cubicBezTo>
                  <a:cubicBezTo>
                    <a:pt x="1187" y="478"/>
                    <a:pt x="1187" y="479"/>
                    <a:pt x="1187" y="480"/>
                  </a:cubicBezTo>
                  <a:cubicBezTo>
                    <a:pt x="1187" y="480"/>
                    <a:pt x="1187" y="480"/>
                    <a:pt x="1187" y="480"/>
                  </a:cubicBezTo>
                  <a:cubicBezTo>
                    <a:pt x="1187" y="480"/>
                    <a:pt x="1187" y="480"/>
                    <a:pt x="1187" y="481"/>
                  </a:cubicBezTo>
                  <a:cubicBezTo>
                    <a:pt x="1188" y="481"/>
                    <a:pt x="1188" y="482"/>
                    <a:pt x="1188" y="482"/>
                  </a:cubicBezTo>
                  <a:cubicBezTo>
                    <a:pt x="1188" y="482"/>
                    <a:pt x="1188" y="482"/>
                    <a:pt x="1188" y="483"/>
                  </a:cubicBezTo>
                  <a:cubicBezTo>
                    <a:pt x="1188" y="483"/>
                    <a:pt x="1188" y="484"/>
                    <a:pt x="1189" y="484"/>
                  </a:cubicBezTo>
                  <a:cubicBezTo>
                    <a:pt x="1189" y="485"/>
                    <a:pt x="1189" y="486"/>
                    <a:pt x="1189" y="486"/>
                  </a:cubicBezTo>
                  <a:cubicBezTo>
                    <a:pt x="1189" y="486"/>
                    <a:pt x="1189" y="486"/>
                    <a:pt x="1189" y="487"/>
                  </a:cubicBezTo>
                  <a:cubicBezTo>
                    <a:pt x="1190" y="487"/>
                    <a:pt x="1190" y="487"/>
                    <a:pt x="1190" y="487"/>
                  </a:cubicBezTo>
                  <a:cubicBezTo>
                    <a:pt x="1190" y="487"/>
                    <a:pt x="1190" y="488"/>
                    <a:pt x="1190" y="488"/>
                  </a:cubicBezTo>
                  <a:cubicBezTo>
                    <a:pt x="1190" y="488"/>
                    <a:pt x="1190" y="488"/>
                    <a:pt x="1190" y="488"/>
                  </a:cubicBezTo>
                  <a:cubicBezTo>
                    <a:pt x="1190" y="488"/>
                    <a:pt x="1191" y="491"/>
                    <a:pt x="1191" y="491"/>
                  </a:cubicBezTo>
                  <a:cubicBezTo>
                    <a:pt x="1191" y="492"/>
                    <a:pt x="1191" y="492"/>
                    <a:pt x="1191" y="492"/>
                  </a:cubicBezTo>
                  <a:cubicBezTo>
                    <a:pt x="1191" y="492"/>
                    <a:pt x="1191" y="492"/>
                    <a:pt x="1192" y="492"/>
                  </a:cubicBezTo>
                  <a:cubicBezTo>
                    <a:pt x="1192" y="492"/>
                    <a:pt x="1192" y="490"/>
                    <a:pt x="1192" y="489"/>
                  </a:cubicBezTo>
                  <a:cubicBezTo>
                    <a:pt x="1192" y="489"/>
                    <a:pt x="1192" y="488"/>
                    <a:pt x="1192" y="488"/>
                  </a:cubicBezTo>
                  <a:cubicBezTo>
                    <a:pt x="1192" y="488"/>
                    <a:pt x="1193" y="488"/>
                    <a:pt x="1193" y="488"/>
                  </a:cubicBezTo>
                  <a:cubicBezTo>
                    <a:pt x="1193" y="488"/>
                    <a:pt x="1193" y="489"/>
                    <a:pt x="1193" y="489"/>
                  </a:cubicBezTo>
                  <a:cubicBezTo>
                    <a:pt x="1193" y="490"/>
                    <a:pt x="1193" y="492"/>
                    <a:pt x="1193" y="492"/>
                  </a:cubicBezTo>
                  <a:cubicBezTo>
                    <a:pt x="1193" y="492"/>
                    <a:pt x="1194" y="491"/>
                    <a:pt x="1194" y="492"/>
                  </a:cubicBezTo>
                  <a:cubicBezTo>
                    <a:pt x="1194" y="492"/>
                    <a:pt x="1194" y="495"/>
                    <a:pt x="1194" y="496"/>
                  </a:cubicBezTo>
                  <a:cubicBezTo>
                    <a:pt x="1194" y="496"/>
                    <a:pt x="1194" y="494"/>
                    <a:pt x="1194" y="494"/>
                  </a:cubicBezTo>
                  <a:cubicBezTo>
                    <a:pt x="1195" y="494"/>
                    <a:pt x="1195" y="495"/>
                    <a:pt x="1195" y="496"/>
                  </a:cubicBezTo>
                  <a:cubicBezTo>
                    <a:pt x="1195" y="496"/>
                    <a:pt x="1195" y="496"/>
                    <a:pt x="1195" y="496"/>
                  </a:cubicBezTo>
                  <a:cubicBezTo>
                    <a:pt x="1195" y="496"/>
                    <a:pt x="1195" y="496"/>
                    <a:pt x="1195" y="497"/>
                  </a:cubicBezTo>
                  <a:cubicBezTo>
                    <a:pt x="1196" y="497"/>
                    <a:pt x="1196" y="498"/>
                    <a:pt x="1196" y="499"/>
                  </a:cubicBezTo>
                  <a:cubicBezTo>
                    <a:pt x="1196" y="499"/>
                    <a:pt x="1196" y="498"/>
                    <a:pt x="1196" y="498"/>
                  </a:cubicBezTo>
                  <a:cubicBezTo>
                    <a:pt x="1196" y="499"/>
                    <a:pt x="1196" y="500"/>
                    <a:pt x="1197" y="500"/>
                  </a:cubicBezTo>
                  <a:cubicBezTo>
                    <a:pt x="1197" y="501"/>
                    <a:pt x="1197" y="501"/>
                    <a:pt x="1197" y="501"/>
                  </a:cubicBezTo>
                  <a:cubicBezTo>
                    <a:pt x="1197" y="502"/>
                    <a:pt x="1197" y="504"/>
                    <a:pt x="1197" y="505"/>
                  </a:cubicBezTo>
                  <a:cubicBezTo>
                    <a:pt x="1198" y="506"/>
                    <a:pt x="1198" y="506"/>
                    <a:pt x="1198" y="507"/>
                  </a:cubicBezTo>
                  <a:cubicBezTo>
                    <a:pt x="1198" y="507"/>
                    <a:pt x="1198" y="509"/>
                    <a:pt x="1198" y="509"/>
                  </a:cubicBezTo>
                  <a:cubicBezTo>
                    <a:pt x="1198" y="509"/>
                    <a:pt x="1198" y="509"/>
                    <a:pt x="1198" y="509"/>
                  </a:cubicBezTo>
                  <a:cubicBezTo>
                    <a:pt x="1198" y="509"/>
                    <a:pt x="1199" y="509"/>
                    <a:pt x="1199" y="509"/>
                  </a:cubicBezTo>
                  <a:cubicBezTo>
                    <a:pt x="1199" y="509"/>
                    <a:pt x="1199" y="508"/>
                    <a:pt x="1199" y="508"/>
                  </a:cubicBezTo>
                  <a:cubicBezTo>
                    <a:pt x="1199" y="507"/>
                    <a:pt x="1199" y="508"/>
                    <a:pt x="1200" y="508"/>
                  </a:cubicBezTo>
                  <a:cubicBezTo>
                    <a:pt x="1200" y="508"/>
                    <a:pt x="1200" y="509"/>
                    <a:pt x="1200" y="510"/>
                  </a:cubicBezTo>
                  <a:cubicBezTo>
                    <a:pt x="1200" y="511"/>
                    <a:pt x="1200" y="513"/>
                    <a:pt x="1200" y="514"/>
                  </a:cubicBezTo>
                  <a:cubicBezTo>
                    <a:pt x="1200" y="515"/>
                    <a:pt x="1201" y="515"/>
                    <a:pt x="1201" y="516"/>
                  </a:cubicBezTo>
                  <a:cubicBezTo>
                    <a:pt x="1201" y="517"/>
                    <a:pt x="1201" y="517"/>
                    <a:pt x="1201" y="518"/>
                  </a:cubicBezTo>
                  <a:cubicBezTo>
                    <a:pt x="1201" y="518"/>
                    <a:pt x="1201" y="518"/>
                    <a:pt x="1201" y="518"/>
                  </a:cubicBezTo>
                  <a:cubicBezTo>
                    <a:pt x="1201" y="519"/>
                    <a:pt x="1202" y="521"/>
                    <a:pt x="1202" y="521"/>
                  </a:cubicBezTo>
                  <a:cubicBezTo>
                    <a:pt x="1202" y="522"/>
                    <a:pt x="1202" y="521"/>
                    <a:pt x="1202" y="521"/>
                  </a:cubicBezTo>
                  <a:cubicBezTo>
                    <a:pt x="1202" y="521"/>
                    <a:pt x="1202" y="523"/>
                    <a:pt x="1202" y="523"/>
                  </a:cubicBezTo>
                  <a:cubicBezTo>
                    <a:pt x="1203" y="523"/>
                    <a:pt x="1203" y="522"/>
                    <a:pt x="1203" y="523"/>
                  </a:cubicBezTo>
                  <a:cubicBezTo>
                    <a:pt x="1203" y="523"/>
                    <a:pt x="1203" y="526"/>
                    <a:pt x="1203" y="527"/>
                  </a:cubicBezTo>
                  <a:cubicBezTo>
                    <a:pt x="1203" y="527"/>
                    <a:pt x="1203" y="527"/>
                    <a:pt x="1203" y="528"/>
                  </a:cubicBezTo>
                  <a:cubicBezTo>
                    <a:pt x="1204" y="529"/>
                    <a:pt x="1204" y="531"/>
                    <a:pt x="1204" y="532"/>
                  </a:cubicBezTo>
                  <a:cubicBezTo>
                    <a:pt x="1204" y="532"/>
                    <a:pt x="1204" y="532"/>
                    <a:pt x="1204" y="533"/>
                  </a:cubicBezTo>
                  <a:cubicBezTo>
                    <a:pt x="1204" y="533"/>
                    <a:pt x="1205" y="535"/>
                    <a:pt x="1205" y="535"/>
                  </a:cubicBezTo>
                  <a:cubicBezTo>
                    <a:pt x="1205" y="536"/>
                    <a:pt x="1205" y="536"/>
                    <a:pt x="1205" y="536"/>
                  </a:cubicBezTo>
                  <a:cubicBezTo>
                    <a:pt x="1205" y="537"/>
                    <a:pt x="1205" y="538"/>
                    <a:pt x="1205" y="539"/>
                  </a:cubicBezTo>
                  <a:cubicBezTo>
                    <a:pt x="1206" y="540"/>
                    <a:pt x="1206" y="542"/>
                    <a:pt x="1206" y="543"/>
                  </a:cubicBezTo>
                  <a:cubicBezTo>
                    <a:pt x="1206" y="544"/>
                    <a:pt x="1206" y="544"/>
                    <a:pt x="1206" y="545"/>
                  </a:cubicBezTo>
                  <a:cubicBezTo>
                    <a:pt x="1206" y="546"/>
                    <a:pt x="1206" y="547"/>
                    <a:pt x="1206" y="548"/>
                  </a:cubicBezTo>
                  <a:cubicBezTo>
                    <a:pt x="1207" y="549"/>
                    <a:pt x="1207" y="550"/>
                    <a:pt x="1207" y="550"/>
                  </a:cubicBezTo>
                  <a:cubicBezTo>
                    <a:pt x="1207" y="551"/>
                    <a:pt x="1207" y="550"/>
                    <a:pt x="1207" y="550"/>
                  </a:cubicBezTo>
                  <a:cubicBezTo>
                    <a:pt x="1207" y="550"/>
                    <a:pt x="1207" y="551"/>
                    <a:pt x="1208" y="551"/>
                  </a:cubicBezTo>
                  <a:cubicBezTo>
                    <a:pt x="1208" y="552"/>
                    <a:pt x="1208" y="552"/>
                    <a:pt x="1208" y="553"/>
                  </a:cubicBezTo>
                  <a:cubicBezTo>
                    <a:pt x="1208" y="554"/>
                    <a:pt x="1208" y="556"/>
                    <a:pt x="1208" y="557"/>
                  </a:cubicBezTo>
                  <a:cubicBezTo>
                    <a:pt x="1208" y="557"/>
                    <a:pt x="1209" y="557"/>
                    <a:pt x="1209" y="558"/>
                  </a:cubicBezTo>
                  <a:cubicBezTo>
                    <a:pt x="1209" y="558"/>
                    <a:pt x="1209" y="560"/>
                    <a:pt x="1209" y="560"/>
                  </a:cubicBezTo>
                  <a:cubicBezTo>
                    <a:pt x="1209" y="560"/>
                    <a:pt x="1209" y="559"/>
                    <a:pt x="1209" y="559"/>
                  </a:cubicBezTo>
                  <a:cubicBezTo>
                    <a:pt x="1209" y="559"/>
                    <a:pt x="1210" y="559"/>
                    <a:pt x="1210" y="559"/>
                  </a:cubicBezTo>
                  <a:cubicBezTo>
                    <a:pt x="1210" y="559"/>
                    <a:pt x="1210" y="559"/>
                    <a:pt x="1210" y="558"/>
                  </a:cubicBezTo>
                  <a:cubicBezTo>
                    <a:pt x="1210" y="558"/>
                    <a:pt x="1210" y="557"/>
                    <a:pt x="1211" y="557"/>
                  </a:cubicBezTo>
                  <a:cubicBezTo>
                    <a:pt x="1211" y="557"/>
                    <a:pt x="1211" y="558"/>
                    <a:pt x="1211" y="559"/>
                  </a:cubicBezTo>
                  <a:cubicBezTo>
                    <a:pt x="1211" y="559"/>
                    <a:pt x="1211" y="559"/>
                    <a:pt x="1211" y="560"/>
                  </a:cubicBezTo>
                  <a:cubicBezTo>
                    <a:pt x="1211" y="560"/>
                    <a:pt x="1211" y="563"/>
                    <a:pt x="1211" y="563"/>
                  </a:cubicBezTo>
                  <a:cubicBezTo>
                    <a:pt x="1212" y="564"/>
                    <a:pt x="1212" y="564"/>
                    <a:pt x="1212" y="564"/>
                  </a:cubicBezTo>
                  <a:cubicBezTo>
                    <a:pt x="1212" y="565"/>
                    <a:pt x="1212" y="567"/>
                    <a:pt x="1212" y="567"/>
                  </a:cubicBezTo>
                  <a:cubicBezTo>
                    <a:pt x="1212" y="568"/>
                    <a:pt x="1213" y="569"/>
                    <a:pt x="1213" y="569"/>
                  </a:cubicBezTo>
                  <a:cubicBezTo>
                    <a:pt x="1213" y="569"/>
                    <a:pt x="1213" y="568"/>
                    <a:pt x="1213" y="568"/>
                  </a:cubicBezTo>
                  <a:cubicBezTo>
                    <a:pt x="1213" y="568"/>
                    <a:pt x="1213" y="570"/>
                    <a:pt x="1213" y="570"/>
                  </a:cubicBezTo>
                  <a:cubicBezTo>
                    <a:pt x="1214" y="570"/>
                    <a:pt x="1214" y="569"/>
                    <a:pt x="1214" y="569"/>
                  </a:cubicBezTo>
                  <a:cubicBezTo>
                    <a:pt x="1214" y="569"/>
                    <a:pt x="1214" y="572"/>
                    <a:pt x="1214" y="572"/>
                  </a:cubicBezTo>
                  <a:cubicBezTo>
                    <a:pt x="1214" y="572"/>
                    <a:pt x="1214" y="570"/>
                    <a:pt x="1214" y="570"/>
                  </a:cubicBezTo>
                  <a:cubicBezTo>
                    <a:pt x="1215" y="570"/>
                    <a:pt x="1215" y="572"/>
                    <a:pt x="1215" y="573"/>
                  </a:cubicBezTo>
                  <a:cubicBezTo>
                    <a:pt x="1215" y="573"/>
                    <a:pt x="1215" y="572"/>
                    <a:pt x="1215" y="572"/>
                  </a:cubicBezTo>
                  <a:cubicBezTo>
                    <a:pt x="1215" y="573"/>
                    <a:pt x="1215" y="576"/>
                    <a:pt x="1216" y="577"/>
                  </a:cubicBezTo>
                  <a:cubicBezTo>
                    <a:pt x="1216" y="578"/>
                    <a:pt x="1216" y="578"/>
                    <a:pt x="1216" y="579"/>
                  </a:cubicBezTo>
                  <a:cubicBezTo>
                    <a:pt x="1216" y="580"/>
                    <a:pt x="1216" y="582"/>
                    <a:pt x="1216" y="583"/>
                  </a:cubicBezTo>
                  <a:cubicBezTo>
                    <a:pt x="1216" y="584"/>
                    <a:pt x="1216" y="585"/>
                    <a:pt x="1217" y="585"/>
                  </a:cubicBezTo>
                  <a:cubicBezTo>
                    <a:pt x="1217" y="586"/>
                    <a:pt x="1217" y="587"/>
                    <a:pt x="1217" y="587"/>
                  </a:cubicBezTo>
                  <a:cubicBezTo>
                    <a:pt x="1217" y="587"/>
                    <a:pt x="1217" y="587"/>
                    <a:pt x="1217" y="587"/>
                  </a:cubicBezTo>
                  <a:cubicBezTo>
                    <a:pt x="1217" y="588"/>
                    <a:pt x="1218" y="590"/>
                    <a:pt x="1218" y="591"/>
                  </a:cubicBezTo>
                  <a:cubicBezTo>
                    <a:pt x="1218" y="592"/>
                    <a:pt x="1218" y="593"/>
                    <a:pt x="1218" y="594"/>
                  </a:cubicBezTo>
                  <a:cubicBezTo>
                    <a:pt x="1218" y="595"/>
                    <a:pt x="1218" y="599"/>
                    <a:pt x="1219" y="600"/>
                  </a:cubicBezTo>
                  <a:cubicBezTo>
                    <a:pt x="1219" y="600"/>
                    <a:pt x="1219" y="599"/>
                    <a:pt x="1219" y="599"/>
                  </a:cubicBezTo>
                  <a:cubicBezTo>
                    <a:pt x="1219" y="599"/>
                    <a:pt x="1219" y="602"/>
                    <a:pt x="1219" y="602"/>
                  </a:cubicBezTo>
                  <a:cubicBezTo>
                    <a:pt x="1219" y="602"/>
                    <a:pt x="1219" y="599"/>
                    <a:pt x="1219" y="599"/>
                  </a:cubicBezTo>
                  <a:cubicBezTo>
                    <a:pt x="1220" y="599"/>
                    <a:pt x="1220" y="601"/>
                    <a:pt x="1220" y="601"/>
                  </a:cubicBezTo>
                  <a:cubicBezTo>
                    <a:pt x="1220" y="602"/>
                    <a:pt x="1220" y="602"/>
                    <a:pt x="1220" y="603"/>
                  </a:cubicBezTo>
                  <a:cubicBezTo>
                    <a:pt x="1220" y="604"/>
                    <a:pt x="1221" y="606"/>
                    <a:pt x="1221" y="607"/>
                  </a:cubicBezTo>
                  <a:cubicBezTo>
                    <a:pt x="1221" y="607"/>
                    <a:pt x="1221" y="607"/>
                    <a:pt x="1221" y="607"/>
                  </a:cubicBezTo>
                  <a:cubicBezTo>
                    <a:pt x="1221" y="608"/>
                    <a:pt x="1221" y="610"/>
                    <a:pt x="1221" y="611"/>
                  </a:cubicBezTo>
                  <a:cubicBezTo>
                    <a:pt x="1222" y="611"/>
                    <a:pt x="1222" y="610"/>
                    <a:pt x="1222" y="610"/>
                  </a:cubicBezTo>
                  <a:cubicBezTo>
                    <a:pt x="1222" y="610"/>
                    <a:pt x="1222" y="612"/>
                    <a:pt x="1222" y="612"/>
                  </a:cubicBezTo>
                  <a:cubicBezTo>
                    <a:pt x="1222" y="613"/>
                    <a:pt x="1222" y="611"/>
                    <a:pt x="1222" y="611"/>
                  </a:cubicBezTo>
                  <a:cubicBezTo>
                    <a:pt x="1223" y="611"/>
                    <a:pt x="1223" y="611"/>
                    <a:pt x="1223" y="612"/>
                  </a:cubicBezTo>
                  <a:cubicBezTo>
                    <a:pt x="1223" y="612"/>
                    <a:pt x="1223" y="612"/>
                    <a:pt x="1223" y="612"/>
                  </a:cubicBezTo>
                  <a:cubicBezTo>
                    <a:pt x="1223" y="613"/>
                    <a:pt x="1223" y="615"/>
                    <a:pt x="1224" y="615"/>
                  </a:cubicBezTo>
                  <a:cubicBezTo>
                    <a:pt x="1224" y="616"/>
                    <a:pt x="1224" y="617"/>
                    <a:pt x="1224" y="617"/>
                  </a:cubicBezTo>
                  <a:cubicBezTo>
                    <a:pt x="1224" y="618"/>
                    <a:pt x="1224" y="618"/>
                    <a:pt x="1224" y="619"/>
                  </a:cubicBezTo>
                  <a:cubicBezTo>
                    <a:pt x="1224" y="619"/>
                    <a:pt x="1224" y="619"/>
                    <a:pt x="1225" y="618"/>
                  </a:cubicBezTo>
                  <a:cubicBezTo>
                    <a:pt x="1225" y="618"/>
                    <a:pt x="1225" y="618"/>
                    <a:pt x="1225" y="618"/>
                  </a:cubicBezTo>
                  <a:cubicBezTo>
                    <a:pt x="1225" y="618"/>
                    <a:pt x="1225" y="618"/>
                    <a:pt x="1225" y="618"/>
                  </a:cubicBezTo>
                  <a:cubicBezTo>
                    <a:pt x="1225" y="618"/>
                    <a:pt x="1226" y="618"/>
                    <a:pt x="1226" y="619"/>
                  </a:cubicBezTo>
                  <a:cubicBezTo>
                    <a:pt x="1226" y="620"/>
                    <a:pt x="1226" y="621"/>
                    <a:pt x="1226" y="622"/>
                  </a:cubicBezTo>
                  <a:cubicBezTo>
                    <a:pt x="1226" y="622"/>
                    <a:pt x="1226" y="623"/>
                    <a:pt x="1227" y="623"/>
                  </a:cubicBezTo>
                  <a:cubicBezTo>
                    <a:pt x="1227" y="624"/>
                    <a:pt x="1227" y="625"/>
                    <a:pt x="1227" y="626"/>
                  </a:cubicBezTo>
                  <a:cubicBezTo>
                    <a:pt x="1227" y="627"/>
                    <a:pt x="1227" y="627"/>
                    <a:pt x="1227" y="628"/>
                  </a:cubicBezTo>
                  <a:cubicBezTo>
                    <a:pt x="1227" y="629"/>
                    <a:pt x="1227" y="630"/>
                    <a:pt x="1228" y="630"/>
                  </a:cubicBezTo>
                  <a:cubicBezTo>
                    <a:pt x="1228" y="630"/>
                    <a:pt x="1228" y="631"/>
                    <a:pt x="1228" y="631"/>
                  </a:cubicBezTo>
                  <a:cubicBezTo>
                    <a:pt x="1228" y="631"/>
                    <a:pt x="1228" y="631"/>
                    <a:pt x="1228" y="632"/>
                  </a:cubicBezTo>
                  <a:cubicBezTo>
                    <a:pt x="1228" y="632"/>
                    <a:pt x="1229" y="633"/>
                    <a:pt x="1229" y="633"/>
                  </a:cubicBezTo>
                  <a:cubicBezTo>
                    <a:pt x="1229" y="633"/>
                    <a:pt x="1229" y="634"/>
                    <a:pt x="1229" y="634"/>
                  </a:cubicBezTo>
                  <a:cubicBezTo>
                    <a:pt x="1229" y="634"/>
                    <a:pt x="1229" y="634"/>
                    <a:pt x="1229" y="634"/>
                  </a:cubicBezTo>
                  <a:cubicBezTo>
                    <a:pt x="1230" y="634"/>
                    <a:pt x="1230" y="635"/>
                    <a:pt x="1230" y="635"/>
                  </a:cubicBezTo>
                  <a:cubicBezTo>
                    <a:pt x="1230" y="635"/>
                    <a:pt x="1230" y="635"/>
                    <a:pt x="1230" y="635"/>
                  </a:cubicBezTo>
                  <a:cubicBezTo>
                    <a:pt x="1230" y="635"/>
                    <a:pt x="1230" y="636"/>
                    <a:pt x="1230" y="635"/>
                  </a:cubicBezTo>
                  <a:cubicBezTo>
                    <a:pt x="1231" y="635"/>
                    <a:pt x="1231" y="634"/>
                    <a:pt x="1231" y="634"/>
                  </a:cubicBezTo>
                  <a:cubicBezTo>
                    <a:pt x="1231" y="634"/>
                    <a:pt x="1231" y="634"/>
                    <a:pt x="1231" y="635"/>
                  </a:cubicBezTo>
                  <a:cubicBezTo>
                    <a:pt x="1231" y="635"/>
                    <a:pt x="1232" y="636"/>
                    <a:pt x="1232" y="636"/>
                  </a:cubicBezTo>
                  <a:cubicBezTo>
                    <a:pt x="1232" y="637"/>
                    <a:pt x="1232" y="637"/>
                    <a:pt x="1232" y="637"/>
                  </a:cubicBezTo>
                  <a:cubicBezTo>
                    <a:pt x="1232" y="638"/>
                    <a:pt x="1232" y="640"/>
                    <a:pt x="1232" y="640"/>
                  </a:cubicBezTo>
                  <a:cubicBezTo>
                    <a:pt x="1232" y="640"/>
                    <a:pt x="1233" y="640"/>
                    <a:pt x="1233" y="641"/>
                  </a:cubicBezTo>
                  <a:cubicBezTo>
                    <a:pt x="1233" y="641"/>
                    <a:pt x="1233" y="642"/>
                    <a:pt x="1233" y="643"/>
                  </a:cubicBezTo>
                  <a:cubicBezTo>
                    <a:pt x="1233" y="643"/>
                    <a:pt x="1233" y="643"/>
                    <a:pt x="1233" y="643"/>
                  </a:cubicBezTo>
                  <a:cubicBezTo>
                    <a:pt x="1234" y="643"/>
                    <a:pt x="1234" y="644"/>
                    <a:pt x="1234" y="645"/>
                  </a:cubicBezTo>
                  <a:cubicBezTo>
                    <a:pt x="1234" y="645"/>
                    <a:pt x="1234" y="645"/>
                    <a:pt x="1234" y="645"/>
                  </a:cubicBezTo>
                  <a:cubicBezTo>
                    <a:pt x="1234" y="645"/>
                    <a:pt x="1234" y="645"/>
                    <a:pt x="1235" y="646"/>
                  </a:cubicBezTo>
                  <a:cubicBezTo>
                    <a:pt x="1235" y="646"/>
                    <a:pt x="1235" y="648"/>
                    <a:pt x="1235" y="648"/>
                  </a:cubicBezTo>
                  <a:cubicBezTo>
                    <a:pt x="1235" y="648"/>
                    <a:pt x="1235" y="648"/>
                    <a:pt x="1235" y="648"/>
                  </a:cubicBezTo>
                  <a:cubicBezTo>
                    <a:pt x="1235" y="648"/>
                    <a:pt x="1235" y="651"/>
                    <a:pt x="1236" y="652"/>
                  </a:cubicBezTo>
                  <a:cubicBezTo>
                    <a:pt x="1236" y="653"/>
                    <a:pt x="1236" y="653"/>
                    <a:pt x="1236" y="654"/>
                  </a:cubicBezTo>
                  <a:cubicBezTo>
                    <a:pt x="1236" y="655"/>
                    <a:pt x="1236" y="657"/>
                    <a:pt x="1236" y="658"/>
                  </a:cubicBezTo>
                  <a:cubicBezTo>
                    <a:pt x="1236" y="658"/>
                    <a:pt x="1237" y="657"/>
                    <a:pt x="1237" y="656"/>
                  </a:cubicBezTo>
                  <a:cubicBezTo>
                    <a:pt x="1237" y="656"/>
                    <a:pt x="1237" y="657"/>
                    <a:pt x="1237" y="657"/>
                  </a:cubicBezTo>
                  <a:cubicBezTo>
                    <a:pt x="1237" y="657"/>
                    <a:pt x="1237" y="655"/>
                    <a:pt x="1238" y="655"/>
                  </a:cubicBezTo>
                  <a:cubicBezTo>
                    <a:pt x="1238" y="655"/>
                    <a:pt x="1238" y="656"/>
                    <a:pt x="1238" y="656"/>
                  </a:cubicBezTo>
                  <a:cubicBezTo>
                    <a:pt x="1238" y="656"/>
                    <a:pt x="1238" y="655"/>
                    <a:pt x="1238" y="655"/>
                  </a:cubicBezTo>
                  <a:cubicBezTo>
                    <a:pt x="1238" y="655"/>
                    <a:pt x="1238" y="655"/>
                    <a:pt x="1238" y="655"/>
                  </a:cubicBezTo>
                  <a:cubicBezTo>
                    <a:pt x="1239" y="655"/>
                    <a:pt x="1239" y="655"/>
                    <a:pt x="1239" y="655"/>
                  </a:cubicBezTo>
                  <a:cubicBezTo>
                    <a:pt x="1239" y="655"/>
                    <a:pt x="1239" y="657"/>
                    <a:pt x="1239" y="657"/>
                  </a:cubicBezTo>
                  <a:cubicBezTo>
                    <a:pt x="1239" y="657"/>
                    <a:pt x="1240" y="655"/>
                    <a:pt x="1240" y="655"/>
                  </a:cubicBezTo>
                  <a:cubicBezTo>
                    <a:pt x="1240" y="655"/>
                    <a:pt x="1240" y="656"/>
                    <a:pt x="1240" y="656"/>
                  </a:cubicBezTo>
                  <a:cubicBezTo>
                    <a:pt x="1240" y="657"/>
                    <a:pt x="1240" y="656"/>
                    <a:pt x="1240" y="656"/>
                  </a:cubicBezTo>
                  <a:cubicBezTo>
                    <a:pt x="1240" y="656"/>
                    <a:pt x="1240" y="657"/>
                    <a:pt x="1241" y="658"/>
                  </a:cubicBezTo>
                  <a:cubicBezTo>
                    <a:pt x="1241" y="658"/>
                    <a:pt x="1241" y="658"/>
                    <a:pt x="1241" y="658"/>
                  </a:cubicBezTo>
                  <a:cubicBezTo>
                    <a:pt x="1241" y="659"/>
                    <a:pt x="1241" y="661"/>
                    <a:pt x="1241" y="662"/>
                  </a:cubicBezTo>
                  <a:cubicBezTo>
                    <a:pt x="1241" y="662"/>
                    <a:pt x="1242" y="662"/>
                    <a:pt x="1242" y="662"/>
                  </a:cubicBezTo>
                  <a:cubicBezTo>
                    <a:pt x="1242" y="662"/>
                    <a:pt x="1242" y="661"/>
                    <a:pt x="1242" y="661"/>
                  </a:cubicBezTo>
                  <a:cubicBezTo>
                    <a:pt x="1242" y="661"/>
                    <a:pt x="1242" y="661"/>
                    <a:pt x="1243" y="662"/>
                  </a:cubicBezTo>
                  <a:cubicBezTo>
                    <a:pt x="1243" y="662"/>
                    <a:pt x="1243" y="663"/>
                    <a:pt x="1243" y="663"/>
                  </a:cubicBezTo>
                  <a:cubicBezTo>
                    <a:pt x="1243" y="663"/>
                    <a:pt x="1243" y="662"/>
                    <a:pt x="1243" y="663"/>
                  </a:cubicBezTo>
                  <a:cubicBezTo>
                    <a:pt x="1243" y="663"/>
                    <a:pt x="1243" y="664"/>
                    <a:pt x="1244" y="664"/>
                  </a:cubicBezTo>
                  <a:cubicBezTo>
                    <a:pt x="1244" y="664"/>
                    <a:pt x="1244" y="663"/>
                    <a:pt x="1244" y="663"/>
                  </a:cubicBezTo>
                  <a:cubicBezTo>
                    <a:pt x="1244" y="663"/>
                    <a:pt x="1244" y="664"/>
                    <a:pt x="1244" y="663"/>
                  </a:cubicBezTo>
                  <a:cubicBezTo>
                    <a:pt x="1244" y="663"/>
                    <a:pt x="1245" y="662"/>
                    <a:pt x="1245" y="661"/>
                  </a:cubicBezTo>
                  <a:cubicBezTo>
                    <a:pt x="1245" y="661"/>
                    <a:pt x="1245" y="662"/>
                    <a:pt x="1245" y="662"/>
                  </a:cubicBezTo>
                  <a:cubicBezTo>
                    <a:pt x="1245" y="661"/>
                    <a:pt x="1245" y="660"/>
                    <a:pt x="1245" y="661"/>
                  </a:cubicBezTo>
                  <a:cubicBezTo>
                    <a:pt x="1245" y="661"/>
                    <a:pt x="1246" y="662"/>
                    <a:pt x="1246" y="663"/>
                  </a:cubicBezTo>
                  <a:cubicBezTo>
                    <a:pt x="1246" y="664"/>
                    <a:pt x="1246" y="664"/>
                    <a:pt x="1246" y="664"/>
                  </a:cubicBezTo>
                  <a:cubicBezTo>
                    <a:pt x="1246" y="665"/>
                    <a:pt x="1246" y="664"/>
                    <a:pt x="1246" y="665"/>
                  </a:cubicBezTo>
                  <a:cubicBezTo>
                    <a:pt x="1247" y="665"/>
                    <a:pt x="1247" y="667"/>
                    <a:pt x="1247" y="667"/>
                  </a:cubicBezTo>
                  <a:cubicBezTo>
                    <a:pt x="1247" y="667"/>
                    <a:pt x="1247" y="666"/>
                    <a:pt x="1247" y="666"/>
                  </a:cubicBezTo>
                  <a:cubicBezTo>
                    <a:pt x="1247" y="666"/>
                    <a:pt x="1248" y="667"/>
                    <a:pt x="1248" y="667"/>
                  </a:cubicBezTo>
                  <a:cubicBezTo>
                    <a:pt x="1248" y="668"/>
                    <a:pt x="1248" y="667"/>
                    <a:pt x="1248" y="667"/>
                  </a:cubicBezTo>
                  <a:cubicBezTo>
                    <a:pt x="1248" y="667"/>
                    <a:pt x="1248" y="669"/>
                    <a:pt x="1248" y="670"/>
                  </a:cubicBezTo>
                  <a:cubicBezTo>
                    <a:pt x="1248" y="670"/>
                    <a:pt x="1249" y="670"/>
                    <a:pt x="1249" y="670"/>
                  </a:cubicBezTo>
                  <a:cubicBezTo>
                    <a:pt x="1249" y="670"/>
                    <a:pt x="1249" y="672"/>
                    <a:pt x="1249" y="672"/>
                  </a:cubicBezTo>
                  <a:cubicBezTo>
                    <a:pt x="1249" y="673"/>
                    <a:pt x="1249" y="671"/>
                    <a:pt x="1249" y="671"/>
                  </a:cubicBezTo>
                  <a:cubicBezTo>
                    <a:pt x="1250" y="672"/>
                    <a:pt x="1250" y="673"/>
                    <a:pt x="1250" y="674"/>
                  </a:cubicBezTo>
                  <a:cubicBezTo>
                    <a:pt x="1250" y="674"/>
                    <a:pt x="1250" y="673"/>
                    <a:pt x="1250" y="673"/>
                  </a:cubicBezTo>
                  <a:cubicBezTo>
                    <a:pt x="1250" y="673"/>
                    <a:pt x="1250" y="673"/>
                    <a:pt x="1251" y="673"/>
                  </a:cubicBezTo>
                  <a:cubicBezTo>
                    <a:pt x="1251" y="674"/>
                    <a:pt x="1251" y="674"/>
                    <a:pt x="1251" y="674"/>
                  </a:cubicBezTo>
                  <a:cubicBezTo>
                    <a:pt x="1251" y="674"/>
                    <a:pt x="1251" y="674"/>
                    <a:pt x="1251" y="674"/>
                  </a:cubicBezTo>
                  <a:cubicBezTo>
                    <a:pt x="1251" y="675"/>
                    <a:pt x="1251" y="675"/>
                    <a:pt x="1252" y="675"/>
                  </a:cubicBezTo>
                  <a:cubicBezTo>
                    <a:pt x="1252" y="675"/>
                    <a:pt x="1252" y="675"/>
                    <a:pt x="1252" y="675"/>
                  </a:cubicBezTo>
                  <a:cubicBezTo>
                    <a:pt x="1252" y="675"/>
                    <a:pt x="1252" y="675"/>
                    <a:pt x="1252" y="675"/>
                  </a:cubicBezTo>
                  <a:cubicBezTo>
                    <a:pt x="1252" y="675"/>
                    <a:pt x="1253" y="675"/>
                    <a:pt x="1253" y="675"/>
                  </a:cubicBezTo>
                  <a:cubicBezTo>
                    <a:pt x="1253" y="676"/>
                    <a:pt x="1253" y="678"/>
                    <a:pt x="1253" y="678"/>
                  </a:cubicBezTo>
                  <a:cubicBezTo>
                    <a:pt x="1253" y="678"/>
                    <a:pt x="1253" y="678"/>
                    <a:pt x="1253" y="678"/>
                  </a:cubicBezTo>
                  <a:cubicBezTo>
                    <a:pt x="1253" y="679"/>
                    <a:pt x="1254" y="680"/>
                    <a:pt x="1254" y="680"/>
                  </a:cubicBezTo>
                  <a:cubicBezTo>
                    <a:pt x="1254" y="681"/>
                    <a:pt x="1254" y="682"/>
                    <a:pt x="1254" y="683"/>
                  </a:cubicBezTo>
                  <a:cubicBezTo>
                    <a:pt x="1254" y="684"/>
                    <a:pt x="1254" y="685"/>
                    <a:pt x="1254" y="685"/>
                  </a:cubicBezTo>
                  <a:cubicBezTo>
                    <a:pt x="1255" y="686"/>
                    <a:pt x="1255" y="685"/>
                    <a:pt x="1255" y="685"/>
                  </a:cubicBezTo>
                  <a:cubicBezTo>
                    <a:pt x="1255" y="686"/>
                    <a:pt x="1255" y="687"/>
                    <a:pt x="1255" y="687"/>
                  </a:cubicBezTo>
                  <a:cubicBezTo>
                    <a:pt x="1255" y="688"/>
                    <a:pt x="1256" y="688"/>
                    <a:pt x="1256" y="688"/>
                  </a:cubicBezTo>
                  <a:cubicBezTo>
                    <a:pt x="1256" y="689"/>
                    <a:pt x="1256" y="689"/>
                    <a:pt x="1256" y="690"/>
                  </a:cubicBezTo>
                  <a:cubicBezTo>
                    <a:pt x="1256" y="691"/>
                    <a:pt x="1256" y="693"/>
                    <a:pt x="1256" y="693"/>
                  </a:cubicBezTo>
                  <a:cubicBezTo>
                    <a:pt x="1256" y="694"/>
                    <a:pt x="1257" y="694"/>
                    <a:pt x="1257" y="694"/>
                  </a:cubicBezTo>
                  <a:cubicBezTo>
                    <a:pt x="1257" y="695"/>
                    <a:pt x="1257" y="696"/>
                    <a:pt x="1257" y="696"/>
                  </a:cubicBezTo>
                  <a:cubicBezTo>
                    <a:pt x="1257" y="696"/>
                    <a:pt x="1257" y="696"/>
                    <a:pt x="1257" y="697"/>
                  </a:cubicBezTo>
                  <a:cubicBezTo>
                    <a:pt x="1258" y="697"/>
                    <a:pt x="1258" y="698"/>
                    <a:pt x="1258" y="699"/>
                  </a:cubicBezTo>
                  <a:cubicBezTo>
                    <a:pt x="1258" y="699"/>
                    <a:pt x="1258" y="699"/>
                    <a:pt x="1258" y="699"/>
                  </a:cubicBezTo>
                  <a:cubicBezTo>
                    <a:pt x="1258" y="699"/>
                    <a:pt x="1259" y="699"/>
                    <a:pt x="1259" y="699"/>
                  </a:cubicBezTo>
                  <a:cubicBezTo>
                    <a:pt x="1259" y="699"/>
                    <a:pt x="1259" y="700"/>
                    <a:pt x="1259" y="701"/>
                  </a:cubicBezTo>
                  <a:cubicBezTo>
                    <a:pt x="1259" y="701"/>
                    <a:pt x="1259" y="702"/>
                    <a:pt x="1259" y="703"/>
                  </a:cubicBezTo>
                  <a:cubicBezTo>
                    <a:pt x="1259" y="704"/>
                    <a:pt x="1259" y="706"/>
                    <a:pt x="1260" y="707"/>
                  </a:cubicBezTo>
                  <a:cubicBezTo>
                    <a:pt x="1260" y="708"/>
                    <a:pt x="1260" y="708"/>
                    <a:pt x="1260" y="708"/>
                  </a:cubicBezTo>
                  <a:cubicBezTo>
                    <a:pt x="1260" y="709"/>
                    <a:pt x="1260" y="709"/>
                    <a:pt x="1260" y="709"/>
                  </a:cubicBezTo>
                  <a:cubicBezTo>
                    <a:pt x="1261" y="709"/>
                    <a:pt x="1261" y="710"/>
                    <a:pt x="1261" y="710"/>
                  </a:cubicBezTo>
                  <a:cubicBezTo>
                    <a:pt x="1261" y="711"/>
                    <a:pt x="1261" y="711"/>
                    <a:pt x="1261" y="712"/>
                  </a:cubicBezTo>
                  <a:cubicBezTo>
                    <a:pt x="1261" y="713"/>
                    <a:pt x="1261" y="713"/>
                    <a:pt x="1261" y="713"/>
                  </a:cubicBezTo>
                  <a:cubicBezTo>
                    <a:pt x="1261" y="714"/>
                    <a:pt x="1262" y="715"/>
                    <a:pt x="1262" y="716"/>
                  </a:cubicBezTo>
                  <a:cubicBezTo>
                    <a:pt x="1262" y="716"/>
                    <a:pt x="1262" y="717"/>
                    <a:pt x="1262" y="717"/>
                  </a:cubicBezTo>
                  <a:cubicBezTo>
                    <a:pt x="1262" y="718"/>
                    <a:pt x="1262" y="718"/>
                    <a:pt x="1263" y="719"/>
                  </a:cubicBezTo>
                  <a:cubicBezTo>
                    <a:pt x="1263" y="720"/>
                    <a:pt x="1263" y="720"/>
                    <a:pt x="1263" y="721"/>
                  </a:cubicBezTo>
                  <a:cubicBezTo>
                    <a:pt x="1263" y="721"/>
                    <a:pt x="1263" y="721"/>
                    <a:pt x="1263" y="721"/>
                  </a:cubicBezTo>
                  <a:cubicBezTo>
                    <a:pt x="1263" y="721"/>
                    <a:pt x="1264" y="722"/>
                    <a:pt x="1264" y="723"/>
                  </a:cubicBezTo>
                  <a:cubicBezTo>
                    <a:pt x="1264" y="723"/>
                    <a:pt x="1264" y="723"/>
                    <a:pt x="1264" y="723"/>
                  </a:cubicBezTo>
                  <a:cubicBezTo>
                    <a:pt x="1264" y="723"/>
                    <a:pt x="1264" y="724"/>
                    <a:pt x="1264" y="725"/>
                  </a:cubicBezTo>
                  <a:cubicBezTo>
                    <a:pt x="1264" y="725"/>
                    <a:pt x="1265" y="724"/>
                    <a:pt x="1265" y="724"/>
                  </a:cubicBezTo>
                  <a:cubicBezTo>
                    <a:pt x="1265" y="724"/>
                    <a:pt x="1265" y="725"/>
                    <a:pt x="1265" y="725"/>
                  </a:cubicBezTo>
                  <a:cubicBezTo>
                    <a:pt x="1265" y="725"/>
                    <a:pt x="1265" y="725"/>
                    <a:pt x="1265" y="725"/>
                  </a:cubicBezTo>
                  <a:cubicBezTo>
                    <a:pt x="1266" y="725"/>
                    <a:pt x="1266" y="725"/>
                    <a:pt x="1266" y="725"/>
                  </a:cubicBezTo>
                  <a:cubicBezTo>
                    <a:pt x="1266" y="726"/>
                    <a:pt x="1266" y="726"/>
                    <a:pt x="1266" y="727"/>
                  </a:cubicBezTo>
                  <a:cubicBezTo>
                    <a:pt x="1266" y="727"/>
                    <a:pt x="1267" y="728"/>
                    <a:pt x="1267" y="728"/>
                  </a:cubicBezTo>
                  <a:cubicBezTo>
                    <a:pt x="1267" y="728"/>
                    <a:pt x="1267" y="727"/>
                    <a:pt x="1267" y="727"/>
                  </a:cubicBezTo>
                  <a:cubicBezTo>
                    <a:pt x="1267" y="727"/>
                    <a:pt x="1267" y="726"/>
                    <a:pt x="1267" y="725"/>
                  </a:cubicBezTo>
                  <a:cubicBezTo>
                    <a:pt x="1267" y="725"/>
                    <a:pt x="1268" y="725"/>
                    <a:pt x="1268" y="725"/>
                  </a:cubicBezTo>
                  <a:cubicBezTo>
                    <a:pt x="1268" y="725"/>
                    <a:pt x="1268" y="726"/>
                    <a:pt x="1268" y="726"/>
                  </a:cubicBezTo>
                  <a:cubicBezTo>
                    <a:pt x="1268" y="727"/>
                    <a:pt x="1268" y="727"/>
                    <a:pt x="1268" y="727"/>
                  </a:cubicBezTo>
                  <a:cubicBezTo>
                    <a:pt x="1269" y="728"/>
                    <a:pt x="1269" y="729"/>
                    <a:pt x="1269" y="730"/>
                  </a:cubicBezTo>
                  <a:cubicBezTo>
                    <a:pt x="1269" y="730"/>
                    <a:pt x="1269" y="730"/>
                    <a:pt x="1269" y="730"/>
                  </a:cubicBezTo>
                  <a:cubicBezTo>
                    <a:pt x="1269" y="731"/>
                    <a:pt x="1269" y="730"/>
                    <a:pt x="1269" y="731"/>
                  </a:cubicBezTo>
                  <a:cubicBezTo>
                    <a:pt x="1269" y="731"/>
                    <a:pt x="1270" y="732"/>
                    <a:pt x="1270" y="732"/>
                  </a:cubicBezTo>
                  <a:cubicBezTo>
                    <a:pt x="1270" y="732"/>
                    <a:pt x="1270" y="732"/>
                    <a:pt x="1270" y="733"/>
                  </a:cubicBezTo>
                  <a:cubicBezTo>
                    <a:pt x="1270" y="733"/>
                    <a:pt x="1270" y="734"/>
                    <a:pt x="1271" y="734"/>
                  </a:cubicBezTo>
                  <a:cubicBezTo>
                    <a:pt x="1271" y="734"/>
                    <a:pt x="1271" y="733"/>
                    <a:pt x="1271" y="733"/>
                  </a:cubicBezTo>
                  <a:cubicBezTo>
                    <a:pt x="1271" y="733"/>
                    <a:pt x="1271" y="732"/>
                    <a:pt x="1271" y="732"/>
                  </a:cubicBezTo>
                  <a:cubicBezTo>
                    <a:pt x="1271" y="731"/>
                    <a:pt x="1272" y="730"/>
                    <a:pt x="1272" y="730"/>
                  </a:cubicBezTo>
                  <a:cubicBezTo>
                    <a:pt x="1272" y="730"/>
                    <a:pt x="1272" y="730"/>
                    <a:pt x="1272" y="730"/>
                  </a:cubicBezTo>
                  <a:cubicBezTo>
                    <a:pt x="1272" y="729"/>
                    <a:pt x="1272" y="728"/>
                    <a:pt x="1272" y="728"/>
                  </a:cubicBezTo>
                  <a:cubicBezTo>
                    <a:pt x="1272" y="728"/>
                    <a:pt x="1273" y="729"/>
                    <a:pt x="1273" y="728"/>
                  </a:cubicBezTo>
                  <a:cubicBezTo>
                    <a:pt x="1273" y="728"/>
                    <a:pt x="1273" y="727"/>
                    <a:pt x="1273" y="727"/>
                  </a:cubicBezTo>
                  <a:cubicBezTo>
                    <a:pt x="1273" y="727"/>
                    <a:pt x="1273" y="728"/>
                    <a:pt x="1273" y="729"/>
                  </a:cubicBezTo>
                  <a:cubicBezTo>
                    <a:pt x="1274" y="729"/>
                    <a:pt x="1274" y="728"/>
                    <a:pt x="1274" y="728"/>
                  </a:cubicBezTo>
                  <a:cubicBezTo>
                    <a:pt x="1274" y="728"/>
                    <a:pt x="1274" y="730"/>
                    <a:pt x="1274" y="730"/>
                  </a:cubicBezTo>
                  <a:cubicBezTo>
                    <a:pt x="1274" y="730"/>
                    <a:pt x="1274" y="729"/>
                    <a:pt x="1274" y="729"/>
                  </a:cubicBezTo>
                  <a:cubicBezTo>
                    <a:pt x="1275" y="730"/>
                    <a:pt x="1275" y="731"/>
                    <a:pt x="1275" y="731"/>
                  </a:cubicBezTo>
                  <a:cubicBezTo>
                    <a:pt x="1275" y="732"/>
                    <a:pt x="1275" y="731"/>
                    <a:pt x="1275" y="732"/>
                  </a:cubicBezTo>
                  <a:cubicBezTo>
                    <a:pt x="1275" y="732"/>
                    <a:pt x="1275" y="733"/>
                    <a:pt x="1276" y="734"/>
                  </a:cubicBezTo>
                  <a:cubicBezTo>
                    <a:pt x="1276" y="734"/>
                    <a:pt x="1276" y="734"/>
                    <a:pt x="1276" y="735"/>
                  </a:cubicBezTo>
                  <a:cubicBezTo>
                    <a:pt x="1276" y="735"/>
                    <a:pt x="1276" y="736"/>
                    <a:pt x="1276" y="736"/>
                  </a:cubicBezTo>
                  <a:cubicBezTo>
                    <a:pt x="1277" y="737"/>
                    <a:pt x="1277" y="736"/>
                    <a:pt x="1277" y="736"/>
                  </a:cubicBezTo>
                  <a:cubicBezTo>
                    <a:pt x="1277" y="736"/>
                    <a:pt x="1277" y="737"/>
                    <a:pt x="1277" y="737"/>
                  </a:cubicBezTo>
                  <a:cubicBezTo>
                    <a:pt x="1277" y="737"/>
                    <a:pt x="1277" y="738"/>
                    <a:pt x="1277" y="738"/>
                  </a:cubicBezTo>
                  <a:cubicBezTo>
                    <a:pt x="1277" y="738"/>
                    <a:pt x="1278" y="738"/>
                    <a:pt x="1278" y="738"/>
                  </a:cubicBezTo>
                  <a:cubicBezTo>
                    <a:pt x="1278" y="739"/>
                    <a:pt x="1278" y="739"/>
                    <a:pt x="1278" y="740"/>
                  </a:cubicBezTo>
                  <a:cubicBezTo>
                    <a:pt x="1278" y="740"/>
                    <a:pt x="1278" y="741"/>
                    <a:pt x="1279" y="741"/>
                  </a:cubicBezTo>
                  <a:cubicBezTo>
                    <a:pt x="1279" y="742"/>
                    <a:pt x="1279" y="742"/>
                    <a:pt x="1279" y="743"/>
                  </a:cubicBezTo>
                  <a:cubicBezTo>
                    <a:pt x="1279" y="743"/>
                    <a:pt x="1279" y="743"/>
                    <a:pt x="1279" y="744"/>
                  </a:cubicBezTo>
                  <a:cubicBezTo>
                    <a:pt x="1279" y="744"/>
                    <a:pt x="1280" y="744"/>
                    <a:pt x="1280" y="744"/>
                  </a:cubicBezTo>
                  <a:cubicBezTo>
                    <a:pt x="1280" y="745"/>
                    <a:pt x="1280" y="745"/>
                    <a:pt x="1280" y="746"/>
                  </a:cubicBezTo>
                  <a:cubicBezTo>
                    <a:pt x="1280" y="746"/>
                    <a:pt x="1280" y="747"/>
                    <a:pt x="1280" y="747"/>
                  </a:cubicBezTo>
                  <a:cubicBezTo>
                    <a:pt x="1280" y="748"/>
                    <a:pt x="1281" y="748"/>
                    <a:pt x="1281" y="748"/>
                  </a:cubicBezTo>
                  <a:cubicBezTo>
                    <a:pt x="1281" y="748"/>
                    <a:pt x="1281" y="749"/>
                    <a:pt x="1281" y="749"/>
                  </a:cubicBezTo>
                  <a:cubicBezTo>
                    <a:pt x="1281" y="749"/>
                    <a:pt x="1281" y="749"/>
                    <a:pt x="1281" y="749"/>
                  </a:cubicBezTo>
                  <a:cubicBezTo>
                    <a:pt x="1282" y="750"/>
                    <a:pt x="1282" y="752"/>
                    <a:pt x="1282" y="753"/>
                  </a:cubicBezTo>
                  <a:cubicBezTo>
                    <a:pt x="1282" y="753"/>
                    <a:pt x="1282" y="753"/>
                    <a:pt x="1282" y="754"/>
                  </a:cubicBezTo>
                  <a:cubicBezTo>
                    <a:pt x="1282" y="754"/>
                    <a:pt x="1282" y="755"/>
                    <a:pt x="1282" y="756"/>
                  </a:cubicBezTo>
                  <a:cubicBezTo>
                    <a:pt x="1283" y="756"/>
                    <a:pt x="1283" y="756"/>
                    <a:pt x="1283" y="757"/>
                  </a:cubicBezTo>
                  <a:cubicBezTo>
                    <a:pt x="1283" y="757"/>
                    <a:pt x="1283" y="758"/>
                    <a:pt x="1283" y="758"/>
                  </a:cubicBezTo>
                  <a:cubicBezTo>
                    <a:pt x="1283" y="758"/>
                    <a:pt x="1284" y="757"/>
                    <a:pt x="1284" y="758"/>
                  </a:cubicBezTo>
                  <a:cubicBezTo>
                    <a:pt x="1284" y="758"/>
                    <a:pt x="1284" y="760"/>
                    <a:pt x="1284" y="760"/>
                  </a:cubicBezTo>
                  <a:cubicBezTo>
                    <a:pt x="1284" y="760"/>
                    <a:pt x="1284" y="760"/>
                    <a:pt x="1284" y="760"/>
                  </a:cubicBezTo>
                  <a:cubicBezTo>
                    <a:pt x="1285" y="760"/>
                    <a:pt x="1285" y="761"/>
                    <a:pt x="1285" y="761"/>
                  </a:cubicBezTo>
                  <a:cubicBezTo>
                    <a:pt x="1285" y="762"/>
                    <a:pt x="1285" y="762"/>
                    <a:pt x="1285" y="763"/>
                  </a:cubicBezTo>
                  <a:cubicBezTo>
                    <a:pt x="1285" y="763"/>
                    <a:pt x="1285" y="763"/>
                    <a:pt x="1285" y="763"/>
                  </a:cubicBezTo>
                  <a:cubicBezTo>
                    <a:pt x="1285" y="763"/>
                    <a:pt x="1286" y="763"/>
                    <a:pt x="1286" y="763"/>
                  </a:cubicBezTo>
                  <a:cubicBezTo>
                    <a:pt x="1286" y="764"/>
                    <a:pt x="1286" y="766"/>
                    <a:pt x="1286" y="766"/>
                  </a:cubicBezTo>
                  <a:cubicBezTo>
                    <a:pt x="1286" y="767"/>
                    <a:pt x="1286" y="767"/>
                    <a:pt x="1287" y="767"/>
                  </a:cubicBezTo>
                  <a:cubicBezTo>
                    <a:pt x="1287" y="767"/>
                    <a:pt x="1287" y="767"/>
                    <a:pt x="1287" y="767"/>
                  </a:cubicBezTo>
                  <a:cubicBezTo>
                    <a:pt x="1287" y="767"/>
                    <a:pt x="1287" y="768"/>
                    <a:pt x="1287" y="768"/>
                  </a:cubicBezTo>
                  <a:cubicBezTo>
                    <a:pt x="1288" y="768"/>
                    <a:pt x="1288" y="767"/>
                    <a:pt x="1288" y="767"/>
                  </a:cubicBezTo>
                  <a:cubicBezTo>
                    <a:pt x="1288" y="768"/>
                    <a:pt x="1288" y="768"/>
                    <a:pt x="1288" y="769"/>
                  </a:cubicBezTo>
                  <a:cubicBezTo>
                    <a:pt x="1288" y="769"/>
                    <a:pt x="1288" y="770"/>
                    <a:pt x="1288" y="770"/>
                  </a:cubicBezTo>
                  <a:cubicBezTo>
                    <a:pt x="1288" y="771"/>
                    <a:pt x="1289" y="771"/>
                    <a:pt x="1289" y="771"/>
                  </a:cubicBezTo>
                  <a:cubicBezTo>
                    <a:pt x="1289" y="772"/>
                    <a:pt x="1289" y="772"/>
                    <a:pt x="1289" y="773"/>
                  </a:cubicBezTo>
                  <a:cubicBezTo>
                    <a:pt x="1289" y="773"/>
                    <a:pt x="1289" y="774"/>
                    <a:pt x="1290" y="774"/>
                  </a:cubicBezTo>
                  <a:cubicBezTo>
                    <a:pt x="1290" y="774"/>
                    <a:pt x="1290" y="774"/>
                    <a:pt x="1290" y="774"/>
                  </a:cubicBezTo>
                  <a:cubicBezTo>
                    <a:pt x="1290" y="774"/>
                    <a:pt x="1290" y="775"/>
                    <a:pt x="1290" y="775"/>
                  </a:cubicBezTo>
                  <a:cubicBezTo>
                    <a:pt x="1290" y="775"/>
                    <a:pt x="1290" y="774"/>
                    <a:pt x="1290" y="774"/>
                  </a:cubicBezTo>
                  <a:cubicBezTo>
                    <a:pt x="1291" y="774"/>
                    <a:pt x="1291" y="774"/>
                    <a:pt x="1291" y="774"/>
                  </a:cubicBezTo>
                  <a:cubicBezTo>
                    <a:pt x="1291" y="774"/>
                    <a:pt x="1291" y="774"/>
                    <a:pt x="1291" y="774"/>
                  </a:cubicBezTo>
                  <a:cubicBezTo>
                    <a:pt x="1291" y="774"/>
                    <a:pt x="1292" y="773"/>
                    <a:pt x="1292" y="773"/>
                  </a:cubicBezTo>
                  <a:cubicBezTo>
                    <a:pt x="1292" y="773"/>
                    <a:pt x="1292" y="772"/>
                    <a:pt x="1292" y="772"/>
                  </a:cubicBezTo>
                  <a:cubicBezTo>
                    <a:pt x="1292" y="772"/>
                    <a:pt x="1292" y="772"/>
                    <a:pt x="1292" y="772"/>
                  </a:cubicBezTo>
                  <a:cubicBezTo>
                    <a:pt x="1293" y="772"/>
                    <a:pt x="1293" y="773"/>
                    <a:pt x="1293" y="774"/>
                  </a:cubicBezTo>
                  <a:cubicBezTo>
                    <a:pt x="1293" y="774"/>
                    <a:pt x="1293" y="774"/>
                    <a:pt x="1293" y="775"/>
                  </a:cubicBezTo>
                  <a:cubicBezTo>
                    <a:pt x="1293" y="775"/>
                    <a:pt x="1293" y="776"/>
                    <a:pt x="1293" y="776"/>
                  </a:cubicBezTo>
                  <a:cubicBezTo>
                    <a:pt x="1294" y="777"/>
                    <a:pt x="1294" y="777"/>
                    <a:pt x="1294" y="778"/>
                  </a:cubicBezTo>
                  <a:cubicBezTo>
                    <a:pt x="1294" y="778"/>
                    <a:pt x="1294" y="780"/>
                    <a:pt x="1294" y="780"/>
                  </a:cubicBezTo>
                  <a:cubicBezTo>
                    <a:pt x="1294" y="780"/>
                    <a:pt x="1295" y="781"/>
                    <a:pt x="1295" y="781"/>
                  </a:cubicBezTo>
                  <a:cubicBezTo>
                    <a:pt x="1295" y="781"/>
                    <a:pt x="1295" y="782"/>
                    <a:pt x="1295" y="782"/>
                  </a:cubicBezTo>
                  <a:cubicBezTo>
                    <a:pt x="1295" y="782"/>
                    <a:pt x="1295" y="781"/>
                    <a:pt x="1295" y="781"/>
                  </a:cubicBezTo>
                  <a:cubicBezTo>
                    <a:pt x="1295" y="780"/>
                    <a:pt x="1296" y="780"/>
                    <a:pt x="1296" y="780"/>
                  </a:cubicBezTo>
                  <a:cubicBezTo>
                    <a:pt x="1296" y="780"/>
                    <a:pt x="1296" y="780"/>
                    <a:pt x="1296" y="780"/>
                  </a:cubicBezTo>
                  <a:cubicBezTo>
                    <a:pt x="1296" y="780"/>
                    <a:pt x="1296" y="780"/>
                    <a:pt x="1296" y="781"/>
                  </a:cubicBezTo>
                  <a:cubicBezTo>
                    <a:pt x="1296" y="781"/>
                    <a:pt x="1297" y="781"/>
                    <a:pt x="1297" y="781"/>
                  </a:cubicBezTo>
                  <a:cubicBezTo>
                    <a:pt x="1297" y="782"/>
                    <a:pt x="1297" y="782"/>
                    <a:pt x="1297" y="782"/>
                  </a:cubicBezTo>
                  <a:cubicBezTo>
                    <a:pt x="1297" y="783"/>
                    <a:pt x="1297" y="783"/>
                    <a:pt x="1298" y="783"/>
                  </a:cubicBezTo>
                  <a:cubicBezTo>
                    <a:pt x="1298" y="783"/>
                    <a:pt x="1298" y="784"/>
                    <a:pt x="1298" y="784"/>
                  </a:cubicBezTo>
                  <a:cubicBezTo>
                    <a:pt x="1298" y="785"/>
                    <a:pt x="1298" y="785"/>
                    <a:pt x="1298" y="785"/>
                  </a:cubicBezTo>
                  <a:cubicBezTo>
                    <a:pt x="1298" y="785"/>
                    <a:pt x="1298" y="785"/>
                    <a:pt x="1298" y="785"/>
                  </a:cubicBezTo>
                  <a:cubicBezTo>
                    <a:pt x="1299" y="785"/>
                    <a:pt x="1299" y="785"/>
                    <a:pt x="1299" y="785"/>
                  </a:cubicBezTo>
                  <a:cubicBezTo>
                    <a:pt x="1299" y="785"/>
                    <a:pt x="1299" y="784"/>
                    <a:pt x="1299" y="784"/>
                  </a:cubicBezTo>
                  <a:cubicBezTo>
                    <a:pt x="1299" y="784"/>
                    <a:pt x="1300" y="783"/>
                    <a:pt x="1300" y="783"/>
                  </a:cubicBezTo>
                  <a:cubicBezTo>
                    <a:pt x="1300" y="783"/>
                    <a:pt x="1300" y="783"/>
                    <a:pt x="1300" y="783"/>
                  </a:cubicBezTo>
                  <a:cubicBezTo>
                    <a:pt x="1300" y="783"/>
                    <a:pt x="1300" y="782"/>
                    <a:pt x="1300" y="782"/>
                  </a:cubicBezTo>
                  <a:cubicBezTo>
                    <a:pt x="1301" y="782"/>
                    <a:pt x="1301" y="784"/>
                    <a:pt x="1301" y="784"/>
                  </a:cubicBezTo>
                  <a:cubicBezTo>
                    <a:pt x="1301" y="784"/>
                    <a:pt x="1301" y="783"/>
                    <a:pt x="1301" y="784"/>
                  </a:cubicBezTo>
                  <a:cubicBezTo>
                    <a:pt x="1301" y="784"/>
                    <a:pt x="1301" y="786"/>
                    <a:pt x="1301" y="786"/>
                  </a:cubicBezTo>
                  <a:cubicBezTo>
                    <a:pt x="1302" y="786"/>
                    <a:pt x="1302" y="785"/>
                    <a:pt x="1302" y="785"/>
                  </a:cubicBezTo>
                  <a:cubicBezTo>
                    <a:pt x="1302" y="785"/>
                    <a:pt x="1302" y="786"/>
                    <a:pt x="1302" y="786"/>
                  </a:cubicBezTo>
                  <a:cubicBezTo>
                    <a:pt x="1302" y="786"/>
                    <a:pt x="1302" y="787"/>
                    <a:pt x="1303" y="787"/>
                  </a:cubicBezTo>
                  <a:cubicBezTo>
                    <a:pt x="1303" y="788"/>
                    <a:pt x="1303" y="788"/>
                    <a:pt x="1303" y="788"/>
                  </a:cubicBezTo>
                  <a:cubicBezTo>
                    <a:pt x="1303" y="789"/>
                    <a:pt x="1303" y="789"/>
                    <a:pt x="1303" y="790"/>
                  </a:cubicBezTo>
                  <a:cubicBezTo>
                    <a:pt x="1303" y="790"/>
                    <a:pt x="1303" y="791"/>
                    <a:pt x="1304" y="792"/>
                  </a:cubicBezTo>
                  <a:cubicBezTo>
                    <a:pt x="1304" y="792"/>
                    <a:pt x="1304" y="793"/>
                    <a:pt x="1304" y="793"/>
                  </a:cubicBezTo>
                  <a:cubicBezTo>
                    <a:pt x="1304" y="793"/>
                    <a:pt x="1304" y="792"/>
                    <a:pt x="1304" y="792"/>
                  </a:cubicBezTo>
                  <a:cubicBezTo>
                    <a:pt x="1304" y="792"/>
                    <a:pt x="1305" y="792"/>
                    <a:pt x="1305" y="792"/>
                  </a:cubicBezTo>
                  <a:cubicBezTo>
                    <a:pt x="1305" y="792"/>
                    <a:pt x="1305" y="792"/>
                    <a:pt x="1305" y="792"/>
                  </a:cubicBezTo>
                  <a:cubicBezTo>
                    <a:pt x="1305" y="791"/>
                    <a:pt x="1305" y="792"/>
                    <a:pt x="1306" y="792"/>
                  </a:cubicBezTo>
                  <a:cubicBezTo>
                    <a:pt x="1306" y="792"/>
                    <a:pt x="1306" y="792"/>
                    <a:pt x="1306" y="792"/>
                  </a:cubicBezTo>
                  <a:cubicBezTo>
                    <a:pt x="1306" y="792"/>
                    <a:pt x="1306" y="793"/>
                    <a:pt x="1306" y="793"/>
                  </a:cubicBezTo>
                  <a:cubicBezTo>
                    <a:pt x="1306" y="793"/>
                    <a:pt x="1306" y="792"/>
                    <a:pt x="1307" y="792"/>
                  </a:cubicBezTo>
                  <a:cubicBezTo>
                    <a:pt x="1307" y="793"/>
                    <a:pt x="1307" y="794"/>
                    <a:pt x="1307" y="794"/>
                  </a:cubicBezTo>
                  <a:cubicBezTo>
                    <a:pt x="1307" y="794"/>
                    <a:pt x="1307" y="794"/>
                    <a:pt x="1307" y="795"/>
                  </a:cubicBezTo>
                  <a:cubicBezTo>
                    <a:pt x="1307" y="795"/>
                    <a:pt x="1308" y="796"/>
                    <a:pt x="1308" y="796"/>
                  </a:cubicBezTo>
                  <a:cubicBezTo>
                    <a:pt x="1308" y="796"/>
                    <a:pt x="1308" y="797"/>
                    <a:pt x="1308" y="797"/>
                  </a:cubicBezTo>
                  <a:cubicBezTo>
                    <a:pt x="1308" y="797"/>
                    <a:pt x="1308" y="798"/>
                    <a:pt x="1308" y="798"/>
                  </a:cubicBezTo>
                  <a:cubicBezTo>
                    <a:pt x="1309" y="798"/>
                    <a:pt x="1309" y="798"/>
                    <a:pt x="1309" y="798"/>
                  </a:cubicBezTo>
                  <a:cubicBezTo>
                    <a:pt x="1309" y="799"/>
                    <a:pt x="1309" y="798"/>
                    <a:pt x="1309" y="798"/>
                  </a:cubicBezTo>
                  <a:cubicBezTo>
                    <a:pt x="1309" y="798"/>
                    <a:pt x="1309" y="798"/>
                    <a:pt x="1309" y="798"/>
                  </a:cubicBezTo>
                  <a:cubicBezTo>
                    <a:pt x="1310" y="798"/>
                    <a:pt x="1310" y="799"/>
                    <a:pt x="1310" y="799"/>
                  </a:cubicBezTo>
                  <a:cubicBezTo>
                    <a:pt x="1310" y="799"/>
                    <a:pt x="1310" y="799"/>
                    <a:pt x="1310" y="799"/>
                  </a:cubicBezTo>
                  <a:cubicBezTo>
                    <a:pt x="1310" y="799"/>
                    <a:pt x="1311" y="801"/>
                    <a:pt x="1311" y="801"/>
                  </a:cubicBezTo>
                  <a:cubicBezTo>
                    <a:pt x="1311" y="801"/>
                    <a:pt x="1311" y="800"/>
                    <a:pt x="1311" y="800"/>
                  </a:cubicBezTo>
                  <a:cubicBezTo>
                    <a:pt x="1311" y="800"/>
                    <a:pt x="1311" y="802"/>
                    <a:pt x="1311" y="802"/>
                  </a:cubicBezTo>
                  <a:cubicBezTo>
                    <a:pt x="1311" y="803"/>
                    <a:pt x="1311" y="801"/>
                    <a:pt x="1312" y="802"/>
                  </a:cubicBezTo>
                  <a:cubicBezTo>
                    <a:pt x="1312" y="802"/>
                    <a:pt x="1312" y="802"/>
                    <a:pt x="1312" y="803"/>
                  </a:cubicBezTo>
                  <a:cubicBezTo>
                    <a:pt x="1312" y="803"/>
                    <a:pt x="1312" y="802"/>
                    <a:pt x="1312" y="802"/>
                  </a:cubicBezTo>
                  <a:cubicBezTo>
                    <a:pt x="1313" y="803"/>
                    <a:pt x="1313" y="805"/>
                    <a:pt x="1313" y="805"/>
                  </a:cubicBezTo>
                  <a:cubicBezTo>
                    <a:pt x="1313" y="806"/>
                    <a:pt x="1313" y="804"/>
                    <a:pt x="1313" y="804"/>
                  </a:cubicBezTo>
                  <a:cubicBezTo>
                    <a:pt x="1313" y="805"/>
                    <a:pt x="1313" y="807"/>
                    <a:pt x="1314" y="807"/>
                  </a:cubicBezTo>
                  <a:cubicBezTo>
                    <a:pt x="1314" y="807"/>
                    <a:pt x="1314" y="806"/>
                    <a:pt x="1314" y="806"/>
                  </a:cubicBezTo>
                  <a:cubicBezTo>
                    <a:pt x="1314" y="806"/>
                    <a:pt x="1314" y="806"/>
                    <a:pt x="1314" y="806"/>
                  </a:cubicBezTo>
                  <a:cubicBezTo>
                    <a:pt x="1314" y="806"/>
                    <a:pt x="1314" y="804"/>
                    <a:pt x="1315" y="804"/>
                  </a:cubicBezTo>
                  <a:cubicBezTo>
                    <a:pt x="1315" y="804"/>
                    <a:pt x="1315" y="805"/>
                    <a:pt x="1315" y="805"/>
                  </a:cubicBezTo>
                  <a:cubicBezTo>
                    <a:pt x="1315" y="805"/>
                    <a:pt x="1315" y="804"/>
                    <a:pt x="1315" y="804"/>
                  </a:cubicBezTo>
                  <a:cubicBezTo>
                    <a:pt x="1315" y="803"/>
                    <a:pt x="1316" y="803"/>
                    <a:pt x="1316" y="803"/>
                  </a:cubicBezTo>
                  <a:cubicBezTo>
                    <a:pt x="1316" y="803"/>
                    <a:pt x="1316" y="803"/>
                    <a:pt x="1316" y="803"/>
                  </a:cubicBezTo>
                  <a:cubicBezTo>
                    <a:pt x="1316" y="803"/>
                    <a:pt x="1316" y="802"/>
                    <a:pt x="1317" y="802"/>
                  </a:cubicBezTo>
                  <a:cubicBezTo>
                    <a:pt x="1317" y="802"/>
                    <a:pt x="1317" y="803"/>
                    <a:pt x="1317" y="803"/>
                  </a:cubicBezTo>
                  <a:cubicBezTo>
                    <a:pt x="1317" y="803"/>
                    <a:pt x="1317" y="803"/>
                    <a:pt x="1317" y="804"/>
                  </a:cubicBezTo>
                  <a:cubicBezTo>
                    <a:pt x="1317" y="804"/>
                    <a:pt x="1317" y="805"/>
                    <a:pt x="1317" y="805"/>
                  </a:cubicBezTo>
                  <a:cubicBezTo>
                    <a:pt x="1318" y="806"/>
                    <a:pt x="1318" y="806"/>
                    <a:pt x="1318" y="806"/>
                  </a:cubicBezTo>
                  <a:cubicBezTo>
                    <a:pt x="1318" y="806"/>
                    <a:pt x="1318" y="806"/>
                    <a:pt x="1318" y="806"/>
                  </a:cubicBezTo>
                  <a:cubicBezTo>
                    <a:pt x="1318" y="806"/>
                    <a:pt x="1319" y="806"/>
                    <a:pt x="1319" y="806"/>
                  </a:cubicBezTo>
                  <a:cubicBezTo>
                    <a:pt x="1319" y="806"/>
                    <a:pt x="1319" y="806"/>
                    <a:pt x="1319" y="806"/>
                  </a:cubicBezTo>
                  <a:cubicBezTo>
                    <a:pt x="1319" y="806"/>
                    <a:pt x="1319" y="807"/>
                    <a:pt x="1319" y="807"/>
                  </a:cubicBezTo>
                  <a:cubicBezTo>
                    <a:pt x="1319" y="807"/>
                    <a:pt x="1319" y="806"/>
                    <a:pt x="1320" y="806"/>
                  </a:cubicBezTo>
                  <a:cubicBezTo>
                    <a:pt x="1320" y="806"/>
                    <a:pt x="1320" y="807"/>
                    <a:pt x="1320" y="807"/>
                  </a:cubicBezTo>
                  <a:cubicBezTo>
                    <a:pt x="1320" y="807"/>
                    <a:pt x="1320" y="806"/>
                    <a:pt x="1320" y="806"/>
                  </a:cubicBezTo>
                  <a:cubicBezTo>
                    <a:pt x="1321" y="806"/>
                    <a:pt x="1321" y="806"/>
                    <a:pt x="1321" y="806"/>
                  </a:cubicBezTo>
                  <a:cubicBezTo>
                    <a:pt x="1321" y="806"/>
                    <a:pt x="1321" y="805"/>
                    <a:pt x="1321" y="805"/>
                  </a:cubicBezTo>
                  <a:cubicBezTo>
                    <a:pt x="1321" y="805"/>
                    <a:pt x="1321" y="806"/>
                    <a:pt x="1322" y="806"/>
                  </a:cubicBezTo>
                  <a:cubicBezTo>
                    <a:pt x="1322" y="806"/>
                    <a:pt x="1322" y="805"/>
                    <a:pt x="1322" y="805"/>
                  </a:cubicBezTo>
                  <a:cubicBezTo>
                    <a:pt x="1322" y="805"/>
                    <a:pt x="1322" y="805"/>
                    <a:pt x="1322" y="805"/>
                  </a:cubicBezTo>
                  <a:cubicBezTo>
                    <a:pt x="1322" y="806"/>
                    <a:pt x="1322" y="807"/>
                    <a:pt x="1323" y="807"/>
                  </a:cubicBezTo>
                  <a:cubicBezTo>
                    <a:pt x="1323" y="808"/>
                    <a:pt x="1323" y="807"/>
                    <a:pt x="1323" y="807"/>
                  </a:cubicBezTo>
                  <a:cubicBezTo>
                    <a:pt x="1323" y="807"/>
                    <a:pt x="1323" y="808"/>
                    <a:pt x="1323" y="809"/>
                  </a:cubicBezTo>
                  <a:cubicBezTo>
                    <a:pt x="1323" y="809"/>
                    <a:pt x="1324" y="809"/>
                    <a:pt x="1324" y="809"/>
                  </a:cubicBezTo>
                  <a:cubicBezTo>
                    <a:pt x="1324" y="809"/>
                    <a:pt x="1324" y="809"/>
                    <a:pt x="1324" y="809"/>
                  </a:cubicBezTo>
                  <a:cubicBezTo>
                    <a:pt x="1324" y="809"/>
                    <a:pt x="1324" y="808"/>
                    <a:pt x="1325" y="808"/>
                  </a:cubicBezTo>
                  <a:cubicBezTo>
                    <a:pt x="1325" y="808"/>
                    <a:pt x="1325" y="809"/>
                    <a:pt x="1325" y="809"/>
                  </a:cubicBezTo>
                  <a:cubicBezTo>
                    <a:pt x="1325" y="809"/>
                    <a:pt x="1325" y="808"/>
                    <a:pt x="1325" y="807"/>
                  </a:cubicBezTo>
                  <a:cubicBezTo>
                    <a:pt x="1325" y="807"/>
                    <a:pt x="1325" y="808"/>
                    <a:pt x="1325" y="808"/>
                  </a:cubicBezTo>
                  <a:cubicBezTo>
                    <a:pt x="1326" y="808"/>
                    <a:pt x="1326" y="807"/>
                    <a:pt x="1326" y="808"/>
                  </a:cubicBezTo>
                  <a:cubicBezTo>
                    <a:pt x="1326" y="808"/>
                    <a:pt x="1326" y="809"/>
                    <a:pt x="1326" y="809"/>
                  </a:cubicBezTo>
                  <a:cubicBezTo>
                    <a:pt x="1326" y="809"/>
                    <a:pt x="1327" y="809"/>
                    <a:pt x="1327" y="809"/>
                  </a:cubicBezTo>
                  <a:cubicBezTo>
                    <a:pt x="1327" y="809"/>
                    <a:pt x="1327" y="810"/>
                    <a:pt x="1327" y="810"/>
                  </a:cubicBezTo>
                  <a:cubicBezTo>
                    <a:pt x="1327" y="810"/>
                    <a:pt x="1327" y="810"/>
                    <a:pt x="1327" y="810"/>
                  </a:cubicBezTo>
                  <a:cubicBezTo>
                    <a:pt x="1327" y="811"/>
                    <a:pt x="1327" y="811"/>
                    <a:pt x="1328" y="811"/>
                  </a:cubicBezTo>
                  <a:cubicBezTo>
                    <a:pt x="1328" y="811"/>
                    <a:pt x="1328" y="811"/>
                    <a:pt x="1328" y="811"/>
                  </a:cubicBezTo>
                  <a:cubicBezTo>
                    <a:pt x="1328" y="812"/>
                    <a:pt x="1328" y="812"/>
                    <a:pt x="1328" y="812"/>
                  </a:cubicBezTo>
                  <a:cubicBezTo>
                    <a:pt x="1329" y="813"/>
                    <a:pt x="1329" y="813"/>
                    <a:pt x="1329" y="813"/>
                  </a:cubicBezTo>
                  <a:cubicBezTo>
                    <a:pt x="1329" y="813"/>
                    <a:pt x="1329" y="813"/>
                    <a:pt x="1329" y="813"/>
                  </a:cubicBezTo>
                  <a:cubicBezTo>
                    <a:pt x="1329" y="814"/>
                    <a:pt x="1329" y="815"/>
                    <a:pt x="1330" y="815"/>
                  </a:cubicBezTo>
                  <a:cubicBezTo>
                    <a:pt x="1330" y="816"/>
                    <a:pt x="1330" y="816"/>
                    <a:pt x="1330" y="816"/>
                  </a:cubicBezTo>
                  <a:cubicBezTo>
                    <a:pt x="1330" y="817"/>
                    <a:pt x="1330" y="817"/>
                    <a:pt x="1330" y="817"/>
                  </a:cubicBezTo>
                  <a:cubicBezTo>
                    <a:pt x="1330" y="817"/>
                    <a:pt x="1330" y="818"/>
                    <a:pt x="1331" y="818"/>
                  </a:cubicBezTo>
                  <a:cubicBezTo>
                    <a:pt x="1331" y="819"/>
                    <a:pt x="1331" y="818"/>
                    <a:pt x="1331" y="818"/>
                  </a:cubicBezTo>
                  <a:cubicBezTo>
                    <a:pt x="1331" y="818"/>
                    <a:pt x="1331" y="820"/>
                    <a:pt x="1331" y="820"/>
                  </a:cubicBezTo>
                  <a:cubicBezTo>
                    <a:pt x="1331" y="821"/>
                    <a:pt x="1332" y="819"/>
                    <a:pt x="1332" y="820"/>
                  </a:cubicBezTo>
                  <a:cubicBezTo>
                    <a:pt x="1332" y="820"/>
                    <a:pt x="1332" y="821"/>
                    <a:pt x="1332" y="821"/>
                  </a:cubicBezTo>
                  <a:cubicBezTo>
                    <a:pt x="1332" y="821"/>
                    <a:pt x="1332" y="820"/>
                    <a:pt x="1332" y="820"/>
                  </a:cubicBezTo>
                  <a:cubicBezTo>
                    <a:pt x="1332" y="821"/>
                    <a:pt x="1333" y="821"/>
                    <a:pt x="1333" y="821"/>
                  </a:cubicBezTo>
                  <a:cubicBezTo>
                    <a:pt x="1333" y="822"/>
                    <a:pt x="1333" y="821"/>
                    <a:pt x="1333" y="821"/>
                  </a:cubicBezTo>
                  <a:cubicBezTo>
                    <a:pt x="1333" y="822"/>
                    <a:pt x="1333" y="823"/>
                    <a:pt x="1333" y="823"/>
                  </a:cubicBezTo>
                  <a:cubicBezTo>
                    <a:pt x="1334" y="824"/>
                    <a:pt x="1334" y="824"/>
                    <a:pt x="1334" y="824"/>
                  </a:cubicBezTo>
                  <a:cubicBezTo>
                    <a:pt x="1334" y="824"/>
                    <a:pt x="1334" y="824"/>
                    <a:pt x="1334" y="824"/>
                  </a:cubicBezTo>
                  <a:cubicBezTo>
                    <a:pt x="1334" y="825"/>
                    <a:pt x="1335" y="825"/>
                    <a:pt x="1335" y="825"/>
                  </a:cubicBezTo>
                  <a:cubicBezTo>
                    <a:pt x="1335" y="825"/>
                    <a:pt x="1335" y="824"/>
                    <a:pt x="1335" y="824"/>
                  </a:cubicBezTo>
                  <a:cubicBezTo>
                    <a:pt x="1335" y="825"/>
                    <a:pt x="1335" y="826"/>
                    <a:pt x="1335" y="826"/>
                  </a:cubicBezTo>
                  <a:cubicBezTo>
                    <a:pt x="1335" y="826"/>
                    <a:pt x="1336" y="826"/>
                    <a:pt x="1336" y="826"/>
                  </a:cubicBezTo>
                  <a:cubicBezTo>
                    <a:pt x="1336" y="826"/>
                    <a:pt x="1336" y="827"/>
                    <a:pt x="1336" y="828"/>
                  </a:cubicBezTo>
                  <a:cubicBezTo>
                    <a:pt x="1336" y="828"/>
                    <a:pt x="1336" y="827"/>
                    <a:pt x="1336" y="827"/>
                  </a:cubicBezTo>
                  <a:cubicBezTo>
                    <a:pt x="1337" y="827"/>
                    <a:pt x="1337" y="827"/>
                    <a:pt x="1337" y="827"/>
                  </a:cubicBezTo>
                  <a:cubicBezTo>
                    <a:pt x="1337" y="827"/>
                    <a:pt x="1337" y="827"/>
                    <a:pt x="1337" y="827"/>
                  </a:cubicBezTo>
                  <a:cubicBezTo>
                    <a:pt x="1337" y="827"/>
                    <a:pt x="1338" y="826"/>
                    <a:pt x="1338" y="826"/>
                  </a:cubicBezTo>
                  <a:cubicBezTo>
                    <a:pt x="1338" y="826"/>
                    <a:pt x="1338" y="827"/>
                    <a:pt x="1338" y="827"/>
                  </a:cubicBezTo>
                  <a:cubicBezTo>
                    <a:pt x="1338" y="827"/>
                    <a:pt x="1338" y="827"/>
                    <a:pt x="1338" y="827"/>
                  </a:cubicBezTo>
                  <a:cubicBezTo>
                    <a:pt x="1338" y="827"/>
                    <a:pt x="1339" y="827"/>
                    <a:pt x="1339" y="827"/>
                  </a:cubicBezTo>
                  <a:cubicBezTo>
                    <a:pt x="1339" y="826"/>
                    <a:pt x="1339" y="825"/>
                    <a:pt x="1339" y="825"/>
                  </a:cubicBezTo>
                  <a:cubicBezTo>
                    <a:pt x="1339" y="825"/>
                    <a:pt x="1339" y="826"/>
                    <a:pt x="1339" y="826"/>
                  </a:cubicBezTo>
                  <a:cubicBezTo>
                    <a:pt x="1340" y="825"/>
                    <a:pt x="1340" y="824"/>
                    <a:pt x="1340" y="824"/>
                  </a:cubicBezTo>
                  <a:cubicBezTo>
                    <a:pt x="1340" y="824"/>
                    <a:pt x="1340" y="826"/>
                    <a:pt x="1340" y="826"/>
                  </a:cubicBezTo>
                  <a:cubicBezTo>
                    <a:pt x="1340" y="826"/>
                    <a:pt x="1340" y="825"/>
                    <a:pt x="1340" y="825"/>
                  </a:cubicBezTo>
                  <a:cubicBezTo>
                    <a:pt x="1340" y="825"/>
                    <a:pt x="1341" y="825"/>
                    <a:pt x="1341" y="826"/>
                  </a:cubicBezTo>
                  <a:cubicBezTo>
                    <a:pt x="1341" y="826"/>
                    <a:pt x="1341" y="826"/>
                    <a:pt x="1341" y="826"/>
                  </a:cubicBezTo>
                  <a:cubicBezTo>
                    <a:pt x="1341" y="826"/>
                    <a:pt x="1341" y="826"/>
                    <a:pt x="1342" y="827"/>
                  </a:cubicBezTo>
                  <a:cubicBezTo>
                    <a:pt x="1342" y="827"/>
                    <a:pt x="1342" y="827"/>
                    <a:pt x="1342" y="827"/>
                  </a:cubicBezTo>
                  <a:cubicBezTo>
                    <a:pt x="1342" y="828"/>
                    <a:pt x="1342" y="828"/>
                    <a:pt x="1342" y="828"/>
                  </a:cubicBezTo>
                  <a:cubicBezTo>
                    <a:pt x="1342" y="828"/>
                    <a:pt x="1343" y="828"/>
                    <a:pt x="1343" y="828"/>
                  </a:cubicBezTo>
                  <a:cubicBezTo>
                    <a:pt x="1343" y="829"/>
                    <a:pt x="1343" y="829"/>
                    <a:pt x="1343" y="830"/>
                  </a:cubicBezTo>
                  <a:cubicBezTo>
                    <a:pt x="1343" y="830"/>
                    <a:pt x="1343" y="829"/>
                    <a:pt x="1343" y="830"/>
                  </a:cubicBezTo>
                  <a:cubicBezTo>
                    <a:pt x="1343" y="830"/>
                    <a:pt x="1344" y="830"/>
                    <a:pt x="1344" y="830"/>
                  </a:cubicBezTo>
                  <a:cubicBezTo>
                    <a:pt x="1344" y="830"/>
                    <a:pt x="1344" y="830"/>
                    <a:pt x="1344" y="830"/>
                  </a:cubicBezTo>
                  <a:cubicBezTo>
                    <a:pt x="1344" y="830"/>
                    <a:pt x="1344" y="830"/>
                    <a:pt x="1344" y="830"/>
                  </a:cubicBezTo>
                  <a:cubicBezTo>
                    <a:pt x="1345" y="830"/>
                    <a:pt x="1345" y="829"/>
                    <a:pt x="1345" y="830"/>
                  </a:cubicBezTo>
                  <a:cubicBezTo>
                    <a:pt x="1345" y="830"/>
                    <a:pt x="1345" y="831"/>
                    <a:pt x="1345" y="831"/>
                  </a:cubicBezTo>
                  <a:cubicBezTo>
                    <a:pt x="1345" y="831"/>
                    <a:pt x="1346" y="830"/>
                    <a:pt x="1346" y="830"/>
                  </a:cubicBezTo>
                  <a:cubicBezTo>
                    <a:pt x="1346" y="830"/>
                    <a:pt x="1346" y="832"/>
                    <a:pt x="1346" y="832"/>
                  </a:cubicBezTo>
                  <a:cubicBezTo>
                    <a:pt x="1346" y="832"/>
                    <a:pt x="1346" y="830"/>
                    <a:pt x="1346" y="830"/>
                  </a:cubicBezTo>
                  <a:cubicBezTo>
                    <a:pt x="1346" y="830"/>
                    <a:pt x="1346" y="832"/>
                    <a:pt x="1347" y="832"/>
                  </a:cubicBezTo>
                  <a:cubicBezTo>
                    <a:pt x="1347" y="831"/>
                    <a:pt x="1347" y="830"/>
                    <a:pt x="1347" y="830"/>
                  </a:cubicBezTo>
                  <a:cubicBezTo>
                    <a:pt x="1347" y="829"/>
                    <a:pt x="1347" y="830"/>
                    <a:pt x="1347" y="830"/>
                  </a:cubicBezTo>
                  <a:cubicBezTo>
                    <a:pt x="1348" y="830"/>
                    <a:pt x="1348" y="829"/>
                    <a:pt x="1348" y="829"/>
                  </a:cubicBezTo>
                  <a:cubicBezTo>
                    <a:pt x="1348" y="829"/>
                    <a:pt x="1348" y="831"/>
                    <a:pt x="1348" y="831"/>
                  </a:cubicBezTo>
                  <a:cubicBezTo>
                    <a:pt x="1348" y="831"/>
                    <a:pt x="1348" y="830"/>
                    <a:pt x="1348" y="830"/>
                  </a:cubicBezTo>
                  <a:cubicBezTo>
                    <a:pt x="1348" y="830"/>
                    <a:pt x="1349" y="831"/>
                    <a:pt x="1349" y="831"/>
                  </a:cubicBezTo>
                  <a:cubicBezTo>
                    <a:pt x="1349" y="831"/>
                    <a:pt x="1349" y="831"/>
                    <a:pt x="1349" y="831"/>
                  </a:cubicBezTo>
                  <a:cubicBezTo>
                    <a:pt x="1349" y="831"/>
                    <a:pt x="1349" y="831"/>
                    <a:pt x="1350" y="831"/>
                  </a:cubicBezTo>
                  <a:cubicBezTo>
                    <a:pt x="1350" y="831"/>
                    <a:pt x="1350" y="831"/>
                    <a:pt x="1350" y="831"/>
                  </a:cubicBezTo>
                  <a:cubicBezTo>
                    <a:pt x="1350" y="831"/>
                    <a:pt x="1350" y="831"/>
                    <a:pt x="1350" y="831"/>
                  </a:cubicBezTo>
                  <a:cubicBezTo>
                    <a:pt x="1350" y="831"/>
                    <a:pt x="1351" y="831"/>
                    <a:pt x="1351" y="831"/>
                  </a:cubicBezTo>
                  <a:cubicBezTo>
                    <a:pt x="1351" y="830"/>
                    <a:pt x="1351" y="829"/>
                    <a:pt x="1351" y="829"/>
                  </a:cubicBezTo>
                  <a:cubicBezTo>
                    <a:pt x="1351" y="829"/>
                    <a:pt x="1351" y="830"/>
                    <a:pt x="1351" y="830"/>
                  </a:cubicBezTo>
                  <a:cubicBezTo>
                    <a:pt x="1351" y="829"/>
                    <a:pt x="1352" y="828"/>
                    <a:pt x="1352" y="828"/>
                  </a:cubicBezTo>
                  <a:cubicBezTo>
                    <a:pt x="1352" y="827"/>
                    <a:pt x="1352" y="828"/>
                    <a:pt x="1352" y="828"/>
                  </a:cubicBezTo>
                  <a:cubicBezTo>
                    <a:pt x="1352" y="828"/>
                    <a:pt x="1352" y="827"/>
                    <a:pt x="1352" y="827"/>
                  </a:cubicBezTo>
                  <a:cubicBezTo>
                    <a:pt x="1353" y="827"/>
                    <a:pt x="1353" y="828"/>
                    <a:pt x="1353" y="828"/>
                  </a:cubicBezTo>
                  <a:cubicBezTo>
                    <a:pt x="1353" y="828"/>
                    <a:pt x="1353" y="828"/>
                    <a:pt x="1353" y="828"/>
                  </a:cubicBezTo>
                  <a:cubicBezTo>
                    <a:pt x="1353" y="828"/>
                    <a:pt x="1354" y="829"/>
                    <a:pt x="1354" y="829"/>
                  </a:cubicBezTo>
                  <a:cubicBezTo>
                    <a:pt x="1354" y="829"/>
                    <a:pt x="1354" y="829"/>
                    <a:pt x="1354" y="829"/>
                  </a:cubicBezTo>
                  <a:cubicBezTo>
                    <a:pt x="1354" y="829"/>
                    <a:pt x="1354" y="829"/>
                    <a:pt x="1354" y="829"/>
                  </a:cubicBezTo>
                  <a:cubicBezTo>
                    <a:pt x="1354" y="829"/>
                    <a:pt x="1354" y="830"/>
                    <a:pt x="1355" y="830"/>
                  </a:cubicBezTo>
                  <a:cubicBezTo>
                    <a:pt x="1355" y="830"/>
                    <a:pt x="1355" y="829"/>
                    <a:pt x="1355" y="829"/>
                  </a:cubicBezTo>
                  <a:cubicBezTo>
                    <a:pt x="1355" y="829"/>
                    <a:pt x="1355" y="829"/>
                    <a:pt x="1355" y="829"/>
                  </a:cubicBezTo>
                  <a:cubicBezTo>
                    <a:pt x="1356" y="829"/>
                    <a:pt x="1356" y="829"/>
                    <a:pt x="1356" y="830"/>
                  </a:cubicBezTo>
                  <a:cubicBezTo>
                    <a:pt x="1356" y="830"/>
                    <a:pt x="1356" y="830"/>
                    <a:pt x="1356" y="830"/>
                  </a:cubicBezTo>
                  <a:cubicBezTo>
                    <a:pt x="1356" y="829"/>
                    <a:pt x="1356" y="829"/>
                    <a:pt x="1356" y="829"/>
                  </a:cubicBezTo>
                  <a:cubicBezTo>
                    <a:pt x="1356" y="829"/>
                    <a:pt x="1357" y="829"/>
                    <a:pt x="1357" y="829"/>
                  </a:cubicBezTo>
                  <a:cubicBezTo>
                    <a:pt x="1357" y="829"/>
                    <a:pt x="1357" y="829"/>
                    <a:pt x="1357" y="829"/>
                  </a:cubicBezTo>
                  <a:cubicBezTo>
                    <a:pt x="1357" y="829"/>
                    <a:pt x="1357" y="829"/>
                    <a:pt x="1358" y="829"/>
                  </a:cubicBezTo>
                  <a:cubicBezTo>
                    <a:pt x="1358" y="829"/>
                    <a:pt x="1358" y="830"/>
                    <a:pt x="1358" y="831"/>
                  </a:cubicBezTo>
                  <a:cubicBezTo>
                    <a:pt x="1358" y="831"/>
                    <a:pt x="1358" y="830"/>
                    <a:pt x="1358" y="831"/>
                  </a:cubicBezTo>
                  <a:cubicBezTo>
                    <a:pt x="1358" y="831"/>
                    <a:pt x="1359" y="832"/>
                    <a:pt x="1359" y="832"/>
                  </a:cubicBezTo>
                  <a:cubicBezTo>
                    <a:pt x="1359" y="832"/>
                    <a:pt x="1359" y="831"/>
                    <a:pt x="1359" y="830"/>
                  </a:cubicBezTo>
                  <a:cubicBezTo>
                    <a:pt x="1359" y="830"/>
                    <a:pt x="1359" y="831"/>
                    <a:pt x="1359" y="830"/>
                  </a:cubicBezTo>
                  <a:cubicBezTo>
                    <a:pt x="1359" y="830"/>
                    <a:pt x="1360" y="829"/>
                    <a:pt x="1360" y="829"/>
                  </a:cubicBezTo>
                  <a:cubicBezTo>
                    <a:pt x="1360" y="829"/>
                    <a:pt x="1360" y="830"/>
                    <a:pt x="1360" y="830"/>
                  </a:cubicBezTo>
                  <a:cubicBezTo>
                    <a:pt x="1360" y="829"/>
                    <a:pt x="1360" y="828"/>
                    <a:pt x="1360" y="828"/>
                  </a:cubicBezTo>
                  <a:cubicBezTo>
                    <a:pt x="1361" y="828"/>
                    <a:pt x="1361" y="829"/>
                    <a:pt x="1361" y="829"/>
                  </a:cubicBezTo>
                  <a:cubicBezTo>
                    <a:pt x="1361" y="829"/>
                    <a:pt x="1361" y="829"/>
                    <a:pt x="1361" y="829"/>
                  </a:cubicBezTo>
                  <a:cubicBezTo>
                    <a:pt x="1361" y="829"/>
                    <a:pt x="1361" y="830"/>
                    <a:pt x="1361" y="830"/>
                  </a:cubicBezTo>
                  <a:cubicBezTo>
                    <a:pt x="1362" y="830"/>
                    <a:pt x="1362" y="830"/>
                    <a:pt x="1362" y="830"/>
                  </a:cubicBezTo>
                  <a:cubicBezTo>
                    <a:pt x="1362" y="831"/>
                    <a:pt x="1362" y="831"/>
                    <a:pt x="1362" y="831"/>
                  </a:cubicBezTo>
                  <a:cubicBezTo>
                    <a:pt x="1362" y="831"/>
                    <a:pt x="1363" y="832"/>
                    <a:pt x="1363" y="832"/>
                  </a:cubicBezTo>
                  <a:cubicBezTo>
                    <a:pt x="1363" y="832"/>
                    <a:pt x="1363" y="831"/>
                    <a:pt x="1363" y="831"/>
                  </a:cubicBezTo>
                  <a:cubicBezTo>
                    <a:pt x="1363" y="831"/>
                    <a:pt x="1363" y="832"/>
                    <a:pt x="1363" y="832"/>
                  </a:cubicBezTo>
                  <a:cubicBezTo>
                    <a:pt x="1364" y="832"/>
                    <a:pt x="1364" y="831"/>
                    <a:pt x="1364" y="831"/>
                  </a:cubicBezTo>
                  <a:cubicBezTo>
                    <a:pt x="1364" y="831"/>
                    <a:pt x="1364" y="832"/>
                    <a:pt x="1364" y="832"/>
                  </a:cubicBezTo>
                  <a:cubicBezTo>
                    <a:pt x="1364" y="832"/>
                    <a:pt x="1364" y="832"/>
                    <a:pt x="1364" y="832"/>
                  </a:cubicBezTo>
                  <a:cubicBezTo>
                    <a:pt x="1365" y="832"/>
                    <a:pt x="1365" y="831"/>
                    <a:pt x="1365" y="831"/>
                  </a:cubicBezTo>
                  <a:cubicBezTo>
                    <a:pt x="1365" y="831"/>
                    <a:pt x="1365" y="832"/>
                    <a:pt x="1365" y="832"/>
                  </a:cubicBezTo>
                  <a:cubicBezTo>
                    <a:pt x="1365" y="832"/>
                    <a:pt x="1365" y="832"/>
                    <a:pt x="1366" y="832"/>
                  </a:cubicBezTo>
                  <a:cubicBezTo>
                    <a:pt x="1366" y="832"/>
                    <a:pt x="1366" y="832"/>
                    <a:pt x="1366" y="833"/>
                  </a:cubicBezTo>
                  <a:cubicBezTo>
                    <a:pt x="1366" y="833"/>
                    <a:pt x="1366" y="833"/>
                    <a:pt x="1366" y="833"/>
                  </a:cubicBezTo>
                  <a:cubicBezTo>
                    <a:pt x="1367" y="833"/>
                    <a:pt x="1367" y="833"/>
                    <a:pt x="1367" y="833"/>
                  </a:cubicBezTo>
                  <a:cubicBezTo>
                    <a:pt x="1367" y="833"/>
                    <a:pt x="1367" y="833"/>
                    <a:pt x="1367" y="833"/>
                  </a:cubicBezTo>
                  <a:cubicBezTo>
                    <a:pt x="1367" y="833"/>
                    <a:pt x="1367" y="834"/>
                    <a:pt x="1367" y="834"/>
                  </a:cubicBezTo>
                  <a:cubicBezTo>
                    <a:pt x="1367" y="834"/>
                    <a:pt x="1368" y="834"/>
                    <a:pt x="1368" y="835"/>
                  </a:cubicBezTo>
                  <a:cubicBezTo>
                    <a:pt x="1368" y="835"/>
                    <a:pt x="1368" y="835"/>
                    <a:pt x="1368" y="836"/>
                  </a:cubicBezTo>
                  <a:cubicBezTo>
                    <a:pt x="1368" y="836"/>
                    <a:pt x="1368" y="836"/>
                    <a:pt x="1369" y="836"/>
                  </a:cubicBezTo>
                  <a:cubicBezTo>
                    <a:pt x="1369" y="836"/>
                    <a:pt x="1369" y="836"/>
                    <a:pt x="1369" y="836"/>
                  </a:cubicBezTo>
                  <a:cubicBezTo>
                    <a:pt x="1369" y="836"/>
                    <a:pt x="1369" y="836"/>
                    <a:pt x="1369" y="836"/>
                  </a:cubicBezTo>
                  <a:cubicBezTo>
                    <a:pt x="1369" y="836"/>
                    <a:pt x="1369" y="835"/>
                    <a:pt x="1369" y="835"/>
                  </a:cubicBezTo>
                  <a:cubicBezTo>
                    <a:pt x="1370" y="835"/>
                    <a:pt x="1370" y="836"/>
                    <a:pt x="1370" y="835"/>
                  </a:cubicBezTo>
                  <a:cubicBezTo>
                    <a:pt x="1370" y="835"/>
                    <a:pt x="1370" y="833"/>
                    <a:pt x="1370" y="833"/>
                  </a:cubicBezTo>
                  <a:cubicBezTo>
                    <a:pt x="1370" y="833"/>
                    <a:pt x="1371" y="834"/>
                    <a:pt x="1371" y="834"/>
                  </a:cubicBezTo>
                  <a:cubicBezTo>
                    <a:pt x="1371" y="834"/>
                    <a:pt x="1371" y="833"/>
                    <a:pt x="1371" y="833"/>
                  </a:cubicBezTo>
                  <a:cubicBezTo>
                    <a:pt x="1371" y="833"/>
                    <a:pt x="1371" y="834"/>
                    <a:pt x="1371" y="834"/>
                  </a:cubicBezTo>
                  <a:cubicBezTo>
                    <a:pt x="1372" y="834"/>
                    <a:pt x="1372" y="834"/>
                    <a:pt x="1372" y="835"/>
                  </a:cubicBezTo>
                  <a:cubicBezTo>
                    <a:pt x="1372" y="835"/>
                    <a:pt x="1372" y="835"/>
                    <a:pt x="1372" y="835"/>
                  </a:cubicBezTo>
                  <a:cubicBezTo>
                    <a:pt x="1372" y="835"/>
                    <a:pt x="1372" y="835"/>
                    <a:pt x="1372" y="835"/>
                  </a:cubicBezTo>
                  <a:cubicBezTo>
                    <a:pt x="1373" y="835"/>
                    <a:pt x="1373" y="835"/>
                    <a:pt x="1373" y="835"/>
                  </a:cubicBezTo>
                  <a:cubicBezTo>
                    <a:pt x="1373" y="835"/>
                    <a:pt x="1373" y="834"/>
                    <a:pt x="1373" y="834"/>
                  </a:cubicBezTo>
                  <a:cubicBezTo>
                    <a:pt x="1373" y="834"/>
                    <a:pt x="1373" y="833"/>
                    <a:pt x="1374" y="833"/>
                  </a:cubicBezTo>
                  <a:cubicBezTo>
                    <a:pt x="1374" y="833"/>
                    <a:pt x="1374" y="834"/>
                    <a:pt x="1374" y="834"/>
                  </a:cubicBezTo>
                  <a:cubicBezTo>
                    <a:pt x="1374" y="833"/>
                    <a:pt x="1374" y="833"/>
                    <a:pt x="1374" y="833"/>
                  </a:cubicBezTo>
                  <a:cubicBezTo>
                    <a:pt x="1375" y="833"/>
                    <a:pt x="1375" y="833"/>
                    <a:pt x="1375" y="833"/>
                  </a:cubicBezTo>
                  <a:cubicBezTo>
                    <a:pt x="1375" y="833"/>
                    <a:pt x="1375" y="833"/>
                    <a:pt x="1375" y="833"/>
                  </a:cubicBezTo>
                  <a:cubicBezTo>
                    <a:pt x="1375" y="833"/>
                    <a:pt x="1375" y="833"/>
                    <a:pt x="1375" y="833"/>
                  </a:cubicBezTo>
                  <a:cubicBezTo>
                    <a:pt x="1375" y="833"/>
                    <a:pt x="1376" y="834"/>
                    <a:pt x="1376" y="834"/>
                  </a:cubicBezTo>
                  <a:cubicBezTo>
                    <a:pt x="1376" y="834"/>
                    <a:pt x="1376" y="834"/>
                    <a:pt x="1376" y="835"/>
                  </a:cubicBezTo>
                  <a:cubicBezTo>
                    <a:pt x="1376" y="835"/>
                    <a:pt x="1376" y="835"/>
                    <a:pt x="1377" y="835"/>
                  </a:cubicBezTo>
                  <a:cubicBezTo>
                    <a:pt x="1377" y="836"/>
                    <a:pt x="1377" y="836"/>
                    <a:pt x="1377" y="836"/>
                  </a:cubicBezTo>
                  <a:cubicBezTo>
                    <a:pt x="1377" y="836"/>
                    <a:pt x="1377" y="836"/>
                    <a:pt x="1377" y="836"/>
                  </a:cubicBezTo>
                  <a:cubicBezTo>
                    <a:pt x="1377" y="836"/>
                    <a:pt x="1377" y="836"/>
                    <a:pt x="1377" y="836"/>
                  </a:cubicBezTo>
                  <a:cubicBezTo>
                    <a:pt x="1378" y="836"/>
                    <a:pt x="1378" y="836"/>
                    <a:pt x="1378" y="836"/>
                  </a:cubicBezTo>
                  <a:cubicBezTo>
                    <a:pt x="1378" y="836"/>
                    <a:pt x="1378" y="835"/>
                    <a:pt x="1378" y="835"/>
                  </a:cubicBezTo>
                  <a:cubicBezTo>
                    <a:pt x="1378" y="835"/>
                    <a:pt x="1379" y="835"/>
                    <a:pt x="1379" y="835"/>
                  </a:cubicBezTo>
                  <a:cubicBezTo>
                    <a:pt x="1379" y="835"/>
                    <a:pt x="1379" y="835"/>
                    <a:pt x="1379" y="835"/>
                  </a:cubicBezTo>
                  <a:cubicBezTo>
                    <a:pt x="1379" y="835"/>
                    <a:pt x="1379" y="834"/>
                    <a:pt x="1379" y="834"/>
                  </a:cubicBezTo>
                  <a:cubicBezTo>
                    <a:pt x="1380" y="834"/>
                    <a:pt x="1380" y="834"/>
                    <a:pt x="1380" y="834"/>
                  </a:cubicBezTo>
                  <a:cubicBezTo>
                    <a:pt x="1380" y="834"/>
                    <a:pt x="1380" y="834"/>
                    <a:pt x="1380" y="834"/>
                  </a:cubicBezTo>
                  <a:cubicBezTo>
                    <a:pt x="1380" y="834"/>
                    <a:pt x="1380" y="834"/>
                    <a:pt x="1380" y="834"/>
                  </a:cubicBezTo>
                  <a:cubicBezTo>
                    <a:pt x="1381" y="834"/>
                    <a:pt x="1381" y="834"/>
                    <a:pt x="1381" y="834"/>
                  </a:cubicBezTo>
                  <a:cubicBezTo>
                    <a:pt x="1381" y="834"/>
                    <a:pt x="1381" y="834"/>
                    <a:pt x="1381" y="834"/>
                  </a:cubicBezTo>
                  <a:cubicBezTo>
                    <a:pt x="1381" y="834"/>
                    <a:pt x="1381" y="834"/>
                    <a:pt x="1382" y="834"/>
                  </a:cubicBezTo>
                  <a:cubicBezTo>
                    <a:pt x="1382" y="834"/>
                    <a:pt x="1382" y="834"/>
                    <a:pt x="1382" y="834"/>
                  </a:cubicBezTo>
                  <a:cubicBezTo>
                    <a:pt x="1382" y="834"/>
                    <a:pt x="1382" y="834"/>
                    <a:pt x="1382" y="834"/>
                  </a:cubicBezTo>
                  <a:cubicBezTo>
                    <a:pt x="1383" y="834"/>
                    <a:pt x="1383" y="833"/>
                    <a:pt x="1383" y="833"/>
                  </a:cubicBezTo>
                  <a:cubicBezTo>
                    <a:pt x="1383" y="833"/>
                    <a:pt x="1383" y="834"/>
                    <a:pt x="1383" y="834"/>
                  </a:cubicBezTo>
                  <a:cubicBezTo>
                    <a:pt x="1383" y="834"/>
                    <a:pt x="1383" y="834"/>
                    <a:pt x="1383" y="834"/>
                  </a:cubicBezTo>
                  <a:cubicBezTo>
                    <a:pt x="1383" y="834"/>
                    <a:pt x="1384" y="833"/>
                    <a:pt x="1384" y="833"/>
                  </a:cubicBezTo>
                  <a:cubicBezTo>
                    <a:pt x="1384" y="833"/>
                    <a:pt x="1384" y="833"/>
                    <a:pt x="1384" y="833"/>
                  </a:cubicBezTo>
                  <a:cubicBezTo>
                    <a:pt x="1384" y="833"/>
                    <a:pt x="1384" y="833"/>
                    <a:pt x="1385" y="833"/>
                  </a:cubicBezTo>
                  <a:cubicBezTo>
                    <a:pt x="1385" y="833"/>
                    <a:pt x="1385" y="833"/>
                    <a:pt x="1385" y="833"/>
                  </a:cubicBezTo>
                  <a:cubicBezTo>
                    <a:pt x="1385" y="833"/>
                    <a:pt x="1385" y="833"/>
                    <a:pt x="1385" y="832"/>
                  </a:cubicBezTo>
                  <a:cubicBezTo>
                    <a:pt x="1385" y="832"/>
                    <a:pt x="1385" y="832"/>
                    <a:pt x="1386" y="832"/>
                  </a:cubicBezTo>
                  <a:cubicBezTo>
                    <a:pt x="1386" y="832"/>
                    <a:pt x="1386" y="832"/>
                    <a:pt x="1386" y="832"/>
                  </a:cubicBezTo>
                  <a:cubicBezTo>
                    <a:pt x="1386" y="832"/>
                    <a:pt x="1386" y="831"/>
                    <a:pt x="1386" y="831"/>
                  </a:cubicBezTo>
                  <a:cubicBezTo>
                    <a:pt x="1386" y="831"/>
                    <a:pt x="1387" y="831"/>
                    <a:pt x="1387" y="830"/>
                  </a:cubicBezTo>
                  <a:cubicBezTo>
                    <a:pt x="1387" y="830"/>
                    <a:pt x="1387" y="830"/>
                    <a:pt x="1387" y="830"/>
                  </a:cubicBezTo>
                  <a:cubicBezTo>
                    <a:pt x="1387" y="830"/>
                    <a:pt x="1387" y="829"/>
                    <a:pt x="1387" y="828"/>
                  </a:cubicBezTo>
                  <a:cubicBezTo>
                    <a:pt x="1388" y="828"/>
                    <a:pt x="1388" y="829"/>
                    <a:pt x="1388" y="829"/>
                  </a:cubicBezTo>
                  <a:cubicBezTo>
                    <a:pt x="1388" y="830"/>
                    <a:pt x="1388" y="830"/>
                    <a:pt x="1388" y="830"/>
                  </a:cubicBezTo>
                  <a:cubicBezTo>
                    <a:pt x="1388" y="830"/>
                    <a:pt x="1388" y="830"/>
                    <a:pt x="1388" y="830"/>
                  </a:cubicBezTo>
                  <a:cubicBezTo>
                    <a:pt x="1389" y="830"/>
                    <a:pt x="1389" y="830"/>
                    <a:pt x="1389" y="830"/>
                  </a:cubicBezTo>
                  <a:cubicBezTo>
                    <a:pt x="1389" y="830"/>
                    <a:pt x="1389" y="830"/>
                    <a:pt x="1389" y="830"/>
                  </a:cubicBezTo>
                  <a:cubicBezTo>
                    <a:pt x="1389" y="830"/>
                    <a:pt x="1390" y="830"/>
                    <a:pt x="1390" y="830"/>
                  </a:cubicBezTo>
                  <a:cubicBezTo>
                    <a:pt x="1390" y="831"/>
                    <a:pt x="1390" y="831"/>
                    <a:pt x="1390" y="831"/>
                  </a:cubicBezTo>
                  <a:cubicBezTo>
                    <a:pt x="1390" y="831"/>
                    <a:pt x="1390" y="830"/>
                    <a:pt x="1390" y="830"/>
                  </a:cubicBezTo>
                  <a:cubicBezTo>
                    <a:pt x="1390" y="830"/>
                    <a:pt x="1390" y="830"/>
                    <a:pt x="1391" y="830"/>
                  </a:cubicBezTo>
                  <a:cubicBezTo>
                    <a:pt x="1391" y="830"/>
                    <a:pt x="1391" y="830"/>
                    <a:pt x="1391" y="830"/>
                  </a:cubicBezTo>
                  <a:cubicBezTo>
                    <a:pt x="1391" y="830"/>
                    <a:pt x="1391" y="830"/>
                    <a:pt x="1391" y="830"/>
                  </a:cubicBezTo>
                  <a:cubicBezTo>
                    <a:pt x="1392" y="830"/>
                    <a:pt x="1392" y="830"/>
                    <a:pt x="1392" y="829"/>
                  </a:cubicBezTo>
                  <a:cubicBezTo>
                    <a:pt x="1392" y="829"/>
                    <a:pt x="1392" y="828"/>
                    <a:pt x="1392" y="828"/>
                  </a:cubicBezTo>
                  <a:cubicBezTo>
                    <a:pt x="1392" y="828"/>
                    <a:pt x="1392" y="828"/>
                    <a:pt x="1393" y="828"/>
                  </a:cubicBezTo>
                  <a:cubicBezTo>
                    <a:pt x="1393" y="829"/>
                    <a:pt x="1393" y="828"/>
                    <a:pt x="1393" y="828"/>
                  </a:cubicBezTo>
                  <a:cubicBezTo>
                    <a:pt x="1393" y="829"/>
                    <a:pt x="1393" y="829"/>
                    <a:pt x="1393" y="829"/>
                  </a:cubicBezTo>
                  <a:cubicBezTo>
                    <a:pt x="1393" y="830"/>
                    <a:pt x="1393" y="830"/>
                    <a:pt x="1394" y="830"/>
                  </a:cubicBezTo>
                  <a:cubicBezTo>
                    <a:pt x="1394" y="830"/>
                    <a:pt x="1394" y="830"/>
                    <a:pt x="1394" y="831"/>
                  </a:cubicBezTo>
                  <a:cubicBezTo>
                    <a:pt x="1394" y="831"/>
                    <a:pt x="1394" y="830"/>
                    <a:pt x="1394" y="830"/>
                  </a:cubicBezTo>
                  <a:cubicBezTo>
                    <a:pt x="1394" y="830"/>
                    <a:pt x="1395" y="830"/>
                    <a:pt x="1395" y="830"/>
                  </a:cubicBezTo>
                  <a:cubicBezTo>
                    <a:pt x="1395" y="830"/>
                    <a:pt x="1395" y="829"/>
                    <a:pt x="1395" y="829"/>
                  </a:cubicBezTo>
                  <a:cubicBezTo>
                    <a:pt x="1395" y="829"/>
                    <a:pt x="1395" y="829"/>
                    <a:pt x="1396" y="829"/>
                  </a:cubicBezTo>
                  <a:cubicBezTo>
                    <a:pt x="1396" y="829"/>
                    <a:pt x="1396" y="828"/>
                    <a:pt x="1396" y="828"/>
                  </a:cubicBezTo>
                  <a:cubicBezTo>
                    <a:pt x="1396" y="829"/>
                    <a:pt x="1396" y="830"/>
                    <a:pt x="1396" y="830"/>
                  </a:cubicBezTo>
                  <a:cubicBezTo>
                    <a:pt x="1396" y="830"/>
                    <a:pt x="1396" y="829"/>
                    <a:pt x="1396" y="829"/>
                  </a:cubicBezTo>
                  <a:cubicBezTo>
                    <a:pt x="1397" y="829"/>
                    <a:pt x="1397" y="830"/>
                    <a:pt x="1397" y="830"/>
                  </a:cubicBezTo>
                  <a:cubicBezTo>
                    <a:pt x="1397" y="830"/>
                    <a:pt x="1397" y="829"/>
                    <a:pt x="1397" y="829"/>
                  </a:cubicBezTo>
                  <a:cubicBezTo>
                    <a:pt x="1397" y="829"/>
                    <a:pt x="1398" y="829"/>
                    <a:pt x="1398" y="829"/>
                  </a:cubicBezTo>
                  <a:cubicBezTo>
                    <a:pt x="1398" y="830"/>
                    <a:pt x="1398" y="830"/>
                    <a:pt x="1398" y="830"/>
                  </a:cubicBezTo>
                  <a:cubicBezTo>
                    <a:pt x="1398" y="830"/>
                    <a:pt x="1398" y="831"/>
                    <a:pt x="1398" y="831"/>
                  </a:cubicBezTo>
                  <a:cubicBezTo>
                    <a:pt x="1398" y="831"/>
                    <a:pt x="1398" y="831"/>
                    <a:pt x="1399" y="831"/>
                  </a:cubicBezTo>
                  <a:cubicBezTo>
                    <a:pt x="1399" y="831"/>
                    <a:pt x="1399" y="832"/>
                    <a:pt x="1399" y="832"/>
                  </a:cubicBezTo>
                  <a:cubicBezTo>
                    <a:pt x="1399" y="832"/>
                    <a:pt x="1399" y="832"/>
                    <a:pt x="1399" y="831"/>
                  </a:cubicBezTo>
                  <a:cubicBezTo>
                    <a:pt x="1400" y="831"/>
                    <a:pt x="1400" y="830"/>
                    <a:pt x="1400" y="830"/>
                  </a:cubicBezTo>
                  <a:cubicBezTo>
                    <a:pt x="1400" y="830"/>
                    <a:pt x="1400" y="830"/>
                    <a:pt x="1400" y="830"/>
                  </a:cubicBezTo>
                  <a:cubicBezTo>
                    <a:pt x="1400" y="830"/>
                    <a:pt x="1400" y="829"/>
                    <a:pt x="1401" y="829"/>
                  </a:cubicBezTo>
                  <a:cubicBezTo>
                    <a:pt x="1401" y="829"/>
                    <a:pt x="1401" y="829"/>
                    <a:pt x="1401" y="828"/>
                  </a:cubicBezTo>
                  <a:cubicBezTo>
                    <a:pt x="1401" y="828"/>
                    <a:pt x="1401" y="829"/>
                    <a:pt x="1401" y="828"/>
                  </a:cubicBezTo>
                  <a:cubicBezTo>
                    <a:pt x="1401" y="828"/>
                    <a:pt x="1401" y="828"/>
                    <a:pt x="1402" y="828"/>
                  </a:cubicBezTo>
                  <a:cubicBezTo>
                    <a:pt x="1402" y="828"/>
                    <a:pt x="1402" y="828"/>
                    <a:pt x="1402" y="828"/>
                  </a:cubicBezTo>
                  <a:cubicBezTo>
                    <a:pt x="1402" y="828"/>
                    <a:pt x="1402" y="828"/>
                    <a:pt x="1402" y="828"/>
                  </a:cubicBezTo>
                  <a:cubicBezTo>
                    <a:pt x="1402" y="828"/>
                    <a:pt x="1403" y="828"/>
                    <a:pt x="1403" y="828"/>
                  </a:cubicBezTo>
                  <a:cubicBezTo>
                    <a:pt x="1403" y="828"/>
                    <a:pt x="1403" y="827"/>
                    <a:pt x="1403" y="827"/>
                  </a:cubicBezTo>
                  <a:cubicBezTo>
                    <a:pt x="1403" y="827"/>
                    <a:pt x="1403" y="828"/>
                    <a:pt x="1404" y="828"/>
                  </a:cubicBezTo>
                  <a:cubicBezTo>
                    <a:pt x="1404" y="828"/>
                    <a:pt x="1404" y="828"/>
                    <a:pt x="1404" y="828"/>
                  </a:cubicBezTo>
                  <a:cubicBezTo>
                    <a:pt x="1404" y="828"/>
                    <a:pt x="1404" y="828"/>
                    <a:pt x="1404" y="828"/>
                  </a:cubicBezTo>
                  <a:cubicBezTo>
                    <a:pt x="1404" y="828"/>
                    <a:pt x="1404" y="828"/>
                    <a:pt x="1404" y="828"/>
                  </a:cubicBezTo>
                  <a:cubicBezTo>
                    <a:pt x="1405" y="828"/>
                    <a:pt x="1405" y="828"/>
                    <a:pt x="1405" y="828"/>
                  </a:cubicBezTo>
                  <a:cubicBezTo>
                    <a:pt x="1405" y="828"/>
                    <a:pt x="1405" y="828"/>
                    <a:pt x="1405" y="828"/>
                  </a:cubicBezTo>
                  <a:cubicBezTo>
                    <a:pt x="1405" y="828"/>
                    <a:pt x="1406" y="827"/>
                    <a:pt x="1406" y="827"/>
                  </a:cubicBezTo>
                  <a:cubicBezTo>
                    <a:pt x="1406" y="827"/>
                    <a:pt x="1406" y="827"/>
                    <a:pt x="1406" y="827"/>
                  </a:cubicBezTo>
                  <a:cubicBezTo>
                    <a:pt x="1406" y="827"/>
                    <a:pt x="1406" y="827"/>
                    <a:pt x="1406" y="827"/>
                  </a:cubicBezTo>
                  <a:cubicBezTo>
                    <a:pt x="1406" y="827"/>
                    <a:pt x="1406" y="827"/>
                    <a:pt x="1407" y="827"/>
                  </a:cubicBezTo>
                  <a:cubicBezTo>
                    <a:pt x="1407" y="827"/>
                    <a:pt x="1407" y="827"/>
                    <a:pt x="1407" y="827"/>
                  </a:cubicBezTo>
                  <a:cubicBezTo>
                    <a:pt x="1407" y="827"/>
                    <a:pt x="1407" y="826"/>
                    <a:pt x="1407" y="826"/>
                  </a:cubicBezTo>
                  <a:cubicBezTo>
                    <a:pt x="1408" y="825"/>
                    <a:pt x="1408" y="825"/>
                    <a:pt x="1408" y="824"/>
                  </a:cubicBezTo>
                  <a:cubicBezTo>
                    <a:pt x="1408" y="824"/>
                    <a:pt x="1408" y="824"/>
                    <a:pt x="1408" y="823"/>
                  </a:cubicBezTo>
                  <a:cubicBezTo>
                    <a:pt x="1408" y="823"/>
                    <a:pt x="1408" y="823"/>
                    <a:pt x="1409" y="823"/>
                  </a:cubicBezTo>
                  <a:cubicBezTo>
                    <a:pt x="1409" y="823"/>
                    <a:pt x="1409" y="823"/>
                    <a:pt x="1409" y="823"/>
                  </a:cubicBezTo>
                  <a:cubicBezTo>
                    <a:pt x="1409" y="823"/>
                    <a:pt x="1409" y="822"/>
                    <a:pt x="1409" y="822"/>
                  </a:cubicBezTo>
                  <a:cubicBezTo>
                    <a:pt x="1409" y="821"/>
                    <a:pt x="1409" y="821"/>
                    <a:pt x="1410" y="821"/>
                  </a:cubicBezTo>
                  <a:cubicBezTo>
                    <a:pt x="1410" y="821"/>
                    <a:pt x="1410" y="820"/>
                    <a:pt x="1410" y="819"/>
                  </a:cubicBezTo>
                  <a:cubicBezTo>
                    <a:pt x="1410" y="819"/>
                    <a:pt x="1410" y="819"/>
                    <a:pt x="1410" y="818"/>
                  </a:cubicBezTo>
                  <a:cubicBezTo>
                    <a:pt x="1410" y="818"/>
                    <a:pt x="1411" y="817"/>
                    <a:pt x="1411" y="817"/>
                  </a:cubicBezTo>
                  <a:cubicBezTo>
                    <a:pt x="1411" y="816"/>
                    <a:pt x="1411" y="816"/>
                    <a:pt x="1411" y="816"/>
                  </a:cubicBezTo>
                  <a:cubicBezTo>
                    <a:pt x="1411" y="816"/>
                    <a:pt x="1411" y="816"/>
                    <a:pt x="1412" y="815"/>
                  </a:cubicBezTo>
                  <a:cubicBezTo>
                    <a:pt x="1412" y="815"/>
                    <a:pt x="1412" y="815"/>
                    <a:pt x="1412" y="815"/>
                  </a:cubicBezTo>
                  <a:cubicBezTo>
                    <a:pt x="1412" y="815"/>
                    <a:pt x="1412" y="815"/>
                    <a:pt x="1412" y="815"/>
                  </a:cubicBezTo>
                  <a:cubicBezTo>
                    <a:pt x="1412" y="815"/>
                    <a:pt x="1412" y="814"/>
                    <a:pt x="1413" y="814"/>
                  </a:cubicBezTo>
                  <a:cubicBezTo>
                    <a:pt x="1413" y="814"/>
                    <a:pt x="1413" y="814"/>
                    <a:pt x="1413" y="814"/>
                  </a:cubicBezTo>
                  <a:cubicBezTo>
                    <a:pt x="1413" y="813"/>
                    <a:pt x="1413" y="813"/>
                    <a:pt x="1413" y="813"/>
                  </a:cubicBezTo>
                  <a:cubicBezTo>
                    <a:pt x="1413" y="812"/>
                    <a:pt x="1414" y="812"/>
                    <a:pt x="1414" y="812"/>
                  </a:cubicBezTo>
                  <a:cubicBezTo>
                    <a:pt x="1414" y="812"/>
                    <a:pt x="1414" y="811"/>
                    <a:pt x="1414" y="811"/>
                  </a:cubicBezTo>
                  <a:cubicBezTo>
                    <a:pt x="1414" y="811"/>
                    <a:pt x="1414" y="810"/>
                    <a:pt x="1414" y="810"/>
                  </a:cubicBezTo>
                  <a:cubicBezTo>
                    <a:pt x="1414" y="810"/>
                    <a:pt x="1415" y="810"/>
                    <a:pt x="1415" y="810"/>
                  </a:cubicBezTo>
                  <a:cubicBezTo>
                    <a:pt x="1415" y="810"/>
                    <a:pt x="1415" y="810"/>
                    <a:pt x="1415" y="810"/>
                  </a:cubicBezTo>
                  <a:cubicBezTo>
                    <a:pt x="1415" y="810"/>
                    <a:pt x="1415" y="811"/>
                    <a:pt x="1415" y="810"/>
                  </a:cubicBezTo>
                  <a:cubicBezTo>
                    <a:pt x="1416" y="810"/>
                    <a:pt x="1416" y="809"/>
                    <a:pt x="1416" y="809"/>
                  </a:cubicBezTo>
                  <a:cubicBezTo>
                    <a:pt x="1416" y="808"/>
                    <a:pt x="1416" y="808"/>
                    <a:pt x="1416" y="808"/>
                  </a:cubicBezTo>
                  <a:cubicBezTo>
                    <a:pt x="1416" y="808"/>
                    <a:pt x="1417" y="806"/>
                    <a:pt x="1417" y="806"/>
                  </a:cubicBezTo>
                  <a:cubicBezTo>
                    <a:pt x="1417" y="806"/>
                    <a:pt x="1417" y="807"/>
                    <a:pt x="1417" y="807"/>
                  </a:cubicBezTo>
                  <a:cubicBezTo>
                    <a:pt x="1417" y="807"/>
                    <a:pt x="1417" y="806"/>
                    <a:pt x="1417" y="806"/>
                  </a:cubicBezTo>
                  <a:cubicBezTo>
                    <a:pt x="1417" y="806"/>
                    <a:pt x="1417" y="805"/>
                    <a:pt x="1418" y="805"/>
                  </a:cubicBezTo>
                  <a:cubicBezTo>
                    <a:pt x="1418" y="805"/>
                    <a:pt x="1418" y="805"/>
                    <a:pt x="1418" y="805"/>
                  </a:cubicBezTo>
                  <a:cubicBezTo>
                    <a:pt x="1418" y="805"/>
                    <a:pt x="1418" y="804"/>
                    <a:pt x="1418" y="804"/>
                  </a:cubicBezTo>
                  <a:cubicBezTo>
                    <a:pt x="1418" y="804"/>
                    <a:pt x="1419" y="804"/>
                    <a:pt x="1419" y="804"/>
                  </a:cubicBezTo>
                  <a:cubicBezTo>
                    <a:pt x="1419" y="804"/>
                    <a:pt x="1419" y="804"/>
                    <a:pt x="1419" y="804"/>
                  </a:cubicBezTo>
                  <a:cubicBezTo>
                    <a:pt x="1419" y="804"/>
                    <a:pt x="1419" y="803"/>
                    <a:pt x="1419" y="803"/>
                  </a:cubicBezTo>
                  <a:cubicBezTo>
                    <a:pt x="1419" y="803"/>
                    <a:pt x="1420" y="804"/>
                    <a:pt x="1420" y="804"/>
                  </a:cubicBezTo>
                  <a:cubicBezTo>
                    <a:pt x="1420" y="804"/>
                    <a:pt x="1420" y="804"/>
                    <a:pt x="1420" y="804"/>
                  </a:cubicBezTo>
                  <a:cubicBezTo>
                    <a:pt x="1420" y="804"/>
                    <a:pt x="1420" y="804"/>
                    <a:pt x="1421" y="804"/>
                  </a:cubicBezTo>
                  <a:cubicBezTo>
                    <a:pt x="1421" y="804"/>
                    <a:pt x="1421" y="804"/>
                    <a:pt x="1421" y="803"/>
                  </a:cubicBezTo>
                  <a:cubicBezTo>
                    <a:pt x="1421" y="803"/>
                    <a:pt x="1421" y="803"/>
                    <a:pt x="1421" y="803"/>
                  </a:cubicBezTo>
                  <a:cubicBezTo>
                    <a:pt x="1421" y="803"/>
                    <a:pt x="1422" y="803"/>
                    <a:pt x="1422" y="803"/>
                  </a:cubicBezTo>
                  <a:cubicBezTo>
                    <a:pt x="1422" y="802"/>
                    <a:pt x="1422" y="802"/>
                    <a:pt x="1422" y="802"/>
                  </a:cubicBezTo>
                  <a:cubicBezTo>
                    <a:pt x="1422" y="802"/>
                    <a:pt x="1422" y="801"/>
                    <a:pt x="1422" y="801"/>
                  </a:cubicBezTo>
                  <a:cubicBezTo>
                    <a:pt x="1422" y="801"/>
                    <a:pt x="1423" y="800"/>
                    <a:pt x="1423" y="800"/>
                  </a:cubicBezTo>
                  <a:cubicBezTo>
                    <a:pt x="1423" y="800"/>
                    <a:pt x="1423" y="800"/>
                    <a:pt x="1423" y="800"/>
                  </a:cubicBezTo>
                  <a:cubicBezTo>
                    <a:pt x="1423" y="800"/>
                    <a:pt x="1423" y="800"/>
                    <a:pt x="1423" y="800"/>
                  </a:cubicBezTo>
                  <a:cubicBezTo>
                    <a:pt x="1424" y="800"/>
                    <a:pt x="1424" y="801"/>
                    <a:pt x="1424" y="801"/>
                  </a:cubicBezTo>
                  <a:cubicBezTo>
                    <a:pt x="1424" y="801"/>
                    <a:pt x="1424" y="800"/>
                    <a:pt x="1424" y="800"/>
                  </a:cubicBezTo>
                  <a:cubicBezTo>
                    <a:pt x="1424" y="800"/>
                    <a:pt x="1425" y="801"/>
                    <a:pt x="1425" y="801"/>
                  </a:cubicBezTo>
                  <a:cubicBezTo>
                    <a:pt x="1425" y="800"/>
                    <a:pt x="1425" y="799"/>
                    <a:pt x="1425" y="799"/>
                  </a:cubicBezTo>
                  <a:cubicBezTo>
                    <a:pt x="1425" y="799"/>
                    <a:pt x="1425" y="799"/>
                    <a:pt x="1425" y="799"/>
                  </a:cubicBezTo>
                  <a:cubicBezTo>
                    <a:pt x="1425" y="798"/>
                    <a:pt x="1425" y="798"/>
                    <a:pt x="1426" y="798"/>
                  </a:cubicBezTo>
                  <a:cubicBezTo>
                    <a:pt x="1426" y="798"/>
                    <a:pt x="1426" y="797"/>
                    <a:pt x="1426" y="797"/>
                  </a:cubicBezTo>
                  <a:cubicBezTo>
                    <a:pt x="1426" y="797"/>
                    <a:pt x="1426" y="796"/>
                    <a:pt x="1426" y="796"/>
                  </a:cubicBezTo>
                  <a:cubicBezTo>
                    <a:pt x="1427" y="796"/>
                    <a:pt x="1427" y="796"/>
                    <a:pt x="1427" y="796"/>
                  </a:cubicBezTo>
                  <a:cubicBezTo>
                    <a:pt x="1427" y="796"/>
                    <a:pt x="1427" y="795"/>
                    <a:pt x="1427" y="795"/>
                  </a:cubicBezTo>
                  <a:cubicBezTo>
                    <a:pt x="1427" y="794"/>
                    <a:pt x="1427" y="794"/>
                    <a:pt x="1427" y="794"/>
                  </a:cubicBezTo>
                  <a:cubicBezTo>
                    <a:pt x="1427" y="794"/>
                    <a:pt x="1428" y="793"/>
                    <a:pt x="1428" y="793"/>
                  </a:cubicBezTo>
                  <a:cubicBezTo>
                    <a:pt x="1428" y="793"/>
                    <a:pt x="1428" y="793"/>
                    <a:pt x="1428" y="793"/>
                  </a:cubicBezTo>
                  <a:cubicBezTo>
                    <a:pt x="1428" y="792"/>
                    <a:pt x="1428" y="792"/>
                    <a:pt x="1429" y="792"/>
                  </a:cubicBezTo>
                  <a:cubicBezTo>
                    <a:pt x="1429" y="792"/>
                    <a:pt x="1429" y="792"/>
                    <a:pt x="1429" y="792"/>
                  </a:cubicBezTo>
                  <a:cubicBezTo>
                    <a:pt x="1429" y="792"/>
                    <a:pt x="1429" y="792"/>
                    <a:pt x="1429" y="792"/>
                  </a:cubicBezTo>
                  <a:cubicBezTo>
                    <a:pt x="1429" y="791"/>
                    <a:pt x="1430" y="791"/>
                    <a:pt x="1430" y="791"/>
                  </a:cubicBezTo>
                  <a:cubicBezTo>
                    <a:pt x="1430" y="791"/>
                    <a:pt x="1430" y="791"/>
                    <a:pt x="1430" y="791"/>
                  </a:cubicBezTo>
                  <a:cubicBezTo>
                    <a:pt x="1430" y="791"/>
                    <a:pt x="1430" y="790"/>
                    <a:pt x="1430" y="790"/>
                  </a:cubicBezTo>
                  <a:cubicBezTo>
                    <a:pt x="1430" y="790"/>
                    <a:pt x="1431" y="790"/>
                    <a:pt x="1431" y="790"/>
                  </a:cubicBezTo>
                  <a:cubicBezTo>
                    <a:pt x="1431" y="790"/>
                    <a:pt x="1431" y="789"/>
                    <a:pt x="1431" y="789"/>
                  </a:cubicBezTo>
                  <a:cubicBezTo>
                    <a:pt x="1431" y="788"/>
                    <a:pt x="1431" y="788"/>
                    <a:pt x="1431" y="788"/>
                  </a:cubicBezTo>
                  <a:cubicBezTo>
                    <a:pt x="1432" y="787"/>
                    <a:pt x="1432" y="786"/>
                    <a:pt x="1432" y="786"/>
                  </a:cubicBezTo>
                  <a:cubicBezTo>
                    <a:pt x="1432" y="786"/>
                    <a:pt x="1432" y="786"/>
                    <a:pt x="1432" y="785"/>
                  </a:cubicBezTo>
                  <a:cubicBezTo>
                    <a:pt x="1432" y="785"/>
                    <a:pt x="1433" y="784"/>
                    <a:pt x="1433" y="783"/>
                  </a:cubicBezTo>
                  <a:cubicBezTo>
                    <a:pt x="1433" y="783"/>
                    <a:pt x="1433" y="784"/>
                    <a:pt x="1433" y="784"/>
                  </a:cubicBezTo>
                  <a:cubicBezTo>
                    <a:pt x="1433" y="784"/>
                    <a:pt x="1433" y="783"/>
                    <a:pt x="1433" y="783"/>
                  </a:cubicBezTo>
                  <a:cubicBezTo>
                    <a:pt x="1433" y="783"/>
                    <a:pt x="1433" y="783"/>
                    <a:pt x="1434" y="783"/>
                  </a:cubicBezTo>
                  <a:cubicBezTo>
                    <a:pt x="1434" y="783"/>
                    <a:pt x="1434" y="783"/>
                    <a:pt x="1434" y="783"/>
                  </a:cubicBezTo>
                  <a:cubicBezTo>
                    <a:pt x="1434" y="783"/>
                    <a:pt x="1434" y="783"/>
                    <a:pt x="1434" y="783"/>
                  </a:cubicBezTo>
                  <a:cubicBezTo>
                    <a:pt x="1435" y="782"/>
                    <a:pt x="1435" y="782"/>
                    <a:pt x="1435" y="781"/>
                  </a:cubicBezTo>
                  <a:cubicBezTo>
                    <a:pt x="1435" y="781"/>
                    <a:pt x="1435" y="781"/>
                    <a:pt x="1435" y="781"/>
                  </a:cubicBezTo>
                  <a:cubicBezTo>
                    <a:pt x="1435" y="781"/>
                    <a:pt x="1435" y="779"/>
                    <a:pt x="1435" y="779"/>
                  </a:cubicBezTo>
                  <a:cubicBezTo>
                    <a:pt x="1435" y="779"/>
                    <a:pt x="1436" y="778"/>
                    <a:pt x="1436" y="778"/>
                  </a:cubicBezTo>
                  <a:cubicBezTo>
                    <a:pt x="1436" y="778"/>
                    <a:pt x="1436" y="778"/>
                    <a:pt x="1436" y="778"/>
                  </a:cubicBezTo>
                  <a:cubicBezTo>
                    <a:pt x="1436" y="778"/>
                    <a:pt x="1436" y="777"/>
                    <a:pt x="1437" y="777"/>
                  </a:cubicBezTo>
                  <a:cubicBezTo>
                    <a:pt x="1437" y="777"/>
                    <a:pt x="1437" y="776"/>
                    <a:pt x="1437" y="776"/>
                  </a:cubicBezTo>
                  <a:cubicBezTo>
                    <a:pt x="1437" y="775"/>
                    <a:pt x="1437" y="775"/>
                    <a:pt x="1437" y="774"/>
                  </a:cubicBezTo>
                  <a:cubicBezTo>
                    <a:pt x="1437" y="774"/>
                    <a:pt x="1438" y="774"/>
                    <a:pt x="1438" y="774"/>
                  </a:cubicBezTo>
                  <a:cubicBezTo>
                    <a:pt x="1438" y="774"/>
                    <a:pt x="1438" y="773"/>
                    <a:pt x="1438" y="773"/>
                  </a:cubicBezTo>
                  <a:cubicBezTo>
                    <a:pt x="1438" y="773"/>
                    <a:pt x="1438" y="773"/>
                    <a:pt x="1438" y="773"/>
                  </a:cubicBezTo>
                  <a:cubicBezTo>
                    <a:pt x="1438" y="773"/>
                    <a:pt x="1439" y="771"/>
                    <a:pt x="1439" y="771"/>
                  </a:cubicBezTo>
                  <a:cubicBezTo>
                    <a:pt x="1439" y="770"/>
                    <a:pt x="1439" y="770"/>
                    <a:pt x="1439" y="770"/>
                  </a:cubicBezTo>
                  <a:cubicBezTo>
                    <a:pt x="1439" y="770"/>
                    <a:pt x="1439" y="769"/>
                    <a:pt x="1439" y="769"/>
                  </a:cubicBezTo>
                  <a:cubicBezTo>
                    <a:pt x="1440" y="768"/>
                    <a:pt x="1440" y="768"/>
                    <a:pt x="1440" y="768"/>
                  </a:cubicBezTo>
                  <a:cubicBezTo>
                    <a:pt x="1440" y="767"/>
                    <a:pt x="1440" y="767"/>
                    <a:pt x="1440" y="766"/>
                  </a:cubicBezTo>
                  <a:cubicBezTo>
                    <a:pt x="1440" y="766"/>
                    <a:pt x="1441" y="766"/>
                    <a:pt x="1441" y="766"/>
                  </a:cubicBezTo>
                  <a:cubicBezTo>
                    <a:pt x="1441" y="766"/>
                    <a:pt x="1441" y="765"/>
                    <a:pt x="1441" y="765"/>
                  </a:cubicBezTo>
                  <a:cubicBezTo>
                    <a:pt x="1441" y="764"/>
                    <a:pt x="1441" y="764"/>
                    <a:pt x="1441" y="764"/>
                  </a:cubicBezTo>
                  <a:cubicBezTo>
                    <a:pt x="1441" y="763"/>
                    <a:pt x="1442" y="762"/>
                    <a:pt x="1442" y="762"/>
                  </a:cubicBezTo>
                  <a:cubicBezTo>
                    <a:pt x="1442" y="762"/>
                    <a:pt x="1442" y="763"/>
                    <a:pt x="1442" y="763"/>
                  </a:cubicBezTo>
                  <a:cubicBezTo>
                    <a:pt x="1442" y="763"/>
                    <a:pt x="1442" y="763"/>
                    <a:pt x="1442" y="764"/>
                  </a:cubicBezTo>
                  <a:cubicBezTo>
                    <a:pt x="1443" y="764"/>
                    <a:pt x="1443" y="765"/>
                    <a:pt x="1443" y="765"/>
                  </a:cubicBezTo>
                  <a:cubicBezTo>
                    <a:pt x="1443" y="765"/>
                    <a:pt x="1443" y="765"/>
                    <a:pt x="1443" y="765"/>
                  </a:cubicBezTo>
                  <a:cubicBezTo>
                    <a:pt x="1443" y="764"/>
                    <a:pt x="1443" y="764"/>
                    <a:pt x="1443" y="764"/>
                  </a:cubicBezTo>
                  <a:cubicBezTo>
                    <a:pt x="1444" y="764"/>
                    <a:pt x="1444" y="764"/>
                    <a:pt x="1444" y="763"/>
                  </a:cubicBezTo>
                  <a:cubicBezTo>
                    <a:pt x="1444" y="763"/>
                    <a:pt x="1444" y="763"/>
                    <a:pt x="1444" y="763"/>
                  </a:cubicBezTo>
                  <a:cubicBezTo>
                    <a:pt x="1444" y="762"/>
                    <a:pt x="1444" y="761"/>
                    <a:pt x="1445" y="761"/>
                  </a:cubicBezTo>
                  <a:cubicBezTo>
                    <a:pt x="1445" y="760"/>
                    <a:pt x="1445" y="760"/>
                    <a:pt x="1445" y="760"/>
                  </a:cubicBezTo>
                  <a:cubicBezTo>
                    <a:pt x="1445" y="760"/>
                    <a:pt x="1445" y="760"/>
                    <a:pt x="1445" y="759"/>
                  </a:cubicBezTo>
                  <a:cubicBezTo>
                    <a:pt x="1446" y="759"/>
                    <a:pt x="1446" y="759"/>
                    <a:pt x="1446" y="759"/>
                  </a:cubicBezTo>
                  <a:cubicBezTo>
                    <a:pt x="1446" y="759"/>
                    <a:pt x="1446" y="759"/>
                    <a:pt x="1446" y="758"/>
                  </a:cubicBezTo>
                  <a:cubicBezTo>
                    <a:pt x="1446" y="758"/>
                    <a:pt x="1446" y="758"/>
                    <a:pt x="1446" y="758"/>
                  </a:cubicBezTo>
                  <a:cubicBezTo>
                    <a:pt x="1446" y="758"/>
                    <a:pt x="1447" y="758"/>
                    <a:pt x="1447" y="757"/>
                  </a:cubicBezTo>
                  <a:cubicBezTo>
                    <a:pt x="1447" y="757"/>
                    <a:pt x="1447" y="757"/>
                    <a:pt x="1447" y="757"/>
                  </a:cubicBezTo>
                  <a:cubicBezTo>
                    <a:pt x="1447" y="756"/>
                    <a:pt x="1447" y="757"/>
                    <a:pt x="1448" y="757"/>
                  </a:cubicBezTo>
                  <a:cubicBezTo>
                    <a:pt x="1448" y="756"/>
                    <a:pt x="1448" y="756"/>
                    <a:pt x="1448" y="756"/>
                  </a:cubicBezTo>
                  <a:cubicBezTo>
                    <a:pt x="1448" y="755"/>
                    <a:pt x="1448" y="756"/>
                    <a:pt x="1448" y="756"/>
                  </a:cubicBezTo>
                  <a:cubicBezTo>
                    <a:pt x="1448" y="755"/>
                    <a:pt x="1448" y="755"/>
                    <a:pt x="1448" y="755"/>
                  </a:cubicBezTo>
                  <a:cubicBezTo>
                    <a:pt x="1449" y="754"/>
                    <a:pt x="1449" y="754"/>
                    <a:pt x="1449" y="754"/>
                  </a:cubicBezTo>
                  <a:cubicBezTo>
                    <a:pt x="1449" y="753"/>
                    <a:pt x="1449" y="754"/>
                    <a:pt x="1449" y="754"/>
                  </a:cubicBezTo>
                  <a:cubicBezTo>
                    <a:pt x="1449" y="754"/>
                    <a:pt x="1450" y="754"/>
                    <a:pt x="1450" y="754"/>
                  </a:cubicBezTo>
                  <a:cubicBezTo>
                    <a:pt x="1450" y="754"/>
                    <a:pt x="1450" y="754"/>
                    <a:pt x="1450" y="753"/>
                  </a:cubicBezTo>
                  <a:cubicBezTo>
                    <a:pt x="1450" y="753"/>
                    <a:pt x="1450" y="753"/>
                    <a:pt x="1450" y="753"/>
                  </a:cubicBezTo>
                  <a:cubicBezTo>
                    <a:pt x="1451" y="753"/>
                    <a:pt x="1451" y="753"/>
                    <a:pt x="1451" y="753"/>
                  </a:cubicBezTo>
                  <a:cubicBezTo>
                    <a:pt x="1451" y="753"/>
                    <a:pt x="1451" y="752"/>
                    <a:pt x="1451" y="752"/>
                  </a:cubicBezTo>
                  <a:cubicBezTo>
                    <a:pt x="1451" y="752"/>
                    <a:pt x="1451" y="753"/>
                    <a:pt x="1451" y="753"/>
                  </a:cubicBezTo>
                  <a:cubicBezTo>
                    <a:pt x="1452" y="753"/>
                    <a:pt x="1452" y="753"/>
                    <a:pt x="1452" y="753"/>
                  </a:cubicBezTo>
                  <a:cubicBezTo>
                    <a:pt x="1452" y="753"/>
                    <a:pt x="1452" y="751"/>
                    <a:pt x="1452" y="751"/>
                  </a:cubicBezTo>
                  <a:cubicBezTo>
                    <a:pt x="1452" y="751"/>
                    <a:pt x="1452" y="753"/>
                    <a:pt x="1453" y="752"/>
                  </a:cubicBezTo>
                  <a:cubicBezTo>
                    <a:pt x="1453" y="752"/>
                    <a:pt x="1453" y="751"/>
                    <a:pt x="1453" y="751"/>
                  </a:cubicBezTo>
                  <a:cubicBezTo>
                    <a:pt x="1453" y="750"/>
                    <a:pt x="1453" y="750"/>
                    <a:pt x="1453" y="750"/>
                  </a:cubicBezTo>
                  <a:cubicBezTo>
                    <a:pt x="1454" y="750"/>
                    <a:pt x="1454" y="749"/>
                    <a:pt x="1454" y="749"/>
                  </a:cubicBezTo>
                  <a:cubicBezTo>
                    <a:pt x="1454" y="749"/>
                    <a:pt x="1454" y="749"/>
                    <a:pt x="1454" y="749"/>
                  </a:cubicBezTo>
                  <a:cubicBezTo>
                    <a:pt x="1454" y="749"/>
                    <a:pt x="1454" y="748"/>
                    <a:pt x="1454" y="748"/>
                  </a:cubicBezTo>
                  <a:cubicBezTo>
                    <a:pt x="1454" y="748"/>
                    <a:pt x="1455" y="748"/>
                    <a:pt x="1455" y="748"/>
                  </a:cubicBezTo>
                  <a:cubicBezTo>
                    <a:pt x="1455" y="748"/>
                    <a:pt x="1455" y="748"/>
                    <a:pt x="1455" y="748"/>
                  </a:cubicBezTo>
                  <a:cubicBezTo>
                    <a:pt x="1455" y="747"/>
                    <a:pt x="1455" y="747"/>
                    <a:pt x="1456" y="746"/>
                  </a:cubicBezTo>
                  <a:cubicBezTo>
                    <a:pt x="1456" y="746"/>
                    <a:pt x="1456" y="745"/>
                    <a:pt x="1456" y="744"/>
                  </a:cubicBezTo>
                  <a:cubicBezTo>
                    <a:pt x="1456" y="744"/>
                    <a:pt x="1456" y="744"/>
                    <a:pt x="1456" y="744"/>
                  </a:cubicBezTo>
                  <a:cubicBezTo>
                    <a:pt x="1456" y="744"/>
                    <a:pt x="1456" y="743"/>
                    <a:pt x="1456" y="743"/>
                  </a:cubicBezTo>
                  <a:cubicBezTo>
                    <a:pt x="1457" y="743"/>
                    <a:pt x="1457" y="743"/>
                    <a:pt x="1457" y="743"/>
                  </a:cubicBezTo>
                  <a:cubicBezTo>
                    <a:pt x="1457" y="742"/>
                    <a:pt x="1457" y="742"/>
                    <a:pt x="1457" y="742"/>
                  </a:cubicBezTo>
                  <a:cubicBezTo>
                    <a:pt x="1457" y="742"/>
                    <a:pt x="1458" y="742"/>
                    <a:pt x="1458" y="742"/>
                  </a:cubicBezTo>
                  <a:cubicBezTo>
                    <a:pt x="1458" y="742"/>
                    <a:pt x="1458" y="741"/>
                    <a:pt x="1458" y="741"/>
                  </a:cubicBezTo>
                  <a:cubicBezTo>
                    <a:pt x="1458" y="741"/>
                    <a:pt x="1458" y="741"/>
                    <a:pt x="1458" y="741"/>
                  </a:cubicBezTo>
                  <a:cubicBezTo>
                    <a:pt x="1459" y="741"/>
                    <a:pt x="1459" y="740"/>
                    <a:pt x="1459" y="740"/>
                  </a:cubicBezTo>
                  <a:cubicBezTo>
                    <a:pt x="1459" y="740"/>
                    <a:pt x="1459" y="740"/>
                    <a:pt x="1459" y="740"/>
                  </a:cubicBezTo>
                  <a:cubicBezTo>
                    <a:pt x="1459" y="740"/>
                    <a:pt x="1459" y="740"/>
                    <a:pt x="1459" y="740"/>
                  </a:cubicBezTo>
                  <a:cubicBezTo>
                    <a:pt x="1460" y="740"/>
                    <a:pt x="1460" y="739"/>
                    <a:pt x="1460" y="739"/>
                  </a:cubicBezTo>
                  <a:cubicBezTo>
                    <a:pt x="1460" y="739"/>
                    <a:pt x="1460" y="739"/>
                    <a:pt x="1460" y="739"/>
                  </a:cubicBezTo>
                  <a:cubicBezTo>
                    <a:pt x="1460" y="739"/>
                    <a:pt x="1460" y="738"/>
                    <a:pt x="1461" y="738"/>
                  </a:cubicBezTo>
                  <a:cubicBezTo>
                    <a:pt x="1461" y="738"/>
                    <a:pt x="1461" y="737"/>
                    <a:pt x="1461" y="737"/>
                  </a:cubicBezTo>
                  <a:cubicBezTo>
                    <a:pt x="1461" y="737"/>
                    <a:pt x="1461" y="737"/>
                    <a:pt x="1461" y="737"/>
                  </a:cubicBezTo>
                  <a:cubicBezTo>
                    <a:pt x="1462" y="737"/>
                    <a:pt x="1462" y="737"/>
                    <a:pt x="1462" y="737"/>
                  </a:cubicBezTo>
                  <a:cubicBezTo>
                    <a:pt x="1462" y="736"/>
                    <a:pt x="1462" y="736"/>
                    <a:pt x="1462" y="736"/>
                  </a:cubicBezTo>
                  <a:cubicBezTo>
                    <a:pt x="1462" y="735"/>
                    <a:pt x="1462" y="735"/>
                    <a:pt x="1462" y="735"/>
                  </a:cubicBezTo>
                  <a:cubicBezTo>
                    <a:pt x="1462" y="735"/>
                    <a:pt x="1463" y="734"/>
                    <a:pt x="1463" y="734"/>
                  </a:cubicBezTo>
                  <a:cubicBezTo>
                    <a:pt x="1463" y="734"/>
                    <a:pt x="1463" y="734"/>
                    <a:pt x="1463" y="734"/>
                  </a:cubicBezTo>
                  <a:cubicBezTo>
                    <a:pt x="1463" y="733"/>
                    <a:pt x="1463" y="732"/>
                    <a:pt x="1464" y="731"/>
                  </a:cubicBezTo>
                  <a:cubicBezTo>
                    <a:pt x="1464" y="731"/>
                    <a:pt x="1464" y="732"/>
                    <a:pt x="1464" y="732"/>
                  </a:cubicBezTo>
                  <a:cubicBezTo>
                    <a:pt x="1464" y="732"/>
                    <a:pt x="1464" y="732"/>
                    <a:pt x="1464" y="731"/>
                  </a:cubicBezTo>
                  <a:cubicBezTo>
                    <a:pt x="1464" y="731"/>
                    <a:pt x="1464" y="731"/>
                    <a:pt x="1465" y="731"/>
                  </a:cubicBezTo>
                  <a:cubicBezTo>
                    <a:pt x="1465" y="730"/>
                    <a:pt x="1465" y="730"/>
                    <a:pt x="1465" y="730"/>
                  </a:cubicBezTo>
                  <a:cubicBezTo>
                    <a:pt x="1465" y="730"/>
                    <a:pt x="1465" y="729"/>
                    <a:pt x="1465" y="729"/>
                  </a:cubicBezTo>
                  <a:cubicBezTo>
                    <a:pt x="1465" y="729"/>
                    <a:pt x="1466" y="730"/>
                    <a:pt x="1466" y="730"/>
                  </a:cubicBezTo>
                  <a:cubicBezTo>
                    <a:pt x="1466" y="730"/>
                    <a:pt x="1466" y="729"/>
                    <a:pt x="1466" y="729"/>
                  </a:cubicBezTo>
                  <a:cubicBezTo>
                    <a:pt x="1466" y="730"/>
                    <a:pt x="1466" y="730"/>
                    <a:pt x="1466" y="730"/>
                  </a:cubicBezTo>
                  <a:cubicBezTo>
                    <a:pt x="1467" y="730"/>
                    <a:pt x="1467" y="730"/>
                    <a:pt x="1467" y="730"/>
                  </a:cubicBezTo>
                  <a:cubicBezTo>
                    <a:pt x="1467" y="730"/>
                    <a:pt x="1467" y="730"/>
                    <a:pt x="1467" y="730"/>
                  </a:cubicBezTo>
                  <a:cubicBezTo>
                    <a:pt x="1467" y="730"/>
                    <a:pt x="1467" y="729"/>
                    <a:pt x="1467" y="729"/>
                  </a:cubicBezTo>
                  <a:cubicBezTo>
                    <a:pt x="1468" y="729"/>
                    <a:pt x="1468" y="729"/>
                    <a:pt x="1468" y="729"/>
                  </a:cubicBezTo>
                  <a:cubicBezTo>
                    <a:pt x="1468" y="729"/>
                    <a:pt x="1468" y="729"/>
                    <a:pt x="1468" y="729"/>
                  </a:cubicBezTo>
                  <a:cubicBezTo>
                    <a:pt x="1468" y="729"/>
                    <a:pt x="1469" y="728"/>
                    <a:pt x="1469" y="728"/>
                  </a:cubicBezTo>
                  <a:cubicBezTo>
                    <a:pt x="1469" y="728"/>
                    <a:pt x="1469" y="728"/>
                    <a:pt x="1469" y="728"/>
                  </a:cubicBezTo>
                  <a:cubicBezTo>
                    <a:pt x="1469" y="728"/>
                    <a:pt x="1469" y="728"/>
                    <a:pt x="1469" y="728"/>
                  </a:cubicBezTo>
                  <a:cubicBezTo>
                    <a:pt x="1470" y="728"/>
                    <a:pt x="1470" y="728"/>
                    <a:pt x="1470" y="728"/>
                  </a:cubicBezTo>
                  <a:cubicBezTo>
                    <a:pt x="1470" y="728"/>
                    <a:pt x="1470" y="728"/>
                    <a:pt x="1470" y="727"/>
                  </a:cubicBezTo>
                  <a:cubicBezTo>
                    <a:pt x="1470" y="727"/>
                    <a:pt x="1470" y="727"/>
                    <a:pt x="1470" y="727"/>
                  </a:cubicBezTo>
                  <a:cubicBezTo>
                    <a:pt x="1471" y="727"/>
                    <a:pt x="1471" y="727"/>
                    <a:pt x="1471" y="726"/>
                  </a:cubicBezTo>
                  <a:cubicBezTo>
                    <a:pt x="1471" y="726"/>
                    <a:pt x="1471" y="726"/>
                    <a:pt x="1471" y="726"/>
                  </a:cubicBezTo>
                  <a:cubicBezTo>
                    <a:pt x="1471" y="726"/>
                    <a:pt x="1471" y="726"/>
                    <a:pt x="1472" y="726"/>
                  </a:cubicBezTo>
                  <a:cubicBezTo>
                    <a:pt x="1472" y="725"/>
                    <a:pt x="1472" y="725"/>
                    <a:pt x="1472" y="725"/>
                  </a:cubicBezTo>
                  <a:cubicBezTo>
                    <a:pt x="1472" y="725"/>
                    <a:pt x="1472" y="725"/>
                    <a:pt x="1472" y="725"/>
                  </a:cubicBezTo>
                  <a:cubicBezTo>
                    <a:pt x="1472" y="724"/>
                    <a:pt x="1472" y="724"/>
                    <a:pt x="1473" y="724"/>
                  </a:cubicBezTo>
                  <a:cubicBezTo>
                    <a:pt x="1473" y="724"/>
                    <a:pt x="1473" y="723"/>
                    <a:pt x="1473" y="723"/>
                  </a:cubicBezTo>
                  <a:cubicBezTo>
                    <a:pt x="1473" y="723"/>
                    <a:pt x="1473" y="723"/>
                    <a:pt x="1473" y="722"/>
                  </a:cubicBezTo>
                  <a:cubicBezTo>
                    <a:pt x="1473" y="722"/>
                    <a:pt x="1474" y="722"/>
                    <a:pt x="1474" y="722"/>
                  </a:cubicBezTo>
                  <a:cubicBezTo>
                    <a:pt x="1474" y="721"/>
                    <a:pt x="1474" y="721"/>
                    <a:pt x="1474" y="721"/>
                  </a:cubicBezTo>
                  <a:cubicBezTo>
                    <a:pt x="1474" y="721"/>
                    <a:pt x="1474" y="721"/>
                    <a:pt x="1475" y="721"/>
                  </a:cubicBezTo>
                  <a:cubicBezTo>
                    <a:pt x="1475" y="721"/>
                    <a:pt x="1475" y="721"/>
                    <a:pt x="1475" y="720"/>
                  </a:cubicBezTo>
                  <a:cubicBezTo>
                    <a:pt x="1475" y="720"/>
                    <a:pt x="1475" y="720"/>
                    <a:pt x="1475" y="720"/>
                  </a:cubicBezTo>
                  <a:cubicBezTo>
                    <a:pt x="1475" y="720"/>
                    <a:pt x="1475" y="720"/>
                    <a:pt x="1475" y="719"/>
                  </a:cubicBezTo>
                  <a:cubicBezTo>
                    <a:pt x="1476" y="719"/>
                    <a:pt x="1476" y="719"/>
                    <a:pt x="1476" y="719"/>
                  </a:cubicBezTo>
                  <a:cubicBezTo>
                    <a:pt x="1476" y="719"/>
                    <a:pt x="1476" y="719"/>
                    <a:pt x="1476" y="718"/>
                  </a:cubicBezTo>
                  <a:cubicBezTo>
                    <a:pt x="1476" y="718"/>
                    <a:pt x="1477" y="718"/>
                    <a:pt x="1477" y="717"/>
                  </a:cubicBezTo>
                  <a:cubicBezTo>
                    <a:pt x="1477" y="717"/>
                    <a:pt x="1477" y="716"/>
                    <a:pt x="1477" y="716"/>
                  </a:cubicBezTo>
                  <a:cubicBezTo>
                    <a:pt x="1477" y="716"/>
                    <a:pt x="1477" y="716"/>
                    <a:pt x="1477" y="716"/>
                  </a:cubicBezTo>
                  <a:cubicBezTo>
                    <a:pt x="1477" y="716"/>
                    <a:pt x="1477" y="716"/>
                    <a:pt x="1478" y="716"/>
                  </a:cubicBezTo>
                  <a:cubicBezTo>
                    <a:pt x="1478" y="716"/>
                    <a:pt x="1478" y="715"/>
                    <a:pt x="1478" y="715"/>
                  </a:cubicBezTo>
                  <a:cubicBezTo>
                    <a:pt x="1478" y="715"/>
                    <a:pt x="1478" y="715"/>
                    <a:pt x="1478" y="715"/>
                  </a:cubicBezTo>
                  <a:cubicBezTo>
                    <a:pt x="1479" y="715"/>
                    <a:pt x="1479" y="714"/>
                    <a:pt x="1479" y="714"/>
                  </a:cubicBezTo>
                  <a:cubicBezTo>
                    <a:pt x="1479" y="714"/>
                    <a:pt x="1479" y="714"/>
                    <a:pt x="1479" y="714"/>
                  </a:cubicBezTo>
                  <a:cubicBezTo>
                    <a:pt x="1479" y="714"/>
                    <a:pt x="1479" y="714"/>
                    <a:pt x="1480" y="714"/>
                  </a:cubicBezTo>
                  <a:cubicBezTo>
                    <a:pt x="1480" y="714"/>
                    <a:pt x="1480" y="713"/>
                    <a:pt x="1480" y="713"/>
                  </a:cubicBezTo>
                  <a:cubicBezTo>
                    <a:pt x="1480" y="713"/>
                    <a:pt x="1480" y="713"/>
                    <a:pt x="1480" y="713"/>
                  </a:cubicBezTo>
                  <a:cubicBezTo>
                    <a:pt x="1480" y="713"/>
                    <a:pt x="1480" y="713"/>
                    <a:pt x="1481" y="713"/>
                  </a:cubicBezTo>
                  <a:cubicBezTo>
                    <a:pt x="1481" y="713"/>
                    <a:pt x="1481" y="713"/>
                    <a:pt x="1481" y="713"/>
                  </a:cubicBezTo>
                  <a:cubicBezTo>
                    <a:pt x="1481" y="712"/>
                    <a:pt x="1481" y="712"/>
                    <a:pt x="1481" y="712"/>
                  </a:cubicBezTo>
                  <a:cubicBezTo>
                    <a:pt x="1481" y="712"/>
                    <a:pt x="1482" y="712"/>
                    <a:pt x="1482" y="712"/>
                  </a:cubicBezTo>
                  <a:cubicBezTo>
                    <a:pt x="1482" y="712"/>
                    <a:pt x="1482" y="712"/>
                    <a:pt x="1482" y="712"/>
                  </a:cubicBezTo>
                  <a:cubicBezTo>
                    <a:pt x="1482" y="711"/>
                    <a:pt x="1482" y="711"/>
                    <a:pt x="1483" y="710"/>
                  </a:cubicBezTo>
                  <a:cubicBezTo>
                    <a:pt x="1483" y="710"/>
                    <a:pt x="1483" y="711"/>
                    <a:pt x="1483" y="711"/>
                  </a:cubicBezTo>
                  <a:cubicBezTo>
                    <a:pt x="1483" y="711"/>
                    <a:pt x="1483" y="710"/>
                    <a:pt x="1483" y="710"/>
                  </a:cubicBezTo>
                  <a:cubicBezTo>
                    <a:pt x="1483" y="710"/>
                    <a:pt x="1483" y="709"/>
                    <a:pt x="1483" y="709"/>
                  </a:cubicBezTo>
                  <a:cubicBezTo>
                    <a:pt x="1484" y="709"/>
                    <a:pt x="1484" y="709"/>
                    <a:pt x="1484" y="709"/>
                  </a:cubicBezTo>
                  <a:cubicBezTo>
                    <a:pt x="1484" y="709"/>
                    <a:pt x="1484" y="709"/>
                    <a:pt x="1484" y="709"/>
                  </a:cubicBezTo>
                  <a:cubicBezTo>
                    <a:pt x="1484" y="708"/>
                    <a:pt x="1485" y="708"/>
                    <a:pt x="1485" y="708"/>
                  </a:cubicBezTo>
                  <a:cubicBezTo>
                    <a:pt x="1485" y="708"/>
                    <a:pt x="1485" y="708"/>
                    <a:pt x="1485" y="708"/>
                  </a:cubicBezTo>
                  <a:cubicBezTo>
                    <a:pt x="1485" y="708"/>
                    <a:pt x="1485" y="708"/>
                    <a:pt x="1485" y="707"/>
                  </a:cubicBezTo>
                  <a:cubicBezTo>
                    <a:pt x="1485" y="707"/>
                    <a:pt x="1485" y="707"/>
                    <a:pt x="1486" y="706"/>
                  </a:cubicBezTo>
                  <a:cubicBezTo>
                    <a:pt x="1486" y="706"/>
                    <a:pt x="1486" y="705"/>
                    <a:pt x="1486" y="705"/>
                  </a:cubicBezTo>
                  <a:cubicBezTo>
                    <a:pt x="1486" y="704"/>
                    <a:pt x="1486" y="704"/>
                    <a:pt x="1486" y="704"/>
                  </a:cubicBezTo>
                  <a:cubicBezTo>
                    <a:pt x="1487" y="703"/>
                    <a:pt x="1487" y="703"/>
                    <a:pt x="1487" y="702"/>
                  </a:cubicBezTo>
                  <a:cubicBezTo>
                    <a:pt x="1487" y="702"/>
                    <a:pt x="1487" y="702"/>
                    <a:pt x="1487" y="701"/>
                  </a:cubicBezTo>
                  <a:cubicBezTo>
                    <a:pt x="1487" y="701"/>
                    <a:pt x="1487" y="700"/>
                    <a:pt x="1488" y="700"/>
                  </a:cubicBezTo>
                  <a:cubicBezTo>
                    <a:pt x="1488" y="700"/>
                    <a:pt x="1488" y="700"/>
                    <a:pt x="1488" y="700"/>
                  </a:cubicBezTo>
                  <a:cubicBezTo>
                    <a:pt x="1488" y="700"/>
                    <a:pt x="1488" y="699"/>
                    <a:pt x="1488" y="699"/>
                  </a:cubicBezTo>
                  <a:cubicBezTo>
                    <a:pt x="1488" y="698"/>
                    <a:pt x="1488" y="698"/>
                    <a:pt x="1489" y="698"/>
                  </a:cubicBezTo>
                  <a:cubicBezTo>
                    <a:pt x="1489" y="697"/>
                    <a:pt x="1489" y="697"/>
                    <a:pt x="1489" y="697"/>
                  </a:cubicBezTo>
                  <a:cubicBezTo>
                    <a:pt x="1489" y="697"/>
                    <a:pt x="1489" y="696"/>
                    <a:pt x="1489" y="696"/>
                  </a:cubicBezTo>
                  <a:cubicBezTo>
                    <a:pt x="1489" y="695"/>
                    <a:pt x="1490" y="695"/>
                    <a:pt x="1490" y="695"/>
                  </a:cubicBezTo>
                  <a:cubicBezTo>
                    <a:pt x="1490" y="695"/>
                    <a:pt x="1490" y="695"/>
                    <a:pt x="1490" y="695"/>
                  </a:cubicBezTo>
                  <a:cubicBezTo>
                    <a:pt x="1490" y="695"/>
                    <a:pt x="1490" y="695"/>
                    <a:pt x="1491" y="695"/>
                  </a:cubicBezTo>
                  <a:cubicBezTo>
                    <a:pt x="1491" y="695"/>
                    <a:pt x="1491" y="694"/>
                    <a:pt x="1491" y="694"/>
                  </a:cubicBezTo>
                  <a:cubicBezTo>
                    <a:pt x="1491" y="693"/>
                    <a:pt x="1491" y="693"/>
                    <a:pt x="1491" y="693"/>
                  </a:cubicBezTo>
                  <a:cubicBezTo>
                    <a:pt x="1491" y="693"/>
                    <a:pt x="1491" y="693"/>
                    <a:pt x="1492" y="693"/>
                  </a:cubicBezTo>
                  <a:cubicBezTo>
                    <a:pt x="1492" y="692"/>
                    <a:pt x="1492" y="692"/>
                    <a:pt x="1492" y="691"/>
                  </a:cubicBezTo>
                  <a:cubicBezTo>
                    <a:pt x="1492" y="691"/>
                    <a:pt x="1492" y="691"/>
                    <a:pt x="1492" y="690"/>
                  </a:cubicBezTo>
                  <a:cubicBezTo>
                    <a:pt x="1492" y="690"/>
                    <a:pt x="1493" y="690"/>
                    <a:pt x="1493" y="690"/>
                  </a:cubicBezTo>
                  <a:cubicBezTo>
                    <a:pt x="1493" y="690"/>
                    <a:pt x="1493" y="690"/>
                    <a:pt x="1493" y="690"/>
                  </a:cubicBezTo>
                  <a:cubicBezTo>
                    <a:pt x="1493" y="690"/>
                    <a:pt x="1493" y="689"/>
                    <a:pt x="1493" y="688"/>
                  </a:cubicBezTo>
                  <a:cubicBezTo>
                    <a:pt x="1493" y="688"/>
                    <a:pt x="1494" y="688"/>
                    <a:pt x="1494" y="688"/>
                  </a:cubicBezTo>
                  <a:cubicBezTo>
                    <a:pt x="1494" y="688"/>
                    <a:pt x="1494" y="688"/>
                    <a:pt x="1494" y="688"/>
                  </a:cubicBezTo>
                  <a:cubicBezTo>
                    <a:pt x="1494" y="687"/>
                    <a:pt x="1494" y="687"/>
                    <a:pt x="1494" y="687"/>
                  </a:cubicBezTo>
                  <a:cubicBezTo>
                    <a:pt x="1495" y="686"/>
                    <a:pt x="1495" y="686"/>
                    <a:pt x="1495" y="686"/>
                  </a:cubicBezTo>
                  <a:cubicBezTo>
                    <a:pt x="1495" y="686"/>
                    <a:pt x="1495" y="685"/>
                    <a:pt x="1495" y="685"/>
                  </a:cubicBezTo>
                  <a:cubicBezTo>
                    <a:pt x="1495" y="685"/>
                    <a:pt x="1496" y="685"/>
                    <a:pt x="1496" y="685"/>
                  </a:cubicBezTo>
                  <a:cubicBezTo>
                    <a:pt x="1496" y="685"/>
                    <a:pt x="1496" y="685"/>
                    <a:pt x="1496" y="685"/>
                  </a:cubicBezTo>
                  <a:cubicBezTo>
                    <a:pt x="1496" y="685"/>
                    <a:pt x="1496" y="684"/>
                    <a:pt x="1496" y="684"/>
                  </a:cubicBezTo>
                  <a:cubicBezTo>
                    <a:pt x="1496" y="683"/>
                    <a:pt x="1496" y="683"/>
                    <a:pt x="1497" y="683"/>
                  </a:cubicBezTo>
                  <a:cubicBezTo>
                    <a:pt x="1497" y="682"/>
                    <a:pt x="1497" y="682"/>
                    <a:pt x="1497" y="682"/>
                  </a:cubicBezTo>
                  <a:cubicBezTo>
                    <a:pt x="1497" y="682"/>
                    <a:pt x="1497" y="682"/>
                    <a:pt x="1497" y="682"/>
                  </a:cubicBezTo>
                  <a:cubicBezTo>
                    <a:pt x="1497" y="682"/>
                    <a:pt x="1498" y="683"/>
                    <a:pt x="1498" y="682"/>
                  </a:cubicBezTo>
                  <a:cubicBezTo>
                    <a:pt x="1498" y="682"/>
                    <a:pt x="1498" y="681"/>
                    <a:pt x="1498" y="681"/>
                  </a:cubicBezTo>
                  <a:cubicBezTo>
                    <a:pt x="1498" y="681"/>
                    <a:pt x="1498" y="681"/>
                    <a:pt x="1499" y="681"/>
                  </a:cubicBezTo>
                  <a:cubicBezTo>
                    <a:pt x="1499" y="681"/>
                    <a:pt x="1499" y="680"/>
                    <a:pt x="1499" y="680"/>
                  </a:cubicBezTo>
                  <a:cubicBezTo>
                    <a:pt x="1499" y="679"/>
                    <a:pt x="1499" y="679"/>
                    <a:pt x="1499" y="679"/>
                  </a:cubicBezTo>
                  <a:cubicBezTo>
                    <a:pt x="1499" y="678"/>
                    <a:pt x="1499" y="678"/>
                    <a:pt x="1500" y="678"/>
                  </a:cubicBezTo>
                  <a:cubicBezTo>
                    <a:pt x="1500" y="677"/>
                    <a:pt x="1500" y="678"/>
                    <a:pt x="1500" y="678"/>
                  </a:cubicBezTo>
                  <a:cubicBezTo>
                    <a:pt x="1500" y="678"/>
                    <a:pt x="1500" y="677"/>
                    <a:pt x="1500" y="677"/>
                  </a:cubicBezTo>
                  <a:cubicBezTo>
                    <a:pt x="1500" y="677"/>
                    <a:pt x="1501" y="677"/>
                    <a:pt x="1501" y="677"/>
                  </a:cubicBezTo>
                  <a:cubicBezTo>
                    <a:pt x="1501" y="676"/>
                    <a:pt x="1501" y="676"/>
                    <a:pt x="1501" y="676"/>
                  </a:cubicBezTo>
                  <a:cubicBezTo>
                    <a:pt x="1501" y="675"/>
                    <a:pt x="1501" y="675"/>
                    <a:pt x="1501" y="675"/>
                  </a:cubicBezTo>
                  <a:cubicBezTo>
                    <a:pt x="1501" y="675"/>
                    <a:pt x="1502" y="675"/>
                    <a:pt x="1502" y="675"/>
                  </a:cubicBezTo>
                  <a:cubicBezTo>
                    <a:pt x="1502" y="675"/>
                    <a:pt x="1502" y="674"/>
                    <a:pt x="1502" y="674"/>
                  </a:cubicBezTo>
                  <a:cubicBezTo>
                    <a:pt x="1502" y="674"/>
                    <a:pt x="1502" y="673"/>
                    <a:pt x="1502" y="673"/>
                  </a:cubicBezTo>
                  <a:cubicBezTo>
                    <a:pt x="1503" y="673"/>
                    <a:pt x="1503" y="673"/>
                    <a:pt x="1503" y="673"/>
                  </a:cubicBezTo>
                  <a:cubicBezTo>
                    <a:pt x="1503" y="672"/>
                    <a:pt x="1503" y="672"/>
                    <a:pt x="1503" y="672"/>
                  </a:cubicBezTo>
                  <a:cubicBezTo>
                    <a:pt x="1503" y="671"/>
                    <a:pt x="1504" y="671"/>
                    <a:pt x="1504" y="671"/>
                  </a:cubicBezTo>
                  <a:cubicBezTo>
                    <a:pt x="1504" y="671"/>
                    <a:pt x="1504" y="670"/>
                    <a:pt x="1504" y="670"/>
                  </a:cubicBezTo>
                  <a:cubicBezTo>
                    <a:pt x="1504" y="670"/>
                    <a:pt x="1504" y="670"/>
                    <a:pt x="1504" y="670"/>
                  </a:cubicBezTo>
                  <a:cubicBezTo>
                    <a:pt x="1504" y="670"/>
                    <a:pt x="1504" y="669"/>
                    <a:pt x="1505" y="669"/>
                  </a:cubicBezTo>
                  <a:cubicBezTo>
                    <a:pt x="1505" y="670"/>
                    <a:pt x="1505" y="670"/>
                    <a:pt x="1505" y="670"/>
                  </a:cubicBezTo>
                  <a:cubicBezTo>
                    <a:pt x="1505" y="671"/>
                    <a:pt x="1505" y="670"/>
                    <a:pt x="1505" y="670"/>
                  </a:cubicBezTo>
                  <a:cubicBezTo>
                    <a:pt x="1506" y="670"/>
                    <a:pt x="1506" y="670"/>
                    <a:pt x="1506" y="670"/>
                  </a:cubicBezTo>
                  <a:cubicBezTo>
                    <a:pt x="1506" y="670"/>
                    <a:pt x="1506" y="669"/>
                    <a:pt x="1506" y="669"/>
                  </a:cubicBezTo>
                  <a:cubicBezTo>
                    <a:pt x="1506" y="669"/>
                    <a:pt x="1506" y="669"/>
                    <a:pt x="1506" y="669"/>
                  </a:cubicBezTo>
                  <a:cubicBezTo>
                    <a:pt x="1506" y="669"/>
                    <a:pt x="1507" y="668"/>
                    <a:pt x="1507" y="668"/>
                  </a:cubicBezTo>
                  <a:cubicBezTo>
                    <a:pt x="1507" y="667"/>
                    <a:pt x="1507" y="666"/>
                    <a:pt x="1507" y="665"/>
                  </a:cubicBezTo>
                  <a:cubicBezTo>
                    <a:pt x="1507" y="665"/>
                    <a:pt x="1507" y="665"/>
                    <a:pt x="1508" y="665"/>
                  </a:cubicBezTo>
                  <a:cubicBezTo>
                    <a:pt x="1508" y="665"/>
                    <a:pt x="1508" y="664"/>
                    <a:pt x="1508" y="663"/>
                  </a:cubicBezTo>
                  <a:cubicBezTo>
                    <a:pt x="1508" y="663"/>
                    <a:pt x="1508" y="663"/>
                    <a:pt x="1508" y="662"/>
                  </a:cubicBezTo>
                  <a:cubicBezTo>
                    <a:pt x="1508" y="662"/>
                    <a:pt x="1509" y="662"/>
                    <a:pt x="1509" y="662"/>
                  </a:cubicBezTo>
                  <a:cubicBezTo>
                    <a:pt x="1509" y="662"/>
                    <a:pt x="1509" y="662"/>
                    <a:pt x="1509" y="662"/>
                  </a:cubicBezTo>
                  <a:cubicBezTo>
                    <a:pt x="1509" y="662"/>
                    <a:pt x="1509" y="662"/>
                    <a:pt x="1509" y="662"/>
                  </a:cubicBezTo>
                  <a:cubicBezTo>
                    <a:pt x="1509" y="662"/>
                    <a:pt x="1510" y="662"/>
                    <a:pt x="1510" y="663"/>
                  </a:cubicBezTo>
                  <a:cubicBezTo>
                    <a:pt x="1510" y="663"/>
                    <a:pt x="1510" y="663"/>
                    <a:pt x="1510" y="663"/>
                  </a:cubicBezTo>
                  <a:cubicBezTo>
                    <a:pt x="1510" y="663"/>
                    <a:pt x="1510" y="663"/>
                    <a:pt x="1510" y="662"/>
                  </a:cubicBezTo>
                  <a:cubicBezTo>
                    <a:pt x="1511" y="662"/>
                    <a:pt x="1511" y="662"/>
                    <a:pt x="1511" y="662"/>
                  </a:cubicBezTo>
                  <a:cubicBezTo>
                    <a:pt x="1511" y="662"/>
                    <a:pt x="1511" y="662"/>
                    <a:pt x="1511" y="662"/>
                  </a:cubicBezTo>
                  <a:cubicBezTo>
                    <a:pt x="1511" y="662"/>
                    <a:pt x="1512" y="662"/>
                    <a:pt x="1512" y="661"/>
                  </a:cubicBezTo>
                  <a:cubicBezTo>
                    <a:pt x="1512" y="661"/>
                    <a:pt x="1512" y="661"/>
                    <a:pt x="1512" y="660"/>
                  </a:cubicBezTo>
                  <a:cubicBezTo>
                    <a:pt x="1512" y="660"/>
                    <a:pt x="1512" y="659"/>
                    <a:pt x="1512" y="659"/>
                  </a:cubicBezTo>
                  <a:cubicBezTo>
                    <a:pt x="1512" y="658"/>
                    <a:pt x="1513" y="658"/>
                    <a:pt x="1513" y="658"/>
                  </a:cubicBezTo>
                  <a:cubicBezTo>
                    <a:pt x="1513" y="658"/>
                    <a:pt x="1513" y="657"/>
                    <a:pt x="1513" y="656"/>
                  </a:cubicBezTo>
                  <a:cubicBezTo>
                    <a:pt x="1513" y="656"/>
                    <a:pt x="1513" y="656"/>
                    <a:pt x="1513" y="656"/>
                  </a:cubicBezTo>
                  <a:cubicBezTo>
                    <a:pt x="1514" y="656"/>
                    <a:pt x="1514" y="655"/>
                    <a:pt x="1514" y="655"/>
                  </a:cubicBezTo>
                  <a:cubicBezTo>
                    <a:pt x="1514" y="655"/>
                    <a:pt x="1514" y="655"/>
                    <a:pt x="1514" y="655"/>
                  </a:cubicBezTo>
                  <a:cubicBezTo>
                    <a:pt x="1514" y="654"/>
                    <a:pt x="1514" y="654"/>
                    <a:pt x="1514" y="654"/>
                  </a:cubicBezTo>
                  <a:cubicBezTo>
                    <a:pt x="1514" y="654"/>
                    <a:pt x="1515" y="654"/>
                    <a:pt x="1515" y="654"/>
                  </a:cubicBezTo>
                  <a:cubicBezTo>
                    <a:pt x="1515" y="654"/>
                    <a:pt x="1515" y="653"/>
                    <a:pt x="1515" y="653"/>
                  </a:cubicBezTo>
                  <a:cubicBezTo>
                    <a:pt x="1515" y="653"/>
                    <a:pt x="1515" y="653"/>
                    <a:pt x="1516" y="653"/>
                  </a:cubicBezTo>
                  <a:cubicBezTo>
                    <a:pt x="1516" y="652"/>
                    <a:pt x="1516" y="651"/>
                    <a:pt x="1516" y="651"/>
                  </a:cubicBezTo>
                  <a:cubicBezTo>
                    <a:pt x="1516" y="650"/>
                    <a:pt x="1516" y="651"/>
                    <a:pt x="1516" y="651"/>
                  </a:cubicBezTo>
                  <a:cubicBezTo>
                    <a:pt x="1516" y="651"/>
                    <a:pt x="1517" y="650"/>
                    <a:pt x="1517" y="650"/>
                  </a:cubicBezTo>
                  <a:cubicBezTo>
                    <a:pt x="1517" y="650"/>
                    <a:pt x="1517" y="650"/>
                    <a:pt x="1517" y="649"/>
                  </a:cubicBezTo>
                  <a:cubicBezTo>
                    <a:pt x="1517" y="649"/>
                    <a:pt x="1517" y="649"/>
                    <a:pt x="1517" y="649"/>
                  </a:cubicBezTo>
                  <a:cubicBezTo>
                    <a:pt x="1517" y="649"/>
                    <a:pt x="1518" y="648"/>
                    <a:pt x="1518" y="648"/>
                  </a:cubicBezTo>
                  <a:cubicBezTo>
                    <a:pt x="1518" y="648"/>
                    <a:pt x="1518" y="649"/>
                    <a:pt x="1518" y="649"/>
                  </a:cubicBezTo>
                  <a:cubicBezTo>
                    <a:pt x="1518" y="649"/>
                    <a:pt x="1518" y="648"/>
                    <a:pt x="1518" y="648"/>
                  </a:cubicBezTo>
                  <a:cubicBezTo>
                    <a:pt x="1519" y="648"/>
                    <a:pt x="1519" y="647"/>
                    <a:pt x="1519" y="647"/>
                  </a:cubicBezTo>
                  <a:cubicBezTo>
                    <a:pt x="1519" y="647"/>
                    <a:pt x="1519" y="646"/>
                    <a:pt x="1519" y="646"/>
                  </a:cubicBezTo>
                  <a:cubicBezTo>
                    <a:pt x="1519" y="645"/>
                    <a:pt x="1520" y="645"/>
                    <a:pt x="1520" y="645"/>
                  </a:cubicBezTo>
                  <a:cubicBezTo>
                    <a:pt x="1520" y="644"/>
                    <a:pt x="1520" y="644"/>
                    <a:pt x="1520" y="644"/>
                  </a:cubicBezTo>
                  <a:cubicBezTo>
                    <a:pt x="1520" y="643"/>
                    <a:pt x="1520" y="643"/>
                    <a:pt x="1520" y="643"/>
                  </a:cubicBezTo>
                  <a:cubicBezTo>
                    <a:pt x="1520" y="643"/>
                    <a:pt x="1521" y="643"/>
                    <a:pt x="1521" y="643"/>
                  </a:cubicBezTo>
                  <a:cubicBezTo>
                    <a:pt x="1521" y="642"/>
                    <a:pt x="1521" y="642"/>
                    <a:pt x="1521" y="641"/>
                  </a:cubicBezTo>
                  <a:cubicBezTo>
                    <a:pt x="1521" y="641"/>
                    <a:pt x="1521" y="642"/>
                    <a:pt x="1521" y="642"/>
                  </a:cubicBezTo>
                  <a:cubicBezTo>
                    <a:pt x="1522" y="642"/>
                    <a:pt x="1522" y="643"/>
                    <a:pt x="1522" y="643"/>
                  </a:cubicBezTo>
                  <a:cubicBezTo>
                    <a:pt x="1522" y="642"/>
                    <a:pt x="1522" y="641"/>
                    <a:pt x="1522" y="641"/>
                  </a:cubicBezTo>
                  <a:cubicBezTo>
                    <a:pt x="1522" y="641"/>
                    <a:pt x="1522" y="641"/>
                    <a:pt x="1522" y="641"/>
                  </a:cubicBezTo>
                  <a:cubicBezTo>
                    <a:pt x="1523" y="641"/>
                    <a:pt x="1523" y="641"/>
                    <a:pt x="1523" y="641"/>
                  </a:cubicBezTo>
                  <a:cubicBezTo>
                    <a:pt x="1523" y="641"/>
                    <a:pt x="1523" y="640"/>
                    <a:pt x="1523" y="640"/>
                  </a:cubicBezTo>
                  <a:cubicBezTo>
                    <a:pt x="1523" y="640"/>
                    <a:pt x="1523" y="640"/>
                    <a:pt x="1524" y="639"/>
                  </a:cubicBezTo>
                  <a:cubicBezTo>
                    <a:pt x="1524" y="639"/>
                    <a:pt x="1524" y="639"/>
                    <a:pt x="1524" y="639"/>
                  </a:cubicBezTo>
                  <a:cubicBezTo>
                    <a:pt x="1524" y="638"/>
                    <a:pt x="1524" y="638"/>
                    <a:pt x="1524" y="638"/>
                  </a:cubicBezTo>
                  <a:cubicBezTo>
                    <a:pt x="1525" y="638"/>
                    <a:pt x="1525" y="637"/>
                    <a:pt x="1525" y="637"/>
                  </a:cubicBezTo>
                  <a:cubicBezTo>
                    <a:pt x="1525" y="637"/>
                    <a:pt x="1525" y="637"/>
                    <a:pt x="1525" y="637"/>
                  </a:cubicBezTo>
                  <a:cubicBezTo>
                    <a:pt x="1525" y="637"/>
                    <a:pt x="1525" y="637"/>
                    <a:pt x="1525" y="637"/>
                  </a:cubicBezTo>
                  <a:cubicBezTo>
                    <a:pt x="1525" y="636"/>
                    <a:pt x="1526" y="636"/>
                    <a:pt x="1526" y="636"/>
                  </a:cubicBezTo>
                  <a:cubicBezTo>
                    <a:pt x="1526" y="635"/>
                    <a:pt x="1526" y="635"/>
                    <a:pt x="1526" y="635"/>
                  </a:cubicBezTo>
                  <a:cubicBezTo>
                    <a:pt x="1526" y="635"/>
                    <a:pt x="1526" y="636"/>
                    <a:pt x="1527" y="636"/>
                  </a:cubicBezTo>
                  <a:cubicBezTo>
                    <a:pt x="1527" y="635"/>
                    <a:pt x="1527" y="635"/>
                    <a:pt x="1527" y="635"/>
                  </a:cubicBezTo>
                  <a:cubicBezTo>
                    <a:pt x="1527" y="635"/>
                    <a:pt x="1527" y="635"/>
                    <a:pt x="1527" y="635"/>
                  </a:cubicBezTo>
                  <a:cubicBezTo>
                    <a:pt x="1527" y="635"/>
                    <a:pt x="1528" y="635"/>
                    <a:pt x="1528" y="635"/>
                  </a:cubicBezTo>
                  <a:cubicBezTo>
                    <a:pt x="1528" y="634"/>
                    <a:pt x="1528" y="634"/>
                    <a:pt x="1528" y="634"/>
                  </a:cubicBezTo>
                  <a:cubicBezTo>
                    <a:pt x="1528" y="634"/>
                    <a:pt x="1528" y="633"/>
                    <a:pt x="1528" y="633"/>
                  </a:cubicBezTo>
                  <a:cubicBezTo>
                    <a:pt x="1528" y="633"/>
                    <a:pt x="1529" y="633"/>
                    <a:pt x="1529" y="633"/>
                  </a:cubicBezTo>
                  <a:cubicBezTo>
                    <a:pt x="1529" y="633"/>
                    <a:pt x="1529" y="632"/>
                    <a:pt x="1529" y="632"/>
                  </a:cubicBezTo>
                  <a:cubicBezTo>
                    <a:pt x="1529" y="631"/>
                    <a:pt x="1529" y="631"/>
                    <a:pt x="1529" y="631"/>
                  </a:cubicBezTo>
                  <a:cubicBezTo>
                    <a:pt x="1530" y="630"/>
                    <a:pt x="1530" y="630"/>
                    <a:pt x="1530" y="630"/>
                  </a:cubicBezTo>
                  <a:cubicBezTo>
                    <a:pt x="1530" y="630"/>
                    <a:pt x="1530" y="630"/>
                    <a:pt x="1530" y="630"/>
                  </a:cubicBezTo>
                  <a:cubicBezTo>
                    <a:pt x="1530" y="630"/>
                    <a:pt x="1530" y="630"/>
                    <a:pt x="1530" y="630"/>
                  </a:cubicBezTo>
                  <a:cubicBezTo>
                    <a:pt x="1531" y="630"/>
                    <a:pt x="1531" y="630"/>
                    <a:pt x="1531" y="630"/>
                  </a:cubicBezTo>
                  <a:cubicBezTo>
                    <a:pt x="1531" y="630"/>
                    <a:pt x="1531" y="630"/>
                    <a:pt x="1531" y="630"/>
                  </a:cubicBezTo>
                  <a:cubicBezTo>
                    <a:pt x="1531" y="630"/>
                    <a:pt x="1531" y="630"/>
                    <a:pt x="1532" y="630"/>
                  </a:cubicBezTo>
                  <a:cubicBezTo>
                    <a:pt x="1532" y="630"/>
                    <a:pt x="1532" y="630"/>
                    <a:pt x="1532" y="630"/>
                  </a:cubicBezTo>
                  <a:cubicBezTo>
                    <a:pt x="1532" y="630"/>
                    <a:pt x="1532" y="630"/>
                    <a:pt x="1532" y="629"/>
                  </a:cubicBezTo>
                  <a:cubicBezTo>
                    <a:pt x="1533" y="629"/>
                    <a:pt x="1533" y="628"/>
                    <a:pt x="1533" y="628"/>
                  </a:cubicBezTo>
                  <a:cubicBezTo>
                    <a:pt x="1533" y="628"/>
                    <a:pt x="1533" y="628"/>
                    <a:pt x="1533" y="628"/>
                  </a:cubicBezTo>
                  <a:cubicBezTo>
                    <a:pt x="1533" y="628"/>
                    <a:pt x="1533" y="628"/>
                    <a:pt x="1533" y="628"/>
                  </a:cubicBezTo>
                  <a:cubicBezTo>
                    <a:pt x="1533" y="628"/>
                    <a:pt x="1534" y="627"/>
                    <a:pt x="1534" y="627"/>
                  </a:cubicBezTo>
                  <a:cubicBezTo>
                    <a:pt x="1534" y="627"/>
                    <a:pt x="1534" y="628"/>
                    <a:pt x="1534" y="628"/>
                  </a:cubicBezTo>
                  <a:cubicBezTo>
                    <a:pt x="1534" y="628"/>
                    <a:pt x="1534" y="627"/>
                    <a:pt x="1535" y="626"/>
                  </a:cubicBezTo>
                  <a:cubicBezTo>
                    <a:pt x="1535" y="626"/>
                    <a:pt x="1535" y="627"/>
                    <a:pt x="1535" y="627"/>
                  </a:cubicBezTo>
                  <a:cubicBezTo>
                    <a:pt x="1535" y="627"/>
                    <a:pt x="1535" y="627"/>
                    <a:pt x="1535" y="626"/>
                  </a:cubicBezTo>
                  <a:cubicBezTo>
                    <a:pt x="1535" y="626"/>
                    <a:pt x="1535" y="626"/>
                    <a:pt x="1535" y="625"/>
                  </a:cubicBezTo>
                  <a:cubicBezTo>
                    <a:pt x="1536" y="625"/>
                    <a:pt x="1536" y="625"/>
                    <a:pt x="1536" y="624"/>
                  </a:cubicBezTo>
                  <a:cubicBezTo>
                    <a:pt x="1536" y="624"/>
                    <a:pt x="1536" y="624"/>
                    <a:pt x="1536" y="623"/>
                  </a:cubicBezTo>
                  <a:cubicBezTo>
                    <a:pt x="1536" y="623"/>
                    <a:pt x="1537" y="623"/>
                    <a:pt x="1537" y="622"/>
                  </a:cubicBezTo>
                  <a:cubicBezTo>
                    <a:pt x="1537" y="622"/>
                    <a:pt x="1537" y="622"/>
                    <a:pt x="1537" y="622"/>
                  </a:cubicBezTo>
                  <a:cubicBezTo>
                    <a:pt x="1537" y="621"/>
                    <a:pt x="1537" y="621"/>
                    <a:pt x="1537" y="621"/>
                  </a:cubicBezTo>
                  <a:cubicBezTo>
                    <a:pt x="1538" y="621"/>
                    <a:pt x="1538" y="621"/>
                    <a:pt x="1538" y="620"/>
                  </a:cubicBezTo>
                  <a:cubicBezTo>
                    <a:pt x="1538" y="620"/>
                    <a:pt x="1538" y="621"/>
                    <a:pt x="1538" y="621"/>
                  </a:cubicBezTo>
                  <a:cubicBezTo>
                    <a:pt x="1538" y="621"/>
                    <a:pt x="1538" y="621"/>
                    <a:pt x="1538" y="621"/>
                  </a:cubicBezTo>
                  <a:cubicBezTo>
                    <a:pt x="1539" y="621"/>
                    <a:pt x="1539" y="621"/>
                    <a:pt x="1539" y="621"/>
                  </a:cubicBezTo>
                  <a:cubicBezTo>
                    <a:pt x="1539" y="621"/>
                    <a:pt x="1539" y="621"/>
                    <a:pt x="1539" y="621"/>
                  </a:cubicBezTo>
                  <a:cubicBezTo>
                    <a:pt x="1539" y="621"/>
                    <a:pt x="1539" y="621"/>
                    <a:pt x="1540" y="620"/>
                  </a:cubicBezTo>
                  <a:cubicBezTo>
                    <a:pt x="1540" y="620"/>
                    <a:pt x="1540" y="620"/>
                    <a:pt x="1540" y="620"/>
                  </a:cubicBezTo>
                  <a:cubicBezTo>
                    <a:pt x="1540" y="620"/>
                    <a:pt x="1540" y="621"/>
                    <a:pt x="1540" y="620"/>
                  </a:cubicBezTo>
                  <a:cubicBezTo>
                    <a:pt x="1541" y="620"/>
                    <a:pt x="1541" y="620"/>
                    <a:pt x="1541" y="620"/>
                  </a:cubicBezTo>
                  <a:cubicBezTo>
                    <a:pt x="1541" y="619"/>
                    <a:pt x="1541" y="619"/>
                    <a:pt x="1541" y="619"/>
                  </a:cubicBezTo>
                  <a:cubicBezTo>
                    <a:pt x="1541" y="619"/>
                    <a:pt x="1541" y="619"/>
                    <a:pt x="1541" y="619"/>
                  </a:cubicBezTo>
                  <a:cubicBezTo>
                    <a:pt x="1541" y="619"/>
                    <a:pt x="1542" y="618"/>
                    <a:pt x="1542" y="618"/>
                  </a:cubicBezTo>
                  <a:cubicBezTo>
                    <a:pt x="1542" y="618"/>
                    <a:pt x="1542" y="618"/>
                    <a:pt x="1542" y="618"/>
                  </a:cubicBezTo>
                  <a:cubicBezTo>
                    <a:pt x="1542" y="618"/>
                    <a:pt x="1542" y="617"/>
                    <a:pt x="1543" y="617"/>
                  </a:cubicBezTo>
                  <a:cubicBezTo>
                    <a:pt x="1543" y="617"/>
                    <a:pt x="1543" y="617"/>
                    <a:pt x="1543" y="617"/>
                  </a:cubicBezTo>
                  <a:cubicBezTo>
                    <a:pt x="1543" y="617"/>
                    <a:pt x="1543" y="616"/>
                    <a:pt x="1543" y="616"/>
                  </a:cubicBezTo>
                  <a:cubicBezTo>
                    <a:pt x="1543" y="617"/>
                    <a:pt x="1543" y="618"/>
                    <a:pt x="1544" y="618"/>
                  </a:cubicBezTo>
                  <a:cubicBezTo>
                    <a:pt x="1544" y="618"/>
                    <a:pt x="1544" y="617"/>
                    <a:pt x="1544" y="617"/>
                  </a:cubicBezTo>
                  <a:cubicBezTo>
                    <a:pt x="1544" y="617"/>
                    <a:pt x="1544" y="616"/>
                    <a:pt x="1544" y="616"/>
                  </a:cubicBezTo>
                  <a:cubicBezTo>
                    <a:pt x="1544" y="616"/>
                    <a:pt x="1545" y="616"/>
                    <a:pt x="1545" y="616"/>
                  </a:cubicBezTo>
                  <a:cubicBezTo>
                    <a:pt x="1545" y="615"/>
                    <a:pt x="1545" y="615"/>
                    <a:pt x="1545" y="615"/>
                  </a:cubicBezTo>
                  <a:cubicBezTo>
                    <a:pt x="1545" y="615"/>
                    <a:pt x="1545" y="615"/>
                    <a:pt x="1545" y="615"/>
                  </a:cubicBezTo>
                  <a:cubicBezTo>
                    <a:pt x="1546" y="615"/>
                    <a:pt x="1546" y="614"/>
                    <a:pt x="1546" y="614"/>
                  </a:cubicBezTo>
                  <a:cubicBezTo>
                    <a:pt x="1546" y="614"/>
                    <a:pt x="1546" y="614"/>
                    <a:pt x="1546" y="614"/>
                  </a:cubicBezTo>
                  <a:cubicBezTo>
                    <a:pt x="1546" y="614"/>
                    <a:pt x="1546" y="613"/>
                    <a:pt x="1546" y="613"/>
                  </a:cubicBezTo>
                  <a:cubicBezTo>
                    <a:pt x="1547" y="613"/>
                    <a:pt x="1547" y="613"/>
                    <a:pt x="1547" y="613"/>
                  </a:cubicBezTo>
                  <a:cubicBezTo>
                    <a:pt x="1547" y="612"/>
                    <a:pt x="1547" y="612"/>
                    <a:pt x="1547" y="612"/>
                  </a:cubicBezTo>
                  <a:cubicBezTo>
                    <a:pt x="1547" y="611"/>
                    <a:pt x="1548" y="611"/>
                    <a:pt x="1548" y="611"/>
                  </a:cubicBezTo>
                  <a:cubicBezTo>
                    <a:pt x="1548" y="611"/>
                    <a:pt x="1548" y="612"/>
                    <a:pt x="1548" y="612"/>
                  </a:cubicBezTo>
                  <a:cubicBezTo>
                    <a:pt x="1548" y="612"/>
                    <a:pt x="1548" y="611"/>
                    <a:pt x="1548" y="611"/>
                  </a:cubicBezTo>
                  <a:cubicBezTo>
                    <a:pt x="1549" y="610"/>
                    <a:pt x="1549" y="610"/>
                    <a:pt x="1549" y="610"/>
                  </a:cubicBezTo>
                  <a:cubicBezTo>
                    <a:pt x="1549" y="610"/>
                    <a:pt x="1549" y="610"/>
                    <a:pt x="1549" y="610"/>
                  </a:cubicBezTo>
                  <a:cubicBezTo>
                    <a:pt x="1549" y="610"/>
                    <a:pt x="1549" y="610"/>
                    <a:pt x="1549" y="610"/>
                  </a:cubicBezTo>
                  <a:cubicBezTo>
                    <a:pt x="1550" y="610"/>
                    <a:pt x="1550" y="610"/>
                    <a:pt x="1550" y="610"/>
                  </a:cubicBezTo>
                  <a:cubicBezTo>
                    <a:pt x="1550" y="610"/>
                    <a:pt x="1550" y="610"/>
                    <a:pt x="1550" y="610"/>
                  </a:cubicBezTo>
                  <a:cubicBezTo>
                    <a:pt x="1550" y="609"/>
                    <a:pt x="1550" y="609"/>
                    <a:pt x="1551" y="608"/>
                  </a:cubicBezTo>
                  <a:cubicBezTo>
                    <a:pt x="1551" y="608"/>
                    <a:pt x="1551" y="608"/>
                    <a:pt x="1551" y="608"/>
                  </a:cubicBezTo>
                  <a:cubicBezTo>
                    <a:pt x="1551" y="607"/>
                    <a:pt x="1551" y="607"/>
                    <a:pt x="1551" y="607"/>
                  </a:cubicBezTo>
                  <a:cubicBezTo>
                    <a:pt x="1551" y="606"/>
                    <a:pt x="1551" y="606"/>
                    <a:pt x="1552" y="606"/>
                  </a:cubicBezTo>
                  <a:cubicBezTo>
                    <a:pt x="1552" y="606"/>
                    <a:pt x="1552" y="606"/>
                    <a:pt x="1552" y="606"/>
                  </a:cubicBezTo>
                  <a:cubicBezTo>
                    <a:pt x="1552" y="606"/>
                    <a:pt x="1552" y="606"/>
                    <a:pt x="1552" y="606"/>
                  </a:cubicBezTo>
                  <a:cubicBezTo>
                    <a:pt x="1552" y="606"/>
                    <a:pt x="1553" y="606"/>
                    <a:pt x="1553" y="606"/>
                  </a:cubicBezTo>
                  <a:cubicBezTo>
                    <a:pt x="1553" y="606"/>
                    <a:pt x="1553" y="607"/>
                    <a:pt x="1553" y="607"/>
                  </a:cubicBezTo>
                  <a:cubicBezTo>
                    <a:pt x="1553" y="607"/>
                    <a:pt x="1553" y="607"/>
                    <a:pt x="1554" y="606"/>
                  </a:cubicBezTo>
                  <a:cubicBezTo>
                    <a:pt x="1554" y="606"/>
                    <a:pt x="1554" y="605"/>
                    <a:pt x="1554" y="605"/>
                  </a:cubicBezTo>
                  <a:cubicBezTo>
                    <a:pt x="1554" y="605"/>
                    <a:pt x="1554" y="605"/>
                    <a:pt x="1554" y="605"/>
                  </a:cubicBezTo>
                  <a:cubicBezTo>
                    <a:pt x="1554" y="604"/>
                    <a:pt x="1554" y="604"/>
                    <a:pt x="1554" y="604"/>
                  </a:cubicBezTo>
                  <a:cubicBezTo>
                    <a:pt x="1555" y="604"/>
                    <a:pt x="1555" y="604"/>
                    <a:pt x="1555" y="603"/>
                  </a:cubicBezTo>
                  <a:cubicBezTo>
                    <a:pt x="1555" y="603"/>
                    <a:pt x="1555" y="604"/>
                    <a:pt x="1555" y="603"/>
                  </a:cubicBezTo>
                  <a:cubicBezTo>
                    <a:pt x="1555" y="603"/>
                    <a:pt x="1556" y="603"/>
                    <a:pt x="1556" y="603"/>
                  </a:cubicBezTo>
                  <a:cubicBezTo>
                    <a:pt x="1556" y="603"/>
                    <a:pt x="1556" y="604"/>
                    <a:pt x="1556" y="604"/>
                  </a:cubicBezTo>
                  <a:cubicBezTo>
                    <a:pt x="1556" y="604"/>
                    <a:pt x="1556" y="604"/>
                    <a:pt x="1556" y="603"/>
                  </a:cubicBezTo>
                  <a:cubicBezTo>
                    <a:pt x="1557" y="603"/>
                    <a:pt x="1557" y="603"/>
                    <a:pt x="1557" y="603"/>
                  </a:cubicBezTo>
                  <a:cubicBezTo>
                    <a:pt x="1557" y="603"/>
                    <a:pt x="1557" y="603"/>
                    <a:pt x="1557" y="603"/>
                  </a:cubicBezTo>
                  <a:cubicBezTo>
                    <a:pt x="1557" y="603"/>
                    <a:pt x="1557" y="602"/>
                    <a:pt x="1557" y="602"/>
                  </a:cubicBezTo>
                  <a:cubicBezTo>
                    <a:pt x="1558" y="602"/>
                    <a:pt x="1558" y="602"/>
                    <a:pt x="1558" y="602"/>
                  </a:cubicBezTo>
                  <a:cubicBezTo>
                    <a:pt x="1558" y="602"/>
                    <a:pt x="1558" y="602"/>
                    <a:pt x="1558" y="602"/>
                  </a:cubicBezTo>
                  <a:cubicBezTo>
                    <a:pt x="1558" y="602"/>
                    <a:pt x="1558" y="601"/>
                    <a:pt x="1559" y="601"/>
                  </a:cubicBezTo>
                  <a:cubicBezTo>
                    <a:pt x="1559" y="601"/>
                    <a:pt x="1559" y="600"/>
                    <a:pt x="1559" y="600"/>
                  </a:cubicBezTo>
                  <a:cubicBezTo>
                    <a:pt x="1559" y="599"/>
                    <a:pt x="1559" y="599"/>
                    <a:pt x="1559" y="599"/>
                  </a:cubicBezTo>
                  <a:cubicBezTo>
                    <a:pt x="1559" y="599"/>
                    <a:pt x="1559" y="599"/>
                    <a:pt x="1560" y="599"/>
                  </a:cubicBezTo>
                  <a:cubicBezTo>
                    <a:pt x="1560" y="598"/>
                    <a:pt x="1560" y="598"/>
                    <a:pt x="1560" y="597"/>
                  </a:cubicBezTo>
                  <a:cubicBezTo>
                    <a:pt x="1560" y="597"/>
                    <a:pt x="1560" y="597"/>
                    <a:pt x="1560" y="597"/>
                  </a:cubicBezTo>
                  <a:cubicBezTo>
                    <a:pt x="1560" y="597"/>
                    <a:pt x="1561" y="597"/>
                    <a:pt x="1561" y="597"/>
                  </a:cubicBezTo>
                  <a:cubicBezTo>
                    <a:pt x="1561" y="597"/>
                    <a:pt x="1561" y="596"/>
                    <a:pt x="1561" y="596"/>
                  </a:cubicBezTo>
                  <a:cubicBezTo>
                    <a:pt x="1561" y="596"/>
                    <a:pt x="1561" y="597"/>
                    <a:pt x="1562" y="597"/>
                  </a:cubicBezTo>
                  <a:cubicBezTo>
                    <a:pt x="1562" y="597"/>
                    <a:pt x="1562" y="597"/>
                    <a:pt x="1562" y="597"/>
                  </a:cubicBezTo>
                  <a:cubicBezTo>
                    <a:pt x="1562" y="596"/>
                    <a:pt x="1562" y="595"/>
                    <a:pt x="1562" y="595"/>
                  </a:cubicBezTo>
                  <a:cubicBezTo>
                    <a:pt x="1562" y="595"/>
                    <a:pt x="1562" y="594"/>
                    <a:pt x="1562" y="594"/>
                  </a:cubicBezTo>
                  <a:cubicBezTo>
                    <a:pt x="1563" y="594"/>
                    <a:pt x="1563" y="593"/>
                    <a:pt x="1563" y="593"/>
                  </a:cubicBezTo>
                  <a:cubicBezTo>
                    <a:pt x="1563" y="592"/>
                    <a:pt x="1563" y="593"/>
                    <a:pt x="1563" y="593"/>
                  </a:cubicBezTo>
                  <a:cubicBezTo>
                    <a:pt x="1563" y="593"/>
                    <a:pt x="1564" y="592"/>
                    <a:pt x="1564" y="592"/>
                  </a:cubicBezTo>
                  <a:cubicBezTo>
                    <a:pt x="1564" y="592"/>
                    <a:pt x="1564" y="593"/>
                    <a:pt x="1564" y="593"/>
                  </a:cubicBezTo>
                  <a:cubicBezTo>
                    <a:pt x="1564" y="593"/>
                    <a:pt x="1564" y="593"/>
                    <a:pt x="1564" y="593"/>
                  </a:cubicBezTo>
                  <a:cubicBezTo>
                    <a:pt x="1564" y="593"/>
                    <a:pt x="1564" y="593"/>
                    <a:pt x="1565" y="593"/>
                  </a:cubicBezTo>
                  <a:cubicBezTo>
                    <a:pt x="1565" y="593"/>
                    <a:pt x="1565" y="592"/>
                    <a:pt x="1565" y="592"/>
                  </a:cubicBezTo>
                  <a:cubicBezTo>
                    <a:pt x="1565" y="592"/>
                    <a:pt x="1565" y="592"/>
                    <a:pt x="1565" y="592"/>
                  </a:cubicBezTo>
                  <a:cubicBezTo>
                    <a:pt x="1566" y="591"/>
                    <a:pt x="1566" y="591"/>
                    <a:pt x="1566" y="590"/>
                  </a:cubicBezTo>
                  <a:cubicBezTo>
                    <a:pt x="1566" y="590"/>
                    <a:pt x="1566" y="590"/>
                    <a:pt x="1566" y="589"/>
                  </a:cubicBezTo>
                  <a:cubicBezTo>
                    <a:pt x="1566" y="589"/>
                    <a:pt x="1566" y="588"/>
                    <a:pt x="1567" y="588"/>
                  </a:cubicBezTo>
                  <a:cubicBezTo>
                    <a:pt x="1567" y="587"/>
                    <a:pt x="1567" y="587"/>
                    <a:pt x="1567" y="587"/>
                  </a:cubicBezTo>
                  <a:cubicBezTo>
                    <a:pt x="1567" y="587"/>
                    <a:pt x="1567" y="586"/>
                    <a:pt x="1567" y="586"/>
                  </a:cubicBezTo>
                  <a:cubicBezTo>
                    <a:pt x="1567" y="586"/>
                    <a:pt x="1567" y="587"/>
                    <a:pt x="1568" y="587"/>
                  </a:cubicBezTo>
                  <a:cubicBezTo>
                    <a:pt x="1568" y="587"/>
                    <a:pt x="1568" y="587"/>
                    <a:pt x="1568" y="587"/>
                  </a:cubicBezTo>
                  <a:cubicBezTo>
                    <a:pt x="1568" y="586"/>
                    <a:pt x="1568" y="586"/>
                    <a:pt x="1568" y="586"/>
                  </a:cubicBezTo>
                  <a:cubicBezTo>
                    <a:pt x="1568" y="586"/>
                    <a:pt x="1569" y="586"/>
                    <a:pt x="1569" y="586"/>
                  </a:cubicBezTo>
                  <a:cubicBezTo>
                    <a:pt x="1569" y="586"/>
                    <a:pt x="1569" y="586"/>
                    <a:pt x="1569" y="586"/>
                  </a:cubicBezTo>
                  <a:cubicBezTo>
                    <a:pt x="1569" y="585"/>
                    <a:pt x="1569" y="586"/>
                    <a:pt x="1570" y="586"/>
                  </a:cubicBezTo>
                  <a:cubicBezTo>
                    <a:pt x="1570" y="585"/>
                    <a:pt x="1570" y="585"/>
                    <a:pt x="1570" y="585"/>
                  </a:cubicBezTo>
                  <a:cubicBezTo>
                    <a:pt x="1570" y="585"/>
                    <a:pt x="1570" y="584"/>
                    <a:pt x="1570" y="584"/>
                  </a:cubicBezTo>
                  <a:cubicBezTo>
                    <a:pt x="1570" y="584"/>
                    <a:pt x="1570" y="583"/>
                    <a:pt x="1571" y="583"/>
                  </a:cubicBezTo>
                  <a:cubicBezTo>
                    <a:pt x="1571" y="583"/>
                    <a:pt x="1571" y="583"/>
                    <a:pt x="1571" y="583"/>
                  </a:cubicBezTo>
                  <a:cubicBezTo>
                    <a:pt x="1571" y="583"/>
                    <a:pt x="1571" y="583"/>
                    <a:pt x="1571" y="583"/>
                  </a:cubicBezTo>
                  <a:cubicBezTo>
                    <a:pt x="1571" y="583"/>
                    <a:pt x="1572" y="582"/>
                    <a:pt x="1572" y="582"/>
                  </a:cubicBezTo>
                  <a:cubicBezTo>
                    <a:pt x="1572" y="582"/>
                    <a:pt x="1572" y="582"/>
                    <a:pt x="1572" y="582"/>
                  </a:cubicBezTo>
                  <a:cubicBezTo>
                    <a:pt x="1572" y="582"/>
                    <a:pt x="1572" y="582"/>
                    <a:pt x="1572" y="582"/>
                  </a:cubicBezTo>
                  <a:cubicBezTo>
                    <a:pt x="1572" y="582"/>
                    <a:pt x="1573" y="582"/>
                    <a:pt x="1573" y="582"/>
                  </a:cubicBezTo>
                  <a:cubicBezTo>
                    <a:pt x="1573" y="582"/>
                    <a:pt x="1573" y="581"/>
                    <a:pt x="1573" y="581"/>
                  </a:cubicBezTo>
                  <a:cubicBezTo>
                    <a:pt x="1573" y="581"/>
                    <a:pt x="1573" y="580"/>
                    <a:pt x="1573" y="580"/>
                  </a:cubicBezTo>
                  <a:cubicBezTo>
                    <a:pt x="1574" y="580"/>
                    <a:pt x="1574" y="580"/>
                    <a:pt x="1574" y="580"/>
                  </a:cubicBezTo>
                  <a:cubicBezTo>
                    <a:pt x="1574" y="580"/>
                    <a:pt x="1574" y="580"/>
                    <a:pt x="1574" y="580"/>
                  </a:cubicBezTo>
                  <a:cubicBezTo>
                    <a:pt x="1574" y="580"/>
                    <a:pt x="1575" y="579"/>
                    <a:pt x="1575" y="579"/>
                  </a:cubicBezTo>
                  <a:cubicBezTo>
                    <a:pt x="1575" y="579"/>
                    <a:pt x="1575" y="579"/>
                    <a:pt x="1575" y="579"/>
                  </a:cubicBezTo>
                  <a:cubicBezTo>
                    <a:pt x="1575" y="579"/>
                    <a:pt x="1575" y="578"/>
                    <a:pt x="1575" y="578"/>
                  </a:cubicBezTo>
                  <a:cubicBezTo>
                    <a:pt x="1575" y="578"/>
                    <a:pt x="1575" y="578"/>
                    <a:pt x="1576" y="578"/>
                  </a:cubicBezTo>
                  <a:cubicBezTo>
                    <a:pt x="1576" y="578"/>
                    <a:pt x="1576" y="578"/>
                    <a:pt x="1576" y="578"/>
                  </a:cubicBezTo>
                  <a:cubicBezTo>
                    <a:pt x="1576" y="578"/>
                    <a:pt x="1576" y="577"/>
                    <a:pt x="1576" y="577"/>
                  </a:cubicBezTo>
                  <a:cubicBezTo>
                    <a:pt x="1577" y="577"/>
                    <a:pt x="1577" y="576"/>
                    <a:pt x="1577" y="576"/>
                  </a:cubicBezTo>
                  <a:cubicBezTo>
                    <a:pt x="1577" y="576"/>
                    <a:pt x="1577" y="576"/>
                    <a:pt x="1577" y="576"/>
                  </a:cubicBezTo>
                  <a:cubicBezTo>
                    <a:pt x="1577" y="575"/>
                    <a:pt x="1577" y="574"/>
                    <a:pt x="1578" y="574"/>
                  </a:cubicBezTo>
                  <a:cubicBezTo>
                    <a:pt x="1578" y="574"/>
                    <a:pt x="1578" y="574"/>
                    <a:pt x="1578" y="574"/>
                  </a:cubicBezTo>
                  <a:cubicBezTo>
                    <a:pt x="1578" y="574"/>
                    <a:pt x="1578" y="574"/>
                    <a:pt x="1578" y="573"/>
                  </a:cubicBezTo>
                  <a:cubicBezTo>
                    <a:pt x="1578" y="573"/>
                    <a:pt x="1578" y="572"/>
                    <a:pt x="1579" y="572"/>
                  </a:cubicBezTo>
                  <a:cubicBezTo>
                    <a:pt x="1579" y="572"/>
                    <a:pt x="1579" y="572"/>
                    <a:pt x="1579" y="572"/>
                  </a:cubicBezTo>
                  <a:cubicBezTo>
                    <a:pt x="1579" y="571"/>
                    <a:pt x="1579" y="571"/>
                    <a:pt x="1579" y="570"/>
                  </a:cubicBezTo>
                  <a:cubicBezTo>
                    <a:pt x="1579" y="570"/>
                    <a:pt x="1580" y="570"/>
                    <a:pt x="1580" y="570"/>
                  </a:cubicBezTo>
                  <a:cubicBezTo>
                    <a:pt x="1580" y="570"/>
                    <a:pt x="1580" y="570"/>
                    <a:pt x="1580" y="570"/>
                  </a:cubicBezTo>
                  <a:cubicBezTo>
                    <a:pt x="1580" y="570"/>
                    <a:pt x="1580" y="570"/>
                    <a:pt x="1580" y="570"/>
                  </a:cubicBezTo>
                  <a:cubicBezTo>
                    <a:pt x="1580" y="570"/>
                    <a:pt x="1581" y="569"/>
                    <a:pt x="1581" y="568"/>
                  </a:cubicBezTo>
                  <a:cubicBezTo>
                    <a:pt x="1581" y="568"/>
                    <a:pt x="1581" y="568"/>
                    <a:pt x="1581" y="568"/>
                  </a:cubicBezTo>
                  <a:cubicBezTo>
                    <a:pt x="1581" y="567"/>
                    <a:pt x="1581" y="567"/>
                    <a:pt x="1581" y="567"/>
                  </a:cubicBezTo>
                  <a:cubicBezTo>
                    <a:pt x="1582" y="567"/>
                    <a:pt x="1582" y="567"/>
                    <a:pt x="1582" y="567"/>
                  </a:cubicBezTo>
                  <a:cubicBezTo>
                    <a:pt x="1582" y="567"/>
                    <a:pt x="1582" y="566"/>
                    <a:pt x="1582" y="566"/>
                  </a:cubicBezTo>
                  <a:cubicBezTo>
                    <a:pt x="1582" y="566"/>
                    <a:pt x="1583" y="566"/>
                    <a:pt x="1583" y="566"/>
                  </a:cubicBezTo>
                  <a:cubicBezTo>
                    <a:pt x="1583" y="566"/>
                    <a:pt x="1583" y="565"/>
                    <a:pt x="1583" y="565"/>
                  </a:cubicBezTo>
                  <a:cubicBezTo>
                    <a:pt x="1583" y="565"/>
                    <a:pt x="1583" y="565"/>
                    <a:pt x="1583" y="565"/>
                  </a:cubicBezTo>
                  <a:cubicBezTo>
                    <a:pt x="1583" y="565"/>
                    <a:pt x="1583" y="564"/>
                    <a:pt x="1584" y="564"/>
                  </a:cubicBezTo>
                  <a:cubicBezTo>
                    <a:pt x="1584" y="564"/>
                    <a:pt x="1584" y="564"/>
                    <a:pt x="1584" y="564"/>
                  </a:cubicBezTo>
                  <a:cubicBezTo>
                    <a:pt x="1584" y="564"/>
                    <a:pt x="1584" y="563"/>
                    <a:pt x="1584" y="563"/>
                  </a:cubicBezTo>
                  <a:cubicBezTo>
                    <a:pt x="1585" y="562"/>
                    <a:pt x="1585" y="562"/>
                    <a:pt x="1585" y="562"/>
                  </a:cubicBezTo>
                  <a:cubicBezTo>
                    <a:pt x="1585" y="562"/>
                    <a:pt x="1585" y="561"/>
                    <a:pt x="1585" y="561"/>
                  </a:cubicBezTo>
                  <a:cubicBezTo>
                    <a:pt x="1585" y="561"/>
                    <a:pt x="1585" y="562"/>
                    <a:pt x="1586" y="562"/>
                  </a:cubicBezTo>
                  <a:cubicBezTo>
                    <a:pt x="1586" y="562"/>
                    <a:pt x="1586" y="561"/>
                    <a:pt x="1586" y="561"/>
                  </a:cubicBezTo>
                  <a:cubicBezTo>
                    <a:pt x="1586" y="561"/>
                    <a:pt x="1586" y="560"/>
                    <a:pt x="1586" y="560"/>
                  </a:cubicBezTo>
                  <a:cubicBezTo>
                    <a:pt x="1586" y="560"/>
                    <a:pt x="1586" y="560"/>
                    <a:pt x="1587" y="560"/>
                  </a:cubicBezTo>
                  <a:cubicBezTo>
                    <a:pt x="1587" y="560"/>
                    <a:pt x="1587" y="560"/>
                    <a:pt x="1587" y="560"/>
                  </a:cubicBezTo>
                  <a:cubicBezTo>
                    <a:pt x="1587" y="560"/>
                    <a:pt x="1587" y="560"/>
                    <a:pt x="1587" y="560"/>
                  </a:cubicBezTo>
                  <a:cubicBezTo>
                    <a:pt x="1587" y="560"/>
                    <a:pt x="1588" y="560"/>
                    <a:pt x="1588" y="560"/>
                  </a:cubicBezTo>
                  <a:cubicBezTo>
                    <a:pt x="1588" y="560"/>
                    <a:pt x="1588" y="560"/>
                    <a:pt x="1588" y="559"/>
                  </a:cubicBezTo>
                  <a:cubicBezTo>
                    <a:pt x="1588" y="559"/>
                    <a:pt x="1588" y="558"/>
                    <a:pt x="1588" y="558"/>
                  </a:cubicBezTo>
                  <a:cubicBezTo>
                    <a:pt x="1588" y="558"/>
                    <a:pt x="1589" y="558"/>
                    <a:pt x="1589" y="558"/>
                  </a:cubicBezTo>
                  <a:cubicBezTo>
                    <a:pt x="1589" y="558"/>
                    <a:pt x="1589" y="558"/>
                    <a:pt x="1589" y="558"/>
                  </a:cubicBezTo>
                  <a:cubicBezTo>
                    <a:pt x="1589" y="558"/>
                    <a:pt x="1589" y="557"/>
                    <a:pt x="1589" y="557"/>
                  </a:cubicBezTo>
                  <a:cubicBezTo>
                    <a:pt x="1590" y="557"/>
                    <a:pt x="1590" y="557"/>
                    <a:pt x="1590" y="557"/>
                  </a:cubicBezTo>
                  <a:cubicBezTo>
                    <a:pt x="1590" y="557"/>
                    <a:pt x="1590" y="558"/>
                    <a:pt x="1590" y="558"/>
                  </a:cubicBezTo>
                  <a:cubicBezTo>
                    <a:pt x="1590" y="557"/>
                    <a:pt x="1591" y="557"/>
                    <a:pt x="1591" y="557"/>
                  </a:cubicBezTo>
                  <a:cubicBezTo>
                    <a:pt x="1591" y="557"/>
                    <a:pt x="1591" y="557"/>
                    <a:pt x="1591" y="557"/>
                  </a:cubicBezTo>
                  <a:cubicBezTo>
                    <a:pt x="1591" y="556"/>
                    <a:pt x="1591" y="556"/>
                    <a:pt x="1591" y="555"/>
                  </a:cubicBezTo>
                  <a:cubicBezTo>
                    <a:pt x="1591" y="555"/>
                    <a:pt x="1592" y="555"/>
                    <a:pt x="1592" y="555"/>
                  </a:cubicBezTo>
                  <a:cubicBezTo>
                    <a:pt x="1592" y="555"/>
                    <a:pt x="1592" y="554"/>
                    <a:pt x="1592" y="554"/>
                  </a:cubicBezTo>
                  <a:cubicBezTo>
                    <a:pt x="1592" y="553"/>
                    <a:pt x="1592" y="553"/>
                    <a:pt x="1592" y="553"/>
                  </a:cubicBezTo>
                  <a:cubicBezTo>
                    <a:pt x="1593" y="553"/>
                    <a:pt x="1593" y="553"/>
                    <a:pt x="1593" y="553"/>
                  </a:cubicBezTo>
                  <a:cubicBezTo>
                    <a:pt x="1593" y="553"/>
                    <a:pt x="1593" y="552"/>
                    <a:pt x="1593" y="552"/>
                  </a:cubicBezTo>
                  <a:cubicBezTo>
                    <a:pt x="1593" y="552"/>
                    <a:pt x="1593" y="553"/>
                    <a:pt x="1593" y="552"/>
                  </a:cubicBezTo>
                  <a:cubicBezTo>
                    <a:pt x="1593" y="552"/>
                    <a:pt x="1594" y="552"/>
                    <a:pt x="1594" y="552"/>
                  </a:cubicBezTo>
                  <a:cubicBezTo>
                    <a:pt x="1594" y="552"/>
                    <a:pt x="1594" y="553"/>
                    <a:pt x="1594" y="552"/>
                  </a:cubicBezTo>
                  <a:cubicBezTo>
                    <a:pt x="1594" y="552"/>
                    <a:pt x="1594" y="552"/>
                    <a:pt x="1595" y="552"/>
                  </a:cubicBezTo>
                  <a:cubicBezTo>
                    <a:pt x="1595" y="552"/>
                    <a:pt x="1595" y="552"/>
                    <a:pt x="1595" y="551"/>
                  </a:cubicBezTo>
                  <a:cubicBezTo>
                    <a:pt x="1595" y="551"/>
                    <a:pt x="1595" y="550"/>
                    <a:pt x="1595" y="550"/>
                  </a:cubicBezTo>
                  <a:cubicBezTo>
                    <a:pt x="1595" y="550"/>
                    <a:pt x="1596" y="551"/>
                    <a:pt x="1596" y="551"/>
                  </a:cubicBezTo>
                  <a:cubicBezTo>
                    <a:pt x="1596" y="550"/>
                    <a:pt x="1596" y="550"/>
                    <a:pt x="1596" y="549"/>
                  </a:cubicBezTo>
                  <a:cubicBezTo>
                    <a:pt x="1596" y="549"/>
                    <a:pt x="1596" y="549"/>
                    <a:pt x="1596" y="549"/>
                  </a:cubicBezTo>
                  <a:cubicBezTo>
                    <a:pt x="1596" y="549"/>
                    <a:pt x="1597" y="549"/>
                    <a:pt x="1597" y="549"/>
                  </a:cubicBezTo>
                  <a:cubicBezTo>
                    <a:pt x="1597" y="549"/>
                    <a:pt x="1597" y="549"/>
                    <a:pt x="1597" y="548"/>
                  </a:cubicBezTo>
                  <a:cubicBezTo>
                    <a:pt x="1597" y="548"/>
                    <a:pt x="1597" y="548"/>
                    <a:pt x="1598" y="548"/>
                  </a:cubicBezTo>
                  <a:cubicBezTo>
                    <a:pt x="1598" y="548"/>
                    <a:pt x="1598" y="549"/>
                    <a:pt x="1598" y="549"/>
                  </a:cubicBezTo>
                  <a:cubicBezTo>
                    <a:pt x="1598" y="549"/>
                    <a:pt x="1598" y="548"/>
                    <a:pt x="1598" y="548"/>
                  </a:cubicBezTo>
                  <a:cubicBezTo>
                    <a:pt x="1598" y="548"/>
                    <a:pt x="1599" y="548"/>
                    <a:pt x="1599" y="548"/>
                  </a:cubicBezTo>
                  <a:cubicBezTo>
                    <a:pt x="1599" y="547"/>
                    <a:pt x="1599" y="547"/>
                    <a:pt x="1599" y="547"/>
                  </a:cubicBezTo>
                  <a:cubicBezTo>
                    <a:pt x="1599" y="547"/>
                    <a:pt x="1599" y="546"/>
                    <a:pt x="1599" y="546"/>
                  </a:cubicBezTo>
                  <a:cubicBezTo>
                    <a:pt x="1599" y="546"/>
                    <a:pt x="1600" y="546"/>
                    <a:pt x="1600" y="546"/>
                  </a:cubicBezTo>
                  <a:cubicBezTo>
                    <a:pt x="1600" y="546"/>
                    <a:pt x="1600" y="546"/>
                    <a:pt x="1600" y="546"/>
                  </a:cubicBezTo>
                  <a:cubicBezTo>
                    <a:pt x="1600" y="546"/>
                    <a:pt x="1600" y="545"/>
                    <a:pt x="1600" y="545"/>
                  </a:cubicBezTo>
                  <a:cubicBezTo>
                    <a:pt x="1601" y="545"/>
                    <a:pt x="1601" y="545"/>
                    <a:pt x="1601" y="545"/>
                  </a:cubicBezTo>
                  <a:cubicBezTo>
                    <a:pt x="1601" y="545"/>
                    <a:pt x="1601" y="546"/>
                    <a:pt x="1601" y="545"/>
                  </a:cubicBezTo>
                  <a:cubicBezTo>
                    <a:pt x="1601" y="545"/>
                    <a:pt x="1601" y="544"/>
                    <a:pt x="1601" y="544"/>
                  </a:cubicBezTo>
                  <a:cubicBezTo>
                    <a:pt x="1601" y="544"/>
                    <a:pt x="1602" y="544"/>
                    <a:pt x="1602" y="544"/>
                  </a:cubicBezTo>
                  <a:cubicBezTo>
                    <a:pt x="1602" y="543"/>
                    <a:pt x="1602" y="543"/>
                    <a:pt x="1602" y="543"/>
                  </a:cubicBezTo>
                  <a:cubicBezTo>
                    <a:pt x="1602" y="542"/>
                    <a:pt x="1602" y="542"/>
                    <a:pt x="1603" y="542"/>
                  </a:cubicBezTo>
                  <a:cubicBezTo>
                    <a:pt x="1603" y="542"/>
                    <a:pt x="1603" y="542"/>
                    <a:pt x="1603" y="542"/>
                  </a:cubicBezTo>
                  <a:cubicBezTo>
                    <a:pt x="1603" y="541"/>
                    <a:pt x="1603" y="541"/>
                    <a:pt x="1603" y="541"/>
                  </a:cubicBezTo>
                  <a:cubicBezTo>
                    <a:pt x="1604" y="541"/>
                    <a:pt x="1604" y="541"/>
                    <a:pt x="1604" y="541"/>
                  </a:cubicBezTo>
                  <a:cubicBezTo>
                    <a:pt x="1604" y="541"/>
                    <a:pt x="1604" y="541"/>
                    <a:pt x="1604" y="541"/>
                  </a:cubicBezTo>
                  <a:cubicBezTo>
                    <a:pt x="1604" y="541"/>
                    <a:pt x="1604" y="541"/>
                    <a:pt x="1604" y="541"/>
                  </a:cubicBezTo>
                  <a:cubicBezTo>
                    <a:pt x="1604" y="541"/>
                    <a:pt x="1605" y="541"/>
                    <a:pt x="1605" y="541"/>
                  </a:cubicBezTo>
                  <a:cubicBezTo>
                    <a:pt x="1605" y="541"/>
                    <a:pt x="1605" y="540"/>
                    <a:pt x="1605" y="540"/>
                  </a:cubicBezTo>
                  <a:cubicBezTo>
                    <a:pt x="1605" y="540"/>
                    <a:pt x="1605" y="540"/>
                    <a:pt x="1606" y="540"/>
                  </a:cubicBezTo>
                  <a:cubicBezTo>
                    <a:pt x="1606" y="540"/>
                    <a:pt x="1606" y="540"/>
                    <a:pt x="1606" y="540"/>
                  </a:cubicBezTo>
                  <a:cubicBezTo>
                    <a:pt x="1606" y="540"/>
                    <a:pt x="1606" y="540"/>
                    <a:pt x="1606" y="540"/>
                  </a:cubicBezTo>
                  <a:cubicBezTo>
                    <a:pt x="1606" y="540"/>
                    <a:pt x="1607" y="540"/>
                    <a:pt x="1607" y="540"/>
                  </a:cubicBezTo>
                  <a:cubicBezTo>
                    <a:pt x="1607" y="540"/>
                    <a:pt x="1607" y="540"/>
                    <a:pt x="1607" y="540"/>
                  </a:cubicBezTo>
                  <a:cubicBezTo>
                    <a:pt x="1607" y="540"/>
                    <a:pt x="1607" y="539"/>
                    <a:pt x="1607" y="539"/>
                  </a:cubicBezTo>
                  <a:cubicBezTo>
                    <a:pt x="1607" y="539"/>
                    <a:pt x="1608" y="539"/>
                    <a:pt x="1608" y="539"/>
                  </a:cubicBezTo>
                  <a:cubicBezTo>
                    <a:pt x="1608" y="539"/>
                    <a:pt x="1608" y="539"/>
                    <a:pt x="1608" y="538"/>
                  </a:cubicBezTo>
                  <a:cubicBezTo>
                    <a:pt x="1608" y="538"/>
                    <a:pt x="1608" y="538"/>
                    <a:pt x="1608" y="537"/>
                  </a:cubicBezTo>
                  <a:cubicBezTo>
                    <a:pt x="1609" y="537"/>
                    <a:pt x="1609" y="537"/>
                    <a:pt x="1609" y="537"/>
                  </a:cubicBezTo>
                  <a:cubicBezTo>
                    <a:pt x="1609" y="537"/>
                    <a:pt x="1609" y="536"/>
                    <a:pt x="1609" y="536"/>
                  </a:cubicBezTo>
                  <a:cubicBezTo>
                    <a:pt x="1609" y="536"/>
                    <a:pt x="1609" y="536"/>
                    <a:pt x="1609" y="536"/>
                  </a:cubicBezTo>
                  <a:cubicBezTo>
                    <a:pt x="1610" y="536"/>
                    <a:pt x="1610" y="535"/>
                    <a:pt x="1610" y="535"/>
                  </a:cubicBezTo>
                  <a:cubicBezTo>
                    <a:pt x="1610" y="535"/>
                    <a:pt x="1610" y="534"/>
                    <a:pt x="1610" y="534"/>
                  </a:cubicBezTo>
                  <a:cubicBezTo>
                    <a:pt x="1610" y="534"/>
                    <a:pt x="1610" y="534"/>
                    <a:pt x="1611" y="534"/>
                  </a:cubicBezTo>
                  <a:cubicBezTo>
                    <a:pt x="1611" y="534"/>
                    <a:pt x="1611" y="534"/>
                    <a:pt x="1611" y="533"/>
                  </a:cubicBezTo>
                  <a:cubicBezTo>
                    <a:pt x="1611" y="533"/>
                    <a:pt x="1611" y="533"/>
                    <a:pt x="1611" y="533"/>
                  </a:cubicBezTo>
                  <a:cubicBezTo>
                    <a:pt x="1612" y="532"/>
                    <a:pt x="1612" y="532"/>
                    <a:pt x="1612" y="532"/>
                  </a:cubicBezTo>
                  <a:cubicBezTo>
                    <a:pt x="1612" y="532"/>
                    <a:pt x="1612" y="532"/>
                    <a:pt x="1612" y="532"/>
                  </a:cubicBezTo>
                  <a:cubicBezTo>
                    <a:pt x="1612" y="532"/>
                    <a:pt x="1612" y="532"/>
                    <a:pt x="1612" y="532"/>
                  </a:cubicBezTo>
                  <a:cubicBezTo>
                    <a:pt x="1612" y="532"/>
                    <a:pt x="1613" y="531"/>
                    <a:pt x="1613" y="531"/>
                  </a:cubicBezTo>
                  <a:cubicBezTo>
                    <a:pt x="1613" y="531"/>
                    <a:pt x="1613" y="531"/>
                    <a:pt x="1613" y="531"/>
                  </a:cubicBezTo>
                  <a:cubicBezTo>
                    <a:pt x="1613" y="530"/>
                    <a:pt x="1613" y="531"/>
                    <a:pt x="1614" y="531"/>
                  </a:cubicBezTo>
                  <a:cubicBezTo>
                    <a:pt x="1614" y="530"/>
                    <a:pt x="1614" y="529"/>
                    <a:pt x="1614" y="529"/>
                  </a:cubicBezTo>
                  <a:cubicBezTo>
                    <a:pt x="1614" y="529"/>
                    <a:pt x="1614" y="529"/>
                    <a:pt x="1614" y="528"/>
                  </a:cubicBezTo>
                  <a:cubicBezTo>
                    <a:pt x="1614" y="528"/>
                    <a:pt x="1615" y="528"/>
                    <a:pt x="1615" y="527"/>
                  </a:cubicBezTo>
                  <a:cubicBezTo>
                    <a:pt x="1615" y="527"/>
                    <a:pt x="1615" y="527"/>
                    <a:pt x="1615" y="527"/>
                  </a:cubicBezTo>
                  <a:cubicBezTo>
                    <a:pt x="1615" y="527"/>
                    <a:pt x="1615" y="527"/>
                    <a:pt x="1615" y="527"/>
                  </a:cubicBezTo>
                  <a:cubicBezTo>
                    <a:pt x="1615" y="527"/>
                    <a:pt x="1616" y="527"/>
                    <a:pt x="1616" y="527"/>
                  </a:cubicBezTo>
                  <a:cubicBezTo>
                    <a:pt x="1616" y="527"/>
                    <a:pt x="1616" y="526"/>
                    <a:pt x="1616" y="525"/>
                  </a:cubicBezTo>
                  <a:cubicBezTo>
                    <a:pt x="1616" y="525"/>
                    <a:pt x="1616" y="525"/>
                    <a:pt x="1616" y="525"/>
                  </a:cubicBezTo>
                  <a:cubicBezTo>
                    <a:pt x="1617" y="525"/>
                    <a:pt x="1617" y="525"/>
                    <a:pt x="1617" y="525"/>
                  </a:cubicBezTo>
                  <a:cubicBezTo>
                    <a:pt x="1617" y="525"/>
                    <a:pt x="1617" y="524"/>
                    <a:pt x="1617" y="524"/>
                  </a:cubicBezTo>
                  <a:cubicBezTo>
                    <a:pt x="1617" y="524"/>
                    <a:pt x="1617" y="524"/>
                    <a:pt x="1617" y="524"/>
                  </a:cubicBezTo>
                  <a:cubicBezTo>
                    <a:pt x="1618" y="524"/>
                    <a:pt x="1618" y="524"/>
                    <a:pt x="1618" y="524"/>
                  </a:cubicBezTo>
                  <a:cubicBezTo>
                    <a:pt x="1618" y="524"/>
                    <a:pt x="1618" y="522"/>
                    <a:pt x="1618" y="522"/>
                  </a:cubicBezTo>
                  <a:cubicBezTo>
                    <a:pt x="1618" y="522"/>
                    <a:pt x="1619" y="522"/>
                    <a:pt x="1619" y="522"/>
                  </a:cubicBezTo>
                  <a:cubicBezTo>
                    <a:pt x="1619" y="522"/>
                    <a:pt x="1619" y="522"/>
                    <a:pt x="1619" y="522"/>
                  </a:cubicBezTo>
                  <a:cubicBezTo>
                    <a:pt x="1619" y="522"/>
                    <a:pt x="1619" y="522"/>
                    <a:pt x="1619" y="522"/>
                  </a:cubicBezTo>
                  <a:cubicBezTo>
                    <a:pt x="1620" y="522"/>
                    <a:pt x="1620" y="521"/>
                    <a:pt x="1620" y="521"/>
                  </a:cubicBezTo>
                  <a:cubicBezTo>
                    <a:pt x="1620" y="521"/>
                    <a:pt x="1620" y="521"/>
                    <a:pt x="1620" y="521"/>
                  </a:cubicBezTo>
                  <a:cubicBezTo>
                    <a:pt x="1620" y="521"/>
                    <a:pt x="1620" y="521"/>
                    <a:pt x="1620" y="521"/>
                  </a:cubicBezTo>
                  <a:cubicBezTo>
                    <a:pt x="1620" y="521"/>
                    <a:pt x="1621" y="521"/>
                    <a:pt x="1621" y="521"/>
                  </a:cubicBezTo>
                  <a:cubicBezTo>
                    <a:pt x="1621" y="521"/>
                    <a:pt x="1621" y="520"/>
                    <a:pt x="1621" y="520"/>
                  </a:cubicBezTo>
                  <a:cubicBezTo>
                    <a:pt x="1621" y="519"/>
                    <a:pt x="1621" y="519"/>
                    <a:pt x="1622" y="519"/>
                  </a:cubicBezTo>
                  <a:cubicBezTo>
                    <a:pt x="1622" y="519"/>
                    <a:pt x="1622" y="519"/>
                    <a:pt x="1622" y="518"/>
                  </a:cubicBezTo>
                  <a:cubicBezTo>
                    <a:pt x="1622" y="518"/>
                    <a:pt x="1622" y="518"/>
                    <a:pt x="1622" y="517"/>
                  </a:cubicBezTo>
                  <a:cubicBezTo>
                    <a:pt x="1622" y="517"/>
                    <a:pt x="1622" y="517"/>
                    <a:pt x="1623" y="517"/>
                  </a:cubicBezTo>
                  <a:cubicBezTo>
                    <a:pt x="1623" y="516"/>
                    <a:pt x="1623" y="516"/>
                    <a:pt x="1623" y="516"/>
                  </a:cubicBezTo>
                  <a:cubicBezTo>
                    <a:pt x="1623" y="516"/>
                    <a:pt x="1623" y="515"/>
                    <a:pt x="1623" y="515"/>
                  </a:cubicBezTo>
                  <a:cubicBezTo>
                    <a:pt x="1623" y="515"/>
                    <a:pt x="1624" y="515"/>
                    <a:pt x="1624" y="515"/>
                  </a:cubicBezTo>
                  <a:cubicBezTo>
                    <a:pt x="1624" y="515"/>
                    <a:pt x="1624" y="514"/>
                    <a:pt x="1624" y="514"/>
                  </a:cubicBezTo>
                  <a:cubicBezTo>
                    <a:pt x="1624" y="513"/>
                    <a:pt x="1624" y="513"/>
                    <a:pt x="1624" y="513"/>
                  </a:cubicBezTo>
                  <a:cubicBezTo>
                    <a:pt x="1625" y="513"/>
                    <a:pt x="1625" y="512"/>
                    <a:pt x="1625" y="512"/>
                  </a:cubicBezTo>
                  <a:cubicBezTo>
                    <a:pt x="1625" y="512"/>
                    <a:pt x="1625" y="512"/>
                    <a:pt x="1625" y="512"/>
                  </a:cubicBezTo>
                  <a:cubicBezTo>
                    <a:pt x="1625" y="512"/>
                    <a:pt x="1625" y="513"/>
                    <a:pt x="1625" y="512"/>
                  </a:cubicBezTo>
                  <a:cubicBezTo>
                    <a:pt x="1626" y="512"/>
                    <a:pt x="1626" y="512"/>
                    <a:pt x="1626" y="512"/>
                  </a:cubicBezTo>
                  <a:cubicBezTo>
                    <a:pt x="1626" y="511"/>
                    <a:pt x="1626" y="511"/>
                    <a:pt x="1626" y="511"/>
                  </a:cubicBezTo>
                  <a:cubicBezTo>
                    <a:pt x="1626" y="511"/>
                    <a:pt x="1627" y="511"/>
                    <a:pt x="1627" y="511"/>
                  </a:cubicBezTo>
                  <a:cubicBezTo>
                    <a:pt x="1627" y="510"/>
                    <a:pt x="1627" y="510"/>
                    <a:pt x="1627" y="510"/>
                  </a:cubicBezTo>
                  <a:cubicBezTo>
                    <a:pt x="1627" y="510"/>
                    <a:pt x="1627" y="510"/>
                    <a:pt x="1627" y="510"/>
                  </a:cubicBezTo>
                  <a:cubicBezTo>
                    <a:pt x="1628" y="510"/>
                    <a:pt x="1628" y="509"/>
                    <a:pt x="1628" y="509"/>
                  </a:cubicBezTo>
                  <a:cubicBezTo>
                    <a:pt x="1628" y="509"/>
                    <a:pt x="1628" y="509"/>
                    <a:pt x="1628" y="509"/>
                  </a:cubicBezTo>
                  <a:cubicBezTo>
                    <a:pt x="1628" y="509"/>
                    <a:pt x="1628" y="509"/>
                    <a:pt x="1628" y="509"/>
                  </a:cubicBezTo>
                  <a:cubicBezTo>
                    <a:pt x="1629" y="509"/>
                    <a:pt x="1629" y="509"/>
                    <a:pt x="1629" y="509"/>
                  </a:cubicBezTo>
                  <a:cubicBezTo>
                    <a:pt x="1629" y="508"/>
                    <a:pt x="1629" y="508"/>
                    <a:pt x="1629" y="508"/>
                  </a:cubicBezTo>
                  <a:cubicBezTo>
                    <a:pt x="1629" y="508"/>
                    <a:pt x="1629" y="508"/>
                    <a:pt x="1630" y="508"/>
                  </a:cubicBezTo>
                  <a:cubicBezTo>
                    <a:pt x="1630" y="507"/>
                    <a:pt x="1630" y="507"/>
                    <a:pt x="1630" y="507"/>
                  </a:cubicBezTo>
                  <a:cubicBezTo>
                    <a:pt x="1630" y="507"/>
                    <a:pt x="1630" y="507"/>
                    <a:pt x="1630" y="507"/>
                  </a:cubicBezTo>
                  <a:cubicBezTo>
                    <a:pt x="1630" y="507"/>
                    <a:pt x="1630" y="507"/>
                    <a:pt x="1631" y="507"/>
                  </a:cubicBezTo>
                  <a:cubicBezTo>
                    <a:pt x="1631" y="507"/>
                    <a:pt x="1631" y="507"/>
                    <a:pt x="1631" y="507"/>
                  </a:cubicBezTo>
                  <a:cubicBezTo>
                    <a:pt x="1631" y="506"/>
                    <a:pt x="1631" y="505"/>
                    <a:pt x="1631" y="505"/>
                  </a:cubicBezTo>
                  <a:cubicBezTo>
                    <a:pt x="1631" y="505"/>
                    <a:pt x="1632" y="506"/>
                    <a:pt x="1632" y="506"/>
                  </a:cubicBezTo>
                  <a:cubicBezTo>
                    <a:pt x="1632" y="506"/>
                    <a:pt x="1632" y="505"/>
                    <a:pt x="1632" y="504"/>
                  </a:cubicBezTo>
                  <a:cubicBezTo>
                    <a:pt x="1632" y="504"/>
                    <a:pt x="1632" y="504"/>
                    <a:pt x="1633" y="504"/>
                  </a:cubicBezTo>
                  <a:cubicBezTo>
                    <a:pt x="1633" y="504"/>
                    <a:pt x="1633" y="504"/>
                    <a:pt x="1633" y="504"/>
                  </a:cubicBezTo>
                  <a:cubicBezTo>
                    <a:pt x="1633" y="504"/>
                    <a:pt x="1633" y="503"/>
                    <a:pt x="1633" y="503"/>
                  </a:cubicBezTo>
                  <a:cubicBezTo>
                    <a:pt x="1633" y="503"/>
                    <a:pt x="1633" y="502"/>
                    <a:pt x="1633" y="502"/>
                  </a:cubicBezTo>
                  <a:cubicBezTo>
                    <a:pt x="1634" y="502"/>
                    <a:pt x="1634" y="502"/>
                    <a:pt x="1634" y="501"/>
                  </a:cubicBezTo>
                  <a:cubicBezTo>
                    <a:pt x="1634" y="501"/>
                    <a:pt x="1634" y="501"/>
                    <a:pt x="1634" y="501"/>
                  </a:cubicBezTo>
                  <a:cubicBezTo>
                    <a:pt x="1634" y="501"/>
                    <a:pt x="1635" y="501"/>
                    <a:pt x="1635" y="501"/>
                  </a:cubicBezTo>
                  <a:cubicBezTo>
                    <a:pt x="1635" y="501"/>
                    <a:pt x="1635" y="500"/>
                    <a:pt x="1635" y="500"/>
                  </a:cubicBezTo>
                  <a:cubicBezTo>
                    <a:pt x="1635" y="500"/>
                    <a:pt x="1635" y="500"/>
                    <a:pt x="1635" y="500"/>
                  </a:cubicBezTo>
                  <a:cubicBezTo>
                    <a:pt x="1636" y="500"/>
                    <a:pt x="1636" y="500"/>
                    <a:pt x="1636" y="500"/>
                  </a:cubicBezTo>
                  <a:cubicBezTo>
                    <a:pt x="1636" y="500"/>
                    <a:pt x="1636" y="500"/>
                    <a:pt x="1636" y="500"/>
                  </a:cubicBezTo>
                  <a:cubicBezTo>
                    <a:pt x="1636" y="500"/>
                    <a:pt x="1636" y="500"/>
                    <a:pt x="1636" y="500"/>
                  </a:cubicBezTo>
                  <a:cubicBezTo>
                    <a:pt x="1637" y="500"/>
                    <a:pt x="1637" y="500"/>
                    <a:pt x="1637" y="500"/>
                  </a:cubicBezTo>
                  <a:cubicBezTo>
                    <a:pt x="1637" y="500"/>
                    <a:pt x="1637" y="500"/>
                    <a:pt x="1637" y="500"/>
                  </a:cubicBezTo>
                  <a:cubicBezTo>
                    <a:pt x="1637" y="500"/>
                    <a:pt x="1637" y="500"/>
                    <a:pt x="1638" y="500"/>
                  </a:cubicBezTo>
                  <a:cubicBezTo>
                    <a:pt x="1638" y="500"/>
                    <a:pt x="1638" y="499"/>
                    <a:pt x="1638" y="499"/>
                  </a:cubicBezTo>
                  <a:cubicBezTo>
                    <a:pt x="1638" y="499"/>
                    <a:pt x="1638" y="499"/>
                    <a:pt x="1638" y="499"/>
                  </a:cubicBezTo>
                  <a:cubicBezTo>
                    <a:pt x="1638" y="498"/>
                    <a:pt x="1638" y="498"/>
                    <a:pt x="1639" y="498"/>
                  </a:cubicBezTo>
                  <a:cubicBezTo>
                    <a:pt x="1639" y="498"/>
                    <a:pt x="1639" y="498"/>
                    <a:pt x="1639" y="497"/>
                  </a:cubicBezTo>
                  <a:cubicBezTo>
                    <a:pt x="1639" y="497"/>
                    <a:pt x="1639" y="497"/>
                    <a:pt x="1639" y="497"/>
                  </a:cubicBezTo>
                  <a:cubicBezTo>
                    <a:pt x="1639" y="496"/>
                    <a:pt x="1640" y="496"/>
                    <a:pt x="1640" y="496"/>
                  </a:cubicBezTo>
                  <a:cubicBezTo>
                    <a:pt x="1640" y="496"/>
                    <a:pt x="1640" y="496"/>
                    <a:pt x="1640" y="496"/>
                  </a:cubicBezTo>
                  <a:cubicBezTo>
                    <a:pt x="1640" y="496"/>
                    <a:pt x="1640" y="495"/>
                    <a:pt x="1641" y="495"/>
                  </a:cubicBezTo>
                  <a:cubicBezTo>
                    <a:pt x="1641" y="495"/>
                    <a:pt x="1641" y="496"/>
                    <a:pt x="1641" y="496"/>
                  </a:cubicBezTo>
                  <a:cubicBezTo>
                    <a:pt x="1641" y="495"/>
                    <a:pt x="1641" y="495"/>
                    <a:pt x="1641" y="495"/>
                  </a:cubicBezTo>
                  <a:cubicBezTo>
                    <a:pt x="1641" y="494"/>
                    <a:pt x="1641" y="494"/>
                    <a:pt x="1641" y="494"/>
                  </a:cubicBezTo>
                  <a:cubicBezTo>
                    <a:pt x="1642" y="494"/>
                    <a:pt x="1642" y="493"/>
                    <a:pt x="1642" y="493"/>
                  </a:cubicBezTo>
                  <a:cubicBezTo>
                    <a:pt x="1642" y="493"/>
                    <a:pt x="1642" y="493"/>
                    <a:pt x="1642" y="493"/>
                  </a:cubicBezTo>
                  <a:cubicBezTo>
                    <a:pt x="1642" y="492"/>
                    <a:pt x="1643" y="492"/>
                    <a:pt x="1643" y="492"/>
                  </a:cubicBezTo>
                  <a:cubicBezTo>
                    <a:pt x="1643" y="492"/>
                    <a:pt x="1643" y="492"/>
                    <a:pt x="1643" y="492"/>
                  </a:cubicBezTo>
                  <a:cubicBezTo>
                    <a:pt x="1643" y="492"/>
                    <a:pt x="1643" y="492"/>
                    <a:pt x="1643" y="492"/>
                  </a:cubicBezTo>
                  <a:cubicBezTo>
                    <a:pt x="1644" y="492"/>
                    <a:pt x="1644" y="492"/>
                    <a:pt x="1644" y="492"/>
                  </a:cubicBezTo>
                  <a:cubicBezTo>
                    <a:pt x="1644" y="492"/>
                    <a:pt x="1644" y="493"/>
                    <a:pt x="1644" y="493"/>
                  </a:cubicBezTo>
                  <a:cubicBezTo>
                    <a:pt x="1644" y="493"/>
                    <a:pt x="1644" y="492"/>
                    <a:pt x="1644" y="492"/>
                  </a:cubicBezTo>
                  <a:cubicBezTo>
                    <a:pt x="1645" y="492"/>
                    <a:pt x="1645" y="492"/>
                    <a:pt x="1645" y="492"/>
                  </a:cubicBezTo>
                  <a:cubicBezTo>
                    <a:pt x="1645" y="491"/>
                    <a:pt x="1645" y="491"/>
                    <a:pt x="1645" y="491"/>
                  </a:cubicBezTo>
                  <a:cubicBezTo>
                    <a:pt x="1645" y="491"/>
                    <a:pt x="1645" y="491"/>
                    <a:pt x="1646" y="491"/>
                  </a:cubicBezTo>
                  <a:cubicBezTo>
                    <a:pt x="1646" y="490"/>
                    <a:pt x="1646" y="490"/>
                    <a:pt x="1646" y="490"/>
                  </a:cubicBezTo>
                  <a:cubicBezTo>
                    <a:pt x="1646" y="490"/>
                    <a:pt x="1646" y="491"/>
                    <a:pt x="1646" y="491"/>
                  </a:cubicBezTo>
                  <a:cubicBezTo>
                    <a:pt x="1646" y="491"/>
                    <a:pt x="1646" y="490"/>
                    <a:pt x="1647" y="490"/>
                  </a:cubicBezTo>
                  <a:cubicBezTo>
                    <a:pt x="1647" y="490"/>
                    <a:pt x="1647" y="490"/>
                    <a:pt x="1647" y="490"/>
                  </a:cubicBezTo>
                  <a:cubicBezTo>
                    <a:pt x="1647" y="490"/>
                    <a:pt x="1647" y="490"/>
                    <a:pt x="1647" y="490"/>
                  </a:cubicBezTo>
                  <a:cubicBezTo>
                    <a:pt x="1647" y="490"/>
                    <a:pt x="1648" y="490"/>
                    <a:pt x="1648" y="490"/>
                  </a:cubicBezTo>
                  <a:cubicBezTo>
                    <a:pt x="1648" y="490"/>
                    <a:pt x="1648" y="489"/>
                    <a:pt x="1648" y="489"/>
                  </a:cubicBezTo>
                  <a:cubicBezTo>
                    <a:pt x="1648" y="489"/>
                    <a:pt x="1648" y="490"/>
                    <a:pt x="1649" y="489"/>
                  </a:cubicBezTo>
                  <a:cubicBezTo>
                    <a:pt x="1649" y="489"/>
                    <a:pt x="1649" y="489"/>
                    <a:pt x="1649" y="489"/>
                  </a:cubicBezTo>
                  <a:cubicBezTo>
                    <a:pt x="1649" y="489"/>
                    <a:pt x="1649" y="489"/>
                    <a:pt x="1649" y="488"/>
                  </a:cubicBezTo>
                  <a:cubicBezTo>
                    <a:pt x="1649" y="488"/>
                    <a:pt x="1649" y="488"/>
                    <a:pt x="1650" y="487"/>
                  </a:cubicBezTo>
                  <a:cubicBezTo>
                    <a:pt x="1650" y="487"/>
                    <a:pt x="1650" y="487"/>
                    <a:pt x="1650" y="487"/>
                  </a:cubicBezTo>
                  <a:cubicBezTo>
                    <a:pt x="1650" y="487"/>
                    <a:pt x="1650" y="487"/>
                    <a:pt x="1650" y="487"/>
                  </a:cubicBezTo>
                  <a:cubicBezTo>
                    <a:pt x="1650" y="487"/>
                    <a:pt x="1651" y="487"/>
                    <a:pt x="1651" y="487"/>
                  </a:cubicBezTo>
                  <a:cubicBezTo>
                    <a:pt x="1651" y="487"/>
                    <a:pt x="1651" y="487"/>
                    <a:pt x="1651" y="487"/>
                  </a:cubicBezTo>
                  <a:cubicBezTo>
                    <a:pt x="1651" y="487"/>
                    <a:pt x="1651" y="487"/>
                    <a:pt x="1651" y="487"/>
                  </a:cubicBezTo>
                  <a:cubicBezTo>
                    <a:pt x="1651" y="486"/>
                    <a:pt x="1652" y="486"/>
                    <a:pt x="1652" y="486"/>
                  </a:cubicBezTo>
                  <a:cubicBezTo>
                    <a:pt x="1652" y="486"/>
                    <a:pt x="1652" y="486"/>
                    <a:pt x="1652" y="486"/>
                  </a:cubicBezTo>
                  <a:cubicBezTo>
                    <a:pt x="1652" y="486"/>
                    <a:pt x="1652" y="486"/>
                    <a:pt x="1652" y="485"/>
                  </a:cubicBezTo>
                  <a:cubicBezTo>
                    <a:pt x="1653" y="485"/>
                    <a:pt x="1653" y="484"/>
                    <a:pt x="1653" y="484"/>
                  </a:cubicBezTo>
                  <a:cubicBezTo>
                    <a:pt x="1653" y="484"/>
                    <a:pt x="1653" y="484"/>
                    <a:pt x="1653" y="484"/>
                  </a:cubicBezTo>
                  <a:cubicBezTo>
                    <a:pt x="1653" y="484"/>
                    <a:pt x="1654" y="484"/>
                    <a:pt x="1654" y="484"/>
                  </a:cubicBezTo>
                  <a:cubicBezTo>
                    <a:pt x="1654" y="483"/>
                    <a:pt x="1654" y="483"/>
                    <a:pt x="1654" y="483"/>
                  </a:cubicBezTo>
                  <a:cubicBezTo>
                    <a:pt x="1654" y="483"/>
                    <a:pt x="1654" y="483"/>
                    <a:pt x="1654" y="483"/>
                  </a:cubicBezTo>
                  <a:cubicBezTo>
                    <a:pt x="1654" y="483"/>
                    <a:pt x="1654" y="483"/>
                    <a:pt x="1655" y="483"/>
                  </a:cubicBezTo>
                  <a:cubicBezTo>
                    <a:pt x="1655" y="483"/>
                    <a:pt x="1655" y="483"/>
                    <a:pt x="1655" y="483"/>
                  </a:cubicBezTo>
                  <a:cubicBezTo>
                    <a:pt x="1655" y="483"/>
                    <a:pt x="1655" y="483"/>
                    <a:pt x="1655" y="483"/>
                  </a:cubicBezTo>
                  <a:cubicBezTo>
                    <a:pt x="1656" y="483"/>
                    <a:pt x="1656" y="482"/>
                    <a:pt x="1656" y="482"/>
                  </a:cubicBezTo>
                  <a:cubicBezTo>
                    <a:pt x="1656" y="482"/>
                    <a:pt x="1656" y="482"/>
                    <a:pt x="1656" y="482"/>
                  </a:cubicBezTo>
                  <a:cubicBezTo>
                    <a:pt x="1656" y="482"/>
                    <a:pt x="1656" y="482"/>
                    <a:pt x="1657" y="482"/>
                  </a:cubicBezTo>
                  <a:cubicBezTo>
                    <a:pt x="1657" y="481"/>
                    <a:pt x="1657" y="481"/>
                    <a:pt x="1657" y="480"/>
                  </a:cubicBezTo>
                  <a:cubicBezTo>
                    <a:pt x="1657" y="480"/>
                    <a:pt x="1657" y="479"/>
                    <a:pt x="1657" y="479"/>
                  </a:cubicBezTo>
                  <a:cubicBezTo>
                    <a:pt x="1657" y="479"/>
                    <a:pt x="1657" y="480"/>
                    <a:pt x="1658" y="480"/>
                  </a:cubicBezTo>
                  <a:cubicBezTo>
                    <a:pt x="1658" y="481"/>
                    <a:pt x="1658" y="480"/>
                    <a:pt x="1658" y="480"/>
                  </a:cubicBezTo>
                  <a:cubicBezTo>
                    <a:pt x="1658" y="480"/>
                    <a:pt x="1658" y="480"/>
                    <a:pt x="1658" y="481"/>
                  </a:cubicBezTo>
                  <a:cubicBezTo>
                    <a:pt x="1658" y="481"/>
                    <a:pt x="1659" y="481"/>
                    <a:pt x="1659" y="481"/>
                  </a:cubicBezTo>
                  <a:cubicBezTo>
                    <a:pt x="1659" y="481"/>
                    <a:pt x="1659" y="480"/>
                    <a:pt x="1659" y="480"/>
                  </a:cubicBezTo>
                  <a:cubicBezTo>
                    <a:pt x="1659" y="480"/>
                    <a:pt x="1659" y="480"/>
                    <a:pt x="1659" y="479"/>
                  </a:cubicBezTo>
                  <a:cubicBezTo>
                    <a:pt x="1659" y="479"/>
                    <a:pt x="1660" y="478"/>
                    <a:pt x="1660" y="478"/>
                  </a:cubicBezTo>
                  <a:cubicBezTo>
                    <a:pt x="1660" y="478"/>
                    <a:pt x="1660" y="478"/>
                    <a:pt x="1660" y="478"/>
                  </a:cubicBezTo>
                  <a:cubicBezTo>
                    <a:pt x="1660" y="478"/>
                    <a:pt x="1660" y="478"/>
                    <a:pt x="1660" y="478"/>
                  </a:cubicBezTo>
                  <a:cubicBezTo>
                    <a:pt x="1661" y="478"/>
                    <a:pt x="1661" y="478"/>
                    <a:pt x="1661" y="478"/>
                  </a:cubicBezTo>
                  <a:cubicBezTo>
                    <a:pt x="1661" y="478"/>
                    <a:pt x="1661" y="477"/>
                    <a:pt x="1661" y="477"/>
                  </a:cubicBezTo>
                  <a:cubicBezTo>
                    <a:pt x="1661" y="477"/>
                    <a:pt x="1662" y="477"/>
                    <a:pt x="1662" y="477"/>
                  </a:cubicBezTo>
                  <a:cubicBezTo>
                    <a:pt x="1662" y="477"/>
                    <a:pt x="1662" y="477"/>
                    <a:pt x="1662" y="477"/>
                  </a:cubicBezTo>
                  <a:cubicBezTo>
                    <a:pt x="1662" y="477"/>
                    <a:pt x="1662" y="477"/>
                    <a:pt x="1662" y="477"/>
                  </a:cubicBezTo>
                  <a:cubicBezTo>
                    <a:pt x="1662" y="477"/>
                    <a:pt x="1662" y="477"/>
                    <a:pt x="1663" y="477"/>
                  </a:cubicBezTo>
                  <a:cubicBezTo>
                    <a:pt x="1663" y="477"/>
                    <a:pt x="1663" y="478"/>
                    <a:pt x="1663" y="478"/>
                  </a:cubicBezTo>
                  <a:cubicBezTo>
                    <a:pt x="1663" y="478"/>
                    <a:pt x="1663" y="478"/>
                    <a:pt x="1663" y="477"/>
                  </a:cubicBezTo>
                  <a:cubicBezTo>
                    <a:pt x="1664" y="477"/>
                    <a:pt x="1664" y="477"/>
                    <a:pt x="1664" y="477"/>
                  </a:cubicBezTo>
                  <a:cubicBezTo>
                    <a:pt x="1664" y="477"/>
                    <a:pt x="1664" y="477"/>
                    <a:pt x="1664" y="477"/>
                  </a:cubicBezTo>
                  <a:cubicBezTo>
                    <a:pt x="1664" y="477"/>
                    <a:pt x="1664" y="477"/>
                    <a:pt x="1665" y="476"/>
                  </a:cubicBezTo>
                  <a:cubicBezTo>
                    <a:pt x="1665" y="476"/>
                    <a:pt x="1665" y="476"/>
                    <a:pt x="1665" y="476"/>
                  </a:cubicBezTo>
                  <a:cubicBezTo>
                    <a:pt x="1665" y="476"/>
                    <a:pt x="1665" y="476"/>
                    <a:pt x="1665" y="476"/>
                  </a:cubicBezTo>
                  <a:cubicBezTo>
                    <a:pt x="1665" y="476"/>
                    <a:pt x="1665" y="476"/>
                    <a:pt x="1666" y="476"/>
                  </a:cubicBezTo>
                  <a:cubicBezTo>
                    <a:pt x="1666" y="476"/>
                    <a:pt x="1666" y="477"/>
                    <a:pt x="1666" y="477"/>
                  </a:cubicBezTo>
                  <a:cubicBezTo>
                    <a:pt x="1666" y="477"/>
                    <a:pt x="1666" y="477"/>
                    <a:pt x="1666" y="477"/>
                  </a:cubicBezTo>
                  <a:cubicBezTo>
                    <a:pt x="1666" y="476"/>
                    <a:pt x="1667" y="476"/>
                    <a:pt x="1667" y="476"/>
                  </a:cubicBezTo>
                  <a:cubicBezTo>
                    <a:pt x="1667" y="475"/>
                    <a:pt x="1667" y="475"/>
                    <a:pt x="1667" y="475"/>
                  </a:cubicBezTo>
                  <a:cubicBezTo>
                    <a:pt x="1667" y="475"/>
                    <a:pt x="1667" y="475"/>
                    <a:pt x="1667" y="475"/>
                  </a:cubicBezTo>
                  <a:cubicBezTo>
                    <a:pt x="1667" y="475"/>
                    <a:pt x="1668" y="474"/>
                    <a:pt x="1668" y="474"/>
                  </a:cubicBezTo>
                  <a:cubicBezTo>
                    <a:pt x="1668" y="474"/>
                    <a:pt x="1668" y="474"/>
                    <a:pt x="1668" y="474"/>
                  </a:cubicBezTo>
                  <a:cubicBezTo>
                    <a:pt x="1668" y="474"/>
                    <a:pt x="1668" y="473"/>
                    <a:pt x="1668" y="473"/>
                  </a:cubicBezTo>
                  <a:cubicBezTo>
                    <a:pt x="1669" y="473"/>
                    <a:pt x="1669" y="473"/>
                    <a:pt x="1669" y="473"/>
                  </a:cubicBezTo>
                  <a:cubicBezTo>
                    <a:pt x="1669" y="473"/>
                    <a:pt x="1669" y="473"/>
                    <a:pt x="1669" y="473"/>
                  </a:cubicBezTo>
                  <a:cubicBezTo>
                    <a:pt x="1669" y="473"/>
                    <a:pt x="1670" y="473"/>
                    <a:pt x="1670" y="473"/>
                  </a:cubicBezTo>
                  <a:cubicBezTo>
                    <a:pt x="1670" y="473"/>
                    <a:pt x="1670" y="474"/>
                    <a:pt x="1670" y="473"/>
                  </a:cubicBezTo>
                  <a:cubicBezTo>
                    <a:pt x="1670" y="473"/>
                    <a:pt x="1670" y="473"/>
                    <a:pt x="1670" y="473"/>
                  </a:cubicBezTo>
                  <a:cubicBezTo>
                    <a:pt x="1670" y="473"/>
                    <a:pt x="1670" y="473"/>
                    <a:pt x="1671" y="473"/>
                  </a:cubicBezTo>
                  <a:cubicBezTo>
                    <a:pt x="1671" y="473"/>
                    <a:pt x="1671" y="472"/>
                    <a:pt x="1671" y="472"/>
                  </a:cubicBezTo>
                  <a:cubicBezTo>
                    <a:pt x="1671" y="472"/>
                    <a:pt x="1671" y="472"/>
                    <a:pt x="1671" y="472"/>
                  </a:cubicBezTo>
                  <a:cubicBezTo>
                    <a:pt x="1672" y="472"/>
                    <a:pt x="1672" y="472"/>
                    <a:pt x="1672" y="472"/>
                  </a:cubicBezTo>
                  <a:cubicBezTo>
                    <a:pt x="1672" y="472"/>
                    <a:pt x="1672" y="471"/>
                    <a:pt x="1672" y="471"/>
                  </a:cubicBezTo>
                  <a:cubicBezTo>
                    <a:pt x="1672" y="471"/>
                    <a:pt x="1672" y="470"/>
                    <a:pt x="1673" y="470"/>
                  </a:cubicBezTo>
                  <a:cubicBezTo>
                    <a:pt x="1673" y="470"/>
                    <a:pt x="1673" y="470"/>
                    <a:pt x="1673" y="470"/>
                  </a:cubicBezTo>
                  <a:cubicBezTo>
                    <a:pt x="1673" y="470"/>
                    <a:pt x="1673" y="470"/>
                    <a:pt x="1673" y="470"/>
                  </a:cubicBezTo>
                  <a:cubicBezTo>
                    <a:pt x="1673" y="470"/>
                    <a:pt x="1673" y="470"/>
                    <a:pt x="1674" y="470"/>
                  </a:cubicBezTo>
                  <a:cubicBezTo>
                    <a:pt x="1674" y="470"/>
                    <a:pt x="1674" y="470"/>
                    <a:pt x="1674" y="470"/>
                  </a:cubicBezTo>
                  <a:cubicBezTo>
                    <a:pt x="1674" y="470"/>
                    <a:pt x="1674" y="470"/>
                    <a:pt x="1674" y="470"/>
                  </a:cubicBezTo>
                  <a:cubicBezTo>
                    <a:pt x="1674" y="469"/>
                    <a:pt x="1675" y="469"/>
                    <a:pt x="1675" y="469"/>
                  </a:cubicBezTo>
                  <a:cubicBezTo>
                    <a:pt x="1675" y="469"/>
                    <a:pt x="1675" y="469"/>
                    <a:pt x="1675" y="468"/>
                  </a:cubicBezTo>
                  <a:cubicBezTo>
                    <a:pt x="1675" y="468"/>
                    <a:pt x="1675" y="468"/>
                    <a:pt x="1675" y="468"/>
                  </a:cubicBezTo>
                  <a:cubicBezTo>
                    <a:pt x="1675" y="468"/>
                    <a:pt x="1676" y="468"/>
                    <a:pt x="1676" y="468"/>
                  </a:cubicBezTo>
                  <a:cubicBezTo>
                    <a:pt x="1676" y="468"/>
                    <a:pt x="1676" y="468"/>
                    <a:pt x="1676" y="468"/>
                  </a:cubicBezTo>
                  <a:cubicBezTo>
                    <a:pt x="1676" y="468"/>
                    <a:pt x="1676" y="468"/>
                    <a:pt x="1677" y="468"/>
                  </a:cubicBezTo>
                  <a:cubicBezTo>
                    <a:pt x="1677" y="468"/>
                    <a:pt x="1677" y="467"/>
                    <a:pt x="1677" y="467"/>
                  </a:cubicBezTo>
                  <a:cubicBezTo>
                    <a:pt x="1677" y="467"/>
                    <a:pt x="1677" y="467"/>
                    <a:pt x="1677" y="467"/>
                  </a:cubicBezTo>
                  <a:cubicBezTo>
                    <a:pt x="1677" y="467"/>
                    <a:pt x="1678" y="467"/>
                    <a:pt x="1678" y="467"/>
                  </a:cubicBezTo>
                  <a:cubicBezTo>
                    <a:pt x="1678" y="467"/>
                    <a:pt x="1678" y="467"/>
                    <a:pt x="1678" y="467"/>
                  </a:cubicBezTo>
                  <a:cubicBezTo>
                    <a:pt x="1678" y="467"/>
                    <a:pt x="1678" y="467"/>
                    <a:pt x="1678" y="467"/>
                  </a:cubicBezTo>
                  <a:cubicBezTo>
                    <a:pt x="1678" y="467"/>
                    <a:pt x="1679" y="467"/>
                    <a:pt x="1679" y="467"/>
                  </a:cubicBezTo>
                  <a:cubicBezTo>
                    <a:pt x="1679" y="466"/>
                    <a:pt x="1679" y="466"/>
                    <a:pt x="1679" y="466"/>
                  </a:cubicBezTo>
                  <a:cubicBezTo>
                    <a:pt x="1679" y="466"/>
                    <a:pt x="1679" y="465"/>
                    <a:pt x="1679" y="465"/>
                  </a:cubicBezTo>
                  <a:cubicBezTo>
                    <a:pt x="1680" y="465"/>
                    <a:pt x="1680" y="465"/>
                    <a:pt x="1680" y="464"/>
                  </a:cubicBezTo>
                  <a:cubicBezTo>
                    <a:pt x="1680" y="464"/>
                    <a:pt x="1680" y="464"/>
                    <a:pt x="1680" y="464"/>
                  </a:cubicBezTo>
                  <a:cubicBezTo>
                    <a:pt x="1680" y="465"/>
                    <a:pt x="1680" y="465"/>
                    <a:pt x="1680" y="465"/>
                  </a:cubicBezTo>
                  <a:cubicBezTo>
                    <a:pt x="1681" y="465"/>
                    <a:pt x="1681" y="465"/>
                    <a:pt x="1681" y="464"/>
                  </a:cubicBezTo>
                  <a:cubicBezTo>
                    <a:pt x="1681" y="464"/>
                    <a:pt x="1681" y="464"/>
                    <a:pt x="1681" y="464"/>
                  </a:cubicBezTo>
                  <a:cubicBezTo>
                    <a:pt x="1681" y="464"/>
                    <a:pt x="1681" y="464"/>
                    <a:pt x="1682" y="463"/>
                  </a:cubicBezTo>
                  <a:cubicBezTo>
                    <a:pt x="1682" y="463"/>
                    <a:pt x="1682" y="463"/>
                    <a:pt x="1682" y="463"/>
                  </a:cubicBezTo>
                  <a:cubicBezTo>
                    <a:pt x="1682" y="462"/>
                    <a:pt x="1682" y="462"/>
                    <a:pt x="1682" y="462"/>
                  </a:cubicBezTo>
                  <a:cubicBezTo>
                    <a:pt x="1682" y="462"/>
                    <a:pt x="1683" y="462"/>
                    <a:pt x="1683" y="462"/>
                  </a:cubicBezTo>
                  <a:cubicBezTo>
                    <a:pt x="1683" y="462"/>
                    <a:pt x="1683" y="462"/>
                    <a:pt x="1683" y="462"/>
                  </a:cubicBezTo>
                  <a:cubicBezTo>
                    <a:pt x="1683" y="462"/>
                    <a:pt x="1683" y="462"/>
                    <a:pt x="1683" y="462"/>
                  </a:cubicBezTo>
                  <a:cubicBezTo>
                    <a:pt x="1683" y="462"/>
                    <a:pt x="1684" y="462"/>
                    <a:pt x="1684" y="462"/>
                  </a:cubicBezTo>
                  <a:cubicBezTo>
                    <a:pt x="1684" y="462"/>
                    <a:pt x="1684" y="462"/>
                    <a:pt x="1684" y="462"/>
                  </a:cubicBezTo>
                  <a:cubicBezTo>
                    <a:pt x="1684" y="462"/>
                    <a:pt x="1684" y="462"/>
                    <a:pt x="1685" y="462"/>
                  </a:cubicBezTo>
                  <a:cubicBezTo>
                    <a:pt x="1685" y="462"/>
                    <a:pt x="1685" y="462"/>
                    <a:pt x="1685" y="462"/>
                  </a:cubicBezTo>
                  <a:cubicBezTo>
                    <a:pt x="1685" y="462"/>
                    <a:pt x="1685" y="461"/>
                    <a:pt x="1685" y="461"/>
                  </a:cubicBezTo>
                  <a:cubicBezTo>
                    <a:pt x="1685" y="461"/>
                    <a:pt x="1686" y="461"/>
                    <a:pt x="1686" y="460"/>
                  </a:cubicBezTo>
                  <a:cubicBezTo>
                    <a:pt x="1686" y="460"/>
                    <a:pt x="1686" y="460"/>
                    <a:pt x="1686" y="460"/>
                  </a:cubicBezTo>
                  <a:cubicBezTo>
                    <a:pt x="1686" y="460"/>
                    <a:pt x="1686" y="460"/>
                    <a:pt x="1686" y="460"/>
                  </a:cubicBezTo>
                  <a:cubicBezTo>
                    <a:pt x="1686" y="459"/>
                    <a:pt x="1687" y="459"/>
                    <a:pt x="1687" y="459"/>
                  </a:cubicBezTo>
                  <a:cubicBezTo>
                    <a:pt x="1687" y="459"/>
                    <a:pt x="1687" y="459"/>
                    <a:pt x="1687" y="459"/>
                  </a:cubicBezTo>
                  <a:cubicBezTo>
                    <a:pt x="1687" y="459"/>
                    <a:pt x="1687" y="458"/>
                    <a:pt x="1687" y="458"/>
                  </a:cubicBezTo>
                  <a:cubicBezTo>
                    <a:pt x="1688" y="459"/>
                    <a:pt x="1688" y="459"/>
                    <a:pt x="1688" y="459"/>
                  </a:cubicBezTo>
                  <a:cubicBezTo>
                    <a:pt x="1688" y="459"/>
                    <a:pt x="1688" y="459"/>
                    <a:pt x="1688" y="459"/>
                  </a:cubicBezTo>
                  <a:cubicBezTo>
                    <a:pt x="1688" y="459"/>
                    <a:pt x="1688" y="459"/>
                    <a:pt x="1688" y="459"/>
                  </a:cubicBezTo>
                  <a:cubicBezTo>
                    <a:pt x="1689" y="459"/>
                    <a:pt x="1689" y="459"/>
                    <a:pt x="1689" y="459"/>
                  </a:cubicBezTo>
                  <a:cubicBezTo>
                    <a:pt x="1689" y="459"/>
                    <a:pt x="1689" y="459"/>
                    <a:pt x="1689" y="459"/>
                  </a:cubicBezTo>
                  <a:cubicBezTo>
                    <a:pt x="1689" y="458"/>
                    <a:pt x="1689" y="458"/>
                    <a:pt x="1690" y="458"/>
                  </a:cubicBezTo>
                  <a:cubicBezTo>
                    <a:pt x="1690" y="458"/>
                    <a:pt x="1690" y="457"/>
                    <a:pt x="1690" y="457"/>
                  </a:cubicBezTo>
                  <a:cubicBezTo>
                    <a:pt x="1690" y="457"/>
                    <a:pt x="1690" y="457"/>
                    <a:pt x="1690" y="457"/>
                  </a:cubicBezTo>
                  <a:cubicBezTo>
                    <a:pt x="1691" y="457"/>
                    <a:pt x="1691" y="457"/>
                    <a:pt x="1691" y="457"/>
                  </a:cubicBezTo>
                  <a:cubicBezTo>
                    <a:pt x="1691" y="457"/>
                    <a:pt x="1691" y="456"/>
                    <a:pt x="1691" y="456"/>
                  </a:cubicBezTo>
                  <a:cubicBezTo>
                    <a:pt x="1691" y="456"/>
                    <a:pt x="1691" y="456"/>
                    <a:pt x="1691" y="456"/>
                  </a:cubicBezTo>
                  <a:cubicBezTo>
                    <a:pt x="1691" y="456"/>
                    <a:pt x="1692" y="456"/>
                    <a:pt x="1692" y="456"/>
                  </a:cubicBezTo>
                  <a:cubicBezTo>
                    <a:pt x="1692" y="456"/>
                    <a:pt x="1692" y="456"/>
                    <a:pt x="1692" y="456"/>
                  </a:cubicBezTo>
                  <a:cubicBezTo>
                    <a:pt x="1692" y="456"/>
                    <a:pt x="1692" y="456"/>
                    <a:pt x="1693" y="456"/>
                  </a:cubicBezTo>
                  <a:cubicBezTo>
                    <a:pt x="1693" y="456"/>
                    <a:pt x="1693" y="456"/>
                    <a:pt x="1693" y="456"/>
                  </a:cubicBezTo>
                  <a:cubicBezTo>
                    <a:pt x="1693" y="456"/>
                    <a:pt x="1693" y="455"/>
                    <a:pt x="1693" y="455"/>
                  </a:cubicBezTo>
                  <a:cubicBezTo>
                    <a:pt x="1693" y="455"/>
                    <a:pt x="1694" y="454"/>
                    <a:pt x="1694" y="454"/>
                  </a:cubicBezTo>
                  <a:cubicBezTo>
                    <a:pt x="1694" y="454"/>
                    <a:pt x="1694" y="455"/>
                    <a:pt x="1694" y="455"/>
                  </a:cubicBezTo>
                  <a:cubicBezTo>
                    <a:pt x="1694" y="455"/>
                    <a:pt x="1694" y="454"/>
                    <a:pt x="1694" y="454"/>
                  </a:cubicBezTo>
                  <a:cubicBezTo>
                    <a:pt x="1694" y="454"/>
                    <a:pt x="1695" y="454"/>
                    <a:pt x="1695" y="454"/>
                  </a:cubicBezTo>
                  <a:cubicBezTo>
                    <a:pt x="1695" y="454"/>
                    <a:pt x="1695" y="454"/>
                    <a:pt x="1695" y="454"/>
                  </a:cubicBezTo>
                  <a:cubicBezTo>
                    <a:pt x="1695" y="454"/>
                    <a:pt x="1695" y="454"/>
                    <a:pt x="1695" y="454"/>
                  </a:cubicBezTo>
                  <a:cubicBezTo>
                    <a:pt x="1696" y="455"/>
                    <a:pt x="1696" y="455"/>
                    <a:pt x="1696" y="455"/>
                  </a:cubicBezTo>
                  <a:cubicBezTo>
                    <a:pt x="1696" y="455"/>
                    <a:pt x="1696" y="455"/>
                    <a:pt x="1696" y="455"/>
                  </a:cubicBezTo>
                  <a:cubicBezTo>
                    <a:pt x="1696" y="455"/>
                    <a:pt x="1696" y="454"/>
                    <a:pt x="1696" y="454"/>
                  </a:cubicBezTo>
                  <a:cubicBezTo>
                    <a:pt x="1697" y="454"/>
                    <a:pt x="1697" y="454"/>
                    <a:pt x="1697" y="454"/>
                  </a:cubicBezTo>
                  <a:cubicBezTo>
                    <a:pt x="1697" y="454"/>
                    <a:pt x="1697" y="454"/>
                    <a:pt x="1697" y="454"/>
                  </a:cubicBezTo>
                  <a:cubicBezTo>
                    <a:pt x="1697" y="454"/>
                    <a:pt x="1697" y="454"/>
                    <a:pt x="1698" y="454"/>
                  </a:cubicBezTo>
                  <a:cubicBezTo>
                    <a:pt x="1698" y="454"/>
                    <a:pt x="1698" y="453"/>
                    <a:pt x="1698" y="453"/>
                  </a:cubicBezTo>
                  <a:cubicBezTo>
                    <a:pt x="1698" y="453"/>
                    <a:pt x="1698" y="453"/>
                    <a:pt x="1698" y="453"/>
                  </a:cubicBezTo>
                  <a:cubicBezTo>
                    <a:pt x="1699" y="453"/>
                    <a:pt x="1699" y="453"/>
                    <a:pt x="1699" y="453"/>
                  </a:cubicBezTo>
                  <a:cubicBezTo>
                    <a:pt x="1699" y="453"/>
                    <a:pt x="1699" y="454"/>
                    <a:pt x="1699" y="454"/>
                  </a:cubicBezTo>
                  <a:cubicBezTo>
                    <a:pt x="1699" y="454"/>
                    <a:pt x="1699" y="453"/>
                    <a:pt x="1699" y="453"/>
                  </a:cubicBezTo>
                  <a:cubicBezTo>
                    <a:pt x="1699" y="453"/>
                    <a:pt x="1700" y="453"/>
                    <a:pt x="1700" y="453"/>
                  </a:cubicBezTo>
                  <a:cubicBezTo>
                    <a:pt x="1700" y="453"/>
                    <a:pt x="1700" y="452"/>
                    <a:pt x="1700" y="452"/>
                  </a:cubicBezTo>
                  <a:cubicBezTo>
                    <a:pt x="1700" y="452"/>
                    <a:pt x="1700" y="452"/>
                    <a:pt x="1701" y="452"/>
                  </a:cubicBezTo>
                  <a:cubicBezTo>
                    <a:pt x="1701" y="452"/>
                    <a:pt x="1701" y="452"/>
                    <a:pt x="1701" y="452"/>
                  </a:cubicBezTo>
                  <a:cubicBezTo>
                    <a:pt x="1701" y="452"/>
                    <a:pt x="1701" y="452"/>
                    <a:pt x="1701" y="452"/>
                  </a:cubicBezTo>
                  <a:cubicBezTo>
                    <a:pt x="1701" y="452"/>
                    <a:pt x="1702" y="451"/>
                    <a:pt x="1702" y="451"/>
                  </a:cubicBezTo>
                  <a:cubicBezTo>
                    <a:pt x="1702" y="451"/>
                    <a:pt x="1702" y="452"/>
                    <a:pt x="1702" y="452"/>
                  </a:cubicBezTo>
                  <a:cubicBezTo>
                    <a:pt x="1702" y="452"/>
                    <a:pt x="1702" y="451"/>
                    <a:pt x="1702" y="451"/>
                  </a:cubicBezTo>
                  <a:cubicBezTo>
                    <a:pt x="1702" y="451"/>
                    <a:pt x="1703" y="451"/>
                    <a:pt x="1703" y="451"/>
                  </a:cubicBezTo>
                  <a:cubicBezTo>
                    <a:pt x="1703" y="451"/>
                    <a:pt x="1703" y="451"/>
                    <a:pt x="1703" y="451"/>
                  </a:cubicBezTo>
                  <a:cubicBezTo>
                    <a:pt x="1703" y="451"/>
                    <a:pt x="1703" y="451"/>
                    <a:pt x="1703" y="451"/>
                  </a:cubicBezTo>
                  <a:cubicBezTo>
                    <a:pt x="1704" y="450"/>
                    <a:pt x="1704" y="450"/>
                    <a:pt x="1704" y="450"/>
                  </a:cubicBezTo>
                  <a:cubicBezTo>
                    <a:pt x="1704" y="450"/>
                    <a:pt x="1704" y="450"/>
                    <a:pt x="1704" y="449"/>
                  </a:cubicBezTo>
                  <a:cubicBezTo>
                    <a:pt x="1704" y="449"/>
                    <a:pt x="1704" y="449"/>
                    <a:pt x="1704" y="449"/>
                  </a:cubicBezTo>
                  <a:cubicBezTo>
                    <a:pt x="1705" y="449"/>
                    <a:pt x="1705" y="449"/>
                    <a:pt x="1705" y="449"/>
                  </a:cubicBezTo>
                  <a:cubicBezTo>
                    <a:pt x="1705" y="449"/>
                    <a:pt x="1705" y="448"/>
                    <a:pt x="1705" y="448"/>
                  </a:cubicBezTo>
                  <a:cubicBezTo>
                    <a:pt x="1705" y="448"/>
                    <a:pt x="1706" y="449"/>
                    <a:pt x="1706" y="449"/>
                  </a:cubicBezTo>
                  <a:cubicBezTo>
                    <a:pt x="1706" y="448"/>
                    <a:pt x="1706" y="448"/>
                    <a:pt x="1706" y="448"/>
                  </a:cubicBezTo>
                  <a:cubicBezTo>
                    <a:pt x="1706" y="448"/>
                    <a:pt x="1706" y="448"/>
                    <a:pt x="1706" y="448"/>
                  </a:cubicBezTo>
                  <a:cubicBezTo>
                    <a:pt x="1707" y="448"/>
                    <a:pt x="1707" y="448"/>
                    <a:pt x="1707" y="448"/>
                  </a:cubicBezTo>
                  <a:cubicBezTo>
                    <a:pt x="1707" y="448"/>
                    <a:pt x="1707" y="448"/>
                    <a:pt x="1707" y="447"/>
                  </a:cubicBezTo>
                  <a:cubicBezTo>
                    <a:pt x="1707" y="447"/>
                    <a:pt x="1707" y="447"/>
                    <a:pt x="1707" y="446"/>
                  </a:cubicBezTo>
                  <a:cubicBezTo>
                    <a:pt x="1707" y="446"/>
                    <a:pt x="1708" y="446"/>
                    <a:pt x="1708" y="446"/>
                  </a:cubicBezTo>
                  <a:cubicBezTo>
                    <a:pt x="1708" y="446"/>
                    <a:pt x="1708" y="446"/>
                    <a:pt x="1708" y="446"/>
                  </a:cubicBezTo>
                  <a:cubicBezTo>
                    <a:pt x="1708" y="446"/>
                    <a:pt x="1708" y="445"/>
                    <a:pt x="1709" y="445"/>
                  </a:cubicBezTo>
                  <a:cubicBezTo>
                    <a:pt x="1709" y="445"/>
                    <a:pt x="1709" y="446"/>
                    <a:pt x="1709" y="446"/>
                  </a:cubicBezTo>
                  <a:cubicBezTo>
                    <a:pt x="1709" y="446"/>
                    <a:pt x="1709" y="445"/>
                    <a:pt x="1709" y="445"/>
                  </a:cubicBezTo>
                  <a:cubicBezTo>
                    <a:pt x="1709" y="445"/>
                    <a:pt x="1709" y="446"/>
                    <a:pt x="1710" y="446"/>
                  </a:cubicBezTo>
                  <a:cubicBezTo>
                    <a:pt x="1710" y="446"/>
                    <a:pt x="1710" y="446"/>
                    <a:pt x="1710" y="445"/>
                  </a:cubicBezTo>
                  <a:cubicBezTo>
                    <a:pt x="1710" y="445"/>
                    <a:pt x="1710" y="445"/>
                    <a:pt x="1710" y="444"/>
                  </a:cubicBezTo>
                  <a:cubicBezTo>
                    <a:pt x="1710" y="444"/>
                    <a:pt x="1711" y="444"/>
                    <a:pt x="1711" y="444"/>
                  </a:cubicBezTo>
                  <a:cubicBezTo>
                    <a:pt x="1711" y="444"/>
                    <a:pt x="1711" y="445"/>
                    <a:pt x="1711" y="445"/>
                  </a:cubicBezTo>
                  <a:cubicBezTo>
                    <a:pt x="1711" y="445"/>
                    <a:pt x="1711" y="444"/>
                    <a:pt x="1712" y="444"/>
                  </a:cubicBezTo>
                  <a:cubicBezTo>
                    <a:pt x="1712" y="444"/>
                    <a:pt x="1712" y="445"/>
                    <a:pt x="1712" y="445"/>
                  </a:cubicBezTo>
                  <a:cubicBezTo>
                    <a:pt x="1712" y="445"/>
                    <a:pt x="1712" y="444"/>
                    <a:pt x="1712" y="444"/>
                  </a:cubicBezTo>
                  <a:cubicBezTo>
                    <a:pt x="1712" y="444"/>
                    <a:pt x="1712" y="444"/>
                    <a:pt x="1712" y="444"/>
                  </a:cubicBezTo>
                  <a:cubicBezTo>
                    <a:pt x="1713" y="444"/>
                    <a:pt x="1713" y="444"/>
                    <a:pt x="1713" y="444"/>
                  </a:cubicBezTo>
                  <a:cubicBezTo>
                    <a:pt x="1713" y="444"/>
                    <a:pt x="1713" y="444"/>
                    <a:pt x="1713" y="444"/>
                  </a:cubicBezTo>
                  <a:cubicBezTo>
                    <a:pt x="1713" y="444"/>
                    <a:pt x="1714" y="443"/>
                    <a:pt x="1714" y="443"/>
                  </a:cubicBezTo>
                  <a:cubicBezTo>
                    <a:pt x="1714" y="443"/>
                    <a:pt x="1714" y="443"/>
                    <a:pt x="1714" y="443"/>
                  </a:cubicBezTo>
                  <a:cubicBezTo>
                    <a:pt x="1714" y="443"/>
                    <a:pt x="1714" y="442"/>
                    <a:pt x="1714" y="442"/>
                  </a:cubicBezTo>
                  <a:cubicBezTo>
                    <a:pt x="1715" y="442"/>
                    <a:pt x="1715" y="442"/>
                    <a:pt x="1715" y="442"/>
                  </a:cubicBezTo>
                  <a:cubicBezTo>
                    <a:pt x="1715" y="442"/>
                    <a:pt x="1715" y="442"/>
                    <a:pt x="1715" y="442"/>
                  </a:cubicBezTo>
                  <a:cubicBezTo>
                    <a:pt x="1715" y="442"/>
                    <a:pt x="1715" y="441"/>
                    <a:pt x="1715" y="441"/>
                  </a:cubicBezTo>
                  <a:cubicBezTo>
                    <a:pt x="1716" y="441"/>
                    <a:pt x="1716" y="441"/>
                    <a:pt x="1716" y="441"/>
                  </a:cubicBezTo>
                  <a:cubicBezTo>
                    <a:pt x="1716" y="441"/>
                    <a:pt x="1716" y="442"/>
                    <a:pt x="1716" y="442"/>
                  </a:cubicBezTo>
                  <a:cubicBezTo>
                    <a:pt x="1716" y="442"/>
                    <a:pt x="1716" y="442"/>
                    <a:pt x="1717" y="442"/>
                  </a:cubicBezTo>
                  <a:cubicBezTo>
                    <a:pt x="1717" y="442"/>
                    <a:pt x="1717" y="442"/>
                    <a:pt x="1717" y="442"/>
                  </a:cubicBezTo>
                  <a:cubicBezTo>
                    <a:pt x="1717" y="442"/>
                    <a:pt x="1717" y="441"/>
                    <a:pt x="1717" y="441"/>
                  </a:cubicBezTo>
                  <a:cubicBezTo>
                    <a:pt x="1717" y="441"/>
                    <a:pt x="1717" y="441"/>
                    <a:pt x="1718" y="441"/>
                  </a:cubicBezTo>
                  <a:cubicBezTo>
                    <a:pt x="1718" y="441"/>
                    <a:pt x="1718" y="441"/>
                    <a:pt x="1718" y="441"/>
                  </a:cubicBezTo>
                  <a:cubicBezTo>
                    <a:pt x="1718" y="441"/>
                    <a:pt x="1718" y="440"/>
                    <a:pt x="1718" y="440"/>
                  </a:cubicBezTo>
                  <a:cubicBezTo>
                    <a:pt x="1718" y="440"/>
                    <a:pt x="1719" y="441"/>
                    <a:pt x="1719" y="440"/>
                  </a:cubicBezTo>
                  <a:cubicBezTo>
                    <a:pt x="1719" y="440"/>
                    <a:pt x="1719" y="439"/>
                    <a:pt x="1719" y="439"/>
                  </a:cubicBezTo>
                  <a:cubicBezTo>
                    <a:pt x="1719" y="439"/>
                    <a:pt x="1719" y="440"/>
                    <a:pt x="1720" y="440"/>
                  </a:cubicBezTo>
                  <a:cubicBezTo>
                    <a:pt x="1720" y="440"/>
                    <a:pt x="1720" y="439"/>
                    <a:pt x="1720" y="439"/>
                  </a:cubicBezTo>
                  <a:cubicBezTo>
                    <a:pt x="1720" y="439"/>
                    <a:pt x="1720" y="439"/>
                    <a:pt x="1720" y="439"/>
                  </a:cubicBezTo>
                  <a:cubicBezTo>
                    <a:pt x="1720" y="439"/>
                    <a:pt x="1720" y="439"/>
                    <a:pt x="1720" y="439"/>
                  </a:cubicBezTo>
                  <a:cubicBezTo>
                    <a:pt x="1721" y="439"/>
                    <a:pt x="1721" y="439"/>
                    <a:pt x="1721" y="439"/>
                  </a:cubicBezTo>
                  <a:cubicBezTo>
                    <a:pt x="1721" y="439"/>
                    <a:pt x="1721" y="439"/>
                    <a:pt x="1721" y="439"/>
                  </a:cubicBezTo>
                  <a:cubicBezTo>
                    <a:pt x="1721" y="439"/>
                    <a:pt x="1722" y="439"/>
                    <a:pt x="1722" y="439"/>
                  </a:cubicBezTo>
                  <a:cubicBezTo>
                    <a:pt x="1722" y="439"/>
                    <a:pt x="1722" y="439"/>
                    <a:pt x="1722" y="439"/>
                  </a:cubicBezTo>
                  <a:cubicBezTo>
                    <a:pt x="1722" y="439"/>
                    <a:pt x="1722" y="439"/>
                    <a:pt x="1722" y="439"/>
                  </a:cubicBezTo>
                  <a:cubicBezTo>
                    <a:pt x="1723" y="439"/>
                    <a:pt x="1723" y="439"/>
                    <a:pt x="1723" y="439"/>
                  </a:cubicBezTo>
                  <a:cubicBezTo>
                    <a:pt x="1723" y="439"/>
                    <a:pt x="1723" y="438"/>
                    <a:pt x="1723" y="438"/>
                  </a:cubicBezTo>
                  <a:cubicBezTo>
                    <a:pt x="1723" y="438"/>
                    <a:pt x="1723" y="438"/>
                    <a:pt x="1723" y="438"/>
                  </a:cubicBezTo>
                  <a:cubicBezTo>
                    <a:pt x="1724" y="438"/>
                    <a:pt x="1724" y="438"/>
                    <a:pt x="1724" y="438"/>
                  </a:cubicBezTo>
                  <a:cubicBezTo>
                    <a:pt x="1724" y="438"/>
                    <a:pt x="1724" y="438"/>
                    <a:pt x="1724" y="438"/>
                  </a:cubicBezTo>
                  <a:cubicBezTo>
                    <a:pt x="1724" y="438"/>
                    <a:pt x="1724" y="437"/>
                    <a:pt x="1725" y="437"/>
                  </a:cubicBezTo>
                  <a:cubicBezTo>
                    <a:pt x="1725" y="437"/>
                    <a:pt x="1725" y="437"/>
                    <a:pt x="1725" y="437"/>
                  </a:cubicBezTo>
                  <a:cubicBezTo>
                    <a:pt x="1725" y="437"/>
                    <a:pt x="1725" y="437"/>
                    <a:pt x="1725" y="437"/>
                  </a:cubicBezTo>
                  <a:cubicBezTo>
                    <a:pt x="1725" y="437"/>
                    <a:pt x="1725" y="437"/>
                    <a:pt x="1726" y="437"/>
                  </a:cubicBezTo>
                  <a:cubicBezTo>
                    <a:pt x="1726" y="437"/>
                    <a:pt x="1726" y="437"/>
                    <a:pt x="1726" y="437"/>
                  </a:cubicBezTo>
                  <a:cubicBezTo>
                    <a:pt x="1726" y="437"/>
                    <a:pt x="1726" y="437"/>
                    <a:pt x="1726" y="437"/>
                  </a:cubicBezTo>
                  <a:cubicBezTo>
                    <a:pt x="1726" y="437"/>
                    <a:pt x="1727" y="437"/>
                    <a:pt x="1727" y="437"/>
                  </a:cubicBezTo>
                  <a:cubicBezTo>
                    <a:pt x="1727" y="437"/>
                    <a:pt x="1727" y="437"/>
                    <a:pt x="1727" y="437"/>
                  </a:cubicBezTo>
                  <a:cubicBezTo>
                    <a:pt x="1727" y="437"/>
                    <a:pt x="1727" y="436"/>
                    <a:pt x="1728" y="436"/>
                  </a:cubicBezTo>
                  <a:cubicBezTo>
                    <a:pt x="1728" y="436"/>
                    <a:pt x="1728" y="436"/>
                    <a:pt x="1728" y="436"/>
                  </a:cubicBezTo>
                  <a:cubicBezTo>
                    <a:pt x="1728" y="436"/>
                    <a:pt x="1728" y="436"/>
                    <a:pt x="1728" y="436"/>
                  </a:cubicBezTo>
                  <a:cubicBezTo>
                    <a:pt x="1728" y="436"/>
                    <a:pt x="1728" y="436"/>
                    <a:pt x="1729" y="436"/>
                  </a:cubicBezTo>
                  <a:cubicBezTo>
                    <a:pt x="1729" y="436"/>
                    <a:pt x="1729" y="435"/>
                    <a:pt x="1729" y="435"/>
                  </a:cubicBezTo>
                  <a:cubicBezTo>
                    <a:pt x="1729" y="435"/>
                    <a:pt x="1729" y="436"/>
                    <a:pt x="1729" y="436"/>
                  </a:cubicBezTo>
                  <a:cubicBezTo>
                    <a:pt x="1729" y="436"/>
                    <a:pt x="1730" y="435"/>
                    <a:pt x="1730" y="435"/>
                  </a:cubicBezTo>
                  <a:cubicBezTo>
                    <a:pt x="1730" y="435"/>
                    <a:pt x="1730" y="435"/>
                    <a:pt x="1730" y="435"/>
                  </a:cubicBezTo>
                  <a:cubicBezTo>
                    <a:pt x="1730" y="436"/>
                    <a:pt x="1730" y="436"/>
                    <a:pt x="1730" y="436"/>
                  </a:cubicBezTo>
                  <a:cubicBezTo>
                    <a:pt x="1731" y="436"/>
                    <a:pt x="1731" y="435"/>
                    <a:pt x="1731" y="435"/>
                  </a:cubicBezTo>
                  <a:cubicBezTo>
                    <a:pt x="1731" y="435"/>
                    <a:pt x="1731" y="435"/>
                    <a:pt x="1731" y="435"/>
                  </a:cubicBezTo>
                  <a:cubicBezTo>
                    <a:pt x="1731" y="435"/>
                    <a:pt x="1731" y="435"/>
                    <a:pt x="1731" y="435"/>
                  </a:cubicBezTo>
                  <a:cubicBezTo>
                    <a:pt x="1732" y="435"/>
                    <a:pt x="1732" y="435"/>
                    <a:pt x="1732" y="435"/>
                  </a:cubicBezTo>
                  <a:cubicBezTo>
                    <a:pt x="1732" y="435"/>
                    <a:pt x="1732" y="434"/>
                    <a:pt x="1732" y="434"/>
                  </a:cubicBezTo>
                  <a:cubicBezTo>
                    <a:pt x="1732" y="434"/>
                    <a:pt x="1733" y="434"/>
                    <a:pt x="1733" y="434"/>
                  </a:cubicBezTo>
                  <a:cubicBezTo>
                    <a:pt x="1733" y="434"/>
                    <a:pt x="1733" y="434"/>
                    <a:pt x="1733" y="434"/>
                  </a:cubicBezTo>
                  <a:cubicBezTo>
                    <a:pt x="1733" y="434"/>
                    <a:pt x="1733" y="434"/>
                    <a:pt x="1733" y="434"/>
                  </a:cubicBezTo>
                  <a:cubicBezTo>
                    <a:pt x="1733" y="434"/>
                    <a:pt x="1733" y="434"/>
                    <a:pt x="1734" y="434"/>
                  </a:cubicBezTo>
                  <a:cubicBezTo>
                    <a:pt x="1734" y="434"/>
                    <a:pt x="1734" y="434"/>
                    <a:pt x="1734" y="434"/>
                  </a:cubicBezTo>
                  <a:cubicBezTo>
                    <a:pt x="1734" y="434"/>
                    <a:pt x="1734" y="434"/>
                    <a:pt x="1734" y="434"/>
                  </a:cubicBezTo>
                  <a:cubicBezTo>
                    <a:pt x="1735" y="434"/>
                    <a:pt x="1735" y="434"/>
                    <a:pt x="1735" y="433"/>
                  </a:cubicBezTo>
                  <a:cubicBezTo>
                    <a:pt x="1735" y="433"/>
                    <a:pt x="1735" y="434"/>
                    <a:pt x="1735" y="433"/>
                  </a:cubicBezTo>
                  <a:cubicBezTo>
                    <a:pt x="1735" y="433"/>
                    <a:pt x="1735" y="433"/>
                    <a:pt x="1736" y="433"/>
                  </a:cubicBezTo>
                  <a:cubicBezTo>
                    <a:pt x="1736" y="433"/>
                    <a:pt x="1736" y="434"/>
                    <a:pt x="1736" y="433"/>
                  </a:cubicBezTo>
                  <a:cubicBezTo>
                    <a:pt x="1736" y="433"/>
                    <a:pt x="1736" y="432"/>
                    <a:pt x="1736" y="432"/>
                  </a:cubicBezTo>
                  <a:cubicBezTo>
                    <a:pt x="1736" y="432"/>
                    <a:pt x="1736" y="432"/>
                    <a:pt x="1737" y="432"/>
                  </a:cubicBezTo>
                  <a:cubicBezTo>
                    <a:pt x="1737" y="432"/>
                    <a:pt x="1737" y="432"/>
                    <a:pt x="1737" y="432"/>
                  </a:cubicBezTo>
                  <a:cubicBezTo>
                    <a:pt x="1737" y="432"/>
                    <a:pt x="1737" y="432"/>
                    <a:pt x="1737" y="432"/>
                  </a:cubicBezTo>
                  <a:cubicBezTo>
                    <a:pt x="1737" y="431"/>
                    <a:pt x="1738" y="432"/>
                    <a:pt x="1738" y="432"/>
                  </a:cubicBezTo>
                  <a:cubicBezTo>
                    <a:pt x="1738" y="432"/>
                    <a:pt x="1738" y="431"/>
                    <a:pt x="1738" y="431"/>
                  </a:cubicBezTo>
                  <a:cubicBezTo>
                    <a:pt x="1738" y="432"/>
                    <a:pt x="1738" y="432"/>
                    <a:pt x="1738" y="432"/>
                  </a:cubicBezTo>
                  <a:cubicBezTo>
                    <a:pt x="1738" y="432"/>
                    <a:pt x="1739" y="431"/>
                    <a:pt x="1739" y="431"/>
                  </a:cubicBezTo>
                  <a:cubicBezTo>
                    <a:pt x="1739" y="431"/>
                    <a:pt x="1739" y="432"/>
                    <a:pt x="1739" y="432"/>
                  </a:cubicBezTo>
                  <a:cubicBezTo>
                    <a:pt x="1739" y="432"/>
                    <a:pt x="1739" y="431"/>
                    <a:pt x="1739" y="431"/>
                  </a:cubicBezTo>
                  <a:cubicBezTo>
                    <a:pt x="1740" y="431"/>
                    <a:pt x="1740" y="430"/>
                    <a:pt x="1740" y="430"/>
                  </a:cubicBezTo>
                  <a:cubicBezTo>
                    <a:pt x="1740" y="430"/>
                    <a:pt x="1740" y="430"/>
                    <a:pt x="1740" y="430"/>
                  </a:cubicBezTo>
                  <a:cubicBezTo>
                    <a:pt x="1740" y="429"/>
                    <a:pt x="1741" y="429"/>
                    <a:pt x="1741" y="429"/>
                  </a:cubicBezTo>
                  <a:cubicBezTo>
                    <a:pt x="1741" y="429"/>
                    <a:pt x="1741" y="429"/>
                    <a:pt x="1741" y="429"/>
                  </a:cubicBezTo>
                  <a:cubicBezTo>
                    <a:pt x="1741" y="429"/>
                    <a:pt x="1741" y="429"/>
                    <a:pt x="1741" y="429"/>
                  </a:cubicBezTo>
                  <a:cubicBezTo>
                    <a:pt x="1741" y="429"/>
                    <a:pt x="1741" y="429"/>
                    <a:pt x="1742" y="429"/>
                  </a:cubicBezTo>
                  <a:cubicBezTo>
                    <a:pt x="1742" y="429"/>
                    <a:pt x="1742" y="429"/>
                    <a:pt x="1742" y="429"/>
                  </a:cubicBezTo>
                  <a:cubicBezTo>
                    <a:pt x="1742" y="429"/>
                    <a:pt x="1742" y="429"/>
                    <a:pt x="1742" y="429"/>
                  </a:cubicBezTo>
                  <a:cubicBezTo>
                    <a:pt x="1743" y="429"/>
                    <a:pt x="1743" y="429"/>
                    <a:pt x="1743" y="429"/>
                  </a:cubicBezTo>
                  <a:cubicBezTo>
                    <a:pt x="1743" y="429"/>
                    <a:pt x="1743" y="429"/>
                    <a:pt x="1743" y="429"/>
                  </a:cubicBezTo>
                  <a:cubicBezTo>
                    <a:pt x="1743" y="429"/>
                    <a:pt x="1743" y="429"/>
                    <a:pt x="1744" y="429"/>
                  </a:cubicBezTo>
                  <a:cubicBezTo>
                    <a:pt x="1744" y="429"/>
                    <a:pt x="1744" y="429"/>
                    <a:pt x="1744" y="429"/>
                  </a:cubicBezTo>
                  <a:cubicBezTo>
                    <a:pt x="1744" y="429"/>
                    <a:pt x="1744" y="428"/>
                    <a:pt x="1744" y="428"/>
                  </a:cubicBezTo>
                  <a:cubicBezTo>
                    <a:pt x="1744" y="428"/>
                    <a:pt x="1744" y="428"/>
                    <a:pt x="1745" y="428"/>
                  </a:cubicBezTo>
                  <a:cubicBezTo>
                    <a:pt x="1745" y="428"/>
                    <a:pt x="1745" y="428"/>
                    <a:pt x="1745" y="428"/>
                  </a:cubicBezTo>
                  <a:cubicBezTo>
                    <a:pt x="1745" y="427"/>
                    <a:pt x="1745" y="427"/>
                    <a:pt x="1745" y="427"/>
                  </a:cubicBezTo>
                  <a:cubicBezTo>
                    <a:pt x="1745" y="427"/>
                    <a:pt x="1746" y="428"/>
                    <a:pt x="1746" y="428"/>
                  </a:cubicBezTo>
                  <a:cubicBezTo>
                    <a:pt x="1746" y="428"/>
                    <a:pt x="1746" y="428"/>
                    <a:pt x="1746" y="428"/>
                  </a:cubicBezTo>
                  <a:cubicBezTo>
                    <a:pt x="1746" y="428"/>
                    <a:pt x="1746" y="428"/>
                    <a:pt x="1746" y="428"/>
                  </a:cubicBezTo>
                  <a:cubicBezTo>
                    <a:pt x="1746" y="428"/>
                    <a:pt x="1747" y="428"/>
                    <a:pt x="1747" y="428"/>
                  </a:cubicBezTo>
                  <a:cubicBezTo>
                    <a:pt x="1747" y="428"/>
                    <a:pt x="1747" y="427"/>
                    <a:pt x="1747" y="427"/>
                  </a:cubicBezTo>
                  <a:cubicBezTo>
                    <a:pt x="1747" y="427"/>
                    <a:pt x="1747" y="427"/>
                    <a:pt x="1747" y="427"/>
                  </a:cubicBezTo>
                  <a:cubicBezTo>
                    <a:pt x="1748" y="427"/>
                    <a:pt x="1748" y="427"/>
                    <a:pt x="1748" y="427"/>
                  </a:cubicBezTo>
                  <a:cubicBezTo>
                    <a:pt x="1748" y="427"/>
                    <a:pt x="1748" y="426"/>
                    <a:pt x="1748" y="426"/>
                  </a:cubicBezTo>
                  <a:cubicBezTo>
                    <a:pt x="1748" y="426"/>
                    <a:pt x="1749" y="426"/>
                    <a:pt x="1749" y="426"/>
                  </a:cubicBezTo>
                  <a:cubicBezTo>
                    <a:pt x="1749" y="426"/>
                    <a:pt x="1749" y="426"/>
                    <a:pt x="1749" y="426"/>
                  </a:cubicBezTo>
                  <a:cubicBezTo>
                    <a:pt x="1749" y="426"/>
                    <a:pt x="1749" y="426"/>
                    <a:pt x="1749" y="426"/>
                  </a:cubicBezTo>
                  <a:cubicBezTo>
                    <a:pt x="1749" y="426"/>
                    <a:pt x="1749" y="426"/>
                    <a:pt x="1750" y="426"/>
                  </a:cubicBezTo>
                  <a:cubicBezTo>
                    <a:pt x="1750" y="426"/>
                    <a:pt x="1750" y="426"/>
                    <a:pt x="1750" y="426"/>
                  </a:cubicBezTo>
                  <a:cubicBezTo>
                    <a:pt x="1750" y="426"/>
                    <a:pt x="1750" y="426"/>
                    <a:pt x="1750" y="426"/>
                  </a:cubicBezTo>
                  <a:cubicBezTo>
                    <a:pt x="1751" y="426"/>
                    <a:pt x="1751" y="426"/>
                    <a:pt x="1751" y="426"/>
                  </a:cubicBezTo>
                  <a:cubicBezTo>
                    <a:pt x="1751" y="426"/>
                    <a:pt x="1751" y="426"/>
                    <a:pt x="1751" y="426"/>
                  </a:cubicBezTo>
                  <a:cubicBezTo>
                    <a:pt x="1751" y="426"/>
                    <a:pt x="1751" y="426"/>
                    <a:pt x="1752" y="426"/>
                  </a:cubicBezTo>
                  <a:cubicBezTo>
                    <a:pt x="1752" y="426"/>
                    <a:pt x="1752" y="425"/>
                    <a:pt x="1752" y="425"/>
                  </a:cubicBezTo>
                  <a:cubicBezTo>
                    <a:pt x="1752" y="425"/>
                    <a:pt x="1752" y="425"/>
                    <a:pt x="1752" y="425"/>
                  </a:cubicBezTo>
                  <a:cubicBezTo>
                    <a:pt x="1752" y="425"/>
                    <a:pt x="1752" y="425"/>
                    <a:pt x="1753" y="425"/>
                  </a:cubicBezTo>
                  <a:cubicBezTo>
                    <a:pt x="1753" y="425"/>
                    <a:pt x="1753" y="425"/>
                    <a:pt x="1753" y="425"/>
                  </a:cubicBezTo>
                  <a:cubicBezTo>
                    <a:pt x="1753" y="425"/>
                    <a:pt x="1753" y="425"/>
                    <a:pt x="1753" y="425"/>
                  </a:cubicBezTo>
                  <a:cubicBezTo>
                    <a:pt x="1753" y="425"/>
                    <a:pt x="1754" y="425"/>
                    <a:pt x="1754" y="425"/>
                  </a:cubicBezTo>
                  <a:cubicBezTo>
                    <a:pt x="1754" y="425"/>
                    <a:pt x="1754" y="426"/>
                    <a:pt x="1754" y="426"/>
                  </a:cubicBezTo>
                  <a:cubicBezTo>
                    <a:pt x="1754" y="425"/>
                    <a:pt x="1754" y="425"/>
                    <a:pt x="1754" y="425"/>
                  </a:cubicBezTo>
                  <a:cubicBezTo>
                    <a:pt x="1754" y="424"/>
                    <a:pt x="1755" y="424"/>
                    <a:pt x="1755" y="424"/>
                  </a:cubicBezTo>
                  <a:cubicBezTo>
                    <a:pt x="1755" y="423"/>
                    <a:pt x="1755" y="424"/>
                    <a:pt x="1755" y="423"/>
                  </a:cubicBezTo>
                  <a:cubicBezTo>
                    <a:pt x="1755" y="423"/>
                    <a:pt x="1755" y="423"/>
                    <a:pt x="1756" y="423"/>
                  </a:cubicBezTo>
                  <a:cubicBezTo>
                    <a:pt x="1756" y="423"/>
                    <a:pt x="1756" y="424"/>
                    <a:pt x="1756" y="424"/>
                  </a:cubicBezTo>
                  <a:cubicBezTo>
                    <a:pt x="1756" y="424"/>
                    <a:pt x="1756" y="423"/>
                    <a:pt x="1756" y="423"/>
                  </a:cubicBezTo>
                  <a:cubicBezTo>
                    <a:pt x="1756" y="423"/>
                    <a:pt x="1757" y="424"/>
                    <a:pt x="1757" y="424"/>
                  </a:cubicBezTo>
                  <a:cubicBezTo>
                    <a:pt x="1757" y="424"/>
                    <a:pt x="1757" y="424"/>
                    <a:pt x="1757" y="424"/>
                  </a:cubicBezTo>
                  <a:cubicBezTo>
                    <a:pt x="1757" y="424"/>
                    <a:pt x="1757" y="423"/>
                    <a:pt x="1757" y="424"/>
                  </a:cubicBezTo>
                  <a:cubicBezTo>
                    <a:pt x="1757" y="424"/>
                    <a:pt x="1758" y="424"/>
                    <a:pt x="1758" y="424"/>
                  </a:cubicBezTo>
                  <a:cubicBezTo>
                    <a:pt x="1758" y="424"/>
                    <a:pt x="1758" y="424"/>
                    <a:pt x="1758" y="424"/>
                  </a:cubicBezTo>
                  <a:cubicBezTo>
                    <a:pt x="1758" y="423"/>
                    <a:pt x="1758" y="423"/>
                    <a:pt x="1758" y="422"/>
                  </a:cubicBezTo>
                  <a:cubicBezTo>
                    <a:pt x="1759" y="422"/>
                    <a:pt x="1759" y="423"/>
                    <a:pt x="1759" y="423"/>
                  </a:cubicBezTo>
                  <a:cubicBezTo>
                    <a:pt x="1759" y="423"/>
                    <a:pt x="1759" y="423"/>
                    <a:pt x="1759" y="423"/>
                  </a:cubicBezTo>
                  <a:cubicBezTo>
                    <a:pt x="1759" y="423"/>
                    <a:pt x="1760" y="423"/>
                    <a:pt x="1760" y="423"/>
                  </a:cubicBezTo>
                  <a:cubicBezTo>
                    <a:pt x="1760" y="423"/>
                    <a:pt x="1760" y="423"/>
                    <a:pt x="1760" y="423"/>
                  </a:cubicBezTo>
                  <a:cubicBezTo>
                    <a:pt x="1760" y="423"/>
                    <a:pt x="1760" y="423"/>
                    <a:pt x="1760" y="423"/>
                  </a:cubicBezTo>
                  <a:cubicBezTo>
                    <a:pt x="1760" y="423"/>
                    <a:pt x="1760" y="423"/>
                    <a:pt x="1761" y="423"/>
                  </a:cubicBezTo>
                  <a:cubicBezTo>
                    <a:pt x="1761" y="423"/>
                    <a:pt x="1761" y="423"/>
                    <a:pt x="1761" y="422"/>
                  </a:cubicBezTo>
                  <a:cubicBezTo>
                    <a:pt x="1761" y="422"/>
                    <a:pt x="1761" y="423"/>
                    <a:pt x="1761" y="423"/>
                  </a:cubicBezTo>
                  <a:cubicBezTo>
                    <a:pt x="1762" y="423"/>
                    <a:pt x="1762" y="423"/>
                    <a:pt x="1762" y="422"/>
                  </a:cubicBezTo>
                  <a:cubicBezTo>
                    <a:pt x="1762" y="422"/>
                    <a:pt x="1762" y="422"/>
                    <a:pt x="1762" y="422"/>
                  </a:cubicBezTo>
                  <a:cubicBezTo>
                    <a:pt x="1762" y="421"/>
                    <a:pt x="1762" y="422"/>
                    <a:pt x="1762" y="422"/>
                  </a:cubicBezTo>
                  <a:cubicBezTo>
                    <a:pt x="1762" y="422"/>
                    <a:pt x="1763" y="421"/>
                    <a:pt x="1763" y="421"/>
                  </a:cubicBezTo>
                  <a:cubicBezTo>
                    <a:pt x="1763" y="421"/>
                    <a:pt x="1763" y="421"/>
                    <a:pt x="1763" y="422"/>
                  </a:cubicBezTo>
                  <a:cubicBezTo>
                    <a:pt x="1763" y="422"/>
                    <a:pt x="1763" y="422"/>
                    <a:pt x="1764" y="422"/>
                  </a:cubicBezTo>
                  <a:cubicBezTo>
                    <a:pt x="1764" y="422"/>
                    <a:pt x="1764" y="421"/>
                    <a:pt x="1764" y="422"/>
                  </a:cubicBezTo>
                  <a:cubicBezTo>
                    <a:pt x="1764" y="422"/>
                    <a:pt x="1764" y="422"/>
                    <a:pt x="1764" y="422"/>
                  </a:cubicBezTo>
                  <a:cubicBezTo>
                    <a:pt x="1764" y="422"/>
                    <a:pt x="1765" y="421"/>
                    <a:pt x="1765" y="421"/>
                  </a:cubicBezTo>
                  <a:cubicBezTo>
                    <a:pt x="1765" y="421"/>
                    <a:pt x="1765" y="421"/>
                    <a:pt x="1765" y="421"/>
                  </a:cubicBezTo>
                  <a:cubicBezTo>
                    <a:pt x="1765" y="421"/>
                    <a:pt x="1765" y="421"/>
                    <a:pt x="1765" y="421"/>
                  </a:cubicBezTo>
                  <a:cubicBezTo>
                    <a:pt x="1765" y="421"/>
                    <a:pt x="1766" y="421"/>
                    <a:pt x="1766" y="421"/>
                  </a:cubicBezTo>
                  <a:cubicBezTo>
                    <a:pt x="1766" y="421"/>
                    <a:pt x="1766" y="421"/>
                    <a:pt x="1766" y="421"/>
                  </a:cubicBezTo>
                  <a:cubicBezTo>
                    <a:pt x="1766" y="420"/>
                    <a:pt x="1766" y="420"/>
                    <a:pt x="1766" y="420"/>
                  </a:cubicBezTo>
                  <a:cubicBezTo>
                    <a:pt x="1767" y="420"/>
                    <a:pt x="1767" y="421"/>
                    <a:pt x="1767" y="421"/>
                  </a:cubicBezTo>
                  <a:cubicBezTo>
                    <a:pt x="1767" y="421"/>
                    <a:pt x="1767" y="421"/>
                    <a:pt x="1767" y="420"/>
                  </a:cubicBezTo>
                  <a:cubicBezTo>
                    <a:pt x="1767" y="420"/>
                    <a:pt x="1767" y="420"/>
                    <a:pt x="1767" y="420"/>
                  </a:cubicBezTo>
                  <a:cubicBezTo>
                    <a:pt x="1768" y="420"/>
                    <a:pt x="1768" y="420"/>
                    <a:pt x="1768" y="420"/>
                  </a:cubicBezTo>
                  <a:cubicBezTo>
                    <a:pt x="1768" y="420"/>
                    <a:pt x="1768" y="420"/>
                    <a:pt x="1768" y="420"/>
                  </a:cubicBezTo>
                  <a:cubicBezTo>
                    <a:pt x="1768" y="420"/>
                    <a:pt x="1768" y="420"/>
                    <a:pt x="1769" y="420"/>
                  </a:cubicBezTo>
                  <a:cubicBezTo>
                    <a:pt x="1769" y="420"/>
                    <a:pt x="1769" y="420"/>
                    <a:pt x="1769" y="420"/>
                  </a:cubicBezTo>
                  <a:cubicBezTo>
                    <a:pt x="1769" y="419"/>
                    <a:pt x="1769" y="419"/>
                    <a:pt x="1769" y="419"/>
                  </a:cubicBezTo>
                  <a:cubicBezTo>
                    <a:pt x="1770" y="419"/>
                    <a:pt x="1770" y="419"/>
                    <a:pt x="1770" y="419"/>
                  </a:cubicBezTo>
                  <a:cubicBezTo>
                    <a:pt x="1770" y="419"/>
                    <a:pt x="1770" y="419"/>
                    <a:pt x="1770" y="419"/>
                  </a:cubicBezTo>
                  <a:cubicBezTo>
                    <a:pt x="1770" y="419"/>
                    <a:pt x="1770" y="419"/>
                    <a:pt x="1770" y="419"/>
                  </a:cubicBezTo>
                  <a:cubicBezTo>
                    <a:pt x="1770" y="419"/>
                    <a:pt x="1771" y="418"/>
                    <a:pt x="1771" y="418"/>
                  </a:cubicBezTo>
                  <a:cubicBezTo>
                    <a:pt x="1771" y="418"/>
                    <a:pt x="1771" y="419"/>
                    <a:pt x="1771" y="419"/>
                  </a:cubicBezTo>
                  <a:cubicBezTo>
                    <a:pt x="1771" y="419"/>
                    <a:pt x="1771" y="419"/>
                    <a:pt x="1772" y="419"/>
                  </a:cubicBezTo>
                  <a:cubicBezTo>
                    <a:pt x="1772" y="419"/>
                    <a:pt x="1772" y="419"/>
                    <a:pt x="1772" y="419"/>
                  </a:cubicBezTo>
                  <a:cubicBezTo>
                    <a:pt x="1772" y="419"/>
                    <a:pt x="1772" y="419"/>
                    <a:pt x="1772" y="419"/>
                  </a:cubicBezTo>
                  <a:cubicBezTo>
                    <a:pt x="1772" y="419"/>
                    <a:pt x="1773" y="419"/>
                    <a:pt x="1773" y="418"/>
                  </a:cubicBezTo>
                  <a:cubicBezTo>
                    <a:pt x="1773" y="418"/>
                    <a:pt x="1773" y="418"/>
                    <a:pt x="1773" y="418"/>
                  </a:cubicBezTo>
                  <a:cubicBezTo>
                    <a:pt x="1773" y="418"/>
                    <a:pt x="1773" y="418"/>
                    <a:pt x="1773" y="418"/>
                  </a:cubicBezTo>
                  <a:cubicBezTo>
                    <a:pt x="1773" y="417"/>
                    <a:pt x="1774" y="418"/>
                    <a:pt x="1774" y="418"/>
                  </a:cubicBezTo>
                  <a:cubicBezTo>
                    <a:pt x="1774" y="418"/>
                    <a:pt x="1774" y="418"/>
                    <a:pt x="1774" y="418"/>
                  </a:cubicBezTo>
                  <a:cubicBezTo>
                    <a:pt x="1774" y="418"/>
                    <a:pt x="1774" y="418"/>
                    <a:pt x="1774" y="418"/>
                  </a:cubicBezTo>
                  <a:cubicBezTo>
                    <a:pt x="1775" y="418"/>
                    <a:pt x="1775" y="417"/>
                    <a:pt x="1775" y="417"/>
                  </a:cubicBezTo>
                  <a:cubicBezTo>
                    <a:pt x="1775" y="417"/>
                    <a:pt x="1775" y="417"/>
                    <a:pt x="1775" y="418"/>
                  </a:cubicBezTo>
                  <a:cubicBezTo>
                    <a:pt x="1775" y="418"/>
                    <a:pt x="1775" y="418"/>
                    <a:pt x="1775" y="418"/>
                  </a:cubicBezTo>
                  <a:cubicBezTo>
                    <a:pt x="1776" y="418"/>
                    <a:pt x="1776" y="418"/>
                    <a:pt x="1776" y="418"/>
                  </a:cubicBezTo>
                  <a:cubicBezTo>
                    <a:pt x="1776" y="418"/>
                    <a:pt x="1776" y="418"/>
                    <a:pt x="1776" y="418"/>
                  </a:cubicBezTo>
                  <a:cubicBezTo>
                    <a:pt x="1776" y="418"/>
                    <a:pt x="1776" y="418"/>
                    <a:pt x="1777" y="417"/>
                  </a:cubicBezTo>
                  <a:cubicBezTo>
                    <a:pt x="1777" y="417"/>
                    <a:pt x="1777" y="417"/>
                    <a:pt x="1777" y="417"/>
                  </a:cubicBezTo>
                  <a:cubicBezTo>
                    <a:pt x="1777" y="417"/>
                    <a:pt x="1777" y="417"/>
                    <a:pt x="1777" y="417"/>
                  </a:cubicBezTo>
                  <a:cubicBezTo>
                    <a:pt x="1778" y="417"/>
                    <a:pt x="1778" y="416"/>
                    <a:pt x="1778" y="416"/>
                  </a:cubicBezTo>
                  <a:cubicBezTo>
                    <a:pt x="1778" y="416"/>
                    <a:pt x="1778" y="416"/>
                    <a:pt x="1778" y="416"/>
                  </a:cubicBezTo>
                  <a:cubicBezTo>
                    <a:pt x="1778" y="416"/>
                    <a:pt x="1778" y="417"/>
                    <a:pt x="1778" y="417"/>
                  </a:cubicBezTo>
                  <a:cubicBezTo>
                    <a:pt x="1778" y="417"/>
                    <a:pt x="1779" y="415"/>
                    <a:pt x="1779" y="415"/>
                  </a:cubicBezTo>
                  <a:cubicBezTo>
                    <a:pt x="1779" y="415"/>
                    <a:pt x="1779" y="415"/>
                    <a:pt x="1779" y="415"/>
                  </a:cubicBezTo>
                  <a:cubicBezTo>
                    <a:pt x="1779" y="416"/>
                    <a:pt x="1779" y="416"/>
                    <a:pt x="1780" y="416"/>
                  </a:cubicBezTo>
                  <a:cubicBezTo>
                    <a:pt x="1780" y="416"/>
                    <a:pt x="1780" y="416"/>
                    <a:pt x="1780" y="415"/>
                  </a:cubicBezTo>
                  <a:cubicBezTo>
                    <a:pt x="1780" y="415"/>
                    <a:pt x="1780" y="415"/>
                    <a:pt x="1780" y="415"/>
                  </a:cubicBezTo>
                  <a:cubicBezTo>
                    <a:pt x="1780" y="414"/>
                    <a:pt x="1781" y="414"/>
                    <a:pt x="1781" y="414"/>
                  </a:cubicBezTo>
                  <a:cubicBezTo>
                    <a:pt x="1781" y="414"/>
                    <a:pt x="1781" y="414"/>
                    <a:pt x="1781" y="414"/>
                  </a:cubicBezTo>
                  <a:cubicBezTo>
                    <a:pt x="1781" y="414"/>
                    <a:pt x="1781" y="414"/>
                    <a:pt x="1781" y="414"/>
                  </a:cubicBezTo>
                  <a:cubicBezTo>
                    <a:pt x="1781" y="414"/>
                    <a:pt x="1782" y="414"/>
                    <a:pt x="1782" y="414"/>
                  </a:cubicBezTo>
                  <a:cubicBezTo>
                    <a:pt x="1782" y="414"/>
                    <a:pt x="1782" y="414"/>
                    <a:pt x="1782" y="414"/>
                  </a:cubicBezTo>
                  <a:cubicBezTo>
                    <a:pt x="1782" y="414"/>
                    <a:pt x="1782" y="414"/>
                    <a:pt x="1783" y="414"/>
                  </a:cubicBezTo>
                  <a:cubicBezTo>
                    <a:pt x="1783" y="414"/>
                    <a:pt x="1783" y="414"/>
                    <a:pt x="1783" y="414"/>
                  </a:cubicBezTo>
                  <a:cubicBezTo>
                    <a:pt x="1783" y="414"/>
                    <a:pt x="1783" y="414"/>
                    <a:pt x="1783" y="414"/>
                  </a:cubicBezTo>
                  <a:cubicBezTo>
                    <a:pt x="1783" y="414"/>
                    <a:pt x="1783" y="414"/>
                    <a:pt x="1783" y="414"/>
                  </a:cubicBezTo>
                  <a:cubicBezTo>
                    <a:pt x="1784" y="414"/>
                    <a:pt x="1784" y="414"/>
                    <a:pt x="1784" y="414"/>
                  </a:cubicBezTo>
                  <a:cubicBezTo>
                    <a:pt x="1784" y="414"/>
                    <a:pt x="1784" y="413"/>
                    <a:pt x="1784" y="413"/>
                  </a:cubicBezTo>
                  <a:cubicBezTo>
                    <a:pt x="1784" y="413"/>
                    <a:pt x="1785" y="413"/>
                    <a:pt x="1785" y="413"/>
                  </a:cubicBezTo>
                  <a:cubicBezTo>
                    <a:pt x="1785" y="413"/>
                    <a:pt x="1785" y="413"/>
                    <a:pt x="1785" y="413"/>
                  </a:cubicBezTo>
                  <a:cubicBezTo>
                    <a:pt x="1785" y="413"/>
                    <a:pt x="1785" y="413"/>
                    <a:pt x="1785" y="413"/>
                  </a:cubicBezTo>
                  <a:cubicBezTo>
                    <a:pt x="1786" y="413"/>
                    <a:pt x="1786" y="413"/>
                    <a:pt x="1786" y="413"/>
                  </a:cubicBezTo>
                  <a:cubicBezTo>
                    <a:pt x="1786" y="413"/>
                    <a:pt x="1786" y="413"/>
                    <a:pt x="1786" y="413"/>
                  </a:cubicBezTo>
                  <a:cubicBezTo>
                    <a:pt x="1786" y="413"/>
                    <a:pt x="1786" y="413"/>
                    <a:pt x="1786" y="413"/>
                  </a:cubicBezTo>
                  <a:cubicBezTo>
                    <a:pt x="1787" y="413"/>
                    <a:pt x="1787" y="413"/>
                    <a:pt x="1787" y="412"/>
                  </a:cubicBezTo>
                  <a:cubicBezTo>
                    <a:pt x="1787" y="412"/>
                    <a:pt x="1787" y="412"/>
                    <a:pt x="1787" y="412"/>
                  </a:cubicBezTo>
                  <a:cubicBezTo>
                    <a:pt x="1787" y="411"/>
                    <a:pt x="1787" y="411"/>
                    <a:pt x="1788" y="411"/>
                  </a:cubicBezTo>
                  <a:cubicBezTo>
                    <a:pt x="1788" y="411"/>
                    <a:pt x="1788" y="411"/>
                    <a:pt x="1788" y="411"/>
                  </a:cubicBezTo>
                  <a:cubicBezTo>
                    <a:pt x="1788" y="411"/>
                    <a:pt x="1788" y="411"/>
                    <a:pt x="1788" y="411"/>
                  </a:cubicBezTo>
                  <a:cubicBezTo>
                    <a:pt x="1789" y="411"/>
                    <a:pt x="1789" y="410"/>
                    <a:pt x="1789" y="410"/>
                  </a:cubicBezTo>
                  <a:cubicBezTo>
                    <a:pt x="1789" y="410"/>
                    <a:pt x="1789" y="410"/>
                    <a:pt x="1789" y="410"/>
                  </a:cubicBezTo>
                  <a:cubicBezTo>
                    <a:pt x="1789" y="410"/>
                    <a:pt x="1789" y="411"/>
                    <a:pt x="1789" y="411"/>
                  </a:cubicBezTo>
                  <a:cubicBezTo>
                    <a:pt x="1789" y="411"/>
                    <a:pt x="1790" y="412"/>
                    <a:pt x="1790" y="412"/>
                  </a:cubicBezTo>
                  <a:cubicBezTo>
                    <a:pt x="1790" y="412"/>
                    <a:pt x="1790" y="411"/>
                    <a:pt x="1790" y="411"/>
                  </a:cubicBezTo>
                  <a:cubicBezTo>
                    <a:pt x="1790" y="411"/>
                    <a:pt x="1790" y="411"/>
                    <a:pt x="1791" y="411"/>
                  </a:cubicBezTo>
                  <a:cubicBezTo>
                    <a:pt x="1791" y="411"/>
                    <a:pt x="1791" y="411"/>
                    <a:pt x="1791" y="411"/>
                  </a:cubicBezTo>
                  <a:cubicBezTo>
                    <a:pt x="1791" y="411"/>
                    <a:pt x="1791" y="411"/>
                    <a:pt x="1791" y="411"/>
                  </a:cubicBezTo>
                  <a:cubicBezTo>
                    <a:pt x="1791" y="411"/>
                    <a:pt x="1791" y="411"/>
                    <a:pt x="1791" y="411"/>
                  </a:cubicBezTo>
                  <a:cubicBezTo>
                    <a:pt x="1792" y="410"/>
                    <a:pt x="1792" y="411"/>
                    <a:pt x="1792" y="411"/>
                  </a:cubicBezTo>
                  <a:cubicBezTo>
                    <a:pt x="1792" y="411"/>
                    <a:pt x="1792" y="410"/>
                    <a:pt x="1792" y="410"/>
                  </a:cubicBezTo>
                  <a:cubicBezTo>
                    <a:pt x="1792" y="410"/>
                    <a:pt x="1793" y="410"/>
                    <a:pt x="1793" y="410"/>
                  </a:cubicBezTo>
                  <a:cubicBezTo>
                    <a:pt x="1793" y="410"/>
                    <a:pt x="1793" y="410"/>
                    <a:pt x="1793" y="410"/>
                  </a:cubicBezTo>
                  <a:cubicBezTo>
                    <a:pt x="1793" y="410"/>
                    <a:pt x="1793" y="410"/>
                    <a:pt x="1793" y="410"/>
                  </a:cubicBezTo>
                  <a:cubicBezTo>
                    <a:pt x="1794" y="410"/>
                    <a:pt x="1794" y="411"/>
                    <a:pt x="1794" y="411"/>
                  </a:cubicBezTo>
                  <a:cubicBezTo>
                    <a:pt x="1794" y="411"/>
                    <a:pt x="1794" y="411"/>
                    <a:pt x="1794" y="411"/>
                  </a:cubicBezTo>
                  <a:cubicBezTo>
                    <a:pt x="1794" y="410"/>
                    <a:pt x="1794" y="410"/>
                    <a:pt x="1794" y="410"/>
                  </a:cubicBezTo>
                  <a:cubicBezTo>
                    <a:pt x="1795" y="410"/>
                    <a:pt x="1795" y="410"/>
                    <a:pt x="1795" y="410"/>
                  </a:cubicBezTo>
                  <a:cubicBezTo>
                    <a:pt x="1795" y="410"/>
                    <a:pt x="1795" y="409"/>
                    <a:pt x="1795" y="409"/>
                  </a:cubicBezTo>
                  <a:cubicBezTo>
                    <a:pt x="1795" y="409"/>
                    <a:pt x="1795" y="410"/>
                    <a:pt x="1796" y="409"/>
                  </a:cubicBezTo>
                  <a:cubicBezTo>
                    <a:pt x="1796" y="409"/>
                    <a:pt x="1796" y="409"/>
                    <a:pt x="1796" y="409"/>
                  </a:cubicBezTo>
                  <a:cubicBezTo>
                    <a:pt x="1796" y="409"/>
                    <a:pt x="1796" y="409"/>
                    <a:pt x="1796" y="409"/>
                  </a:cubicBezTo>
                  <a:cubicBezTo>
                    <a:pt x="1796" y="409"/>
                    <a:pt x="1796" y="409"/>
                    <a:pt x="1797" y="409"/>
                  </a:cubicBezTo>
                  <a:cubicBezTo>
                    <a:pt x="1797" y="409"/>
                    <a:pt x="1797" y="409"/>
                    <a:pt x="1797" y="409"/>
                  </a:cubicBezTo>
                  <a:cubicBezTo>
                    <a:pt x="1797" y="409"/>
                    <a:pt x="1797" y="409"/>
                    <a:pt x="1797" y="409"/>
                  </a:cubicBezTo>
                  <a:cubicBezTo>
                    <a:pt x="1797" y="409"/>
                    <a:pt x="1798" y="409"/>
                    <a:pt x="1798" y="409"/>
                  </a:cubicBezTo>
                  <a:cubicBezTo>
                    <a:pt x="1798" y="409"/>
                    <a:pt x="1798" y="409"/>
                    <a:pt x="1798" y="409"/>
                  </a:cubicBezTo>
                  <a:cubicBezTo>
                    <a:pt x="1798" y="409"/>
                    <a:pt x="1798" y="409"/>
                    <a:pt x="1799" y="409"/>
                  </a:cubicBezTo>
                  <a:cubicBezTo>
                    <a:pt x="1799" y="410"/>
                    <a:pt x="1799" y="410"/>
                    <a:pt x="1799" y="410"/>
                  </a:cubicBezTo>
                  <a:cubicBezTo>
                    <a:pt x="1799" y="410"/>
                    <a:pt x="1799" y="409"/>
                    <a:pt x="1799" y="409"/>
                  </a:cubicBezTo>
                  <a:cubicBezTo>
                    <a:pt x="1799" y="409"/>
                    <a:pt x="1799" y="409"/>
                    <a:pt x="1799" y="409"/>
                  </a:cubicBezTo>
                  <a:cubicBezTo>
                    <a:pt x="1800" y="409"/>
                    <a:pt x="1800" y="409"/>
                    <a:pt x="1800" y="409"/>
                  </a:cubicBezTo>
                  <a:cubicBezTo>
                    <a:pt x="1800" y="409"/>
                    <a:pt x="1800" y="409"/>
                    <a:pt x="1800" y="409"/>
                  </a:cubicBezTo>
                  <a:cubicBezTo>
                    <a:pt x="1800" y="409"/>
                    <a:pt x="1801" y="409"/>
                    <a:pt x="1801" y="409"/>
                  </a:cubicBezTo>
                  <a:cubicBezTo>
                    <a:pt x="1801" y="409"/>
                    <a:pt x="1801" y="409"/>
                    <a:pt x="1801" y="409"/>
                  </a:cubicBezTo>
                  <a:cubicBezTo>
                    <a:pt x="1801" y="409"/>
                    <a:pt x="1801" y="409"/>
                    <a:pt x="1801" y="409"/>
                  </a:cubicBezTo>
                  <a:cubicBezTo>
                    <a:pt x="1802" y="409"/>
                    <a:pt x="1802" y="409"/>
                    <a:pt x="1802" y="409"/>
                  </a:cubicBezTo>
                  <a:cubicBezTo>
                    <a:pt x="1802" y="409"/>
                    <a:pt x="1802" y="409"/>
                    <a:pt x="1802" y="409"/>
                  </a:cubicBezTo>
                  <a:cubicBezTo>
                    <a:pt x="1802" y="409"/>
                    <a:pt x="1802" y="409"/>
                    <a:pt x="1802" y="409"/>
                  </a:cubicBezTo>
                  <a:cubicBezTo>
                    <a:pt x="1803" y="409"/>
                    <a:pt x="1803" y="409"/>
                    <a:pt x="1803" y="409"/>
                  </a:cubicBezTo>
                  <a:cubicBezTo>
                    <a:pt x="1803" y="409"/>
                    <a:pt x="1803" y="408"/>
                    <a:pt x="1803" y="408"/>
                  </a:cubicBezTo>
                  <a:cubicBezTo>
                    <a:pt x="1803" y="408"/>
                    <a:pt x="1803" y="408"/>
                    <a:pt x="1804" y="408"/>
                  </a:cubicBezTo>
                  <a:cubicBezTo>
                    <a:pt x="1804" y="408"/>
                    <a:pt x="1804" y="408"/>
                    <a:pt x="1804" y="408"/>
                  </a:cubicBezTo>
                  <a:cubicBezTo>
                    <a:pt x="1804" y="408"/>
                    <a:pt x="1804" y="408"/>
                    <a:pt x="1804" y="407"/>
                  </a:cubicBezTo>
                  <a:cubicBezTo>
                    <a:pt x="1804" y="407"/>
                    <a:pt x="1804" y="408"/>
                    <a:pt x="1805" y="408"/>
                  </a:cubicBezTo>
                  <a:cubicBezTo>
                    <a:pt x="1805" y="408"/>
                    <a:pt x="1805" y="408"/>
                    <a:pt x="1805" y="408"/>
                  </a:cubicBezTo>
                  <a:cubicBezTo>
                    <a:pt x="1805" y="408"/>
                    <a:pt x="1805" y="408"/>
                    <a:pt x="1805" y="407"/>
                  </a:cubicBezTo>
                  <a:cubicBezTo>
                    <a:pt x="1805" y="407"/>
                    <a:pt x="1806" y="407"/>
                    <a:pt x="1806" y="407"/>
                  </a:cubicBezTo>
                  <a:cubicBezTo>
                    <a:pt x="1806" y="407"/>
                    <a:pt x="1806" y="407"/>
                    <a:pt x="1806" y="407"/>
                  </a:cubicBezTo>
                  <a:cubicBezTo>
                    <a:pt x="1806" y="407"/>
                    <a:pt x="1806" y="407"/>
                    <a:pt x="1807" y="407"/>
                  </a:cubicBezTo>
                  <a:cubicBezTo>
                    <a:pt x="1807" y="407"/>
                    <a:pt x="1807" y="407"/>
                    <a:pt x="1807" y="407"/>
                  </a:cubicBezTo>
                  <a:cubicBezTo>
                    <a:pt x="1807" y="407"/>
                    <a:pt x="1807" y="407"/>
                    <a:pt x="1807" y="407"/>
                  </a:cubicBezTo>
                  <a:cubicBezTo>
                    <a:pt x="1807" y="407"/>
                    <a:pt x="1807" y="407"/>
                    <a:pt x="1808" y="407"/>
                  </a:cubicBezTo>
                  <a:cubicBezTo>
                    <a:pt x="1808" y="407"/>
                    <a:pt x="1808" y="407"/>
                    <a:pt x="1808" y="407"/>
                  </a:cubicBezTo>
                  <a:cubicBezTo>
                    <a:pt x="1808" y="407"/>
                    <a:pt x="1808" y="408"/>
                    <a:pt x="1808" y="408"/>
                  </a:cubicBezTo>
                  <a:cubicBezTo>
                    <a:pt x="1808" y="408"/>
                    <a:pt x="1809" y="408"/>
                    <a:pt x="1809" y="408"/>
                  </a:cubicBezTo>
                  <a:cubicBezTo>
                    <a:pt x="1809" y="408"/>
                    <a:pt x="1809" y="408"/>
                    <a:pt x="1809" y="408"/>
                  </a:cubicBezTo>
                  <a:cubicBezTo>
                    <a:pt x="1809" y="408"/>
                    <a:pt x="1809" y="408"/>
                    <a:pt x="1809" y="408"/>
                  </a:cubicBezTo>
                  <a:cubicBezTo>
                    <a:pt x="1810" y="408"/>
                    <a:pt x="1810" y="408"/>
                    <a:pt x="1810" y="408"/>
                  </a:cubicBezTo>
                  <a:cubicBezTo>
                    <a:pt x="1810" y="408"/>
                    <a:pt x="1810" y="408"/>
                    <a:pt x="1810" y="408"/>
                  </a:cubicBezTo>
                  <a:cubicBezTo>
                    <a:pt x="1810" y="408"/>
                    <a:pt x="1810" y="408"/>
                    <a:pt x="1810" y="408"/>
                  </a:cubicBezTo>
                  <a:cubicBezTo>
                    <a:pt x="1811" y="408"/>
                    <a:pt x="1811" y="407"/>
                    <a:pt x="1811" y="407"/>
                  </a:cubicBezTo>
                  <a:cubicBezTo>
                    <a:pt x="1811" y="407"/>
                    <a:pt x="1811" y="408"/>
                    <a:pt x="1811" y="407"/>
                  </a:cubicBezTo>
                  <a:cubicBezTo>
                    <a:pt x="1811" y="407"/>
                    <a:pt x="1812" y="407"/>
                    <a:pt x="1812" y="407"/>
                  </a:cubicBezTo>
                  <a:cubicBezTo>
                    <a:pt x="1812" y="407"/>
                    <a:pt x="1812" y="407"/>
                    <a:pt x="1812" y="407"/>
                  </a:cubicBezTo>
                  <a:cubicBezTo>
                    <a:pt x="1812" y="407"/>
                    <a:pt x="1812" y="407"/>
                    <a:pt x="1812" y="407"/>
                  </a:cubicBezTo>
                  <a:cubicBezTo>
                    <a:pt x="1812" y="407"/>
                    <a:pt x="1812" y="406"/>
                    <a:pt x="1813" y="406"/>
                  </a:cubicBezTo>
                  <a:cubicBezTo>
                    <a:pt x="1813" y="406"/>
                    <a:pt x="1813" y="406"/>
                    <a:pt x="1813" y="406"/>
                  </a:cubicBezTo>
                  <a:cubicBezTo>
                    <a:pt x="1813" y="406"/>
                    <a:pt x="1813" y="406"/>
                    <a:pt x="1813" y="406"/>
                  </a:cubicBezTo>
                  <a:cubicBezTo>
                    <a:pt x="1814" y="406"/>
                    <a:pt x="1814" y="406"/>
                    <a:pt x="1814" y="406"/>
                  </a:cubicBezTo>
                  <a:cubicBezTo>
                    <a:pt x="1814" y="406"/>
                    <a:pt x="1814" y="405"/>
                    <a:pt x="1814" y="405"/>
                  </a:cubicBezTo>
                  <a:cubicBezTo>
                    <a:pt x="1814" y="405"/>
                    <a:pt x="1814" y="406"/>
                    <a:pt x="1815" y="406"/>
                  </a:cubicBezTo>
                  <a:cubicBezTo>
                    <a:pt x="1815" y="406"/>
                    <a:pt x="1815" y="406"/>
                    <a:pt x="1815" y="406"/>
                  </a:cubicBezTo>
                  <a:cubicBezTo>
                    <a:pt x="1815" y="406"/>
                    <a:pt x="1815" y="405"/>
                    <a:pt x="1815" y="405"/>
                  </a:cubicBezTo>
                  <a:cubicBezTo>
                    <a:pt x="1815" y="405"/>
                    <a:pt x="1815" y="406"/>
                    <a:pt x="1816" y="406"/>
                  </a:cubicBezTo>
                  <a:cubicBezTo>
                    <a:pt x="1816" y="406"/>
                    <a:pt x="1816" y="406"/>
                    <a:pt x="1816" y="406"/>
                  </a:cubicBezTo>
                  <a:cubicBezTo>
                    <a:pt x="1816" y="406"/>
                    <a:pt x="1816" y="405"/>
                    <a:pt x="1816" y="405"/>
                  </a:cubicBezTo>
                  <a:cubicBezTo>
                    <a:pt x="1816" y="405"/>
                    <a:pt x="1817" y="406"/>
                    <a:pt x="1817" y="406"/>
                  </a:cubicBezTo>
                  <a:cubicBezTo>
                    <a:pt x="1817" y="406"/>
                    <a:pt x="1817" y="405"/>
                    <a:pt x="1817" y="405"/>
                  </a:cubicBezTo>
                  <a:cubicBezTo>
                    <a:pt x="1817" y="405"/>
                    <a:pt x="1817" y="405"/>
                    <a:pt x="1818" y="405"/>
                  </a:cubicBezTo>
                  <a:cubicBezTo>
                    <a:pt x="1818" y="405"/>
                    <a:pt x="1818" y="405"/>
                    <a:pt x="1818" y="405"/>
                  </a:cubicBezTo>
                  <a:cubicBezTo>
                    <a:pt x="1818" y="405"/>
                    <a:pt x="1818" y="405"/>
                    <a:pt x="1818" y="405"/>
                  </a:cubicBezTo>
                  <a:cubicBezTo>
                    <a:pt x="1818" y="405"/>
                    <a:pt x="1818" y="405"/>
                    <a:pt x="1818" y="405"/>
                  </a:cubicBezTo>
                  <a:cubicBezTo>
                    <a:pt x="1819" y="406"/>
                    <a:pt x="1819" y="406"/>
                    <a:pt x="1819" y="406"/>
                  </a:cubicBezTo>
                  <a:cubicBezTo>
                    <a:pt x="1819" y="406"/>
                    <a:pt x="1819" y="405"/>
                    <a:pt x="1819" y="405"/>
                  </a:cubicBezTo>
                  <a:cubicBezTo>
                    <a:pt x="1819" y="405"/>
                    <a:pt x="1820" y="405"/>
                    <a:pt x="1820" y="406"/>
                  </a:cubicBezTo>
                  <a:cubicBezTo>
                    <a:pt x="1820" y="406"/>
                    <a:pt x="1820" y="406"/>
                    <a:pt x="1820" y="406"/>
                  </a:cubicBezTo>
                  <a:cubicBezTo>
                    <a:pt x="1820" y="406"/>
                    <a:pt x="1820" y="406"/>
                    <a:pt x="1820" y="406"/>
                  </a:cubicBezTo>
                  <a:cubicBezTo>
                    <a:pt x="1820" y="406"/>
                    <a:pt x="1820" y="405"/>
                    <a:pt x="1821" y="405"/>
                  </a:cubicBezTo>
                  <a:cubicBezTo>
                    <a:pt x="1821" y="405"/>
                    <a:pt x="1821" y="406"/>
                    <a:pt x="1821" y="406"/>
                  </a:cubicBezTo>
                  <a:cubicBezTo>
                    <a:pt x="1821" y="406"/>
                    <a:pt x="1821" y="406"/>
                    <a:pt x="1821" y="406"/>
                  </a:cubicBezTo>
                  <a:cubicBezTo>
                    <a:pt x="1822" y="406"/>
                    <a:pt x="1822" y="406"/>
                    <a:pt x="1822" y="406"/>
                  </a:cubicBezTo>
                  <a:cubicBezTo>
                    <a:pt x="1822" y="406"/>
                    <a:pt x="1822" y="406"/>
                    <a:pt x="1822" y="406"/>
                  </a:cubicBezTo>
                  <a:cubicBezTo>
                    <a:pt x="1822" y="407"/>
                    <a:pt x="1822" y="407"/>
                    <a:pt x="1823" y="407"/>
                  </a:cubicBezTo>
                  <a:cubicBezTo>
                    <a:pt x="1823" y="407"/>
                    <a:pt x="1823" y="407"/>
                    <a:pt x="1823" y="407"/>
                  </a:cubicBezTo>
                  <a:cubicBezTo>
                    <a:pt x="1823" y="407"/>
                    <a:pt x="1823" y="407"/>
                    <a:pt x="1823" y="407"/>
                  </a:cubicBezTo>
                  <a:cubicBezTo>
                    <a:pt x="1823" y="407"/>
                    <a:pt x="1823" y="407"/>
                    <a:pt x="1824" y="407"/>
                  </a:cubicBezTo>
                  <a:cubicBezTo>
                    <a:pt x="1824" y="407"/>
                    <a:pt x="1824" y="406"/>
                    <a:pt x="1824" y="406"/>
                  </a:cubicBezTo>
                  <a:cubicBezTo>
                    <a:pt x="1824" y="406"/>
                    <a:pt x="1824" y="406"/>
                    <a:pt x="1824" y="406"/>
                  </a:cubicBezTo>
                  <a:cubicBezTo>
                    <a:pt x="1824" y="406"/>
                    <a:pt x="1825" y="406"/>
                    <a:pt x="1825" y="406"/>
                  </a:cubicBezTo>
                  <a:cubicBezTo>
                    <a:pt x="1825" y="406"/>
                    <a:pt x="1825" y="406"/>
                    <a:pt x="1825" y="406"/>
                  </a:cubicBezTo>
                  <a:cubicBezTo>
                    <a:pt x="1825" y="406"/>
                    <a:pt x="1825" y="406"/>
                    <a:pt x="1825" y="406"/>
                  </a:cubicBezTo>
                  <a:cubicBezTo>
                    <a:pt x="1825" y="406"/>
                    <a:pt x="1826" y="406"/>
                    <a:pt x="1826" y="406"/>
                  </a:cubicBezTo>
                  <a:cubicBezTo>
                    <a:pt x="1826" y="406"/>
                    <a:pt x="1826" y="406"/>
                    <a:pt x="1826" y="406"/>
                  </a:cubicBezTo>
                  <a:cubicBezTo>
                    <a:pt x="1826" y="407"/>
                    <a:pt x="1826" y="406"/>
                    <a:pt x="1826" y="406"/>
                  </a:cubicBezTo>
                  <a:cubicBezTo>
                    <a:pt x="1827" y="406"/>
                    <a:pt x="1827" y="406"/>
                    <a:pt x="1827" y="406"/>
                  </a:cubicBezTo>
                  <a:cubicBezTo>
                    <a:pt x="1827" y="407"/>
                    <a:pt x="1827" y="407"/>
                    <a:pt x="1827" y="407"/>
                  </a:cubicBezTo>
                  <a:cubicBezTo>
                    <a:pt x="1827" y="407"/>
                    <a:pt x="1828" y="407"/>
                    <a:pt x="1828" y="407"/>
                  </a:cubicBezTo>
                  <a:cubicBezTo>
                    <a:pt x="1828" y="407"/>
                    <a:pt x="1828" y="407"/>
                    <a:pt x="1828" y="407"/>
                  </a:cubicBezTo>
                  <a:cubicBezTo>
                    <a:pt x="1828" y="407"/>
                    <a:pt x="1828" y="407"/>
                    <a:pt x="1828" y="407"/>
                  </a:cubicBezTo>
                  <a:cubicBezTo>
                    <a:pt x="1828" y="407"/>
                    <a:pt x="1828" y="408"/>
                    <a:pt x="1829" y="408"/>
                  </a:cubicBezTo>
                  <a:cubicBezTo>
                    <a:pt x="1829" y="408"/>
                    <a:pt x="1829" y="408"/>
                    <a:pt x="1829" y="408"/>
                  </a:cubicBezTo>
                  <a:cubicBezTo>
                    <a:pt x="1829" y="408"/>
                    <a:pt x="1829" y="407"/>
                    <a:pt x="1829" y="407"/>
                  </a:cubicBezTo>
                  <a:cubicBezTo>
                    <a:pt x="1830" y="407"/>
                    <a:pt x="1830" y="408"/>
                    <a:pt x="1830" y="408"/>
                  </a:cubicBezTo>
                  <a:cubicBezTo>
                    <a:pt x="1830" y="408"/>
                    <a:pt x="1830" y="408"/>
                    <a:pt x="1830" y="407"/>
                  </a:cubicBezTo>
                  <a:cubicBezTo>
                    <a:pt x="1830" y="407"/>
                    <a:pt x="1830" y="407"/>
                    <a:pt x="1831" y="407"/>
                  </a:cubicBezTo>
                  <a:cubicBezTo>
                    <a:pt x="1831" y="407"/>
                    <a:pt x="1831" y="408"/>
                    <a:pt x="1831" y="407"/>
                  </a:cubicBezTo>
                  <a:cubicBezTo>
                    <a:pt x="1831" y="407"/>
                    <a:pt x="1831" y="407"/>
                    <a:pt x="1831" y="407"/>
                  </a:cubicBezTo>
                  <a:cubicBezTo>
                    <a:pt x="1831" y="407"/>
                    <a:pt x="1831" y="407"/>
                    <a:pt x="1832" y="407"/>
                  </a:cubicBezTo>
                  <a:cubicBezTo>
                    <a:pt x="1832" y="407"/>
                    <a:pt x="1832" y="407"/>
                    <a:pt x="1832" y="407"/>
                  </a:cubicBezTo>
                  <a:cubicBezTo>
                    <a:pt x="1832" y="407"/>
                    <a:pt x="1832" y="408"/>
                    <a:pt x="1832" y="408"/>
                  </a:cubicBezTo>
                  <a:cubicBezTo>
                    <a:pt x="1832" y="408"/>
                    <a:pt x="1833" y="407"/>
                    <a:pt x="1833" y="407"/>
                  </a:cubicBezTo>
                  <a:cubicBezTo>
                    <a:pt x="1833" y="407"/>
                    <a:pt x="1833" y="407"/>
                    <a:pt x="1833" y="407"/>
                  </a:cubicBezTo>
                  <a:cubicBezTo>
                    <a:pt x="1833" y="407"/>
                    <a:pt x="1833" y="407"/>
                    <a:pt x="1833" y="407"/>
                  </a:cubicBezTo>
                  <a:cubicBezTo>
                    <a:pt x="1833" y="407"/>
                    <a:pt x="1834" y="408"/>
                    <a:pt x="1834" y="408"/>
                  </a:cubicBezTo>
                  <a:cubicBezTo>
                    <a:pt x="1834" y="408"/>
                    <a:pt x="1834" y="408"/>
                    <a:pt x="1834" y="408"/>
                  </a:cubicBezTo>
                  <a:cubicBezTo>
                    <a:pt x="1834" y="408"/>
                    <a:pt x="1834" y="408"/>
                    <a:pt x="1835" y="408"/>
                  </a:cubicBezTo>
                  <a:cubicBezTo>
                    <a:pt x="1835" y="408"/>
                    <a:pt x="1835" y="407"/>
                    <a:pt x="1835" y="407"/>
                  </a:cubicBezTo>
                  <a:cubicBezTo>
                    <a:pt x="1835" y="407"/>
                    <a:pt x="1835" y="408"/>
                    <a:pt x="1835" y="408"/>
                  </a:cubicBezTo>
                  <a:cubicBezTo>
                    <a:pt x="1835" y="408"/>
                    <a:pt x="1836" y="408"/>
                    <a:pt x="1836" y="408"/>
                  </a:cubicBezTo>
                  <a:cubicBezTo>
                    <a:pt x="1836" y="408"/>
                    <a:pt x="1836" y="408"/>
                    <a:pt x="1836" y="408"/>
                  </a:cubicBezTo>
                  <a:cubicBezTo>
                    <a:pt x="1836" y="408"/>
                    <a:pt x="1836" y="408"/>
                    <a:pt x="1836" y="408"/>
                  </a:cubicBezTo>
                  <a:cubicBezTo>
                    <a:pt x="1836" y="408"/>
                    <a:pt x="1837" y="408"/>
                    <a:pt x="1837" y="408"/>
                  </a:cubicBezTo>
                  <a:cubicBezTo>
                    <a:pt x="1837" y="408"/>
                    <a:pt x="1837" y="407"/>
                    <a:pt x="1837" y="407"/>
                  </a:cubicBezTo>
                  <a:cubicBezTo>
                    <a:pt x="1837" y="407"/>
                    <a:pt x="1837" y="408"/>
                    <a:pt x="1837" y="408"/>
                  </a:cubicBezTo>
                  <a:cubicBezTo>
                    <a:pt x="1838" y="408"/>
                    <a:pt x="1838" y="407"/>
                    <a:pt x="1838" y="407"/>
                  </a:cubicBezTo>
                  <a:cubicBezTo>
                    <a:pt x="1838" y="407"/>
                    <a:pt x="1838" y="408"/>
                    <a:pt x="1838" y="408"/>
                  </a:cubicBezTo>
                  <a:cubicBezTo>
                    <a:pt x="1838" y="408"/>
                    <a:pt x="1839" y="408"/>
                    <a:pt x="1839" y="408"/>
                  </a:cubicBezTo>
                  <a:cubicBezTo>
                    <a:pt x="1839" y="408"/>
                    <a:pt x="1839" y="408"/>
                    <a:pt x="1839" y="408"/>
                  </a:cubicBezTo>
                  <a:cubicBezTo>
                    <a:pt x="1839" y="408"/>
                    <a:pt x="1839" y="407"/>
                    <a:pt x="1839" y="407"/>
                  </a:cubicBezTo>
                  <a:cubicBezTo>
                    <a:pt x="1839" y="407"/>
                    <a:pt x="1839" y="408"/>
                    <a:pt x="1840" y="408"/>
                  </a:cubicBezTo>
                  <a:cubicBezTo>
                    <a:pt x="1840" y="408"/>
                    <a:pt x="1840" y="408"/>
                    <a:pt x="1840" y="408"/>
                  </a:cubicBezTo>
                  <a:cubicBezTo>
                    <a:pt x="1840" y="408"/>
                    <a:pt x="1840" y="408"/>
                    <a:pt x="1840" y="408"/>
                  </a:cubicBezTo>
                  <a:cubicBezTo>
                    <a:pt x="1841" y="408"/>
                    <a:pt x="1841" y="407"/>
                    <a:pt x="1841" y="407"/>
                  </a:cubicBezTo>
                  <a:cubicBezTo>
                    <a:pt x="1841" y="407"/>
                    <a:pt x="1841" y="408"/>
                    <a:pt x="1841" y="408"/>
                  </a:cubicBezTo>
                  <a:cubicBezTo>
                    <a:pt x="1841" y="408"/>
                    <a:pt x="1841" y="407"/>
                    <a:pt x="1841" y="407"/>
                  </a:cubicBezTo>
                  <a:cubicBezTo>
                    <a:pt x="1841" y="408"/>
                    <a:pt x="1842" y="408"/>
                    <a:pt x="1842" y="408"/>
                  </a:cubicBezTo>
                  <a:cubicBezTo>
                    <a:pt x="1842" y="408"/>
                    <a:pt x="1842" y="408"/>
                    <a:pt x="1842" y="408"/>
                  </a:cubicBezTo>
                  <a:cubicBezTo>
                    <a:pt x="1842" y="408"/>
                    <a:pt x="1842" y="407"/>
                    <a:pt x="1843" y="407"/>
                  </a:cubicBezTo>
                  <a:cubicBezTo>
                    <a:pt x="1843" y="407"/>
                    <a:pt x="1843" y="408"/>
                    <a:pt x="1843" y="408"/>
                  </a:cubicBezTo>
                  <a:cubicBezTo>
                    <a:pt x="1843" y="408"/>
                    <a:pt x="1843" y="408"/>
                    <a:pt x="1843" y="408"/>
                  </a:cubicBezTo>
                  <a:cubicBezTo>
                    <a:pt x="1843" y="408"/>
                    <a:pt x="1844" y="408"/>
                    <a:pt x="1844" y="408"/>
                  </a:cubicBezTo>
                  <a:cubicBezTo>
                    <a:pt x="1844" y="408"/>
                    <a:pt x="1844" y="408"/>
                    <a:pt x="1844" y="408"/>
                  </a:cubicBezTo>
                  <a:cubicBezTo>
                    <a:pt x="1844" y="408"/>
                    <a:pt x="1844" y="408"/>
                    <a:pt x="1844" y="407"/>
                  </a:cubicBezTo>
                  <a:cubicBezTo>
                    <a:pt x="1844" y="407"/>
                    <a:pt x="1845" y="407"/>
                    <a:pt x="1845" y="407"/>
                  </a:cubicBezTo>
                  <a:cubicBezTo>
                    <a:pt x="1845" y="407"/>
                    <a:pt x="1845" y="408"/>
                    <a:pt x="1845" y="407"/>
                  </a:cubicBezTo>
                  <a:cubicBezTo>
                    <a:pt x="1845" y="407"/>
                    <a:pt x="1845" y="407"/>
                    <a:pt x="1845" y="407"/>
                  </a:cubicBezTo>
                  <a:cubicBezTo>
                    <a:pt x="1846" y="407"/>
                    <a:pt x="1846" y="407"/>
                    <a:pt x="1846" y="407"/>
                  </a:cubicBezTo>
                  <a:cubicBezTo>
                    <a:pt x="1846" y="407"/>
                    <a:pt x="1846" y="407"/>
                    <a:pt x="1846" y="407"/>
                  </a:cubicBezTo>
                  <a:cubicBezTo>
                    <a:pt x="1846" y="407"/>
                    <a:pt x="1847" y="407"/>
                    <a:pt x="1847" y="406"/>
                  </a:cubicBezTo>
                  <a:cubicBezTo>
                    <a:pt x="1847" y="406"/>
                    <a:pt x="1847" y="406"/>
                    <a:pt x="1847" y="406"/>
                  </a:cubicBezTo>
                  <a:cubicBezTo>
                    <a:pt x="1847" y="406"/>
                    <a:pt x="1847" y="406"/>
                    <a:pt x="1847" y="406"/>
                  </a:cubicBezTo>
                  <a:cubicBezTo>
                    <a:pt x="1847" y="406"/>
                    <a:pt x="1847" y="406"/>
                    <a:pt x="1848" y="406"/>
                  </a:cubicBezTo>
                  <a:cubicBezTo>
                    <a:pt x="1848" y="407"/>
                    <a:pt x="1848" y="407"/>
                    <a:pt x="1848" y="407"/>
                  </a:cubicBezTo>
                  <a:cubicBezTo>
                    <a:pt x="1848" y="407"/>
                    <a:pt x="1848" y="406"/>
                    <a:pt x="1848" y="406"/>
                  </a:cubicBezTo>
                  <a:cubicBezTo>
                    <a:pt x="1849" y="406"/>
                    <a:pt x="1849" y="406"/>
                    <a:pt x="1849" y="406"/>
                  </a:cubicBezTo>
                  <a:cubicBezTo>
                    <a:pt x="1849" y="407"/>
                    <a:pt x="1849" y="407"/>
                    <a:pt x="1849" y="407"/>
                  </a:cubicBezTo>
                  <a:cubicBezTo>
                    <a:pt x="1849" y="407"/>
                    <a:pt x="1849" y="407"/>
                    <a:pt x="1849" y="407"/>
                  </a:cubicBezTo>
                  <a:cubicBezTo>
                    <a:pt x="1849" y="407"/>
                    <a:pt x="1850" y="406"/>
                    <a:pt x="1850" y="406"/>
                  </a:cubicBezTo>
                  <a:cubicBezTo>
                    <a:pt x="1850" y="406"/>
                    <a:pt x="1850" y="406"/>
                    <a:pt x="1850" y="406"/>
                  </a:cubicBezTo>
                  <a:cubicBezTo>
                    <a:pt x="1850" y="406"/>
                    <a:pt x="1850" y="407"/>
                    <a:pt x="1851" y="406"/>
                  </a:cubicBezTo>
                  <a:cubicBezTo>
                    <a:pt x="1851" y="406"/>
                    <a:pt x="1851" y="405"/>
                    <a:pt x="1851" y="405"/>
                  </a:cubicBezTo>
                  <a:cubicBezTo>
                    <a:pt x="1851" y="405"/>
                    <a:pt x="1851" y="406"/>
                    <a:pt x="1851" y="406"/>
                  </a:cubicBezTo>
                  <a:cubicBezTo>
                    <a:pt x="1851" y="406"/>
                    <a:pt x="1852" y="406"/>
                    <a:pt x="1852" y="406"/>
                  </a:cubicBezTo>
                  <a:cubicBezTo>
                    <a:pt x="1852" y="406"/>
                    <a:pt x="1852" y="406"/>
                    <a:pt x="1852" y="406"/>
                  </a:cubicBezTo>
                  <a:cubicBezTo>
                    <a:pt x="1852" y="406"/>
                    <a:pt x="1852" y="406"/>
                    <a:pt x="1852" y="406"/>
                  </a:cubicBezTo>
                  <a:cubicBezTo>
                    <a:pt x="1852" y="406"/>
                    <a:pt x="1853" y="406"/>
                    <a:pt x="1853" y="406"/>
                  </a:cubicBezTo>
                  <a:cubicBezTo>
                    <a:pt x="1853" y="406"/>
                    <a:pt x="1853" y="406"/>
                    <a:pt x="1853" y="406"/>
                  </a:cubicBezTo>
                  <a:cubicBezTo>
                    <a:pt x="1853" y="406"/>
                    <a:pt x="1853" y="406"/>
                    <a:pt x="1853" y="406"/>
                  </a:cubicBezTo>
                  <a:cubicBezTo>
                    <a:pt x="1854" y="405"/>
                    <a:pt x="1854" y="405"/>
                    <a:pt x="1854" y="405"/>
                  </a:cubicBezTo>
                  <a:cubicBezTo>
                    <a:pt x="1854" y="405"/>
                    <a:pt x="1854" y="405"/>
                    <a:pt x="1854" y="405"/>
                  </a:cubicBezTo>
                  <a:cubicBezTo>
                    <a:pt x="1854" y="405"/>
                    <a:pt x="1854" y="405"/>
                    <a:pt x="1854" y="405"/>
                  </a:cubicBezTo>
                  <a:cubicBezTo>
                    <a:pt x="1855" y="405"/>
                    <a:pt x="1855" y="405"/>
                    <a:pt x="1855" y="405"/>
                  </a:cubicBezTo>
                  <a:cubicBezTo>
                    <a:pt x="1855" y="405"/>
                    <a:pt x="1855" y="405"/>
                    <a:pt x="1855" y="405"/>
                  </a:cubicBezTo>
                  <a:cubicBezTo>
                    <a:pt x="1855" y="405"/>
                    <a:pt x="1855" y="404"/>
                    <a:pt x="1856" y="405"/>
                  </a:cubicBezTo>
                  <a:cubicBezTo>
                    <a:pt x="1856" y="405"/>
                    <a:pt x="1856" y="405"/>
                    <a:pt x="1856" y="405"/>
                  </a:cubicBezTo>
                  <a:cubicBezTo>
                    <a:pt x="1856" y="405"/>
                    <a:pt x="1856" y="405"/>
                    <a:pt x="1856" y="405"/>
                  </a:cubicBezTo>
                  <a:cubicBezTo>
                    <a:pt x="1857" y="404"/>
                    <a:pt x="1857" y="404"/>
                    <a:pt x="1857" y="404"/>
                  </a:cubicBezTo>
                  <a:cubicBezTo>
                    <a:pt x="1857" y="404"/>
                    <a:pt x="1857" y="404"/>
                    <a:pt x="1857" y="404"/>
                  </a:cubicBezTo>
                  <a:cubicBezTo>
                    <a:pt x="1857" y="404"/>
                    <a:pt x="1857" y="405"/>
                    <a:pt x="1857" y="405"/>
                  </a:cubicBezTo>
                  <a:cubicBezTo>
                    <a:pt x="1858" y="405"/>
                    <a:pt x="1858" y="404"/>
                    <a:pt x="1858" y="404"/>
                  </a:cubicBezTo>
                  <a:cubicBezTo>
                    <a:pt x="1858" y="404"/>
                    <a:pt x="1858" y="404"/>
                    <a:pt x="1858" y="404"/>
                  </a:cubicBezTo>
                  <a:cubicBezTo>
                    <a:pt x="1858" y="404"/>
                    <a:pt x="1858" y="404"/>
                    <a:pt x="1859" y="405"/>
                  </a:cubicBezTo>
                  <a:cubicBezTo>
                    <a:pt x="1859" y="405"/>
                    <a:pt x="1859" y="405"/>
                    <a:pt x="1859" y="405"/>
                  </a:cubicBezTo>
                  <a:cubicBezTo>
                    <a:pt x="1859" y="405"/>
                    <a:pt x="1859" y="405"/>
                    <a:pt x="1859" y="405"/>
                  </a:cubicBezTo>
                  <a:cubicBezTo>
                    <a:pt x="1859" y="405"/>
                    <a:pt x="1860" y="404"/>
                    <a:pt x="1860" y="404"/>
                  </a:cubicBezTo>
                  <a:cubicBezTo>
                    <a:pt x="1860" y="404"/>
                    <a:pt x="1860" y="405"/>
                    <a:pt x="1860" y="405"/>
                  </a:cubicBezTo>
                  <a:cubicBezTo>
                    <a:pt x="1860" y="405"/>
                    <a:pt x="1860" y="405"/>
                    <a:pt x="1860" y="405"/>
                  </a:cubicBezTo>
                  <a:cubicBezTo>
                    <a:pt x="1860" y="404"/>
                    <a:pt x="1861" y="405"/>
                    <a:pt x="1861" y="405"/>
                  </a:cubicBezTo>
                  <a:cubicBezTo>
                    <a:pt x="1861" y="405"/>
                    <a:pt x="1861" y="405"/>
                    <a:pt x="1861" y="405"/>
                  </a:cubicBezTo>
                  <a:cubicBezTo>
                    <a:pt x="1861" y="405"/>
                    <a:pt x="1861" y="405"/>
                    <a:pt x="1862" y="405"/>
                  </a:cubicBezTo>
                  <a:cubicBezTo>
                    <a:pt x="1862" y="405"/>
                    <a:pt x="1862" y="405"/>
                    <a:pt x="1862" y="405"/>
                  </a:cubicBezTo>
                  <a:cubicBezTo>
                    <a:pt x="1862" y="405"/>
                    <a:pt x="1862" y="405"/>
                    <a:pt x="1862" y="405"/>
                  </a:cubicBezTo>
                  <a:cubicBezTo>
                    <a:pt x="1862" y="405"/>
                    <a:pt x="1862" y="405"/>
                    <a:pt x="1862" y="405"/>
                  </a:cubicBezTo>
                  <a:cubicBezTo>
                    <a:pt x="1863" y="405"/>
                    <a:pt x="1863" y="404"/>
                    <a:pt x="1863" y="404"/>
                  </a:cubicBezTo>
                  <a:cubicBezTo>
                    <a:pt x="1863" y="404"/>
                    <a:pt x="1863" y="405"/>
                    <a:pt x="1863" y="405"/>
                  </a:cubicBezTo>
                  <a:cubicBezTo>
                    <a:pt x="1863" y="405"/>
                    <a:pt x="1864" y="405"/>
                    <a:pt x="1864" y="405"/>
                  </a:cubicBezTo>
                  <a:cubicBezTo>
                    <a:pt x="1864" y="405"/>
                    <a:pt x="1864" y="405"/>
                    <a:pt x="1864" y="405"/>
                  </a:cubicBezTo>
                  <a:cubicBezTo>
                    <a:pt x="1864" y="405"/>
                    <a:pt x="1864" y="405"/>
                    <a:pt x="1864" y="405"/>
                  </a:cubicBezTo>
                  <a:cubicBezTo>
                    <a:pt x="1865" y="405"/>
                    <a:pt x="1865" y="405"/>
                    <a:pt x="1865" y="405"/>
                  </a:cubicBezTo>
                  <a:cubicBezTo>
                    <a:pt x="1865" y="405"/>
                    <a:pt x="1865" y="405"/>
                    <a:pt x="1865" y="405"/>
                  </a:cubicBezTo>
                  <a:cubicBezTo>
                    <a:pt x="1865" y="405"/>
                    <a:pt x="1865" y="405"/>
                    <a:pt x="1865" y="405"/>
                  </a:cubicBezTo>
                  <a:cubicBezTo>
                    <a:pt x="1866" y="405"/>
                    <a:pt x="1866" y="405"/>
                    <a:pt x="1866" y="405"/>
                  </a:cubicBezTo>
                  <a:cubicBezTo>
                    <a:pt x="1866" y="405"/>
                    <a:pt x="1866" y="405"/>
                    <a:pt x="1866" y="405"/>
                  </a:cubicBezTo>
                  <a:cubicBezTo>
                    <a:pt x="1866" y="405"/>
                    <a:pt x="1866" y="405"/>
                    <a:pt x="1867" y="405"/>
                  </a:cubicBezTo>
                  <a:cubicBezTo>
                    <a:pt x="1867" y="404"/>
                    <a:pt x="1867" y="404"/>
                    <a:pt x="1867" y="404"/>
                  </a:cubicBezTo>
                  <a:cubicBezTo>
                    <a:pt x="1867" y="404"/>
                    <a:pt x="1867" y="404"/>
                    <a:pt x="1867" y="404"/>
                  </a:cubicBezTo>
                  <a:cubicBezTo>
                    <a:pt x="1868" y="404"/>
                    <a:pt x="1868" y="404"/>
                    <a:pt x="1868" y="404"/>
                  </a:cubicBezTo>
                  <a:cubicBezTo>
                    <a:pt x="1868" y="404"/>
                    <a:pt x="1868" y="404"/>
                    <a:pt x="1868" y="404"/>
                  </a:cubicBezTo>
                  <a:cubicBezTo>
                    <a:pt x="1868" y="403"/>
                    <a:pt x="1868" y="403"/>
                    <a:pt x="1868" y="403"/>
                  </a:cubicBezTo>
                  <a:cubicBezTo>
                    <a:pt x="1868" y="403"/>
                    <a:pt x="1869" y="404"/>
                    <a:pt x="1869" y="404"/>
                  </a:cubicBezTo>
                  <a:cubicBezTo>
                    <a:pt x="1869" y="404"/>
                    <a:pt x="1869" y="404"/>
                    <a:pt x="1869" y="404"/>
                  </a:cubicBezTo>
                  <a:cubicBezTo>
                    <a:pt x="1869" y="404"/>
                    <a:pt x="1869" y="404"/>
                    <a:pt x="1870" y="404"/>
                  </a:cubicBezTo>
                  <a:cubicBezTo>
                    <a:pt x="1870" y="404"/>
                    <a:pt x="1870" y="405"/>
                    <a:pt x="1870" y="405"/>
                  </a:cubicBezTo>
                  <a:cubicBezTo>
                    <a:pt x="1870" y="405"/>
                    <a:pt x="1870" y="404"/>
                    <a:pt x="1870" y="404"/>
                  </a:cubicBezTo>
                  <a:cubicBezTo>
                    <a:pt x="1870" y="404"/>
                    <a:pt x="1870" y="404"/>
                    <a:pt x="1870" y="404"/>
                  </a:cubicBezTo>
                  <a:cubicBezTo>
                    <a:pt x="1871" y="404"/>
                    <a:pt x="1871" y="404"/>
                    <a:pt x="1871" y="404"/>
                  </a:cubicBezTo>
                  <a:cubicBezTo>
                    <a:pt x="1871" y="404"/>
                    <a:pt x="1871" y="404"/>
                    <a:pt x="1871" y="404"/>
                  </a:cubicBezTo>
                  <a:cubicBezTo>
                    <a:pt x="1871" y="404"/>
                    <a:pt x="1872" y="404"/>
                    <a:pt x="1872" y="404"/>
                  </a:cubicBezTo>
                  <a:cubicBezTo>
                    <a:pt x="1872" y="403"/>
                    <a:pt x="1872" y="403"/>
                    <a:pt x="1872" y="403"/>
                  </a:cubicBezTo>
                  <a:cubicBezTo>
                    <a:pt x="1872" y="403"/>
                    <a:pt x="1872" y="403"/>
                    <a:pt x="1872" y="403"/>
                  </a:cubicBezTo>
                  <a:cubicBezTo>
                    <a:pt x="1873" y="403"/>
                    <a:pt x="1873" y="403"/>
                    <a:pt x="1873" y="403"/>
                  </a:cubicBezTo>
                  <a:cubicBezTo>
                    <a:pt x="1873" y="404"/>
                    <a:pt x="1873" y="403"/>
                    <a:pt x="1873" y="403"/>
                  </a:cubicBezTo>
                  <a:cubicBezTo>
                    <a:pt x="1873" y="403"/>
                    <a:pt x="1873" y="404"/>
                    <a:pt x="1873" y="404"/>
                  </a:cubicBezTo>
                  <a:cubicBezTo>
                    <a:pt x="1874" y="403"/>
                    <a:pt x="1874" y="403"/>
                    <a:pt x="1874" y="403"/>
                  </a:cubicBezTo>
                  <a:cubicBezTo>
                    <a:pt x="1874" y="403"/>
                    <a:pt x="1874" y="403"/>
                    <a:pt x="1874" y="403"/>
                  </a:cubicBezTo>
                  <a:cubicBezTo>
                    <a:pt x="1874" y="403"/>
                    <a:pt x="1874" y="403"/>
                    <a:pt x="1875" y="403"/>
                  </a:cubicBezTo>
                  <a:cubicBezTo>
                    <a:pt x="1875" y="403"/>
                    <a:pt x="1875" y="402"/>
                    <a:pt x="1875" y="402"/>
                  </a:cubicBezTo>
                  <a:cubicBezTo>
                    <a:pt x="1875" y="402"/>
                    <a:pt x="1875" y="403"/>
                    <a:pt x="1875" y="403"/>
                  </a:cubicBezTo>
                  <a:cubicBezTo>
                    <a:pt x="1876" y="402"/>
                    <a:pt x="1876" y="402"/>
                    <a:pt x="1876" y="402"/>
                  </a:cubicBezTo>
                  <a:cubicBezTo>
                    <a:pt x="1876" y="402"/>
                    <a:pt x="1876" y="403"/>
                    <a:pt x="1876" y="403"/>
                  </a:cubicBezTo>
                  <a:cubicBezTo>
                    <a:pt x="1876" y="403"/>
                    <a:pt x="1876" y="403"/>
                    <a:pt x="1876" y="403"/>
                  </a:cubicBezTo>
                  <a:cubicBezTo>
                    <a:pt x="1876" y="403"/>
                    <a:pt x="1877" y="403"/>
                    <a:pt x="1877" y="403"/>
                  </a:cubicBezTo>
                  <a:cubicBezTo>
                    <a:pt x="1877" y="403"/>
                    <a:pt x="1877" y="403"/>
                    <a:pt x="1877" y="403"/>
                  </a:cubicBezTo>
                  <a:cubicBezTo>
                    <a:pt x="1877" y="403"/>
                    <a:pt x="1877" y="402"/>
                    <a:pt x="1878" y="402"/>
                  </a:cubicBezTo>
                  <a:cubicBezTo>
                    <a:pt x="1878" y="402"/>
                    <a:pt x="1878" y="403"/>
                    <a:pt x="1878" y="403"/>
                  </a:cubicBezTo>
                  <a:cubicBezTo>
                    <a:pt x="1878" y="403"/>
                    <a:pt x="1878" y="402"/>
                    <a:pt x="1878" y="402"/>
                  </a:cubicBezTo>
                  <a:cubicBezTo>
                    <a:pt x="1878" y="402"/>
                    <a:pt x="1878" y="402"/>
                    <a:pt x="1878" y="402"/>
                  </a:cubicBezTo>
                  <a:cubicBezTo>
                    <a:pt x="1879" y="402"/>
                    <a:pt x="1879" y="402"/>
                    <a:pt x="1879" y="402"/>
                  </a:cubicBezTo>
                  <a:cubicBezTo>
                    <a:pt x="1879" y="402"/>
                    <a:pt x="1879" y="401"/>
                    <a:pt x="1879" y="401"/>
                  </a:cubicBezTo>
                  <a:cubicBezTo>
                    <a:pt x="1879" y="401"/>
                    <a:pt x="1880" y="400"/>
                    <a:pt x="1880" y="401"/>
                  </a:cubicBezTo>
                  <a:cubicBezTo>
                    <a:pt x="1880" y="401"/>
                    <a:pt x="1880" y="401"/>
                    <a:pt x="1880" y="402"/>
                  </a:cubicBezTo>
                  <a:cubicBezTo>
                    <a:pt x="1880" y="402"/>
                    <a:pt x="1880" y="402"/>
                    <a:pt x="1880" y="402"/>
                  </a:cubicBezTo>
                  <a:cubicBezTo>
                    <a:pt x="1881" y="402"/>
                    <a:pt x="1881" y="401"/>
                    <a:pt x="1881" y="401"/>
                  </a:cubicBezTo>
                  <a:cubicBezTo>
                    <a:pt x="1881" y="401"/>
                    <a:pt x="1881" y="402"/>
                    <a:pt x="1881" y="402"/>
                  </a:cubicBezTo>
                  <a:cubicBezTo>
                    <a:pt x="1881" y="402"/>
                    <a:pt x="1881" y="401"/>
                    <a:pt x="1881" y="401"/>
                  </a:cubicBezTo>
                  <a:cubicBezTo>
                    <a:pt x="1882" y="401"/>
                    <a:pt x="1882" y="402"/>
                    <a:pt x="1882" y="402"/>
                  </a:cubicBezTo>
                  <a:cubicBezTo>
                    <a:pt x="1882" y="402"/>
                    <a:pt x="1882" y="401"/>
                    <a:pt x="1882" y="401"/>
                  </a:cubicBezTo>
                  <a:cubicBezTo>
                    <a:pt x="1882" y="401"/>
                    <a:pt x="1882" y="401"/>
                    <a:pt x="1883" y="400"/>
                  </a:cubicBezTo>
                  <a:cubicBezTo>
                    <a:pt x="1883" y="400"/>
                    <a:pt x="1883" y="401"/>
                    <a:pt x="1883" y="400"/>
                  </a:cubicBezTo>
                  <a:cubicBezTo>
                    <a:pt x="1883" y="400"/>
                    <a:pt x="1883" y="400"/>
                    <a:pt x="1883" y="400"/>
                  </a:cubicBezTo>
                  <a:cubicBezTo>
                    <a:pt x="1883" y="399"/>
                    <a:pt x="1883" y="400"/>
                    <a:pt x="1884" y="400"/>
                  </a:cubicBezTo>
                  <a:cubicBezTo>
                    <a:pt x="1884" y="400"/>
                    <a:pt x="1884" y="400"/>
                    <a:pt x="1884" y="400"/>
                  </a:cubicBezTo>
                  <a:cubicBezTo>
                    <a:pt x="1884" y="400"/>
                    <a:pt x="1884" y="400"/>
                    <a:pt x="1884" y="400"/>
                  </a:cubicBezTo>
                  <a:cubicBezTo>
                    <a:pt x="1884" y="400"/>
                    <a:pt x="1885" y="401"/>
                    <a:pt x="1885" y="401"/>
                  </a:cubicBezTo>
                  <a:cubicBezTo>
                    <a:pt x="1885" y="401"/>
                    <a:pt x="1885" y="401"/>
                    <a:pt x="1885" y="401"/>
                  </a:cubicBezTo>
                  <a:cubicBezTo>
                    <a:pt x="1885" y="400"/>
                    <a:pt x="1885" y="400"/>
                    <a:pt x="1886" y="401"/>
                  </a:cubicBezTo>
                  <a:cubicBezTo>
                    <a:pt x="1886" y="401"/>
                    <a:pt x="1886" y="401"/>
                    <a:pt x="1886" y="401"/>
                  </a:cubicBezTo>
                  <a:cubicBezTo>
                    <a:pt x="1886" y="401"/>
                    <a:pt x="1886" y="401"/>
                    <a:pt x="1886" y="400"/>
                  </a:cubicBezTo>
                  <a:cubicBezTo>
                    <a:pt x="1886" y="400"/>
                    <a:pt x="1886" y="400"/>
                    <a:pt x="1887" y="400"/>
                  </a:cubicBezTo>
                  <a:cubicBezTo>
                    <a:pt x="1887" y="400"/>
                    <a:pt x="1887" y="400"/>
                    <a:pt x="1887" y="400"/>
                  </a:cubicBezTo>
                  <a:cubicBezTo>
                    <a:pt x="1887" y="400"/>
                    <a:pt x="1887" y="399"/>
                    <a:pt x="1887" y="399"/>
                  </a:cubicBezTo>
                  <a:cubicBezTo>
                    <a:pt x="1887" y="399"/>
                    <a:pt x="1888" y="400"/>
                    <a:pt x="1888" y="400"/>
                  </a:cubicBezTo>
                  <a:cubicBezTo>
                    <a:pt x="1888" y="400"/>
                    <a:pt x="1888" y="399"/>
                    <a:pt x="1888" y="399"/>
                  </a:cubicBezTo>
                  <a:cubicBezTo>
                    <a:pt x="1888" y="399"/>
                    <a:pt x="1888" y="399"/>
                    <a:pt x="1889" y="400"/>
                  </a:cubicBezTo>
                  <a:cubicBezTo>
                    <a:pt x="1889" y="400"/>
                    <a:pt x="1889" y="400"/>
                    <a:pt x="1889" y="400"/>
                  </a:cubicBezTo>
                  <a:cubicBezTo>
                    <a:pt x="1889" y="400"/>
                    <a:pt x="1889" y="399"/>
                    <a:pt x="1889" y="399"/>
                  </a:cubicBezTo>
                  <a:cubicBezTo>
                    <a:pt x="1889" y="399"/>
                    <a:pt x="1889" y="399"/>
                    <a:pt x="1889" y="399"/>
                  </a:cubicBezTo>
                  <a:cubicBezTo>
                    <a:pt x="1890" y="399"/>
                    <a:pt x="1890" y="399"/>
                    <a:pt x="1890" y="399"/>
                  </a:cubicBezTo>
                  <a:cubicBezTo>
                    <a:pt x="1890" y="399"/>
                    <a:pt x="1890" y="399"/>
                    <a:pt x="1890" y="399"/>
                  </a:cubicBezTo>
                  <a:cubicBezTo>
                    <a:pt x="1890" y="399"/>
                    <a:pt x="1891" y="399"/>
                    <a:pt x="1891" y="399"/>
                  </a:cubicBezTo>
                  <a:cubicBezTo>
                    <a:pt x="1891" y="399"/>
                    <a:pt x="1891" y="399"/>
                    <a:pt x="1891" y="399"/>
                  </a:cubicBezTo>
                  <a:cubicBezTo>
                    <a:pt x="1891" y="399"/>
                    <a:pt x="1891" y="399"/>
                    <a:pt x="1891" y="399"/>
                  </a:cubicBezTo>
                  <a:cubicBezTo>
                    <a:pt x="1891" y="399"/>
                    <a:pt x="1891" y="399"/>
                    <a:pt x="1892" y="399"/>
                  </a:cubicBezTo>
                  <a:cubicBezTo>
                    <a:pt x="1892" y="399"/>
                    <a:pt x="1892" y="399"/>
                    <a:pt x="1892" y="399"/>
                  </a:cubicBezTo>
                  <a:cubicBezTo>
                    <a:pt x="1892" y="399"/>
                    <a:pt x="1892" y="400"/>
                    <a:pt x="1892" y="400"/>
                  </a:cubicBezTo>
                  <a:cubicBezTo>
                    <a:pt x="1893" y="399"/>
                    <a:pt x="1893" y="399"/>
                    <a:pt x="1893" y="399"/>
                  </a:cubicBezTo>
                  <a:cubicBezTo>
                    <a:pt x="1893" y="399"/>
                    <a:pt x="1893" y="399"/>
                    <a:pt x="1893" y="399"/>
                  </a:cubicBezTo>
                  <a:cubicBezTo>
                    <a:pt x="1893" y="399"/>
                    <a:pt x="1893" y="399"/>
                    <a:pt x="1894" y="399"/>
                  </a:cubicBezTo>
                  <a:cubicBezTo>
                    <a:pt x="1894" y="398"/>
                    <a:pt x="1894" y="398"/>
                    <a:pt x="1894" y="398"/>
                  </a:cubicBezTo>
                  <a:cubicBezTo>
                    <a:pt x="1894" y="398"/>
                    <a:pt x="1894" y="398"/>
                    <a:pt x="1894" y="399"/>
                  </a:cubicBezTo>
                  <a:cubicBezTo>
                    <a:pt x="1894" y="399"/>
                    <a:pt x="1894" y="399"/>
                    <a:pt x="1895" y="399"/>
                  </a:cubicBezTo>
                  <a:cubicBezTo>
                    <a:pt x="1895" y="399"/>
                    <a:pt x="1895" y="398"/>
                    <a:pt x="1895" y="398"/>
                  </a:cubicBezTo>
                  <a:cubicBezTo>
                    <a:pt x="1895" y="398"/>
                    <a:pt x="1895" y="398"/>
                    <a:pt x="1895" y="398"/>
                  </a:cubicBezTo>
                  <a:cubicBezTo>
                    <a:pt x="1895" y="398"/>
                    <a:pt x="1896" y="399"/>
                    <a:pt x="1896" y="399"/>
                  </a:cubicBezTo>
                  <a:cubicBezTo>
                    <a:pt x="1896" y="399"/>
                    <a:pt x="1896" y="399"/>
                    <a:pt x="1896" y="399"/>
                  </a:cubicBezTo>
                  <a:cubicBezTo>
                    <a:pt x="1896" y="399"/>
                    <a:pt x="1896" y="399"/>
                    <a:pt x="1897" y="399"/>
                  </a:cubicBezTo>
                  <a:cubicBezTo>
                    <a:pt x="1897" y="399"/>
                    <a:pt x="1897" y="399"/>
                    <a:pt x="1897" y="399"/>
                  </a:cubicBezTo>
                  <a:cubicBezTo>
                    <a:pt x="1897" y="399"/>
                    <a:pt x="1897" y="398"/>
                    <a:pt x="1897" y="398"/>
                  </a:cubicBezTo>
                  <a:cubicBezTo>
                    <a:pt x="1897" y="398"/>
                    <a:pt x="1897" y="399"/>
                    <a:pt x="1897" y="399"/>
                  </a:cubicBezTo>
                  <a:cubicBezTo>
                    <a:pt x="1898" y="399"/>
                    <a:pt x="1898" y="398"/>
                    <a:pt x="1898" y="398"/>
                  </a:cubicBezTo>
                  <a:cubicBezTo>
                    <a:pt x="1898" y="398"/>
                    <a:pt x="1898" y="398"/>
                    <a:pt x="1898" y="398"/>
                  </a:cubicBezTo>
                  <a:cubicBezTo>
                    <a:pt x="1898" y="398"/>
                    <a:pt x="1899" y="398"/>
                    <a:pt x="1899" y="398"/>
                  </a:cubicBezTo>
                  <a:cubicBezTo>
                    <a:pt x="1899" y="399"/>
                    <a:pt x="1899" y="399"/>
                    <a:pt x="1899" y="399"/>
                  </a:cubicBezTo>
                  <a:cubicBezTo>
                    <a:pt x="1899" y="399"/>
                    <a:pt x="1899" y="398"/>
                    <a:pt x="1899" y="398"/>
                  </a:cubicBezTo>
                  <a:cubicBezTo>
                    <a:pt x="1899" y="398"/>
                    <a:pt x="1899" y="398"/>
                    <a:pt x="1900" y="398"/>
                  </a:cubicBezTo>
                  <a:cubicBezTo>
                    <a:pt x="1900" y="398"/>
                    <a:pt x="1900" y="398"/>
                    <a:pt x="1900" y="398"/>
                  </a:cubicBezTo>
                  <a:cubicBezTo>
                    <a:pt x="1900" y="398"/>
                    <a:pt x="1900" y="398"/>
                    <a:pt x="1900" y="398"/>
                  </a:cubicBezTo>
                  <a:cubicBezTo>
                    <a:pt x="1901" y="398"/>
                    <a:pt x="1901" y="397"/>
                    <a:pt x="1901" y="397"/>
                  </a:cubicBezTo>
                  <a:cubicBezTo>
                    <a:pt x="1901" y="397"/>
                    <a:pt x="1901" y="397"/>
                    <a:pt x="1901" y="397"/>
                  </a:cubicBezTo>
                  <a:cubicBezTo>
                    <a:pt x="1901" y="397"/>
                    <a:pt x="1901" y="397"/>
                    <a:pt x="1902" y="397"/>
                  </a:cubicBezTo>
                  <a:cubicBezTo>
                    <a:pt x="1902" y="397"/>
                    <a:pt x="1902" y="397"/>
                    <a:pt x="1902" y="397"/>
                  </a:cubicBezTo>
                  <a:cubicBezTo>
                    <a:pt x="1902" y="397"/>
                    <a:pt x="1902" y="397"/>
                    <a:pt x="1902" y="397"/>
                  </a:cubicBezTo>
                  <a:cubicBezTo>
                    <a:pt x="1902" y="397"/>
                    <a:pt x="1902" y="397"/>
                    <a:pt x="1903" y="397"/>
                  </a:cubicBezTo>
                  <a:cubicBezTo>
                    <a:pt x="1903" y="397"/>
                    <a:pt x="1903" y="397"/>
                    <a:pt x="1903" y="397"/>
                  </a:cubicBezTo>
                  <a:cubicBezTo>
                    <a:pt x="1903" y="397"/>
                    <a:pt x="1903" y="397"/>
                    <a:pt x="1903" y="397"/>
                  </a:cubicBezTo>
                  <a:cubicBezTo>
                    <a:pt x="1903" y="397"/>
                    <a:pt x="1904" y="397"/>
                    <a:pt x="1904" y="397"/>
                  </a:cubicBezTo>
                  <a:cubicBezTo>
                    <a:pt x="1904" y="397"/>
                    <a:pt x="1904" y="397"/>
                    <a:pt x="1904" y="397"/>
                  </a:cubicBezTo>
                  <a:cubicBezTo>
                    <a:pt x="1904" y="397"/>
                    <a:pt x="1904" y="397"/>
                    <a:pt x="1905" y="397"/>
                  </a:cubicBezTo>
                  <a:cubicBezTo>
                    <a:pt x="1905" y="397"/>
                    <a:pt x="1905" y="397"/>
                    <a:pt x="1905" y="397"/>
                  </a:cubicBezTo>
                  <a:cubicBezTo>
                    <a:pt x="1905" y="397"/>
                    <a:pt x="1905" y="397"/>
                    <a:pt x="1905" y="397"/>
                  </a:cubicBezTo>
                  <a:cubicBezTo>
                    <a:pt x="1905" y="397"/>
                    <a:pt x="1905" y="397"/>
                    <a:pt x="1905" y="397"/>
                  </a:cubicBezTo>
                  <a:cubicBezTo>
                    <a:pt x="1906" y="397"/>
                    <a:pt x="1906" y="397"/>
                    <a:pt x="1906" y="397"/>
                  </a:cubicBezTo>
                  <a:cubicBezTo>
                    <a:pt x="1906" y="397"/>
                    <a:pt x="1906" y="397"/>
                    <a:pt x="1906" y="397"/>
                  </a:cubicBezTo>
                  <a:cubicBezTo>
                    <a:pt x="1906" y="397"/>
                    <a:pt x="1907" y="397"/>
                    <a:pt x="1907" y="397"/>
                  </a:cubicBezTo>
                  <a:cubicBezTo>
                    <a:pt x="1907" y="397"/>
                    <a:pt x="1907" y="397"/>
                    <a:pt x="1907" y="397"/>
                  </a:cubicBezTo>
                  <a:cubicBezTo>
                    <a:pt x="1907" y="397"/>
                    <a:pt x="1907" y="397"/>
                    <a:pt x="1907" y="397"/>
                  </a:cubicBezTo>
                  <a:cubicBezTo>
                    <a:pt x="1907" y="397"/>
                    <a:pt x="1907" y="397"/>
                    <a:pt x="1908" y="397"/>
                  </a:cubicBezTo>
                  <a:cubicBezTo>
                    <a:pt x="1908" y="397"/>
                    <a:pt x="1908" y="397"/>
                    <a:pt x="1908" y="397"/>
                  </a:cubicBezTo>
                  <a:cubicBezTo>
                    <a:pt x="1908" y="397"/>
                    <a:pt x="1908" y="397"/>
                    <a:pt x="1908" y="397"/>
                  </a:cubicBezTo>
                  <a:cubicBezTo>
                    <a:pt x="1909" y="397"/>
                    <a:pt x="1909" y="397"/>
                    <a:pt x="1909" y="397"/>
                  </a:cubicBezTo>
                  <a:cubicBezTo>
                    <a:pt x="1909" y="397"/>
                    <a:pt x="1909" y="397"/>
                    <a:pt x="1909" y="397"/>
                  </a:cubicBezTo>
                  <a:cubicBezTo>
                    <a:pt x="1909" y="397"/>
                    <a:pt x="1909" y="396"/>
                    <a:pt x="1910" y="396"/>
                  </a:cubicBezTo>
                  <a:cubicBezTo>
                    <a:pt x="1910" y="396"/>
                    <a:pt x="1910" y="397"/>
                    <a:pt x="1910" y="397"/>
                  </a:cubicBezTo>
                  <a:cubicBezTo>
                    <a:pt x="1910" y="397"/>
                    <a:pt x="1910" y="396"/>
                    <a:pt x="1910" y="396"/>
                  </a:cubicBezTo>
                  <a:cubicBezTo>
                    <a:pt x="1910" y="396"/>
                    <a:pt x="1910" y="396"/>
                    <a:pt x="1911" y="396"/>
                  </a:cubicBezTo>
                  <a:cubicBezTo>
                    <a:pt x="1911" y="396"/>
                    <a:pt x="1911" y="396"/>
                    <a:pt x="1911" y="396"/>
                  </a:cubicBezTo>
                  <a:cubicBezTo>
                    <a:pt x="1911" y="396"/>
                    <a:pt x="1911" y="396"/>
                    <a:pt x="1911" y="396"/>
                  </a:cubicBezTo>
                  <a:cubicBezTo>
                    <a:pt x="1911" y="396"/>
                    <a:pt x="1912" y="396"/>
                    <a:pt x="1912" y="396"/>
                  </a:cubicBezTo>
                  <a:cubicBezTo>
                    <a:pt x="1912" y="396"/>
                    <a:pt x="1912" y="396"/>
                    <a:pt x="1912" y="396"/>
                  </a:cubicBezTo>
                  <a:cubicBezTo>
                    <a:pt x="1912" y="396"/>
                    <a:pt x="1912" y="395"/>
                    <a:pt x="1912" y="395"/>
                  </a:cubicBezTo>
                  <a:cubicBezTo>
                    <a:pt x="1912" y="395"/>
                    <a:pt x="1913" y="395"/>
                    <a:pt x="1913" y="395"/>
                  </a:cubicBezTo>
                  <a:cubicBezTo>
                    <a:pt x="1913" y="395"/>
                    <a:pt x="1913" y="395"/>
                    <a:pt x="1913" y="395"/>
                  </a:cubicBezTo>
                  <a:cubicBezTo>
                    <a:pt x="1913" y="396"/>
                    <a:pt x="1913" y="396"/>
                    <a:pt x="1914" y="396"/>
                  </a:cubicBezTo>
                  <a:cubicBezTo>
                    <a:pt x="1914" y="396"/>
                    <a:pt x="1914" y="395"/>
                    <a:pt x="1914" y="395"/>
                  </a:cubicBezTo>
                  <a:cubicBezTo>
                    <a:pt x="1914" y="395"/>
                    <a:pt x="1914" y="396"/>
                    <a:pt x="1914" y="396"/>
                  </a:cubicBezTo>
                  <a:cubicBezTo>
                    <a:pt x="1914" y="396"/>
                    <a:pt x="1915" y="396"/>
                    <a:pt x="1915" y="396"/>
                  </a:cubicBezTo>
                  <a:cubicBezTo>
                    <a:pt x="1915" y="396"/>
                    <a:pt x="1915" y="397"/>
                    <a:pt x="1915" y="397"/>
                  </a:cubicBezTo>
                  <a:cubicBezTo>
                    <a:pt x="1915" y="397"/>
                    <a:pt x="1915" y="397"/>
                    <a:pt x="1915" y="397"/>
                  </a:cubicBezTo>
                  <a:cubicBezTo>
                    <a:pt x="1915" y="397"/>
                    <a:pt x="1916" y="396"/>
                    <a:pt x="1916" y="396"/>
                  </a:cubicBezTo>
                  <a:cubicBezTo>
                    <a:pt x="1916" y="396"/>
                    <a:pt x="1916" y="396"/>
                    <a:pt x="1916" y="396"/>
                  </a:cubicBezTo>
                  <a:cubicBezTo>
                    <a:pt x="1916" y="396"/>
                    <a:pt x="1916" y="396"/>
                    <a:pt x="1916" y="396"/>
                  </a:cubicBezTo>
                  <a:cubicBezTo>
                    <a:pt x="1917" y="396"/>
                    <a:pt x="1917" y="396"/>
                    <a:pt x="1917" y="396"/>
                  </a:cubicBezTo>
                  <a:cubicBezTo>
                    <a:pt x="1917" y="396"/>
                    <a:pt x="1917" y="396"/>
                    <a:pt x="1917" y="396"/>
                  </a:cubicBezTo>
                  <a:cubicBezTo>
                    <a:pt x="1917" y="396"/>
                    <a:pt x="1918" y="396"/>
                    <a:pt x="1918" y="396"/>
                  </a:cubicBezTo>
                  <a:cubicBezTo>
                    <a:pt x="1918" y="396"/>
                    <a:pt x="1918" y="396"/>
                    <a:pt x="1918" y="396"/>
                  </a:cubicBezTo>
                  <a:cubicBezTo>
                    <a:pt x="1918" y="396"/>
                    <a:pt x="1918" y="396"/>
                    <a:pt x="1918" y="397"/>
                  </a:cubicBezTo>
                  <a:cubicBezTo>
                    <a:pt x="1918" y="397"/>
                    <a:pt x="1918" y="396"/>
                    <a:pt x="1919" y="396"/>
                  </a:cubicBezTo>
                  <a:cubicBezTo>
                    <a:pt x="1919" y="396"/>
                    <a:pt x="1919" y="396"/>
                    <a:pt x="1919" y="396"/>
                  </a:cubicBezTo>
                  <a:cubicBezTo>
                    <a:pt x="1919" y="396"/>
                    <a:pt x="1919" y="396"/>
                    <a:pt x="1919" y="396"/>
                  </a:cubicBezTo>
                  <a:cubicBezTo>
                    <a:pt x="1920" y="396"/>
                    <a:pt x="1920" y="396"/>
                    <a:pt x="1920" y="396"/>
                  </a:cubicBezTo>
                  <a:cubicBezTo>
                    <a:pt x="1920" y="396"/>
                    <a:pt x="1920" y="397"/>
                    <a:pt x="1920" y="397"/>
                  </a:cubicBezTo>
                  <a:cubicBezTo>
                    <a:pt x="1920" y="397"/>
                    <a:pt x="1920" y="396"/>
                    <a:pt x="1920" y="396"/>
                  </a:cubicBezTo>
                  <a:cubicBezTo>
                    <a:pt x="1920" y="396"/>
                    <a:pt x="1921" y="396"/>
                    <a:pt x="1921" y="396"/>
                  </a:cubicBezTo>
                  <a:cubicBezTo>
                    <a:pt x="1921" y="396"/>
                    <a:pt x="1921" y="396"/>
                    <a:pt x="1921" y="396"/>
                  </a:cubicBezTo>
                  <a:cubicBezTo>
                    <a:pt x="1921" y="396"/>
                    <a:pt x="1921" y="396"/>
                    <a:pt x="1922" y="397"/>
                  </a:cubicBezTo>
                  <a:cubicBezTo>
                    <a:pt x="1922" y="397"/>
                    <a:pt x="1922" y="397"/>
                    <a:pt x="1922" y="397"/>
                  </a:cubicBezTo>
                  <a:cubicBezTo>
                    <a:pt x="1922" y="397"/>
                    <a:pt x="1922" y="397"/>
                    <a:pt x="1922" y="397"/>
                  </a:cubicBezTo>
                  <a:cubicBezTo>
                    <a:pt x="1922" y="397"/>
                    <a:pt x="1923" y="397"/>
                    <a:pt x="1923" y="397"/>
                  </a:cubicBezTo>
                  <a:cubicBezTo>
                    <a:pt x="1923" y="397"/>
                    <a:pt x="1923" y="397"/>
                    <a:pt x="1923" y="397"/>
                  </a:cubicBezTo>
                  <a:cubicBezTo>
                    <a:pt x="1923" y="397"/>
                    <a:pt x="1923" y="397"/>
                    <a:pt x="1923" y="397"/>
                  </a:cubicBezTo>
                  <a:cubicBezTo>
                    <a:pt x="1923" y="397"/>
                    <a:pt x="1924" y="397"/>
                    <a:pt x="1924" y="397"/>
                  </a:cubicBezTo>
                  <a:cubicBezTo>
                    <a:pt x="1924" y="397"/>
                    <a:pt x="1924" y="396"/>
                    <a:pt x="1924" y="396"/>
                  </a:cubicBezTo>
                  <a:cubicBezTo>
                    <a:pt x="1924" y="396"/>
                    <a:pt x="1924" y="397"/>
                    <a:pt x="1924" y="397"/>
                  </a:cubicBezTo>
                  <a:cubicBezTo>
                    <a:pt x="1925" y="397"/>
                    <a:pt x="1925" y="397"/>
                    <a:pt x="1925" y="397"/>
                  </a:cubicBezTo>
                  <a:cubicBezTo>
                    <a:pt x="1925" y="397"/>
                    <a:pt x="1925" y="397"/>
                    <a:pt x="1925" y="397"/>
                  </a:cubicBezTo>
                  <a:cubicBezTo>
                    <a:pt x="1925" y="397"/>
                    <a:pt x="1926" y="397"/>
                    <a:pt x="1926" y="397"/>
                  </a:cubicBezTo>
                  <a:cubicBezTo>
                    <a:pt x="1926" y="397"/>
                    <a:pt x="1926" y="397"/>
                    <a:pt x="1926" y="397"/>
                  </a:cubicBezTo>
                  <a:cubicBezTo>
                    <a:pt x="1926" y="397"/>
                    <a:pt x="1926" y="397"/>
                    <a:pt x="1926" y="397"/>
                  </a:cubicBezTo>
                  <a:cubicBezTo>
                    <a:pt x="1926" y="397"/>
                    <a:pt x="1926" y="397"/>
                    <a:pt x="1927" y="397"/>
                  </a:cubicBezTo>
                  <a:cubicBezTo>
                    <a:pt x="1927" y="397"/>
                    <a:pt x="1927" y="397"/>
                    <a:pt x="1927" y="397"/>
                  </a:cubicBezTo>
                  <a:cubicBezTo>
                    <a:pt x="1927" y="397"/>
                    <a:pt x="1927" y="397"/>
                    <a:pt x="1927" y="397"/>
                  </a:cubicBezTo>
                  <a:cubicBezTo>
                    <a:pt x="1928" y="397"/>
                    <a:pt x="1928" y="397"/>
                    <a:pt x="1928" y="397"/>
                  </a:cubicBezTo>
                  <a:cubicBezTo>
                    <a:pt x="1928" y="397"/>
                    <a:pt x="1928" y="397"/>
                    <a:pt x="1928" y="397"/>
                  </a:cubicBezTo>
                  <a:cubicBezTo>
                    <a:pt x="1928" y="397"/>
                    <a:pt x="1928" y="397"/>
                    <a:pt x="1928" y="397"/>
                  </a:cubicBezTo>
                  <a:cubicBezTo>
                    <a:pt x="1928" y="398"/>
                    <a:pt x="1929" y="398"/>
                    <a:pt x="1929" y="398"/>
                  </a:cubicBezTo>
                  <a:cubicBezTo>
                    <a:pt x="1929" y="398"/>
                    <a:pt x="1929" y="397"/>
                    <a:pt x="1929" y="397"/>
                  </a:cubicBezTo>
                  <a:cubicBezTo>
                    <a:pt x="1929" y="397"/>
                    <a:pt x="1929" y="398"/>
                    <a:pt x="1930" y="398"/>
                  </a:cubicBezTo>
                  <a:cubicBezTo>
                    <a:pt x="1930" y="398"/>
                    <a:pt x="1930" y="397"/>
                    <a:pt x="1930" y="397"/>
                  </a:cubicBezTo>
                  <a:cubicBezTo>
                    <a:pt x="1930" y="397"/>
                    <a:pt x="1930" y="397"/>
                    <a:pt x="1930" y="397"/>
                  </a:cubicBezTo>
                  <a:cubicBezTo>
                    <a:pt x="1930" y="397"/>
                    <a:pt x="1931" y="397"/>
                    <a:pt x="1931" y="397"/>
                  </a:cubicBezTo>
                  <a:cubicBezTo>
                    <a:pt x="1931" y="398"/>
                    <a:pt x="1931" y="398"/>
                    <a:pt x="1931" y="397"/>
                  </a:cubicBezTo>
                  <a:cubicBezTo>
                    <a:pt x="1931" y="397"/>
                    <a:pt x="1931" y="397"/>
                    <a:pt x="1931" y="397"/>
                  </a:cubicBezTo>
                  <a:cubicBezTo>
                    <a:pt x="1931" y="397"/>
                    <a:pt x="1932" y="397"/>
                    <a:pt x="1932" y="397"/>
                  </a:cubicBezTo>
                  <a:cubicBezTo>
                    <a:pt x="1932" y="397"/>
                    <a:pt x="1932" y="397"/>
                    <a:pt x="1932" y="397"/>
                  </a:cubicBezTo>
                  <a:cubicBezTo>
                    <a:pt x="1932" y="397"/>
                    <a:pt x="1932" y="397"/>
                    <a:pt x="1932" y="397"/>
                  </a:cubicBezTo>
                  <a:cubicBezTo>
                    <a:pt x="1933" y="397"/>
                    <a:pt x="1933" y="398"/>
                    <a:pt x="1933" y="398"/>
                  </a:cubicBezTo>
                  <a:cubicBezTo>
                    <a:pt x="1933" y="398"/>
                    <a:pt x="1933" y="397"/>
                    <a:pt x="1933" y="397"/>
                  </a:cubicBezTo>
                  <a:cubicBezTo>
                    <a:pt x="1933" y="397"/>
                    <a:pt x="1934" y="397"/>
                    <a:pt x="1934" y="397"/>
                  </a:cubicBezTo>
                  <a:cubicBezTo>
                    <a:pt x="1934" y="398"/>
                    <a:pt x="1934" y="398"/>
                    <a:pt x="1934" y="398"/>
                  </a:cubicBezTo>
                  <a:cubicBezTo>
                    <a:pt x="1934" y="398"/>
                    <a:pt x="1934" y="398"/>
                    <a:pt x="1934" y="398"/>
                  </a:cubicBezTo>
                  <a:cubicBezTo>
                    <a:pt x="1934" y="398"/>
                    <a:pt x="1934" y="398"/>
                    <a:pt x="1935" y="398"/>
                  </a:cubicBezTo>
                  <a:cubicBezTo>
                    <a:pt x="1935" y="398"/>
                    <a:pt x="1935" y="398"/>
                    <a:pt x="1935" y="398"/>
                  </a:cubicBezTo>
                  <a:cubicBezTo>
                    <a:pt x="1935" y="398"/>
                    <a:pt x="1935" y="398"/>
                    <a:pt x="1935" y="398"/>
                  </a:cubicBezTo>
                  <a:cubicBezTo>
                    <a:pt x="1936" y="398"/>
                    <a:pt x="1936" y="398"/>
                    <a:pt x="1936" y="398"/>
                  </a:cubicBezTo>
                  <a:cubicBezTo>
                    <a:pt x="1936" y="398"/>
                    <a:pt x="1936" y="398"/>
                    <a:pt x="1936" y="398"/>
                  </a:cubicBezTo>
                  <a:cubicBezTo>
                    <a:pt x="1936" y="398"/>
                    <a:pt x="1936" y="398"/>
                    <a:pt x="1936" y="398"/>
                  </a:cubicBezTo>
                  <a:cubicBezTo>
                    <a:pt x="1937" y="398"/>
                    <a:pt x="1937" y="398"/>
                    <a:pt x="1937" y="398"/>
                  </a:cubicBezTo>
                  <a:cubicBezTo>
                    <a:pt x="1937" y="398"/>
                    <a:pt x="1937" y="398"/>
                    <a:pt x="1937" y="398"/>
                  </a:cubicBezTo>
                  <a:cubicBezTo>
                    <a:pt x="1937" y="398"/>
                    <a:pt x="1937" y="398"/>
                    <a:pt x="1938" y="398"/>
                  </a:cubicBezTo>
                  <a:cubicBezTo>
                    <a:pt x="1938" y="398"/>
                    <a:pt x="1938" y="398"/>
                    <a:pt x="1938" y="398"/>
                  </a:cubicBezTo>
                  <a:cubicBezTo>
                    <a:pt x="1938" y="398"/>
                    <a:pt x="1938" y="398"/>
                    <a:pt x="1938" y="399"/>
                  </a:cubicBezTo>
                  <a:cubicBezTo>
                    <a:pt x="1938" y="399"/>
                    <a:pt x="1939" y="399"/>
                    <a:pt x="1939" y="399"/>
                  </a:cubicBezTo>
                  <a:cubicBezTo>
                    <a:pt x="1939" y="398"/>
                    <a:pt x="1939" y="398"/>
                    <a:pt x="1939" y="398"/>
                  </a:cubicBezTo>
                  <a:cubicBezTo>
                    <a:pt x="1939" y="398"/>
                    <a:pt x="1939" y="399"/>
                    <a:pt x="1939" y="399"/>
                  </a:cubicBezTo>
                  <a:cubicBezTo>
                    <a:pt x="1939" y="399"/>
                    <a:pt x="1940" y="399"/>
                    <a:pt x="1940" y="399"/>
                  </a:cubicBezTo>
                  <a:cubicBezTo>
                    <a:pt x="1940" y="399"/>
                    <a:pt x="1940" y="399"/>
                    <a:pt x="1940" y="399"/>
                  </a:cubicBezTo>
                  <a:cubicBezTo>
                    <a:pt x="1940" y="399"/>
                    <a:pt x="1940" y="399"/>
                    <a:pt x="1941" y="399"/>
                  </a:cubicBezTo>
                  <a:cubicBezTo>
                    <a:pt x="1941" y="399"/>
                    <a:pt x="1941" y="400"/>
                    <a:pt x="1941" y="400"/>
                  </a:cubicBezTo>
                  <a:cubicBezTo>
                    <a:pt x="1941" y="400"/>
                    <a:pt x="1941" y="399"/>
                    <a:pt x="1941" y="399"/>
                  </a:cubicBezTo>
                  <a:cubicBezTo>
                    <a:pt x="1941" y="399"/>
                    <a:pt x="1941" y="399"/>
                    <a:pt x="1941" y="399"/>
                  </a:cubicBezTo>
                  <a:cubicBezTo>
                    <a:pt x="1942" y="399"/>
                    <a:pt x="1942" y="400"/>
                    <a:pt x="1942" y="400"/>
                  </a:cubicBezTo>
                  <a:cubicBezTo>
                    <a:pt x="1942" y="400"/>
                    <a:pt x="1942" y="400"/>
                    <a:pt x="1942" y="400"/>
                  </a:cubicBezTo>
                  <a:cubicBezTo>
                    <a:pt x="1942" y="399"/>
                    <a:pt x="1943" y="399"/>
                    <a:pt x="1943" y="399"/>
                  </a:cubicBezTo>
                  <a:cubicBezTo>
                    <a:pt x="1943" y="399"/>
                    <a:pt x="1943" y="399"/>
                    <a:pt x="1943" y="399"/>
                  </a:cubicBezTo>
                  <a:cubicBezTo>
                    <a:pt x="1943" y="399"/>
                    <a:pt x="1943" y="400"/>
                    <a:pt x="1943" y="400"/>
                  </a:cubicBezTo>
                  <a:cubicBezTo>
                    <a:pt x="1944" y="400"/>
                    <a:pt x="1944" y="400"/>
                    <a:pt x="1944" y="400"/>
                  </a:cubicBezTo>
                  <a:cubicBezTo>
                    <a:pt x="1944" y="399"/>
                    <a:pt x="1944" y="400"/>
                    <a:pt x="1944" y="400"/>
                  </a:cubicBezTo>
                  <a:cubicBezTo>
                    <a:pt x="1944" y="400"/>
                    <a:pt x="1944" y="400"/>
                    <a:pt x="1944" y="400"/>
                  </a:cubicBezTo>
                  <a:cubicBezTo>
                    <a:pt x="1945" y="400"/>
                    <a:pt x="1945" y="400"/>
                    <a:pt x="1945" y="400"/>
                  </a:cubicBezTo>
                  <a:cubicBezTo>
                    <a:pt x="1945" y="400"/>
                    <a:pt x="1945" y="399"/>
                    <a:pt x="1945" y="399"/>
                  </a:cubicBezTo>
                  <a:cubicBezTo>
                    <a:pt x="1945" y="399"/>
                    <a:pt x="1945" y="400"/>
                    <a:pt x="1946" y="400"/>
                  </a:cubicBezTo>
                  <a:cubicBezTo>
                    <a:pt x="1946" y="400"/>
                    <a:pt x="1946" y="400"/>
                    <a:pt x="1946" y="400"/>
                  </a:cubicBezTo>
                  <a:cubicBezTo>
                    <a:pt x="1946" y="400"/>
                    <a:pt x="1946" y="399"/>
                    <a:pt x="1946" y="399"/>
                  </a:cubicBezTo>
                  <a:cubicBezTo>
                    <a:pt x="1947" y="399"/>
                    <a:pt x="1947" y="399"/>
                    <a:pt x="1947" y="399"/>
                  </a:cubicBezTo>
                  <a:cubicBezTo>
                    <a:pt x="1947" y="399"/>
                    <a:pt x="1947" y="399"/>
                    <a:pt x="1947" y="399"/>
                  </a:cubicBezTo>
                  <a:cubicBezTo>
                    <a:pt x="1947" y="399"/>
                    <a:pt x="1947" y="399"/>
                    <a:pt x="1947" y="399"/>
                  </a:cubicBezTo>
                  <a:cubicBezTo>
                    <a:pt x="1947" y="399"/>
                    <a:pt x="1948" y="399"/>
                    <a:pt x="1948" y="399"/>
                  </a:cubicBezTo>
                  <a:cubicBezTo>
                    <a:pt x="1948" y="399"/>
                    <a:pt x="1948" y="399"/>
                    <a:pt x="1948" y="399"/>
                  </a:cubicBezTo>
                  <a:cubicBezTo>
                    <a:pt x="1948" y="399"/>
                    <a:pt x="1948" y="399"/>
                    <a:pt x="1949" y="399"/>
                  </a:cubicBezTo>
                  <a:cubicBezTo>
                    <a:pt x="1949" y="399"/>
                    <a:pt x="1949" y="399"/>
                    <a:pt x="1949" y="399"/>
                  </a:cubicBezTo>
                  <a:cubicBezTo>
                    <a:pt x="1949" y="399"/>
                    <a:pt x="1949" y="399"/>
                    <a:pt x="1949" y="399"/>
                  </a:cubicBezTo>
                  <a:cubicBezTo>
                    <a:pt x="1949" y="399"/>
                    <a:pt x="1949" y="399"/>
                    <a:pt x="1949" y="399"/>
                  </a:cubicBezTo>
                  <a:cubicBezTo>
                    <a:pt x="1950" y="399"/>
                    <a:pt x="1950" y="399"/>
                    <a:pt x="1950" y="399"/>
                  </a:cubicBezTo>
                  <a:cubicBezTo>
                    <a:pt x="1950" y="399"/>
                    <a:pt x="1950" y="399"/>
                    <a:pt x="1950" y="398"/>
                  </a:cubicBezTo>
                  <a:cubicBezTo>
                    <a:pt x="1950" y="398"/>
                    <a:pt x="1951" y="398"/>
                    <a:pt x="1951" y="398"/>
                  </a:cubicBezTo>
                  <a:cubicBezTo>
                    <a:pt x="1951" y="398"/>
                    <a:pt x="1951" y="398"/>
                    <a:pt x="1951" y="398"/>
                  </a:cubicBezTo>
                  <a:cubicBezTo>
                    <a:pt x="1951" y="398"/>
                    <a:pt x="1951" y="398"/>
                    <a:pt x="1951" y="398"/>
                  </a:cubicBezTo>
                  <a:cubicBezTo>
                    <a:pt x="1952" y="398"/>
                    <a:pt x="1952" y="398"/>
                    <a:pt x="1952" y="398"/>
                  </a:cubicBezTo>
                  <a:cubicBezTo>
                    <a:pt x="1952" y="398"/>
                    <a:pt x="1952" y="398"/>
                    <a:pt x="1952" y="399"/>
                  </a:cubicBezTo>
                  <a:cubicBezTo>
                    <a:pt x="1952" y="399"/>
                    <a:pt x="1952" y="399"/>
                    <a:pt x="1952" y="399"/>
                  </a:cubicBezTo>
                  <a:cubicBezTo>
                    <a:pt x="1953" y="399"/>
                    <a:pt x="1953" y="398"/>
                    <a:pt x="1953" y="398"/>
                  </a:cubicBezTo>
                  <a:cubicBezTo>
                    <a:pt x="1953" y="398"/>
                    <a:pt x="1953" y="398"/>
                    <a:pt x="1953" y="399"/>
                  </a:cubicBezTo>
                  <a:cubicBezTo>
                    <a:pt x="1953" y="399"/>
                    <a:pt x="1953" y="399"/>
                    <a:pt x="1954" y="399"/>
                  </a:cubicBezTo>
                  <a:cubicBezTo>
                    <a:pt x="1954" y="399"/>
                    <a:pt x="1954" y="399"/>
                    <a:pt x="1954" y="399"/>
                  </a:cubicBezTo>
                  <a:cubicBezTo>
                    <a:pt x="1954" y="398"/>
                    <a:pt x="1954" y="398"/>
                    <a:pt x="1954" y="398"/>
                  </a:cubicBezTo>
                  <a:cubicBezTo>
                    <a:pt x="1955" y="398"/>
                    <a:pt x="1955" y="398"/>
                    <a:pt x="1955" y="398"/>
                  </a:cubicBezTo>
                  <a:cubicBezTo>
                    <a:pt x="1955" y="398"/>
                    <a:pt x="1955" y="398"/>
                    <a:pt x="1955" y="398"/>
                  </a:cubicBezTo>
                  <a:cubicBezTo>
                    <a:pt x="1955" y="398"/>
                    <a:pt x="1955" y="398"/>
                    <a:pt x="1955" y="398"/>
                  </a:cubicBezTo>
                  <a:cubicBezTo>
                    <a:pt x="1955" y="398"/>
                    <a:pt x="1956" y="398"/>
                    <a:pt x="1956" y="398"/>
                  </a:cubicBezTo>
                  <a:cubicBezTo>
                    <a:pt x="1956" y="398"/>
                    <a:pt x="1956" y="398"/>
                    <a:pt x="1956" y="399"/>
                  </a:cubicBezTo>
                  <a:cubicBezTo>
                    <a:pt x="1956" y="399"/>
                    <a:pt x="1956" y="399"/>
                    <a:pt x="1957" y="399"/>
                  </a:cubicBezTo>
                  <a:cubicBezTo>
                    <a:pt x="1957" y="399"/>
                    <a:pt x="1957" y="399"/>
                    <a:pt x="1957" y="399"/>
                  </a:cubicBezTo>
                  <a:cubicBezTo>
                    <a:pt x="1957" y="399"/>
                    <a:pt x="1957" y="399"/>
                    <a:pt x="1957" y="399"/>
                  </a:cubicBezTo>
                  <a:cubicBezTo>
                    <a:pt x="1957" y="399"/>
                    <a:pt x="1957" y="399"/>
                    <a:pt x="1957" y="399"/>
                  </a:cubicBezTo>
                  <a:cubicBezTo>
                    <a:pt x="1958" y="399"/>
                    <a:pt x="1958" y="399"/>
                    <a:pt x="1958" y="399"/>
                  </a:cubicBezTo>
                  <a:cubicBezTo>
                    <a:pt x="1958" y="399"/>
                    <a:pt x="1958" y="399"/>
                    <a:pt x="1958" y="399"/>
                  </a:cubicBezTo>
                  <a:cubicBezTo>
                    <a:pt x="1958" y="399"/>
                    <a:pt x="1959" y="399"/>
                    <a:pt x="1959" y="399"/>
                  </a:cubicBezTo>
                  <a:cubicBezTo>
                    <a:pt x="1959" y="399"/>
                    <a:pt x="1959" y="399"/>
                    <a:pt x="1959" y="399"/>
                  </a:cubicBezTo>
                  <a:cubicBezTo>
                    <a:pt x="1959" y="399"/>
                    <a:pt x="1959" y="399"/>
                    <a:pt x="1959" y="399"/>
                  </a:cubicBezTo>
                  <a:cubicBezTo>
                    <a:pt x="1960" y="399"/>
                    <a:pt x="1960" y="398"/>
                    <a:pt x="1960" y="399"/>
                  </a:cubicBezTo>
                  <a:cubicBezTo>
                    <a:pt x="1960" y="399"/>
                    <a:pt x="1960" y="399"/>
                    <a:pt x="1960" y="399"/>
                  </a:cubicBezTo>
                  <a:cubicBezTo>
                    <a:pt x="1960" y="399"/>
                    <a:pt x="1960" y="398"/>
                    <a:pt x="1960" y="398"/>
                  </a:cubicBezTo>
                  <a:cubicBezTo>
                    <a:pt x="1961" y="398"/>
                    <a:pt x="1961" y="399"/>
                    <a:pt x="1961" y="399"/>
                  </a:cubicBezTo>
                  <a:cubicBezTo>
                    <a:pt x="1961" y="399"/>
                    <a:pt x="1961" y="400"/>
                    <a:pt x="1961" y="400"/>
                  </a:cubicBezTo>
                  <a:cubicBezTo>
                    <a:pt x="1961" y="400"/>
                    <a:pt x="1961" y="399"/>
                    <a:pt x="1962" y="399"/>
                  </a:cubicBezTo>
                  <a:cubicBezTo>
                    <a:pt x="1962" y="399"/>
                    <a:pt x="1962" y="399"/>
                    <a:pt x="1962" y="399"/>
                  </a:cubicBezTo>
                  <a:cubicBezTo>
                    <a:pt x="1962" y="399"/>
                    <a:pt x="1962" y="399"/>
                    <a:pt x="1962" y="399"/>
                  </a:cubicBezTo>
                  <a:cubicBezTo>
                    <a:pt x="1963" y="399"/>
                    <a:pt x="1963" y="399"/>
                    <a:pt x="1963" y="399"/>
                  </a:cubicBezTo>
                  <a:cubicBezTo>
                    <a:pt x="1963" y="399"/>
                    <a:pt x="1963" y="399"/>
                    <a:pt x="1963" y="399"/>
                  </a:cubicBezTo>
                  <a:cubicBezTo>
                    <a:pt x="1963" y="399"/>
                    <a:pt x="1963" y="399"/>
                    <a:pt x="1963" y="399"/>
                  </a:cubicBezTo>
                  <a:cubicBezTo>
                    <a:pt x="1963" y="399"/>
                    <a:pt x="1964" y="399"/>
                    <a:pt x="1964" y="399"/>
                  </a:cubicBezTo>
                  <a:cubicBezTo>
                    <a:pt x="1964" y="399"/>
                    <a:pt x="1964" y="400"/>
                    <a:pt x="1964" y="400"/>
                  </a:cubicBezTo>
                  <a:cubicBezTo>
                    <a:pt x="1964" y="400"/>
                    <a:pt x="1964" y="399"/>
                    <a:pt x="1965" y="399"/>
                  </a:cubicBezTo>
                  <a:cubicBezTo>
                    <a:pt x="1965" y="399"/>
                    <a:pt x="1965" y="399"/>
                    <a:pt x="1965" y="399"/>
                  </a:cubicBezTo>
                  <a:cubicBezTo>
                    <a:pt x="1965" y="399"/>
                    <a:pt x="1965" y="399"/>
                    <a:pt x="1965" y="400"/>
                  </a:cubicBezTo>
                  <a:cubicBezTo>
                    <a:pt x="1965" y="400"/>
                    <a:pt x="1965" y="400"/>
                    <a:pt x="1966" y="400"/>
                  </a:cubicBezTo>
                  <a:cubicBezTo>
                    <a:pt x="1966" y="400"/>
                    <a:pt x="1966" y="400"/>
                    <a:pt x="1966" y="400"/>
                  </a:cubicBezTo>
                  <a:cubicBezTo>
                    <a:pt x="1966" y="400"/>
                    <a:pt x="1966" y="400"/>
                    <a:pt x="1966" y="400"/>
                  </a:cubicBezTo>
                  <a:cubicBezTo>
                    <a:pt x="1966" y="400"/>
                    <a:pt x="1967" y="400"/>
                    <a:pt x="1967" y="400"/>
                  </a:cubicBezTo>
                  <a:cubicBezTo>
                    <a:pt x="1967" y="400"/>
                    <a:pt x="1967" y="400"/>
                    <a:pt x="1967" y="400"/>
                  </a:cubicBezTo>
                  <a:cubicBezTo>
                    <a:pt x="1967" y="400"/>
                    <a:pt x="1967" y="399"/>
                    <a:pt x="1968" y="399"/>
                  </a:cubicBezTo>
                  <a:cubicBezTo>
                    <a:pt x="1968" y="399"/>
                    <a:pt x="1968" y="400"/>
                    <a:pt x="1968" y="400"/>
                  </a:cubicBezTo>
                  <a:cubicBezTo>
                    <a:pt x="1968" y="400"/>
                    <a:pt x="1968" y="400"/>
                    <a:pt x="1968" y="400"/>
                  </a:cubicBezTo>
                  <a:cubicBezTo>
                    <a:pt x="1968" y="400"/>
                    <a:pt x="1968" y="400"/>
                    <a:pt x="1968" y="400"/>
                  </a:cubicBezTo>
                  <a:cubicBezTo>
                    <a:pt x="1969" y="400"/>
                    <a:pt x="1969" y="400"/>
                    <a:pt x="1969" y="400"/>
                  </a:cubicBezTo>
                  <a:cubicBezTo>
                    <a:pt x="1969" y="400"/>
                    <a:pt x="1969" y="400"/>
                    <a:pt x="1969" y="400"/>
                  </a:cubicBezTo>
                  <a:cubicBezTo>
                    <a:pt x="1969" y="400"/>
                    <a:pt x="1970" y="400"/>
                    <a:pt x="1970" y="400"/>
                  </a:cubicBezTo>
                  <a:cubicBezTo>
                    <a:pt x="1970" y="400"/>
                    <a:pt x="1970" y="400"/>
                    <a:pt x="1970" y="400"/>
                  </a:cubicBezTo>
                  <a:cubicBezTo>
                    <a:pt x="1970" y="400"/>
                    <a:pt x="1970" y="400"/>
                    <a:pt x="1970" y="400"/>
                  </a:cubicBezTo>
                  <a:cubicBezTo>
                    <a:pt x="1970" y="400"/>
                    <a:pt x="1970" y="400"/>
                    <a:pt x="1971" y="400"/>
                  </a:cubicBezTo>
                  <a:cubicBezTo>
                    <a:pt x="1971" y="400"/>
                    <a:pt x="1971" y="400"/>
                    <a:pt x="1971" y="400"/>
                  </a:cubicBezTo>
                  <a:cubicBezTo>
                    <a:pt x="1971" y="400"/>
                    <a:pt x="1971" y="400"/>
                    <a:pt x="1971" y="400"/>
                  </a:cubicBezTo>
                  <a:cubicBezTo>
                    <a:pt x="1972" y="400"/>
                    <a:pt x="1972" y="401"/>
                    <a:pt x="1972" y="401"/>
                  </a:cubicBezTo>
                  <a:cubicBezTo>
                    <a:pt x="1972" y="401"/>
                    <a:pt x="1972" y="400"/>
                    <a:pt x="1972" y="400"/>
                  </a:cubicBezTo>
                  <a:cubicBezTo>
                    <a:pt x="1972" y="400"/>
                    <a:pt x="1972" y="400"/>
                    <a:pt x="1973" y="400"/>
                  </a:cubicBezTo>
                  <a:cubicBezTo>
                    <a:pt x="1973" y="400"/>
                    <a:pt x="1973" y="400"/>
                    <a:pt x="1973" y="400"/>
                  </a:cubicBezTo>
                  <a:cubicBezTo>
                    <a:pt x="1973" y="400"/>
                    <a:pt x="1973" y="400"/>
                    <a:pt x="1973" y="400"/>
                  </a:cubicBezTo>
                  <a:cubicBezTo>
                    <a:pt x="1973" y="400"/>
                    <a:pt x="1973" y="400"/>
                    <a:pt x="1974" y="400"/>
                  </a:cubicBezTo>
                  <a:cubicBezTo>
                    <a:pt x="1974" y="400"/>
                    <a:pt x="1974" y="400"/>
                    <a:pt x="1974" y="400"/>
                  </a:cubicBezTo>
                  <a:cubicBezTo>
                    <a:pt x="1974" y="400"/>
                    <a:pt x="1974" y="400"/>
                    <a:pt x="1974" y="400"/>
                  </a:cubicBezTo>
                  <a:cubicBezTo>
                    <a:pt x="1974" y="400"/>
                    <a:pt x="1975" y="400"/>
                    <a:pt x="1975" y="400"/>
                  </a:cubicBezTo>
                  <a:cubicBezTo>
                    <a:pt x="1975" y="400"/>
                    <a:pt x="1975" y="400"/>
                    <a:pt x="1975" y="400"/>
                  </a:cubicBezTo>
                  <a:cubicBezTo>
                    <a:pt x="1975" y="400"/>
                    <a:pt x="1975" y="400"/>
                    <a:pt x="1976" y="400"/>
                  </a:cubicBezTo>
                  <a:cubicBezTo>
                    <a:pt x="1976" y="400"/>
                    <a:pt x="1976" y="400"/>
                    <a:pt x="1976" y="400"/>
                  </a:cubicBezTo>
                  <a:cubicBezTo>
                    <a:pt x="1976" y="400"/>
                    <a:pt x="1976" y="400"/>
                    <a:pt x="1976" y="400"/>
                  </a:cubicBezTo>
                  <a:cubicBezTo>
                    <a:pt x="1976" y="400"/>
                    <a:pt x="1976" y="400"/>
                    <a:pt x="1976" y="400"/>
                  </a:cubicBezTo>
                  <a:cubicBezTo>
                    <a:pt x="1977" y="400"/>
                    <a:pt x="1977" y="399"/>
                    <a:pt x="1977" y="399"/>
                  </a:cubicBezTo>
                  <a:cubicBezTo>
                    <a:pt x="1977" y="399"/>
                    <a:pt x="1977" y="400"/>
                    <a:pt x="1977" y="400"/>
                  </a:cubicBezTo>
                  <a:cubicBezTo>
                    <a:pt x="1977" y="400"/>
                    <a:pt x="1978" y="400"/>
                    <a:pt x="1978" y="400"/>
                  </a:cubicBezTo>
                  <a:cubicBezTo>
                    <a:pt x="1978" y="400"/>
                    <a:pt x="1978" y="400"/>
                    <a:pt x="1978" y="400"/>
                  </a:cubicBezTo>
                  <a:cubicBezTo>
                    <a:pt x="1978" y="400"/>
                    <a:pt x="1978" y="400"/>
                    <a:pt x="1978" y="400"/>
                  </a:cubicBezTo>
                  <a:cubicBezTo>
                    <a:pt x="1978" y="400"/>
                    <a:pt x="1978" y="399"/>
                    <a:pt x="1979" y="400"/>
                  </a:cubicBezTo>
                  <a:cubicBezTo>
                    <a:pt x="1979" y="400"/>
                    <a:pt x="1979" y="400"/>
                    <a:pt x="1979" y="400"/>
                  </a:cubicBezTo>
                  <a:cubicBezTo>
                    <a:pt x="1979" y="400"/>
                    <a:pt x="1979" y="400"/>
                    <a:pt x="1979" y="400"/>
                  </a:cubicBezTo>
                  <a:cubicBezTo>
                    <a:pt x="1980" y="400"/>
                    <a:pt x="1980" y="400"/>
                    <a:pt x="1980" y="400"/>
                  </a:cubicBezTo>
                  <a:cubicBezTo>
                    <a:pt x="1980" y="400"/>
                    <a:pt x="1980" y="400"/>
                    <a:pt x="1980" y="400"/>
                  </a:cubicBezTo>
                  <a:cubicBezTo>
                    <a:pt x="1980" y="400"/>
                    <a:pt x="1980" y="400"/>
                    <a:pt x="1981" y="400"/>
                  </a:cubicBezTo>
                  <a:cubicBezTo>
                    <a:pt x="1981" y="400"/>
                    <a:pt x="1981" y="400"/>
                    <a:pt x="1981" y="399"/>
                  </a:cubicBezTo>
                  <a:cubicBezTo>
                    <a:pt x="1981" y="399"/>
                    <a:pt x="1981" y="399"/>
                    <a:pt x="1981" y="399"/>
                  </a:cubicBezTo>
                  <a:cubicBezTo>
                    <a:pt x="1981" y="399"/>
                    <a:pt x="1981" y="399"/>
                    <a:pt x="1982" y="400"/>
                  </a:cubicBezTo>
                  <a:cubicBezTo>
                    <a:pt x="1982" y="400"/>
                    <a:pt x="1982" y="400"/>
                    <a:pt x="1982" y="400"/>
                  </a:cubicBezTo>
                  <a:cubicBezTo>
                    <a:pt x="1982" y="400"/>
                    <a:pt x="1982" y="400"/>
                    <a:pt x="1982" y="400"/>
                  </a:cubicBezTo>
                  <a:cubicBezTo>
                    <a:pt x="1982" y="400"/>
                    <a:pt x="1983" y="400"/>
                    <a:pt x="1983" y="400"/>
                  </a:cubicBezTo>
                  <a:cubicBezTo>
                    <a:pt x="1983" y="400"/>
                    <a:pt x="1983" y="400"/>
                    <a:pt x="1983" y="400"/>
                  </a:cubicBezTo>
                  <a:cubicBezTo>
                    <a:pt x="1983" y="400"/>
                    <a:pt x="1983" y="400"/>
                    <a:pt x="1984" y="400"/>
                  </a:cubicBezTo>
                  <a:cubicBezTo>
                    <a:pt x="1984" y="400"/>
                    <a:pt x="1984" y="401"/>
                    <a:pt x="1984" y="401"/>
                  </a:cubicBezTo>
                  <a:cubicBezTo>
                    <a:pt x="1984" y="401"/>
                    <a:pt x="1984" y="400"/>
                    <a:pt x="1984" y="400"/>
                  </a:cubicBezTo>
                  <a:cubicBezTo>
                    <a:pt x="1984" y="400"/>
                    <a:pt x="1984" y="401"/>
                    <a:pt x="1984" y="401"/>
                  </a:cubicBezTo>
                  <a:cubicBezTo>
                    <a:pt x="1985" y="400"/>
                    <a:pt x="1985" y="400"/>
                    <a:pt x="1985" y="400"/>
                  </a:cubicBezTo>
                  <a:cubicBezTo>
                    <a:pt x="1985" y="400"/>
                    <a:pt x="1985" y="400"/>
                    <a:pt x="1985" y="400"/>
                  </a:cubicBezTo>
                  <a:cubicBezTo>
                    <a:pt x="1985" y="400"/>
                    <a:pt x="1986" y="400"/>
                    <a:pt x="1986" y="400"/>
                  </a:cubicBezTo>
                  <a:cubicBezTo>
                    <a:pt x="1986" y="400"/>
                    <a:pt x="1986" y="400"/>
                    <a:pt x="1986" y="400"/>
                  </a:cubicBezTo>
                  <a:cubicBezTo>
                    <a:pt x="1986" y="400"/>
                    <a:pt x="1986" y="400"/>
                    <a:pt x="1986" y="401"/>
                  </a:cubicBezTo>
                  <a:cubicBezTo>
                    <a:pt x="1986" y="401"/>
                    <a:pt x="1986" y="401"/>
                    <a:pt x="1987" y="401"/>
                  </a:cubicBezTo>
                  <a:cubicBezTo>
                    <a:pt x="1987" y="401"/>
                    <a:pt x="1987" y="401"/>
                    <a:pt x="1987" y="401"/>
                  </a:cubicBezTo>
                  <a:cubicBezTo>
                    <a:pt x="1987" y="401"/>
                    <a:pt x="1987" y="401"/>
                    <a:pt x="1987" y="401"/>
                  </a:cubicBezTo>
                  <a:cubicBezTo>
                    <a:pt x="1988" y="401"/>
                    <a:pt x="1988" y="401"/>
                    <a:pt x="1988" y="401"/>
                  </a:cubicBezTo>
                  <a:cubicBezTo>
                    <a:pt x="1988" y="401"/>
                    <a:pt x="1988" y="401"/>
                    <a:pt x="1988" y="401"/>
                  </a:cubicBezTo>
                  <a:cubicBezTo>
                    <a:pt x="1988" y="400"/>
                    <a:pt x="1988" y="400"/>
                    <a:pt x="1989" y="400"/>
                  </a:cubicBezTo>
                  <a:cubicBezTo>
                    <a:pt x="1989" y="400"/>
                    <a:pt x="1989" y="400"/>
                    <a:pt x="1989" y="400"/>
                  </a:cubicBezTo>
                  <a:cubicBezTo>
                    <a:pt x="1989" y="400"/>
                    <a:pt x="1989" y="400"/>
                    <a:pt x="1989" y="400"/>
                  </a:cubicBezTo>
                  <a:cubicBezTo>
                    <a:pt x="1989" y="400"/>
                    <a:pt x="1989" y="400"/>
                    <a:pt x="1990" y="400"/>
                  </a:cubicBezTo>
                  <a:cubicBezTo>
                    <a:pt x="1990" y="400"/>
                    <a:pt x="1990" y="400"/>
                    <a:pt x="1990" y="400"/>
                  </a:cubicBezTo>
                  <a:cubicBezTo>
                    <a:pt x="1990" y="400"/>
                    <a:pt x="1990" y="400"/>
                    <a:pt x="1990" y="400"/>
                  </a:cubicBezTo>
                  <a:cubicBezTo>
                    <a:pt x="1990" y="400"/>
                    <a:pt x="1991" y="400"/>
                    <a:pt x="1991" y="400"/>
                  </a:cubicBezTo>
                  <a:cubicBezTo>
                    <a:pt x="1991" y="400"/>
                    <a:pt x="1991" y="400"/>
                    <a:pt x="1991" y="400"/>
                  </a:cubicBezTo>
                  <a:cubicBezTo>
                    <a:pt x="1991" y="400"/>
                    <a:pt x="1991" y="400"/>
                    <a:pt x="1991" y="400"/>
                  </a:cubicBezTo>
                  <a:cubicBezTo>
                    <a:pt x="1991" y="400"/>
                    <a:pt x="1992" y="399"/>
                    <a:pt x="1992" y="399"/>
                  </a:cubicBezTo>
                  <a:cubicBezTo>
                    <a:pt x="1992" y="399"/>
                    <a:pt x="1992" y="400"/>
                    <a:pt x="1992" y="400"/>
                  </a:cubicBezTo>
                  <a:cubicBezTo>
                    <a:pt x="1992" y="400"/>
                    <a:pt x="1992" y="400"/>
                    <a:pt x="1993" y="400"/>
                  </a:cubicBezTo>
                  <a:cubicBezTo>
                    <a:pt x="1993" y="400"/>
                    <a:pt x="1993" y="400"/>
                    <a:pt x="1993" y="400"/>
                  </a:cubicBezTo>
                  <a:cubicBezTo>
                    <a:pt x="1993" y="400"/>
                    <a:pt x="1993" y="400"/>
                    <a:pt x="1993" y="400"/>
                  </a:cubicBezTo>
                  <a:cubicBezTo>
                    <a:pt x="1993" y="400"/>
                    <a:pt x="1994" y="400"/>
                    <a:pt x="1994" y="400"/>
                  </a:cubicBezTo>
                  <a:cubicBezTo>
                    <a:pt x="1994" y="400"/>
                    <a:pt x="1994" y="400"/>
                    <a:pt x="1994" y="400"/>
                  </a:cubicBezTo>
                  <a:cubicBezTo>
                    <a:pt x="1994" y="399"/>
                    <a:pt x="1994" y="399"/>
                    <a:pt x="1994" y="399"/>
                  </a:cubicBezTo>
                  <a:cubicBezTo>
                    <a:pt x="1994" y="399"/>
                    <a:pt x="1995" y="400"/>
                    <a:pt x="1995" y="400"/>
                  </a:cubicBezTo>
                  <a:cubicBezTo>
                    <a:pt x="1995" y="400"/>
                    <a:pt x="1995" y="400"/>
                    <a:pt x="1995" y="400"/>
                  </a:cubicBezTo>
                  <a:cubicBezTo>
                    <a:pt x="1995" y="400"/>
                    <a:pt x="1995" y="400"/>
                    <a:pt x="1995" y="400"/>
                  </a:cubicBezTo>
                  <a:cubicBezTo>
                    <a:pt x="1996" y="400"/>
                    <a:pt x="1996" y="400"/>
                    <a:pt x="1996" y="400"/>
                  </a:cubicBezTo>
                  <a:cubicBezTo>
                    <a:pt x="1996" y="400"/>
                    <a:pt x="1996" y="400"/>
                    <a:pt x="1996" y="400"/>
                  </a:cubicBezTo>
                  <a:cubicBezTo>
                    <a:pt x="1996" y="400"/>
                    <a:pt x="1997" y="400"/>
                    <a:pt x="1997" y="400"/>
                  </a:cubicBezTo>
                  <a:cubicBezTo>
                    <a:pt x="1997" y="400"/>
                    <a:pt x="1997" y="400"/>
                    <a:pt x="1997" y="400"/>
                  </a:cubicBezTo>
                  <a:cubicBezTo>
                    <a:pt x="1997" y="400"/>
                    <a:pt x="1997" y="400"/>
                    <a:pt x="1997" y="400"/>
                  </a:cubicBezTo>
                  <a:cubicBezTo>
                    <a:pt x="1997" y="400"/>
                    <a:pt x="1997" y="399"/>
                    <a:pt x="1998" y="399"/>
                  </a:cubicBezTo>
                  <a:cubicBezTo>
                    <a:pt x="1998" y="399"/>
                    <a:pt x="1998" y="400"/>
                    <a:pt x="1998" y="400"/>
                  </a:cubicBezTo>
                  <a:cubicBezTo>
                    <a:pt x="1998" y="400"/>
                    <a:pt x="1998" y="399"/>
                    <a:pt x="1998" y="399"/>
                  </a:cubicBezTo>
                  <a:cubicBezTo>
                    <a:pt x="1999" y="399"/>
                    <a:pt x="1999" y="400"/>
                    <a:pt x="1999" y="400"/>
                  </a:cubicBezTo>
                  <a:cubicBezTo>
                    <a:pt x="1999" y="400"/>
                    <a:pt x="1999" y="400"/>
                    <a:pt x="1999" y="400"/>
                  </a:cubicBezTo>
                  <a:cubicBezTo>
                    <a:pt x="1999" y="400"/>
                    <a:pt x="1999" y="400"/>
                    <a:pt x="1999" y="400"/>
                  </a:cubicBezTo>
                  <a:cubicBezTo>
                    <a:pt x="1999" y="400"/>
                    <a:pt x="2000" y="400"/>
                    <a:pt x="2000" y="400"/>
                  </a:cubicBezTo>
                  <a:cubicBezTo>
                    <a:pt x="2000" y="400"/>
                    <a:pt x="2000" y="400"/>
                    <a:pt x="2000" y="399"/>
                  </a:cubicBezTo>
                  <a:cubicBezTo>
                    <a:pt x="2000" y="399"/>
                    <a:pt x="2000" y="399"/>
                    <a:pt x="2001" y="399"/>
                  </a:cubicBezTo>
                  <a:cubicBezTo>
                    <a:pt x="2001" y="399"/>
                    <a:pt x="2001" y="399"/>
                    <a:pt x="2001" y="400"/>
                  </a:cubicBezTo>
                  <a:cubicBezTo>
                    <a:pt x="2001" y="400"/>
                    <a:pt x="2001" y="400"/>
                    <a:pt x="2001" y="400"/>
                  </a:cubicBezTo>
                  <a:cubicBezTo>
                    <a:pt x="2001" y="400"/>
                    <a:pt x="2002" y="399"/>
                    <a:pt x="2002" y="399"/>
                  </a:cubicBezTo>
                  <a:cubicBezTo>
                    <a:pt x="2002" y="399"/>
                    <a:pt x="2002" y="399"/>
                    <a:pt x="2002" y="399"/>
                  </a:cubicBezTo>
                  <a:cubicBezTo>
                    <a:pt x="2002" y="399"/>
                    <a:pt x="2002" y="399"/>
                    <a:pt x="2002" y="399"/>
                  </a:cubicBezTo>
                  <a:cubicBezTo>
                    <a:pt x="2002" y="399"/>
                    <a:pt x="2003" y="399"/>
                    <a:pt x="2003" y="399"/>
                  </a:cubicBezTo>
                  <a:cubicBezTo>
                    <a:pt x="2003" y="399"/>
                    <a:pt x="2003" y="399"/>
                    <a:pt x="2003" y="399"/>
                  </a:cubicBezTo>
                  <a:cubicBezTo>
                    <a:pt x="2003" y="399"/>
                    <a:pt x="2003" y="399"/>
                    <a:pt x="2003" y="399"/>
                  </a:cubicBezTo>
                  <a:cubicBezTo>
                    <a:pt x="2004" y="399"/>
                    <a:pt x="2004" y="399"/>
                    <a:pt x="2004" y="399"/>
                  </a:cubicBezTo>
                  <a:cubicBezTo>
                    <a:pt x="2004" y="399"/>
                    <a:pt x="2004" y="399"/>
                    <a:pt x="2004" y="399"/>
                  </a:cubicBezTo>
                  <a:cubicBezTo>
                    <a:pt x="2004" y="399"/>
                    <a:pt x="2005" y="399"/>
                    <a:pt x="2005" y="399"/>
                  </a:cubicBezTo>
                  <a:cubicBezTo>
                    <a:pt x="2005" y="399"/>
                    <a:pt x="2005" y="399"/>
                    <a:pt x="2005" y="400"/>
                  </a:cubicBezTo>
                  <a:cubicBezTo>
                    <a:pt x="2005" y="400"/>
                    <a:pt x="2005" y="399"/>
                    <a:pt x="2005" y="399"/>
                  </a:cubicBezTo>
                  <a:cubicBezTo>
                    <a:pt x="2005" y="399"/>
                    <a:pt x="2005" y="400"/>
                    <a:pt x="2006" y="400"/>
                  </a:cubicBezTo>
                  <a:cubicBezTo>
                    <a:pt x="2006" y="400"/>
                    <a:pt x="2006" y="400"/>
                    <a:pt x="2006" y="400"/>
                  </a:cubicBezTo>
                  <a:cubicBezTo>
                    <a:pt x="2006" y="400"/>
                    <a:pt x="2006" y="400"/>
                    <a:pt x="2006" y="400"/>
                  </a:cubicBezTo>
                  <a:cubicBezTo>
                    <a:pt x="2007" y="400"/>
                    <a:pt x="2007" y="400"/>
                    <a:pt x="2007" y="400"/>
                  </a:cubicBezTo>
                  <a:cubicBezTo>
                    <a:pt x="2007" y="400"/>
                    <a:pt x="2007" y="400"/>
                    <a:pt x="2007" y="400"/>
                  </a:cubicBezTo>
                  <a:cubicBezTo>
                    <a:pt x="2007" y="400"/>
                    <a:pt x="2007" y="400"/>
                    <a:pt x="2007" y="400"/>
                  </a:cubicBezTo>
                  <a:cubicBezTo>
                    <a:pt x="2007" y="400"/>
                    <a:pt x="2008" y="400"/>
                    <a:pt x="2008" y="400"/>
                  </a:cubicBezTo>
                  <a:cubicBezTo>
                    <a:pt x="2008" y="400"/>
                    <a:pt x="2008" y="399"/>
                    <a:pt x="2008" y="399"/>
                  </a:cubicBezTo>
                  <a:cubicBezTo>
                    <a:pt x="2008" y="399"/>
                    <a:pt x="2008" y="400"/>
                    <a:pt x="2009" y="401"/>
                  </a:cubicBezTo>
                  <a:cubicBezTo>
                    <a:pt x="2009" y="401"/>
                    <a:pt x="2009" y="400"/>
                    <a:pt x="2009" y="400"/>
                  </a:cubicBezTo>
                  <a:cubicBezTo>
                    <a:pt x="2009" y="400"/>
                    <a:pt x="2009" y="400"/>
                    <a:pt x="2009" y="400"/>
                  </a:cubicBezTo>
                  <a:cubicBezTo>
                    <a:pt x="2009" y="400"/>
                    <a:pt x="2010" y="400"/>
                    <a:pt x="2010" y="400"/>
                  </a:cubicBezTo>
                  <a:cubicBezTo>
                    <a:pt x="2010" y="400"/>
                    <a:pt x="2010" y="400"/>
                    <a:pt x="2010" y="400"/>
                  </a:cubicBezTo>
                  <a:cubicBezTo>
                    <a:pt x="2010" y="400"/>
                    <a:pt x="2010" y="400"/>
                    <a:pt x="2010" y="400"/>
                  </a:cubicBezTo>
                  <a:cubicBezTo>
                    <a:pt x="2010" y="400"/>
                    <a:pt x="2011" y="399"/>
                    <a:pt x="2011" y="399"/>
                  </a:cubicBezTo>
                  <a:cubicBezTo>
                    <a:pt x="2011" y="399"/>
                    <a:pt x="2011" y="399"/>
                    <a:pt x="2011" y="399"/>
                  </a:cubicBezTo>
                  <a:cubicBezTo>
                    <a:pt x="2011" y="399"/>
                    <a:pt x="2011" y="399"/>
                    <a:pt x="2011" y="399"/>
                  </a:cubicBezTo>
                  <a:cubicBezTo>
                    <a:pt x="2012" y="399"/>
                    <a:pt x="2012" y="400"/>
                    <a:pt x="2012" y="400"/>
                  </a:cubicBezTo>
                  <a:cubicBezTo>
                    <a:pt x="2012" y="400"/>
                    <a:pt x="2012" y="399"/>
                    <a:pt x="2012" y="399"/>
                  </a:cubicBezTo>
                  <a:cubicBezTo>
                    <a:pt x="2012" y="399"/>
                    <a:pt x="2013" y="399"/>
                    <a:pt x="2013" y="399"/>
                  </a:cubicBezTo>
                  <a:cubicBezTo>
                    <a:pt x="2013" y="399"/>
                    <a:pt x="2013" y="400"/>
                    <a:pt x="2013" y="400"/>
                  </a:cubicBezTo>
                  <a:cubicBezTo>
                    <a:pt x="2013" y="400"/>
                    <a:pt x="2013" y="400"/>
                    <a:pt x="2013" y="400"/>
                  </a:cubicBezTo>
                  <a:cubicBezTo>
                    <a:pt x="2013" y="400"/>
                    <a:pt x="2013" y="400"/>
                    <a:pt x="2014" y="400"/>
                  </a:cubicBezTo>
                  <a:cubicBezTo>
                    <a:pt x="2014" y="400"/>
                    <a:pt x="2014" y="399"/>
                    <a:pt x="2014" y="400"/>
                  </a:cubicBezTo>
                  <a:cubicBezTo>
                    <a:pt x="2014" y="400"/>
                    <a:pt x="2014" y="400"/>
                    <a:pt x="2014" y="400"/>
                  </a:cubicBezTo>
                  <a:cubicBezTo>
                    <a:pt x="2015" y="400"/>
                    <a:pt x="2015" y="400"/>
                    <a:pt x="2015" y="399"/>
                  </a:cubicBezTo>
                  <a:cubicBezTo>
                    <a:pt x="2015" y="399"/>
                    <a:pt x="2015" y="398"/>
                    <a:pt x="2015" y="398"/>
                  </a:cubicBezTo>
                  <a:cubicBezTo>
                    <a:pt x="2015" y="398"/>
                    <a:pt x="2015" y="399"/>
                    <a:pt x="2015" y="399"/>
                  </a:cubicBezTo>
                  <a:cubicBezTo>
                    <a:pt x="2016" y="399"/>
                    <a:pt x="2016" y="399"/>
                    <a:pt x="2016" y="399"/>
                  </a:cubicBezTo>
                  <a:cubicBezTo>
                    <a:pt x="2016" y="399"/>
                    <a:pt x="2016" y="399"/>
                    <a:pt x="2016" y="399"/>
                  </a:cubicBezTo>
                  <a:cubicBezTo>
                    <a:pt x="2016" y="399"/>
                    <a:pt x="2016" y="399"/>
                    <a:pt x="2017" y="399"/>
                  </a:cubicBezTo>
                  <a:cubicBezTo>
                    <a:pt x="2017" y="399"/>
                    <a:pt x="2017" y="399"/>
                    <a:pt x="2017" y="399"/>
                  </a:cubicBezTo>
                  <a:cubicBezTo>
                    <a:pt x="2017" y="399"/>
                    <a:pt x="2017" y="398"/>
                    <a:pt x="2017" y="398"/>
                  </a:cubicBezTo>
                  <a:cubicBezTo>
                    <a:pt x="2017" y="398"/>
                    <a:pt x="2018" y="399"/>
                    <a:pt x="2018" y="399"/>
                  </a:cubicBezTo>
                  <a:cubicBezTo>
                    <a:pt x="2018" y="399"/>
                    <a:pt x="2018" y="399"/>
                    <a:pt x="2018" y="399"/>
                  </a:cubicBezTo>
                  <a:cubicBezTo>
                    <a:pt x="2018" y="399"/>
                    <a:pt x="2018" y="399"/>
                    <a:pt x="2018" y="399"/>
                  </a:cubicBezTo>
                  <a:cubicBezTo>
                    <a:pt x="2018" y="399"/>
                    <a:pt x="2019" y="399"/>
                    <a:pt x="2019" y="399"/>
                  </a:cubicBezTo>
                  <a:cubicBezTo>
                    <a:pt x="2019" y="398"/>
                    <a:pt x="2019" y="398"/>
                    <a:pt x="2019" y="398"/>
                  </a:cubicBezTo>
                  <a:cubicBezTo>
                    <a:pt x="2019" y="398"/>
                    <a:pt x="2019" y="398"/>
                    <a:pt x="2020" y="398"/>
                  </a:cubicBezTo>
                  <a:cubicBezTo>
                    <a:pt x="2020" y="398"/>
                    <a:pt x="2020" y="399"/>
                    <a:pt x="2020" y="399"/>
                  </a:cubicBezTo>
                  <a:cubicBezTo>
                    <a:pt x="2020" y="399"/>
                    <a:pt x="2020" y="398"/>
                    <a:pt x="2020" y="398"/>
                  </a:cubicBezTo>
                  <a:cubicBezTo>
                    <a:pt x="2020" y="398"/>
                    <a:pt x="2020" y="398"/>
                    <a:pt x="2020" y="398"/>
                  </a:cubicBezTo>
                  <a:cubicBezTo>
                    <a:pt x="2021" y="398"/>
                    <a:pt x="2021" y="398"/>
                    <a:pt x="2021" y="398"/>
                  </a:cubicBezTo>
                  <a:cubicBezTo>
                    <a:pt x="2021" y="398"/>
                    <a:pt x="2021" y="399"/>
                    <a:pt x="2021" y="399"/>
                  </a:cubicBezTo>
                  <a:cubicBezTo>
                    <a:pt x="2021" y="399"/>
                    <a:pt x="2022" y="398"/>
                    <a:pt x="2022" y="398"/>
                  </a:cubicBezTo>
                  <a:cubicBezTo>
                    <a:pt x="2022" y="398"/>
                    <a:pt x="2022" y="399"/>
                    <a:pt x="2022" y="399"/>
                  </a:cubicBezTo>
                  <a:cubicBezTo>
                    <a:pt x="2022" y="399"/>
                    <a:pt x="2022" y="399"/>
                    <a:pt x="2022" y="399"/>
                  </a:cubicBezTo>
                  <a:cubicBezTo>
                    <a:pt x="2023" y="399"/>
                    <a:pt x="2023" y="399"/>
                    <a:pt x="2023" y="399"/>
                  </a:cubicBezTo>
                  <a:cubicBezTo>
                    <a:pt x="2023" y="399"/>
                    <a:pt x="2023" y="399"/>
                    <a:pt x="2023" y="399"/>
                  </a:cubicBezTo>
                  <a:cubicBezTo>
                    <a:pt x="2023" y="399"/>
                    <a:pt x="2023" y="398"/>
                    <a:pt x="2023" y="398"/>
                  </a:cubicBezTo>
                  <a:cubicBezTo>
                    <a:pt x="2024" y="398"/>
                    <a:pt x="2024" y="399"/>
                    <a:pt x="2024" y="399"/>
                  </a:cubicBezTo>
                  <a:cubicBezTo>
                    <a:pt x="2024" y="399"/>
                    <a:pt x="2024" y="398"/>
                    <a:pt x="2024" y="399"/>
                  </a:cubicBezTo>
                  <a:cubicBezTo>
                    <a:pt x="2024" y="399"/>
                    <a:pt x="2024" y="399"/>
                    <a:pt x="2025" y="399"/>
                  </a:cubicBezTo>
                  <a:cubicBezTo>
                    <a:pt x="2025" y="399"/>
                    <a:pt x="2025" y="399"/>
                    <a:pt x="2025" y="399"/>
                  </a:cubicBezTo>
                  <a:cubicBezTo>
                    <a:pt x="2025" y="399"/>
                    <a:pt x="2025" y="399"/>
                    <a:pt x="2025" y="399"/>
                  </a:cubicBezTo>
                  <a:cubicBezTo>
                    <a:pt x="2026" y="399"/>
                    <a:pt x="2026" y="399"/>
                    <a:pt x="2026" y="399"/>
                  </a:cubicBezTo>
                  <a:cubicBezTo>
                    <a:pt x="2026" y="399"/>
                    <a:pt x="2026" y="399"/>
                    <a:pt x="2026" y="399"/>
                  </a:cubicBezTo>
                  <a:cubicBezTo>
                    <a:pt x="2026" y="399"/>
                    <a:pt x="2026" y="399"/>
                    <a:pt x="2026" y="399"/>
                  </a:cubicBezTo>
                  <a:cubicBezTo>
                    <a:pt x="2026" y="400"/>
                    <a:pt x="2027" y="400"/>
                    <a:pt x="2027" y="400"/>
                  </a:cubicBezTo>
                  <a:cubicBezTo>
                    <a:pt x="2027" y="400"/>
                    <a:pt x="2027" y="400"/>
                    <a:pt x="2027" y="400"/>
                  </a:cubicBezTo>
                  <a:cubicBezTo>
                    <a:pt x="2027" y="399"/>
                    <a:pt x="2027" y="399"/>
                    <a:pt x="2028" y="399"/>
                  </a:cubicBezTo>
                  <a:cubicBezTo>
                    <a:pt x="2028" y="399"/>
                    <a:pt x="2028" y="399"/>
                    <a:pt x="2028" y="399"/>
                  </a:cubicBezTo>
                  <a:cubicBezTo>
                    <a:pt x="2028" y="399"/>
                    <a:pt x="2028" y="400"/>
                    <a:pt x="2028" y="400"/>
                  </a:cubicBezTo>
                  <a:cubicBezTo>
                    <a:pt x="2028" y="400"/>
                    <a:pt x="2028" y="399"/>
                    <a:pt x="2028" y="399"/>
                  </a:cubicBezTo>
                  <a:cubicBezTo>
                    <a:pt x="2029" y="399"/>
                    <a:pt x="2029" y="400"/>
                    <a:pt x="2029" y="400"/>
                  </a:cubicBezTo>
                  <a:cubicBezTo>
                    <a:pt x="2029" y="400"/>
                    <a:pt x="2029" y="399"/>
                    <a:pt x="2029" y="399"/>
                  </a:cubicBezTo>
                  <a:cubicBezTo>
                    <a:pt x="2029" y="399"/>
                    <a:pt x="2030" y="399"/>
                    <a:pt x="2030" y="399"/>
                  </a:cubicBezTo>
                  <a:cubicBezTo>
                    <a:pt x="2030" y="399"/>
                    <a:pt x="2030" y="399"/>
                    <a:pt x="2030" y="400"/>
                  </a:cubicBezTo>
                  <a:cubicBezTo>
                    <a:pt x="2030" y="400"/>
                    <a:pt x="2030" y="399"/>
                    <a:pt x="2030" y="399"/>
                  </a:cubicBezTo>
                  <a:cubicBezTo>
                    <a:pt x="2031" y="399"/>
                    <a:pt x="2031" y="400"/>
                    <a:pt x="2031" y="400"/>
                  </a:cubicBezTo>
                  <a:cubicBezTo>
                    <a:pt x="2031" y="400"/>
                    <a:pt x="2031" y="400"/>
                    <a:pt x="2031" y="400"/>
                  </a:cubicBezTo>
                  <a:cubicBezTo>
                    <a:pt x="2031" y="400"/>
                    <a:pt x="2031" y="400"/>
                    <a:pt x="2031" y="400"/>
                  </a:cubicBezTo>
                  <a:cubicBezTo>
                    <a:pt x="2032" y="400"/>
                    <a:pt x="2032" y="399"/>
                    <a:pt x="2032" y="399"/>
                  </a:cubicBezTo>
                  <a:cubicBezTo>
                    <a:pt x="2032" y="399"/>
                    <a:pt x="2032" y="399"/>
                    <a:pt x="2032" y="399"/>
                  </a:cubicBezTo>
                  <a:cubicBezTo>
                    <a:pt x="2032" y="399"/>
                    <a:pt x="2032" y="399"/>
                    <a:pt x="2033" y="399"/>
                  </a:cubicBezTo>
                  <a:cubicBezTo>
                    <a:pt x="2033" y="399"/>
                    <a:pt x="2033" y="400"/>
                    <a:pt x="2033" y="400"/>
                  </a:cubicBezTo>
                  <a:cubicBezTo>
                    <a:pt x="2033" y="400"/>
                    <a:pt x="2033" y="400"/>
                    <a:pt x="2033" y="400"/>
                  </a:cubicBezTo>
                  <a:cubicBezTo>
                    <a:pt x="2034" y="399"/>
                    <a:pt x="2034" y="399"/>
                    <a:pt x="2034" y="399"/>
                  </a:cubicBezTo>
                  <a:cubicBezTo>
                    <a:pt x="2034" y="399"/>
                    <a:pt x="2034" y="400"/>
                    <a:pt x="2034" y="400"/>
                  </a:cubicBezTo>
                  <a:cubicBezTo>
                    <a:pt x="2034" y="400"/>
                    <a:pt x="2034" y="399"/>
                    <a:pt x="2034" y="399"/>
                  </a:cubicBezTo>
                  <a:cubicBezTo>
                    <a:pt x="2034" y="399"/>
                    <a:pt x="2035" y="400"/>
                    <a:pt x="2035" y="400"/>
                  </a:cubicBezTo>
                  <a:cubicBezTo>
                    <a:pt x="2035" y="400"/>
                    <a:pt x="2035" y="399"/>
                    <a:pt x="2035" y="399"/>
                  </a:cubicBezTo>
                  <a:cubicBezTo>
                    <a:pt x="2035" y="399"/>
                    <a:pt x="2035" y="399"/>
                    <a:pt x="2036" y="399"/>
                  </a:cubicBezTo>
                  <a:cubicBezTo>
                    <a:pt x="2036" y="399"/>
                    <a:pt x="2036" y="399"/>
                    <a:pt x="2036" y="399"/>
                  </a:cubicBezTo>
                  <a:cubicBezTo>
                    <a:pt x="2036" y="399"/>
                    <a:pt x="2036" y="399"/>
                    <a:pt x="2036" y="399"/>
                  </a:cubicBezTo>
                  <a:cubicBezTo>
                    <a:pt x="2036" y="399"/>
                    <a:pt x="2036" y="400"/>
                    <a:pt x="2036" y="400"/>
                  </a:cubicBezTo>
                  <a:cubicBezTo>
                    <a:pt x="2037" y="400"/>
                    <a:pt x="2037" y="399"/>
                    <a:pt x="2037" y="399"/>
                  </a:cubicBezTo>
                  <a:cubicBezTo>
                    <a:pt x="2037" y="399"/>
                    <a:pt x="2037" y="399"/>
                    <a:pt x="2037" y="399"/>
                  </a:cubicBezTo>
                  <a:cubicBezTo>
                    <a:pt x="2037" y="399"/>
                    <a:pt x="2038" y="399"/>
                    <a:pt x="2038" y="399"/>
                  </a:cubicBezTo>
                  <a:cubicBezTo>
                    <a:pt x="2038" y="399"/>
                    <a:pt x="2038" y="399"/>
                    <a:pt x="2038" y="399"/>
                  </a:cubicBezTo>
                  <a:cubicBezTo>
                    <a:pt x="2038" y="399"/>
                    <a:pt x="2038" y="400"/>
                    <a:pt x="2038" y="400"/>
                  </a:cubicBezTo>
                  <a:cubicBezTo>
                    <a:pt x="2039" y="400"/>
                    <a:pt x="2039" y="400"/>
                    <a:pt x="2039" y="400"/>
                  </a:cubicBezTo>
                  <a:cubicBezTo>
                    <a:pt x="2039" y="400"/>
                    <a:pt x="2039" y="400"/>
                    <a:pt x="2039" y="400"/>
                  </a:cubicBezTo>
                  <a:cubicBezTo>
                    <a:pt x="2039" y="400"/>
                    <a:pt x="2039" y="400"/>
                    <a:pt x="2039" y="400"/>
                  </a:cubicBezTo>
                  <a:cubicBezTo>
                    <a:pt x="2040" y="400"/>
                    <a:pt x="2040" y="400"/>
                    <a:pt x="2040" y="400"/>
                  </a:cubicBezTo>
                  <a:cubicBezTo>
                    <a:pt x="2040" y="400"/>
                    <a:pt x="2040" y="400"/>
                    <a:pt x="2040" y="400"/>
                  </a:cubicBezTo>
                  <a:cubicBezTo>
                    <a:pt x="2040" y="400"/>
                    <a:pt x="2040" y="400"/>
                    <a:pt x="2041" y="400"/>
                  </a:cubicBezTo>
                  <a:cubicBezTo>
                    <a:pt x="2041" y="400"/>
                    <a:pt x="2041" y="400"/>
                    <a:pt x="2041" y="400"/>
                  </a:cubicBezTo>
                  <a:cubicBezTo>
                    <a:pt x="2041" y="400"/>
                    <a:pt x="2041" y="400"/>
                    <a:pt x="2041" y="400"/>
                  </a:cubicBezTo>
                  <a:cubicBezTo>
                    <a:pt x="2042" y="400"/>
                    <a:pt x="2042" y="400"/>
                    <a:pt x="2042" y="400"/>
                  </a:cubicBezTo>
                  <a:cubicBezTo>
                    <a:pt x="2042" y="400"/>
                    <a:pt x="2042" y="400"/>
                    <a:pt x="2042" y="400"/>
                  </a:cubicBezTo>
                  <a:cubicBezTo>
                    <a:pt x="2042" y="400"/>
                    <a:pt x="2042" y="400"/>
                    <a:pt x="2042" y="400"/>
                  </a:cubicBezTo>
                  <a:cubicBezTo>
                    <a:pt x="2042" y="400"/>
                    <a:pt x="2043" y="400"/>
                    <a:pt x="2043" y="400"/>
                  </a:cubicBezTo>
                  <a:cubicBezTo>
                    <a:pt x="2043" y="400"/>
                    <a:pt x="2043" y="400"/>
                    <a:pt x="2043" y="400"/>
                  </a:cubicBezTo>
                  <a:cubicBezTo>
                    <a:pt x="2043" y="400"/>
                    <a:pt x="2043" y="400"/>
                    <a:pt x="2044" y="400"/>
                  </a:cubicBezTo>
                  <a:cubicBezTo>
                    <a:pt x="2044" y="400"/>
                    <a:pt x="2044" y="400"/>
                    <a:pt x="2044" y="400"/>
                  </a:cubicBezTo>
                  <a:cubicBezTo>
                    <a:pt x="2044" y="400"/>
                    <a:pt x="2044" y="400"/>
                    <a:pt x="2044" y="400"/>
                  </a:cubicBezTo>
                  <a:cubicBezTo>
                    <a:pt x="2044" y="400"/>
                    <a:pt x="2044" y="400"/>
                    <a:pt x="2045" y="400"/>
                  </a:cubicBezTo>
                  <a:cubicBezTo>
                    <a:pt x="2045" y="400"/>
                    <a:pt x="2045" y="400"/>
                    <a:pt x="2045" y="400"/>
                  </a:cubicBezTo>
                  <a:cubicBezTo>
                    <a:pt x="2045" y="400"/>
                    <a:pt x="2045" y="400"/>
                    <a:pt x="2045" y="400"/>
                  </a:cubicBezTo>
                  <a:cubicBezTo>
                    <a:pt x="2045" y="400"/>
                    <a:pt x="2046" y="400"/>
                    <a:pt x="2046" y="400"/>
                  </a:cubicBezTo>
                  <a:cubicBezTo>
                    <a:pt x="2046" y="400"/>
                    <a:pt x="2046" y="400"/>
                    <a:pt x="2046" y="400"/>
                  </a:cubicBezTo>
                  <a:cubicBezTo>
                    <a:pt x="2046" y="400"/>
                    <a:pt x="2046" y="400"/>
                    <a:pt x="2047" y="400"/>
                  </a:cubicBezTo>
                  <a:cubicBezTo>
                    <a:pt x="2047" y="400"/>
                    <a:pt x="2047" y="400"/>
                    <a:pt x="2047" y="400"/>
                  </a:cubicBezTo>
                  <a:cubicBezTo>
                    <a:pt x="2047" y="400"/>
                    <a:pt x="2047" y="400"/>
                    <a:pt x="2047" y="400"/>
                  </a:cubicBezTo>
                  <a:cubicBezTo>
                    <a:pt x="2047" y="400"/>
                    <a:pt x="2047" y="399"/>
                    <a:pt x="2047" y="399"/>
                  </a:cubicBezTo>
                  <a:cubicBezTo>
                    <a:pt x="2048" y="399"/>
                    <a:pt x="2048" y="400"/>
                    <a:pt x="2048" y="400"/>
                  </a:cubicBezTo>
                  <a:cubicBezTo>
                    <a:pt x="2048" y="400"/>
                    <a:pt x="2048" y="400"/>
                    <a:pt x="2048" y="400"/>
                  </a:cubicBezTo>
                  <a:cubicBezTo>
                    <a:pt x="2048" y="400"/>
                    <a:pt x="2049" y="400"/>
                    <a:pt x="2049" y="400"/>
                  </a:cubicBezTo>
                  <a:cubicBezTo>
                    <a:pt x="2049" y="400"/>
                    <a:pt x="2049" y="400"/>
                    <a:pt x="2049" y="400"/>
                  </a:cubicBezTo>
                  <a:cubicBezTo>
                    <a:pt x="2049" y="400"/>
                    <a:pt x="2049" y="400"/>
                    <a:pt x="2049" y="400"/>
                  </a:cubicBezTo>
                  <a:cubicBezTo>
                    <a:pt x="2049" y="400"/>
                    <a:pt x="2049" y="400"/>
                    <a:pt x="2050" y="400"/>
                  </a:cubicBezTo>
                  <a:cubicBezTo>
                    <a:pt x="2050" y="400"/>
                    <a:pt x="2050" y="399"/>
                    <a:pt x="2050" y="399"/>
                  </a:cubicBezTo>
                  <a:cubicBezTo>
                    <a:pt x="2050" y="399"/>
                    <a:pt x="2050" y="400"/>
                    <a:pt x="2050" y="400"/>
                  </a:cubicBezTo>
                  <a:cubicBezTo>
                    <a:pt x="2051" y="400"/>
                    <a:pt x="2051" y="399"/>
                    <a:pt x="2051" y="399"/>
                  </a:cubicBezTo>
                  <a:cubicBezTo>
                    <a:pt x="2051" y="399"/>
                    <a:pt x="2051" y="399"/>
                    <a:pt x="2051" y="399"/>
                  </a:cubicBezTo>
                  <a:cubicBezTo>
                    <a:pt x="2051" y="399"/>
                    <a:pt x="2051" y="399"/>
                    <a:pt x="2052" y="399"/>
                  </a:cubicBezTo>
                  <a:cubicBezTo>
                    <a:pt x="2052" y="399"/>
                    <a:pt x="2052" y="399"/>
                    <a:pt x="2052" y="399"/>
                  </a:cubicBezTo>
                  <a:cubicBezTo>
                    <a:pt x="2052" y="399"/>
                    <a:pt x="2052" y="399"/>
                    <a:pt x="2052" y="399"/>
                  </a:cubicBezTo>
                  <a:cubicBezTo>
                    <a:pt x="2052" y="399"/>
                    <a:pt x="2052" y="399"/>
                    <a:pt x="2053" y="399"/>
                  </a:cubicBezTo>
                  <a:cubicBezTo>
                    <a:pt x="2053" y="399"/>
                    <a:pt x="2053" y="399"/>
                    <a:pt x="2053" y="399"/>
                  </a:cubicBezTo>
                  <a:cubicBezTo>
                    <a:pt x="2053" y="399"/>
                    <a:pt x="2053" y="399"/>
                    <a:pt x="2053" y="399"/>
                  </a:cubicBezTo>
                  <a:cubicBezTo>
                    <a:pt x="2053" y="399"/>
                    <a:pt x="2054" y="399"/>
                    <a:pt x="2054" y="399"/>
                  </a:cubicBezTo>
                  <a:cubicBezTo>
                    <a:pt x="2054" y="399"/>
                    <a:pt x="2054" y="400"/>
                    <a:pt x="2054" y="400"/>
                  </a:cubicBezTo>
                  <a:cubicBezTo>
                    <a:pt x="2054" y="400"/>
                    <a:pt x="2054" y="400"/>
                    <a:pt x="2055" y="400"/>
                  </a:cubicBezTo>
                  <a:cubicBezTo>
                    <a:pt x="2055" y="400"/>
                    <a:pt x="2055" y="400"/>
                    <a:pt x="2055" y="400"/>
                  </a:cubicBezTo>
                  <a:cubicBezTo>
                    <a:pt x="2055" y="400"/>
                    <a:pt x="2055" y="400"/>
                    <a:pt x="2055" y="400"/>
                  </a:cubicBezTo>
                  <a:cubicBezTo>
                    <a:pt x="2055" y="400"/>
                    <a:pt x="2055" y="399"/>
                    <a:pt x="2055" y="399"/>
                  </a:cubicBezTo>
                  <a:cubicBezTo>
                    <a:pt x="2056" y="399"/>
                    <a:pt x="2056" y="399"/>
                    <a:pt x="2056" y="399"/>
                  </a:cubicBezTo>
                  <a:cubicBezTo>
                    <a:pt x="2056" y="399"/>
                    <a:pt x="2056" y="399"/>
                    <a:pt x="2056" y="399"/>
                  </a:cubicBezTo>
                  <a:cubicBezTo>
                    <a:pt x="2056" y="399"/>
                    <a:pt x="2057" y="399"/>
                    <a:pt x="2057" y="399"/>
                  </a:cubicBezTo>
                  <a:cubicBezTo>
                    <a:pt x="2057" y="399"/>
                    <a:pt x="2057" y="399"/>
                    <a:pt x="2057" y="399"/>
                  </a:cubicBezTo>
                  <a:cubicBezTo>
                    <a:pt x="2057" y="399"/>
                    <a:pt x="2057" y="399"/>
                    <a:pt x="2057" y="399"/>
                  </a:cubicBezTo>
                  <a:cubicBezTo>
                    <a:pt x="2057" y="399"/>
                    <a:pt x="2057" y="399"/>
                    <a:pt x="2058" y="399"/>
                  </a:cubicBezTo>
                  <a:cubicBezTo>
                    <a:pt x="2058" y="399"/>
                    <a:pt x="2058" y="400"/>
                    <a:pt x="2058" y="400"/>
                  </a:cubicBezTo>
                  <a:cubicBezTo>
                    <a:pt x="2058" y="400"/>
                    <a:pt x="2058" y="400"/>
                    <a:pt x="2058" y="400"/>
                  </a:cubicBezTo>
                  <a:cubicBezTo>
                    <a:pt x="2059" y="400"/>
                    <a:pt x="2059" y="399"/>
                    <a:pt x="2059" y="399"/>
                  </a:cubicBezTo>
                  <a:cubicBezTo>
                    <a:pt x="2059" y="399"/>
                    <a:pt x="2059" y="400"/>
                    <a:pt x="2059" y="400"/>
                  </a:cubicBezTo>
                  <a:cubicBezTo>
                    <a:pt x="2059" y="400"/>
                    <a:pt x="2059" y="399"/>
                    <a:pt x="2060" y="399"/>
                  </a:cubicBezTo>
                  <a:cubicBezTo>
                    <a:pt x="2060" y="399"/>
                    <a:pt x="2060" y="399"/>
                    <a:pt x="2060" y="399"/>
                  </a:cubicBezTo>
                  <a:cubicBezTo>
                    <a:pt x="2060" y="399"/>
                    <a:pt x="2060" y="399"/>
                    <a:pt x="2060" y="399"/>
                  </a:cubicBezTo>
                  <a:cubicBezTo>
                    <a:pt x="2060" y="399"/>
                    <a:pt x="2060" y="399"/>
                    <a:pt x="2061" y="399"/>
                  </a:cubicBezTo>
                  <a:cubicBezTo>
                    <a:pt x="2061" y="399"/>
                    <a:pt x="2061" y="399"/>
                    <a:pt x="2061" y="399"/>
                  </a:cubicBezTo>
                  <a:cubicBezTo>
                    <a:pt x="2061" y="399"/>
                    <a:pt x="2061" y="399"/>
                    <a:pt x="2061" y="399"/>
                  </a:cubicBezTo>
                  <a:cubicBezTo>
                    <a:pt x="2061" y="399"/>
                    <a:pt x="2062" y="399"/>
                    <a:pt x="2062" y="399"/>
                  </a:cubicBezTo>
                  <a:cubicBezTo>
                    <a:pt x="2062" y="399"/>
                    <a:pt x="2062" y="399"/>
                    <a:pt x="2062" y="399"/>
                  </a:cubicBezTo>
                  <a:cubicBezTo>
                    <a:pt x="2062" y="399"/>
                    <a:pt x="2062" y="399"/>
                    <a:pt x="2063" y="399"/>
                  </a:cubicBezTo>
                  <a:cubicBezTo>
                    <a:pt x="2063" y="399"/>
                    <a:pt x="2063" y="399"/>
                    <a:pt x="2063" y="399"/>
                  </a:cubicBezTo>
                  <a:cubicBezTo>
                    <a:pt x="2063" y="399"/>
                    <a:pt x="2063" y="399"/>
                    <a:pt x="2063" y="399"/>
                  </a:cubicBezTo>
                  <a:cubicBezTo>
                    <a:pt x="2063" y="399"/>
                    <a:pt x="2063" y="399"/>
                    <a:pt x="2063" y="399"/>
                  </a:cubicBezTo>
                  <a:cubicBezTo>
                    <a:pt x="2064" y="399"/>
                    <a:pt x="2064" y="399"/>
                    <a:pt x="2064" y="399"/>
                  </a:cubicBezTo>
                  <a:cubicBezTo>
                    <a:pt x="2064" y="399"/>
                    <a:pt x="2064" y="399"/>
                    <a:pt x="2064" y="399"/>
                  </a:cubicBezTo>
                  <a:cubicBezTo>
                    <a:pt x="2064" y="399"/>
                    <a:pt x="2065" y="399"/>
                    <a:pt x="2065" y="399"/>
                  </a:cubicBezTo>
                  <a:cubicBezTo>
                    <a:pt x="2065" y="399"/>
                    <a:pt x="2065" y="399"/>
                    <a:pt x="2065" y="399"/>
                  </a:cubicBezTo>
                  <a:cubicBezTo>
                    <a:pt x="2065" y="399"/>
                    <a:pt x="2065" y="399"/>
                    <a:pt x="2065" y="399"/>
                  </a:cubicBezTo>
                  <a:cubicBezTo>
                    <a:pt x="2065" y="399"/>
                    <a:pt x="2065" y="399"/>
                    <a:pt x="2066" y="399"/>
                  </a:cubicBezTo>
                  <a:cubicBezTo>
                    <a:pt x="2066" y="399"/>
                    <a:pt x="2066" y="399"/>
                    <a:pt x="2066" y="399"/>
                  </a:cubicBezTo>
                  <a:cubicBezTo>
                    <a:pt x="2066" y="399"/>
                    <a:pt x="2066" y="399"/>
                    <a:pt x="2066" y="399"/>
                  </a:cubicBezTo>
                  <a:cubicBezTo>
                    <a:pt x="2067" y="399"/>
                    <a:pt x="2067" y="398"/>
                    <a:pt x="2067" y="398"/>
                  </a:cubicBezTo>
                  <a:cubicBezTo>
                    <a:pt x="2067" y="398"/>
                    <a:pt x="2067" y="399"/>
                    <a:pt x="2067" y="399"/>
                  </a:cubicBezTo>
                  <a:cubicBezTo>
                    <a:pt x="2067" y="399"/>
                    <a:pt x="2067" y="399"/>
                    <a:pt x="2068" y="399"/>
                  </a:cubicBezTo>
                  <a:cubicBezTo>
                    <a:pt x="2068" y="399"/>
                    <a:pt x="2068" y="398"/>
                    <a:pt x="2068" y="398"/>
                  </a:cubicBezTo>
                  <a:cubicBezTo>
                    <a:pt x="2068" y="398"/>
                    <a:pt x="2068" y="398"/>
                    <a:pt x="2068" y="398"/>
                  </a:cubicBezTo>
                  <a:cubicBezTo>
                    <a:pt x="2068" y="398"/>
                    <a:pt x="2068" y="398"/>
                    <a:pt x="2069" y="398"/>
                  </a:cubicBezTo>
                  <a:cubicBezTo>
                    <a:pt x="2069" y="398"/>
                    <a:pt x="2069" y="399"/>
                    <a:pt x="2069" y="399"/>
                  </a:cubicBezTo>
                  <a:cubicBezTo>
                    <a:pt x="2069" y="399"/>
                    <a:pt x="2069" y="399"/>
                    <a:pt x="2069" y="399"/>
                  </a:cubicBezTo>
                  <a:cubicBezTo>
                    <a:pt x="2069" y="399"/>
                    <a:pt x="2070" y="399"/>
                    <a:pt x="2070" y="399"/>
                  </a:cubicBezTo>
                  <a:cubicBezTo>
                    <a:pt x="2070" y="399"/>
                    <a:pt x="2070" y="399"/>
                    <a:pt x="2070" y="399"/>
                  </a:cubicBezTo>
                  <a:cubicBezTo>
                    <a:pt x="2070" y="399"/>
                    <a:pt x="2070" y="399"/>
                    <a:pt x="2071" y="399"/>
                  </a:cubicBezTo>
                  <a:cubicBezTo>
                    <a:pt x="2071" y="399"/>
                    <a:pt x="2071" y="399"/>
                    <a:pt x="2071" y="399"/>
                  </a:cubicBezTo>
                  <a:cubicBezTo>
                    <a:pt x="2071" y="398"/>
                    <a:pt x="2071" y="399"/>
                    <a:pt x="2071" y="399"/>
                  </a:cubicBezTo>
                  <a:cubicBezTo>
                    <a:pt x="2071" y="399"/>
                    <a:pt x="2071" y="399"/>
                    <a:pt x="2072" y="399"/>
                  </a:cubicBezTo>
                  <a:cubicBezTo>
                    <a:pt x="2072" y="399"/>
                    <a:pt x="2072" y="398"/>
                    <a:pt x="2072" y="398"/>
                  </a:cubicBezTo>
                  <a:cubicBezTo>
                    <a:pt x="2072" y="398"/>
                    <a:pt x="2072" y="399"/>
                    <a:pt x="2072" y="399"/>
                  </a:cubicBezTo>
                  <a:cubicBezTo>
                    <a:pt x="2072" y="399"/>
                    <a:pt x="2073" y="399"/>
                    <a:pt x="2073" y="399"/>
                  </a:cubicBezTo>
                  <a:cubicBezTo>
                    <a:pt x="2073" y="399"/>
                    <a:pt x="2073" y="399"/>
                    <a:pt x="2073" y="399"/>
                  </a:cubicBezTo>
                  <a:cubicBezTo>
                    <a:pt x="2073" y="399"/>
                    <a:pt x="2073" y="399"/>
                    <a:pt x="2073" y="400"/>
                  </a:cubicBezTo>
                  <a:cubicBezTo>
                    <a:pt x="2073" y="400"/>
                    <a:pt x="2074" y="399"/>
                    <a:pt x="2074" y="399"/>
                  </a:cubicBezTo>
                  <a:cubicBezTo>
                    <a:pt x="2074" y="399"/>
                    <a:pt x="2074" y="399"/>
                    <a:pt x="2074" y="399"/>
                  </a:cubicBezTo>
                  <a:cubicBezTo>
                    <a:pt x="2074" y="399"/>
                    <a:pt x="2074" y="400"/>
                    <a:pt x="2074" y="400"/>
                  </a:cubicBezTo>
                  <a:cubicBezTo>
                    <a:pt x="2075" y="400"/>
                    <a:pt x="2075" y="399"/>
                    <a:pt x="2075" y="399"/>
                  </a:cubicBezTo>
                  <a:cubicBezTo>
                    <a:pt x="2075" y="399"/>
                    <a:pt x="2075" y="399"/>
                    <a:pt x="2075" y="399"/>
                  </a:cubicBezTo>
                  <a:cubicBezTo>
                    <a:pt x="2075" y="399"/>
                    <a:pt x="2076" y="399"/>
                    <a:pt x="2076" y="399"/>
                  </a:cubicBezTo>
                  <a:cubicBezTo>
                    <a:pt x="2076" y="399"/>
                    <a:pt x="2076" y="400"/>
                    <a:pt x="2076" y="400"/>
                  </a:cubicBezTo>
                  <a:cubicBezTo>
                    <a:pt x="2076" y="400"/>
                    <a:pt x="2076" y="399"/>
                    <a:pt x="2076" y="399"/>
                  </a:cubicBezTo>
                  <a:cubicBezTo>
                    <a:pt x="2076" y="399"/>
                    <a:pt x="2076" y="399"/>
                    <a:pt x="2077" y="399"/>
                  </a:cubicBezTo>
                  <a:cubicBezTo>
                    <a:pt x="2077" y="399"/>
                    <a:pt x="2077" y="399"/>
                    <a:pt x="2077" y="399"/>
                  </a:cubicBezTo>
                  <a:cubicBezTo>
                    <a:pt x="2077" y="399"/>
                    <a:pt x="2077" y="399"/>
                    <a:pt x="2077" y="399"/>
                  </a:cubicBezTo>
                  <a:cubicBezTo>
                    <a:pt x="2078" y="399"/>
                    <a:pt x="2078" y="399"/>
                    <a:pt x="2078" y="399"/>
                  </a:cubicBezTo>
                  <a:cubicBezTo>
                    <a:pt x="2078" y="399"/>
                    <a:pt x="2078" y="399"/>
                    <a:pt x="2078" y="399"/>
                  </a:cubicBezTo>
                  <a:cubicBezTo>
                    <a:pt x="2078" y="398"/>
                    <a:pt x="2078" y="398"/>
                    <a:pt x="2078" y="398"/>
                  </a:cubicBezTo>
                  <a:cubicBezTo>
                    <a:pt x="2078" y="398"/>
                    <a:pt x="2079" y="398"/>
                    <a:pt x="2079" y="398"/>
                  </a:cubicBezTo>
                  <a:cubicBezTo>
                    <a:pt x="2079" y="398"/>
                    <a:pt x="2079" y="399"/>
                    <a:pt x="2079" y="399"/>
                  </a:cubicBezTo>
                  <a:cubicBezTo>
                    <a:pt x="2079" y="399"/>
                    <a:pt x="2079" y="399"/>
                    <a:pt x="2080" y="399"/>
                  </a:cubicBezTo>
                  <a:cubicBezTo>
                    <a:pt x="2080" y="399"/>
                    <a:pt x="2080" y="399"/>
                    <a:pt x="2080" y="399"/>
                  </a:cubicBezTo>
                  <a:cubicBezTo>
                    <a:pt x="2080" y="399"/>
                    <a:pt x="2080" y="399"/>
                    <a:pt x="2080" y="399"/>
                  </a:cubicBezTo>
                  <a:cubicBezTo>
                    <a:pt x="2080" y="399"/>
                    <a:pt x="2081" y="399"/>
                    <a:pt x="2081" y="399"/>
                  </a:cubicBezTo>
                  <a:cubicBezTo>
                    <a:pt x="2081" y="399"/>
                    <a:pt x="2081" y="399"/>
                    <a:pt x="2081" y="399"/>
                  </a:cubicBezTo>
                  <a:cubicBezTo>
                    <a:pt x="2081" y="399"/>
                    <a:pt x="2081" y="399"/>
                    <a:pt x="2081" y="399"/>
                  </a:cubicBezTo>
                  <a:cubicBezTo>
                    <a:pt x="2081" y="399"/>
                    <a:pt x="2082" y="399"/>
                    <a:pt x="2082" y="399"/>
                  </a:cubicBezTo>
                  <a:cubicBezTo>
                    <a:pt x="2082" y="399"/>
                    <a:pt x="2082" y="399"/>
                    <a:pt x="2082" y="399"/>
                  </a:cubicBezTo>
                  <a:cubicBezTo>
                    <a:pt x="2082" y="399"/>
                    <a:pt x="2082" y="399"/>
                    <a:pt x="2082" y="399"/>
                  </a:cubicBezTo>
                  <a:cubicBezTo>
                    <a:pt x="2083" y="399"/>
                    <a:pt x="2083" y="398"/>
                    <a:pt x="2083" y="398"/>
                  </a:cubicBezTo>
                  <a:cubicBezTo>
                    <a:pt x="2083" y="398"/>
                    <a:pt x="2083" y="399"/>
                    <a:pt x="2083" y="399"/>
                  </a:cubicBezTo>
                  <a:cubicBezTo>
                    <a:pt x="2083" y="399"/>
                    <a:pt x="2084" y="399"/>
                    <a:pt x="2084" y="399"/>
                  </a:cubicBezTo>
                  <a:cubicBezTo>
                    <a:pt x="2084" y="399"/>
                    <a:pt x="2084" y="399"/>
                    <a:pt x="2084" y="399"/>
                  </a:cubicBezTo>
                  <a:cubicBezTo>
                    <a:pt x="2084" y="399"/>
                    <a:pt x="2084" y="399"/>
                    <a:pt x="2084" y="399"/>
                  </a:cubicBezTo>
                  <a:cubicBezTo>
                    <a:pt x="2084" y="399"/>
                    <a:pt x="2084" y="399"/>
                    <a:pt x="2085" y="399"/>
                  </a:cubicBezTo>
                  <a:cubicBezTo>
                    <a:pt x="2085" y="399"/>
                    <a:pt x="2085" y="399"/>
                    <a:pt x="2085" y="399"/>
                  </a:cubicBezTo>
                  <a:cubicBezTo>
                    <a:pt x="2085" y="399"/>
                    <a:pt x="2085" y="399"/>
                    <a:pt x="2085" y="399"/>
                  </a:cubicBezTo>
                  <a:cubicBezTo>
                    <a:pt x="2086" y="399"/>
                    <a:pt x="2086" y="399"/>
                    <a:pt x="2086" y="399"/>
                  </a:cubicBezTo>
                  <a:cubicBezTo>
                    <a:pt x="2086" y="399"/>
                    <a:pt x="2086" y="400"/>
                    <a:pt x="2086" y="400"/>
                  </a:cubicBezTo>
                  <a:cubicBezTo>
                    <a:pt x="2086" y="400"/>
                    <a:pt x="2086" y="399"/>
                    <a:pt x="2086" y="399"/>
                  </a:cubicBezTo>
                  <a:cubicBezTo>
                    <a:pt x="2086" y="399"/>
                    <a:pt x="2087" y="400"/>
                    <a:pt x="2087" y="400"/>
                  </a:cubicBezTo>
                  <a:cubicBezTo>
                    <a:pt x="2087" y="400"/>
                    <a:pt x="2087" y="400"/>
                    <a:pt x="2087" y="400"/>
                  </a:cubicBezTo>
                  <a:cubicBezTo>
                    <a:pt x="2087" y="400"/>
                    <a:pt x="2087" y="400"/>
                    <a:pt x="2088" y="400"/>
                  </a:cubicBezTo>
                  <a:cubicBezTo>
                    <a:pt x="2088" y="400"/>
                    <a:pt x="2088" y="400"/>
                    <a:pt x="2088" y="400"/>
                  </a:cubicBezTo>
                  <a:cubicBezTo>
                    <a:pt x="2088" y="400"/>
                    <a:pt x="2088" y="400"/>
                    <a:pt x="2088" y="400"/>
                  </a:cubicBezTo>
                  <a:cubicBezTo>
                    <a:pt x="2088" y="400"/>
                    <a:pt x="2089" y="400"/>
                    <a:pt x="2089" y="401"/>
                  </a:cubicBezTo>
                  <a:cubicBezTo>
                    <a:pt x="2089" y="401"/>
                    <a:pt x="2089" y="401"/>
                    <a:pt x="2089" y="401"/>
                  </a:cubicBezTo>
                  <a:cubicBezTo>
                    <a:pt x="2089" y="401"/>
                    <a:pt x="2089" y="400"/>
                    <a:pt x="2089" y="400"/>
                  </a:cubicBezTo>
                  <a:cubicBezTo>
                    <a:pt x="2089" y="400"/>
                    <a:pt x="2090" y="400"/>
                    <a:pt x="2090" y="400"/>
                  </a:cubicBezTo>
                  <a:cubicBezTo>
                    <a:pt x="2090" y="400"/>
                    <a:pt x="2090" y="400"/>
                    <a:pt x="2090" y="400"/>
                  </a:cubicBezTo>
                  <a:cubicBezTo>
                    <a:pt x="2090" y="400"/>
                    <a:pt x="2090" y="400"/>
                    <a:pt x="2090" y="401"/>
                  </a:cubicBezTo>
                  <a:cubicBezTo>
                    <a:pt x="2091" y="401"/>
                    <a:pt x="2091" y="400"/>
                    <a:pt x="2091" y="400"/>
                  </a:cubicBezTo>
                  <a:cubicBezTo>
                    <a:pt x="2091" y="400"/>
                    <a:pt x="2091" y="401"/>
                    <a:pt x="2091" y="401"/>
                  </a:cubicBezTo>
                  <a:cubicBezTo>
                    <a:pt x="2091" y="401"/>
                    <a:pt x="2092" y="401"/>
                    <a:pt x="2092" y="401"/>
                  </a:cubicBezTo>
                  <a:cubicBezTo>
                    <a:pt x="2092" y="401"/>
                    <a:pt x="2092" y="401"/>
                    <a:pt x="2092" y="401"/>
                  </a:cubicBezTo>
                  <a:cubicBezTo>
                    <a:pt x="2092" y="401"/>
                    <a:pt x="2092" y="401"/>
                    <a:pt x="2092" y="401"/>
                  </a:cubicBezTo>
                  <a:cubicBezTo>
                    <a:pt x="2092" y="402"/>
                    <a:pt x="2092" y="401"/>
                    <a:pt x="2093" y="401"/>
                  </a:cubicBezTo>
                  <a:cubicBezTo>
                    <a:pt x="2093" y="401"/>
                    <a:pt x="2093" y="401"/>
                    <a:pt x="2093" y="401"/>
                  </a:cubicBezTo>
                  <a:cubicBezTo>
                    <a:pt x="2093" y="401"/>
                    <a:pt x="2093" y="401"/>
                    <a:pt x="2093" y="401"/>
                  </a:cubicBezTo>
                  <a:cubicBezTo>
                    <a:pt x="2094" y="401"/>
                    <a:pt x="2094" y="401"/>
                    <a:pt x="2094" y="401"/>
                  </a:cubicBezTo>
                  <a:cubicBezTo>
                    <a:pt x="2094" y="401"/>
                    <a:pt x="2094" y="401"/>
                    <a:pt x="2094" y="401"/>
                  </a:cubicBezTo>
                  <a:cubicBezTo>
                    <a:pt x="2094" y="401"/>
                    <a:pt x="2094" y="400"/>
                    <a:pt x="2094" y="400"/>
                  </a:cubicBezTo>
                  <a:cubicBezTo>
                    <a:pt x="2095" y="400"/>
                    <a:pt x="2095" y="401"/>
                    <a:pt x="2095" y="401"/>
                  </a:cubicBezTo>
                  <a:cubicBezTo>
                    <a:pt x="2095" y="401"/>
                    <a:pt x="2095" y="400"/>
                    <a:pt x="2095" y="400"/>
                  </a:cubicBezTo>
                  <a:cubicBezTo>
                    <a:pt x="2095" y="400"/>
                    <a:pt x="2095" y="400"/>
                    <a:pt x="2096" y="401"/>
                  </a:cubicBezTo>
                  <a:cubicBezTo>
                    <a:pt x="2096" y="401"/>
                    <a:pt x="2096" y="401"/>
                    <a:pt x="2096" y="401"/>
                  </a:cubicBezTo>
                  <a:cubicBezTo>
                    <a:pt x="2096" y="401"/>
                    <a:pt x="2096" y="400"/>
                    <a:pt x="2096" y="401"/>
                  </a:cubicBezTo>
                  <a:cubicBezTo>
                    <a:pt x="2096" y="401"/>
                    <a:pt x="2097" y="401"/>
                    <a:pt x="2097" y="401"/>
                  </a:cubicBezTo>
                  <a:cubicBezTo>
                    <a:pt x="2097" y="401"/>
                    <a:pt x="2097" y="401"/>
                    <a:pt x="2097" y="401"/>
                  </a:cubicBezTo>
                  <a:cubicBezTo>
                    <a:pt x="2097" y="401"/>
                    <a:pt x="2097" y="401"/>
                    <a:pt x="2097" y="401"/>
                  </a:cubicBezTo>
                  <a:cubicBezTo>
                    <a:pt x="2097" y="401"/>
                    <a:pt x="2098" y="402"/>
                    <a:pt x="2098" y="402"/>
                  </a:cubicBezTo>
                  <a:cubicBezTo>
                    <a:pt x="2098" y="402"/>
                    <a:pt x="2098" y="402"/>
                    <a:pt x="2098" y="402"/>
                  </a:cubicBezTo>
                  <a:cubicBezTo>
                    <a:pt x="2098" y="402"/>
                    <a:pt x="2098" y="402"/>
                    <a:pt x="2099" y="401"/>
                  </a:cubicBezTo>
                  <a:cubicBezTo>
                    <a:pt x="2099" y="401"/>
                    <a:pt x="2099" y="401"/>
                    <a:pt x="2099" y="401"/>
                  </a:cubicBezTo>
                  <a:cubicBezTo>
                    <a:pt x="2099" y="401"/>
                    <a:pt x="2099" y="402"/>
                    <a:pt x="2099" y="402"/>
                  </a:cubicBezTo>
                  <a:cubicBezTo>
                    <a:pt x="2099" y="402"/>
                    <a:pt x="2100" y="401"/>
                    <a:pt x="2100" y="402"/>
                  </a:cubicBezTo>
                  <a:cubicBezTo>
                    <a:pt x="2100" y="402"/>
                    <a:pt x="2100" y="402"/>
                    <a:pt x="2100" y="402"/>
                  </a:cubicBezTo>
                  <a:cubicBezTo>
                    <a:pt x="2100" y="402"/>
                    <a:pt x="2100" y="402"/>
                    <a:pt x="2100" y="402"/>
                  </a:cubicBezTo>
                  <a:cubicBezTo>
                    <a:pt x="2100" y="402"/>
                    <a:pt x="2101" y="402"/>
                    <a:pt x="2101" y="402"/>
                  </a:cubicBezTo>
                  <a:cubicBezTo>
                    <a:pt x="2101" y="402"/>
                    <a:pt x="2101" y="402"/>
                    <a:pt x="2101" y="402"/>
                  </a:cubicBezTo>
                  <a:cubicBezTo>
                    <a:pt x="2101" y="402"/>
                    <a:pt x="2101" y="402"/>
                    <a:pt x="2101" y="402"/>
                  </a:cubicBezTo>
                  <a:cubicBezTo>
                    <a:pt x="2102" y="402"/>
                    <a:pt x="2102" y="402"/>
                    <a:pt x="2102" y="402"/>
                  </a:cubicBezTo>
                  <a:cubicBezTo>
                    <a:pt x="2102" y="402"/>
                    <a:pt x="2102" y="403"/>
                    <a:pt x="2102" y="403"/>
                  </a:cubicBezTo>
                  <a:cubicBezTo>
                    <a:pt x="2102" y="403"/>
                    <a:pt x="2102" y="402"/>
                    <a:pt x="2102" y="402"/>
                  </a:cubicBezTo>
                  <a:cubicBezTo>
                    <a:pt x="2103" y="402"/>
                    <a:pt x="2103" y="403"/>
                    <a:pt x="2103" y="403"/>
                  </a:cubicBezTo>
                  <a:cubicBezTo>
                    <a:pt x="2103" y="403"/>
                    <a:pt x="2103" y="403"/>
                    <a:pt x="2103" y="403"/>
                  </a:cubicBezTo>
                  <a:cubicBezTo>
                    <a:pt x="2103" y="403"/>
                    <a:pt x="2103" y="403"/>
                    <a:pt x="2104" y="403"/>
                  </a:cubicBezTo>
                  <a:cubicBezTo>
                    <a:pt x="2104" y="403"/>
                    <a:pt x="2104" y="403"/>
                    <a:pt x="2104" y="403"/>
                  </a:cubicBezTo>
                  <a:cubicBezTo>
                    <a:pt x="2104" y="403"/>
                    <a:pt x="2104" y="403"/>
                    <a:pt x="2104" y="403"/>
                  </a:cubicBezTo>
                  <a:cubicBezTo>
                    <a:pt x="2105" y="403"/>
                    <a:pt x="2105" y="403"/>
                    <a:pt x="2105" y="403"/>
                  </a:cubicBezTo>
                  <a:cubicBezTo>
                    <a:pt x="2105" y="403"/>
                    <a:pt x="2105" y="403"/>
                    <a:pt x="2105" y="403"/>
                  </a:cubicBezTo>
                  <a:cubicBezTo>
                    <a:pt x="2105" y="403"/>
                    <a:pt x="2105" y="404"/>
                    <a:pt x="2105" y="404"/>
                  </a:cubicBezTo>
                  <a:cubicBezTo>
                    <a:pt x="2105" y="404"/>
                    <a:pt x="2106" y="403"/>
                    <a:pt x="2106" y="403"/>
                  </a:cubicBezTo>
                  <a:cubicBezTo>
                    <a:pt x="2106" y="403"/>
                    <a:pt x="2106" y="404"/>
                    <a:pt x="2106" y="404"/>
                  </a:cubicBezTo>
                  <a:cubicBezTo>
                    <a:pt x="2106" y="404"/>
                    <a:pt x="2106" y="403"/>
                    <a:pt x="2107" y="403"/>
                  </a:cubicBezTo>
                  <a:cubicBezTo>
                    <a:pt x="2107" y="403"/>
                    <a:pt x="2107" y="403"/>
                    <a:pt x="2107" y="403"/>
                  </a:cubicBezTo>
                  <a:cubicBezTo>
                    <a:pt x="2107" y="404"/>
                    <a:pt x="2107" y="404"/>
                    <a:pt x="2107" y="404"/>
                  </a:cubicBezTo>
                  <a:cubicBezTo>
                    <a:pt x="2107" y="404"/>
                    <a:pt x="2107" y="404"/>
                    <a:pt x="2107" y="404"/>
                  </a:cubicBezTo>
                  <a:cubicBezTo>
                    <a:pt x="2108" y="404"/>
                    <a:pt x="2108" y="404"/>
                    <a:pt x="2108" y="404"/>
                  </a:cubicBezTo>
                  <a:cubicBezTo>
                    <a:pt x="2108" y="404"/>
                    <a:pt x="2108" y="404"/>
                    <a:pt x="2108" y="404"/>
                  </a:cubicBezTo>
                  <a:cubicBezTo>
                    <a:pt x="2108" y="404"/>
                    <a:pt x="2109" y="404"/>
                    <a:pt x="2109" y="404"/>
                  </a:cubicBezTo>
                  <a:cubicBezTo>
                    <a:pt x="2109" y="404"/>
                    <a:pt x="2109" y="404"/>
                    <a:pt x="2109" y="404"/>
                  </a:cubicBezTo>
                  <a:cubicBezTo>
                    <a:pt x="2109" y="404"/>
                    <a:pt x="2109" y="404"/>
                    <a:pt x="2109" y="404"/>
                  </a:cubicBezTo>
                  <a:cubicBezTo>
                    <a:pt x="2110" y="404"/>
                    <a:pt x="2110" y="404"/>
                    <a:pt x="2110" y="404"/>
                  </a:cubicBezTo>
                  <a:cubicBezTo>
                    <a:pt x="2110" y="404"/>
                    <a:pt x="2110" y="404"/>
                    <a:pt x="2110" y="404"/>
                  </a:cubicBezTo>
                  <a:cubicBezTo>
                    <a:pt x="2110" y="404"/>
                    <a:pt x="2110" y="404"/>
                    <a:pt x="2110" y="404"/>
                  </a:cubicBezTo>
                  <a:cubicBezTo>
                    <a:pt x="2111" y="404"/>
                    <a:pt x="2111" y="404"/>
                    <a:pt x="2111" y="404"/>
                  </a:cubicBezTo>
                  <a:cubicBezTo>
                    <a:pt x="2111" y="404"/>
                    <a:pt x="2111" y="404"/>
                    <a:pt x="2111" y="404"/>
                  </a:cubicBezTo>
                  <a:cubicBezTo>
                    <a:pt x="2111" y="404"/>
                    <a:pt x="2111" y="404"/>
                    <a:pt x="2112" y="404"/>
                  </a:cubicBezTo>
                  <a:cubicBezTo>
                    <a:pt x="2112" y="404"/>
                    <a:pt x="2112" y="404"/>
                    <a:pt x="2112" y="404"/>
                  </a:cubicBezTo>
                  <a:cubicBezTo>
                    <a:pt x="2112" y="404"/>
                    <a:pt x="2112" y="404"/>
                    <a:pt x="2112" y="404"/>
                  </a:cubicBezTo>
                  <a:cubicBezTo>
                    <a:pt x="2113" y="404"/>
                    <a:pt x="2113" y="404"/>
                    <a:pt x="2113" y="404"/>
                  </a:cubicBezTo>
                  <a:cubicBezTo>
                    <a:pt x="2113" y="404"/>
                    <a:pt x="2113" y="404"/>
                    <a:pt x="2113" y="404"/>
                  </a:cubicBezTo>
                  <a:cubicBezTo>
                    <a:pt x="2113" y="404"/>
                    <a:pt x="2113" y="405"/>
                    <a:pt x="2113" y="405"/>
                  </a:cubicBezTo>
                  <a:cubicBezTo>
                    <a:pt x="2113" y="405"/>
                    <a:pt x="2114" y="405"/>
                    <a:pt x="2114" y="405"/>
                  </a:cubicBezTo>
                  <a:cubicBezTo>
                    <a:pt x="2114" y="405"/>
                    <a:pt x="2114" y="405"/>
                    <a:pt x="2114" y="405"/>
                  </a:cubicBezTo>
                  <a:cubicBezTo>
                    <a:pt x="2114" y="405"/>
                    <a:pt x="2114" y="405"/>
                    <a:pt x="2115" y="405"/>
                  </a:cubicBezTo>
                  <a:cubicBezTo>
                    <a:pt x="2115" y="405"/>
                    <a:pt x="2115" y="405"/>
                    <a:pt x="2115" y="405"/>
                  </a:cubicBezTo>
                  <a:cubicBezTo>
                    <a:pt x="2115" y="405"/>
                    <a:pt x="2115" y="404"/>
                    <a:pt x="2115" y="404"/>
                  </a:cubicBezTo>
                  <a:cubicBezTo>
                    <a:pt x="2115" y="404"/>
                    <a:pt x="2115" y="404"/>
                    <a:pt x="2115" y="404"/>
                  </a:cubicBezTo>
                  <a:cubicBezTo>
                    <a:pt x="2116" y="404"/>
                    <a:pt x="2116" y="404"/>
                    <a:pt x="2116" y="404"/>
                  </a:cubicBezTo>
                  <a:cubicBezTo>
                    <a:pt x="2116" y="404"/>
                    <a:pt x="2116" y="404"/>
                    <a:pt x="2116" y="404"/>
                  </a:cubicBezTo>
                  <a:cubicBezTo>
                    <a:pt x="2116" y="404"/>
                    <a:pt x="2117" y="404"/>
                    <a:pt x="2117" y="404"/>
                  </a:cubicBezTo>
                  <a:cubicBezTo>
                    <a:pt x="2117" y="404"/>
                    <a:pt x="2117" y="404"/>
                    <a:pt x="2117" y="404"/>
                  </a:cubicBezTo>
                  <a:cubicBezTo>
                    <a:pt x="2117" y="404"/>
                    <a:pt x="2117" y="404"/>
                    <a:pt x="2117" y="404"/>
                  </a:cubicBezTo>
                  <a:cubicBezTo>
                    <a:pt x="2118" y="405"/>
                    <a:pt x="2118" y="404"/>
                    <a:pt x="2118" y="404"/>
                  </a:cubicBezTo>
                  <a:cubicBezTo>
                    <a:pt x="2118" y="404"/>
                    <a:pt x="2118" y="404"/>
                    <a:pt x="2118" y="404"/>
                  </a:cubicBezTo>
                  <a:cubicBezTo>
                    <a:pt x="2118" y="404"/>
                    <a:pt x="2118" y="404"/>
                    <a:pt x="2118" y="404"/>
                  </a:cubicBezTo>
                  <a:cubicBezTo>
                    <a:pt x="2119" y="404"/>
                    <a:pt x="2119" y="404"/>
                    <a:pt x="2119" y="404"/>
                  </a:cubicBezTo>
                  <a:cubicBezTo>
                    <a:pt x="2119" y="404"/>
                    <a:pt x="2119" y="404"/>
                    <a:pt x="2119" y="404"/>
                  </a:cubicBezTo>
                  <a:cubicBezTo>
                    <a:pt x="2119" y="404"/>
                    <a:pt x="2119" y="404"/>
                    <a:pt x="2120" y="404"/>
                  </a:cubicBezTo>
                  <a:cubicBezTo>
                    <a:pt x="2120" y="404"/>
                    <a:pt x="2120" y="404"/>
                    <a:pt x="2120" y="404"/>
                  </a:cubicBezTo>
                  <a:cubicBezTo>
                    <a:pt x="2120" y="404"/>
                    <a:pt x="2120" y="404"/>
                    <a:pt x="2120" y="404"/>
                  </a:cubicBezTo>
                  <a:cubicBezTo>
                    <a:pt x="2121" y="404"/>
                    <a:pt x="2121" y="403"/>
                    <a:pt x="2121" y="403"/>
                  </a:cubicBezTo>
                  <a:cubicBezTo>
                    <a:pt x="2121" y="403"/>
                    <a:pt x="2121" y="404"/>
                    <a:pt x="2121" y="404"/>
                  </a:cubicBezTo>
                  <a:cubicBezTo>
                    <a:pt x="2121" y="404"/>
                    <a:pt x="2121" y="404"/>
                    <a:pt x="2121" y="404"/>
                  </a:cubicBezTo>
                  <a:cubicBezTo>
                    <a:pt x="2122" y="404"/>
                    <a:pt x="2122" y="404"/>
                    <a:pt x="2122" y="404"/>
                  </a:cubicBezTo>
                  <a:cubicBezTo>
                    <a:pt x="2122" y="404"/>
                    <a:pt x="2122" y="404"/>
                    <a:pt x="2122" y="404"/>
                  </a:cubicBezTo>
                  <a:cubicBezTo>
                    <a:pt x="2122" y="404"/>
                    <a:pt x="2122" y="404"/>
                    <a:pt x="2123" y="404"/>
                  </a:cubicBezTo>
                  <a:cubicBezTo>
                    <a:pt x="2123" y="404"/>
                    <a:pt x="2123" y="404"/>
                    <a:pt x="2123" y="404"/>
                  </a:cubicBezTo>
                  <a:cubicBezTo>
                    <a:pt x="2123" y="404"/>
                    <a:pt x="2123" y="404"/>
                    <a:pt x="2123" y="404"/>
                  </a:cubicBezTo>
                  <a:cubicBezTo>
                    <a:pt x="2123" y="404"/>
                    <a:pt x="2123" y="404"/>
                    <a:pt x="2124" y="404"/>
                  </a:cubicBezTo>
                  <a:cubicBezTo>
                    <a:pt x="2124" y="404"/>
                    <a:pt x="2124" y="404"/>
                    <a:pt x="2124" y="404"/>
                  </a:cubicBezTo>
                  <a:cubicBezTo>
                    <a:pt x="2124" y="404"/>
                    <a:pt x="2124" y="404"/>
                    <a:pt x="2124" y="404"/>
                  </a:cubicBezTo>
                  <a:cubicBezTo>
                    <a:pt x="2124" y="404"/>
                    <a:pt x="2125" y="404"/>
                    <a:pt x="2125" y="404"/>
                  </a:cubicBezTo>
                  <a:cubicBezTo>
                    <a:pt x="2125" y="404"/>
                    <a:pt x="2125" y="404"/>
                    <a:pt x="2125" y="404"/>
                  </a:cubicBezTo>
                  <a:cubicBezTo>
                    <a:pt x="2125" y="403"/>
                    <a:pt x="2125" y="403"/>
                    <a:pt x="2126" y="404"/>
                  </a:cubicBezTo>
                  <a:cubicBezTo>
                    <a:pt x="2126" y="404"/>
                    <a:pt x="2126" y="404"/>
                    <a:pt x="2126" y="404"/>
                  </a:cubicBezTo>
                  <a:cubicBezTo>
                    <a:pt x="2126" y="404"/>
                    <a:pt x="2126" y="404"/>
                    <a:pt x="2126" y="404"/>
                  </a:cubicBezTo>
                  <a:cubicBezTo>
                    <a:pt x="2126" y="403"/>
                    <a:pt x="2126" y="404"/>
                    <a:pt x="2126" y="404"/>
                  </a:cubicBezTo>
                  <a:cubicBezTo>
                    <a:pt x="2127" y="404"/>
                    <a:pt x="2127" y="404"/>
                    <a:pt x="2127" y="404"/>
                  </a:cubicBezTo>
                  <a:cubicBezTo>
                    <a:pt x="2127" y="404"/>
                    <a:pt x="2127" y="404"/>
                    <a:pt x="2127" y="404"/>
                  </a:cubicBezTo>
                  <a:cubicBezTo>
                    <a:pt x="2127" y="404"/>
                    <a:pt x="2128" y="404"/>
                    <a:pt x="2128" y="404"/>
                  </a:cubicBezTo>
                  <a:cubicBezTo>
                    <a:pt x="2128" y="404"/>
                    <a:pt x="2128" y="404"/>
                    <a:pt x="2128" y="404"/>
                  </a:cubicBezTo>
                  <a:cubicBezTo>
                    <a:pt x="2128" y="404"/>
                    <a:pt x="2128" y="404"/>
                    <a:pt x="2128" y="404"/>
                  </a:cubicBezTo>
                  <a:cubicBezTo>
                    <a:pt x="2129" y="404"/>
                    <a:pt x="2129" y="405"/>
                    <a:pt x="2129" y="405"/>
                  </a:cubicBezTo>
                  <a:cubicBezTo>
                    <a:pt x="2129" y="405"/>
                    <a:pt x="2129" y="404"/>
                    <a:pt x="2129" y="404"/>
                  </a:cubicBezTo>
                  <a:cubicBezTo>
                    <a:pt x="2129" y="404"/>
                    <a:pt x="2129" y="404"/>
                    <a:pt x="2129" y="404"/>
                  </a:cubicBezTo>
                  <a:cubicBezTo>
                    <a:pt x="2130" y="404"/>
                    <a:pt x="2130" y="404"/>
                    <a:pt x="2130" y="404"/>
                  </a:cubicBezTo>
                  <a:cubicBezTo>
                    <a:pt x="2130" y="404"/>
                    <a:pt x="2130" y="405"/>
                    <a:pt x="2130" y="405"/>
                  </a:cubicBezTo>
                  <a:cubicBezTo>
                    <a:pt x="2130" y="405"/>
                    <a:pt x="2130" y="404"/>
                    <a:pt x="2131" y="404"/>
                  </a:cubicBezTo>
                  <a:cubicBezTo>
                    <a:pt x="2131" y="404"/>
                    <a:pt x="2131" y="404"/>
                    <a:pt x="2131" y="404"/>
                  </a:cubicBezTo>
                  <a:cubicBezTo>
                    <a:pt x="2131" y="404"/>
                    <a:pt x="2131" y="404"/>
                    <a:pt x="2131" y="404"/>
                  </a:cubicBezTo>
                  <a:cubicBezTo>
                    <a:pt x="2131" y="404"/>
                    <a:pt x="2131" y="404"/>
                    <a:pt x="2132" y="404"/>
                  </a:cubicBezTo>
                  <a:cubicBezTo>
                    <a:pt x="2132" y="404"/>
                    <a:pt x="2132" y="404"/>
                    <a:pt x="2132" y="404"/>
                  </a:cubicBezTo>
                  <a:cubicBezTo>
                    <a:pt x="2132" y="404"/>
                    <a:pt x="2132" y="405"/>
                    <a:pt x="2132" y="405"/>
                  </a:cubicBezTo>
                  <a:cubicBezTo>
                    <a:pt x="2132" y="405"/>
                    <a:pt x="2133" y="404"/>
                    <a:pt x="2133" y="404"/>
                  </a:cubicBezTo>
                  <a:cubicBezTo>
                    <a:pt x="2133" y="404"/>
                    <a:pt x="2133" y="404"/>
                    <a:pt x="2133" y="404"/>
                  </a:cubicBezTo>
                  <a:cubicBezTo>
                    <a:pt x="2133" y="404"/>
                    <a:pt x="2133" y="404"/>
                    <a:pt x="2134" y="404"/>
                  </a:cubicBezTo>
                  <a:cubicBezTo>
                    <a:pt x="2134" y="404"/>
                    <a:pt x="2134" y="404"/>
                    <a:pt x="2134" y="404"/>
                  </a:cubicBezTo>
                  <a:cubicBezTo>
                    <a:pt x="2134" y="404"/>
                    <a:pt x="2134" y="404"/>
                    <a:pt x="2134" y="404"/>
                  </a:cubicBezTo>
                  <a:cubicBezTo>
                    <a:pt x="2134" y="404"/>
                    <a:pt x="2134" y="404"/>
                    <a:pt x="2134" y="404"/>
                  </a:cubicBezTo>
                  <a:cubicBezTo>
                    <a:pt x="2135" y="404"/>
                    <a:pt x="2135" y="404"/>
                    <a:pt x="2135" y="404"/>
                  </a:cubicBezTo>
                  <a:cubicBezTo>
                    <a:pt x="2135" y="404"/>
                    <a:pt x="2135" y="404"/>
                    <a:pt x="2135" y="404"/>
                  </a:cubicBezTo>
                  <a:cubicBezTo>
                    <a:pt x="2135" y="404"/>
                    <a:pt x="2136" y="404"/>
                    <a:pt x="2136" y="404"/>
                  </a:cubicBezTo>
                  <a:cubicBezTo>
                    <a:pt x="2136" y="404"/>
                    <a:pt x="2136" y="404"/>
                    <a:pt x="2136" y="404"/>
                  </a:cubicBezTo>
                  <a:cubicBezTo>
                    <a:pt x="2136" y="404"/>
                    <a:pt x="2136" y="404"/>
                    <a:pt x="2136" y="404"/>
                  </a:cubicBezTo>
                  <a:cubicBezTo>
                    <a:pt x="2136" y="404"/>
                    <a:pt x="2136" y="404"/>
                    <a:pt x="2137" y="404"/>
                  </a:cubicBezTo>
                  <a:cubicBezTo>
                    <a:pt x="2137" y="404"/>
                    <a:pt x="2137" y="404"/>
                    <a:pt x="2137" y="404"/>
                  </a:cubicBezTo>
                  <a:cubicBezTo>
                    <a:pt x="2137" y="404"/>
                    <a:pt x="2137" y="404"/>
                    <a:pt x="2137" y="404"/>
                  </a:cubicBezTo>
                  <a:cubicBezTo>
                    <a:pt x="2138" y="404"/>
                    <a:pt x="2138" y="404"/>
                    <a:pt x="2138" y="404"/>
                  </a:cubicBezTo>
                  <a:cubicBezTo>
                    <a:pt x="2138" y="404"/>
                    <a:pt x="2138" y="404"/>
                    <a:pt x="2138" y="404"/>
                  </a:cubicBezTo>
                  <a:cubicBezTo>
                    <a:pt x="2138" y="404"/>
                    <a:pt x="2138" y="404"/>
                    <a:pt x="2139" y="404"/>
                  </a:cubicBezTo>
                  <a:cubicBezTo>
                    <a:pt x="2139" y="404"/>
                    <a:pt x="2139" y="403"/>
                    <a:pt x="2139" y="403"/>
                  </a:cubicBezTo>
                  <a:cubicBezTo>
                    <a:pt x="2139" y="403"/>
                    <a:pt x="2139" y="404"/>
                    <a:pt x="2139" y="404"/>
                  </a:cubicBezTo>
                  <a:cubicBezTo>
                    <a:pt x="2139" y="404"/>
                    <a:pt x="2139" y="404"/>
                    <a:pt x="2140" y="404"/>
                  </a:cubicBezTo>
                  <a:cubicBezTo>
                    <a:pt x="2140" y="404"/>
                    <a:pt x="2140" y="404"/>
                    <a:pt x="2140" y="404"/>
                  </a:cubicBezTo>
                  <a:cubicBezTo>
                    <a:pt x="2140" y="404"/>
                    <a:pt x="2140" y="404"/>
                    <a:pt x="2140" y="404"/>
                  </a:cubicBezTo>
                  <a:cubicBezTo>
                    <a:pt x="2140" y="404"/>
                    <a:pt x="2141" y="403"/>
                    <a:pt x="2141" y="403"/>
                  </a:cubicBezTo>
                  <a:cubicBezTo>
                    <a:pt x="2141" y="403"/>
                    <a:pt x="2141" y="404"/>
                    <a:pt x="2141" y="404"/>
                  </a:cubicBezTo>
                  <a:cubicBezTo>
                    <a:pt x="2141" y="404"/>
                    <a:pt x="2141" y="403"/>
                    <a:pt x="2142" y="403"/>
                  </a:cubicBezTo>
                  <a:cubicBezTo>
                    <a:pt x="2142" y="403"/>
                    <a:pt x="2142" y="403"/>
                    <a:pt x="2142" y="403"/>
                  </a:cubicBezTo>
                  <a:cubicBezTo>
                    <a:pt x="2142" y="403"/>
                    <a:pt x="2142" y="404"/>
                    <a:pt x="2142" y="404"/>
                  </a:cubicBezTo>
                  <a:cubicBezTo>
                    <a:pt x="2142" y="404"/>
                    <a:pt x="2142" y="404"/>
                    <a:pt x="2142" y="404"/>
                  </a:cubicBezTo>
                  <a:cubicBezTo>
                    <a:pt x="2143" y="403"/>
                    <a:pt x="2143" y="403"/>
                    <a:pt x="2143" y="403"/>
                  </a:cubicBezTo>
                  <a:cubicBezTo>
                    <a:pt x="2143" y="403"/>
                    <a:pt x="2143" y="404"/>
                    <a:pt x="2143" y="404"/>
                  </a:cubicBezTo>
                  <a:cubicBezTo>
                    <a:pt x="2143" y="404"/>
                    <a:pt x="2144" y="404"/>
                    <a:pt x="2144" y="404"/>
                  </a:cubicBezTo>
                  <a:cubicBezTo>
                    <a:pt x="2144" y="404"/>
                    <a:pt x="2144" y="404"/>
                    <a:pt x="2144" y="404"/>
                  </a:cubicBezTo>
                  <a:cubicBezTo>
                    <a:pt x="2144" y="404"/>
                    <a:pt x="2144" y="404"/>
                    <a:pt x="2144" y="404"/>
                  </a:cubicBezTo>
                  <a:cubicBezTo>
                    <a:pt x="2144" y="404"/>
                    <a:pt x="2144" y="403"/>
                    <a:pt x="2145" y="403"/>
                  </a:cubicBezTo>
                  <a:cubicBezTo>
                    <a:pt x="2145" y="403"/>
                    <a:pt x="2145" y="404"/>
                    <a:pt x="2145" y="404"/>
                  </a:cubicBezTo>
                  <a:cubicBezTo>
                    <a:pt x="2145" y="404"/>
                    <a:pt x="2145" y="404"/>
                    <a:pt x="2145" y="404"/>
                  </a:cubicBezTo>
                  <a:cubicBezTo>
                    <a:pt x="2146" y="404"/>
                    <a:pt x="2146" y="404"/>
                    <a:pt x="2146" y="404"/>
                  </a:cubicBezTo>
                  <a:cubicBezTo>
                    <a:pt x="2146" y="404"/>
                    <a:pt x="2146" y="404"/>
                    <a:pt x="2146" y="404"/>
                  </a:cubicBezTo>
                  <a:cubicBezTo>
                    <a:pt x="2146" y="404"/>
                    <a:pt x="2146" y="404"/>
                    <a:pt x="2147" y="404"/>
                  </a:cubicBezTo>
                  <a:cubicBezTo>
                    <a:pt x="2147" y="404"/>
                    <a:pt x="2147" y="404"/>
                    <a:pt x="2147" y="404"/>
                  </a:cubicBezTo>
                  <a:cubicBezTo>
                    <a:pt x="2147" y="404"/>
                    <a:pt x="2147" y="404"/>
                    <a:pt x="2147" y="404"/>
                  </a:cubicBezTo>
                  <a:cubicBezTo>
                    <a:pt x="2147" y="404"/>
                    <a:pt x="2147" y="404"/>
                    <a:pt x="2148" y="404"/>
                  </a:cubicBezTo>
                  <a:cubicBezTo>
                    <a:pt x="2148" y="404"/>
                    <a:pt x="2148" y="403"/>
                    <a:pt x="2148" y="403"/>
                  </a:cubicBezTo>
                  <a:cubicBezTo>
                    <a:pt x="2148" y="403"/>
                    <a:pt x="2148" y="403"/>
                    <a:pt x="2148" y="403"/>
                  </a:cubicBezTo>
                  <a:cubicBezTo>
                    <a:pt x="2148" y="403"/>
                    <a:pt x="2149" y="403"/>
                    <a:pt x="2149" y="403"/>
                  </a:cubicBezTo>
                  <a:cubicBezTo>
                    <a:pt x="2149" y="403"/>
                    <a:pt x="2149" y="403"/>
                    <a:pt x="2149" y="403"/>
                  </a:cubicBezTo>
                  <a:cubicBezTo>
                    <a:pt x="2149" y="403"/>
                    <a:pt x="2149" y="404"/>
                    <a:pt x="2150" y="404"/>
                  </a:cubicBezTo>
                  <a:cubicBezTo>
                    <a:pt x="2150" y="404"/>
                    <a:pt x="2150" y="403"/>
                    <a:pt x="2150" y="403"/>
                  </a:cubicBezTo>
                  <a:cubicBezTo>
                    <a:pt x="2150" y="403"/>
                    <a:pt x="2150" y="403"/>
                    <a:pt x="2150" y="403"/>
                  </a:cubicBezTo>
                  <a:cubicBezTo>
                    <a:pt x="2150" y="403"/>
                    <a:pt x="2150" y="403"/>
                    <a:pt x="2151" y="403"/>
                  </a:cubicBezTo>
                  <a:cubicBezTo>
                    <a:pt x="2151" y="402"/>
                    <a:pt x="2151" y="403"/>
                    <a:pt x="2151" y="403"/>
                  </a:cubicBezTo>
                  <a:cubicBezTo>
                    <a:pt x="2151" y="403"/>
                    <a:pt x="2151" y="403"/>
                    <a:pt x="2151" y="403"/>
                  </a:cubicBezTo>
                  <a:cubicBezTo>
                    <a:pt x="2151" y="403"/>
                    <a:pt x="2152" y="403"/>
                    <a:pt x="2152" y="403"/>
                  </a:cubicBezTo>
                  <a:cubicBezTo>
                    <a:pt x="2152" y="403"/>
                    <a:pt x="2152" y="403"/>
                    <a:pt x="2152" y="403"/>
                  </a:cubicBezTo>
                  <a:cubicBezTo>
                    <a:pt x="2152" y="403"/>
                    <a:pt x="2152" y="403"/>
                    <a:pt x="2152" y="403"/>
                  </a:cubicBezTo>
                  <a:cubicBezTo>
                    <a:pt x="2152" y="403"/>
                    <a:pt x="2153" y="403"/>
                    <a:pt x="2153" y="403"/>
                  </a:cubicBezTo>
                  <a:cubicBezTo>
                    <a:pt x="2153" y="403"/>
                    <a:pt x="2153" y="403"/>
                    <a:pt x="2153" y="403"/>
                  </a:cubicBezTo>
                  <a:cubicBezTo>
                    <a:pt x="2153" y="403"/>
                    <a:pt x="2153" y="403"/>
                    <a:pt x="2153" y="403"/>
                  </a:cubicBezTo>
                  <a:cubicBezTo>
                    <a:pt x="2154" y="403"/>
                    <a:pt x="2154" y="403"/>
                    <a:pt x="2154" y="403"/>
                  </a:cubicBezTo>
                  <a:cubicBezTo>
                    <a:pt x="2154" y="403"/>
                    <a:pt x="2154" y="403"/>
                    <a:pt x="2154" y="403"/>
                  </a:cubicBezTo>
                  <a:cubicBezTo>
                    <a:pt x="2154" y="403"/>
                    <a:pt x="2155" y="403"/>
                    <a:pt x="2155" y="403"/>
                  </a:cubicBezTo>
                  <a:cubicBezTo>
                    <a:pt x="2155" y="403"/>
                    <a:pt x="2155" y="403"/>
                    <a:pt x="2155" y="403"/>
                  </a:cubicBezTo>
                  <a:cubicBezTo>
                    <a:pt x="2155" y="403"/>
                    <a:pt x="2155" y="403"/>
                    <a:pt x="2155" y="403"/>
                  </a:cubicBezTo>
                  <a:cubicBezTo>
                    <a:pt x="2155" y="403"/>
                    <a:pt x="2155" y="403"/>
                    <a:pt x="2156" y="403"/>
                  </a:cubicBezTo>
                  <a:cubicBezTo>
                    <a:pt x="2156" y="403"/>
                    <a:pt x="2156" y="403"/>
                    <a:pt x="2156" y="403"/>
                  </a:cubicBezTo>
                  <a:cubicBezTo>
                    <a:pt x="2156" y="403"/>
                    <a:pt x="2156" y="403"/>
                    <a:pt x="2156" y="403"/>
                  </a:cubicBezTo>
                  <a:cubicBezTo>
                    <a:pt x="2157" y="403"/>
                    <a:pt x="2157" y="403"/>
                    <a:pt x="2157" y="403"/>
                  </a:cubicBezTo>
                  <a:cubicBezTo>
                    <a:pt x="2157" y="403"/>
                    <a:pt x="2157" y="403"/>
                    <a:pt x="2157" y="402"/>
                  </a:cubicBezTo>
                  <a:cubicBezTo>
                    <a:pt x="2157" y="402"/>
                    <a:pt x="2157" y="402"/>
                    <a:pt x="2158" y="402"/>
                  </a:cubicBezTo>
                  <a:cubicBezTo>
                    <a:pt x="2158" y="402"/>
                    <a:pt x="2158" y="403"/>
                    <a:pt x="2158" y="403"/>
                  </a:cubicBezTo>
                  <a:cubicBezTo>
                    <a:pt x="2158" y="403"/>
                    <a:pt x="2158" y="402"/>
                    <a:pt x="2158" y="402"/>
                  </a:cubicBezTo>
                  <a:cubicBezTo>
                    <a:pt x="2158" y="402"/>
                    <a:pt x="2158" y="402"/>
                    <a:pt x="2159" y="402"/>
                  </a:cubicBezTo>
                  <a:cubicBezTo>
                    <a:pt x="2159" y="402"/>
                    <a:pt x="2159" y="402"/>
                    <a:pt x="2159" y="402"/>
                  </a:cubicBezTo>
                  <a:cubicBezTo>
                    <a:pt x="2159" y="402"/>
                    <a:pt x="2159" y="402"/>
                    <a:pt x="2159" y="402"/>
                  </a:cubicBezTo>
                  <a:cubicBezTo>
                    <a:pt x="2159" y="402"/>
                    <a:pt x="2160" y="402"/>
                    <a:pt x="2160" y="402"/>
                  </a:cubicBezTo>
                  <a:cubicBezTo>
                    <a:pt x="2160" y="402"/>
                    <a:pt x="2160" y="402"/>
                    <a:pt x="2160" y="402"/>
                  </a:cubicBezTo>
                  <a:cubicBezTo>
                    <a:pt x="2160" y="402"/>
                    <a:pt x="2160" y="402"/>
                    <a:pt x="2160" y="402"/>
                  </a:cubicBezTo>
                  <a:cubicBezTo>
                    <a:pt x="2160" y="402"/>
                    <a:pt x="2161" y="402"/>
                    <a:pt x="2161" y="402"/>
                  </a:cubicBezTo>
                  <a:cubicBezTo>
                    <a:pt x="2161" y="402"/>
                    <a:pt x="2161" y="402"/>
                    <a:pt x="2161" y="402"/>
                  </a:cubicBezTo>
                  <a:cubicBezTo>
                    <a:pt x="2161" y="402"/>
                    <a:pt x="2161" y="403"/>
                    <a:pt x="2161" y="403"/>
                  </a:cubicBezTo>
                  <a:cubicBezTo>
                    <a:pt x="2162" y="403"/>
                    <a:pt x="2162" y="403"/>
                    <a:pt x="2162" y="402"/>
                  </a:cubicBezTo>
                  <a:cubicBezTo>
                    <a:pt x="2162" y="402"/>
                    <a:pt x="2162" y="402"/>
                    <a:pt x="2162" y="402"/>
                  </a:cubicBezTo>
                  <a:cubicBezTo>
                    <a:pt x="2162" y="402"/>
                    <a:pt x="2163" y="402"/>
                    <a:pt x="2163" y="402"/>
                  </a:cubicBezTo>
                  <a:cubicBezTo>
                    <a:pt x="2163" y="402"/>
                    <a:pt x="2163" y="402"/>
                    <a:pt x="2163" y="402"/>
                  </a:cubicBezTo>
                  <a:cubicBezTo>
                    <a:pt x="2163" y="402"/>
                    <a:pt x="2163" y="402"/>
                    <a:pt x="2163" y="402"/>
                  </a:cubicBezTo>
                  <a:cubicBezTo>
                    <a:pt x="2163" y="402"/>
                    <a:pt x="2163" y="403"/>
                    <a:pt x="2164" y="403"/>
                  </a:cubicBezTo>
                  <a:cubicBezTo>
                    <a:pt x="2164" y="403"/>
                    <a:pt x="2164" y="402"/>
                    <a:pt x="2164" y="402"/>
                  </a:cubicBezTo>
                  <a:cubicBezTo>
                    <a:pt x="2164" y="402"/>
                    <a:pt x="2164" y="402"/>
                    <a:pt x="2164" y="402"/>
                  </a:cubicBezTo>
                  <a:cubicBezTo>
                    <a:pt x="2165" y="402"/>
                    <a:pt x="2165" y="402"/>
                    <a:pt x="2165" y="402"/>
                  </a:cubicBezTo>
                  <a:cubicBezTo>
                    <a:pt x="2165" y="402"/>
                    <a:pt x="2165" y="402"/>
                    <a:pt x="2165" y="402"/>
                  </a:cubicBezTo>
                  <a:cubicBezTo>
                    <a:pt x="2165" y="402"/>
                    <a:pt x="2165" y="402"/>
                    <a:pt x="2165" y="402"/>
                  </a:cubicBezTo>
                  <a:cubicBezTo>
                    <a:pt x="2165" y="402"/>
                    <a:pt x="2166" y="402"/>
                    <a:pt x="2166" y="402"/>
                  </a:cubicBezTo>
                  <a:cubicBezTo>
                    <a:pt x="2166" y="402"/>
                    <a:pt x="2166" y="402"/>
                    <a:pt x="2166" y="402"/>
                  </a:cubicBezTo>
                  <a:cubicBezTo>
                    <a:pt x="2166" y="402"/>
                    <a:pt x="2166" y="402"/>
                    <a:pt x="2167" y="402"/>
                  </a:cubicBezTo>
                  <a:cubicBezTo>
                    <a:pt x="2167" y="402"/>
                    <a:pt x="2167" y="403"/>
                    <a:pt x="2167" y="403"/>
                  </a:cubicBezTo>
                  <a:cubicBezTo>
                    <a:pt x="2167" y="403"/>
                    <a:pt x="2167" y="402"/>
                    <a:pt x="2167" y="402"/>
                  </a:cubicBezTo>
                  <a:cubicBezTo>
                    <a:pt x="2167" y="402"/>
                    <a:pt x="2168" y="402"/>
                    <a:pt x="2168" y="402"/>
                  </a:cubicBezTo>
                  <a:cubicBezTo>
                    <a:pt x="2168" y="402"/>
                    <a:pt x="2168" y="402"/>
                    <a:pt x="2168" y="402"/>
                  </a:cubicBezTo>
                  <a:cubicBezTo>
                    <a:pt x="2168" y="402"/>
                    <a:pt x="2168" y="402"/>
                    <a:pt x="2168" y="402"/>
                  </a:cubicBezTo>
                  <a:cubicBezTo>
                    <a:pt x="2168" y="402"/>
                    <a:pt x="2169" y="402"/>
                    <a:pt x="2169" y="402"/>
                  </a:cubicBezTo>
                  <a:cubicBezTo>
                    <a:pt x="2169" y="402"/>
                    <a:pt x="2169" y="402"/>
                    <a:pt x="2169" y="402"/>
                  </a:cubicBezTo>
                  <a:cubicBezTo>
                    <a:pt x="2169" y="402"/>
                    <a:pt x="2169" y="402"/>
                    <a:pt x="2169" y="402"/>
                  </a:cubicBezTo>
                  <a:cubicBezTo>
                    <a:pt x="2170" y="402"/>
                    <a:pt x="2170" y="402"/>
                    <a:pt x="2170" y="402"/>
                  </a:cubicBezTo>
                  <a:cubicBezTo>
                    <a:pt x="2170" y="402"/>
                    <a:pt x="2170" y="402"/>
                    <a:pt x="2170" y="402"/>
                  </a:cubicBezTo>
                  <a:cubicBezTo>
                    <a:pt x="2170" y="402"/>
                    <a:pt x="2171" y="402"/>
                    <a:pt x="2171" y="402"/>
                  </a:cubicBezTo>
                  <a:cubicBezTo>
                    <a:pt x="2171" y="402"/>
                    <a:pt x="2171" y="402"/>
                    <a:pt x="2171" y="402"/>
                  </a:cubicBezTo>
                  <a:cubicBezTo>
                    <a:pt x="2171" y="402"/>
                    <a:pt x="2171" y="402"/>
                    <a:pt x="2171" y="402"/>
                  </a:cubicBezTo>
                  <a:cubicBezTo>
                    <a:pt x="2171" y="402"/>
                    <a:pt x="2171" y="402"/>
                    <a:pt x="2172" y="402"/>
                  </a:cubicBezTo>
                  <a:cubicBezTo>
                    <a:pt x="2172" y="402"/>
                    <a:pt x="2172" y="402"/>
                    <a:pt x="2172" y="402"/>
                  </a:cubicBezTo>
                  <a:cubicBezTo>
                    <a:pt x="2172" y="402"/>
                    <a:pt x="2172" y="402"/>
                    <a:pt x="2172" y="402"/>
                  </a:cubicBezTo>
                  <a:cubicBezTo>
                    <a:pt x="2173" y="402"/>
                    <a:pt x="2173" y="402"/>
                    <a:pt x="2173" y="402"/>
                  </a:cubicBezTo>
                  <a:cubicBezTo>
                    <a:pt x="2173" y="402"/>
                    <a:pt x="2173" y="402"/>
                    <a:pt x="2173" y="402"/>
                  </a:cubicBezTo>
                  <a:cubicBezTo>
                    <a:pt x="2173" y="402"/>
                    <a:pt x="2173" y="402"/>
                    <a:pt x="2173" y="402"/>
                  </a:cubicBezTo>
                  <a:cubicBezTo>
                    <a:pt x="2174" y="401"/>
                    <a:pt x="2174" y="401"/>
                    <a:pt x="2174" y="401"/>
                  </a:cubicBezTo>
                  <a:cubicBezTo>
                    <a:pt x="2174" y="401"/>
                    <a:pt x="2174" y="401"/>
                    <a:pt x="2174" y="401"/>
                  </a:cubicBezTo>
                  <a:cubicBezTo>
                    <a:pt x="2174" y="401"/>
                    <a:pt x="2174" y="402"/>
                    <a:pt x="2175" y="402"/>
                  </a:cubicBezTo>
                  <a:cubicBezTo>
                    <a:pt x="2175" y="402"/>
                    <a:pt x="2175" y="401"/>
                    <a:pt x="2175" y="401"/>
                  </a:cubicBezTo>
                  <a:cubicBezTo>
                    <a:pt x="2175" y="401"/>
                    <a:pt x="2175" y="402"/>
                    <a:pt x="2175" y="402"/>
                  </a:cubicBezTo>
                  <a:cubicBezTo>
                    <a:pt x="2175" y="402"/>
                    <a:pt x="2176" y="401"/>
                    <a:pt x="2176" y="401"/>
                  </a:cubicBezTo>
                  <a:cubicBezTo>
                    <a:pt x="2176" y="401"/>
                    <a:pt x="2176" y="401"/>
                    <a:pt x="2176" y="402"/>
                  </a:cubicBezTo>
                  <a:cubicBezTo>
                    <a:pt x="2176" y="402"/>
                    <a:pt x="2176" y="402"/>
                    <a:pt x="2176" y="402"/>
                  </a:cubicBezTo>
                  <a:cubicBezTo>
                    <a:pt x="2176" y="402"/>
                    <a:pt x="2177" y="402"/>
                    <a:pt x="2177" y="402"/>
                  </a:cubicBezTo>
                  <a:cubicBezTo>
                    <a:pt x="2177" y="402"/>
                    <a:pt x="2177" y="402"/>
                    <a:pt x="2177" y="402"/>
                  </a:cubicBezTo>
                  <a:cubicBezTo>
                    <a:pt x="2177" y="402"/>
                    <a:pt x="2177" y="402"/>
                    <a:pt x="2178" y="402"/>
                  </a:cubicBezTo>
                  <a:cubicBezTo>
                    <a:pt x="2178" y="402"/>
                    <a:pt x="2178" y="402"/>
                    <a:pt x="2178" y="402"/>
                  </a:cubicBezTo>
                  <a:cubicBezTo>
                    <a:pt x="2178" y="402"/>
                    <a:pt x="2178" y="402"/>
                    <a:pt x="2178" y="402"/>
                  </a:cubicBezTo>
                  <a:cubicBezTo>
                    <a:pt x="2178" y="402"/>
                    <a:pt x="2179" y="402"/>
                    <a:pt x="2179" y="402"/>
                  </a:cubicBezTo>
                  <a:cubicBezTo>
                    <a:pt x="2179" y="402"/>
                    <a:pt x="2179" y="402"/>
                    <a:pt x="2179" y="402"/>
                  </a:cubicBezTo>
                  <a:cubicBezTo>
                    <a:pt x="2179" y="402"/>
                    <a:pt x="2179" y="402"/>
                    <a:pt x="2179" y="402"/>
                  </a:cubicBezTo>
                  <a:cubicBezTo>
                    <a:pt x="2179" y="402"/>
                    <a:pt x="2180" y="402"/>
                    <a:pt x="2180" y="402"/>
                  </a:cubicBezTo>
                  <a:cubicBezTo>
                    <a:pt x="2180" y="402"/>
                    <a:pt x="2180" y="401"/>
                    <a:pt x="2180" y="401"/>
                  </a:cubicBezTo>
                  <a:cubicBezTo>
                    <a:pt x="2180" y="401"/>
                    <a:pt x="2180" y="401"/>
                    <a:pt x="2180" y="401"/>
                  </a:cubicBezTo>
                  <a:cubicBezTo>
                    <a:pt x="2181" y="401"/>
                    <a:pt x="2181" y="402"/>
                    <a:pt x="2181" y="402"/>
                  </a:cubicBezTo>
                  <a:cubicBezTo>
                    <a:pt x="2181" y="402"/>
                    <a:pt x="2181" y="402"/>
                    <a:pt x="2181" y="402"/>
                  </a:cubicBezTo>
                  <a:cubicBezTo>
                    <a:pt x="2181" y="402"/>
                    <a:pt x="2181" y="402"/>
                    <a:pt x="2181" y="402"/>
                  </a:cubicBezTo>
                  <a:cubicBezTo>
                    <a:pt x="2182" y="402"/>
                    <a:pt x="2182" y="402"/>
                    <a:pt x="2182" y="402"/>
                  </a:cubicBezTo>
                  <a:cubicBezTo>
                    <a:pt x="2182" y="402"/>
                    <a:pt x="2182" y="402"/>
                    <a:pt x="2182" y="402"/>
                  </a:cubicBezTo>
                  <a:cubicBezTo>
                    <a:pt x="2182" y="402"/>
                    <a:pt x="2182" y="402"/>
                    <a:pt x="2183" y="402"/>
                  </a:cubicBezTo>
                  <a:cubicBezTo>
                    <a:pt x="2183" y="402"/>
                    <a:pt x="2183" y="401"/>
                    <a:pt x="2183" y="401"/>
                  </a:cubicBezTo>
                  <a:cubicBezTo>
                    <a:pt x="2183" y="401"/>
                    <a:pt x="2183" y="401"/>
                    <a:pt x="2183" y="401"/>
                  </a:cubicBezTo>
                  <a:cubicBezTo>
                    <a:pt x="2184" y="401"/>
                    <a:pt x="2184" y="402"/>
                    <a:pt x="2184" y="402"/>
                  </a:cubicBezTo>
                  <a:cubicBezTo>
                    <a:pt x="2184" y="402"/>
                    <a:pt x="2184" y="402"/>
                    <a:pt x="2184" y="402"/>
                  </a:cubicBezTo>
                  <a:cubicBezTo>
                    <a:pt x="2184" y="402"/>
                    <a:pt x="2184" y="402"/>
                    <a:pt x="2184" y="402"/>
                  </a:cubicBezTo>
                  <a:cubicBezTo>
                    <a:pt x="2184" y="402"/>
                    <a:pt x="2185" y="402"/>
                    <a:pt x="2185" y="402"/>
                  </a:cubicBezTo>
                  <a:cubicBezTo>
                    <a:pt x="2185" y="402"/>
                    <a:pt x="2185" y="402"/>
                    <a:pt x="2185" y="402"/>
                  </a:cubicBezTo>
                  <a:cubicBezTo>
                    <a:pt x="2185" y="402"/>
                    <a:pt x="2185" y="402"/>
                    <a:pt x="2186" y="402"/>
                  </a:cubicBezTo>
                  <a:cubicBezTo>
                    <a:pt x="2186" y="402"/>
                    <a:pt x="2186" y="402"/>
                    <a:pt x="2186" y="402"/>
                  </a:cubicBezTo>
                  <a:cubicBezTo>
                    <a:pt x="2186" y="402"/>
                    <a:pt x="2186" y="402"/>
                    <a:pt x="2186" y="402"/>
                  </a:cubicBezTo>
                  <a:cubicBezTo>
                    <a:pt x="2186" y="402"/>
                    <a:pt x="2187" y="402"/>
                    <a:pt x="2187" y="402"/>
                  </a:cubicBezTo>
                  <a:cubicBezTo>
                    <a:pt x="2187" y="402"/>
                    <a:pt x="2187" y="402"/>
                    <a:pt x="2187" y="402"/>
                  </a:cubicBezTo>
                  <a:cubicBezTo>
                    <a:pt x="2187" y="402"/>
                    <a:pt x="2187" y="402"/>
                    <a:pt x="2187" y="402"/>
                  </a:cubicBezTo>
                  <a:cubicBezTo>
                    <a:pt x="2187" y="402"/>
                    <a:pt x="2188" y="402"/>
                    <a:pt x="2188" y="402"/>
                  </a:cubicBezTo>
                  <a:cubicBezTo>
                    <a:pt x="2188" y="402"/>
                    <a:pt x="2188" y="402"/>
                    <a:pt x="2188" y="402"/>
                  </a:cubicBezTo>
                  <a:cubicBezTo>
                    <a:pt x="2188" y="402"/>
                    <a:pt x="2188" y="402"/>
                    <a:pt x="2188" y="402"/>
                  </a:cubicBezTo>
                  <a:cubicBezTo>
                    <a:pt x="2189" y="402"/>
                    <a:pt x="2189" y="403"/>
                    <a:pt x="2189" y="403"/>
                  </a:cubicBezTo>
                  <a:cubicBezTo>
                    <a:pt x="2189" y="403"/>
                    <a:pt x="2189" y="402"/>
                    <a:pt x="2189" y="402"/>
                  </a:cubicBezTo>
                  <a:cubicBezTo>
                    <a:pt x="2189" y="402"/>
                    <a:pt x="2189" y="403"/>
                    <a:pt x="2189" y="403"/>
                  </a:cubicBezTo>
                  <a:cubicBezTo>
                    <a:pt x="2190" y="402"/>
                    <a:pt x="2190" y="402"/>
                    <a:pt x="2190" y="402"/>
                  </a:cubicBezTo>
                  <a:cubicBezTo>
                    <a:pt x="2190" y="402"/>
                    <a:pt x="2190" y="402"/>
                    <a:pt x="2190" y="402"/>
                  </a:cubicBezTo>
                  <a:cubicBezTo>
                    <a:pt x="2190" y="402"/>
                    <a:pt x="2190" y="402"/>
                    <a:pt x="2191" y="402"/>
                  </a:cubicBezTo>
                  <a:cubicBezTo>
                    <a:pt x="2191" y="402"/>
                    <a:pt x="2191" y="402"/>
                    <a:pt x="2191" y="402"/>
                  </a:cubicBezTo>
                  <a:cubicBezTo>
                    <a:pt x="2191" y="402"/>
                    <a:pt x="2191" y="402"/>
                    <a:pt x="2191" y="402"/>
                  </a:cubicBezTo>
                  <a:cubicBezTo>
                    <a:pt x="2192" y="402"/>
                    <a:pt x="2192" y="402"/>
                    <a:pt x="2192" y="402"/>
                  </a:cubicBezTo>
                  <a:cubicBezTo>
                    <a:pt x="2192" y="402"/>
                    <a:pt x="2192" y="402"/>
                    <a:pt x="2192" y="402"/>
                  </a:cubicBezTo>
                  <a:cubicBezTo>
                    <a:pt x="2192" y="402"/>
                    <a:pt x="2192" y="402"/>
                    <a:pt x="2192" y="402"/>
                  </a:cubicBezTo>
                  <a:cubicBezTo>
                    <a:pt x="2192" y="402"/>
                    <a:pt x="2193" y="402"/>
                    <a:pt x="2193" y="403"/>
                  </a:cubicBezTo>
                  <a:cubicBezTo>
                    <a:pt x="2193" y="403"/>
                    <a:pt x="2193" y="403"/>
                    <a:pt x="2193" y="403"/>
                  </a:cubicBezTo>
                  <a:cubicBezTo>
                    <a:pt x="2193" y="403"/>
                    <a:pt x="2193" y="403"/>
                    <a:pt x="2194" y="403"/>
                  </a:cubicBezTo>
                  <a:cubicBezTo>
                    <a:pt x="2194" y="402"/>
                    <a:pt x="2194" y="402"/>
                    <a:pt x="2194" y="402"/>
                  </a:cubicBezTo>
                  <a:cubicBezTo>
                    <a:pt x="2194" y="402"/>
                    <a:pt x="2194" y="402"/>
                    <a:pt x="2194" y="403"/>
                  </a:cubicBezTo>
                  <a:cubicBezTo>
                    <a:pt x="2194" y="403"/>
                    <a:pt x="2194" y="403"/>
                    <a:pt x="2194" y="403"/>
                  </a:cubicBezTo>
                  <a:cubicBezTo>
                    <a:pt x="2195" y="403"/>
                    <a:pt x="2195" y="403"/>
                    <a:pt x="2195" y="403"/>
                  </a:cubicBezTo>
                  <a:cubicBezTo>
                    <a:pt x="2195" y="403"/>
                    <a:pt x="2195" y="402"/>
                    <a:pt x="2195" y="402"/>
                  </a:cubicBezTo>
                  <a:cubicBezTo>
                    <a:pt x="2195" y="402"/>
                    <a:pt x="2196" y="403"/>
                    <a:pt x="2196" y="403"/>
                  </a:cubicBezTo>
                  <a:cubicBezTo>
                    <a:pt x="2196" y="403"/>
                    <a:pt x="2196" y="403"/>
                    <a:pt x="2196" y="403"/>
                  </a:cubicBezTo>
                  <a:cubicBezTo>
                    <a:pt x="2196" y="402"/>
                    <a:pt x="2196" y="402"/>
                    <a:pt x="2196" y="402"/>
                  </a:cubicBezTo>
                  <a:cubicBezTo>
                    <a:pt x="2197" y="402"/>
                    <a:pt x="2197" y="402"/>
                    <a:pt x="2197" y="403"/>
                  </a:cubicBezTo>
                  <a:cubicBezTo>
                    <a:pt x="2197" y="403"/>
                    <a:pt x="2197" y="403"/>
                    <a:pt x="2197" y="403"/>
                  </a:cubicBezTo>
                  <a:cubicBezTo>
                    <a:pt x="2197" y="403"/>
                    <a:pt x="2197" y="403"/>
                    <a:pt x="2197" y="403"/>
                  </a:cubicBezTo>
                  <a:cubicBezTo>
                    <a:pt x="2198" y="403"/>
                    <a:pt x="2198" y="403"/>
                    <a:pt x="2198" y="403"/>
                  </a:cubicBezTo>
                  <a:cubicBezTo>
                    <a:pt x="2198" y="403"/>
                    <a:pt x="2198" y="403"/>
                    <a:pt x="2198" y="404"/>
                  </a:cubicBezTo>
                  <a:cubicBezTo>
                    <a:pt x="2198" y="404"/>
                    <a:pt x="2198" y="404"/>
                    <a:pt x="2199" y="404"/>
                  </a:cubicBezTo>
                  <a:cubicBezTo>
                    <a:pt x="2199" y="404"/>
                    <a:pt x="2199" y="403"/>
                    <a:pt x="2199" y="403"/>
                  </a:cubicBezTo>
                  <a:cubicBezTo>
                    <a:pt x="2199" y="403"/>
                    <a:pt x="2199" y="403"/>
                    <a:pt x="2199" y="403"/>
                  </a:cubicBezTo>
                  <a:cubicBezTo>
                    <a:pt x="2200" y="403"/>
                    <a:pt x="2200" y="404"/>
                    <a:pt x="2200" y="404"/>
                  </a:cubicBezTo>
                  <a:cubicBezTo>
                    <a:pt x="2200" y="404"/>
                    <a:pt x="2200" y="403"/>
                    <a:pt x="2200" y="403"/>
                  </a:cubicBezTo>
                  <a:cubicBezTo>
                    <a:pt x="2200" y="403"/>
                    <a:pt x="2200" y="403"/>
                    <a:pt x="2200" y="403"/>
                  </a:cubicBezTo>
                  <a:cubicBezTo>
                    <a:pt x="2201" y="403"/>
                    <a:pt x="2201" y="403"/>
                    <a:pt x="2201" y="403"/>
                  </a:cubicBezTo>
                  <a:cubicBezTo>
                    <a:pt x="2201" y="404"/>
                    <a:pt x="2201" y="404"/>
                    <a:pt x="2201" y="404"/>
                  </a:cubicBezTo>
                  <a:cubicBezTo>
                    <a:pt x="2201" y="404"/>
                    <a:pt x="2201" y="404"/>
                    <a:pt x="2202" y="404"/>
                  </a:cubicBezTo>
                  <a:cubicBezTo>
                    <a:pt x="2202" y="404"/>
                    <a:pt x="2202" y="404"/>
                    <a:pt x="2202" y="404"/>
                  </a:cubicBezTo>
                  <a:cubicBezTo>
                    <a:pt x="2202" y="404"/>
                    <a:pt x="2202" y="404"/>
                    <a:pt x="2202" y="404"/>
                  </a:cubicBezTo>
                  <a:cubicBezTo>
                    <a:pt x="2202" y="404"/>
                    <a:pt x="2202" y="404"/>
                    <a:pt x="2203" y="404"/>
                  </a:cubicBezTo>
                  <a:cubicBezTo>
                    <a:pt x="2203" y="404"/>
                    <a:pt x="2203" y="404"/>
                    <a:pt x="2203" y="404"/>
                  </a:cubicBezTo>
                  <a:cubicBezTo>
                    <a:pt x="2203" y="404"/>
                    <a:pt x="2203" y="404"/>
                    <a:pt x="2203" y="404"/>
                  </a:cubicBezTo>
                  <a:cubicBezTo>
                    <a:pt x="2203" y="404"/>
                    <a:pt x="2204" y="404"/>
                    <a:pt x="2204" y="404"/>
                  </a:cubicBezTo>
                  <a:cubicBezTo>
                    <a:pt x="2204" y="404"/>
                    <a:pt x="2204" y="404"/>
                    <a:pt x="2204" y="404"/>
                  </a:cubicBezTo>
                  <a:cubicBezTo>
                    <a:pt x="2204" y="404"/>
                    <a:pt x="2204" y="404"/>
                    <a:pt x="2205" y="404"/>
                  </a:cubicBezTo>
                  <a:cubicBezTo>
                    <a:pt x="2205" y="404"/>
                    <a:pt x="2205" y="404"/>
                    <a:pt x="2205" y="404"/>
                  </a:cubicBezTo>
                  <a:cubicBezTo>
                    <a:pt x="2205" y="404"/>
                    <a:pt x="2205" y="404"/>
                    <a:pt x="2205" y="404"/>
                  </a:cubicBezTo>
                  <a:cubicBezTo>
                    <a:pt x="2205" y="404"/>
                    <a:pt x="2205" y="404"/>
                    <a:pt x="2205" y="404"/>
                  </a:cubicBezTo>
                  <a:cubicBezTo>
                    <a:pt x="2206" y="404"/>
                    <a:pt x="2206" y="404"/>
                    <a:pt x="2206" y="404"/>
                  </a:cubicBezTo>
                  <a:cubicBezTo>
                    <a:pt x="2206" y="404"/>
                    <a:pt x="2206" y="405"/>
                    <a:pt x="2206" y="405"/>
                  </a:cubicBezTo>
                  <a:cubicBezTo>
                    <a:pt x="2206" y="405"/>
                    <a:pt x="2207" y="404"/>
                    <a:pt x="2207" y="404"/>
                  </a:cubicBezTo>
                  <a:cubicBezTo>
                    <a:pt x="2207" y="404"/>
                    <a:pt x="2207" y="405"/>
                    <a:pt x="2207" y="405"/>
                  </a:cubicBezTo>
                  <a:cubicBezTo>
                    <a:pt x="2207" y="405"/>
                    <a:pt x="2207" y="405"/>
                    <a:pt x="2207" y="405"/>
                  </a:cubicBezTo>
                  <a:cubicBezTo>
                    <a:pt x="2208" y="405"/>
                    <a:pt x="2208" y="404"/>
                    <a:pt x="2208" y="404"/>
                  </a:cubicBezTo>
                  <a:cubicBezTo>
                    <a:pt x="2208" y="404"/>
                    <a:pt x="2208" y="405"/>
                    <a:pt x="2208" y="405"/>
                  </a:cubicBezTo>
                  <a:cubicBezTo>
                    <a:pt x="2208" y="405"/>
                    <a:pt x="2208" y="405"/>
                    <a:pt x="2208" y="405"/>
                  </a:cubicBezTo>
                  <a:cubicBezTo>
                    <a:pt x="2209" y="404"/>
                    <a:pt x="2209" y="404"/>
                    <a:pt x="2209" y="404"/>
                  </a:cubicBezTo>
                  <a:cubicBezTo>
                    <a:pt x="2209" y="404"/>
                    <a:pt x="2209" y="405"/>
                    <a:pt x="2209" y="405"/>
                  </a:cubicBezTo>
                  <a:cubicBezTo>
                    <a:pt x="2209" y="405"/>
                    <a:pt x="2209" y="404"/>
                    <a:pt x="2210" y="404"/>
                  </a:cubicBezTo>
                  <a:cubicBezTo>
                    <a:pt x="2210" y="404"/>
                    <a:pt x="2210" y="405"/>
                    <a:pt x="2210" y="405"/>
                  </a:cubicBezTo>
                  <a:cubicBezTo>
                    <a:pt x="2210" y="405"/>
                    <a:pt x="2210" y="405"/>
                    <a:pt x="2210" y="405"/>
                  </a:cubicBezTo>
                  <a:cubicBezTo>
                    <a:pt x="2210" y="405"/>
                    <a:pt x="2210" y="405"/>
                    <a:pt x="2211" y="405"/>
                  </a:cubicBezTo>
                  <a:cubicBezTo>
                    <a:pt x="2211" y="405"/>
                    <a:pt x="2211" y="405"/>
                    <a:pt x="2211" y="405"/>
                  </a:cubicBezTo>
                  <a:cubicBezTo>
                    <a:pt x="2211" y="405"/>
                    <a:pt x="2211" y="405"/>
                    <a:pt x="2211" y="405"/>
                  </a:cubicBezTo>
                  <a:cubicBezTo>
                    <a:pt x="2211" y="404"/>
                    <a:pt x="2212" y="404"/>
                    <a:pt x="2212" y="404"/>
                  </a:cubicBezTo>
                  <a:cubicBezTo>
                    <a:pt x="2212" y="404"/>
                    <a:pt x="2212" y="405"/>
                    <a:pt x="2212" y="405"/>
                  </a:cubicBezTo>
                  <a:cubicBezTo>
                    <a:pt x="2212" y="405"/>
                    <a:pt x="2212" y="405"/>
                    <a:pt x="2213" y="405"/>
                  </a:cubicBezTo>
                  <a:cubicBezTo>
                    <a:pt x="2213" y="405"/>
                    <a:pt x="2213" y="405"/>
                    <a:pt x="2213" y="405"/>
                  </a:cubicBezTo>
                  <a:cubicBezTo>
                    <a:pt x="2213" y="405"/>
                    <a:pt x="2213" y="405"/>
                    <a:pt x="2213" y="405"/>
                  </a:cubicBezTo>
                  <a:cubicBezTo>
                    <a:pt x="2213" y="405"/>
                    <a:pt x="2213" y="405"/>
                    <a:pt x="2213" y="405"/>
                  </a:cubicBezTo>
                  <a:cubicBezTo>
                    <a:pt x="2214" y="405"/>
                    <a:pt x="2214" y="405"/>
                    <a:pt x="2214" y="405"/>
                  </a:cubicBezTo>
                  <a:cubicBezTo>
                    <a:pt x="2214" y="405"/>
                    <a:pt x="2214" y="405"/>
                    <a:pt x="2214" y="405"/>
                  </a:cubicBezTo>
                  <a:cubicBezTo>
                    <a:pt x="2214" y="406"/>
                    <a:pt x="2215" y="405"/>
                    <a:pt x="2215" y="405"/>
                  </a:cubicBezTo>
                  <a:cubicBezTo>
                    <a:pt x="2215" y="405"/>
                    <a:pt x="2215" y="406"/>
                    <a:pt x="2215" y="406"/>
                  </a:cubicBezTo>
                  <a:cubicBezTo>
                    <a:pt x="2215" y="406"/>
                    <a:pt x="2215" y="405"/>
                    <a:pt x="2215" y="405"/>
                  </a:cubicBezTo>
                  <a:cubicBezTo>
                    <a:pt x="2216" y="405"/>
                    <a:pt x="2216" y="405"/>
                    <a:pt x="2216" y="405"/>
                  </a:cubicBezTo>
                  <a:cubicBezTo>
                    <a:pt x="2216" y="405"/>
                    <a:pt x="2216" y="405"/>
                    <a:pt x="2216" y="405"/>
                  </a:cubicBezTo>
                  <a:cubicBezTo>
                    <a:pt x="2216" y="405"/>
                    <a:pt x="2216" y="405"/>
                    <a:pt x="2216" y="405"/>
                  </a:cubicBezTo>
                  <a:cubicBezTo>
                    <a:pt x="2217" y="405"/>
                    <a:pt x="2217" y="406"/>
                    <a:pt x="2217" y="406"/>
                  </a:cubicBezTo>
                  <a:cubicBezTo>
                    <a:pt x="2217" y="406"/>
                    <a:pt x="2217" y="405"/>
                    <a:pt x="2217" y="405"/>
                  </a:cubicBezTo>
                  <a:cubicBezTo>
                    <a:pt x="2217" y="405"/>
                    <a:pt x="2217" y="406"/>
                    <a:pt x="2218" y="406"/>
                  </a:cubicBezTo>
                  <a:cubicBezTo>
                    <a:pt x="2218" y="406"/>
                    <a:pt x="2218" y="406"/>
                    <a:pt x="2218" y="406"/>
                  </a:cubicBezTo>
                  <a:cubicBezTo>
                    <a:pt x="2218" y="406"/>
                    <a:pt x="2218" y="406"/>
                    <a:pt x="2218" y="406"/>
                  </a:cubicBezTo>
                  <a:cubicBezTo>
                    <a:pt x="2218" y="406"/>
                    <a:pt x="2218" y="406"/>
                    <a:pt x="2219" y="406"/>
                  </a:cubicBezTo>
                  <a:cubicBezTo>
                    <a:pt x="2219" y="406"/>
                    <a:pt x="2219" y="406"/>
                    <a:pt x="2219" y="406"/>
                  </a:cubicBezTo>
                  <a:cubicBezTo>
                    <a:pt x="2219" y="406"/>
                    <a:pt x="2219" y="406"/>
                    <a:pt x="2219" y="406"/>
                  </a:cubicBezTo>
                  <a:cubicBezTo>
                    <a:pt x="2219" y="406"/>
                    <a:pt x="2220" y="406"/>
                    <a:pt x="2220" y="406"/>
                  </a:cubicBezTo>
                  <a:cubicBezTo>
                    <a:pt x="2220" y="406"/>
                    <a:pt x="2220" y="406"/>
                    <a:pt x="2220" y="406"/>
                  </a:cubicBezTo>
                  <a:cubicBezTo>
                    <a:pt x="2220" y="406"/>
                    <a:pt x="2220" y="406"/>
                    <a:pt x="2221" y="406"/>
                  </a:cubicBezTo>
                  <a:cubicBezTo>
                    <a:pt x="2221" y="406"/>
                    <a:pt x="2221" y="407"/>
                    <a:pt x="2221" y="406"/>
                  </a:cubicBezTo>
                  <a:cubicBezTo>
                    <a:pt x="2221" y="406"/>
                    <a:pt x="2221" y="406"/>
                    <a:pt x="2221" y="406"/>
                  </a:cubicBezTo>
                  <a:cubicBezTo>
                    <a:pt x="2221" y="406"/>
                    <a:pt x="2221" y="406"/>
                    <a:pt x="2221" y="406"/>
                  </a:cubicBezTo>
                  <a:cubicBezTo>
                    <a:pt x="2222" y="406"/>
                    <a:pt x="2222" y="406"/>
                    <a:pt x="2222" y="406"/>
                  </a:cubicBezTo>
                  <a:cubicBezTo>
                    <a:pt x="2222" y="406"/>
                    <a:pt x="2222" y="406"/>
                    <a:pt x="2222" y="406"/>
                  </a:cubicBezTo>
                  <a:cubicBezTo>
                    <a:pt x="2222" y="406"/>
                    <a:pt x="2223" y="406"/>
                    <a:pt x="2223" y="406"/>
                  </a:cubicBezTo>
                  <a:cubicBezTo>
                    <a:pt x="2223" y="406"/>
                    <a:pt x="2223" y="406"/>
                    <a:pt x="2223" y="406"/>
                  </a:cubicBezTo>
                  <a:cubicBezTo>
                    <a:pt x="2223" y="406"/>
                    <a:pt x="2223" y="406"/>
                    <a:pt x="2223" y="406"/>
                  </a:cubicBezTo>
                  <a:cubicBezTo>
                    <a:pt x="2223" y="407"/>
                    <a:pt x="2223" y="406"/>
                    <a:pt x="2224" y="406"/>
                  </a:cubicBezTo>
                  <a:cubicBezTo>
                    <a:pt x="2224" y="406"/>
                    <a:pt x="2224" y="406"/>
                    <a:pt x="2224" y="406"/>
                  </a:cubicBezTo>
                  <a:cubicBezTo>
                    <a:pt x="2224" y="407"/>
                    <a:pt x="2224" y="407"/>
                    <a:pt x="2224" y="407"/>
                  </a:cubicBezTo>
                  <a:cubicBezTo>
                    <a:pt x="2225" y="407"/>
                    <a:pt x="2225" y="407"/>
                    <a:pt x="2225" y="407"/>
                  </a:cubicBezTo>
                  <a:cubicBezTo>
                    <a:pt x="2225" y="407"/>
                    <a:pt x="2225" y="407"/>
                    <a:pt x="2225" y="407"/>
                  </a:cubicBezTo>
                  <a:cubicBezTo>
                    <a:pt x="2225" y="407"/>
                    <a:pt x="2225" y="407"/>
                    <a:pt x="2226" y="407"/>
                  </a:cubicBezTo>
                  <a:cubicBezTo>
                    <a:pt x="2226" y="407"/>
                    <a:pt x="2226" y="407"/>
                    <a:pt x="2226" y="407"/>
                  </a:cubicBezTo>
                  <a:cubicBezTo>
                    <a:pt x="2226" y="407"/>
                    <a:pt x="2226" y="407"/>
                    <a:pt x="2226" y="407"/>
                  </a:cubicBezTo>
                  <a:cubicBezTo>
                    <a:pt x="2226" y="407"/>
                    <a:pt x="2226" y="407"/>
                    <a:pt x="2227" y="407"/>
                  </a:cubicBezTo>
                  <a:cubicBezTo>
                    <a:pt x="2227" y="407"/>
                    <a:pt x="2227" y="407"/>
                    <a:pt x="2227" y="407"/>
                  </a:cubicBezTo>
                  <a:cubicBezTo>
                    <a:pt x="2227" y="407"/>
                    <a:pt x="2227" y="407"/>
                    <a:pt x="2227" y="407"/>
                  </a:cubicBezTo>
                  <a:cubicBezTo>
                    <a:pt x="2227" y="407"/>
                    <a:pt x="2228" y="407"/>
                    <a:pt x="2228" y="407"/>
                  </a:cubicBezTo>
                  <a:cubicBezTo>
                    <a:pt x="2228" y="407"/>
                    <a:pt x="2228" y="407"/>
                    <a:pt x="2228" y="407"/>
                  </a:cubicBezTo>
                  <a:cubicBezTo>
                    <a:pt x="2228" y="407"/>
                    <a:pt x="2228" y="407"/>
                    <a:pt x="2229" y="407"/>
                  </a:cubicBezTo>
                  <a:cubicBezTo>
                    <a:pt x="2229" y="407"/>
                    <a:pt x="2229" y="407"/>
                    <a:pt x="2229" y="407"/>
                  </a:cubicBezTo>
                  <a:cubicBezTo>
                    <a:pt x="2229" y="407"/>
                    <a:pt x="2229" y="407"/>
                    <a:pt x="2229" y="407"/>
                  </a:cubicBezTo>
                  <a:cubicBezTo>
                    <a:pt x="2229" y="407"/>
                    <a:pt x="2229" y="407"/>
                    <a:pt x="2230" y="407"/>
                  </a:cubicBezTo>
                  <a:cubicBezTo>
                    <a:pt x="2230" y="407"/>
                    <a:pt x="2230" y="407"/>
                    <a:pt x="2230" y="407"/>
                  </a:cubicBezTo>
                  <a:cubicBezTo>
                    <a:pt x="2230" y="407"/>
                    <a:pt x="2230" y="407"/>
                    <a:pt x="2230" y="407"/>
                  </a:cubicBezTo>
                  <a:cubicBezTo>
                    <a:pt x="2230" y="407"/>
                    <a:pt x="2231" y="407"/>
                    <a:pt x="2231" y="407"/>
                  </a:cubicBezTo>
                  <a:cubicBezTo>
                    <a:pt x="2231" y="407"/>
                    <a:pt x="2231" y="407"/>
                    <a:pt x="2231" y="407"/>
                  </a:cubicBezTo>
                  <a:cubicBezTo>
                    <a:pt x="2231" y="407"/>
                    <a:pt x="2231" y="407"/>
                    <a:pt x="2231" y="407"/>
                  </a:cubicBezTo>
                  <a:cubicBezTo>
                    <a:pt x="2231" y="407"/>
                    <a:pt x="2232" y="408"/>
                    <a:pt x="2232" y="408"/>
                  </a:cubicBezTo>
                  <a:cubicBezTo>
                    <a:pt x="2232" y="408"/>
                    <a:pt x="2232" y="407"/>
                    <a:pt x="2232" y="407"/>
                  </a:cubicBezTo>
                  <a:cubicBezTo>
                    <a:pt x="2232" y="407"/>
                    <a:pt x="2232" y="408"/>
                    <a:pt x="2232" y="408"/>
                  </a:cubicBezTo>
                  <a:cubicBezTo>
                    <a:pt x="2233" y="408"/>
                    <a:pt x="2233" y="407"/>
                    <a:pt x="2233" y="407"/>
                  </a:cubicBezTo>
                  <a:cubicBezTo>
                    <a:pt x="2233" y="407"/>
                    <a:pt x="2233" y="407"/>
                    <a:pt x="2233" y="407"/>
                  </a:cubicBezTo>
                  <a:cubicBezTo>
                    <a:pt x="2233" y="407"/>
                    <a:pt x="2234" y="408"/>
                    <a:pt x="2234" y="408"/>
                  </a:cubicBezTo>
                  <a:cubicBezTo>
                    <a:pt x="2234" y="408"/>
                    <a:pt x="2234" y="408"/>
                    <a:pt x="2234" y="408"/>
                  </a:cubicBezTo>
                  <a:cubicBezTo>
                    <a:pt x="2234" y="408"/>
                    <a:pt x="2234" y="408"/>
                    <a:pt x="2234" y="408"/>
                  </a:cubicBezTo>
                  <a:cubicBezTo>
                    <a:pt x="2234" y="408"/>
                    <a:pt x="2234" y="407"/>
                    <a:pt x="2235" y="407"/>
                  </a:cubicBezTo>
                  <a:cubicBezTo>
                    <a:pt x="2235" y="407"/>
                    <a:pt x="2235" y="408"/>
                    <a:pt x="2235" y="408"/>
                  </a:cubicBezTo>
                  <a:cubicBezTo>
                    <a:pt x="2235" y="408"/>
                    <a:pt x="2235" y="408"/>
                    <a:pt x="2235" y="408"/>
                  </a:cubicBezTo>
                  <a:cubicBezTo>
                    <a:pt x="2236" y="408"/>
                    <a:pt x="2236" y="408"/>
                    <a:pt x="2236" y="408"/>
                  </a:cubicBezTo>
                  <a:cubicBezTo>
                    <a:pt x="2236" y="408"/>
                    <a:pt x="2236" y="408"/>
                    <a:pt x="2236" y="407"/>
                  </a:cubicBezTo>
                  <a:cubicBezTo>
                    <a:pt x="2236" y="407"/>
                    <a:pt x="2236" y="407"/>
                    <a:pt x="2237" y="407"/>
                  </a:cubicBezTo>
                  <a:cubicBezTo>
                    <a:pt x="2237" y="407"/>
                    <a:pt x="2237" y="407"/>
                    <a:pt x="2237" y="407"/>
                  </a:cubicBezTo>
                  <a:cubicBezTo>
                    <a:pt x="2237" y="407"/>
                    <a:pt x="2237" y="407"/>
                    <a:pt x="2237" y="407"/>
                  </a:cubicBezTo>
                  <a:cubicBezTo>
                    <a:pt x="2237" y="407"/>
                    <a:pt x="2237" y="407"/>
                    <a:pt x="2238" y="407"/>
                  </a:cubicBezTo>
                  <a:cubicBezTo>
                    <a:pt x="2238" y="407"/>
                    <a:pt x="2238" y="407"/>
                    <a:pt x="2238" y="406"/>
                  </a:cubicBezTo>
                  <a:cubicBezTo>
                    <a:pt x="2238" y="406"/>
                    <a:pt x="2238" y="407"/>
                    <a:pt x="2238" y="407"/>
                  </a:cubicBezTo>
                  <a:cubicBezTo>
                    <a:pt x="2238" y="407"/>
                    <a:pt x="2239" y="407"/>
                    <a:pt x="2239" y="407"/>
                  </a:cubicBezTo>
                  <a:cubicBezTo>
                    <a:pt x="2239" y="407"/>
                    <a:pt x="2239" y="407"/>
                    <a:pt x="2239" y="407"/>
                  </a:cubicBezTo>
                  <a:cubicBezTo>
                    <a:pt x="2239" y="407"/>
                    <a:pt x="2239" y="407"/>
                    <a:pt x="2239" y="407"/>
                  </a:cubicBezTo>
                  <a:cubicBezTo>
                    <a:pt x="2239" y="407"/>
                    <a:pt x="2240" y="407"/>
                    <a:pt x="2240" y="407"/>
                  </a:cubicBezTo>
                  <a:cubicBezTo>
                    <a:pt x="2240" y="407"/>
                    <a:pt x="2240" y="407"/>
                    <a:pt x="2240" y="407"/>
                  </a:cubicBezTo>
                  <a:cubicBezTo>
                    <a:pt x="2240" y="407"/>
                    <a:pt x="2240" y="407"/>
                    <a:pt x="2240" y="407"/>
                  </a:cubicBezTo>
                  <a:cubicBezTo>
                    <a:pt x="2241" y="407"/>
                    <a:pt x="2241" y="406"/>
                    <a:pt x="2241" y="406"/>
                  </a:cubicBezTo>
                  <a:cubicBezTo>
                    <a:pt x="2241" y="407"/>
                    <a:pt x="2241" y="407"/>
                    <a:pt x="2241" y="407"/>
                  </a:cubicBezTo>
                  <a:cubicBezTo>
                    <a:pt x="2241" y="407"/>
                    <a:pt x="2242" y="407"/>
                    <a:pt x="2242" y="407"/>
                  </a:cubicBezTo>
                  <a:cubicBezTo>
                    <a:pt x="2242" y="407"/>
                    <a:pt x="2242" y="407"/>
                    <a:pt x="2242" y="407"/>
                  </a:cubicBezTo>
                  <a:cubicBezTo>
                    <a:pt x="2242" y="407"/>
                    <a:pt x="2242" y="407"/>
                    <a:pt x="2242" y="407"/>
                  </a:cubicBezTo>
                  <a:cubicBezTo>
                    <a:pt x="2242" y="407"/>
                    <a:pt x="2242" y="406"/>
                    <a:pt x="2243" y="406"/>
                  </a:cubicBezTo>
                  <a:cubicBezTo>
                    <a:pt x="2243" y="406"/>
                    <a:pt x="2243" y="407"/>
                    <a:pt x="2243" y="407"/>
                  </a:cubicBezTo>
                  <a:cubicBezTo>
                    <a:pt x="2243" y="407"/>
                    <a:pt x="2243" y="407"/>
                    <a:pt x="2243" y="407"/>
                  </a:cubicBezTo>
                  <a:cubicBezTo>
                    <a:pt x="2244" y="407"/>
                    <a:pt x="2244" y="407"/>
                    <a:pt x="2244" y="407"/>
                  </a:cubicBezTo>
                  <a:cubicBezTo>
                    <a:pt x="2244" y="407"/>
                    <a:pt x="2244" y="407"/>
                    <a:pt x="2244" y="407"/>
                  </a:cubicBezTo>
                  <a:cubicBezTo>
                    <a:pt x="2244" y="407"/>
                    <a:pt x="2244" y="407"/>
                    <a:pt x="2245" y="407"/>
                  </a:cubicBezTo>
                  <a:cubicBezTo>
                    <a:pt x="2245" y="407"/>
                    <a:pt x="2245" y="407"/>
                    <a:pt x="2245" y="407"/>
                  </a:cubicBezTo>
                  <a:cubicBezTo>
                    <a:pt x="2245" y="407"/>
                    <a:pt x="2245" y="407"/>
                    <a:pt x="2245" y="407"/>
                  </a:cubicBezTo>
                  <a:cubicBezTo>
                    <a:pt x="2245" y="407"/>
                    <a:pt x="2245" y="407"/>
                    <a:pt x="2246" y="407"/>
                  </a:cubicBezTo>
                  <a:cubicBezTo>
                    <a:pt x="2246" y="407"/>
                    <a:pt x="2246" y="407"/>
                    <a:pt x="2246" y="407"/>
                  </a:cubicBezTo>
                  <a:cubicBezTo>
                    <a:pt x="2246" y="407"/>
                    <a:pt x="2246" y="407"/>
                    <a:pt x="2246" y="407"/>
                  </a:cubicBezTo>
                  <a:cubicBezTo>
                    <a:pt x="2246" y="407"/>
                    <a:pt x="2247" y="407"/>
                    <a:pt x="2247" y="407"/>
                  </a:cubicBezTo>
                  <a:cubicBezTo>
                    <a:pt x="2247" y="407"/>
                    <a:pt x="2247" y="407"/>
                    <a:pt x="2247" y="407"/>
                  </a:cubicBezTo>
                  <a:cubicBezTo>
                    <a:pt x="2247" y="407"/>
                    <a:pt x="2247" y="407"/>
                    <a:pt x="2247" y="407"/>
                  </a:cubicBezTo>
                  <a:cubicBezTo>
                    <a:pt x="2247" y="407"/>
                    <a:pt x="2248" y="407"/>
                    <a:pt x="2248" y="407"/>
                  </a:cubicBezTo>
                  <a:cubicBezTo>
                    <a:pt x="2248" y="407"/>
                    <a:pt x="2248" y="407"/>
                    <a:pt x="2248" y="407"/>
                  </a:cubicBezTo>
                  <a:cubicBezTo>
                    <a:pt x="2248" y="407"/>
                    <a:pt x="2248" y="407"/>
                    <a:pt x="2248" y="407"/>
                  </a:cubicBezTo>
                  <a:cubicBezTo>
                    <a:pt x="2249" y="407"/>
                    <a:pt x="2249" y="407"/>
                    <a:pt x="2249" y="407"/>
                  </a:cubicBezTo>
                  <a:cubicBezTo>
                    <a:pt x="2249" y="407"/>
                    <a:pt x="2249" y="407"/>
                    <a:pt x="2249" y="407"/>
                  </a:cubicBezTo>
                  <a:cubicBezTo>
                    <a:pt x="2249" y="407"/>
                    <a:pt x="2250" y="408"/>
                    <a:pt x="2250" y="408"/>
                  </a:cubicBezTo>
                  <a:cubicBezTo>
                    <a:pt x="2250" y="408"/>
                    <a:pt x="2250" y="407"/>
                    <a:pt x="2250" y="407"/>
                  </a:cubicBezTo>
                  <a:cubicBezTo>
                    <a:pt x="2250" y="407"/>
                    <a:pt x="2250" y="407"/>
                    <a:pt x="2250" y="407"/>
                  </a:cubicBezTo>
                  <a:cubicBezTo>
                    <a:pt x="2250" y="407"/>
                    <a:pt x="2250" y="407"/>
                    <a:pt x="2251" y="407"/>
                  </a:cubicBezTo>
                  <a:cubicBezTo>
                    <a:pt x="2251" y="407"/>
                    <a:pt x="2251" y="407"/>
                    <a:pt x="2251" y="407"/>
                  </a:cubicBezTo>
                  <a:cubicBezTo>
                    <a:pt x="2251" y="407"/>
                    <a:pt x="2251" y="407"/>
                    <a:pt x="2251" y="407"/>
                  </a:cubicBezTo>
                  <a:cubicBezTo>
                    <a:pt x="2252" y="407"/>
                    <a:pt x="2252" y="407"/>
                    <a:pt x="2252" y="407"/>
                  </a:cubicBezTo>
                  <a:cubicBezTo>
                    <a:pt x="2252" y="407"/>
                    <a:pt x="2252" y="407"/>
                    <a:pt x="2252" y="407"/>
                  </a:cubicBezTo>
                  <a:cubicBezTo>
                    <a:pt x="2252" y="407"/>
                    <a:pt x="2252" y="407"/>
                    <a:pt x="2252" y="407"/>
                  </a:cubicBezTo>
                  <a:cubicBezTo>
                    <a:pt x="2253" y="407"/>
                    <a:pt x="2253" y="407"/>
                    <a:pt x="2253" y="407"/>
                  </a:cubicBezTo>
                  <a:cubicBezTo>
                    <a:pt x="2253" y="407"/>
                    <a:pt x="2253" y="408"/>
                    <a:pt x="2253" y="408"/>
                  </a:cubicBezTo>
                  <a:cubicBezTo>
                    <a:pt x="2253" y="408"/>
                    <a:pt x="2253" y="407"/>
                    <a:pt x="2254" y="407"/>
                  </a:cubicBezTo>
                  <a:cubicBezTo>
                    <a:pt x="2254" y="407"/>
                    <a:pt x="2254" y="408"/>
                    <a:pt x="2254" y="408"/>
                  </a:cubicBezTo>
                  <a:cubicBezTo>
                    <a:pt x="2254" y="408"/>
                    <a:pt x="2254" y="408"/>
                    <a:pt x="2254" y="407"/>
                  </a:cubicBezTo>
                  <a:cubicBezTo>
                    <a:pt x="2254" y="407"/>
                    <a:pt x="2255" y="407"/>
                    <a:pt x="2255" y="407"/>
                  </a:cubicBezTo>
                  <a:cubicBezTo>
                    <a:pt x="2255" y="407"/>
                    <a:pt x="2255" y="407"/>
                    <a:pt x="2255" y="407"/>
                  </a:cubicBezTo>
                  <a:cubicBezTo>
                    <a:pt x="2255" y="407"/>
                    <a:pt x="2255" y="408"/>
                    <a:pt x="2255" y="408"/>
                  </a:cubicBezTo>
                  <a:cubicBezTo>
                    <a:pt x="2255" y="408"/>
                    <a:pt x="2256" y="407"/>
                    <a:pt x="2256" y="407"/>
                  </a:cubicBezTo>
                  <a:cubicBezTo>
                    <a:pt x="2256" y="407"/>
                    <a:pt x="2256" y="407"/>
                    <a:pt x="2256" y="407"/>
                  </a:cubicBezTo>
                  <a:cubicBezTo>
                    <a:pt x="2256" y="407"/>
                    <a:pt x="2256" y="408"/>
                    <a:pt x="2257" y="408"/>
                  </a:cubicBezTo>
                  <a:cubicBezTo>
                    <a:pt x="2257" y="408"/>
                    <a:pt x="2257" y="407"/>
                    <a:pt x="2257" y="407"/>
                  </a:cubicBezTo>
                  <a:cubicBezTo>
                    <a:pt x="2257" y="407"/>
                    <a:pt x="2257" y="407"/>
                    <a:pt x="2257" y="407"/>
                  </a:cubicBezTo>
                  <a:cubicBezTo>
                    <a:pt x="2257" y="408"/>
                    <a:pt x="2258" y="408"/>
                    <a:pt x="2258" y="408"/>
                  </a:cubicBezTo>
                  <a:cubicBezTo>
                    <a:pt x="2258" y="408"/>
                    <a:pt x="2258" y="408"/>
                    <a:pt x="2258" y="408"/>
                  </a:cubicBezTo>
                  <a:cubicBezTo>
                    <a:pt x="2258" y="408"/>
                    <a:pt x="2258" y="408"/>
                    <a:pt x="2258" y="407"/>
                  </a:cubicBezTo>
                  <a:cubicBezTo>
                    <a:pt x="2258" y="407"/>
                    <a:pt x="2259" y="407"/>
                    <a:pt x="2259" y="407"/>
                  </a:cubicBezTo>
                  <a:cubicBezTo>
                    <a:pt x="2259" y="407"/>
                    <a:pt x="2259" y="407"/>
                    <a:pt x="2259" y="407"/>
                  </a:cubicBezTo>
                  <a:cubicBezTo>
                    <a:pt x="2259" y="407"/>
                    <a:pt x="2259" y="407"/>
                    <a:pt x="2259" y="407"/>
                  </a:cubicBezTo>
                  <a:cubicBezTo>
                    <a:pt x="2260" y="407"/>
                    <a:pt x="2260" y="407"/>
                    <a:pt x="2260" y="407"/>
                  </a:cubicBezTo>
                  <a:cubicBezTo>
                    <a:pt x="2260" y="407"/>
                    <a:pt x="2260" y="407"/>
                    <a:pt x="2260" y="407"/>
                  </a:cubicBezTo>
                  <a:cubicBezTo>
                    <a:pt x="2260" y="407"/>
                    <a:pt x="2260" y="407"/>
                    <a:pt x="2260" y="407"/>
                  </a:cubicBezTo>
                  <a:cubicBezTo>
                    <a:pt x="2261" y="407"/>
                    <a:pt x="2261" y="408"/>
                    <a:pt x="2261" y="408"/>
                  </a:cubicBezTo>
                  <a:cubicBezTo>
                    <a:pt x="2261" y="408"/>
                    <a:pt x="2261" y="407"/>
                    <a:pt x="2261" y="407"/>
                  </a:cubicBezTo>
                  <a:cubicBezTo>
                    <a:pt x="2261" y="407"/>
                    <a:pt x="2261" y="407"/>
                    <a:pt x="2262" y="407"/>
                  </a:cubicBezTo>
                  <a:cubicBezTo>
                    <a:pt x="2262" y="407"/>
                    <a:pt x="2262" y="407"/>
                    <a:pt x="2262" y="407"/>
                  </a:cubicBezTo>
                  <a:cubicBezTo>
                    <a:pt x="2262" y="407"/>
                    <a:pt x="2262" y="407"/>
                    <a:pt x="2262" y="407"/>
                  </a:cubicBezTo>
                  <a:cubicBezTo>
                    <a:pt x="2263" y="407"/>
                    <a:pt x="2263" y="408"/>
                    <a:pt x="2263" y="407"/>
                  </a:cubicBezTo>
                  <a:cubicBezTo>
                    <a:pt x="2263" y="407"/>
                    <a:pt x="2263" y="407"/>
                    <a:pt x="2263" y="407"/>
                  </a:cubicBezTo>
                  <a:cubicBezTo>
                    <a:pt x="2263" y="407"/>
                    <a:pt x="2263" y="407"/>
                    <a:pt x="2263" y="407"/>
                  </a:cubicBezTo>
                  <a:cubicBezTo>
                    <a:pt x="2263" y="407"/>
                    <a:pt x="2264" y="407"/>
                    <a:pt x="2264" y="407"/>
                  </a:cubicBezTo>
                  <a:cubicBezTo>
                    <a:pt x="2264" y="407"/>
                    <a:pt x="2264" y="407"/>
                    <a:pt x="2264" y="407"/>
                  </a:cubicBezTo>
                  <a:cubicBezTo>
                    <a:pt x="2264" y="407"/>
                    <a:pt x="2264" y="407"/>
                    <a:pt x="2265" y="407"/>
                  </a:cubicBezTo>
                  <a:cubicBezTo>
                    <a:pt x="2265" y="407"/>
                    <a:pt x="2265" y="407"/>
                    <a:pt x="2265" y="407"/>
                  </a:cubicBezTo>
                  <a:cubicBezTo>
                    <a:pt x="2265" y="407"/>
                    <a:pt x="2265" y="407"/>
                    <a:pt x="2265" y="407"/>
                  </a:cubicBezTo>
                  <a:cubicBezTo>
                    <a:pt x="2265" y="407"/>
                    <a:pt x="2266" y="407"/>
                    <a:pt x="2266" y="407"/>
                  </a:cubicBezTo>
                  <a:cubicBezTo>
                    <a:pt x="2266" y="407"/>
                    <a:pt x="2266" y="407"/>
                    <a:pt x="2266" y="407"/>
                  </a:cubicBezTo>
                  <a:cubicBezTo>
                    <a:pt x="2266" y="407"/>
                    <a:pt x="2266" y="407"/>
                    <a:pt x="2266" y="407"/>
                  </a:cubicBezTo>
                  <a:cubicBezTo>
                    <a:pt x="2266" y="407"/>
                    <a:pt x="2267" y="406"/>
                    <a:pt x="2267" y="406"/>
                  </a:cubicBezTo>
                  <a:cubicBezTo>
                    <a:pt x="2267" y="406"/>
                    <a:pt x="2267" y="407"/>
                    <a:pt x="2267" y="406"/>
                  </a:cubicBezTo>
                  <a:cubicBezTo>
                    <a:pt x="2267" y="406"/>
                    <a:pt x="2267" y="406"/>
                    <a:pt x="2267" y="406"/>
                  </a:cubicBezTo>
                  <a:cubicBezTo>
                    <a:pt x="2268" y="406"/>
                    <a:pt x="2268" y="407"/>
                    <a:pt x="2268" y="407"/>
                  </a:cubicBezTo>
                  <a:cubicBezTo>
                    <a:pt x="2268" y="407"/>
                    <a:pt x="2268" y="407"/>
                    <a:pt x="2268" y="407"/>
                  </a:cubicBezTo>
                  <a:cubicBezTo>
                    <a:pt x="2268" y="407"/>
                    <a:pt x="2268" y="407"/>
                    <a:pt x="2268" y="407"/>
                  </a:cubicBezTo>
                  <a:cubicBezTo>
                    <a:pt x="2269" y="407"/>
                    <a:pt x="2269" y="407"/>
                    <a:pt x="2269" y="407"/>
                  </a:cubicBezTo>
                  <a:cubicBezTo>
                    <a:pt x="2269" y="407"/>
                    <a:pt x="2269" y="407"/>
                    <a:pt x="2269" y="407"/>
                  </a:cubicBezTo>
                  <a:cubicBezTo>
                    <a:pt x="2269" y="407"/>
                    <a:pt x="2269" y="407"/>
                    <a:pt x="2270" y="406"/>
                  </a:cubicBezTo>
                  <a:cubicBezTo>
                    <a:pt x="2270" y="406"/>
                    <a:pt x="2270" y="407"/>
                    <a:pt x="2270" y="407"/>
                  </a:cubicBezTo>
                  <a:cubicBezTo>
                    <a:pt x="2270" y="407"/>
                    <a:pt x="2270" y="407"/>
                    <a:pt x="2270" y="407"/>
                  </a:cubicBezTo>
                  <a:cubicBezTo>
                    <a:pt x="2271" y="407"/>
                    <a:pt x="2271" y="406"/>
                    <a:pt x="2271" y="406"/>
                  </a:cubicBezTo>
                  <a:cubicBezTo>
                    <a:pt x="2271" y="407"/>
                    <a:pt x="2271" y="407"/>
                    <a:pt x="2271" y="407"/>
                  </a:cubicBezTo>
                  <a:cubicBezTo>
                    <a:pt x="2271" y="407"/>
                    <a:pt x="2271" y="407"/>
                    <a:pt x="2271" y="407"/>
                  </a:cubicBezTo>
                  <a:cubicBezTo>
                    <a:pt x="2271" y="407"/>
                    <a:pt x="2272" y="407"/>
                    <a:pt x="2272" y="407"/>
                  </a:cubicBezTo>
                  <a:cubicBezTo>
                    <a:pt x="2272" y="407"/>
                    <a:pt x="2272" y="407"/>
                    <a:pt x="2272" y="406"/>
                  </a:cubicBezTo>
                  <a:cubicBezTo>
                    <a:pt x="2272" y="406"/>
                    <a:pt x="2272" y="406"/>
                    <a:pt x="2273" y="406"/>
                  </a:cubicBezTo>
                  <a:cubicBezTo>
                    <a:pt x="2273" y="407"/>
                    <a:pt x="2273" y="407"/>
                    <a:pt x="2273" y="407"/>
                  </a:cubicBezTo>
                  <a:cubicBezTo>
                    <a:pt x="2273" y="407"/>
                    <a:pt x="2273" y="407"/>
                    <a:pt x="2273" y="407"/>
                  </a:cubicBezTo>
                  <a:cubicBezTo>
                    <a:pt x="2273" y="407"/>
                    <a:pt x="2274" y="407"/>
                    <a:pt x="2274" y="407"/>
                  </a:cubicBezTo>
                  <a:cubicBezTo>
                    <a:pt x="2274" y="407"/>
                    <a:pt x="2274" y="407"/>
                    <a:pt x="2274" y="406"/>
                  </a:cubicBezTo>
                  <a:cubicBezTo>
                    <a:pt x="2274" y="406"/>
                    <a:pt x="2274" y="406"/>
                    <a:pt x="2274" y="406"/>
                  </a:cubicBezTo>
                  <a:cubicBezTo>
                    <a:pt x="2274" y="406"/>
                    <a:pt x="2275" y="407"/>
                    <a:pt x="2275" y="407"/>
                  </a:cubicBezTo>
                  <a:cubicBezTo>
                    <a:pt x="2275" y="407"/>
                    <a:pt x="2275" y="407"/>
                    <a:pt x="2275" y="406"/>
                  </a:cubicBezTo>
                  <a:cubicBezTo>
                    <a:pt x="2275" y="406"/>
                    <a:pt x="2275" y="406"/>
                    <a:pt x="2275" y="406"/>
                  </a:cubicBezTo>
                  <a:cubicBezTo>
                    <a:pt x="2276" y="407"/>
                    <a:pt x="2276" y="407"/>
                    <a:pt x="2276" y="407"/>
                  </a:cubicBezTo>
                  <a:cubicBezTo>
                    <a:pt x="2276" y="407"/>
                    <a:pt x="2276" y="407"/>
                    <a:pt x="2276" y="407"/>
                  </a:cubicBezTo>
                  <a:cubicBezTo>
                    <a:pt x="2276" y="407"/>
                    <a:pt x="2276" y="407"/>
                    <a:pt x="2276" y="407"/>
                  </a:cubicBezTo>
                  <a:cubicBezTo>
                    <a:pt x="2277" y="407"/>
                    <a:pt x="2277" y="407"/>
                    <a:pt x="2277" y="407"/>
                  </a:cubicBezTo>
                  <a:cubicBezTo>
                    <a:pt x="2277" y="407"/>
                    <a:pt x="2277" y="407"/>
                    <a:pt x="2277" y="407"/>
                  </a:cubicBezTo>
                  <a:cubicBezTo>
                    <a:pt x="2277" y="407"/>
                    <a:pt x="2277" y="407"/>
                    <a:pt x="2278" y="407"/>
                  </a:cubicBezTo>
                  <a:cubicBezTo>
                    <a:pt x="2278" y="407"/>
                    <a:pt x="2278" y="407"/>
                    <a:pt x="2278" y="406"/>
                  </a:cubicBezTo>
                  <a:cubicBezTo>
                    <a:pt x="2278" y="406"/>
                    <a:pt x="2278" y="406"/>
                    <a:pt x="2278" y="406"/>
                  </a:cubicBezTo>
                  <a:cubicBezTo>
                    <a:pt x="2279" y="406"/>
                    <a:pt x="2279" y="407"/>
                    <a:pt x="2279" y="407"/>
                  </a:cubicBezTo>
                  <a:cubicBezTo>
                    <a:pt x="2279" y="407"/>
                    <a:pt x="2279" y="406"/>
                    <a:pt x="2279" y="406"/>
                  </a:cubicBezTo>
                  <a:cubicBezTo>
                    <a:pt x="2279" y="407"/>
                    <a:pt x="2279" y="407"/>
                    <a:pt x="2279" y="407"/>
                  </a:cubicBezTo>
                  <a:cubicBezTo>
                    <a:pt x="2280" y="407"/>
                    <a:pt x="2280" y="407"/>
                    <a:pt x="2280" y="407"/>
                  </a:cubicBezTo>
                  <a:cubicBezTo>
                    <a:pt x="2280" y="407"/>
                    <a:pt x="2280" y="407"/>
                    <a:pt x="2280" y="407"/>
                  </a:cubicBezTo>
                  <a:cubicBezTo>
                    <a:pt x="2280" y="407"/>
                    <a:pt x="2280" y="407"/>
                    <a:pt x="2281" y="407"/>
                  </a:cubicBezTo>
                  <a:cubicBezTo>
                    <a:pt x="2281" y="407"/>
                    <a:pt x="2281" y="407"/>
                    <a:pt x="2281" y="407"/>
                  </a:cubicBezTo>
                  <a:cubicBezTo>
                    <a:pt x="2281" y="407"/>
                    <a:pt x="2281" y="407"/>
                    <a:pt x="2281" y="407"/>
                  </a:cubicBezTo>
                  <a:cubicBezTo>
                    <a:pt x="2281" y="407"/>
                    <a:pt x="2281" y="407"/>
                    <a:pt x="2282" y="407"/>
                  </a:cubicBezTo>
                  <a:cubicBezTo>
                    <a:pt x="2282" y="407"/>
                    <a:pt x="2282" y="407"/>
                    <a:pt x="2282" y="407"/>
                  </a:cubicBezTo>
                  <a:cubicBezTo>
                    <a:pt x="2282" y="407"/>
                    <a:pt x="2282" y="407"/>
                    <a:pt x="2282" y="407"/>
                  </a:cubicBezTo>
                  <a:cubicBezTo>
                    <a:pt x="2282" y="407"/>
                    <a:pt x="2283" y="407"/>
                    <a:pt x="2283" y="407"/>
                  </a:cubicBezTo>
                  <a:cubicBezTo>
                    <a:pt x="2283" y="407"/>
                    <a:pt x="2283" y="407"/>
                    <a:pt x="2283" y="407"/>
                  </a:cubicBezTo>
                  <a:cubicBezTo>
                    <a:pt x="2283" y="408"/>
                    <a:pt x="2283" y="408"/>
                    <a:pt x="2284" y="408"/>
                  </a:cubicBezTo>
                  <a:cubicBezTo>
                    <a:pt x="2284" y="408"/>
                    <a:pt x="2284" y="408"/>
                    <a:pt x="2284" y="408"/>
                  </a:cubicBezTo>
                  <a:cubicBezTo>
                    <a:pt x="2284" y="408"/>
                    <a:pt x="2284" y="408"/>
                    <a:pt x="2284" y="408"/>
                  </a:cubicBezTo>
                  <a:cubicBezTo>
                    <a:pt x="2284" y="408"/>
                    <a:pt x="2284" y="408"/>
                    <a:pt x="2284" y="408"/>
                  </a:cubicBezTo>
                  <a:cubicBezTo>
                    <a:pt x="2285" y="408"/>
                    <a:pt x="2285" y="408"/>
                    <a:pt x="2285" y="408"/>
                  </a:cubicBezTo>
                  <a:cubicBezTo>
                    <a:pt x="2285" y="408"/>
                    <a:pt x="2285" y="407"/>
                    <a:pt x="2285" y="407"/>
                  </a:cubicBezTo>
                  <a:cubicBezTo>
                    <a:pt x="2285" y="408"/>
                    <a:pt x="2286" y="408"/>
                    <a:pt x="2286" y="408"/>
                  </a:cubicBezTo>
                  <a:cubicBezTo>
                    <a:pt x="2286" y="408"/>
                    <a:pt x="2286" y="408"/>
                    <a:pt x="2286" y="408"/>
                  </a:cubicBezTo>
                  <a:cubicBezTo>
                    <a:pt x="2286" y="408"/>
                    <a:pt x="2286" y="408"/>
                    <a:pt x="2286" y="408"/>
                  </a:cubicBezTo>
                  <a:cubicBezTo>
                    <a:pt x="2287" y="408"/>
                    <a:pt x="2287" y="408"/>
                    <a:pt x="2287" y="408"/>
                  </a:cubicBezTo>
                  <a:cubicBezTo>
                    <a:pt x="2287" y="408"/>
                    <a:pt x="2287" y="408"/>
                    <a:pt x="2287" y="408"/>
                  </a:cubicBezTo>
                  <a:cubicBezTo>
                    <a:pt x="2287" y="408"/>
                    <a:pt x="2287" y="408"/>
                    <a:pt x="2287" y="408"/>
                  </a:cubicBezTo>
                  <a:cubicBezTo>
                    <a:pt x="2288" y="408"/>
                    <a:pt x="2288" y="408"/>
                    <a:pt x="2288" y="408"/>
                  </a:cubicBezTo>
                  <a:cubicBezTo>
                    <a:pt x="2288" y="408"/>
                    <a:pt x="2288" y="409"/>
                    <a:pt x="2288" y="408"/>
                  </a:cubicBezTo>
                  <a:cubicBezTo>
                    <a:pt x="2288" y="408"/>
                    <a:pt x="2288" y="408"/>
                    <a:pt x="2289" y="407"/>
                  </a:cubicBezTo>
                  <a:cubicBezTo>
                    <a:pt x="2289" y="407"/>
                    <a:pt x="2289" y="407"/>
                    <a:pt x="2289" y="407"/>
                  </a:cubicBezTo>
                  <a:cubicBezTo>
                    <a:pt x="2289" y="407"/>
                    <a:pt x="2289" y="407"/>
                    <a:pt x="2289" y="407"/>
                  </a:cubicBezTo>
                  <a:cubicBezTo>
                    <a:pt x="2289" y="407"/>
                    <a:pt x="2289" y="408"/>
                    <a:pt x="2290" y="407"/>
                  </a:cubicBezTo>
                  <a:cubicBezTo>
                    <a:pt x="2290" y="407"/>
                    <a:pt x="2290" y="407"/>
                    <a:pt x="2290" y="407"/>
                  </a:cubicBezTo>
                  <a:cubicBezTo>
                    <a:pt x="2290" y="407"/>
                    <a:pt x="2290" y="408"/>
                    <a:pt x="2290" y="408"/>
                  </a:cubicBezTo>
                  <a:cubicBezTo>
                    <a:pt x="2290" y="408"/>
                    <a:pt x="2291" y="408"/>
                    <a:pt x="2291" y="407"/>
                  </a:cubicBezTo>
                  <a:cubicBezTo>
                    <a:pt x="2291" y="407"/>
                    <a:pt x="2291" y="407"/>
                    <a:pt x="2291" y="407"/>
                  </a:cubicBezTo>
                  <a:cubicBezTo>
                    <a:pt x="2291" y="407"/>
                    <a:pt x="2291" y="408"/>
                    <a:pt x="2292" y="408"/>
                  </a:cubicBezTo>
                  <a:cubicBezTo>
                    <a:pt x="2292" y="408"/>
                    <a:pt x="2292" y="408"/>
                    <a:pt x="2292" y="408"/>
                  </a:cubicBezTo>
                  <a:cubicBezTo>
                    <a:pt x="2292" y="408"/>
                    <a:pt x="2292" y="408"/>
                    <a:pt x="2292" y="407"/>
                  </a:cubicBezTo>
                  <a:cubicBezTo>
                    <a:pt x="2292" y="407"/>
                    <a:pt x="2292" y="407"/>
                    <a:pt x="2292" y="407"/>
                  </a:cubicBezTo>
                  <a:cubicBezTo>
                    <a:pt x="2293" y="407"/>
                    <a:pt x="2293" y="407"/>
                    <a:pt x="2293" y="407"/>
                  </a:cubicBezTo>
                  <a:cubicBezTo>
                    <a:pt x="2293" y="407"/>
                    <a:pt x="2293" y="407"/>
                    <a:pt x="2293" y="407"/>
                  </a:cubicBezTo>
                  <a:cubicBezTo>
                    <a:pt x="2293" y="407"/>
                    <a:pt x="2294" y="408"/>
                    <a:pt x="2294" y="407"/>
                  </a:cubicBezTo>
                  <a:cubicBezTo>
                    <a:pt x="2294" y="407"/>
                    <a:pt x="2294" y="407"/>
                    <a:pt x="2294" y="407"/>
                  </a:cubicBezTo>
                  <a:cubicBezTo>
                    <a:pt x="2294" y="407"/>
                    <a:pt x="2294" y="407"/>
                    <a:pt x="2294" y="407"/>
                  </a:cubicBezTo>
                  <a:cubicBezTo>
                    <a:pt x="2295" y="407"/>
                    <a:pt x="2295" y="407"/>
                    <a:pt x="2295" y="407"/>
                  </a:cubicBezTo>
                  <a:cubicBezTo>
                    <a:pt x="2295" y="407"/>
                    <a:pt x="2295" y="407"/>
                    <a:pt x="2295" y="407"/>
                  </a:cubicBezTo>
                  <a:cubicBezTo>
                    <a:pt x="2295" y="407"/>
                    <a:pt x="2295" y="407"/>
                    <a:pt x="2295" y="407"/>
                  </a:cubicBezTo>
                  <a:cubicBezTo>
                    <a:pt x="2296" y="407"/>
                    <a:pt x="2296" y="407"/>
                    <a:pt x="2296" y="407"/>
                  </a:cubicBezTo>
                  <a:cubicBezTo>
                    <a:pt x="2296" y="407"/>
                    <a:pt x="2296" y="406"/>
                    <a:pt x="2296" y="406"/>
                  </a:cubicBezTo>
                  <a:cubicBezTo>
                    <a:pt x="2296" y="406"/>
                    <a:pt x="2296" y="406"/>
                    <a:pt x="2297" y="406"/>
                  </a:cubicBezTo>
                  <a:cubicBezTo>
                    <a:pt x="2297" y="406"/>
                    <a:pt x="2297" y="406"/>
                    <a:pt x="2297" y="406"/>
                  </a:cubicBezTo>
                  <a:cubicBezTo>
                    <a:pt x="2297" y="406"/>
                    <a:pt x="2297" y="406"/>
                    <a:pt x="2297" y="406"/>
                  </a:cubicBezTo>
                  <a:cubicBezTo>
                    <a:pt x="2297" y="406"/>
                    <a:pt x="2297" y="406"/>
                    <a:pt x="2298" y="406"/>
                  </a:cubicBezTo>
                  <a:cubicBezTo>
                    <a:pt x="2298" y="406"/>
                    <a:pt x="2298" y="406"/>
                    <a:pt x="2298" y="406"/>
                  </a:cubicBezTo>
                  <a:cubicBezTo>
                    <a:pt x="2298" y="406"/>
                    <a:pt x="2298" y="406"/>
                    <a:pt x="2298" y="406"/>
                  </a:cubicBezTo>
                  <a:cubicBezTo>
                    <a:pt x="2298" y="406"/>
                    <a:pt x="2299" y="406"/>
                    <a:pt x="2299" y="406"/>
                  </a:cubicBezTo>
                  <a:cubicBezTo>
                    <a:pt x="2299" y="406"/>
                    <a:pt x="2299" y="406"/>
                    <a:pt x="2299" y="406"/>
                  </a:cubicBezTo>
                  <a:cubicBezTo>
                    <a:pt x="2299" y="406"/>
                    <a:pt x="2299" y="406"/>
                    <a:pt x="2300" y="406"/>
                  </a:cubicBezTo>
                  <a:cubicBezTo>
                    <a:pt x="2300" y="406"/>
                    <a:pt x="2300" y="406"/>
                    <a:pt x="2300" y="406"/>
                  </a:cubicBezTo>
                  <a:cubicBezTo>
                    <a:pt x="2300" y="406"/>
                    <a:pt x="2300" y="406"/>
                    <a:pt x="2300" y="406"/>
                  </a:cubicBezTo>
                  <a:cubicBezTo>
                    <a:pt x="2300" y="406"/>
                    <a:pt x="2300" y="406"/>
                    <a:pt x="2300" y="406"/>
                  </a:cubicBezTo>
                  <a:cubicBezTo>
                    <a:pt x="2301" y="406"/>
                    <a:pt x="2301" y="406"/>
                    <a:pt x="2301" y="406"/>
                  </a:cubicBezTo>
                  <a:cubicBezTo>
                    <a:pt x="2301" y="406"/>
                    <a:pt x="2301" y="406"/>
                    <a:pt x="2301" y="406"/>
                  </a:cubicBezTo>
                  <a:cubicBezTo>
                    <a:pt x="2301" y="406"/>
                    <a:pt x="2302" y="406"/>
                    <a:pt x="2302" y="406"/>
                  </a:cubicBezTo>
                  <a:cubicBezTo>
                    <a:pt x="2302" y="406"/>
                    <a:pt x="2302" y="405"/>
                    <a:pt x="2302" y="405"/>
                  </a:cubicBezTo>
                  <a:cubicBezTo>
                    <a:pt x="2302" y="405"/>
                    <a:pt x="2302" y="405"/>
                    <a:pt x="2302" y="406"/>
                  </a:cubicBezTo>
                  <a:cubicBezTo>
                    <a:pt x="2303" y="406"/>
                    <a:pt x="2303" y="406"/>
                    <a:pt x="2303" y="406"/>
                  </a:cubicBezTo>
                  <a:cubicBezTo>
                    <a:pt x="2303" y="406"/>
                    <a:pt x="2303" y="406"/>
                    <a:pt x="2303" y="406"/>
                  </a:cubicBezTo>
                  <a:cubicBezTo>
                    <a:pt x="2303" y="406"/>
                    <a:pt x="2303" y="406"/>
                    <a:pt x="2303" y="406"/>
                  </a:cubicBezTo>
                  <a:cubicBezTo>
                    <a:pt x="2304" y="406"/>
                    <a:pt x="2304" y="406"/>
                    <a:pt x="2304" y="406"/>
                  </a:cubicBezTo>
                  <a:cubicBezTo>
                    <a:pt x="2304" y="406"/>
                    <a:pt x="2304" y="406"/>
                    <a:pt x="2304" y="406"/>
                  </a:cubicBezTo>
                  <a:cubicBezTo>
                    <a:pt x="2304" y="406"/>
                    <a:pt x="2304" y="407"/>
                    <a:pt x="2305" y="407"/>
                  </a:cubicBezTo>
                  <a:cubicBezTo>
                    <a:pt x="2305" y="407"/>
                    <a:pt x="2305" y="406"/>
                    <a:pt x="2305" y="406"/>
                  </a:cubicBezTo>
                  <a:cubicBezTo>
                    <a:pt x="2305" y="406"/>
                    <a:pt x="2305" y="407"/>
                    <a:pt x="2305" y="407"/>
                  </a:cubicBezTo>
                  <a:cubicBezTo>
                    <a:pt x="2305" y="407"/>
                    <a:pt x="2305" y="407"/>
                    <a:pt x="2306" y="407"/>
                  </a:cubicBezTo>
                  <a:cubicBezTo>
                    <a:pt x="2306" y="407"/>
                    <a:pt x="2306" y="407"/>
                    <a:pt x="2306" y="406"/>
                  </a:cubicBezTo>
                  <a:cubicBezTo>
                    <a:pt x="2306" y="406"/>
                    <a:pt x="2306" y="406"/>
                    <a:pt x="2306" y="406"/>
                  </a:cubicBezTo>
                  <a:cubicBezTo>
                    <a:pt x="2307" y="406"/>
                    <a:pt x="2307" y="407"/>
                    <a:pt x="2307" y="407"/>
                  </a:cubicBezTo>
                  <a:cubicBezTo>
                    <a:pt x="2307" y="407"/>
                    <a:pt x="2307" y="407"/>
                    <a:pt x="2307" y="407"/>
                  </a:cubicBezTo>
                  <a:cubicBezTo>
                    <a:pt x="2307" y="407"/>
                    <a:pt x="2307" y="407"/>
                    <a:pt x="2308" y="407"/>
                  </a:cubicBezTo>
                  <a:cubicBezTo>
                    <a:pt x="2308" y="407"/>
                    <a:pt x="2308" y="407"/>
                    <a:pt x="2308" y="407"/>
                  </a:cubicBezTo>
                  <a:cubicBezTo>
                    <a:pt x="2308" y="407"/>
                    <a:pt x="2308" y="407"/>
                    <a:pt x="2308" y="407"/>
                  </a:cubicBezTo>
                  <a:cubicBezTo>
                    <a:pt x="2308" y="407"/>
                    <a:pt x="2308" y="407"/>
                    <a:pt x="2309" y="406"/>
                  </a:cubicBezTo>
                  <a:cubicBezTo>
                    <a:pt x="2309" y="406"/>
                    <a:pt x="2309" y="406"/>
                    <a:pt x="2309" y="406"/>
                  </a:cubicBezTo>
                  <a:cubicBezTo>
                    <a:pt x="2309" y="406"/>
                    <a:pt x="2309" y="406"/>
                    <a:pt x="2309" y="406"/>
                  </a:cubicBezTo>
                  <a:cubicBezTo>
                    <a:pt x="2309" y="406"/>
                    <a:pt x="2310" y="406"/>
                    <a:pt x="2310" y="406"/>
                  </a:cubicBezTo>
                  <a:cubicBezTo>
                    <a:pt x="2310" y="406"/>
                    <a:pt x="2310" y="406"/>
                    <a:pt x="2310" y="406"/>
                  </a:cubicBezTo>
                  <a:cubicBezTo>
                    <a:pt x="2310" y="406"/>
                    <a:pt x="2310" y="406"/>
                    <a:pt x="2310" y="406"/>
                  </a:cubicBezTo>
                  <a:cubicBezTo>
                    <a:pt x="2310" y="407"/>
                    <a:pt x="2311" y="407"/>
                    <a:pt x="2311" y="407"/>
                  </a:cubicBezTo>
                  <a:cubicBezTo>
                    <a:pt x="2311" y="407"/>
                    <a:pt x="2311" y="407"/>
                    <a:pt x="2311" y="407"/>
                  </a:cubicBezTo>
                  <a:cubicBezTo>
                    <a:pt x="2311" y="407"/>
                    <a:pt x="2311" y="407"/>
                    <a:pt x="2311" y="407"/>
                  </a:cubicBezTo>
                  <a:cubicBezTo>
                    <a:pt x="2312" y="407"/>
                    <a:pt x="2312" y="407"/>
                    <a:pt x="2312" y="407"/>
                  </a:cubicBezTo>
                  <a:cubicBezTo>
                    <a:pt x="2312" y="407"/>
                    <a:pt x="2312" y="407"/>
                    <a:pt x="2312" y="407"/>
                  </a:cubicBezTo>
                  <a:cubicBezTo>
                    <a:pt x="2312" y="407"/>
                    <a:pt x="2313" y="407"/>
                    <a:pt x="2313" y="407"/>
                  </a:cubicBezTo>
                  <a:cubicBezTo>
                    <a:pt x="2313" y="407"/>
                    <a:pt x="2313" y="407"/>
                    <a:pt x="2313" y="407"/>
                  </a:cubicBezTo>
                  <a:cubicBezTo>
                    <a:pt x="2313" y="407"/>
                    <a:pt x="2313" y="407"/>
                    <a:pt x="2313" y="407"/>
                  </a:cubicBezTo>
                  <a:cubicBezTo>
                    <a:pt x="2313" y="407"/>
                    <a:pt x="2313" y="407"/>
                    <a:pt x="2314" y="407"/>
                  </a:cubicBezTo>
                  <a:cubicBezTo>
                    <a:pt x="2314" y="407"/>
                    <a:pt x="2314" y="407"/>
                    <a:pt x="2314" y="407"/>
                  </a:cubicBezTo>
                  <a:cubicBezTo>
                    <a:pt x="2314" y="407"/>
                    <a:pt x="2314" y="407"/>
                    <a:pt x="2314" y="407"/>
                  </a:cubicBezTo>
                  <a:cubicBezTo>
                    <a:pt x="2315" y="407"/>
                    <a:pt x="2315" y="407"/>
                    <a:pt x="2315" y="407"/>
                  </a:cubicBezTo>
                  <a:cubicBezTo>
                    <a:pt x="2315" y="407"/>
                    <a:pt x="2315" y="407"/>
                    <a:pt x="2315" y="407"/>
                  </a:cubicBezTo>
                  <a:cubicBezTo>
                    <a:pt x="2315" y="407"/>
                    <a:pt x="2315" y="407"/>
                    <a:pt x="2316" y="407"/>
                  </a:cubicBezTo>
                  <a:cubicBezTo>
                    <a:pt x="2316" y="407"/>
                    <a:pt x="2316" y="407"/>
                    <a:pt x="2316" y="407"/>
                  </a:cubicBezTo>
                  <a:cubicBezTo>
                    <a:pt x="2316" y="407"/>
                    <a:pt x="2316" y="407"/>
                    <a:pt x="2316" y="407"/>
                  </a:cubicBezTo>
                  <a:cubicBezTo>
                    <a:pt x="2316" y="407"/>
                    <a:pt x="2316" y="407"/>
                    <a:pt x="2317" y="407"/>
                  </a:cubicBezTo>
                  <a:cubicBezTo>
                    <a:pt x="2317" y="407"/>
                    <a:pt x="2317" y="407"/>
                    <a:pt x="2317" y="407"/>
                  </a:cubicBezTo>
                  <a:cubicBezTo>
                    <a:pt x="2317" y="407"/>
                    <a:pt x="2317" y="407"/>
                    <a:pt x="2317" y="407"/>
                  </a:cubicBezTo>
                  <a:cubicBezTo>
                    <a:pt x="2317" y="407"/>
                    <a:pt x="2318" y="407"/>
                    <a:pt x="2318" y="407"/>
                  </a:cubicBezTo>
                  <a:cubicBezTo>
                    <a:pt x="2318" y="407"/>
                    <a:pt x="2318" y="407"/>
                    <a:pt x="2318" y="407"/>
                  </a:cubicBezTo>
                  <a:cubicBezTo>
                    <a:pt x="2318" y="407"/>
                    <a:pt x="2318" y="407"/>
                    <a:pt x="2318" y="407"/>
                  </a:cubicBezTo>
                  <a:cubicBezTo>
                    <a:pt x="2318" y="407"/>
                    <a:pt x="2319" y="407"/>
                    <a:pt x="2319" y="407"/>
                  </a:cubicBezTo>
                  <a:cubicBezTo>
                    <a:pt x="2319" y="407"/>
                    <a:pt x="2319" y="407"/>
                    <a:pt x="2319" y="407"/>
                  </a:cubicBezTo>
                  <a:cubicBezTo>
                    <a:pt x="2319" y="407"/>
                    <a:pt x="2319" y="407"/>
                    <a:pt x="2319" y="407"/>
                  </a:cubicBezTo>
                  <a:cubicBezTo>
                    <a:pt x="2320" y="407"/>
                    <a:pt x="2320" y="407"/>
                    <a:pt x="2320" y="407"/>
                  </a:cubicBezTo>
                  <a:cubicBezTo>
                    <a:pt x="2320" y="408"/>
                    <a:pt x="2320" y="408"/>
                    <a:pt x="2320" y="408"/>
                  </a:cubicBezTo>
                  <a:cubicBezTo>
                    <a:pt x="2320" y="408"/>
                    <a:pt x="2321" y="408"/>
                    <a:pt x="2321" y="408"/>
                  </a:cubicBezTo>
                  <a:cubicBezTo>
                    <a:pt x="2321" y="408"/>
                    <a:pt x="2321" y="408"/>
                    <a:pt x="2321" y="408"/>
                  </a:cubicBezTo>
                  <a:cubicBezTo>
                    <a:pt x="2321" y="408"/>
                    <a:pt x="2321" y="409"/>
                    <a:pt x="2321" y="409"/>
                  </a:cubicBezTo>
                  <a:cubicBezTo>
                    <a:pt x="2321" y="409"/>
                    <a:pt x="2321" y="409"/>
                    <a:pt x="2322" y="408"/>
                  </a:cubicBezTo>
                  <a:cubicBezTo>
                    <a:pt x="2322" y="408"/>
                    <a:pt x="2322" y="408"/>
                    <a:pt x="2322" y="408"/>
                  </a:cubicBezTo>
                  <a:cubicBezTo>
                    <a:pt x="2322" y="408"/>
                    <a:pt x="2322" y="409"/>
                    <a:pt x="2322" y="409"/>
                  </a:cubicBezTo>
                  <a:cubicBezTo>
                    <a:pt x="2323" y="409"/>
                    <a:pt x="2323" y="409"/>
                    <a:pt x="2323" y="409"/>
                  </a:cubicBezTo>
                  <a:cubicBezTo>
                    <a:pt x="2323" y="409"/>
                    <a:pt x="2323" y="408"/>
                    <a:pt x="2323" y="408"/>
                  </a:cubicBezTo>
                  <a:cubicBezTo>
                    <a:pt x="2323" y="408"/>
                    <a:pt x="2323" y="409"/>
                    <a:pt x="2324" y="409"/>
                  </a:cubicBezTo>
                  <a:cubicBezTo>
                    <a:pt x="2324" y="409"/>
                    <a:pt x="2324" y="409"/>
                    <a:pt x="2324" y="408"/>
                  </a:cubicBezTo>
                  <a:cubicBezTo>
                    <a:pt x="2324" y="408"/>
                    <a:pt x="2324" y="408"/>
                    <a:pt x="2324" y="408"/>
                  </a:cubicBezTo>
                  <a:cubicBezTo>
                    <a:pt x="2324" y="408"/>
                    <a:pt x="2324" y="408"/>
                    <a:pt x="2325" y="408"/>
                  </a:cubicBezTo>
                  <a:cubicBezTo>
                    <a:pt x="2325" y="408"/>
                    <a:pt x="2325" y="408"/>
                    <a:pt x="2325" y="408"/>
                  </a:cubicBezTo>
                  <a:cubicBezTo>
                    <a:pt x="2325" y="408"/>
                    <a:pt x="2325" y="408"/>
                    <a:pt x="2325" y="408"/>
                  </a:cubicBezTo>
                  <a:cubicBezTo>
                    <a:pt x="2325" y="409"/>
                    <a:pt x="2326" y="408"/>
                    <a:pt x="2326" y="408"/>
                  </a:cubicBezTo>
                  <a:cubicBezTo>
                    <a:pt x="2326" y="408"/>
                    <a:pt x="2326" y="407"/>
                    <a:pt x="2326" y="407"/>
                  </a:cubicBezTo>
                  <a:cubicBezTo>
                    <a:pt x="2326" y="407"/>
                    <a:pt x="2326" y="408"/>
                    <a:pt x="2326" y="408"/>
                  </a:cubicBezTo>
                  <a:cubicBezTo>
                    <a:pt x="2326" y="408"/>
                    <a:pt x="2327" y="408"/>
                    <a:pt x="2327" y="408"/>
                  </a:cubicBezTo>
                  <a:cubicBezTo>
                    <a:pt x="2327" y="408"/>
                    <a:pt x="2327" y="408"/>
                    <a:pt x="2327" y="408"/>
                  </a:cubicBezTo>
                  <a:cubicBezTo>
                    <a:pt x="2327" y="408"/>
                    <a:pt x="2327" y="408"/>
                    <a:pt x="2327" y="407"/>
                  </a:cubicBezTo>
                  <a:cubicBezTo>
                    <a:pt x="2328" y="407"/>
                    <a:pt x="2328" y="407"/>
                    <a:pt x="2328" y="407"/>
                  </a:cubicBezTo>
                  <a:cubicBezTo>
                    <a:pt x="2328" y="407"/>
                    <a:pt x="2328" y="407"/>
                    <a:pt x="2328" y="407"/>
                  </a:cubicBezTo>
                  <a:cubicBezTo>
                    <a:pt x="2328" y="408"/>
                    <a:pt x="2329" y="408"/>
                    <a:pt x="2329" y="408"/>
                  </a:cubicBezTo>
                  <a:cubicBezTo>
                    <a:pt x="2329" y="408"/>
                    <a:pt x="2329" y="408"/>
                    <a:pt x="2329" y="407"/>
                  </a:cubicBezTo>
                  <a:cubicBezTo>
                    <a:pt x="2329" y="407"/>
                    <a:pt x="2329" y="408"/>
                    <a:pt x="2329" y="408"/>
                  </a:cubicBezTo>
                  <a:cubicBezTo>
                    <a:pt x="2329" y="408"/>
                    <a:pt x="2329" y="408"/>
                    <a:pt x="2330" y="408"/>
                  </a:cubicBezTo>
                  <a:cubicBezTo>
                    <a:pt x="2330" y="408"/>
                    <a:pt x="2330" y="408"/>
                    <a:pt x="2330" y="407"/>
                  </a:cubicBezTo>
                  <a:cubicBezTo>
                    <a:pt x="2330" y="407"/>
                    <a:pt x="2330" y="407"/>
                    <a:pt x="2330" y="407"/>
                  </a:cubicBezTo>
                  <a:cubicBezTo>
                    <a:pt x="2331" y="407"/>
                    <a:pt x="2331" y="407"/>
                    <a:pt x="2331" y="407"/>
                  </a:cubicBezTo>
                  <a:cubicBezTo>
                    <a:pt x="2331" y="407"/>
                    <a:pt x="2331" y="407"/>
                    <a:pt x="2331" y="407"/>
                  </a:cubicBezTo>
                  <a:cubicBezTo>
                    <a:pt x="2331" y="408"/>
                    <a:pt x="2331" y="408"/>
                    <a:pt x="2332" y="408"/>
                  </a:cubicBezTo>
                  <a:cubicBezTo>
                    <a:pt x="2332" y="408"/>
                    <a:pt x="2332" y="407"/>
                    <a:pt x="2332" y="407"/>
                  </a:cubicBezTo>
                  <a:cubicBezTo>
                    <a:pt x="2332" y="407"/>
                    <a:pt x="2332" y="407"/>
                    <a:pt x="2332" y="407"/>
                  </a:cubicBezTo>
                  <a:cubicBezTo>
                    <a:pt x="2332" y="407"/>
                    <a:pt x="2332" y="407"/>
                    <a:pt x="2333" y="407"/>
                  </a:cubicBezTo>
                  <a:cubicBezTo>
                    <a:pt x="2333" y="407"/>
                    <a:pt x="2333" y="407"/>
                    <a:pt x="2333" y="407"/>
                  </a:cubicBezTo>
                  <a:cubicBezTo>
                    <a:pt x="2333" y="407"/>
                    <a:pt x="2333" y="407"/>
                    <a:pt x="2333" y="407"/>
                  </a:cubicBezTo>
                  <a:cubicBezTo>
                    <a:pt x="2333" y="407"/>
                    <a:pt x="2334" y="407"/>
                    <a:pt x="2334" y="407"/>
                  </a:cubicBezTo>
                  <a:cubicBezTo>
                    <a:pt x="2334" y="407"/>
                    <a:pt x="2334" y="407"/>
                    <a:pt x="2334" y="406"/>
                  </a:cubicBezTo>
                  <a:cubicBezTo>
                    <a:pt x="2334" y="406"/>
                    <a:pt x="2334" y="407"/>
                    <a:pt x="2334" y="407"/>
                  </a:cubicBezTo>
                  <a:cubicBezTo>
                    <a:pt x="2334" y="407"/>
                    <a:pt x="2335" y="407"/>
                    <a:pt x="2335" y="407"/>
                  </a:cubicBezTo>
                  <a:cubicBezTo>
                    <a:pt x="2335" y="407"/>
                    <a:pt x="2335" y="407"/>
                    <a:pt x="2335" y="407"/>
                  </a:cubicBezTo>
                  <a:cubicBezTo>
                    <a:pt x="2335" y="407"/>
                    <a:pt x="2335" y="407"/>
                    <a:pt x="2336" y="406"/>
                  </a:cubicBezTo>
                  <a:cubicBezTo>
                    <a:pt x="2336" y="406"/>
                    <a:pt x="2336" y="406"/>
                    <a:pt x="2336" y="406"/>
                  </a:cubicBezTo>
                  <a:cubicBezTo>
                    <a:pt x="2336" y="406"/>
                    <a:pt x="2336" y="406"/>
                    <a:pt x="2336" y="406"/>
                  </a:cubicBezTo>
                  <a:cubicBezTo>
                    <a:pt x="2336" y="407"/>
                    <a:pt x="2337" y="407"/>
                    <a:pt x="2337" y="407"/>
                  </a:cubicBezTo>
                  <a:cubicBezTo>
                    <a:pt x="2337" y="407"/>
                    <a:pt x="2337" y="407"/>
                    <a:pt x="2337" y="406"/>
                  </a:cubicBezTo>
                  <a:cubicBezTo>
                    <a:pt x="2337" y="406"/>
                    <a:pt x="2337" y="406"/>
                    <a:pt x="2337" y="406"/>
                  </a:cubicBezTo>
                  <a:cubicBezTo>
                    <a:pt x="2337" y="406"/>
                    <a:pt x="2338" y="406"/>
                    <a:pt x="2338" y="406"/>
                  </a:cubicBezTo>
                  <a:cubicBezTo>
                    <a:pt x="2338" y="406"/>
                    <a:pt x="2338" y="406"/>
                    <a:pt x="2338" y="406"/>
                  </a:cubicBezTo>
                  <a:cubicBezTo>
                    <a:pt x="2338" y="406"/>
                    <a:pt x="2338" y="406"/>
                    <a:pt x="2338" y="406"/>
                  </a:cubicBezTo>
                  <a:cubicBezTo>
                    <a:pt x="2339" y="406"/>
                    <a:pt x="2339" y="406"/>
                    <a:pt x="2339" y="406"/>
                  </a:cubicBezTo>
                  <a:cubicBezTo>
                    <a:pt x="2339" y="406"/>
                    <a:pt x="2339" y="406"/>
                    <a:pt x="2339" y="406"/>
                  </a:cubicBezTo>
                  <a:cubicBezTo>
                    <a:pt x="2339" y="406"/>
                    <a:pt x="2339" y="406"/>
                    <a:pt x="2339" y="406"/>
                  </a:cubicBezTo>
                  <a:cubicBezTo>
                    <a:pt x="2340" y="406"/>
                    <a:pt x="2340" y="406"/>
                    <a:pt x="2340" y="406"/>
                  </a:cubicBezTo>
                  <a:cubicBezTo>
                    <a:pt x="2340" y="406"/>
                    <a:pt x="2340" y="406"/>
                    <a:pt x="2340" y="406"/>
                  </a:cubicBezTo>
                  <a:cubicBezTo>
                    <a:pt x="2340" y="406"/>
                    <a:pt x="2340" y="406"/>
                    <a:pt x="2341" y="406"/>
                  </a:cubicBezTo>
                  <a:cubicBezTo>
                    <a:pt x="2341" y="406"/>
                    <a:pt x="2341" y="406"/>
                    <a:pt x="2341" y="406"/>
                  </a:cubicBezTo>
                  <a:cubicBezTo>
                    <a:pt x="2341" y="406"/>
                    <a:pt x="2341" y="405"/>
                    <a:pt x="2341" y="405"/>
                  </a:cubicBezTo>
                  <a:cubicBezTo>
                    <a:pt x="2342" y="405"/>
                    <a:pt x="2342" y="406"/>
                    <a:pt x="2342" y="406"/>
                  </a:cubicBezTo>
                  <a:cubicBezTo>
                    <a:pt x="2342" y="406"/>
                    <a:pt x="2342" y="406"/>
                    <a:pt x="2342" y="406"/>
                  </a:cubicBezTo>
                  <a:cubicBezTo>
                    <a:pt x="2342" y="406"/>
                    <a:pt x="2342" y="406"/>
                    <a:pt x="2342" y="406"/>
                  </a:cubicBezTo>
                  <a:cubicBezTo>
                    <a:pt x="2342" y="406"/>
                    <a:pt x="2343" y="406"/>
                    <a:pt x="2343" y="406"/>
                  </a:cubicBezTo>
                  <a:cubicBezTo>
                    <a:pt x="2343" y="406"/>
                    <a:pt x="2343" y="406"/>
                    <a:pt x="2343" y="406"/>
                  </a:cubicBezTo>
                  <a:cubicBezTo>
                    <a:pt x="2343" y="406"/>
                    <a:pt x="2343" y="406"/>
                    <a:pt x="2344" y="406"/>
                  </a:cubicBezTo>
                  <a:cubicBezTo>
                    <a:pt x="2344" y="406"/>
                    <a:pt x="2344" y="406"/>
                    <a:pt x="2344" y="406"/>
                  </a:cubicBezTo>
                  <a:cubicBezTo>
                    <a:pt x="2344" y="406"/>
                    <a:pt x="2344" y="406"/>
                    <a:pt x="2344" y="406"/>
                  </a:cubicBezTo>
                  <a:cubicBezTo>
                    <a:pt x="2344" y="406"/>
                    <a:pt x="2345" y="406"/>
                    <a:pt x="2345" y="406"/>
                  </a:cubicBezTo>
                  <a:cubicBezTo>
                    <a:pt x="2345" y="406"/>
                    <a:pt x="2345" y="407"/>
                    <a:pt x="2345" y="406"/>
                  </a:cubicBezTo>
                  <a:cubicBezTo>
                    <a:pt x="2345" y="406"/>
                    <a:pt x="2345" y="406"/>
                    <a:pt x="2345" y="406"/>
                  </a:cubicBezTo>
                  <a:cubicBezTo>
                    <a:pt x="2345" y="406"/>
                    <a:pt x="2346" y="406"/>
                    <a:pt x="2346" y="406"/>
                  </a:cubicBezTo>
                  <a:cubicBezTo>
                    <a:pt x="2346" y="406"/>
                    <a:pt x="2346" y="406"/>
                    <a:pt x="2346" y="406"/>
                  </a:cubicBezTo>
                  <a:cubicBezTo>
                    <a:pt x="2346" y="406"/>
                    <a:pt x="2346" y="406"/>
                    <a:pt x="2346" y="406"/>
                  </a:cubicBezTo>
                  <a:cubicBezTo>
                    <a:pt x="2347" y="406"/>
                    <a:pt x="2347" y="406"/>
                    <a:pt x="2347" y="406"/>
                  </a:cubicBezTo>
                  <a:cubicBezTo>
                    <a:pt x="2347" y="406"/>
                    <a:pt x="2347" y="406"/>
                    <a:pt x="2347" y="406"/>
                  </a:cubicBezTo>
                  <a:cubicBezTo>
                    <a:pt x="2347" y="406"/>
                    <a:pt x="2347" y="406"/>
                    <a:pt x="2347" y="406"/>
                  </a:cubicBezTo>
                  <a:cubicBezTo>
                    <a:pt x="2348" y="406"/>
                    <a:pt x="2348" y="406"/>
                    <a:pt x="2348" y="406"/>
                  </a:cubicBezTo>
                  <a:cubicBezTo>
                    <a:pt x="2348" y="406"/>
                    <a:pt x="2348" y="406"/>
                    <a:pt x="2348" y="406"/>
                  </a:cubicBezTo>
                  <a:cubicBezTo>
                    <a:pt x="2348" y="406"/>
                    <a:pt x="2348" y="406"/>
                    <a:pt x="2349" y="406"/>
                  </a:cubicBezTo>
                  <a:cubicBezTo>
                    <a:pt x="2349" y="407"/>
                    <a:pt x="2349" y="406"/>
                    <a:pt x="2349" y="406"/>
                  </a:cubicBezTo>
                  <a:cubicBezTo>
                    <a:pt x="2349" y="406"/>
                    <a:pt x="2349" y="406"/>
                    <a:pt x="2349" y="406"/>
                  </a:cubicBezTo>
                  <a:cubicBezTo>
                    <a:pt x="2350" y="406"/>
                    <a:pt x="2350" y="407"/>
                    <a:pt x="2350" y="406"/>
                  </a:cubicBezTo>
                  <a:cubicBezTo>
                    <a:pt x="2350" y="406"/>
                    <a:pt x="2350" y="406"/>
                    <a:pt x="2350" y="406"/>
                  </a:cubicBezTo>
                  <a:cubicBezTo>
                    <a:pt x="2350" y="406"/>
                    <a:pt x="2350" y="406"/>
                    <a:pt x="2350" y="406"/>
                  </a:cubicBezTo>
                  <a:cubicBezTo>
                    <a:pt x="2350" y="406"/>
                    <a:pt x="2351" y="406"/>
                    <a:pt x="2351" y="406"/>
                  </a:cubicBezTo>
                  <a:cubicBezTo>
                    <a:pt x="2351" y="406"/>
                    <a:pt x="2351" y="407"/>
                    <a:pt x="2351" y="407"/>
                  </a:cubicBezTo>
                  <a:cubicBezTo>
                    <a:pt x="2351" y="407"/>
                    <a:pt x="2351" y="406"/>
                    <a:pt x="2352" y="406"/>
                  </a:cubicBezTo>
                  <a:cubicBezTo>
                    <a:pt x="2352" y="406"/>
                    <a:pt x="2352" y="406"/>
                    <a:pt x="2352" y="406"/>
                  </a:cubicBezTo>
                  <a:cubicBezTo>
                    <a:pt x="2352" y="407"/>
                    <a:pt x="2352" y="407"/>
                    <a:pt x="2352" y="407"/>
                  </a:cubicBezTo>
                  <a:cubicBezTo>
                    <a:pt x="2352" y="407"/>
                    <a:pt x="2353" y="407"/>
                    <a:pt x="2353" y="407"/>
                  </a:cubicBezTo>
                  <a:cubicBezTo>
                    <a:pt x="2353" y="407"/>
                    <a:pt x="2353" y="407"/>
                    <a:pt x="2353" y="407"/>
                  </a:cubicBezTo>
                  <a:cubicBezTo>
                    <a:pt x="2353" y="407"/>
                    <a:pt x="2353" y="407"/>
                    <a:pt x="2353" y="407"/>
                  </a:cubicBezTo>
                  <a:cubicBezTo>
                    <a:pt x="2353" y="407"/>
                    <a:pt x="2354" y="407"/>
                    <a:pt x="2354" y="407"/>
                  </a:cubicBezTo>
                  <a:cubicBezTo>
                    <a:pt x="2354" y="407"/>
                    <a:pt x="2354" y="407"/>
                    <a:pt x="2354" y="407"/>
                  </a:cubicBezTo>
                  <a:cubicBezTo>
                    <a:pt x="2354" y="407"/>
                    <a:pt x="2354" y="407"/>
                    <a:pt x="2354" y="407"/>
                  </a:cubicBezTo>
                  <a:cubicBezTo>
                    <a:pt x="2355" y="407"/>
                    <a:pt x="2355" y="407"/>
                    <a:pt x="2355" y="407"/>
                  </a:cubicBezTo>
                  <a:cubicBezTo>
                    <a:pt x="2355" y="408"/>
                    <a:pt x="2355" y="408"/>
                    <a:pt x="2355" y="408"/>
                  </a:cubicBezTo>
                  <a:cubicBezTo>
                    <a:pt x="2355" y="408"/>
                    <a:pt x="2355" y="408"/>
                    <a:pt x="2355" y="408"/>
                  </a:cubicBezTo>
                  <a:cubicBezTo>
                    <a:pt x="2356" y="408"/>
                    <a:pt x="2356" y="408"/>
                    <a:pt x="2356" y="408"/>
                  </a:cubicBezTo>
                  <a:cubicBezTo>
                    <a:pt x="2356" y="408"/>
                    <a:pt x="2356" y="408"/>
                    <a:pt x="2356" y="408"/>
                  </a:cubicBezTo>
                  <a:cubicBezTo>
                    <a:pt x="2356" y="408"/>
                    <a:pt x="2356" y="408"/>
                    <a:pt x="2357" y="408"/>
                  </a:cubicBezTo>
                  <a:cubicBezTo>
                    <a:pt x="2357" y="409"/>
                    <a:pt x="2357" y="408"/>
                    <a:pt x="2357" y="408"/>
                  </a:cubicBezTo>
                  <a:cubicBezTo>
                    <a:pt x="2357" y="408"/>
                    <a:pt x="2357" y="408"/>
                    <a:pt x="2357" y="408"/>
                  </a:cubicBezTo>
                  <a:cubicBezTo>
                    <a:pt x="2358" y="408"/>
                    <a:pt x="2358" y="408"/>
                    <a:pt x="2358" y="408"/>
                  </a:cubicBezTo>
                  <a:cubicBezTo>
                    <a:pt x="2358" y="408"/>
                    <a:pt x="2358" y="408"/>
                    <a:pt x="2358" y="408"/>
                  </a:cubicBezTo>
                  <a:cubicBezTo>
                    <a:pt x="2358" y="408"/>
                    <a:pt x="2358" y="409"/>
                    <a:pt x="2358" y="409"/>
                  </a:cubicBezTo>
                  <a:cubicBezTo>
                    <a:pt x="2359" y="409"/>
                    <a:pt x="2359" y="409"/>
                    <a:pt x="2359" y="409"/>
                  </a:cubicBezTo>
                  <a:cubicBezTo>
                    <a:pt x="2359" y="409"/>
                    <a:pt x="2359" y="408"/>
                    <a:pt x="2359" y="408"/>
                  </a:cubicBezTo>
                  <a:cubicBezTo>
                    <a:pt x="2359" y="408"/>
                    <a:pt x="2359" y="408"/>
                    <a:pt x="2360" y="408"/>
                  </a:cubicBezTo>
                  <a:cubicBezTo>
                    <a:pt x="2360" y="409"/>
                    <a:pt x="2360" y="408"/>
                    <a:pt x="2360" y="408"/>
                  </a:cubicBezTo>
                  <a:cubicBezTo>
                    <a:pt x="2360" y="409"/>
                    <a:pt x="2360" y="409"/>
                    <a:pt x="2360" y="409"/>
                  </a:cubicBezTo>
                  <a:cubicBezTo>
                    <a:pt x="2360" y="409"/>
                    <a:pt x="2361" y="408"/>
                    <a:pt x="2361" y="408"/>
                  </a:cubicBezTo>
                  <a:cubicBezTo>
                    <a:pt x="2361" y="408"/>
                    <a:pt x="2361" y="409"/>
                    <a:pt x="2361" y="409"/>
                  </a:cubicBezTo>
                  <a:cubicBezTo>
                    <a:pt x="2361" y="409"/>
                    <a:pt x="2361" y="409"/>
                    <a:pt x="2361" y="409"/>
                  </a:cubicBezTo>
                  <a:cubicBezTo>
                    <a:pt x="2361" y="409"/>
                    <a:pt x="2362" y="408"/>
                    <a:pt x="2362" y="408"/>
                  </a:cubicBezTo>
                  <a:cubicBezTo>
                    <a:pt x="2362" y="408"/>
                    <a:pt x="2362" y="408"/>
                    <a:pt x="2362" y="408"/>
                  </a:cubicBezTo>
                  <a:cubicBezTo>
                    <a:pt x="2362" y="408"/>
                    <a:pt x="2362" y="408"/>
                    <a:pt x="2363" y="408"/>
                  </a:cubicBezTo>
                  <a:cubicBezTo>
                    <a:pt x="2363" y="408"/>
                    <a:pt x="2363" y="409"/>
                    <a:pt x="2363" y="409"/>
                  </a:cubicBezTo>
                  <a:cubicBezTo>
                    <a:pt x="2363" y="409"/>
                    <a:pt x="2363" y="408"/>
                    <a:pt x="2363" y="408"/>
                  </a:cubicBezTo>
                  <a:cubicBezTo>
                    <a:pt x="2363" y="408"/>
                    <a:pt x="2363" y="409"/>
                    <a:pt x="2363" y="409"/>
                  </a:cubicBezTo>
                  <a:cubicBezTo>
                    <a:pt x="2364" y="409"/>
                    <a:pt x="2364" y="409"/>
                    <a:pt x="2364" y="409"/>
                  </a:cubicBezTo>
                  <a:cubicBezTo>
                    <a:pt x="2364" y="409"/>
                    <a:pt x="2364" y="409"/>
                    <a:pt x="2364" y="409"/>
                  </a:cubicBezTo>
                  <a:cubicBezTo>
                    <a:pt x="2364" y="409"/>
                    <a:pt x="2365" y="409"/>
                    <a:pt x="2365" y="409"/>
                  </a:cubicBezTo>
                  <a:cubicBezTo>
                    <a:pt x="2365" y="409"/>
                    <a:pt x="2365" y="409"/>
                    <a:pt x="2365" y="409"/>
                  </a:cubicBezTo>
                  <a:cubicBezTo>
                    <a:pt x="2365" y="409"/>
                    <a:pt x="2365" y="409"/>
                    <a:pt x="2365" y="409"/>
                  </a:cubicBezTo>
                  <a:cubicBezTo>
                    <a:pt x="2366" y="409"/>
                    <a:pt x="2366" y="409"/>
                    <a:pt x="2366" y="409"/>
                  </a:cubicBezTo>
                  <a:cubicBezTo>
                    <a:pt x="2366" y="409"/>
                    <a:pt x="2366" y="409"/>
                    <a:pt x="2366" y="409"/>
                  </a:cubicBezTo>
                  <a:cubicBezTo>
                    <a:pt x="2366" y="409"/>
                    <a:pt x="2366" y="409"/>
                    <a:pt x="2366" y="409"/>
                  </a:cubicBezTo>
                  <a:cubicBezTo>
                    <a:pt x="2367" y="409"/>
                    <a:pt x="2367" y="409"/>
                    <a:pt x="2367" y="409"/>
                  </a:cubicBezTo>
                  <a:cubicBezTo>
                    <a:pt x="2367" y="409"/>
                    <a:pt x="2367" y="409"/>
                    <a:pt x="2367" y="409"/>
                  </a:cubicBezTo>
                  <a:cubicBezTo>
                    <a:pt x="2367" y="409"/>
                    <a:pt x="2367" y="409"/>
                    <a:pt x="2368" y="409"/>
                  </a:cubicBezTo>
                  <a:cubicBezTo>
                    <a:pt x="2368" y="409"/>
                    <a:pt x="2368" y="408"/>
                    <a:pt x="2368" y="408"/>
                  </a:cubicBezTo>
                  <a:cubicBezTo>
                    <a:pt x="2368" y="408"/>
                    <a:pt x="2368" y="408"/>
                    <a:pt x="2368" y="408"/>
                  </a:cubicBezTo>
                  <a:cubicBezTo>
                    <a:pt x="2368" y="408"/>
                    <a:pt x="2368" y="409"/>
                    <a:pt x="2369" y="409"/>
                  </a:cubicBezTo>
                  <a:cubicBezTo>
                    <a:pt x="2369" y="409"/>
                    <a:pt x="2369" y="409"/>
                    <a:pt x="2369" y="409"/>
                  </a:cubicBezTo>
                  <a:cubicBezTo>
                    <a:pt x="2369" y="409"/>
                    <a:pt x="2369" y="409"/>
                    <a:pt x="2369" y="409"/>
                  </a:cubicBezTo>
                  <a:cubicBezTo>
                    <a:pt x="2369" y="409"/>
                    <a:pt x="2370" y="409"/>
                    <a:pt x="2370" y="409"/>
                  </a:cubicBezTo>
                  <a:cubicBezTo>
                    <a:pt x="2370" y="409"/>
                    <a:pt x="2370" y="409"/>
                    <a:pt x="2370" y="409"/>
                  </a:cubicBezTo>
                  <a:cubicBezTo>
                    <a:pt x="2370" y="409"/>
                    <a:pt x="2370" y="409"/>
                    <a:pt x="2371" y="409"/>
                  </a:cubicBezTo>
                  <a:cubicBezTo>
                    <a:pt x="2371" y="409"/>
                    <a:pt x="2371" y="410"/>
                    <a:pt x="2371" y="409"/>
                  </a:cubicBezTo>
                  <a:cubicBezTo>
                    <a:pt x="2371" y="409"/>
                    <a:pt x="2371" y="409"/>
                    <a:pt x="2371" y="409"/>
                  </a:cubicBezTo>
                  <a:cubicBezTo>
                    <a:pt x="2371" y="409"/>
                    <a:pt x="2371" y="409"/>
                    <a:pt x="2371" y="409"/>
                  </a:cubicBezTo>
                  <a:cubicBezTo>
                    <a:pt x="2372" y="409"/>
                    <a:pt x="2372" y="409"/>
                    <a:pt x="2372" y="409"/>
                  </a:cubicBezTo>
                  <a:cubicBezTo>
                    <a:pt x="2372" y="409"/>
                    <a:pt x="2372" y="409"/>
                    <a:pt x="2372" y="409"/>
                  </a:cubicBezTo>
                  <a:cubicBezTo>
                    <a:pt x="2372" y="409"/>
                    <a:pt x="2373" y="409"/>
                    <a:pt x="2373" y="409"/>
                  </a:cubicBezTo>
                  <a:cubicBezTo>
                    <a:pt x="2373" y="409"/>
                    <a:pt x="2373" y="409"/>
                    <a:pt x="2373" y="409"/>
                  </a:cubicBezTo>
                  <a:cubicBezTo>
                    <a:pt x="2373" y="409"/>
                    <a:pt x="2373" y="409"/>
                    <a:pt x="2373" y="409"/>
                  </a:cubicBezTo>
                  <a:cubicBezTo>
                    <a:pt x="2374" y="409"/>
                    <a:pt x="2374" y="409"/>
                    <a:pt x="2374" y="409"/>
                  </a:cubicBezTo>
                  <a:cubicBezTo>
                    <a:pt x="2374" y="409"/>
                    <a:pt x="2374" y="409"/>
                    <a:pt x="2374" y="409"/>
                  </a:cubicBezTo>
                  <a:cubicBezTo>
                    <a:pt x="2374" y="409"/>
                    <a:pt x="2374" y="409"/>
                    <a:pt x="2374" y="409"/>
                  </a:cubicBezTo>
                  <a:cubicBezTo>
                    <a:pt x="2375" y="409"/>
                    <a:pt x="2375" y="409"/>
                    <a:pt x="2375" y="409"/>
                  </a:cubicBezTo>
                  <a:cubicBezTo>
                    <a:pt x="2375" y="409"/>
                    <a:pt x="2375" y="409"/>
                    <a:pt x="2375" y="409"/>
                  </a:cubicBezTo>
                  <a:cubicBezTo>
                    <a:pt x="2375" y="409"/>
                    <a:pt x="2375" y="409"/>
                    <a:pt x="2376" y="409"/>
                  </a:cubicBezTo>
                  <a:cubicBezTo>
                    <a:pt x="2376" y="409"/>
                    <a:pt x="2376" y="409"/>
                    <a:pt x="2376" y="409"/>
                  </a:cubicBezTo>
                  <a:cubicBezTo>
                    <a:pt x="2376" y="409"/>
                    <a:pt x="2376" y="409"/>
                    <a:pt x="2376" y="409"/>
                  </a:cubicBezTo>
                  <a:cubicBezTo>
                    <a:pt x="2376" y="409"/>
                    <a:pt x="2376" y="409"/>
                    <a:pt x="2377" y="409"/>
                  </a:cubicBezTo>
                  <a:cubicBezTo>
                    <a:pt x="2377" y="409"/>
                    <a:pt x="2377" y="409"/>
                    <a:pt x="2377" y="409"/>
                  </a:cubicBezTo>
                  <a:cubicBezTo>
                    <a:pt x="2377" y="409"/>
                    <a:pt x="2377" y="409"/>
                    <a:pt x="2377" y="409"/>
                  </a:cubicBezTo>
                  <a:cubicBezTo>
                    <a:pt x="2377" y="409"/>
                    <a:pt x="2378" y="409"/>
                    <a:pt x="2378" y="409"/>
                  </a:cubicBezTo>
                  <a:cubicBezTo>
                    <a:pt x="2378" y="409"/>
                    <a:pt x="2378" y="410"/>
                    <a:pt x="2378" y="410"/>
                  </a:cubicBezTo>
                  <a:cubicBezTo>
                    <a:pt x="2378" y="410"/>
                    <a:pt x="2378" y="409"/>
                    <a:pt x="2379" y="409"/>
                  </a:cubicBezTo>
                  <a:cubicBezTo>
                    <a:pt x="2379" y="409"/>
                    <a:pt x="2379" y="409"/>
                    <a:pt x="2379" y="409"/>
                  </a:cubicBezTo>
                  <a:cubicBezTo>
                    <a:pt x="2379" y="410"/>
                    <a:pt x="2379" y="409"/>
                    <a:pt x="2379" y="409"/>
                  </a:cubicBezTo>
                  <a:cubicBezTo>
                    <a:pt x="2379" y="409"/>
                    <a:pt x="2379" y="409"/>
                    <a:pt x="2379" y="409"/>
                  </a:cubicBezTo>
                  <a:cubicBezTo>
                    <a:pt x="2380" y="410"/>
                    <a:pt x="2380" y="410"/>
                    <a:pt x="2380" y="410"/>
                  </a:cubicBezTo>
                  <a:cubicBezTo>
                    <a:pt x="2380" y="410"/>
                    <a:pt x="2380" y="409"/>
                    <a:pt x="2380" y="409"/>
                  </a:cubicBezTo>
                  <a:cubicBezTo>
                    <a:pt x="2380" y="409"/>
                    <a:pt x="2381" y="410"/>
                    <a:pt x="2381" y="410"/>
                  </a:cubicBezTo>
                  <a:cubicBezTo>
                    <a:pt x="2381" y="410"/>
                    <a:pt x="2381" y="410"/>
                    <a:pt x="2381" y="409"/>
                  </a:cubicBezTo>
                  <a:cubicBezTo>
                    <a:pt x="2381" y="409"/>
                    <a:pt x="2381" y="409"/>
                    <a:pt x="2381" y="409"/>
                  </a:cubicBezTo>
                  <a:cubicBezTo>
                    <a:pt x="2382" y="409"/>
                    <a:pt x="2382" y="409"/>
                    <a:pt x="2382" y="409"/>
                  </a:cubicBezTo>
                  <a:cubicBezTo>
                    <a:pt x="2382" y="409"/>
                    <a:pt x="2382" y="409"/>
                    <a:pt x="2382" y="409"/>
                  </a:cubicBezTo>
                  <a:cubicBezTo>
                    <a:pt x="2382" y="409"/>
                    <a:pt x="2382" y="409"/>
                    <a:pt x="2382" y="409"/>
                  </a:cubicBezTo>
                  <a:cubicBezTo>
                    <a:pt x="2383" y="409"/>
                    <a:pt x="2383" y="409"/>
                    <a:pt x="2383" y="409"/>
                  </a:cubicBezTo>
                  <a:cubicBezTo>
                    <a:pt x="2383" y="409"/>
                    <a:pt x="2383" y="409"/>
                    <a:pt x="2383" y="409"/>
                  </a:cubicBezTo>
                  <a:cubicBezTo>
                    <a:pt x="2383" y="409"/>
                    <a:pt x="2383" y="409"/>
                    <a:pt x="2384" y="409"/>
                  </a:cubicBezTo>
                  <a:cubicBezTo>
                    <a:pt x="2384" y="409"/>
                    <a:pt x="2384" y="410"/>
                    <a:pt x="2384" y="410"/>
                  </a:cubicBezTo>
                  <a:cubicBezTo>
                    <a:pt x="2384" y="410"/>
                    <a:pt x="2384" y="409"/>
                    <a:pt x="2384" y="409"/>
                  </a:cubicBezTo>
                  <a:cubicBezTo>
                    <a:pt x="2384" y="409"/>
                    <a:pt x="2384" y="409"/>
                    <a:pt x="2385" y="409"/>
                  </a:cubicBezTo>
                  <a:cubicBezTo>
                    <a:pt x="2385" y="409"/>
                    <a:pt x="2385" y="409"/>
                    <a:pt x="2385" y="409"/>
                  </a:cubicBezTo>
                  <a:cubicBezTo>
                    <a:pt x="2385" y="410"/>
                    <a:pt x="2385" y="410"/>
                    <a:pt x="2385" y="410"/>
                  </a:cubicBezTo>
                  <a:cubicBezTo>
                    <a:pt x="2386" y="410"/>
                    <a:pt x="2386" y="410"/>
                    <a:pt x="2386" y="410"/>
                  </a:cubicBezTo>
                  <a:cubicBezTo>
                    <a:pt x="2386" y="410"/>
                    <a:pt x="2386" y="410"/>
                    <a:pt x="2386" y="410"/>
                  </a:cubicBezTo>
                  <a:cubicBezTo>
                    <a:pt x="2386" y="410"/>
                    <a:pt x="2386" y="410"/>
                    <a:pt x="2387" y="410"/>
                  </a:cubicBezTo>
                  <a:cubicBezTo>
                    <a:pt x="2387" y="410"/>
                    <a:pt x="2387" y="409"/>
                    <a:pt x="2387" y="409"/>
                  </a:cubicBezTo>
                  <a:cubicBezTo>
                    <a:pt x="2387" y="409"/>
                    <a:pt x="2387" y="410"/>
                    <a:pt x="2387" y="410"/>
                  </a:cubicBezTo>
                  <a:cubicBezTo>
                    <a:pt x="2387" y="410"/>
                    <a:pt x="2387" y="410"/>
                    <a:pt x="2388" y="410"/>
                  </a:cubicBezTo>
                  <a:cubicBezTo>
                    <a:pt x="2388" y="410"/>
                    <a:pt x="2388" y="410"/>
                    <a:pt x="2388" y="410"/>
                  </a:cubicBezTo>
                  <a:cubicBezTo>
                    <a:pt x="2388" y="410"/>
                    <a:pt x="2388" y="410"/>
                    <a:pt x="2388" y="410"/>
                  </a:cubicBezTo>
                  <a:cubicBezTo>
                    <a:pt x="2388" y="410"/>
                    <a:pt x="2389" y="410"/>
                    <a:pt x="2389" y="410"/>
                  </a:cubicBezTo>
                  <a:cubicBezTo>
                    <a:pt x="2389" y="410"/>
                    <a:pt x="2389" y="410"/>
                    <a:pt x="2389" y="410"/>
                  </a:cubicBezTo>
                  <a:cubicBezTo>
                    <a:pt x="2389" y="410"/>
                    <a:pt x="2389" y="410"/>
                    <a:pt x="2390" y="410"/>
                  </a:cubicBezTo>
                  <a:cubicBezTo>
                    <a:pt x="2390" y="410"/>
                    <a:pt x="2390" y="410"/>
                    <a:pt x="2390" y="410"/>
                  </a:cubicBezTo>
                  <a:cubicBezTo>
                    <a:pt x="2390" y="410"/>
                    <a:pt x="2390" y="410"/>
                    <a:pt x="2390" y="409"/>
                  </a:cubicBezTo>
                  <a:cubicBezTo>
                    <a:pt x="2390" y="409"/>
                    <a:pt x="2390" y="410"/>
                    <a:pt x="2390" y="410"/>
                  </a:cubicBezTo>
                  <a:cubicBezTo>
                    <a:pt x="2391" y="410"/>
                    <a:pt x="2391" y="409"/>
                    <a:pt x="2391" y="409"/>
                  </a:cubicBezTo>
                  <a:cubicBezTo>
                    <a:pt x="2391" y="409"/>
                    <a:pt x="2391" y="410"/>
                    <a:pt x="2391" y="410"/>
                  </a:cubicBezTo>
                  <a:cubicBezTo>
                    <a:pt x="2391" y="410"/>
                    <a:pt x="2392" y="409"/>
                    <a:pt x="2392" y="409"/>
                  </a:cubicBezTo>
                  <a:cubicBezTo>
                    <a:pt x="2392" y="409"/>
                    <a:pt x="2392" y="409"/>
                    <a:pt x="2392" y="409"/>
                  </a:cubicBezTo>
                  <a:cubicBezTo>
                    <a:pt x="2392" y="410"/>
                    <a:pt x="2392" y="410"/>
                    <a:pt x="2392" y="410"/>
                  </a:cubicBezTo>
                  <a:cubicBezTo>
                    <a:pt x="2392" y="410"/>
                    <a:pt x="2392" y="410"/>
                    <a:pt x="2393" y="410"/>
                  </a:cubicBezTo>
                  <a:cubicBezTo>
                    <a:pt x="2393" y="410"/>
                    <a:pt x="2393" y="409"/>
                    <a:pt x="2393" y="409"/>
                  </a:cubicBezTo>
                  <a:cubicBezTo>
                    <a:pt x="2393" y="409"/>
                    <a:pt x="2393" y="410"/>
                    <a:pt x="2393" y="410"/>
                  </a:cubicBezTo>
                  <a:cubicBezTo>
                    <a:pt x="2394" y="410"/>
                    <a:pt x="2394" y="410"/>
                    <a:pt x="2394" y="409"/>
                  </a:cubicBezTo>
                  <a:cubicBezTo>
                    <a:pt x="2394" y="409"/>
                    <a:pt x="2394" y="409"/>
                    <a:pt x="2394" y="409"/>
                  </a:cubicBezTo>
                  <a:cubicBezTo>
                    <a:pt x="2394" y="409"/>
                    <a:pt x="2394" y="409"/>
                    <a:pt x="2395" y="409"/>
                  </a:cubicBezTo>
                  <a:cubicBezTo>
                    <a:pt x="2395" y="409"/>
                    <a:pt x="2395" y="409"/>
                    <a:pt x="2395" y="409"/>
                  </a:cubicBezTo>
                  <a:cubicBezTo>
                    <a:pt x="2395" y="409"/>
                    <a:pt x="2395" y="409"/>
                    <a:pt x="2395" y="409"/>
                  </a:cubicBezTo>
                  <a:cubicBezTo>
                    <a:pt x="2395" y="409"/>
                    <a:pt x="2395" y="409"/>
                    <a:pt x="2396" y="409"/>
                  </a:cubicBezTo>
                  <a:cubicBezTo>
                    <a:pt x="2396" y="409"/>
                    <a:pt x="2396" y="409"/>
                    <a:pt x="2396" y="409"/>
                  </a:cubicBezTo>
                  <a:cubicBezTo>
                    <a:pt x="2396" y="409"/>
                    <a:pt x="2396" y="409"/>
                    <a:pt x="2396" y="409"/>
                  </a:cubicBezTo>
                  <a:cubicBezTo>
                    <a:pt x="2396" y="409"/>
                    <a:pt x="2397" y="409"/>
                    <a:pt x="2397" y="409"/>
                  </a:cubicBezTo>
                  <a:cubicBezTo>
                    <a:pt x="2397" y="409"/>
                    <a:pt x="2397" y="409"/>
                    <a:pt x="2397" y="409"/>
                  </a:cubicBezTo>
                  <a:cubicBezTo>
                    <a:pt x="2397" y="409"/>
                    <a:pt x="2397" y="409"/>
                    <a:pt x="2397" y="409"/>
                  </a:cubicBezTo>
                  <a:cubicBezTo>
                    <a:pt x="2397" y="409"/>
                    <a:pt x="2398" y="408"/>
                    <a:pt x="2398" y="408"/>
                  </a:cubicBezTo>
                  <a:cubicBezTo>
                    <a:pt x="2398" y="408"/>
                    <a:pt x="2398" y="408"/>
                    <a:pt x="2398" y="408"/>
                  </a:cubicBezTo>
                  <a:cubicBezTo>
                    <a:pt x="2398" y="408"/>
                    <a:pt x="2398" y="409"/>
                    <a:pt x="2398" y="408"/>
                  </a:cubicBezTo>
                  <a:cubicBezTo>
                    <a:pt x="2399" y="408"/>
                    <a:pt x="2399" y="408"/>
                    <a:pt x="2399" y="407"/>
                  </a:cubicBezTo>
                  <a:cubicBezTo>
                    <a:pt x="2399" y="407"/>
                    <a:pt x="2399" y="408"/>
                    <a:pt x="2399" y="408"/>
                  </a:cubicBezTo>
                  <a:cubicBezTo>
                    <a:pt x="2399" y="408"/>
                    <a:pt x="2400" y="408"/>
                    <a:pt x="2400" y="408"/>
                  </a:cubicBezTo>
                  <a:cubicBezTo>
                    <a:pt x="2400" y="408"/>
                    <a:pt x="2400" y="409"/>
                    <a:pt x="2400" y="409"/>
                  </a:cubicBezTo>
                  <a:cubicBezTo>
                    <a:pt x="2400" y="409"/>
                    <a:pt x="2400" y="408"/>
                    <a:pt x="2400" y="408"/>
                  </a:cubicBezTo>
                  <a:cubicBezTo>
                    <a:pt x="2400" y="408"/>
                    <a:pt x="2400" y="409"/>
                    <a:pt x="2401" y="409"/>
                  </a:cubicBezTo>
                  <a:cubicBezTo>
                    <a:pt x="2401" y="409"/>
                    <a:pt x="2401" y="409"/>
                    <a:pt x="2401" y="409"/>
                  </a:cubicBezTo>
                  <a:cubicBezTo>
                    <a:pt x="2401" y="409"/>
                    <a:pt x="2401" y="408"/>
                    <a:pt x="2401" y="408"/>
                  </a:cubicBezTo>
                  <a:cubicBezTo>
                    <a:pt x="2402" y="408"/>
                    <a:pt x="2402" y="409"/>
                    <a:pt x="2402" y="409"/>
                  </a:cubicBezTo>
                  <a:cubicBezTo>
                    <a:pt x="2402" y="409"/>
                    <a:pt x="2402" y="409"/>
                    <a:pt x="2402" y="409"/>
                  </a:cubicBezTo>
                  <a:cubicBezTo>
                    <a:pt x="2402" y="409"/>
                    <a:pt x="2402" y="409"/>
                    <a:pt x="2403" y="409"/>
                  </a:cubicBezTo>
                  <a:cubicBezTo>
                    <a:pt x="2403" y="409"/>
                    <a:pt x="2403" y="409"/>
                    <a:pt x="2403" y="409"/>
                  </a:cubicBezTo>
                  <a:cubicBezTo>
                    <a:pt x="2403" y="409"/>
                    <a:pt x="2403" y="409"/>
                    <a:pt x="2403" y="408"/>
                  </a:cubicBezTo>
                  <a:cubicBezTo>
                    <a:pt x="2403" y="408"/>
                    <a:pt x="2403" y="408"/>
                    <a:pt x="2404" y="408"/>
                  </a:cubicBezTo>
                  <a:cubicBezTo>
                    <a:pt x="2404" y="408"/>
                    <a:pt x="2404" y="408"/>
                    <a:pt x="2404" y="408"/>
                  </a:cubicBezTo>
                  <a:cubicBezTo>
                    <a:pt x="2404" y="409"/>
                    <a:pt x="2404" y="409"/>
                    <a:pt x="2404" y="408"/>
                  </a:cubicBezTo>
                  <a:cubicBezTo>
                    <a:pt x="2404" y="408"/>
                    <a:pt x="2405" y="408"/>
                    <a:pt x="2405" y="408"/>
                  </a:cubicBezTo>
                  <a:cubicBezTo>
                    <a:pt x="2405" y="408"/>
                    <a:pt x="2405" y="408"/>
                    <a:pt x="2405" y="408"/>
                  </a:cubicBezTo>
                  <a:cubicBezTo>
                    <a:pt x="2405" y="408"/>
                    <a:pt x="2405" y="409"/>
                    <a:pt x="2405" y="409"/>
                  </a:cubicBezTo>
                  <a:cubicBezTo>
                    <a:pt x="2405" y="409"/>
                    <a:pt x="2406" y="409"/>
                    <a:pt x="2406" y="409"/>
                  </a:cubicBezTo>
                  <a:cubicBezTo>
                    <a:pt x="2406" y="408"/>
                    <a:pt x="2406" y="408"/>
                    <a:pt x="2406" y="408"/>
                  </a:cubicBezTo>
                  <a:cubicBezTo>
                    <a:pt x="2406" y="407"/>
                    <a:pt x="2406" y="408"/>
                    <a:pt x="2406" y="408"/>
                  </a:cubicBezTo>
                  <a:cubicBezTo>
                    <a:pt x="2407" y="408"/>
                    <a:pt x="2407" y="409"/>
                    <a:pt x="2407" y="409"/>
                  </a:cubicBezTo>
                  <a:cubicBezTo>
                    <a:pt x="2407" y="409"/>
                    <a:pt x="2407" y="408"/>
                    <a:pt x="2407" y="408"/>
                  </a:cubicBezTo>
                  <a:cubicBezTo>
                    <a:pt x="2407" y="408"/>
                    <a:pt x="2408" y="408"/>
                    <a:pt x="2408" y="408"/>
                  </a:cubicBezTo>
                  <a:cubicBezTo>
                    <a:pt x="2408" y="408"/>
                    <a:pt x="2408" y="408"/>
                    <a:pt x="2408" y="408"/>
                  </a:cubicBezTo>
                  <a:cubicBezTo>
                    <a:pt x="2408" y="408"/>
                    <a:pt x="2408" y="408"/>
                    <a:pt x="2408" y="408"/>
                  </a:cubicBezTo>
                  <a:cubicBezTo>
                    <a:pt x="2408" y="408"/>
                    <a:pt x="2408" y="408"/>
                    <a:pt x="2409" y="408"/>
                  </a:cubicBezTo>
                  <a:cubicBezTo>
                    <a:pt x="2409" y="408"/>
                    <a:pt x="2409" y="408"/>
                    <a:pt x="2409" y="408"/>
                  </a:cubicBezTo>
                  <a:cubicBezTo>
                    <a:pt x="2409" y="408"/>
                    <a:pt x="2409" y="408"/>
                    <a:pt x="2409" y="408"/>
                  </a:cubicBezTo>
                  <a:cubicBezTo>
                    <a:pt x="2410" y="408"/>
                    <a:pt x="2410" y="408"/>
                    <a:pt x="2410" y="408"/>
                  </a:cubicBezTo>
                  <a:cubicBezTo>
                    <a:pt x="2410" y="408"/>
                    <a:pt x="2410" y="408"/>
                    <a:pt x="2410" y="408"/>
                  </a:cubicBezTo>
                  <a:cubicBezTo>
                    <a:pt x="2410" y="408"/>
                    <a:pt x="2410" y="408"/>
                    <a:pt x="2411" y="408"/>
                  </a:cubicBezTo>
                  <a:cubicBezTo>
                    <a:pt x="2411" y="408"/>
                    <a:pt x="2411" y="408"/>
                    <a:pt x="2411" y="407"/>
                  </a:cubicBezTo>
                  <a:cubicBezTo>
                    <a:pt x="2411" y="407"/>
                    <a:pt x="2411" y="407"/>
                    <a:pt x="2411" y="407"/>
                  </a:cubicBezTo>
                  <a:cubicBezTo>
                    <a:pt x="2411" y="408"/>
                    <a:pt x="2411" y="408"/>
                    <a:pt x="2412" y="408"/>
                  </a:cubicBezTo>
                  <a:cubicBezTo>
                    <a:pt x="2412" y="408"/>
                    <a:pt x="2412" y="407"/>
                    <a:pt x="2412" y="407"/>
                  </a:cubicBezTo>
                  <a:cubicBezTo>
                    <a:pt x="2412" y="407"/>
                    <a:pt x="2412" y="408"/>
                    <a:pt x="2412" y="408"/>
                  </a:cubicBezTo>
                  <a:cubicBezTo>
                    <a:pt x="2413" y="408"/>
                    <a:pt x="2413" y="408"/>
                    <a:pt x="2413" y="407"/>
                  </a:cubicBezTo>
                  <a:cubicBezTo>
                    <a:pt x="2413" y="407"/>
                    <a:pt x="2413" y="407"/>
                    <a:pt x="2413" y="407"/>
                  </a:cubicBezTo>
                  <a:cubicBezTo>
                    <a:pt x="2413" y="407"/>
                    <a:pt x="2413" y="408"/>
                    <a:pt x="2413" y="408"/>
                  </a:cubicBezTo>
                  <a:cubicBezTo>
                    <a:pt x="2413" y="408"/>
                    <a:pt x="2414" y="407"/>
                    <a:pt x="2414" y="407"/>
                  </a:cubicBezTo>
                  <a:cubicBezTo>
                    <a:pt x="2414" y="407"/>
                    <a:pt x="2414" y="408"/>
                    <a:pt x="2414" y="408"/>
                  </a:cubicBezTo>
                  <a:cubicBezTo>
                    <a:pt x="2414" y="408"/>
                    <a:pt x="2414" y="407"/>
                    <a:pt x="2415" y="407"/>
                  </a:cubicBezTo>
                  <a:cubicBezTo>
                    <a:pt x="2415" y="407"/>
                    <a:pt x="2415" y="408"/>
                    <a:pt x="2415" y="408"/>
                  </a:cubicBezTo>
                  <a:cubicBezTo>
                    <a:pt x="2415" y="408"/>
                    <a:pt x="2415" y="408"/>
                    <a:pt x="2415" y="407"/>
                  </a:cubicBezTo>
                  <a:cubicBezTo>
                    <a:pt x="2415" y="407"/>
                    <a:pt x="2416" y="407"/>
                    <a:pt x="2416" y="407"/>
                  </a:cubicBezTo>
                  <a:cubicBezTo>
                    <a:pt x="2416" y="407"/>
                    <a:pt x="2416" y="407"/>
                    <a:pt x="2416" y="407"/>
                  </a:cubicBezTo>
                  <a:cubicBezTo>
                    <a:pt x="2416" y="407"/>
                    <a:pt x="2416" y="408"/>
                    <a:pt x="2416" y="407"/>
                  </a:cubicBezTo>
                  <a:cubicBezTo>
                    <a:pt x="2416" y="407"/>
                    <a:pt x="2417" y="407"/>
                    <a:pt x="2417" y="407"/>
                  </a:cubicBezTo>
                  <a:cubicBezTo>
                    <a:pt x="2417" y="407"/>
                    <a:pt x="2417" y="408"/>
                    <a:pt x="2417" y="408"/>
                  </a:cubicBezTo>
                  <a:cubicBezTo>
                    <a:pt x="2417" y="408"/>
                    <a:pt x="2417" y="408"/>
                    <a:pt x="2417" y="407"/>
                  </a:cubicBezTo>
                  <a:cubicBezTo>
                    <a:pt x="2418" y="407"/>
                    <a:pt x="2418" y="408"/>
                    <a:pt x="2418" y="408"/>
                  </a:cubicBezTo>
                  <a:cubicBezTo>
                    <a:pt x="2418" y="408"/>
                    <a:pt x="2418" y="407"/>
                    <a:pt x="2418" y="407"/>
                  </a:cubicBezTo>
                  <a:cubicBezTo>
                    <a:pt x="2418" y="407"/>
                    <a:pt x="2419" y="408"/>
                    <a:pt x="2419" y="408"/>
                  </a:cubicBezTo>
                  <a:cubicBezTo>
                    <a:pt x="2419" y="408"/>
                    <a:pt x="2419" y="408"/>
                    <a:pt x="2419" y="408"/>
                  </a:cubicBezTo>
                  <a:cubicBezTo>
                    <a:pt x="2419" y="408"/>
                    <a:pt x="2419" y="408"/>
                    <a:pt x="2419" y="408"/>
                  </a:cubicBezTo>
                  <a:cubicBezTo>
                    <a:pt x="2419" y="408"/>
                    <a:pt x="2419" y="408"/>
                    <a:pt x="2420" y="408"/>
                  </a:cubicBezTo>
                  <a:cubicBezTo>
                    <a:pt x="2420" y="408"/>
                    <a:pt x="2420" y="408"/>
                    <a:pt x="2420" y="408"/>
                  </a:cubicBezTo>
                  <a:cubicBezTo>
                    <a:pt x="2420" y="408"/>
                    <a:pt x="2420" y="408"/>
                    <a:pt x="2420" y="408"/>
                  </a:cubicBezTo>
                  <a:cubicBezTo>
                    <a:pt x="2421" y="408"/>
                    <a:pt x="2421" y="408"/>
                    <a:pt x="2421" y="408"/>
                  </a:cubicBezTo>
                  <a:cubicBezTo>
                    <a:pt x="2421" y="408"/>
                    <a:pt x="2421" y="407"/>
                    <a:pt x="2421" y="407"/>
                  </a:cubicBezTo>
                  <a:cubicBezTo>
                    <a:pt x="2421" y="407"/>
                    <a:pt x="2421" y="409"/>
                    <a:pt x="2421" y="409"/>
                  </a:cubicBezTo>
                  <a:cubicBezTo>
                    <a:pt x="2421" y="409"/>
                    <a:pt x="2422" y="408"/>
                    <a:pt x="2422" y="408"/>
                  </a:cubicBezTo>
                  <a:cubicBezTo>
                    <a:pt x="2422" y="408"/>
                    <a:pt x="2422" y="408"/>
                    <a:pt x="2422" y="408"/>
                  </a:cubicBezTo>
                  <a:cubicBezTo>
                    <a:pt x="2422" y="408"/>
                    <a:pt x="2422" y="408"/>
                    <a:pt x="2423" y="407"/>
                  </a:cubicBezTo>
                  <a:cubicBezTo>
                    <a:pt x="2423" y="407"/>
                    <a:pt x="2423" y="408"/>
                    <a:pt x="2423" y="408"/>
                  </a:cubicBezTo>
                  <a:cubicBezTo>
                    <a:pt x="2423" y="408"/>
                    <a:pt x="2423" y="408"/>
                    <a:pt x="2423" y="408"/>
                  </a:cubicBezTo>
                  <a:cubicBezTo>
                    <a:pt x="2423" y="408"/>
                    <a:pt x="2424" y="408"/>
                    <a:pt x="2424" y="407"/>
                  </a:cubicBezTo>
                  <a:cubicBezTo>
                    <a:pt x="2424" y="407"/>
                    <a:pt x="2424" y="407"/>
                    <a:pt x="2424" y="407"/>
                  </a:cubicBezTo>
                  <a:cubicBezTo>
                    <a:pt x="2424" y="407"/>
                    <a:pt x="2424" y="407"/>
                    <a:pt x="2424" y="407"/>
                  </a:cubicBezTo>
                  <a:cubicBezTo>
                    <a:pt x="2424" y="407"/>
                    <a:pt x="2425" y="407"/>
                    <a:pt x="2425" y="407"/>
                  </a:cubicBezTo>
                  <a:cubicBezTo>
                    <a:pt x="2425" y="407"/>
                    <a:pt x="2425" y="407"/>
                    <a:pt x="2425" y="407"/>
                  </a:cubicBezTo>
                  <a:cubicBezTo>
                    <a:pt x="2425" y="407"/>
                    <a:pt x="2425" y="408"/>
                    <a:pt x="2425" y="408"/>
                  </a:cubicBezTo>
                  <a:cubicBezTo>
                    <a:pt x="2426" y="408"/>
                    <a:pt x="2426" y="407"/>
                    <a:pt x="2426" y="407"/>
                  </a:cubicBezTo>
                  <a:cubicBezTo>
                    <a:pt x="2426" y="407"/>
                    <a:pt x="2426" y="407"/>
                    <a:pt x="2426" y="407"/>
                  </a:cubicBezTo>
                  <a:cubicBezTo>
                    <a:pt x="2426" y="407"/>
                    <a:pt x="2426" y="407"/>
                    <a:pt x="2426" y="407"/>
                  </a:cubicBezTo>
                  <a:cubicBezTo>
                    <a:pt x="2427" y="407"/>
                    <a:pt x="2427" y="407"/>
                    <a:pt x="2427" y="407"/>
                  </a:cubicBezTo>
                  <a:cubicBezTo>
                    <a:pt x="2427" y="407"/>
                    <a:pt x="2427" y="407"/>
                    <a:pt x="2427" y="407"/>
                  </a:cubicBezTo>
                  <a:cubicBezTo>
                    <a:pt x="2427" y="407"/>
                    <a:pt x="2427" y="407"/>
                    <a:pt x="2428" y="407"/>
                  </a:cubicBezTo>
                  <a:cubicBezTo>
                    <a:pt x="2428" y="407"/>
                    <a:pt x="2428" y="407"/>
                    <a:pt x="2428" y="407"/>
                  </a:cubicBezTo>
                  <a:cubicBezTo>
                    <a:pt x="2428" y="407"/>
                    <a:pt x="2428" y="407"/>
                    <a:pt x="2428" y="407"/>
                  </a:cubicBezTo>
                  <a:cubicBezTo>
                    <a:pt x="2429" y="407"/>
                    <a:pt x="2429" y="407"/>
                    <a:pt x="2429" y="407"/>
                  </a:cubicBezTo>
                  <a:cubicBezTo>
                    <a:pt x="2429" y="407"/>
                    <a:pt x="2429" y="407"/>
                    <a:pt x="2429" y="407"/>
                  </a:cubicBezTo>
                  <a:cubicBezTo>
                    <a:pt x="2429" y="407"/>
                    <a:pt x="2429" y="406"/>
                    <a:pt x="2429" y="406"/>
                  </a:cubicBezTo>
                  <a:cubicBezTo>
                    <a:pt x="2429" y="406"/>
                    <a:pt x="2430" y="406"/>
                    <a:pt x="2430" y="406"/>
                  </a:cubicBezTo>
                  <a:cubicBezTo>
                    <a:pt x="2430" y="406"/>
                    <a:pt x="2430" y="406"/>
                    <a:pt x="2430" y="406"/>
                  </a:cubicBezTo>
                  <a:cubicBezTo>
                    <a:pt x="2430" y="406"/>
                    <a:pt x="2430" y="406"/>
                    <a:pt x="2431" y="406"/>
                  </a:cubicBezTo>
                  <a:cubicBezTo>
                    <a:pt x="2431" y="406"/>
                    <a:pt x="2431" y="406"/>
                    <a:pt x="2431" y="406"/>
                  </a:cubicBezTo>
                  <a:cubicBezTo>
                    <a:pt x="2431" y="406"/>
                    <a:pt x="2431" y="406"/>
                    <a:pt x="2431" y="406"/>
                  </a:cubicBezTo>
                  <a:cubicBezTo>
                    <a:pt x="2431" y="406"/>
                    <a:pt x="2432" y="406"/>
                    <a:pt x="2432" y="406"/>
                  </a:cubicBezTo>
                  <a:cubicBezTo>
                    <a:pt x="2432" y="406"/>
                    <a:pt x="2432" y="406"/>
                    <a:pt x="2432" y="406"/>
                  </a:cubicBezTo>
                  <a:cubicBezTo>
                    <a:pt x="2432" y="406"/>
                    <a:pt x="2432" y="406"/>
                    <a:pt x="2432" y="405"/>
                  </a:cubicBezTo>
                  <a:cubicBezTo>
                    <a:pt x="2432" y="405"/>
                    <a:pt x="2433" y="406"/>
                    <a:pt x="2433" y="406"/>
                  </a:cubicBezTo>
                  <a:cubicBezTo>
                    <a:pt x="2433" y="406"/>
                    <a:pt x="2433" y="406"/>
                    <a:pt x="2433" y="406"/>
                  </a:cubicBezTo>
                  <a:cubicBezTo>
                    <a:pt x="2433" y="406"/>
                    <a:pt x="2433" y="406"/>
                    <a:pt x="2433" y="406"/>
                  </a:cubicBezTo>
                  <a:cubicBezTo>
                    <a:pt x="2434" y="406"/>
                    <a:pt x="2434" y="406"/>
                    <a:pt x="2434" y="406"/>
                  </a:cubicBezTo>
                  <a:cubicBezTo>
                    <a:pt x="2434" y="405"/>
                    <a:pt x="2434" y="405"/>
                    <a:pt x="2434" y="405"/>
                  </a:cubicBezTo>
                  <a:cubicBezTo>
                    <a:pt x="2434" y="406"/>
                    <a:pt x="2434" y="406"/>
                    <a:pt x="2434" y="406"/>
                  </a:cubicBezTo>
                  <a:cubicBezTo>
                    <a:pt x="2435" y="406"/>
                    <a:pt x="2435" y="406"/>
                    <a:pt x="2435" y="406"/>
                  </a:cubicBezTo>
                  <a:cubicBezTo>
                    <a:pt x="2435" y="406"/>
                    <a:pt x="2435" y="406"/>
                    <a:pt x="2435" y="405"/>
                  </a:cubicBezTo>
                  <a:cubicBezTo>
                    <a:pt x="2435" y="405"/>
                    <a:pt x="2435" y="405"/>
                    <a:pt x="2436" y="405"/>
                  </a:cubicBezTo>
                  <a:cubicBezTo>
                    <a:pt x="2436" y="405"/>
                    <a:pt x="2436" y="405"/>
                    <a:pt x="2436" y="405"/>
                  </a:cubicBezTo>
                  <a:cubicBezTo>
                    <a:pt x="2436" y="405"/>
                    <a:pt x="2436" y="405"/>
                    <a:pt x="2436" y="405"/>
                  </a:cubicBezTo>
                  <a:cubicBezTo>
                    <a:pt x="2437" y="405"/>
                    <a:pt x="2437" y="405"/>
                    <a:pt x="2437" y="405"/>
                  </a:cubicBezTo>
                  <a:cubicBezTo>
                    <a:pt x="2437" y="405"/>
                    <a:pt x="2437" y="405"/>
                    <a:pt x="2437" y="405"/>
                  </a:cubicBezTo>
                  <a:cubicBezTo>
                    <a:pt x="2437" y="405"/>
                    <a:pt x="2437" y="405"/>
                    <a:pt x="2437" y="405"/>
                  </a:cubicBezTo>
                  <a:cubicBezTo>
                    <a:pt x="2438" y="405"/>
                    <a:pt x="2438" y="405"/>
                    <a:pt x="2438" y="405"/>
                  </a:cubicBezTo>
                  <a:cubicBezTo>
                    <a:pt x="2438" y="406"/>
                    <a:pt x="2438" y="405"/>
                    <a:pt x="2438" y="405"/>
                  </a:cubicBezTo>
                  <a:cubicBezTo>
                    <a:pt x="2438" y="405"/>
                    <a:pt x="2438" y="405"/>
                    <a:pt x="2439" y="405"/>
                  </a:cubicBezTo>
                  <a:cubicBezTo>
                    <a:pt x="2439" y="405"/>
                    <a:pt x="2439" y="405"/>
                    <a:pt x="2439" y="405"/>
                  </a:cubicBezTo>
                  <a:cubicBezTo>
                    <a:pt x="2439" y="405"/>
                    <a:pt x="2439" y="405"/>
                    <a:pt x="2439" y="405"/>
                  </a:cubicBezTo>
                  <a:cubicBezTo>
                    <a:pt x="2439" y="405"/>
                    <a:pt x="2440" y="405"/>
                    <a:pt x="2440" y="405"/>
                  </a:cubicBezTo>
                  <a:cubicBezTo>
                    <a:pt x="2440" y="405"/>
                    <a:pt x="2440" y="405"/>
                    <a:pt x="2440" y="405"/>
                  </a:cubicBezTo>
                  <a:cubicBezTo>
                    <a:pt x="2440" y="405"/>
                    <a:pt x="2440" y="405"/>
                    <a:pt x="2440" y="405"/>
                  </a:cubicBezTo>
                  <a:cubicBezTo>
                    <a:pt x="2440" y="405"/>
                    <a:pt x="2441" y="405"/>
                    <a:pt x="2441" y="405"/>
                  </a:cubicBezTo>
                  <a:cubicBezTo>
                    <a:pt x="2441" y="405"/>
                    <a:pt x="2441" y="405"/>
                    <a:pt x="2441" y="405"/>
                  </a:cubicBezTo>
                  <a:cubicBezTo>
                    <a:pt x="2441" y="405"/>
                    <a:pt x="2441" y="405"/>
                    <a:pt x="2442" y="405"/>
                  </a:cubicBezTo>
                  <a:cubicBezTo>
                    <a:pt x="2442" y="405"/>
                    <a:pt x="2442" y="405"/>
                    <a:pt x="2442" y="405"/>
                  </a:cubicBezTo>
                  <a:cubicBezTo>
                    <a:pt x="2442" y="405"/>
                    <a:pt x="2442" y="405"/>
                    <a:pt x="2442" y="405"/>
                  </a:cubicBezTo>
                  <a:cubicBezTo>
                    <a:pt x="2442" y="405"/>
                    <a:pt x="2442" y="406"/>
                    <a:pt x="2442" y="406"/>
                  </a:cubicBezTo>
                  <a:cubicBezTo>
                    <a:pt x="2443" y="406"/>
                    <a:pt x="2443" y="405"/>
                    <a:pt x="2443" y="405"/>
                  </a:cubicBezTo>
                  <a:cubicBezTo>
                    <a:pt x="2443" y="405"/>
                    <a:pt x="2443" y="405"/>
                    <a:pt x="2443" y="405"/>
                  </a:cubicBezTo>
                  <a:cubicBezTo>
                    <a:pt x="2443" y="405"/>
                    <a:pt x="2444" y="405"/>
                    <a:pt x="2444" y="405"/>
                  </a:cubicBezTo>
                  <a:cubicBezTo>
                    <a:pt x="2444" y="405"/>
                    <a:pt x="2444" y="405"/>
                    <a:pt x="2444" y="405"/>
                  </a:cubicBezTo>
                  <a:cubicBezTo>
                    <a:pt x="2444" y="405"/>
                    <a:pt x="2444" y="405"/>
                    <a:pt x="2444" y="405"/>
                  </a:cubicBezTo>
                  <a:cubicBezTo>
                    <a:pt x="2445" y="405"/>
                    <a:pt x="2445" y="405"/>
                    <a:pt x="2445" y="405"/>
                  </a:cubicBezTo>
                  <a:cubicBezTo>
                    <a:pt x="2445" y="405"/>
                    <a:pt x="2445" y="405"/>
                    <a:pt x="2445" y="405"/>
                  </a:cubicBezTo>
                  <a:cubicBezTo>
                    <a:pt x="2445" y="405"/>
                    <a:pt x="2445" y="405"/>
                    <a:pt x="2445" y="405"/>
                  </a:cubicBezTo>
                  <a:cubicBezTo>
                    <a:pt x="2446" y="406"/>
                    <a:pt x="2446" y="405"/>
                    <a:pt x="2446" y="405"/>
                  </a:cubicBezTo>
                  <a:cubicBezTo>
                    <a:pt x="2446" y="405"/>
                    <a:pt x="2446" y="405"/>
                    <a:pt x="2446" y="405"/>
                  </a:cubicBezTo>
                  <a:cubicBezTo>
                    <a:pt x="2446" y="405"/>
                    <a:pt x="2446" y="405"/>
                    <a:pt x="2447" y="405"/>
                  </a:cubicBezTo>
                  <a:cubicBezTo>
                    <a:pt x="2447" y="406"/>
                    <a:pt x="2447" y="406"/>
                    <a:pt x="2447" y="406"/>
                  </a:cubicBezTo>
                  <a:cubicBezTo>
                    <a:pt x="2447" y="406"/>
                    <a:pt x="2447" y="406"/>
                    <a:pt x="2447" y="406"/>
                  </a:cubicBezTo>
                  <a:cubicBezTo>
                    <a:pt x="2448" y="406"/>
                    <a:pt x="2448" y="406"/>
                    <a:pt x="2448" y="406"/>
                  </a:cubicBezTo>
                  <a:cubicBezTo>
                    <a:pt x="2448" y="406"/>
                    <a:pt x="2448" y="405"/>
                    <a:pt x="2448" y="405"/>
                  </a:cubicBezTo>
                  <a:cubicBezTo>
                    <a:pt x="2448" y="405"/>
                    <a:pt x="2448" y="406"/>
                    <a:pt x="2448" y="406"/>
                  </a:cubicBezTo>
                  <a:cubicBezTo>
                    <a:pt x="2448" y="406"/>
                    <a:pt x="2449" y="406"/>
                    <a:pt x="2449" y="406"/>
                  </a:cubicBezTo>
                  <a:cubicBezTo>
                    <a:pt x="2449" y="406"/>
                    <a:pt x="2449" y="405"/>
                    <a:pt x="2449" y="405"/>
                  </a:cubicBezTo>
                  <a:cubicBezTo>
                    <a:pt x="2449" y="405"/>
                    <a:pt x="2449" y="405"/>
                    <a:pt x="2450" y="405"/>
                  </a:cubicBezTo>
                  <a:cubicBezTo>
                    <a:pt x="2450" y="405"/>
                    <a:pt x="2450" y="405"/>
                    <a:pt x="2450" y="405"/>
                  </a:cubicBezTo>
                  <a:cubicBezTo>
                    <a:pt x="2450" y="406"/>
                    <a:pt x="2450" y="406"/>
                    <a:pt x="2450" y="406"/>
                  </a:cubicBezTo>
                  <a:cubicBezTo>
                    <a:pt x="2450" y="406"/>
                    <a:pt x="2450" y="406"/>
                    <a:pt x="2450" y="406"/>
                  </a:cubicBezTo>
                  <a:cubicBezTo>
                    <a:pt x="2451" y="406"/>
                    <a:pt x="2451" y="405"/>
                    <a:pt x="2451" y="405"/>
                  </a:cubicBezTo>
                  <a:cubicBezTo>
                    <a:pt x="2451" y="405"/>
                    <a:pt x="2451" y="405"/>
                    <a:pt x="2451" y="405"/>
                  </a:cubicBezTo>
                  <a:cubicBezTo>
                    <a:pt x="2451" y="405"/>
                    <a:pt x="2452" y="406"/>
                    <a:pt x="2452" y="406"/>
                  </a:cubicBezTo>
                  <a:cubicBezTo>
                    <a:pt x="2452" y="406"/>
                    <a:pt x="2452" y="406"/>
                    <a:pt x="2452" y="406"/>
                  </a:cubicBezTo>
                  <a:cubicBezTo>
                    <a:pt x="2452" y="406"/>
                    <a:pt x="2452" y="406"/>
                    <a:pt x="2452" y="406"/>
                  </a:cubicBezTo>
                  <a:cubicBezTo>
                    <a:pt x="2453" y="406"/>
                    <a:pt x="2453" y="406"/>
                    <a:pt x="2453" y="406"/>
                  </a:cubicBezTo>
                  <a:cubicBezTo>
                    <a:pt x="2453" y="406"/>
                    <a:pt x="2453" y="406"/>
                    <a:pt x="2453" y="406"/>
                  </a:cubicBezTo>
                  <a:cubicBezTo>
                    <a:pt x="2453" y="406"/>
                    <a:pt x="2453" y="406"/>
                    <a:pt x="2453" y="406"/>
                  </a:cubicBezTo>
                  <a:cubicBezTo>
                    <a:pt x="2454" y="406"/>
                    <a:pt x="2454" y="406"/>
                    <a:pt x="2454" y="406"/>
                  </a:cubicBezTo>
                  <a:cubicBezTo>
                    <a:pt x="2454" y="406"/>
                    <a:pt x="2454" y="406"/>
                    <a:pt x="2454" y="406"/>
                  </a:cubicBezTo>
                  <a:cubicBezTo>
                    <a:pt x="2454" y="406"/>
                    <a:pt x="2454" y="406"/>
                    <a:pt x="2455" y="406"/>
                  </a:cubicBezTo>
                  <a:cubicBezTo>
                    <a:pt x="2455" y="406"/>
                    <a:pt x="2455" y="406"/>
                    <a:pt x="2455" y="406"/>
                  </a:cubicBezTo>
                  <a:cubicBezTo>
                    <a:pt x="2455" y="406"/>
                    <a:pt x="2455" y="406"/>
                    <a:pt x="2455" y="406"/>
                  </a:cubicBezTo>
                  <a:cubicBezTo>
                    <a:pt x="2455" y="406"/>
                    <a:pt x="2455" y="406"/>
                    <a:pt x="2456" y="406"/>
                  </a:cubicBezTo>
                  <a:cubicBezTo>
                    <a:pt x="2456" y="406"/>
                    <a:pt x="2456" y="406"/>
                    <a:pt x="2456" y="406"/>
                  </a:cubicBezTo>
                  <a:cubicBezTo>
                    <a:pt x="2456" y="406"/>
                    <a:pt x="2456" y="405"/>
                    <a:pt x="2456" y="405"/>
                  </a:cubicBezTo>
                  <a:cubicBezTo>
                    <a:pt x="2456" y="405"/>
                    <a:pt x="2457" y="406"/>
                    <a:pt x="2457" y="406"/>
                  </a:cubicBezTo>
                  <a:cubicBezTo>
                    <a:pt x="2457" y="406"/>
                    <a:pt x="2457" y="407"/>
                    <a:pt x="2457" y="406"/>
                  </a:cubicBezTo>
                  <a:cubicBezTo>
                    <a:pt x="2457" y="406"/>
                    <a:pt x="2457" y="406"/>
                    <a:pt x="2458" y="405"/>
                  </a:cubicBezTo>
                  <a:cubicBezTo>
                    <a:pt x="2458" y="405"/>
                    <a:pt x="2458" y="406"/>
                    <a:pt x="2458" y="406"/>
                  </a:cubicBezTo>
                  <a:cubicBezTo>
                    <a:pt x="2458" y="406"/>
                    <a:pt x="2458" y="405"/>
                    <a:pt x="2458" y="405"/>
                  </a:cubicBezTo>
                  <a:cubicBezTo>
                    <a:pt x="2458" y="406"/>
                    <a:pt x="2458" y="406"/>
                    <a:pt x="2458" y="406"/>
                  </a:cubicBezTo>
                  <a:cubicBezTo>
                    <a:pt x="2459" y="407"/>
                    <a:pt x="2459" y="406"/>
                    <a:pt x="2459" y="406"/>
                  </a:cubicBezTo>
                  <a:cubicBezTo>
                    <a:pt x="2459" y="406"/>
                    <a:pt x="2459" y="405"/>
                    <a:pt x="2459" y="405"/>
                  </a:cubicBezTo>
                  <a:cubicBezTo>
                    <a:pt x="2459" y="405"/>
                    <a:pt x="2460" y="405"/>
                    <a:pt x="2460" y="405"/>
                  </a:cubicBezTo>
                  <a:cubicBezTo>
                    <a:pt x="2460" y="405"/>
                    <a:pt x="2460" y="405"/>
                    <a:pt x="2460" y="405"/>
                  </a:cubicBezTo>
                  <a:cubicBezTo>
                    <a:pt x="2460" y="406"/>
                    <a:pt x="2460" y="406"/>
                    <a:pt x="2460" y="406"/>
                  </a:cubicBezTo>
                  <a:cubicBezTo>
                    <a:pt x="2461" y="407"/>
                    <a:pt x="2461" y="406"/>
                    <a:pt x="2461" y="406"/>
                  </a:cubicBezTo>
                  <a:cubicBezTo>
                    <a:pt x="2461" y="406"/>
                    <a:pt x="2461" y="406"/>
                    <a:pt x="2461" y="406"/>
                  </a:cubicBezTo>
                  <a:cubicBezTo>
                    <a:pt x="2461" y="406"/>
                    <a:pt x="2461" y="406"/>
                    <a:pt x="2461" y="406"/>
                  </a:cubicBezTo>
                  <a:cubicBezTo>
                    <a:pt x="2462" y="406"/>
                    <a:pt x="2462" y="406"/>
                    <a:pt x="2462" y="406"/>
                  </a:cubicBezTo>
                  <a:cubicBezTo>
                    <a:pt x="2462" y="407"/>
                    <a:pt x="2462" y="407"/>
                    <a:pt x="2462" y="406"/>
                  </a:cubicBezTo>
                  <a:cubicBezTo>
                    <a:pt x="2462" y="406"/>
                    <a:pt x="2462" y="406"/>
                    <a:pt x="2463" y="406"/>
                  </a:cubicBezTo>
                  <a:cubicBezTo>
                    <a:pt x="2463" y="406"/>
                    <a:pt x="2463" y="406"/>
                    <a:pt x="2463" y="406"/>
                  </a:cubicBezTo>
                  <a:cubicBezTo>
                    <a:pt x="2463" y="406"/>
                    <a:pt x="2463" y="405"/>
                    <a:pt x="2463" y="405"/>
                  </a:cubicBezTo>
                  <a:cubicBezTo>
                    <a:pt x="2463" y="405"/>
                    <a:pt x="2463" y="406"/>
                    <a:pt x="2464" y="406"/>
                  </a:cubicBezTo>
                  <a:cubicBezTo>
                    <a:pt x="2464" y="406"/>
                    <a:pt x="2464" y="406"/>
                    <a:pt x="2464" y="406"/>
                  </a:cubicBezTo>
                  <a:cubicBezTo>
                    <a:pt x="2464" y="406"/>
                    <a:pt x="2464" y="406"/>
                    <a:pt x="2464" y="406"/>
                  </a:cubicBezTo>
                  <a:cubicBezTo>
                    <a:pt x="2465" y="406"/>
                    <a:pt x="2465" y="405"/>
                    <a:pt x="2465" y="405"/>
                  </a:cubicBezTo>
                  <a:cubicBezTo>
                    <a:pt x="2465" y="406"/>
                    <a:pt x="2465" y="406"/>
                    <a:pt x="2465" y="406"/>
                  </a:cubicBezTo>
                  <a:cubicBezTo>
                    <a:pt x="2465" y="407"/>
                    <a:pt x="2465" y="406"/>
                    <a:pt x="2466" y="406"/>
                  </a:cubicBezTo>
                  <a:cubicBezTo>
                    <a:pt x="2466" y="406"/>
                    <a:pt x="2466" y="406"/>
                    <a:pt x="2466" y="406"/>
                  </a:cubicBezTo>
                  <a:cubicBezTo>
                    <a:pt x="2466" y="406"/>
                    <a:pt x="2466" y="406"/>
                    <a:pt x="2466" y="406"/>
                  </a:cubicBezTo>
                  <a:cubicBezTo>
                    <a:pt x="2466" y="406"/>
                    <a:pt x="2466" y="405"/>
                    <a:pt x="2467" y="405"/>
                  </a:cubicBezTo>
                  <a:cubicBezTo>
                    <a:pt x="2467" y="405"/>
                    <a:pt x="2467" y="405"/>
                    <a:pt x="2467" y="405"/>
                  </a:cubicBezTo>
                  <a:cubicBezTo>
                    <a:pt x="2467" y="405"/>
                    <a:pt x="2467" y="405"/>
                    <a:pt x="2467" y="406"/>
                  </a:cubicBezTo>
                  <a:cubicBezTo>
                    <a:pt x="2467" y="406"/>
                    <a:pt x="2468" y="406"/>
                    <a:pt x="2468" y="406"/>
                  </a:cubicBezTo>
                  <a:cubicBezTo>
                    <a:pt x="2468" y="406"/>
                    <a:pt x="2468" y="406"/>
                    <a:pt x="2468" y="406"/>
                  </a:cubicBezTo>
                  <a:cubicBezTo>
                    <a:pt x="2468" y="406"/>
                    <a:pt x="2468" y="406"/>
                    <a:pt x="2469" y="405"/>
                  </a:cubicBezTo>
                  <a:cubicBezTo>
                    <a:pt x="2469" y="405"/>
                    <a:pt x="2469" y="405"/>
                    <a:pt x="2469" y="405"/>
                  </a:cubicBezTo>
                  <a:cubicBezTo>
                    <a:pt x="2469" y="405"/>
                    <a:pt x="2469" y="405"/>
                    <a:pt x="2469" y="405"/>
                  </a:cubicBezTo>
                  <a:cubicBezTo>
                    <a:pt x="2469" y="405"/>
                    <a:pt x="2469" y="405"/>
                    <a:pt x="2469" y="405"/>
                  </a:cubicBezTo>
                  <a:cubicBezTo>
                    <a:pt x="2470" y="405"/>
                    <a:pt x="2470" y="405"/>
                    <a:pt x="2470" y="405"/>
                  </a:cubicBezTo>
                  <a:cubicBezTo>
                    <a:pt x="2470" y="405"/>
                    <a:pt x="2470" y="405"/>
                    <a:pt x="2470" y="405"/>
                  </a:cubicBezTo>
                  <a:cubicBezTo>
                    <a:pt x="2470" y="405"/>
                    <a:pt x="2471" y="404"/>
                    <a:pt x="2471" y="404"/>
                  </a:cubicBezTo>
                  <a:cubicBezTo>
                    <a:pt x="2471" y="404"/>
                    <a:pt x="2471" y="404"/>
                    <a:pt x="2471" y="405"/>
                  </a:cubicBezTo>
                  <a:cubicBezTo>
                    <a:pt x="2471" y="405"/>
                    <a:pt x="2471" y="405"/>
                    <a:pt x="2471" y="405"/>
                  </a:cubicBezTo>
                  <a:cubicBezTo>
                    <a:pt x="2471" y="405"/>
                    <a:pt x="2471" y="405"/>
                    <a:pt x="2472" y="405"/>
                  </a:cubicBezTo>
                  <a:cubicBezTo>
                    <a:pt x="2472" y="405"/>
                    <a:pt x="2472" y="405"/>
                    <a:pt x="2472" y="405"/>
                  </a:cubicBezTo>
                  <a:cubicBezTo>
                    <a:pt x="2472" y="405"/>
                    <a:pt x="2472" y="405"/>
                    <a:pt x="2472" y="405"/>
                  </a:cubicBezTo>
                  <a:cubicBezTo>
                    <a:pt x="2473" y="405"/>
                    <a:pt x="2473" y="405"/>
                    <a:pt x="2473" y="405"/>
                  </a:cubicBezTo>
                  <a:cubicBezTo>
                    <a:pt x="2473" y="405"/>
                    <a:pt x="2473" y="405"/>
                    <a:pt x="2473" y="405"/>
                  </a:cubicBezTo>
                  <a:cubicBezTo>
                    <a:pt x="2473" y="405"/>
                    <a:pt x="2473" y="405"/>
                    <a:pt x="2474" y="405"/>
                  </a:cubicBezTo>
                  <a:cubicBezTo>
                    <a:pt x="2474" y="405"/>
                    <a:pt x="2474" y="405"/>
                    <a:pt x="2474" y="405"/>
                  </a:cubicBezTo>
                  <a:cubicBezTo>
                    <a:pt x="2474" y="405"/>
                    <a:pt x="2474" y="405"/>
                    <a:pt x="2474" y="405"/>
                  </a:cubicBezTo>
                  <a:cubicBezTo>
                    <a:pt x="2474" y="405"/>
                    <a:pt x="2474" y="405"/>
                    <a:pt x="2475" y="405"/>
                  </a:cubicBezTo>
                  <a:cubicBezTo>
                    <a:pt x="2475" y="405"/>
                    <a:pt x="2475" y="406"/>
                    <a:pt x="2475" y="406"/>
                  </a:cubicBezTo>
                  <a:cubicBezTo>
                    <a:pt x="2475" y="406"/>
                    <a:pt x="2475" y="406"/>
                    <a:pt x="2475" y="406"/>
                  </a:cubicBezTo>
                  <a:cubicBezTo>
                    <a:pt x="2475" y="406"/>
                    <a:pt x="2476" y="406"/>
                    <a:pt x="2476" y="406"/>
                  </a:cubicBezTo>
                  <a:cubicBezTo>
                    <a:pt x="2476" y="406"/>
                    <a:pt x="2476" y="406"/>
                    <a:pt x="2476" y="406"/>
                  </a:cubicBezTo>
                  <a:cubicBezTo>
                    <a:pt x="2476" y="406"/>
                    <a:pt x="2476" y="406"/>
                    <a:pt x="2477" y="406"/>
                  </a:cubicBezTo>
                  <a:cubicBezTo>
                    <a:pt x="2477" y="406"/>
                    <a:pt x="2477" y="406"/>
                    <a:pt x="2477" y="406"/>
                  </a:cubicBezTo>
                  <a:cubicBezTo>
                    <a:pt x="2477" y="406"/>
                    <a:pt x="2477" y="405"/>
                    <a:pt x="2477" y="405"/>
                  </a:cubicBezTo>
                  <a:cubicBezTo>
                    <a:pt x="2477" y="405"/>
                    <a:pt x="2477" y="406"/>
                    <a:pt x="2477" y="406"/>
                  </a:cubicBezTo>
                  <a:cubicBezTo>
                    <a:pt x="2478" y="406"/>
                    <a:pt x="2478" y="406"/>
                    <a:pt x="2478" y="406"/>
                  </a:cubicBezTo>
                  <a:cubicBezTo>
                    <a:pt x="2478" y="406"/>
                    <a:pt x="2478" y="406"/>
                    <a:pt x="2478" y="406"/>
                  </a:cubicBezTo>
                  <a:cubicBezTo>
                    <a:pt x="2478" y="406"/>
                    <a:pt x="2479" y="405"/>
                    <a:pt x="2479" y="405"/>
                  </a:cubicBezTo>
                  <a:cubicBezTo>
                    <a:pt x="2479" y="405"/>
                    <a:pt x="2479" y="406"/>
                    <a:pt x="2479" y="406"/>
                  </a:cubicBezTo>
                  <a:cubicBezTo>
                    <a:pt x="2479" y="406"/>
                    <a:pt x="2479" y="406"/>
                    <a:pt x="2479" y="406"/>
                  </a:cubicBezTo>
                  <a:cubicBezTo>
                    <a:pt x="2479" y="406"/>
                    <a:pt x="2479" y="406"/>
                    <a:pt x="2480" y="406"/>
                  </a:cubicBezTo>
                  <a:cubicBezTo>
                    <a:pt x="2480" y="406"/>
                    <a:pt x="2480" y="406"/>
                    <a:pt x="2480" y="406"/>
                  </a:cubicBezTo>
                  <a:cubicBezTo>
                    <a:pt x="2480" y="406"/>
                    <a:pt x="2480" y="406"/>
                    <a:pt x="2480" y="406"/>
                  </a:cubicBezTo>
                  <a:cubicBezTo>
                    <a:pt x="2481" y="407"/>
                    <a:pt x="2481" y="406"/>
                    <a:pt x="2481" y="406"/>
                  </a:cubicBezTo>
                  <a:cubicBezTo>
                    <a:pt x="2481" y="406"/>
                    <a:pt x="2481" y="407"/>
                    <a:pt x="2481" y="406"/>
                  </a:cubicBezTo>
                  <a:cubicBezTo>
                    <a:pt x="2481" y="406"/>
                    <a:pt x="2481" y="406"/>
                    <a:pt x="2482" y="406"/>
                  </a:cubicBezTo>
                  <a:cubicBezTo>
                    <a:pt x="2482" y="406"/>
                    <a:pt x="2482" y="406"/>
                    <a:pt x="2482" y="406"/>
                  </a:cubicBezTo>
                  <a:cubicBezTo>
                    <a:pt x="2482" y="406"/>
                    <a:pt x="2482" y="407"/>
                    <a:pt x="2482" y="406"/>
                  </a:cubicBezTo>
                  <a:cubicBezTo>
                    <a:pt x="2482" y="406"/>
                    <a:pt x="2482" y="406"/>
                    <a:pt x="2483" y="406"/>
                  </a:cubicBezTo>
                  <a:cubicBezTo>
                    <a:pt x="2483" y="406"/>
                    <a:pt x="2483" y="406"/>
                    <a:pt x="2483" y="406"/>
                  </a:cubicBezTo>
                  <a:cubicBezTo>
                    <a:pt x="2483" y="406"/>
                    <a:pt x="2483" y="406"/>
                    <a:pt x="2483" y="406"/>
                  </a:cubicBezTo>
                  <a:cubicBezTo>
                    <a:pt x="2483" y="406"/>
                    <a:pt x="2484" y="406"/>
                    <a:pt x="2484" y="406"/>
                  </a:cubicBezTo>
                  <a:cubicBezTo>
                    <a:pt x="2484" y="406"/>
                    <a:pt x="2484" y="406"/>
                    <a:pt x="2484" y="406"/>
                  </a:cubicBezTo>
                  <a:cubicBezTo>
                    <a:pt x="2484" y="406"/>
                    <a:pt x="2484" y="406"/>
                    <a:pt x="2484" y="406"/>
                  </a:cubicBezTo>
                  <a:cubicBezTo>
                    <a:pt x="2484" y="406"/>
                    <a:pt x="2485" y="406"/>
                    <a:pt x="2485" y="406"/>
                  </a:cubicBezTo>
                  <a:cubicBezTo>
                    <a:pt x="2485" y="406"/>
                    <a:pt x="2485" y="406"/>
                    <a:pt x="2485" y="406"/>
                  </a:cubicBezTo>
                  <a:cubicBezTo>
                    <a:pt x="2485" y="406"/>
                    <a:pt x="2485" y="406"/>
                    <a:pt x="2485" y="406"/>
                  </a:cubicBezTo>
                  <a:cubicBezTo>
                    <a:pt x="2486" y="407"/>
                    <a:pt x="2486" y="406"/>
                    <a:pt x="2486" y="406"/>
                  </a:cubicBezTo>
                  <a:cubicBezTo>
                    <a:pt x="2486" y="406"/>
                    <a:pt x="2486" y="407"/>
                    <a:pt x="2486" y="407"/>
                  </a:cubicBezTo>
                  <a:cubicBezTo>
                    <a:pt x="2486" y="407"/>
                    <a:pt x="2487" y="407"/>
                    <a:pt x="2487" y="407"/>
                  </a:cubicBezTo>
                  <a:cubicBezTo>
                    <a:pt x="2487" y="407"/>
                    <a:pt x="2487" y="407"/>
                    <a:pt x="2487" y="407"/>
                  </a:cubicBezTo>
                  <a:cubicBezTo>
                    <a:pt x="2487" y="407"/>
                    <a:pt x="2487" y="407"/>
                    <a:pt x="2487" y="407"/>
                  </a:cubicBezTo>
                  <a:cubicBezTo>
                    <a:pt x="2487" y="407"/>
                    <a:pt x="2488" y="406"/>
                    <a:pt x="2488" y="406"/>
                  </a:cubicBezTo>
                  <a:cubicBezTo>
                    <a:pt x="2488" y="406"/>
                    <a:pt x="2488" y="407"/>
                    <a:pt x="2488" y="407"/>
                  </a:cubicBezTo>
                  <a:cubicBezTo>
                    <a:pt x="2488" y="407"/>
                    <a:pt x="2488" y="407"/>
                    <a:pt x="2488" y="407"/>
                  </a:cubicBezTo>
                  <a:cubicBezTo>
                    <a:pt x="2489" y="407"/>
                    <a:pt x="2489" y="407"/>
                    <a:pt x="2489" y="407"/>
                  </a:cubicBezTo>
                  <a:cubicBezTo>
                    <a:pt x="2489" y="407"/>
                    <a:pt x="2489" y="407"/>
                    <a:pt x="2489" y="407"/>
                  </a:cubicBezTo>
                  <a:cubicBezTo>
                    <a:pt x="2489" y="407"/>
                    <a:pt x="2489" y="407"/>
                    <a:pt x="2490" y="407"/>
                  </a:cubicBezTo>
                  <a:cubicBezTo>
                    <a:pt x="2490" y="407"/>
                    <a:pt x="2490" y="408"/>
                    <a:pt x="2490" y="408"/>
                  </a:cubicBezTo>
                  <a:cubicBezTo>
                    <a:pt x="2490" y="408"/>
                    <a:pt x="2490" y="407"/>
                    <a:pt x="2490" y="407"/>
                  </a:cubicBezTo>
                  <a:cubicBezTo>
                    <a:pt x="2490" y="407"/>
                    <a:pt x="2490" y="407"/>
                    <a:pt x="2491" y="407"/>
                  </a:cubicBezTo>
                  <a:cubicBezTo>
                    <a:pt x="2491" y="407"/>
                    <a:pt x="2491" y="407"/>
                    <a:pt x="2491" y="407"/>
                  </a:cubicBezTo>
                  <a:cubicBezTo>
                    <a:pt x="2491" y="408"/>
                    <a:pt x="2491" y="408"/>
                    <a:pt x="2491" y="408"/>
                  </a:cubicBezTo>
                  <a:cubicBezTo>
                    <a:pt x="2492" y="408"/>
                    <a:pt x="2492" y="408"/>
                    <a:pt x="2492" y="408"/>
                  </a:cubicBezTo>
                  <a:cubicBezTo>
                    <a:pt x="2492" y="408"/>
                    <a:pt x="2492" y="407"/>
                    <a:pt x="2492" y="407"/>
                  </a:cubicBezTo>
                  <a:cubicBezTo>
                    <a:pt x="2492" y="407"/>
                    <a:pt x="2492" y="407"/>
                    <a:pt x="2492" y="407"/>
                  </a:cubicBezTo>
                  <a:cubicBezTo>
                    <a:pt x="2492" y="407"/>
                    <a:pt x="2493" y="407"/>
                    <a:pt x="2493" y="407"/>
                  </a:cubicBezTo>
                  <a:cubicBezTo>
                    <a:pt x="2493" y="408"/>
                    <a:pt x="2493" y="408"/>
                    <a:pt x="2493" y="408"/>
                  </a:cubicBezTo>
                  <a:cubicBezTo>
                    <a:pt x="2493" y="408"/>
                    <a:pt x="2493" y="407"/>
                    <a:pt x="2494" y="407"/>
                  </a:cubicBezTo>
                  <a:cubicBezTo>
                    <a:pt x="2494" y="407"/>
                    <a:pt x="2494" y="407"/>
                    <a:pt x="2494" y="407"/>
                  </a:cubicBezTo>
                  <a:cubicBezTo>
                    <a:pt x="2494" y="408"/>
                    <a:pt x="2494" y="408"/>
                    <a:pt x="2494" y="408"/>
                  </a:cubicBezTo>
                  <a:cubicBezTo>
                    <a:pt x="2494" y="408"/>
                    <a:pt x="2495" y="408"/>
                    <a:pt x="2495" y="408"/>
                  </a:cubicBezTo>
                  <a:cubicBezTo>
                    <a:pt x="2495" y="408"/>
                    <a:pt x="2495" y="408"/>
                    <a:pt x="2495" y="408"/>
                  </a:cubicBezTo>
                  <a:cubicBezTo>
                    <a:pt x="2495" y="408"/>
                    <a:pt x="2495" y="408"/>
                    <a:pt x="2495" y="408"/>
                  </a:cubicBezTo>
                  <a:cubicBezTo>
                    <a:pt x="2495" y="408"/>
                    <a:pt x="2496" y="408"/>
                    <a:pt x="2496" y="408"/>
                  </a:cubicBezTo>
                  <a:cubicBezTo>
                    <a:pt x="2496" y="408"/>
                    <a:pt x="2496" y="408"/>
                    <a:pt x="2496" y="408"/>
                  </a:cubicBezTo>
                  <a:cubicBezTo>
                    <a:pt x="2496" y="408"/>
                    <a:pt x="2496" y="408"/>
                    <a:pt x="2496" y="408"/>
                  </a:cubicBezTo>
                  <a:cubicBezTo>
                    <a:pt x="2497" y="408"/>
                    <a:pt x="2497" y="408"/>
                    <a:pt x="2497" y="408"/>
                  </a:cubicBezTo>
                  <a:cubicBezTo>
                    <a:pt x="2497" y="408"/>
                    <a:pt x="2497" y="408"/>
                    <a:pt x="2497" y="408"/>
                  </a:cubicBezTo>
                  <a:cubicBezTo>
                    <a:pt x="2497" y="408"/>
                    <a:pt x="2498" y="409"/>
                    <a:pt x="2498" y="409"/>
                  </a:cubicBezTo>
                  <a:cubicBezTo>
                    <a:pt x="2498" y="409"/>
                    <a:pt x="2498" y="408"/>
                    <a:pt x="2498" y="408"/>
                  </a:cubicBezTo>
                  <a:cubicBezTo>
                    <a:pt x="2498" y="408"/>
                    <a:pt x="2498" y="409"/>
                    <a:pt x="2498" y="409"/>
                  </a:cubicBezTo>
                  <a:cubicBezTo>
                    <a:pt x="2498" y="409"/>
                    <a:pt x="2498" y="409"/>
                    <a:pt x="2499" y="409"/>
                  </a:cubicBezTo>
                  <a:cubicBezTo>
                    <a:pt x="2499" y="409"/>
                    <a:pt x="2499" y="408"/>
                    <a:pt x="2499" y="408"/>
                  </a:cubicBezTo>
                  <a:cubicBezTo>
                    <a:pt x="2499" y="408"/>
                    <a:pt x="2499" y="408"/>
                    <a:pt x="2499" y="408"/>
                  </a:cubicBezTo>
                  <a:cubicBezTo>
                    <a:pt x="2500" y="408"/>
                    <a:pt x="2500" y="407"/>
                    <a:pt x="2500" y="407"/>
                  </a:cubicBezTo>
                  <a:cubicBezTo>
                    <a:pt x="2500" y="407"/>
                    <a:pt x="2500" y="408"/>
                    <a:pt x="2500" y="408"/>
                  </a:cubicBezTo>
                  <a:cubicBezTo>
                    <a:pt x="2500" y="408"/>
                    <a:pt x="2500" y="408"/>
                    <a:pt x="2500" y="408"/>
                  </a:cubicBezTo>
                  <a:cubicBezTo>
                    <a:pt x="2500" y="408"/>
                    <a:pt x="2501" y="408"/>
                    <a:pt x="2501" y="408"/>
                  </a:cubicBezTo>
                  <a:cubicBezTo>
                    <a:pt x="2501" y="408"/>
                    <a:pt x="2501" y="407"/>
                    <a:pt x="2501" y="407"/>
                  </a:cubicBezTo>
                  <a:cubicBezTo>
                    <a:pt x="2501" y="407"/>
                    <a:pt x="2501" y="408"/>
                    <a:pt x="2502" y="408"/>
                  </a:cubicBezTo>
                  <a:cubicBezTo>
                    <a:pt x="2502" y="408"/>
                    <a:pt x="2502" y="407"/>
                    <a:pt x="2502" y="407"/>
                  </a:cubicBezTo>
                  <a:cubicBezTo>
                    <a:pt x="2502" y="407"/>
                    <a:pt x="2502" y="407"/>
                    <a:pt x="2502" y="407"/>
                  </a:cubicBezTo>
                  <a:cubicBezTo>
                    <a:pt x="2502" y="408"/>
                    <a:pt x="2503" y="408"/>
                    <a:pt x="2503" y="408"/>
                  </a:cubicBezTo>
                  <a:cubicBezTo>
                    <a:pt x="2503" y="408"/>
                    <a:pt x="2503" y="407"/>
                    <a:pt x="2503" y="407"/>
                  </a:cubicBezTo>
                  <a:cubicBezTo>
                    <a:pt x="2503" y="407"/>
                    <a:pt x="2503" y="407"/>
                    <a:pt x="2503" y="407"/>
                  </a:cubicBezTo>
                  <a:cubicBezTo>
                    <a:pt x="2503" y="407"/>
                    <a:pt x="2504" y="407"/>
                    <a:pt x="2504" y="407"/>
                  </a:cubicBezTo>
                  <a:cubicBezTo>
                    <a:pt x="2504" y="407"/>
                    <a:pt x="2504" y="407"/>
                    <a:pt x="2504" y="407"/>
                  </a:cubicBezTo>
                  <a:cubicBezTo>
                    <a:pt x="2504" y="407"/>
                    <a:pt x="2504" y="407"/>
                    <a:pt x="2504" y="407"/>
                  </a:cubicBezTo>
                  <a:cubicBezTo>
                    <a:pt x="2505" y="407"/>
                    <a:pt x="2505" y="407"/>
                    <a:pt x="2505" y="407"/>
                  </a:cubicBezTo>
                  <a:cubicBezTo>
                    <a:pt x="2505" y="407"/>
                    <a:pt x="2505" y="407"/>
                    <a:pt x="2505" y="407"/>
                  </a:cubicBezTo>
                  <a:cubicBezTo>
                    <a:pt x="2505" y="407"/>
                    <a:pt x="2506" y="406"/>
                    <a:pt x="2506" y="406"/>
                  </a:cubicBezTo>
                  <a:cubicBezTo>
                    <a:pt x="2506" y="407"/>
                    <a:pt x="2506" y="407"/>
                    <a:pt x="2506" y="407"/>
                  </a:cubicBezTo>
                  <a:cubicBezTo>
                    <a:pt x="2506" y="407"/>
                    <a:pt x="2506" y="407"/>
                    <a:pt x="2506" y="407"/>
                  </a:cubicBezTo>
                  <a:cubicBezTo>
                    <a:pt x="2506" y="407"/>
                    <a:pt x="2506" y="407"/>
                    <a:pt x="2507" y="407"/>
                  </a:cubicBezTo>
                  <a:cubicBezTo>
                    <a:pt x="2507" y="407"/>
                    <a:pt x="2507" y="407"/>
                    <a:pt x="2507" y="407"/>
                  </a:cubicBezTo>
                  <a:cubicBezTo>
                    <a:pt x="2507" y="407"/>
                    <a:pt x="2507" y="407"/>
                    <a:pt x="2507" y="407"/>
                  </a:cubicBezTo>
                  <a:cubicBezTo>
                    <a:pt x="2508" y="407"/>
                    <a:pt x="2508" y="406"/>
                    <a:pt x="2508" y="406"/>
                  </a:cubicBezTo>
                  <a:cubicBezTo>
                    <a:pt x="2508" y="406"/>
                    <a:pt x="2508" y="406"/>
                    <a:pt x="2508" y="406"/>
                  </a:cubicBezTo>
                  <a:cubicBezTo>
                    <a:pt x="2508" y="406"/>
                    <a:pt x="2508" y="406"/>
                    <a:pt x="2508" y="406"/>
                  </a:cubicBezTo>
                  <a:cubicBezTo>
                    <a:pt x="2508" y="406"/>
                    <a:pt x="2509" y="405"/>
                    <a:pt x="2509" y="405"/>
                  </a:cubicBezTo>
                  <a:cubicBezTo>
                    <a:pt x="2509" y="406"/>
                    <a:pt x="2509" y="406"/>
                    <a:pt x="2509" y="406"/>
                  </a:cubicBezTo>
                  <a:cubicBezTo>
                    <a:pt x="2509" y="406"/>
                    <a:pt x="2509" y="406"/>
                    <a:pt x="2510" y="406"/>
                  </a:cubicBezTo>
                  <a:cubicBezTo>
                    <a:pt x="2510" y="406"/>
                    <a:pt x="2510" y="406"/>
                    <a:pt x="2510" y="406"/>
                  </a:cubicBezTo>
                  <a:cubicBezTo>
                    <a:pt x="2510" y="406"/>
                    <a:pt x="2510" y="406"/>
                    <a:pt x="2510" y="406"/>
                  </a:cubicBezTo>
                  <a:cubicBezTo>
                    <a:pt x="2510" y="406"/>
                    <a:pt x="2511" y="406"/>
                    <a:pt x="2511" y="406"/>
                  </a:cubicBezTo>
                  <a:cubicBezTo>
                    <a:pt x="2511" y="406"/>
                    <a:pt x="2511" y="406"/>
                    <a:pt x="2511" y="406"/>
                  </a:cubicBezTo>
                  <a:cubicBezTo>
                    <a:pt x="2511" y="406"/>
                    <a:pt x="2511" y="405"/>
                    <a:pt x="2511" y="405"/>
                  </a:cubicBezTo>
                  <a:cubicBezTo>
                    <a:pt x="2511" y="405"/>
                    <a:pt x="2512" y="406"/>
                    <a:pt x="2512" y="406"/>
                  </a:cubicBezTo>
                  <a:cubicBezTo>
                    <a:pt x="2512" y="406"/>
                    <a:pt x="2512" y="406"/>
                    <a:pt x="2512" y="406"/>
                  </a:cubicBezTo>
                  <a:cubicBezTo>
                    <a:pt x="2512" y="406"/>
                    <a:pt x="2512" y="407"/>
                    <a:pt x="2512" y="406"/>
                  </a:cubicBezTo>
                  <a:cubicBezTo>
                    <a:pt x="2513" y="406"/>
                    <a:pt x="2513" y="405"/>
                    <a:pt x="2513" y="405"/>
                  </a:cubicBezTo>
                  <a:cubicBezTo>
                    <a:pt x="2513" y="405"/>
                    <a:pt x="2513" y="406"/>
                    <a:pt x="2513" y="406"/>
                  </a:cubicBezTo>
                  <a:cubicBezTo>
                    <a:pt x="2513" y="406"/>
                    <a:pt x="2513" y="406"/>
                    <a:pt x="2513" y="406"/>
                  </a:cubicBezTo>
                  <a:cubicBezTo>
                    <a:pt x="2514" y="406"/>
                    <a:pt x="2514" y="406"/>
                    <a:pt x="2514" y="406"/>
                  </a:cubicBezTo>
                  <a:cubicBezTo>
                    <a:pt x="2514" y="406"/>
                    <a:pt x="2514" y="406"/>
                    <a:pt x="2514" y="406"/>
                  </a:cubicBezTo>
                  <a:cubicBezTo>
                    <a:pt x="2514" y="406"/>
                    <a:pt x="2514" y="405"/>
                    <a:pt x="2515" y="405"/>
                  </a:cubicBezTo>
                  <a:cubicBezTo>
                    <a:pt x="2515" y="405"/>
                    <a:pt x="2515" y="406"/>
                    <a:pt x="2515" y="406"/>
                  </a:cubicBezTo>
                  <a:cubicBezTo>
                    <a:pt x="2515" y="406"/>
                    <a:pt x="2515" y="405"/>
                    <a:pt x="2515" y="405"/>
                  </a:cubicBezTo>
                  <a:cubicBezTo>
                    <a:pt x="2516" y="405"/>
                    <a:pt x="2516" y="405"/>
                    <a:pt x="2516" y="405"/>
                  </a:cubicBezTo>
                  <a:cubicBezTo>
                    <a:pt x="2516" y="405"/>
                    <a:pt x="2516" y="405"/>
                    <a:pt x="2516" y="405"/>
                  </a:cubicBezTo>
                  <a:cubicBezTo>
                    <a:pt x="2516" y="406"/>
                    <a:pt x="2516" y="406"/>
                    <a:pt x="2516" y="406"/>
                  </a:cubicBezTo>
                  <a:cubicBezTo>
                    <a:pt x="2517" y="406"/>
                    <a:pt x="2517" y="405"/>
                    <a:pt x="2517" y="405"/>
                  </a:cubicBezTo>
                  <a:cubicBezTo>
                    <a:pt x="2517" y="405"/>
                    <a:pt x="2517" y="406"/>
                    <a:pt x="2517" y="406"/>
                  </a:cubicBezTo>
                  <a:cubicBezTo>
                    <a:pt x="2517" y="406"/>
                    <a:pt x="2517" y="405"/>
                    <a:pt x="2518" y="405"/>
                  </a:cubicBezTo>
                  <a:cubicBezTo>
                    <a:pt x="2518" y="405"/>
                    <a:pt x="2518" y="406"/>
                    <a:pt x="2518" y="406"/>
                  </a:cubicBezTo>
                  <a:cubicBezTo>
                    <a:pt x="2518" y="406"/>
                    <a:pt x="2518" y="406"/>
                    <a:pt x="2518" y="406"/>
                  </a:cubicBezTo>
                  <a:cubicBezTo>
                    <a:pt x="2518" y="406"/>
                    <a:pt x="2519" y="406"/>
                    <a:pt x="2519" y="406"/>
                  </a:cubicBezTo>
                  <a:cubicBezTo>
                    <a:pt x="2519" y="406"/>
                    <a:pt x="2519" y="405"/>
                    <a:pt x="2519" y="405"/>
                  </a:cubicBezTo>
                  <a:cubicBezTo>
                    <a:pt x="2519" y="405"/>
                    <a:pt x="2519" y="406"/>
                    <a:pt x="2519" y="406"/>
                  </a:cubicBezTo>
                  <a:cubicBezTo>
                    <a:pt x="2519" y="406"/>
                    <a:pt x="2520" y="406"/>
                    <a:pt x="2520" y="406"/>
                  </a:cubicBezTo>
                  <a:cubicBezTo>
                    <a:pt x="2520" y="406"/>
                    <a:pt x="2520" y="405"/>
                    <a:pt x="2520" y="405"/>
                  </a:cubicBezTo>
                  <a:cubicBezTo>
                    <a:pt x="2520" y="405"/>
                    <a:pt x="2520" y="406"/>
                    <a:pt x="2521" y="406"/>
                  </a:cubicBezTo>
                  <a:cubicBezTo>
                    <a:pt x="2521" y="406"/>
                    <a:pt x="2521" y="406"/>
                    <a:pt x="2521" y="406"/>
                  </a:cubicBezTo>
                  <a:cubicBezTo>
                    <a:pt x="2521" y="406"/>
                    <a:pt x="2521" y="406"/>
                    <a:pt x="2521" y="406"/>
                  </a:cubicBezTo>
                  <a:cubicBezTo>
                    <a:pt x="2521" y="406"/>
                    <a:pt x="2521" y="406"/>
                    <a:pt x="2521" y="406"/>
                  </a:cubicBezTo>
                  <a:cubicBezTo>
                    <a:pt x="2522" y="406"/>
                    <a:pt x="2522" y="405"/>
                    <a:pt x="2522" y="405"/>
                  </a:cubicBezTo>
                  <a:cubicBezTo>
                    <a:pt x="2522" y="405"/>
                    <a:pt x="2522" y="406"/>
                    <a:pt x="2522" y="406"/>
                  </a:cubicBezTo>
                  <a:cubicBezTo>
                    <a:pt x="2522" y="406"/>
                    <a:pt x="2523" y="406"/>
                    <a:pt x="2523" y="406"/>
                  </a:cubicBezTo>
                  <a:cubicBezTo>
                    <a:pt x="2523" y="406"/>
                    <a:pt x="2523" y="406"/>
                    <a:pt x="2523" y="406"/>
                  </a:cubicBezTo>
                  <a:cubicBezTo>
                    <a:pt x="2523" y="406"/>
                    <a:pt x="2523" y="406"/>
                    <a:pt x="2523" y="406"/>
                  </a:cubicBezTo>
                  <a:cubicBezTo>
                    <a:pt x="2524" y="406"/>
                    <a:pt x="2524" y="406"/>
                    <a:pt x="2524" y="406"/>
                  </a:cubicBezTo>
                  <a:cubicBezTo>
                    <a:pt x="2524" y="406"/>
                    <a:pt x="2524" y="407"/>
                    <a:pt x="2524" y="406"/>
                  </a:cubicBezTo>
                  <a:cubicBezTo>
                    <a:pt x="2524" y="406"/>
                    <a:pt x="2524" y="406"/>
                    <a:pt x="2524" y="406"/>
                  </a:cubicBezTo>
                  <a:cubicBezTo>
                    <a:pt x="2525" y="406"/>
                    <a:pt x="2525" y="406"/>
                    <a:pt x="2525" y="406"/>
                  </a:cubicBezTo>
                  <a:cubicBezTo>
                    <a:pt x="2525" y="406"/>
                    <a:pt x="2525" y="406"/>
                    <a:pt x="2525" y="406"/>
                  </a:cubicBezTo>
                  <a:cubicBezTo>
                    <a:pt x="2525" y="406"/>
                    <a:pt x="2525" y="406"/>
                    <a:pt x="2526" y="406"/>
                  </a:cubicBezTo>
                  <a:cubicBezTo>
                    <a:pt x="2526" y="406"/>
                    <a:pt x="2526" y="406"/>
                    <a:pt x="2526" y="406"/>
                  </a:cubicBezTo>
                  <a:cubicBezTo>
                    <a:pt x="2526" y="406"/>
                    <a:pt x="2526" y="406"/>
                    <a:pt x="2526" y="406"/>
                  </a:cubicBezTo>
                  <a:cubicBezTo>
                    <a:pt x="2527" y="406"/>
                    <a:pt x="2527" y="406"/>
                    <a:pt x="2527" y="406"/>
                  </a:cubicBezTo>
                  <a:cubicBezTo>
                    <a:pt x="2527" y="406"/>
                    <a:pt x="2527" y="406"/>
                    <a:pt x="2527" y="406"/>
                  </a:cubicBezTo>
                  <a:cubicBezTo>
                    <a:pt x="2527" y="406"/>
                    <a:pt x="2527" y="406"/>
                    <a:pt x="2527" y="406"/>
                  </a:cubicBezTo>
                  <a:cubicBezTo>
                    <a:pt x="2527" y="406"/>
                    <a:pt x="2528" y="406"/>
                    <a:pt x="2528" y="406"/>
                  </a:cubicBezTo>
                  <a:cubicBezTo>
                    <a:pt x="2528" y="406"/>
                    <a:pt x="2528" y="406"/>
                    <a:pt x="2528" y="406"/>
                  </a:cubicBezTo>
                  <a:cubicBezTo>
                    <a:pt x="2528" y="406"/>
                    <a:pt x="2528" y="406"/>
                    <a:pt x="2529" y="406"/>
                  </a:cubicBezTo>
                  <a:cubicBezTo>
                    <a:pt x="2529" y="406"/>
                    <a:pt x="2529" y="406"/>
                    <a:pt x="2529" y="406"/>
                  </a:cubicBezTo>
                  <a:cubicBezTo>
                    <a:pt x="2529" y="406"/>
                    <a:pt x="2529" y="406"/>
                    <a:pt x="2529" y="406"/>
                  </a:cubicBezTo>
                  <a:cubicBezTo>
                    <a:pt x="2529" y="406"/>
                    <a:pt x="2529" y="406"/>
                    <a:pt x="2529" y="406"/>
                  </a:cubicBezTo>
                  <a:cubicBezTo>
                    <a:pt x="2530" y="406"/>
                    <a:pt x="2530" y="406"/>
                    <a:pt x="2530" y="406"/>
                  </a:cubicBezTo>
                  <a:cubicBezTo>
                    <a:pt x="2530" y="406"/>
                    <a:pt x="2530" y="406"/>
                    <a:pt x="2530" y="406"/>
                  </a:cubicBezTo>
                  <a:cubicBezTo>
                    <a:pt x="2530" y="406"/>
                    <a:pt x="2531" y="406"/>
                    <a:pt x="2531" y="406"/>
                  </a:cubicBezTo>
                  <a:cubicBezTo>
                    <a:pt x="2531" y="406"/>
                    <a:pt x="2531" y="406"/>
                    <a:pt x="2531" y="406"/>
                  </a:cubicBezTo>
                  <a:cubicBezTo>
                    <a:pt x="2531" y="406"/>
                    <a:pt x="2531" y="406"/>
                    <a:pt x="2531" y="406"/>
                  </a:cubicBezTo>
                  <a:cubicBezTo>
                    <a:pt x="2532" y="406"/>
                    <a:pt x="2532" y="407"/>
                    <a:pt x="2532" y="407"/>
                  </a:cubicBezTo>
                  <a:cubicBezTo>
                    <a:pt x="2532" y="407"/>
                    <a:pt x="2532" y="406"/>
                    <a:pt x="2532" y="406"/>
                  </a:cubicBezTo>
                  <a:cubicBezTo>
                    <a:pt x="2532" y="406"/>
                    <a:pt x="2532" y="406"/>
                    <a:pt x="2532" y="406"/>
                  </a:cubicBezTo>
                  <a:cubicBezTo>
                    <a:pt x="2533" y="405"/>
                    <a:pt x="2533" y="406"/>
                    <a:pt x="2533" y="406"/>
                  </a:cubicBezTo>
                  <a:cubicBezTo>
                    <a:pt x="2533" y="406"/>
                    <a:pt x="2533" y="406"/>
                    <a:pt x="2533" y="406"/>
                  </a:cubicBezTo>
                  <a:cubicBezTo>
                    <a:pt x="2533" y="406"/>
                    <a:pt x="2533" y="406"/>
                    <a:pt x="2534" y="406"/>
                  </a:cubicBezTo>
                  <a:cubicBezTo>
                    <a:pt x="2534" y="406"/>
                    <a:pt x="2534" y="406"/>
                    <a:pt x="2534" y="406"/>
                  </a:cubicBezTo>
                  <a:cubicBezTo>
                    <a:pt x="2534" y="406"/>
                    <a:pt x="2534" y="406"/>
                    <a:pt x="2534" y="406"/>
                  </a:cubicBezTo>
                  <a:cubicBezTo>
                    <a:pt x="2535" y="406"/>
                    <a:pt x="2535" y="406"/>
                    <a:pt x="2535" y="406"/>
                  </a:cubicBezTo>
                  <a:cubicBezTo>
                    <a:pt x="2535" y="406"/>
                    <a:pt x="2535" y="406"/>
                    <a:pt x="2535" y="406"/>
                  </a:cubicBezTo>
                  <a:cubicBezTo>
                    <a:pt x="2535" y="406"/>
                    <a:pt x="2535" y="406"/>
                    <a:pt x="2535" y="406"/>
                  </a:cubicBezTo>
                  <a:cubicBezTo>
                    <a:pt x="2535" y="406"/>
                    <a:pt x="2536" y="406"/>
                    <a:pt x="2536" y="406"/>
                  </a:cubicBezTo>
                  <a:cubicBezTo>
                    <a:pt x="2536" y="406"/>
                    <a:pt x="2536" y="406"/>
                    <a:pt x="2536" y="406"/>
                  </a:cubicBezTo>
                  <a:cubicBezTo>
                    <a:pt x="2536" y="406"/>
                    <a:pt x="2536" y="406"/>
                    <a:pt x="2537" y="406"/>
                  </a:cubicBezTo>
                  <a:cubicBezTo>
                    <a:pt x="2537" y="406"/>
                    <a:pt x="2537" y="407"/>
                    <a:pt x="2537" y="406"/>
                  </a:cubicBezTo>
                  <a:cubicBezTo>
                    <a:pt x="2537" y="406"/>
                    <a:pt x="2537" y="406"/>
                    <a:pt x="2537" y="406"/>
                  </a:cubicBezTo>
                  <a:cubicBezTo>
                    <a:pt x="2537" y="406"/>
                    <a:pt x="2537" y="406"/>
                    <a:pt x="2537" y="406"/>
                  </a:cubicBezTo>
                  <a:cubicBezTo>
                    <a:pt x="2538" y="406"/>
                    <a:pt x="2538" y="406"/>
                    <a:pt x="2538" y="406"/>
                  </a:cubicBezTo>
                  <a:cubicBezTo>
                    <a:pt x="2538" y="406"/>
                    <a:pt x="2538" y="406"/>
                    <a:pt x="2538" y="405"/>
                  </a:cubicBezTo>
                  <a:cubicBezTo>
                    <a:pt x="2538" y="405"/>
                    <a:pt x="2539" y="406"/>
                    <a:pt x="2539" y="406"/>
                  </a:cubicBezTo>
                  <a:cubicBezTo>
                    <a:pt x="2539" y="406"/>
                    <a:pt x="2539" y="406"/>
                    <a:pt x="2539" y="406"/>
                  </a:cubicBezTo>
                  <a:cubicBezTo>
                    <a:pt x="2539" y="406"/>
                    <a:pt x="2539" y="406"/>
                    <a:pt x="2539" y="406"/>
                  </a:cubicBezTo>
                  <a:cubicBezTo>
                    <a:pt x="2540" y="406"/>
                    <a:pt x="2540" y="406"/>
                    <a:pt x="2540" y="406"/>
                  </a:cubicBezTo>
                  <a:cubicBezTo>
                    <a:pt x="2540" y="406"/>
                    <a:pt x="2540" y="405"/>
                    <a:pt x="2540" y="405"/>
                  </a:cubicBezTo>
                  <a:cubicBezTo>
                    <a:pt x="2540" y="405"/>
                    <a:pt x="2540" y="405"/>
                    <a:pt x="2540" y="405"/>
                  </a:cubicBezTo>
                  <a:cubicBezTo>
                    <a:pt x="2541" y="405"/>
                    <a:pt x="2541" y="405"/>
                    <a:pt x="2541" y="405"/>
                  </a:cubicBezTo>
                  <a:cubicBezTo>
                    <a:pt x="2541" y="405"/>
                    <a:pt x="2541" y="405"/>
                    <a:pt x="2541" y="405"/>
                  </a:cubicBezTo>
                  <a:cubicBezTo>
                    <a:pt x="2541" y="405"/>
                    <a:pt x="2541" y="405"/>
                    <a:pt x="2542" y="405"/>
                  </a:cubicBezTo>
                  <a:cubicBezTo>
                    <a:pt x="2542" y="405"/>
                    <a:pt x="2542" y="405"/>
                    <a:pt x="2542" y="405"/>
                  </a:cubicBezTo>
                  <a:cubicBezTo>
                    <a:pt x="2542" y="405"/>
                    <a:pt x="2542" y="406"/>
                    <a:pt x="2542" y="405"/>
                  </a:cubicBezTo>
                  <a:cubicBezTo>
                    <a:pt x="2542" y="405"/>
                    <a:pt x="2542" y="405"/>
                    <a:pt x="2543" y="405"/>
                  </a:cubicBezTo>
                  <a:cubicBezTo>
                    <a:pt x="2543" y="405"/>
                    <a:pt x="2543" y="405"/>
                    <a:pt x="2543" y="405"/>
                  </a:cubicBezTo>
                  <a:cubicBezTo>
                    <a:pt x="2543" y="405"/>
                    <a:pt x="2543" y="404"/>
                    <a:pt x="2543" y="404"/>
                  </a:cubicBezTo>
                  <a:cubicBezTo>
                    <a:pt x="2544" y="404"/>
                    <a:pt x="2544" y="405"/>
                    <a:pt x="2544" y="405"/>
                  </a:cubicBezTo>
                  <a:cubicBezTo>
                    <a:pt x="2544" y="405"/>
                    <a:pt x="2544" y="404"/>
                    <a:pt x="2544" y="404"/>
                  </a:cubicBezTo>
                  <a:cubicBezTo>
                    <a:pt x="2544" y="404"/>
                    <a:pt x="2544" y="404"/>
                    <a:pt x="2545" y="404"/>
                  </a:cubicBezTo>
                  <a:cubicBezTo>
                    <a:pt x="2545" y="404"/>
                    <a:pt x="2545" y="405"/>
                    <a:pt x="2545" y="405"/>
                  </a:cubicBezTo>
                  <a:cubicBezTo>
                    <a:pt x="2545" y="405"/>
                    <a:pt x="2545" y="405"/>
                    <a:pt x="2545" y="405"/>
                  </a:cubicBezTo>
                  <a:cubicBezTo>
                    <a:pt x="2545" y="405"/>
                    <a:pt x="2545" y="405"/>
                    <a:pt x="2546" y="405"/>
                  </a:cubicBezTo>
                  <a:cubicBezTo>
                    <a:pt x="2546" y="405"/>
                    <a:pt x="2546" y="405"/>
                    <a:pt x="2546" y="405"/>
                  </a:cubicBezTo>
                  <a:cubicBezTo>
                    <a:pt x="2546" y="404"/>
                    <a:pt x="2546" y="404"/>
                    <a:pt x="2546" y="404"/>
                  </a:cubicBezTo>
                  <a:cubicBezTo>
                    <a:pt x="2546" y="404"/>
                    <a:pt x="2547" y="404"/>
                    <a:pt x="2547" y="404"/>
                  </a:cubicBezTo>
                  <a:cubicBezTo>
                    <a:pt x="2547" y="404"/>
                    <a:pt x="2547" y="404"/>
                    <a:pt x="2547" y="404"/>
                  </a:cubicBezTo>
                  <a:cubicBezTo>
                    <a:pt x="2547" y="404"/>
                    <a:pt x="2547" y="404"/>
                    <a:pt x="2548" y="404"/>
                  </a:cubicBezTo>
                  <a:cubicBezTo>
                    <a:pt x="2548" y="404"/>
                    <a:pt x="2548" y="404"/>
                    <a:pt x="2548" y="404"/>
                  </a:cubicBezTo>
                  <a:cubicBezTo>
                    <a:pt x="2548" y="404"/>
                    <a:pt x="2548" y="404"/>
                    <a:pt x="2548" y="404"/>
                  </a:cubicBezTo>
                  <a:cubicBezTo>
                    <a:pt x="2548" y="404"/>
                    <a:pt x="2548" y="404"/>
                    <a:pt x="2548" y="404"/>
                  </a:cubicBezTo>
                  <a:cubicBezTo>
                    <a:pt x="2549" y="404"/>
                    <a:pt x="2549" y="404"/>
                    <a:pt x="2549" y="404"/>
                  </a:cubicBezTo>
                  <a:cubicBezTo>
                    <a:pt x="2549" y="404"/>
                    <a:pt x="2549" y="404"/>
                    <a:pt x="2549" y="404"/>
                  </a:cubicBezTo>
                  <a:cubicBezTo>
                    <a:pt x="2549" y="404"/>
                    <a:pt x="2550" y="404"/>
                    <a:pt x="2550" y="404"/>
                  </a:cubicBezTo>
                  <a:cubicBezTo>
                    <a:pt x="2550" y="404"/>
                    <a:pt x="2550" y="404"/>
                    <a:pt x="2550" y="404"/>
                  </a:cubicBezTo>
                  <a:cubicBezTo>
                    <a:pt x="2550" y="404"/>
                    <a:pt x="2550" y="404"/>
                    <a:pt x="2550" y="404"/>
                  </a:cubicBezTo>
                  <a:cubicBezTo>
                    <a:pt x="2550" y="404"/>
                    <a:pt x="2550" y="403"/>
                    <a:pt x="2551" y="403"/>
                  </a:cubicBezTo>
                  <a:cubicBezTo>
                    <a:pt x="2551" y="403"/>
                    <a:pt x="2551" y="404"/>
                    <a:pt x="2551" y="404"/>
                  </a:cubicBezTo>
                  <a:cubicBezTo>
                    <a:pt x="2551" y="404"/>
                    <a:pt x="2551" y="404"/>
                    <a:pt x="2551" y="404"/>
                  </a:cubicBezTo>
                  <a:cubicBezTo>
                    <a:pt x="2552" y="404"/>
                    <a:pt x="2552" y="404"/>
                    <a:pt x="2552" y="404"/>
                  </a:cubicBezTo>
                  <a:cubicBezTo>
                    <a:pt x="2552" y="404"/>
                    <a:pt x="2552" y="404"/>
                    <a:pt x="2552" y="404"/>
                  </a:cubicBezTo>
                  <a:cubicBezTo>
                    <a:pt x="2552" y="404"/>
                    <a:pt x="2552" y="403"/>
                    <a:pt x="2553" y="403"/>
                  </a:cubicBezTo>
                  <a:cubicBezTo>
                    <a:pt x="2553" y="403"/>
                    <a:pt x="2553" y="404"/>
                    <a:pt x="2553" y="404"/>
                  </a:cubicBezTo>
                  <a:cubicBezTo>
                    <a:pt x="2553" y="404"/>
                    <a:pt x="2553" y="403"/>
                    <a:pt x="2553" y="403"/>
                  </a:cubicBezTo>
                  <a:cubicBezTo>
                    <a:pt x="2553" y="403"/>
                    <a:pt x="2553" y="404"/>
                    <a:pt x="2554" y="404"/>
                  </a:cubicBezTo>
                  <a:cubicBezTo>
                    <a:pt x="2554" y="404"/>
                    <a:pt x="2554" y="403"/>
                    <a:pt x="2554" y="403"/>
                  </a:cubicBezTo>
                  <a:cubicBezTo>
                    <a:pt x="2554" y="403"/>
                    <a:pt x="2554" y="404"/>
                    <a:pt x="2554" y="404"/>
                  </a:cubicBezTo>
                  <a:cubicBezTo>
                    <a:pt x="2554" y="404"/>
                    <a:pt x="2555" y="403"/>
                    <a:pt x="2555" y="403"/>
                  </a:cubicBezTo>
                  <a:cubicBezTo>
                    <a:pt x="2555" y="403"/>
                    <a:pt x="2555" y="404"/>
                    <a:pt x="2555" y="404"/>
                  </a:cubicBezTo>
                  <a:cubicBezTo>
                    <a:pt x="2555" y="403"/>
                    <a:pt x="2555" y="403"/>
                    <a:pt x="2556" y="403"/>
                  </a:cubicBezTo>
                  <a:cubicBezTo>
                    <a:pt x="2556" y="403"/>
                    <a:pt x="2556" y="403"/>
                    <a:pt x="2556" y="403"/>
                  </a:cubicBezTo>
                  <a:cubicBezTo>
                    <a:pt x="2556" y="403"/>
                    <a:pt x="2556" y="403"/>
                    <a:pt x="2556" y="403"/>
                  </a:cubicBezTo>
                  <a:cubicBezTo>
                    <a:pt x="2556" y="403"/>
                    <a:pt x="2556" y="404"/>
                    <a:pt x="2556" y="404"/>
                  </a:cubicBezTo>
                  <a:cubicBezTo>
                    <a:pt x="2557" y="404"/>
                    <a:pt x="2557" y="404"/>
                    <a:pt x="2557" y="404"/>
                  </a:cubicBezTo>
                  <a:cubicBezTo>
                    <a:pt x="2557" y="403"/>
                    <a:pt x="2557" y="403"/>
                    <a:pt x="2557" y="403"/>
                  </a:cubicBezTo>
                  <a:cubicBezTo>
                    <a:pt x="2557" y="403"/>
                    <a:pt x="2558" y="404"/>
                    <a:pt x="2558" y="404"/>
                  </a:cubicBezTo>
                  <a:cubicBezTo>
                    <a:pt x="2558" y="404"/>
                    <a:pt x="2558" y="404"/>
                    <a:pt x="2558" y="404"/>
                  </a:cubicBezTo>
                  <a:cubicBezTo>
                    <a:pt x="2558" y="404"/>
                    <a:pt x="2558" y="404"/>
                    <a:pt x="2558" y="404"/>
                  </a:cubicBezTo>
                  <a:cubicBezTo>
                    <a:pt x="2558" y="404"/>
                    <a:pt x="2558" y="404"/>
                    <a:pt x="2559" y="404"/>
                  </a:cubicBezTo>
                  <a:cubicBezTo>
                    <a:pt x="2559" y="404"/>
                    <a:pt x="2559" y="405"/>
                    <a:pt x="2559" y="405"/>
                  </a:cubicBezTo>
                  <a:cubicBezTo>
                    <a:pt x="2559" y="405"/>
                    <a:pt x="2559" y="404"/>
                    <a:pt x="2559" y="404"/>
                  </a:cubicBezTo>
                  <a:cubicBezTo>
                    <a:pt x="2560" y="404"/>
                    <a:pt x="2560" y="404"/>
                    <a:pt x="2560" y="404"/>
                  </a:cubicBezTo>
                  <a:cubicBezTo>
                    <a:pt x="2560" y="404"/>
                    <a:pt x="2560" y="404"/>
                    <a:pt x="2560" y="404"/>
                  </a:cubicBezTo>
                  <a:cubicBezTo>
                    <a:pt x="2560" y="404"/>
                    <a:pt x="2560" y="404"/>
                    <a:pt x="2561" y="404"/>
                  </a:cubicBezTo>
                  <a:cubicBezTo>
                    <a:pt x="2561" y="404"/>
                    <a:pt x="2561" y="404"/>
                    <a:pt x="2561" y="404"/>
                  </a:cubicBezTo>
                  <a:cubicBezTo>
                    <a:pt x="2561" y="404"/>
                    <a:pt x="2561" y="404"/>
                    <a:pt x="2561" y="404"/>
                  </a:cubicBezTo>
                  <a:cubicBezTo>
                    <a:pt x="2561" y="404"/>
                    <a:pt x="2561" y="404"/>
                    <a:pt x="2562" y="404"/>
                  </a:cubicBezTo>
                  <a:cubicBezTo>
                    <a:pt x="2562" y="404"/>
                    <a:pt x="2562" y="404"/>
                    <a:pt x="2562" y="404"/>
                  </a:cubicBezTo>
                  <a:cubicBezTo>
                    <a:pt x="2562" y="404"/>
                    <a:pt x="2562" y="405"/>
                    <a:pt x="2562" y="405"/>
                  </a:cubicBezTo>
                  <a:cubicBezTo>
                    <a:pt x="2562" y="405"/>
                    <a:pt x="2563" y="404"/>
                    <a:pt x="2563" y="404"/>
                  </a:cubicBezTo>
                  <a:cubicBezTo>
                    <a:pt x="2563" y="404"/>
                    <a:pt x="2563" y="404"/>
                    <a:pt x="2563" y="404"/>
                  </a:cubicBezTo>
                  <a:cubicBezTo>
                    <a:pt x="2563" y="404"/>
                    <a:pt x="2563" y="405"/>
                    <a:pt x="2564" y="405"/>
                  </a:cubicBezTo>
                  <a:cubicBezTo>
                    <a:pt x="2564" y="405"/>
                    <a:pt x="2564" y="405"/>
                    <a:pt x="2564" y="405"/>
                  </a:cubicBezTo>
                  <a:cubicBezTo>
                    <a:pt x="2564" y="405"/>
                    <a:pt x="2564" y="404"/>
                    <a:pt x="2564" y="405"/>
                  </a:cubicBezTo>
                  <a:cubicBezTo>
                    <a:pt x="2564" y="405"/>
                    <a:pt x="2564" y="405"/>
                    <a:pt x="2564" y="405"/>
                  </a:cubicBezTo>
                  <a:cubicBezTo>
                    <a:pt x="2565" y="405"/>
                    <a:pt x="2565" y="405"/>
                    <a:pt x="2565" y="405"/>
                  </a:cubicBezTo>
                  <a:cubicBezTo>
                    <a:pt x="2565" y="405"/>
                    <a:pt x="2565" y="405"/>
                    <a:pt x="2565" y="405"/>
                  </a:cubicBezTo>
                  <a:cubicBezTo>
                    <a:pt x="2565" y="405"/>
                    <a:pt x="2566" y="405"/>
                    <a:pt x="2566" y="405"/>
                  </a:cubicBezTo>
                  <a:cubicBezTo>
                    <a:pt x="2566" y="405"/>
                    <a:pt x="2566" y="405"/>
                    <a:pt x="2566" y="405"/>
                  </a:cubicBezTo>
                  <a:cubicBezTo>
                    <a:pt x="2566" y="405"/>
                    <a:pt x="2566" y="405"/>
                    <a:pt x="2566" y="405"/>
                  </a:cubicBezTo>
                  <a:cubicBezTo>
                    <a:pt x="2566" y="405"/>
                    <a:pt x="2567" y="405"/>
                    <a:pt x="2567" y="405"/>
                  </a:cubicBezTo>
                  <a:cubicBezTo>
                    <a:pt x="2567" y="405"/>
                    <a:pt x="2567" y="405"/>
                    <a:pt x="2567" y="405"/>
                  </a:cubicBezTo>
                  <a:cubicBezTo>
                    <a:pt x="2567" y="405"/>
                    <a:pt x="2567" y="404"/>
                    <a:pt x="2567" y="404"/>
                  </a:cubicBezTo>
                  <a:cubicBezTo>
                    <a:pt x="2568" y="404"/>
                    <a:pt x="2568" y="404"/>
                    <a:pt x="2568" y="405"/>
                  </a:cubicBezTo>
                  <a:cubicBezTo>
                    <a:pt x="2568" y="405"/>
                    <a:pt x="2568" y="405"/>
                    <a:pt x="2568" y="405"/>
                  </a:cubicBezTo>
                  <a:cubicBezTo>
                    <a:pt x="2568" y="405"/>
                    <a:pt x="2568" y="405"/>
                    <a:pt x="2569" y="405"/>
                  </a:cubicBezTo>
                  <a:cubicBezTo>
                    <a:pt x="2569" y="405"/>
                    <a:pt x="2569" y="405"/>
                    <a:pt x="2569" y="405"/>
                  </a:cubicBezTo>
                  <a:cubicBezTo>
                    <a:pt x="2569" y="405"/>
                    <a:pt x="2569" y="405"/>
                    <a:pt x="2569" y="405"/>
                  </a:cubicBezTo>
                  <a:cubicBezTo>
                    <a:pt x="2569" y="405"/>
                    <a:pt x="2569" y="405"/>
                    <a:pt x="2570" y="405"/>
                  </a:cubicBezTo>
                  <a:cubicBezTo>
                    <a:pt x="2570" y="405"/>
                    <a:pt x="2570" y="404"/>
                    <a:pt x="2570" y="404"/>
                  </a:cubicBezTo>
                  <a:cubicBezTo>
                    <a:pt x="2570" y="404"/>
                    <a:pt x="2570" y="405"/>
                    <a:pt x="2570" y="405"/>
                  </a:cubicBezTo>
                  <a:cubicBezTo>
                    <a:pt x="2571" y="405"/>
                    <a:pt x="2571" y="405"/>
                    <a:pt x="2571" y="405"/>
                  </a:cubicBezTo>
                  <a:cubicBezTo>
                    <a:pt x="2571" y="404"/>
                    <a:pt x="2571" y="404"/>
                    <a:pt x="2571" y="404"/>
                  </a:cubicBezTo>
                  <a:cubicBezTo>
                    <a:pt x="2571" y="404"/>
                    <a:pt x="2571" y="405"/>
                    <a:pt x="2571" y="405"/>
                  </a:cubicBezTo>
                  <a:cubicBezTo>
                    <a:pt x="2571" y="405"/>
                    <a:pt x="2572" y="404"/>
                    <a:pt x="2572" y="404"/>
                  </a:cubicBezTo>
                  <a:cubicBezTo>
                    <a:pt x="2572" y="404"/>
                    <a:pt x="2572" y="404"/>
                    <a:pt x="2572" y="404"/>
                  </a:cubicBezTo>
                  <a:cubicBezTo>
                    <a:pt x="2572" y="404"/>
                    <a:pt x="2572" y="404"/>
                    <a:pt x="2573" y="404"/>
                  </a:cubicBezTo>
                  <a:cubicBezTo>
                    <a:pt x="2573" y="404"/>
                    <a:pt x="2573" y="404"/>
                    <a:pt x="2573" y="404"/>
                  </a:cubicBezTo>
                  <a:cubicBezTo>
                    <a:pt x="2573" y="404"/>
                    <a:pt x="2573" y="404"/>
                    <a:pt x="2573" y="404"/>
                  </a:cubicBezTo>
                  <a:cubicBezTo>
                    <a:pt x="2573" y="404"/>
                    <a:pt x="2574" y="404"/>
                    <a:pt x="2574" y="404"/>
                  </a:cubicBezTo>
                  <a:cubicBezTo>
                    <a:pt x="2574" y="404"/>
                    <a:pt x="2574" y="404"/>
                    <a:pt x="2574" y="404"/>
                  </a:cubicBezTo>
                  <a:cubicBezTo>
                    <a:pt x="2574" y="404"/>
                    <a:pt x="2574" y="404"/>
                    <a:pt x="2574" y="404"/>
                  </a:cubicBezTo>
                  <a:cubicBezTo>
                    <a:pt x="2574" y="404"/>
                    <a:pt x="2575" y="404"/>
                    <a:pt x="2575" y="403"/>
                  </a:cubicBezTo>
                  <a:cubicBezTo>
                    <a:pt x="2575" y="403"/>
                    <a:pt x="2575" y="403"/>
                    <a:pt x="2575" y="403"/>
                  </a:cubicBezTo>
                  <a:cubicBezTo>
                    <a:pt x="2575" y="403"/>
                    <a:pt x="2575" y="403"/>
                    <a:pt x="2575" y="403"/>
                  </a:cubicBezTo>
                  <a:cubicBezTo>
                    <a:pt x="2576" y="403"/>
                    <a:pt x="2576" y="403"/>
                    <a:pt x="2576" y="403"/>
                  </a:cubicBezTo>
                  <a:cubicBezTo>
                    <a:pt x="2576" y="403"/>
                    <a:pt x="2576" y="403"/>
                    <a:pt x="2576" y="403"/>
                  </a:cubicBezTo>
                  <a:cubicBezTo>
                    <a:pt x="2576" y="403"/>
                    <a:pt x="2577" y="403"/>
                    <a:pt x="2577" y="403"/>
                  </a:cubicBezTo>
                  <a:cubicBezTo>
                    <a:pt x="2577" y="403"/>
                    <a:pt x="2577" y="403"/>
                    <a:pt x="2577" y="403"/>
                  </a:cubicBezTo>
                  <a:cubicBezTo>
                    <a:pt x="2577" y="403"/>
                    <a:pt x="2577" y="403"/>
                    <a:pt x="2577" y="403"/>
                  </a:cubicBezTo>
                  <a:cubicBezTo>
                    <a:pt x="2577" y="403"/>
                    <a:pt x="2577" y="402"/>
                    <a:pt x="2578" y="403"/>
                  </a:cubicBezTo>
                  <a:cubicBezTo>
                    <a:pt x="2578" y="403"/>
                    <a:pt x="2578" y="403"/>
                    <a:pt x="2578" y="403"/>
                  </a:cubicBezTo>
                  <a:cubicBezTo>
                    <a:pt x="2578" y="404"/>
                    <a:pt x="2578" y="403"/>
                    <a:pt x="2578" y="403"/>
                  </a:cubicBezTo>
                  <a:cubicBezTo>
                    <a:pt x="2579" y="403"/>
                    <a:pt x="2579" y="404"/>
                    <a:pt x="2579" y="404"/>
                  </a:cubicBezTo>
                  <a:cubicBezTo>
                    <a:pt x="2579" y="404"/>
                    <a:pt x="2579" y="404"/>
                    <a:pt x="2579" y="403"/>
                  </a:cubicBezTo>
                  <a:cubicBezTo>
                    <a:pt x="2579" y="403"/>
                    <a:pt x="2579" y="403"/>
                    <a:pt x="2579" y="403"/>
                  </a:cubicBezTo>
                  <a:cubicBezTo>
                    <a:pt x="2579" y="403"/>
                    <a:pt x="2580" y="403"/>
                    <a:pt x="2580" y="403"/>
                  </a:cubicBezTo>
                  <a:cubicBezTo>
                    <a:pt x="2580" y="404"/>
                    <a:pt x="2580" y="404"/>
                    <a:pt x="2580" y="403"/>
                  </a:cubicBezTo>
                  <a:cubicBezTo>
                    <a:pt x="2580" y="403"/>
                    <a:pt x="2580" y="403"/>
                    <a:pt x="2581" y="403"/>
                  </a:cubicBezTo>
                  <a:cubicBezTo>
                    <a:pt x="2581" y="403"/>
                    <a:pt x="2581" y="404"/>
                    <a:pt x="2581" y="404"/>
                  </a:cubicBezTo>
                  <a:cubicBezTo>
                    <a:pt x="2581" y="404"/>
                    <a:pt x="2581" y="404"/>
                    <a:pt x="2581" y="404"/>
                  </a:cubicBezTo>
                  <a:cubicBezTo>
                    <a:pt x="2581" y="404"/>
                    <a:pt x="2582" y="404"/>
                    <a:pt x="2582" y="404"/>
                  </a:cubicBezTo>
                  <a:cubicBezTo>
                    <a:pt x="2582" y="404"/>
                    <a:pt x="2582" y="404"/>
                    <a:pt x="2582" y="404"/>
                  </a:cubicBezTo>
                  <a:cubicBezTo>
                    <a:pt x="2582" y="404"/>
                    <a:pt x="2582" y="404"/>
                    <a:pt x="2582" y="404"/>
                  </a:cubicBezTo>
                  <a:cubicBezTo>
                    <a:pt x="2582" y="404"/>
                    <a:pt x="2583" y="404"/>
                    <a:pt x="2583" y="404"/>
                  </a:cubicBezTo>
                  <a:cubicBezTo>
                    <a:pt x="2583" y="404"/>
                    <a:pt x="2583" y="404"/>
                    <a:pt x="2583" y="404"/>
                  </a:cubicBezTo>
                  <a:cubicBezTo>
                    <a:pt x="2583" y="404"/>
                    <a:pt x="2583" y="404"/>
                    <a:pt x="2583" y="404"/>
                  </a:cubicBezTo>
                  <a:cubicBezTo>
                    <a:pt x="2584" y="404"/>
                    <a:pt x="2584" y="404"/>
                    <a:pt x="2584" y="404"/>
                  </a:cubicBezTo>
                  <a:cubicBezTo>
                    <a:pt x="2584" y="404"/>
                    <a:pt x="2584" y="404"/>
                    <a:pt x="2584" y="404"/>
                  </a:cubicBezTo>
                  <a:cubicBezTo>
                    <a:pt x="2584" y="404"/>
                    <a:pt x="2585" y="403"/>
                    <a:pt x="2585" y="403"/>
                  </a:cubicBezTo>
                  <a:cubicBezTo>
                    <a:pt x="2585" y="403"/>
                    <a:pt x="2585" y="404"/>
                    <a:pt x="2585" y="404"/>
                  </a:cubicBezTo>
                  <a:cubicBezTo>
                    <a:pt x="2585" y="404"/>
                    <a:pt x="2585" y="404"/>
                    <a:pt x="2585" y="404"/>
                  </a:cubicBezTo>
                  <a:cubicBezTo>
                    <a:pt x="2585" y="404"/>
                    <a:pt x="2585" y="404"/>
                    <a:pt x="2586" y="404"/>
                  </a:cubicBezTo>
                  <a:cubicBezTo>
                    <a:pt x="2586" y="404"/>
                    <a:pt x="2586" y="403"/>
                    <a:pt x="2586" y="403"/>
                  </a:cubicBezTo>
                  <a:cubicBezTo>
                    <a:pt x="2586" y="403"/>
                    <a:pt x="2586" y="403"/>
                    <a:pt x="2586" y="403"/>
                  </a:cubicBezTo>
                  <a:cubicBezTo>
                    <a:pt x="2587" y="403"/>
                    <a:pt x="2587" y="403"/>
                    <a:pt x="2587" y="403"/>
                  </a:cubicBezTo>
                  <a:cubicBezTo>
                    <a:pt x="2587" y="403"/>
                    <a:pt x="2587" y="403"/>
                    <a:pt x="2587" y="403"/>
                  </a:cubicBezTo>
                  <a:cubicBezTo>
                    <a:pt x="2587" y="403"/>
                    <a:pt x="2587" y="403"/>
                    <a:pt x="2587" y="403"/>
                  </a:cubicBezTo>
                  <a:cubicBezTo>
                    <a:pt x="2587" y="403"/>
                    <a:pt x="2588" y="403"/>
                    <a:pt x="2588" y="403"/>
                  </a:cubicBezTo>
                  <a:cubicBezTo>
                    <a:pt x="2588" y="403"/>
                    <a:pt x="2588" y="403"/>
                    <a:pt x="2588" y="403"/>
                  </a:cubicBezTo>
                  <a:cubicBezTo>
                    <a:pt x="2588" y="403"/>
                    <a:pt x="2588" y="404"/>
                    <a:pt x="2589" y="404"/>
                  </a:cubicBezTo>
                  <a:cubicBezTo>
                    <a:pt x="2589" y="404"/>
                    <a:pt x="2589" y="404"/>
                    <a:pt x="2589" y="404"/>
                  </a:cubicBezTo>
                  <a:cubicBezTo>
                    <a:pt x="2589" y="404"/>
                    <a:pt x="2589" y="403"/>
                    <a:pt x="2589" y="403"/>
                  </a:cubicBezTo>
                  <a:cubicBezTo>
                    <a:pt x="2589" y="403"/>
                    <a:pt x="2590" y="403"/>
                    <a:pt x="2590" y="403"/>
                  </a:cubicBezTo>
                  <a:cubicBezTo>
                    <a:pt x="2590" y="403"/>
                    <a:pt x="2590" y="404"/>
                    <a:pt x="2590" y="404"/>
                  </a:cubicBezTo>
                  <a:cubicBezTo>
                    <a:pt x="2590" y="404"/>
                    <a:pt x="2590" y="404"/>
                    <a:pt x="2590" y="404"/>
                  </a:cubicBezTo>
                  <a:cubicBezTo>
                    <a:pt x="2590" y="404"/>
                    <a:pt x="2591" y="404"/>
                    <a:pt x="2591" y="404"/>
                  </a:cubicBezTo>
                  <a:cubicBezTo>
                    <a:pt x="2591" y="404"/>
                    <a:pt x="2591" y="404"/>
                    <a:pt x="2591" y="404"/>
                  </a:cubicBezTo>
                  <a:cubicBezTo>
                    <a:pt x="2591" y="404"/>
                    <a:pt x="2591" y="403"/>
                    <a:pt x="2591" y="403"/>
                  </a:cubicBezTo>
                  <a:cubicBezTo>
                    <a:pt x="2592" y="403"/>
                    <a:pt x="2592" y="403"/>
                    <a:pt x="2592" y="404"/>
                  </a:cubicBezTo>
                  <a:cubicBezTo>
                    <a:pt x="2592" y="404"/>
                    <a:pt x="2592" y="404"/>
                    <a:pt x="2592" y="404"/>
                  </a:cubicBezTo>
                  <a:cubicBezTo>
                    <a:pt x="2592" y="404"/>
                    <a:pt x="2593" y="404"/>
                    <a:pt x="2593" y="404"/>
                  </a:cubicBezTo>
                  <a:cubicBezTo>
                    <a:pt x="2593" y="404"/>
                    <a:pt x="2593" y="404"/>
                    <a:pt x="2593" y="404"/>
                  </a:cubicBezTo>
                  <a:cubicBezTo>
                    <a:pt x="2593" y="404"/>
                    <a:pt x="2593" y="405"/>
                    <a:pt x="2593" y="405"/>
                  </a:cubicBezTo>
                  <a:cubicBezTo>
                    <a:pt x="2593" y="405"/>
                    <a:pt x="2593" y="404"/>
                    <a:pt x="2594" y="404"/>
                  </a:cubicBezTo>
                  <a:cubicBezTo>
                    <a:pt x="2594" y="404"/>
                    <a:pt x="2594" y="404"/>
                    <a:pt x="2594" y="404"/>
                  </a:cubicBezTo>
                  <a:cubicBezTo>
                    <a:pt x="2594" y="404"/>
                    <a:pt x="2594" y="404"/>
                    <a:pt x="2594" y="404"/>
                  </a:cubicBezTo>
                  <a:cubicBezTo>
                    <a:pt x="2595" y="404"/>
                    <a:pt x="2595" y="404"/>
                    <a:pt x="2595" y="404"/>
                  </a:cubicBezTo>
                  <a:cubicBezTo>
                    <a:pt x="2595" y="404"/>
                    <a:pt x="2595" y="404"/>
                    <a:pt x="2595" y="404"/>
                  </a:cubicBezTo>
                  <a:cubicBezTo>
                    <a:pt x="2595" y="404"/>
                    <a:pt x="2595" y="404"/>
                    <a:pt x="2595" y="404"/>
                  </a:cubicBezTo>
                  <a:cubicBezTo>
                    <a:pt x="2596" y="404"/>
                    <a:pt x="2596" y="404"/>
                    <a:pt x="2596" y="404"/>
                  </a:cubicBezTo>
                  <a:cubicBezTo>
                    <a:pt x="2596" y="404"/>
                    <a:pt x="2596" y="404"/>
                    <a:pt x="2596" y="404"/>
                  </a:cubicBezTo>
                  <a:cubicBezTo>
                    <a:pt x="2596" y="404"/>
                    <a:pt x="2596" y="404"/>
                    <a:pt x="2597" y="404"/>
                  </a:cubicBezTo>
                  <a:cubicBezTo>
                    <a:pt x="2597" y="404"/>
                    <a:pt x="2597" y="404"/>
                    <a:pt x="2597" y="404"/>
                  </a:cubicBezTo>
                  <a:cubicBezTo>
                    <a:pt x="2597" y="404"/>
                    <a:pt x="2597" y="404"/>
                    <a:pt x="2597" y="404"/>
                  </a:cubicBezTo>
                  <a:cubicBezTo>
                    <a:pt x="2598" y="404"/>
                    <a:pt x="2598" y="405"/>
                    <a:pt x="2598" y="405"/>
                  </a:cubicBezTo>
                  <a:cubicBezTo>
                    <a:pt x="2598" y="405"/>
                    <a:pt x="2598" y="404"/>
                    <a:pt x="2598" y="404"/>
                  </a:cubicBezTo>
                  <a:cubicBezTo>
                    <a:pt x="2598" y="404"/>
                    <a:pt x="2598" y="404"/>
                    <a:pt x="2598" y="404"/>
                  </a:cubicBezTo>
                  <a:cubicBezTo>
                    <a:pt x="2598" y="404"/>
                    <a:pt x="2599" y="404"/>
                    <a:pt x="2599" y="404"/>
                  </a:cubicBezTo>
                  <a:cubicBezTo>
                    <a:pt x="2599" y="404"/>
                    <a:pt x="2599" y="405"/>
                    <a:pt x="2599" y="405"/>
                  </a:cubicBezTo>
                  <a:cubicBezTo>
                    <a:pt x="2599" y="405"/>
                    <a:pt x="2599" y="405"/>
                    <a:pt x="2600" y="405"/>
                  </a:cubicBezTo>
                  <a:cubicBezTo>
                    <a:pt x="2600" y="405"/>
                    <a:pt x="2600" y="405"/>
                    <a:pt x="2600" y="405"/>
                  </a:cubicBezTo>
                  <a:cubicBezTo>
                    <a:pt x="2600" y="405"/>
                    <a:pt x="2600" y="405"/>
                    <a:pt x="2600" y="405"/>
                  </a:cubicBezTo>
                  <a:cubicBezTo>
                    <a:pt x="2600" y="405"/>
                    <a:pt x="2600" y="405"/>
                    <a:pt x="2600" y="405"/>
                  </a:cubicBezTo>
                  <a:cubicBezTo>
                    <a:pt x="2601" y="405"/>
                    <a:pt x="2601" y="404"/>
                    <a:pt x="2601" y="404"/>
                  </a:cubicBezTo>
                  <a:cubicBezTo>
                    <a:pt x="2601" y="404"/>
                    <a:pt x="2601" y="405"/>
                    <a:pt x="2601" y="405"/>
                  </a:cubicBezTo>
                  <a:cubicBezTo>
                    <a:pt x="2601" y="405"/>
                    <a:pt x="2602" y="405"/>
                    <a:pt x="2602" y="405"/>
                  </a:cubicBezTo>
                  <a:cubicBezTo>
                    <a:pt x="2602" y="405"/>
                    <a:pt x="2602" y="404"/>
                    <a:pt x="2602" y="404"/>
                  </a:cubicBezTo>
                  <a:cubicBezTo>
                    <a:pt x="2602" y="404"/>
                    <a:pt x="2602" y="405"/>
                    <a:pt x="2602" y="405"/>
                  </a:cubicBezTo>
                  <a:cubicBezTo>
                    <a:pt x="2603" y="405"/>
                    <a:pt x="2603" y="404"/>
                    <a:pt x="2603" y="404"/>
                  </a:cubicBezTo>
                  <a:cubicBezTo>
                    <a:pt x="2603" y="404"/>
                    <a:pt x="2603" y="405"/>
                    <a:pt x="2603" y="405"/>
                  </a:cubicBezTo>
                  <a:cubicBezTo>
                    <a:pt x="2603" y="405"/>
                    <a:pt x="2603" y="405"/>
                    <a:pt x="2603" y="405"/>
                  </a:cubicBezTo>
                  <a:cubicBezTo>
                    <a:pt x="2604" y="405"/>
                    <a:pt x="2604" y="405"/>
                    <a:pt x="2604" y="405"/>
                  </a:cubicBezTo>
                  <a:cubicBezTo>
                    <a:pt x="2604" y="405"/>
                    <a:pt x="2604" y="405"/>
                    <a:pt x="2604" y="405"/>
                  </a:cubicBezTo>
                  <a:cubicBezTo>
                    <a:pt x="2604" y="404"/>
                    <a:pt x="2604" y="404"/>
                    <a:pt x="2605" y="404"/>
                  </a:cubicBezTo>
                  <a:cubicBezTo>
                    <a:pt x="2605" y="404"/>
                    <a:pt x="2605" y="405"/>
                    <a:pt x="2605" y="405"/>
                  </a:cubicBezTo>
                  <a:cubicBezTo>
                    <a:pt x="2605" y="405"/>
                    <a:pt x="2605" y="405"/>
                    <a:pt x="2605" y="405"/>
                  </a:cubicBezTo>
                  <a:cubicBezTo>
                    <a:pt x="2606" y="405"/>
                    <a:pt x="2606" y="405"/>
                    <a:pt x="2606" y="405"/>
                  </a:cubicBezTo>
                  <a:cubicBezTo>
                    <a:pt x="2606" y="405"/>
                    <a:pt x="2606" y="404"/>
                    <a:pt x="2606" y="404"/>
                  </a:cubicBezTo>
                  <a:cubicBezTo>
                    <a:pt x="2606" y="404"/>
                    <a:pt x="2606" y="404"/>
                    <a:pt x="2606" y="404"/>
                  </a:cubicBezTo>
                  <a:cubicBezTo>
                    <a:pt x="2606" y="405"/>
                    <a:pt x="2607" y="405"/>
                    <a:pt x="2607" y="405"/>
                  </a:cubicBezTo>
                  <a:cubicBezTo>
                    <a:pt x="2607" y="405"/>
                    <a:pt x="2607" y="404"/>
                    <a:pt x="2607" y="404"/>
                  </a:cubicBezTo>
                  <a:cubicBezTo>
                    <a:pt x="2607" y="404"/>
                    <a:pt x="2607" y="404"/>
                    <a:pt x="2608" y="404"/>
                  </a:cubicBezTo>
                  <a:cubicBezTo>
                    <a:pt x="2608" y="404"/>
                    <a:pt x="2608" y="404"/>
                    <a:pt x="2608" y="405"/>
                  </a:cubicBezTo>
                  <a:cubicBezTo>
                    <a:pt x="2608" y="405"/>
                    <a:pt x="2608" y="405"/>
                    <a:pt x="2608" y="405"/>
                  </a:cubicBezTo>
                  <a:cubicBezTo>
                    <a:pt x="2608" y="405"/>
                    <a:pt x="2608" y="405"/>
                    <a:pt x="2608" y="405"/>
                  </a:cubicBezTo>
                  <a:cubicBezTo>
                    <a:pt x="2609" y="405"/>
                    <a:pt x="2609" y="404"/>
                    <a:pt x="2609" y="404"/>
                  </a:cubicBezTo>
                  <a:cubicBezTo>
                    <a:pt x="2609" y="404"/>
                    <a:pt x="2609" y="404"/>
                    <a:pt x="2609" y="404"/>
                  </a:cubicBezTo>
                  <a:cubicBezTo>
                    <a:pt x="2609" y="404"/>
                    <a:pt x="2610" y="404"/>
                    <a:pt x="2610" y="404"/>
                  </a:cubicBezTo>
                  <a:cubicBezTo>
                    <a:pt x="2610" y="404"/>
                    <a:pt x="2610" y="404"/>
                    <a:pt x="2610" y="404"/>
                  </a:cubicBezTo>
                  <a:cubicBezTo>
                    <a:pt x="2610" y="404"/>
                    <a:pt x="2610" y="404"/>
                    <a:pt x="2610" y="404"/>
                  </a:cubicBezTo>
                  <a:cubicBezTo>
                    <a:pt x="2611" y="404"/>
                    <a:pt x="2611" y="404"/>
                    <a:pt x="2611" y="404"/>
                  </a:cubicBezTo>
                  <a:cubicBezTo>
                    <a:pt x="2611" y="404"/>
                    <a:pt x="2611" y="404"/>
                    <a:pt x="2611" y="404"/>
                  </a:cubicBezTo>
                  <a:cubicBezTo>
                    <a:pt x="2611" y="404"/>
                    <a:pt x="2611" y="404"/>
                    <a:pt x="2611" y="404"/>
                  </a:cubicBezTo>
                  <a:cubicBezTo>
                    <a:pt x="2612" y="404"/>
                    <a:pt x="2612" y="404"/>
                    <a:pt x="2612" y="404"/>
                  </a:cubicBezTo>
                  <a:cubicBezTo>
                    <a:pt x="2612" y="404"/>
                    <a:pt x="2612" y="404"/>
                    <a:pt x="2612" y="404"/>
                  </a:cubicBezTo>
                  <a:cubicBezTo>
                    <a:pt x="2612" y="404"/>
                    <a:pt x="2612" y="404"/>
                    <a:pt x="2613" y="404"/>
                  </a:cubicBezTo>
                  <a:cubicBezTo>
                    <a:pt x="2613" y="404"/>
                    <a:pt x="2613" y="404"/>
                    <a:pt x="2613" y="404"/>
                  </a:cubicBezTo>
                  <a:cubicBezTo>
                    <a:pt x="2613" y="404"/>
                    <a:pt x="2613" y="404"/>
                    <a:pt x="2613" y="404"/>
                  </a:cubicBezTo>
                  <a:cubicBezTo>
                    <a:pt x="2614" y="404"/>
                    <a:pt x="2614" y="404"/>
                    <a:pt x="2614" y="404"/>
                  </a:cubicBezTo>
                  <a:cubicBezTo>
                    <a:pt x="2614" y="404"/>
                    <a:pt x="2614" y="403"/>
                    <a:pt x="2614" y="404"/>
                  </a:cubicBezTo>
                  <a:cubicBezTo>
                    <a:pt x="2614" y="404"/>
                    <a:pt x="2614" y="404"/>
                    <a:pt x="2614" y="404"/>
                  </a:cubicBezTo>
                  <a:cubicBezTo>
                    <a:pt x="2614" y="404"/>
                    <a:pt x="2615" y="404"/>
                    <a:pt x="2615" y="404"/>
                  </a:cubicBezTo>
                  <a:cubicBezTo>
                    <a:pt x="2615" y="404"/>
                    <a:pt x="2615" y="404"/>
                    <a:pt x="2615" y="404"/>
                  </a:cubicBezTo>
                  <a:cubicBezTo>
                    <a:pt x="2615" y="404"/>
                    <a:pt x="2615" y="404"/>
                    <a:pt x="2616" y="404"/>
                  </a:cubicBezTo>
                  <a:cubicBezTo>
                    <a:pt x="2616" y="404"/>
                    <a:pt x="2616" y="404"/>
                    <a:pt x="2616" y="404"/>
                  </a:cubicBezTo>
                  <a:cubicBezTo>
                    <a:pt x="2616" y="404"/>
                    <a:pt x="2616" y="404"/>
                    <a:pt x="2616" y="404"/>
                  </a:cubicBezTo>
                  <a:cubicBezTo>
                    <a:pt x="2616" y="404"/>
                    <a:pt x="2616" y="404"/>
                    <a:pt x="2616" y="404"/>
                  </a:cubicBezTo>
                  <a:cubicBezTo>
                    <a:pt x="2617" y="404"/>
                    <a:pt x="2617" y="404"/>
                    <a:pt x="2617" y="404"/>
                  </a:cubicBezTo>
                  <a:cubicBezTo>
                    <a:pt x="2617" y="404"/>
                    <a:pt x="2617" y="404"/>
                    <a:pt x="2617" y="404"/>
                  </a:cubicBezTo>
                  <a:cubicBezTo>
                    <a:pt x="2617" y="404"/>
                    <a:pt x="2618" y="404"/>
                    <a:pt x="2618" y="404"/>
                  </a:cubicBezTo>
                  <a:cubicBezTo>
                    <a:pt x="2618" y="404"/>
                    <a:pt x="2618" y="404"/>
                    <a:pt x="2618" y="404"/>
                  </a:cubicBezTo>
                  <a:cubicBezTo>
                    <a:pt x="2618" y="404"/>
                    <a:pt x="2618" y="404"/>
                    <a:pt x="2618" y="404"/>
                  </a:cubicBezTo>
                  <a:cubicBezTo>
                    <a:pt x="2619" y="404"/>
                    <a:pt x="2619" y="405"/>
                    <a:pt x="2619" y="405"/>
                  </a:cubicBezTo>
                  <a:cubicBezTo>
                    <a:pt x="2619" y="404"/>
                    <a:pt x="2619" y="403"/>
                    <a:pt x="2619" y="403"/>
                  </a:cubicBezTo>
                  <a:cubicBezTo>
                    <a:pt x="2619" y="403"/>
                    <a:pt x="2619" y="404"/>
                    <a:pt x="2619" y="404"/>
                  </a:cubicBezTo>
                  <a:cubicBezTo>
                    <a:pt x="2620" y="404"/>
                    <a:pt x="2620" y="404"/>
                    <a:pt x="2620" y="404"/>
                  </a:cubicBezTo>
                  <a:cubicBezTo>
                    <a:pt x="2620" y="404"/>
                    <a:pt x="2620" y="404"/>
                    <a:pt x="2620" y="404"/>
                  </a:cubicBezTo>
                  <a:cubicBezTo>
                    <a:pt x="2620" y="404"/>
                    <a:pt x="2620" y="404"/>
                    <a:pt x="2621" y="404"/>
                  </a:cubicBezTo>
                  <a:cubicBezTo>
                    <a:pt x="2621" y="404"/>
                    <a:pt x="2621" y="404"/>
                    <a:pt x="2621" y="404"/>
                  </a:cubicBezTo>
                  <a:cubicBezTo>
                    <a:pt x="2621" y="404"/>
                    <a:pt x="2621" y="404"/>
                    <a:pt x="2621" y="404"/>
                  </a:cubicBezTo>
                  <a:cubicBezTo>
                    <a:pt x="2622" y="404"/>
                    <a:pt x="2622" y="404"/>
                    <a:pt x="2622" y="404"/>
                  </a:cubicBezTo>
                  <a:cubicBezTo>
                    <a:pt x="2622" y="404"/>
                    <a:pt x="2622" y="404"/>
                    <a:pt x="2622" y="404"/>
                  </a:cubicBezTo>
                  <a:cubicBezTo>
                    <a:pt x="2622" y="404"/>
                    <a:pt x="2622" y="404"/>
                    <a:pt x="2622" y="404"/>
                  </a:cubicBezTo>
                  <a:cubicBezTo>
                    <a:pt x="2623" y="404"/>
                    <a:pt x="2623" y="404"/>
                    <a:pt x="2623" y="404"/>
                  </a:cubicBezTo>
                  <a:cubicBezTo>
                    <a:pt x="2623" y="405"/>
                    <a:pt x="2623" y="404"/>
                    <a:pt x="2623" y="404"/>
                  </a:cubicBezTo>
                  <a:cubicBezTo>
                    <a:pt x="2623" y="404"/>
                    <a:pt x="2623" y="404"/>
                    <a:pt x="2624" y="404"/>
                  </a:cubicBezTo>
                  <a:cubicBezTo>
                    <a:pt x="2624" y="404"/>
                    <a:pt x="2624" y="404"/>
                    <a:pt x="2624" y="404"/>
                  </a:cubicBezTo>
                  <a:cubicBezTo>
                    <a:pt x="2624" y="404"/>
                    <a:pt x="2624" y="404"/>
                    <a:pt x="2624" y="404"/>
                  </a:cubicBezTo>
                  <a:cubicBezTo>
                    <a:pt x="2624" y="404"/>
                    <a:pt x="2624" y="404"/>
                    <a:pt x="2625" y="404"/>
                  </a:cubicBezTo>
                  <a:cubicBezTo>
                    <a:pt x="2625" y="404"/>
                    <a:pt x="2625" y="404"/>
                    <a:pt x="2625" y="405"/>
                  </a:cubicBezTo>
                  <a:cubicBezTo>
                    <a:pt x="2625" y="405"/>
                    <a:pt x="2625" y="404"/>
                    <a:pt x="2625" y="404"/>
                  </a:cubicBezTo>
                  <a:cubicBezTo>
                    <a:pt x="2625" y="404"/>
                    <a:pt x="2626" y="405"/>
                    <a:pt x="2626" y="405"/>
                  </a:cubicBezTo>
                  <a:cubicBezTo>
                    <a:pt x="2626" y="405"/>
                    <a:pt x="2626" y="404"/>
                    <a:pt x="2626" y="404"/>
                  </a:cubicBezTo>
                  <a:cubicBezTo>
                    <a:pt x="2626" y="404"/>
                    <a:pt x="2626" y="404"/>
                    <a:pt x="2627" y="404"/>
                  </a:cubicBezTo>
                  <a:cubicBezTo>
                    <a:pt x="2627" y="405"/>
                    <a:pt x="2627" y="405"/>
                    <a:pt x="2627" y="405"/>
                  </a:cubicBezTo>
                  <a:cubicBezTo>
                    <a:pt x="2627" y="405"/>
                    <a:pt x="2627" y="404"/>
                    <a:pt x="2627" y="404"/>
                  </a:cubicBezTo>
                  <a:cubicBezTo>
                    <a:pt x="2627" y="404"/>
                    <a:pt x="2627" y="404"/>
                    <a:pt x="2627" y="404"/>
                  </a:cubicBezTo>
                  <a:cubicBezTo>
                    <a:pt x="2628" y="404"/>
                    <a:pt x="2628" y="404"/>
                    <a:pt x="2628" y="404"/>
                  </a:cubicBezTo>
                  <a:cubicBezTo>
                    <a:pt x="2628" y="404"/>
                    <a:pt x="2628" y="404"/>
                    <a:pt x="2628" y="404"/>
                  </a:cubicBezTo>
                  <a:cubicBezTo>
                    <a:pt x="2628" y="404"/>
                    <a:pt x="2629" y="405"/>
                    <a:pt x="2629" y="405"/>
                  </a:cubicBezTo>
                  <a:cubicBezTo>
                    <a:pt x="2629" y="405"/>
                    <a:pt x="2629" y="405"/>
                    <a:pt x="2629" y="405"/>
                  </a:cubicBezTo>
                  <a:cubicBezTo>
                    <a:pt x="2629" y="405"/>
                    <a:pt x="2629" y="404"/>
                    <a:pt x="2629" y="404"/>
                  </a:cubicBezTo>
                  <a:cubicBezTo>
                    <a:pt x="2629" y="404"/>
                    <a:pt x="2629" y="404"/>
                    <a:pt x="2630" y="404"/>
                  </a:cubicBezTo>
                  <a:cubicBezTo>
                    <a:pt x="2630" y="404"/>
                    <a:pt x="2630" y="404"/>
                    <a:pt x="2630" y="404"/>
                  </a:cubicBezTo>
                  <a:cubicBezTo>
                    <a:pt x="2630" y="404"/>
                    <a:pt x="2630" y="404"/>
                    <a:pt x="2630" y="404"/>
                  </a:cubicBezTo>
                  <a:cubicBezTo>
                    <a:pt x="2631" y="404"/>
                    <a:pt x="2631" y="405"/>
                    <a:pt x="2631" y="405"/>
                  </a:cubicBezTo>
                  <a:cubicBezTo>
                    <a:pt x="2631" y="405"/>
                    <a:pt x="2631" y="405"/>
                    <a:pt x="2631" y="405"/>
                  </a:cubicBezTo>
                  <a:cubicBezTo>
                    <a:pt x="2631" y="405"/>
                    <a:pt x="2631" y="405"/>
                    <a:pt x="2632" y="405"/>
                  </a:cubicBezTo>
                  <a:cubicBezTo>
                    <a:pt x="2632" y="404"/>
                    <a:pt x="2632" y="405"/>
                    <a:pt x="2632" y="405"/>
                  </a:cubicBezTo>
                  <a:cubicBezTo>
                    <a:pt x="2632" y="405"/>
                    <a:pt x="2632" y="405"/>
                    <a:pt x="2632" y="405"/>
                  </a:cubicBezTo>
                  <a:cubicBezTo>
                    <a:pt x="2632" y="405"/>
                    <a:pt x="2632" y="405"/>
                    <a:pt x="2633" y="405"/>
                  </a:cubicBezTo>
                  <a:cubicBezTo>
                    <a:pt x="2633" y="405"/>
                    <a:pt x="2633" y="405"/>
                    <a:pt x="2633" y="405"/>
                  </a:cubicBezTo>
                  <a:cubicBezTo>
                    <a:pt x="2633" y="405"/>
                    <a:pt x="2633" y="405"/>
                    <a:pt x="2633" y="405"/>
                  </a:cubicBezTo>
                  <a:cubicBezTo>
                    <a:pt x="2633" y="405"/>
                    <a:pt x="2634" y="405"/>
                    <a:pt x="2634" y="405"/>
                  </a:cubicBezTo>
                  <a:cubicBezTo>
                    <a:pt x="2634" y="405"/>
                    <a:pt x="2634" y="405"/>
                    <a:pt x="2634" y="405"/>
                  </a:cubicBezTo>
                  <a:cubicBezTo>
                    <a:pt x="2634" y="405"/>
                    <a:pt x="2634" y="405"/>
                    <a:pt x="2635" y="405"/>
                  </a:cubicBezTo>
                  <a:cubicBezTo>
                    <a:pt x="2635" y="405"/>
                    <a:pt x="2635" y="405"/>
                    <a:pt x="2635" y="405"/>
                  </a:cubicBezTo>
                  <a:cubicBezTo>
                    <a:pt x="2635" y="405"/>
                    <a:pt x="2635" y="404"/>
                    <a:pt x="2635" y="404"/>
                  </a:cubicBezTo>
                  <a:cubicBezTo>
                    <a:pt x="2635" y="404"/>
                    <a:pt x="2635" y="405"/>
                    <a:pt x="2635" y="405"/>
                  </a:cubicBezTo>
                  <a:cubicBezTo>
                    <a:pt x="2636" y="405"/>
                    <a:pt x="2636" y="405"/>
                    <a:pt x="2636" y="405"/>
                  </a:cubicBezTo>
                  <a:cubicBezTo>
                    <a:pt x="2636" y="405"/>
                    <a:pt x="2636" y="405"/>
                    <a:pt x="2636" y="405"/>
                  </a:cubicBezTo>
                  <a:cubicBezTo>
                    <a:pt x="2636" y="405"/>
                    <a:pt x="2637" y="405"/>
                    <a:pt x="2637" y="405"/>
                  </a:cubicBezTo>
                  <a:cubicBezTo>
                    <a:pt x="2637" y="405"/>
                    <a:pt x="2637" y="405"/>
                    <a:pt x="2637" y="405"/>
                  </a:cubicBezTo>
                  <a:cubicBezTo>
                    <a:pt x="2637" y="405"/>
                    <a:pt x="2637" y="405"/>
                    <a:pt x="2637" y="405"/>
                  </a:cubicBezTo>
                  <a:cubicBezTo>
                    <a:pt x="2637" y="405"/>
                    <a:pt x="2637" y="406"/>
                    <a:pt x="2638" y="406"/>
                  </a:cubicBezTo>
                  <a:cubicBezTo>
                    <a:pt x="2638" y="406"/>
                    <a:pt x="2638" y="406"/>
                    <a:pt x="2638" y="406"/>
                  </a:cubicBezTo>
                  <a:cubicBezTo>
                    <a:pt x="2638" y="406"/>
                    <a:pt x="2638" y="406"/>
                    <a:pt x="2638" y="406"/>
                  </a:cubicBezTo>
                  <a:cubicBezTo>
                    <a:pt x="2639" y="406"/>
                    <a:pt x="2639" y="405"/>
                    <a:pt x="2639" y="405"/>
                  </a:cubicBezTo>
                  <a:cubicBezTo>
                    <a:pt x="2639" y="405"/>
                    <a:pt x="2639" y="405"/>
                    <a:pt x="2639" y="405"/>
                  </a:cubicBezTo>
                  <a:cubicBezTo>
                    <a:pt x="2639" y="405"/>
                    <a:pt x="2639" y="405"/>
                    <a:pt x="2640" y="405"/>
                  </a:cubicBezTo>
                  <a:cubicBezTo>
                    <a:pt x="2640" y="405"/>
                    <a:pt x="2640" y="405"/>
                    <a:pt x="2640" y="405"/>
                  </a:cubicBezTo>
                  <a:cubicBezTo>
                    <a:pt x="2640" y="405"/>
                    <a:pt x="2640" y="405"/>
                    <a:pt x="2640" y="405"/>
                  </a:cubicBezTo>
                  <a:cubicBezTo>
                    <a:pt x="2640" y="405"/>
                    <a:pt x="2640" y="405"/>
                    <a:pt x="2641" y="405"/>
                  </a:cubicBezTo>
                  <a:cubicBezTo>
                    <a:pt x="2641" y="405"/>
                    <a:pt x="2641" y="405"/>
                    <a:pt x="2641" y="405"/>
                  </a:cubicBezTo>
                  <a:cubicBezTo>
                    <a:pt x="2641" y="405"/>
                    <a:pt x="2641" y="405"/>
                    <a:pt x="2641" y="405"/>
                  </a:cubicBezTo>
                  <a:cubicBezTo>
                    <a:pt x="2641" y="405"/>
                    <a:pt x="2642" y="405"/>
                    <a:pt x="2642" y="405"/>
                  </a:cubicBezTo>
                  <a:cubicBezTo>
                    <a:pt x="2642" y="406"/>
                    <a:pt x="2642" y="406"/>
                    <a:pt x="2642" y="406"/>
                  </a:cubicBezTo>
                  <a:cubicBezTo>
                    <a:pt x="2642" y="406"/>
                    <a:pt x="2642" y="405"/>
                    <a:pt x="2643" y="405"/>
                  </a:cubicBezTo>
                  <a:cubicBezTo>
                    <a:pt x="2643" y="405"/>
                    <a:pt x="2643" y="405"/>
                    <a:pt x="2643" y="405"/>
                  </a:cubicBezTo>
                  <a:cubicBezTo>
                    <a:pt x="2643" y="405"/>
                    <a:pt x="2643" y="406"/>
                    <a:pt x="2643" y="406"/>
                  </a:cubicBezTo>
                  <a:cubicBezTo>
                    <a:pt x="2643" y="406"/>
                    <a:pt x="2643" y="405"/>
                    <a:pt x="2643" y="405"/>
                  </a:cubicBezTo>
                  <a:cubicBezTo>
                    <a:pt x="2644" y="405"/>
                    <a:pt x="2644" y="406"/>
                    <a:pt x="2644" y="406"/>
                  </a:cubicBezTo>
                  <a:cubicBezTo>
                    <a:pt x="2644" y="406"/>
                    <a:pt x="2644" y="405"/>
                    <a:pt x="2644" y="405"/>
                  </a:cubicBezTo>
                  <a:cubicBezTo>
                    <a:pt x="2644" y="405"/>
                    <a:pt x="2645" y="406"/>
                    <a:pt x="2645" y="406"/>
                  </a:cubicBezTo>
                  <a:cubicBezTo>
                    <a:pt x="2645" y="406"/>
                    <a:pt x="2645" y="405"/>
                    <a:pt x="2645" y="405"/>
                  </a:cubicBezTo>
                  <a:cubicBezTo>
                    <a:pt x="2645" y="405"/>
                    <a:pt x="2645" y="405"/>
                    <a:pt x="2645" y="405"/>
                  </a:cubicBezTo>
                  <a:cubicBezTo>
                    <a:pt x="2645" y="405"/>
                    <a:pt x="2646" y="405"/>
                    <a:pt x="2646" y="405"/>
                  </a:cubicBezTo>
                  <a:cubicBezTo>
                    <a:pt x="2646" y="405"/>
                    <a:pt x="2646" y="405"/>
                    <a:pt x="2646" y="405"/>
                  </a:cubicBezTo>
                  <a:cubicBezTo>
                    <a:pt x="2646" y="405"/>
                    <a:pt x="2646" y="405"/>
                    <a:pt x="2646" y="405"/>
                  </a:cubicBezTo>
                  <a:cubicBezTo>
                    <a:pt x="2647" y="405"/>
                    <a:pt x="2647" y="405"/>
                    <a:pt x="2647" y="405"/>
                  </a:cubicBezTo>
                  <a:cubicBezTo>
                    <a:pt x="2647" y="405"/>
                    <a:pt x="2647" y="405"/>
                    <a:pt x="2647" y="405"/>
                  </a:cubicBezTo>
                  <a:cubicBezTo>
                    <a:pt x="2647" y="406"/>
                    <a:pt x="2647" y="405"/>
                    <a:pt x="2648" y="405"/>
                  </a:cubicBezTo>
                  <a:cubicBezTo>
                    <a:pt x="2648" y="405"/>
                    <a:pt x="2648" y="405"/>
                    <a:pt x="2648" y="405"/>
                  </a:cubicBezTo>
                  <a:cubicBezTo>
                    <a:pt x="2648" y="405"/>
                    <a:pt x="2648" y="405"/>
                    <a:pt x="2648" y="405"/>
                  </a:cubicBezTo>
                  <a:cubicBezTo>
                    <a:pt x="2648" y="405"/>
                    <a:pt x="2648" y="406"/>
                    <a:pt x="2649" y="406"/>
                  </a:cubicBezTo>
                  <a:cubicBezTo>
                    <a:pt x="2649" y="406"/>
                    <a:pt x="2649" y="405"/>
                    <a:pt x="2649" y="405"/>
                  </a:cubicBezTo>
                  <a:cubicBezTo>
                    <a:pt x="2649" y="405"/>
                    <a:pt x="2649" y="406"/>
                    <a:pt x="2649" y="406"/>
                  </a:cubicBezTo>
                  <a:cubicBezTo>
                    <a:pt x="2650" y="406"/>
                    <a:pt x="2650" y="406"/>
                    <a:pt x="2650" y="406"/>
                  </a:cubicBezTo>
                  <a:cubicBezTo>
                    <a:pt x="2650" y="406"/>
                    <a:pt x="2650" y="405"/>
                    <a:pt x="2650" y="405"/>
                  </a:cubicBezTo>
                  <a:cubicBezTo>
                    <a:pt x="2650" y="405"/>
                    <a:pt x="2650" y="404"/>
                    <a:pt x="2651" y="404"/>
                  </a:cubicBezTo>
                  <a:cubicBezTo>
                    <a:pt x="2651" y="404"/>
                    <a:pt x="2651" y="405"/>
                    <a:pt x="2651" y="405"/>
                  </a:cubicBezTo>
                  <a:cubicBezTo>
                    <a:pt x="2651" y="405"/>
                    <a:pt x="2651" y="405"/>
                    <a:pt x="2651" y="405"/>
                  </a:cubicBezTo>
                  <a:cubicBezTo>
                    <a:pt x="2651" y="405"/>
                    <a:pt x="2651" y="405"/>
                    <a:pt x="2652" y="405"/>
                  </a:cubicBezTo>
                  <a:cubicBezTo>
                    <a:pt x="2652" y="405"/>
                    <a:pt x="2652" y="405"/>
                    <a:pt x="2652" y="405"/>
                  </a:cubicBezTo>
                  <a:cubicBezTo>
                    <a:pt x="2652" y="405"/>
                    <a:pt x="2652" y="405"/>
                    <a:pt x="2652" y="405"/>
                  </a:cubicBezTo>
                  <a:cubicBezTo>
                    <a:pt x="2652" y="405"/>
                    <a:pt x="2653" y="406"/>
                    <a:pt x="2653" y="406"/>
                  </a:cubicBezTo>
                  <a:cubicBezTo>
                    <a:pt x="2653" y="406"/>
                    <a:pt x="2653" y="405"/>
                    <a:pt x="2653" y="405"/>
                  </a:cubicBezTo>
                  <a:cubicBezTo>
                    <a:pt x="2653" y="405"/>
                    <a:pt x="2653" y="405"/>
                    <a:pt x="2653" y="405"/>
                  </a:cubicBezTo>
                  <a:cubicBezTo>
                    <a:pt x="2653" y="405"/>
                    <a:pt x="2654" y="405"/>
                    <a:pt x="2654" y="405"/>
                  </a:cubicBezTo>
                  <a:cubicBezTo>
                    <a:pt x="2654" y="405"/>
                    <a:pt x="2654" y="405"/>
                    <a:pt x="2654" y="405"/>
                  </a:cubicBezTo>
                  <a:cubicBezTo>
                    <a:pt x="2654" y="405"/>
                    <a:pt x="2654" y="405"/>
                    <a:pt x="2654" y="405"/>
                  </a:cubicBezTo>
                  <a:cubicBezTo>
                    <a:pt x="2655" y="405"/>
                    <a:pt x="2655" y="406"/>
                    <a:pt x="2655" y="406"/>
                  </a:cubicBezTo>
                  <a:cubicBezTo>
                    <a:pt x="2655" y="406"/>
                    <a:pt x="2655" y="405"/>
                    <a:pt x="2655" y="405"/>
                  </a:cubicBezTo>
                  <a:cubicBezTo>
                    <a:pt x="2655" y="405"/>
                    <a:pt x="2656" y="405"/>
                    <a:pt x="2656" y="405"/>
                  </a:cubicBezTo>
                  <a:cubicBezTo>
                    <a:pt x="2656" y="405"/>
                    <a:pt x="2656" y="405"/>
                    <a:pt x="2656" y="405"/>
                  </a:cubicBezTo>
                  <a:cubicBezTo>
                    <a:pt x="2656" y="405"/>
                    <a:pt x="2656" y="405"/>
                    <a:pt x="2656" y="405"/>
                  </a:cubicBezTo>
                  <a:cubicBezTo>
                    <a:pt x="2656" y="405"/>
                    <a:pt x="2656" y="405"/>
                    <a:pt x="2657" y="405"/>
                  </a:cubicBezTo>
                  <a:cubicBezTo>
                    <a:pt x="2657" y="405"/>
                    <a:pt x="2657" y="405"/>
                    <a:pt x="2657" y="405"/>
                  </a:cubicBezTo>
                  <a:cubicBezTo>
                    <a:pt x="2657" y="405"/>
                    <a:pt x="2657" y="405"/>
                    <a:pt x="2657" y="405"/>
                  </a:cubicBezTo>
                  <a:cubicBezTo>
                    <a:pt x="2658" y="405"/>
                    <a:pt x="2658" y="405"/>
                    <a:pt x="2658" y="405"/>
                  </a:cubicBezTo>
                  <a:cubicBezTo>
                    <a:pt x="2658" y="405"/>
                    <a:pt x="2658" y="404"/>
                    <a:pt x="2658" y="404"/>
                  </a:cubicBezTo>
                  <a:cubicBezTo>
                    <a:pt x="2658" y="405"/>
                    <a:pt x="2658" y="405"/>
                    <a:pt x="2658" y="405"/>
                  </a:cubicBezTo>
                  <a:cubicBezTo>
                    <a:pt x="2658" y="406"/>
                    <a:pt x="2659" y="406"/>
                    <a:pt x="2659" y="405"/>
                  </a:cubicBezTo>
                  <a:cubicBezTo>
                    <a:pt x="2659" y="405"/>
                    <a:pt x="2659" y="405"/>
                    <a:pt x="2659" y="405"/>
                  </a:cubicBezTo>
                  <a:cubicBezTo>
                    <a:pt x="2659" y="405"/>
                    <a:pt x="2659" y="405"/>
                    <a:pt x="2660" y="405"/>
                  </a:cubicBezTo>
                  <a:cubicBezTo>
                    <a:pt x="2660" y="405"/>
                    <a:pt x="2660" y="405"/>
                    <a:pt x="2660" y="405"/>
                  </a:cubicBezTo>
                  <a:cubicBezTo>
                    <a:pt x="2660" y="405"/>
                    <a:pt x="2660" y="405"/>
                    <a:pt x="2660" y="405"/>
                  </a:cubicBezTo>
                  <a:cubicBezTo>
                    <a:pt x="2660" y="405"/>
                    <a:pt x="2661" y="405"/>
                    <a:pt x="2661" y="405"/>
                  </a:cubicBezTo>
                  <a:cubicBezTo>
                    <a:pt x="2661" y="405"/>
                    <a:pt x="2661" y="405"/>
                    <a:pt x="2661" y="405"/>
                  </a:cubicBezTo>
                  <a:cubicBezTo>
                    <a:pt x="2661" y="405"/>
                    <a:pt x="2661" y="405"/>
                    <a:pt x="2661" y="405"/>
                  </a:cubicBezTo>
                  <a:cubicBezTo>
                    <a:pt x="2661" y="405"/>
                    <a:pt x="2662" y="405"/>
                    <a:pt x="2662" y="405"/>
                  </a:cubicBezTo>
                  <a:cubicBezTo>
                    <a:pt x="2662" y="405"/>
                    <a:pt x="2662" y="405"/>
                    <a:pt x="2662" y="405"/>
                  </a:cubicBezTo>
                  <a:cubicBezTo>
                    <a:pt x="2662" y="405"/>
                    <a:pt x="2662" y="405"/>
                    <a:pt x="2662" y="405"/>
                  </a:cubicBezTo>
                  <a:cubicBezTo>
                    <a:pt x="2663" y="405"/>
                    <a:pt x="2663" y="405"/>
                    <a:pt x="2663" y="405"/>
                  </a:cubicBezTo>
                  <a:cubicBezTo>
                    <a:pt x="2663" y="405"/>
                    <a:pt x="2663" y="405"/>
                    <a:pt x="2663" y="405"/>
                  </a:cubicBezTo>
                  <a:cubicBezTo>
                    <a:pt x="2663" y="405"/>
                    <a:pt x="2664" y="405"/>
                    <a:pt x="2664" y="405"/>
                  </a:cubicBezTo>
                  <a:cubicBezTo>
                    <a:pt x="2664" y="405"/>
                    <a:pt x="2664" y="405"/>
                    <a:pt x="2664" y="405"/>
                  </a:cubicBezTo>
                  <a:cubicBezTo>
                    <a:pt x="2664" y="405"/>
                    <a:pt x="2664" y="405"/>
                    <a:pt x="2664" y="405"/>
                  </a:cubicBezTo>
                  <a:cubicBezTo>
                    <a:pt x="2664" y="405"/>
                    <a:pt x="2664" y="405"/>
                    <a:pt x="2665" y="405"/>
                  </a:cubicBezTo>
                  <a:cubicBezTo>
                    <a:pt x="2665" y="405"/>
                    <a:pt x="2665" y="405"/>
                    <a:pt x="2665" y="405"/>
                  </a:cubicBezTo>
                  <a:cubicBezTo>
                    <a:pt x="2665" y="405"/>
                    <a:pt x="2665" y="405"/>
                    <a:pt x="2665" y="405"/>
                  </a:cubicBezTo>
                  <a:cubicBezTo>
                    <a:pt x="2666" y="405"/>
                    <a:pt x="2666" y="405"/>
                    <a:pt x="2666" y="405"/>
                  </a:cubicBezTo>
                  <a:cubicBezTo>
                    <a:pt x="2666" y="405"/>
                    <a:pt x="2666" y="405"/>
                    <a:pt x="2666" y="405"/>
                  </a:cubicBezTo>
                  <a:cubicBezTo>
                    <a:pt x="2666" y="405"/>
                    <a:pt x="2666" y="405"/>
                    <a:pt x="2666" y="405"/>
                  </a:cubicBezTo>
                  <a:cubicBezTo>
                    <a:pt x="2666" y="405"/>
                    <a:pt x="2667" y="405"/>
                    <a:pt x="2667" y="405"/>
                  </a:cubicBezTo>
                  <a:cubicBezTo>
                    <a:pt x="2667" y="405"/>
                    <a:pt x="2667" y="405"/>
                    <a:pt x="2667" y="405"/>
                  </a:cubicBezTo>
                  <a:cubicBezTo>
                    <a:pt x="2667" y="405"/>
                    <a:pt x="2667" y="405"/>
                    <a:pt x="2668" y="405"/>
                  </a:cubicBezTo>
                  <a:cubicBezTo>
                    <a:pt x="2668" y="405"/>
                    <a:pt x="2668" y="405"/>
                    <a:pt x="2668" y="405"/>
                  </a:cubicBezTo>
                  <a:cubicBezTo>
                    <a:pt x="2668" y="405"/>
                    <a:pt x="2668" y="405"/>
                    <a:pt x="2668" y="405"/>
                  </a:cubicBezTo>
                  <a:cubicBezTo>
                    <a:pt x="2668" y="405"/>
                    <a:pt x="2669" y="405"/>
                    <a:pt x="2669" y="405"/>
                  </a:cubicBezTo>
                  <a:cubicBezTo>
                    <a:pt x="2669" y="405"/>
                    <a:pt x="2669" y="405"/>
                    <a:pt x="2669" y="405"/>
                  </a:cubicBezTo>
                  <a:cubicBezTo>
                    <a:pt x="2669" y="405"/>
                    <a:pt x="2669" y="405"/>
                    <a:pt x="2669" y="405"/>
                  </a:cubicBezTo>
                  <a:cubicBezTo>
                    <a:pt x="2669" y="405"/>
                    <a:pt x="2670" y="405"/>
                    <a:pt x="2670" y="405"/>
                  </a:cubicBezTo>
                  <a:cubicBezTo>
                    <a:pt x="2670" y="405"/>
                    <a:pt x="2670" y="405"/>
                    <a:pt x="2670" y="405"/>
                  </a:cubicBezTo>
                  <a:cubicBezTo>
                    <a:pt x="2670" y="405"/>
                    <a:pt x="2670" y="406"/>
                    <a:pt x="2670" y="406"/>
                  </a:cubicBezTo>
                  <a:cubicBezTo>
                    <a:pt x="2671" y="406"/>
                    <a:pt x="2671" y="405"/>
                    <a:pt x="2671" y="405"/>
                  </a:cubicBezTo>
                  <a:cubicBezTo>
                    <a:pt x="2671" y="405"/>
                    <a:pt x="2671" y="406"/>
                    <a:pt x="2671" y="406"/>
                  </a:cubicBezTo>
                  <a:cubicBezTo>
                    <a:pt x="2671" y="406"/>
                    <a:pt x="2672" y="405"/>
                    <a:pt x="2672" y="405"/>
                  </a:cubicBezTo>
                  <a:cubicBezTo>
                    <a:pt x="2672" y="405"/>
                    <a:pt x="2672" y="406"/>
                    <a:pt x="2672" y="406"/>
                  </a:cubicBezTo>
                  <a:cubicBezTo>
                    <a:pt x="2672" y="406"/>
                    <a:pt x="2672" y="405"/>
                    <a:pt x="2672" y="405"/>
                  </a:cubicBezTo>
                  <a:cubicBezTo>
                    <a:pt x="2672" y="405"/>
                    <a:pt x="2673" y="405"/>
                    <a:pt x="2673" y="405"/>
                  </a:cubicBezTo>
                  <a:cubicBezTo>
                    <a:pt x="2673" y="405"/>
                    <a:pt x="2673" y="405"/>
                    <a:pt x="2673" y="405"/>
                  </a:cubicBezTo>
                  <a:cubicBezTo>
                    <a:pt x="2673" y="405"/>
                    <a:pt x="2673" y="404"/>
                    <a:pt x="2673" y="405"/>
                  </a:cubicBezTo>
                  <a:cubicBezTo>
                    <a:pt x="2674" y="405"/>
                    <a:pt x="2674" y="405"/>
                    <a:pt x="2674" y="405"/>
                  </a:cubicBezTo>
                  <a:cubicBezTo>
                    <a:pt x="2674" y="406"/>
                    <a:pt x="2674" y="405"/>
                    <a:pt x="2674" y="405"/>
                  </a:cubicBezTo>
                  <a:cubicBezTo>
                    <a:pt x="2674" y="405"/>
                    <a:pt x="2674" y="405"/>
                    <a:pt x="2674" y="405"/>
                  </a:cubicBezTo>
                  <a:cubicBezTo>
                    <a:pt x="2675" y="405"/>
                    <a:pt x="2675" y="405"/>
                    <a:pt x="2675" y="405"/>
                  </a:cubicBezTo>
                  <a:cubicBezTo>
                    <a:pt x="2675" y="405"/>
                    <a:pt x="2675" y="405"/>
                    <a:pt x="2675" y="405"/>
                  </a:cubicBezTo>
                  <a:cubicBezTo>
                    <a:pt x="2675" y="405"/>
                    <a:pt x="2675" y="405"/>
                    <a:pt x="2676" y="405"/>
                  </a:cubicBezTo>
                  <a:cubicBezTo>
                    <a:pt x="2676" y="405"/>
                    <a:pt x="2676" y="405"/>
                    <a:pt x="2676" y="405"/>
                  </a:cubicBezTo>
                  <a:cubicBezTo>
                    <a:pt x="2676" y="405"/>
                    <a:pt x="2676" y="405"/>
                    <a:pt x="2676" y="405"/>
                  </a:cubicBezTo>
                  <a:cubicBezTo>
                    <a:pt x="2677" y="405"/>
                    <a:pt x="2677" y="405"/>
                    <a:pt x="2677" y="405"/>
                  </a:cubicBezTo>
                  <a:cubicBezTo>
                    <a:pt x="2677" y="405"/>
                    <a:pt x="2677" y="405"/>
                    <a:pt x="2677" y="405"/>
                  </a:cubicBezTo>
                  <a:cubicBezTo>
                    <a:pt x="2677" y="405"/>
                    <a:pt x="2677" y="405"/>
                    <a:pt x="2677" y="405"/>
                  </a:cubicBezTo>
                  <a:cubicBezTo>
                    <a:pt x="2677" y="405"/>
                    <a:pt x="2678" y="405"/>
                    <a:pt x="2678" y="405"/>
                  </a:cubicBezTo>
                  <a:cubicBezTo>
                    <a:pt x="2678" y="405"/>
                    <a:pt x="2678" y="406"/>
                    <a:pt x="2678" y="405"/>
                  </a:cubicBezTo>
                  <a:cubicBezTo>
                    <a:pt x="2678" y="405"/>
                    <a:pt x="2678" y="404"/>
                    <a:pt x="2679" y="404"/>
                  </a:cubicBezTo>
                  <a:cubicBezTo>
                    <a:pt x="2679" y="404"/>
                    <a:pt x="2679" y="404"/>
                    <a:pt x="2679" y="405"/>
                  </a:cubicBezTo>
                  <a:cubicBezTo>
                    <a:pt x="2679" y="405"/>
                    <a:pt x="2679" y="405"/>
                    <a:pt x="2679" y="405"/>
                  </a:cubicBezTo>
                  <a:cubicBezTo>
                    <a:pt x="2679" y="405"/>
                    <a:pt x="2680" y="404"/>
                    <a:pt x="2680" y="404"/>
                  </a:cubicBezTo>
                  <a:cubicBezTo>
                    <a:pt x="2680" y="404"/>
                    <a:pt x="2680" y="405"/>
                    <a:pt x="2680" y="405"/>
                  </a:cubicBezTo>
                  <a:cubicBezTo>
                    <a:pt x="2680" y="405"/>
                    <a:pt x="2680" y="405"/>
                    <a:pt x="2680" y="405"/>
                  </a:cubicBezTo>
                  <a:cubicBezTo>
                    <a:pt x="2680" y="405"/>
                    <a:pt x="2681" y="405"/>
                    <a:pt x="2681" y="405"/>
                  </a:cubicBezTo>
                  <a:cubicBezTo>
                    <a:pt x="2681" y="405"/>
                    <a:pt x="2681" y="405"/>
                    <a:pt x="2681" y="405"/>
                  </a:cubicBezTo>
                  <a:cubicBezTo>
                    <a:pt x="2681" y="405"/>
                    <a:pt x="2681" y="405"/>
                    <a:pt x="2681" y="405"/>
                  </a:cubicBezTo>
                  <a:cubicBezTo>
                    <a:pt x="2682" y="405"/>
                    <a:pt x="2682" y="405"/>
                    <a:pt x="2682" y="405"/>
                  </a:cubicBezTo>
                  <a:cubicBezTo>
                    <a:pt x="2682" y="405"/>
                    <a:pt x="2682" y="405"/>
                    <a:pt x="2682" y="405"/>
                  </a:cubicBezTo>
                  <a:cubicBezTo>
                    <a:pt x="2682" y="405"/>
                    <a:pt x="2682" y="405"/>
                    <a:pt x="2682" y="405"/>
                  </a:cubicBezTo>
                  <a:cubicBezTo>
                    <a:pt x="2683" y="405"/>
                    <a:pt x="2683" y="405"/>
                    <a:pt x="2683" y="405"/>
                  </a:cubicBezTo>
                  <a:cubicBezTo>
                    <a:pt x="2683" y="405"/>
                    <a:pt x="2683" y="405"/>
                    <a:pt x="2683" y="405"/>
                  </a:cubicBezTo>
                  <a:cubicBezTo>
                    <a:pt x="2683" y="405"/>
                    <a:pt x="2683" y="405"/>
                    <a:pt x="2684" y="405"/>
                  </a:cubicBezTo>
                  <a:cubicBezTo>
                    <a:pt x="2684" y="405"/>
                    <a:pt x="2684" y="405"/>
                    <a:pt x="2684" y="405"/>
                  </a:cubicBezTo>
                  <a:cubicBezTo>
                    <a:pt x="2684" y="405"/>
                    <a:pt x="2684" y="405"/>
                    <a:pt x="2684" y="405"/>
                  </a:cubicBezTo>
                  <a:cubicBezTo>
                    <a:pt x="2685" y="405"/>
                    <a:pt x="2685" y="405"/>
                    <a:pt x="2685" y="405"/>
                  </a:cubicBezTo>
                  <a:cubicBezTo>
                    <a:pt x="2685" y="405"/>
                    <a:pt x="2685" y="404"/>
                    <a:pt x="2685" y="404"/>
                  </a:cubicBezTo>
                  <a:cubicBezTo>
                    <a:pt x="2685" y="404"/>
                    <a:pt x="2685" y="405"/>
                    <a:pt x="2685" y="405"/>
                  </a:cubicBezTo>
                  <a:cubicBezTo>
                    <a:pt x="2685" y="405"/>
                    <a:pt x="2686" y="404"/>
                    <a:pt x="2686" y="404"/>
                  </a:cubicBezTo>
                  <a:cubicBezTo>
                    <a:pt x="2686" y="404"/>
                    <a:pt x="2686" y="405"/>
                    <a:pt x="2686" y="405"/>
                  </a:cubicBezTo>
                  <a:cubicBezTo>
                    <a:pt x="2686" y="405"/>
                    <a:pt x="2686" y="404"/>
                    <a:pt x="2687" y="404"/>
                  </a:cubicBezTo>
                  <a:cubicBezTo>
                    <a:pt x="2687" y="404"/>
                    <a:pt x="2687" y="404"/>
                    <a:pt x="2687" y="404"/>
                  </a:cubicBezTo>
                  <a:cubicBezTo>
                    <a:pt x="2687" y="404"/>
                    <a:pt x="2687" y="404"/>
                    <a:pt x="2687" y="404"/>
                  </a:cubicBezTo>
                  <a:cubicBezTo>
                    <a:pt x="2687" y="404"/>
                    <a:pt x="2687" y="405"/>
                    <a:pt x="2687" y="405"/>
                  </a:cubicBezTo>
                  <a:cubicBezTo>
                    <a:pt x="2688" y="405"/>
                    <a:pt x="2688" y="404"/>
                    <a:pt x="2688" y="404"/>
                  </a:cubicBezTo>
                  <a:cubicBezTo>
                    <a:pt x="2688" y="404"/>
                    <a:pt x="2688" y="404"/>
                    <a:pt x="2688" y="404"/>
                  </a:cubicBezTo>
                  <a:cubicBezTo>
                    <a:pt x="2688" y="404"/>
                    <a:pt x="2689" y="405"/>
                    <a:pt x="2689" y="405"/>
                  </a:cubicBezTo>
                  <a:cubicBezTo>
                    <a:pt x="2689" y="405"/>
                    <a:pt x="2689" y="404"/>
                    <a:pt x="2689" y="404"/>
                  </a:cubicBezTo>
                  <a:cubicBezTo>
                    <a:pt x="2689" y="404"/>
                    <a:pt x="2689" y="404"/>
                    <a:pt x="2689" y="404"/>
                  </a:cubicBezTo>
                  <a:cubicBezTo>
                    <a:pt x="2690" y="404"/>
                    <a:pt x="2690" y="404"/>
                    <a:pt x="2690" y="404"/>
                  </a:cubicBezTo>
                  <a:cubicBezTo>
                    <a:pt x="2690" y="404"/>
                    <a:pt x="2690" y="405"/>
                    <a:pt x="2690" y="405"/>
                  </a:cubicBezTo>
                  <a:cubicBezTo>
                    <a:pt x="2690" y="405"/>
                    <a:pt x="2690" y="404"/>
                    <a:pt x="2690" y="404"/>
                  </a:cubicBezTo>
                  <a:cubicBezTo>
                    <a:pt x="2691" y="404"/>
                    <a:pt x="2691" y="404"/>
                    <a:pt x="2691" y="404"/>
                  </a:cubicBezTo>
                  <a:cubicBezTo>
                    <a:pt x="2691" y="404"/>
                    <a:pt x="2691" y="404"/>
                    <a:pt x="2691" y="404"/>
                  </a:cubicBezTo>
                  <a:cubicBezTo>
                    <a:pt x="2691" y="404"/>
                    <a:pt x="2691" y="404"/>
                    <a:pt x="2692" y="405"/>
                  </a:cubicBezTo>
                  <a:cubicBezTo>
                    <a:pt x="2692" y="405"/>
                    <a:pt x="2692" y="405"/>
                    <a:pt x="2692" y="405"/>
                  </a:cubicBezTo>
                  <a:cubicBezTo>
                    <a:pt x="2692" y="405"/>
                    <a:pt x="2692" y="405"/>
                    <a:pt x="2692" y="405"/>
                  </a:cubicBezTo>
                  <a:cubicBezTo>
                    <a:pt x="2693" y="404"/>
                    <a:pt x="2693" y="404"/>
                    <a:pt x="2693" y="404"/>
                  </a:cubicBezTo>
                  <a:cubicBezTo>
                    <a:pt x="2693" y="404"/>
                    <a:pt x="2693" y="404"/>
                    <a:pt x="2693" y="404"/>
                  </a:cubicBezTo>
                  <a:cubicBezTo>
                    <a:pt x="2693" y="404"/>
                    <a:pt x="2693" y="404"/>
                    <a:pt x="2693" y="404"/>
                  </a:cubicBezTo>
                  <a:cubicBezTo>
                    <a:pt x="2693" y="404"/>
                    <a:pt x="2694" y="404"/>
                    <a:pt x="2694" y="404"/>
                  </a:cubicBezTo>
                  <a:cubicBezTo>
                    <a:pt x="2694" y="404"/>
                    <a:pt x="2694" y="404"/>
                    <a:pt x="2694" y="404"/>
                  </a:cubicBezTo>
                  <a:cubicBezTo>
                    <a:pt x="2694" y="404"/>
                    <a:pt x="2694" y="404"/>
                    <a:pt x="2695" y="404"/>
                  </a:cubicBezTo>
                  <a:cubicBezTo>
                    <a:pt x="2695" y="404"/>
                    <a:pt x="2695" y="405"/>
                    <a:pt x="2695" y="405"/>
                  </a:cubicBezTo>
                  <a:cubicBezTo>
                    <a:pt x="2695" y="405"/>
                    <a:pt x="2695" y="404"/>
                    <a:pt x="2695" y="404"/>
                  </a:cubicBezTo>
                  <a:cubicBezTo>
                    <a:pt x="2695" y="404"/>
                    <a:pt x="2695" y="404"/>
                    <a:pt x="2695" y="404"/>
                  </a:cubicBezTo>
                  <a:cubicBezTo>
                    <a:pt x="2696" y="404"/>
                    <a:pt x="2696" y="404"/>
                    <a:pt x="2696" y="404"/>
                  </a:cubicBezTo>
                  <a:cubicBezTo>
                    <a:pt x="2696" y="404"/>
                    <a:pt x="2696" y="404"/>
                    <a:pt x="2696" y="404"/>
                  </a:cubicBezTo>
                  <a:cubicBezTo>
                    <a:pt x="2696" y="404"/>
                    <a:pt x="2697" y="404"/>
                    <a:pt x="2697" y="404"/>
                  </a:cubicBezTo>
                  <a:cubicBezTo>
                    <a:pt x="2697" y="404"/>
                    <a:pt x="2697" y="404"/>
                    <a:pt x="2697" y="405"/>
                  </a:cubicBezTo>
                  <a:cubicBezTo>
                    <a:pt x="2697" y="405"/>
                    <a:pt x="2697" y="405"/>
                    <a:pt x="2697" y="405"/>
                  </a:cubicBezTo>
                  <a:cubicBezTo>
                    <a:pt x="2698" y="405"/>
                    <a:pt x="2698" y="405"/>
                    <a:pt x="2698" y="404"/>
                  </a:cubicBezTo>
                  <a:cubicBezTo>
                    <a:pt x="2698" y="404"/>
                    <a:pt x="2698" y="404"/>
                    <a:pt x="2698" y="404"/>
                  </a:cubicBezTo>
                  <a:cubicBezTo>
                    <a:pt x="2698" y="404"/>
                    <a:pt x="2698" y="405"/>
                    <a:pt x="2698" y="405"/>
                  </a:cubicBezTo>
                  <a:cubicBezTo>
                    <a:pt x="2699" y="405"/>
                    <a:pt x="2699" y="405"/>
                    <a:pt x="2699" y="404"/>
                  </a:cubicBezTo>
                  <a:cubicBezTo>
                    <a:pt x="2699" y="404"/>
                    <a:pt x="2699" y="404"/>
                    <a:pt x="2699" y="404"/>
                  </a:cubicBezTo>
                  <a:cubicBezTo>
                    <a:pt x="2699" y="404"/>
                    <a:pt x="2699" y="404"/>
                    <a:pt x="2700" y="404"/>
                  </a:cubicBezTo>
                  <a:cubicBezTo>
                    <a:pt x="2700" y="404"/>
                    <a:pt x="2700" y="404"/>
                    <a:pt x="2700" y="404"/>
                  </a:cubicBezTo>
                  <a:cubicBezTo>
                    <a:pt x="2700" y="404"/>
                    <a:pt x="2700" y="404"/>
                    <a:pt x="2700" y="404"/>
                  </a:cubicBezTo>
                  <a:cubicBezTo>
                    <a:pt x="2701" y="405"/>
                    <a:pt x="2701" y="404"/>
                    <a:pt x="2701" y="404"/>
                  </a:cubicBezTo>
                  <a:cubicBezTo>
                    <a:pt x="2701" y="404"/>
                    <a:pt x="2701" y="405"/>
                    <a:pt x="2701" y="405"/>
                  </a:cubicBezTo>
                  <a:cubicBezTo>
                    <a:pt x="2701" y="405"/>
                    <a:pt x="2701" y="405"/>
                    <a:pt x="2701" y="404"/>
                  </a:cubicBezTo>
                  <a:cubicBezTo>
                    <a:pt x="2702" y="404"/>
                    <a:pt x="2702" y="404"/>
                    <a:pt x="2702" y="404"/>
                  </a:cubicBezTo>
                  <a:cubicBezTo>
                    <a:pt x="2702" y="404"/>
                    <a:pt x="2702" y="404"/>
                    <a:pt x="2702" y="404"/>
                  </a:cubicBezTo>
                  <a:cubicBezTo>
                    <a:pt x="2702" y="404"/>
                    <a:pt x="2702" y="405"/>
                    <a:pt x="2703" y="405"/>
                  </a:cubicBezTo>
                  <a:cubicBezTo>
                    <a:pt x="2703" y="405"/>
                    <a:pt x="2703" y="404"/>
                    <a:pt x="2703" y="404"/>
                  </a:cubicBezTo>
                  <a:cubicBezTo>
                    <a:pt x="2703" y="404"/>
                    <a:pt x="2703" y="404"/>
                    <a:pt x="2703" y="404"/>
                  </a:cubicBezTo>
                  <a:cubicBezTo>
                    <a:pt x="2703" y="405"/>
                    <a:pt x="2703" y="405"/>
                    <a:pt x="2704" y="405"/>
                  </a:cubicBezTo>
                  <a:cubicBezTo>
                    <a:pt x="2704" y="404"/>
                    <a:pt x="2704" y="404"/>
                    <a:pt x="2704" y="404"/>
                  </a:cubicBezTo>
                  <a:cubicBezTo>
                    <a:pt x="2704" y="404"/>
                    <a:pt x="2704" y="404"/>
                    <a:pt x="2704" y="404"/>
                  </a:cubicBezTo>
                  <a:cubicBezTo>
                    <a:pt x="2704" y="404"/>
                    <a:pt x="2705" y="404"/>
                    <a:pt x="2705" y="404"/>
                  </a:cubicBezTo>
                  <a:cubicBezTo>
                    <a:pt x="2705" y="404"/>
                    <a:pt x="2705" y="404"/>
                    <a:pt x="2705" y="404"/>
                  </a:cubicBezTo>
                  <a:cubicBezTo>
                    <a:pt x="2705" y="404"/>
                    <a:pt x="2705" y="404"/>
                    <a:pt x="2706" y="404"/>
                  </a:cubicBezTo>
                  <a:cubicBezTo>
                    <a:pt x="2706" y="404"/>
                    <a:pt x="2706" y="404"/>
                    <a:pt x="2706" y="404"/>
                  </a:cubicBezTo>
                  <a:cubicBezTo>
                    <a:pt x="2706" y="404"/>
                    <a:pt x="2706" y="405"/>
                    <a:pt x="2706" y="405"/>
                  </a:cubicBezTo>
                  <a:cubicBezTo>
                    <a:pt x="2706" y="405"/>
                    <a:pt x="2706" y="405"/>
                    <a:pt x="2706" y="405"/>
                  </a:cubicBezTo>
                  <a:cubicBezTo>
                    <a:pt x="2707" y="405"/>
                    <a:pt x="2707" y="404"/>
                    <a:pt x="2707" y="404"/>
                  </a:cubicBezTo>
                  <a:cubicBezTo>
                    <a:pt x="2707" y="404"/>
                    <a:pt x="2707" y="405"/>
                    <a:pt x="2707" y="405"/>
                  </a:cubicBezTo>
                  <a:cubicBezTo>
                    <a:pt x="2707" y="405"/>
                    <a:pt x="2708" y="404"/>
                    <a:pt x="2708" y="404"/>
                  </a:cubicBezTo>
                  <a:cubicBezTo>
                    <a:pt x="2708" y="404"/>
                    <a:pt x="2708" y="405"/>
                    <a:pt x="2708" y="405"/>
                  </a:cubicBezTo>
                  <a:cubicBezTo>
                    <a:pt x="2708" y="405"/>
                    <a:pt x="2708" y="404"/>
                    <a:pt x="2708" y="404"/>
                  </a:cubicBezTo>
                  <a:cubicBezTo>
                    <a:pt x="2709" y="404"/>
                    <a:pt x="2709" y="404"/>
                    <a:pt x="2709" y="404"/>
                  </a:cubicBezTo>
                  <a:cubicBezTo>
                    <a:pt x="2709" y="404"/>
                    <a:pt x="2709" y="404"/>
                    <a:pt x="2709" y="404"/>
                  </a:cubicBezTo>
                  <a:cubicBezTo>
                    <a:pt x="2709" y="404"/>
                    <a:pt x="2709" y="405"/>
                    <a:pt x="2709" y="405"/>
                  </a:cubicBezTo>
                  <a:cubicBezTo>
                    <a:pt x="2710" y="405"/>
                    <a:pt x="2710" y="404"/>
                    <a:pt x="2710" y="404"/>
                  </a:cubicBezTo>
                  <a:cubicBezTo>
                    <a:pt x="2710" y="404"/>
                    <a:pt x="2710" y="405"/>
                    <a:pt x="2710" y="405"/>
                  </a:cubicBezTo>
                  <a:cubicBezTo>
                    <a:pt x="2710" y="405"/>
                    <a:pt x="2710" y="404"/>
                    <a:pt x="2711" y="404"/>
                  </a:cubicBezTo>
                  <a:cubicBezTo>
                    <a:pt x="2711" y="404"/>
                    <a:pt x="2711" y="404"/>
                    <a:pt x="2711" y="404"/>
                  </a:cubicBezTo>
                  <a:cubicBezTo>
                    <a:pt x="2711" y="404"/>
                    <a:pt x="2711" y="404"/>
                    <a:pt x="2711" y="404"/>
                  </a:cubicBezTo>
                  <a:cubicBezTo>
                    <a:pt x="2711" y="404"/>
                    <a:pt x="2711" y="404"/>
                    <a:pt x="2712" y="404"/>
                  </a:cubicBezTo>
                  <a:cubicBezTo>
                    <a:pt x="2712" y="404"/>
                    <a:pt x="2712" y="404"/>
                    <a:pt x="2712" y="404"/>
                  </a:cubicBezTo>
                  <a:cubicBezTo>
                    <a:pt x="2712" y="404"/>
                    <a:pt x="2712" y="404"/>
                    <a:pt x="2712" y="404"/>
                  </a:cubicBezTo>
                  <a:cubicBezTo>
                    <a:pt x="2712" y="404"/>
                    <a:pt x="2713" y="404"/>
                    <a:pt x="2713" y="404"/>
                  </a:cubicBezTo>
                  <a:cubicBezTo>
                    <a:pt x="2713" y="404"/>
                    <a:pt x="2713" y="404"/>
                    <a:pt x="2713" y="404"/>
                  </a:cubicBezTo>
                  <a:cubicBezTo>
                    <a:pt x="2713" y="404"/>
                    <a:pt x="2713" y="404"/>
                    <a:pt x="2714" y="404"/>
                  </a:cubicBezTo>
                  <a:cubicBezTo>
                    <a:pt x="2714" y="404"/>
                    <a:pt x="2714" y="403"/>
                    <a:pt x="2714" y="404"/>
                  </a:cubicBezTo>
                  <a:cubicBezTo>
                    <a:pt x="2714" y="404"/>
                    <a:pt x="2714" y="405"/>
                    <a:pt x="2714" y="405"/>
                  </a:cubicBezTo>
                  <a:cubicBezTo>
                    <a:pt x="2714" y="405"/>
                    <a:pt x="2714" y="404"/>
                    <a:pt x="2714" y="404"/>
                  </a:cubicBezTo>
                  <a:cubicBezTo>
                    <a:pt x="2715" y="404"/>
                    <a:pt x="2715" y="404"/>
                    <a:pt x="2715" y="404"/>
                  </a:cubicBezTo>
                  <a:cubicBezTo>
                    <a:pt x="2715" y="404"/>
                    <a:pt x="2715" y="404"/>
                    <a:pt x="2715" y="404"/>
                  </a:cubicBezTo>
                  <a:cubicBezTo>
                    <a:pt x="2715" y="404"/>
                    <a:pt x="2716" y="404"/>
                    <a:pt x="2716" y="404"/>
                  </a:cubicBezTo>
                  <a:cubicBezTo>
                    <a:pt x="2716" y="404"/>
                    <a:pt x="2716" y="404"/>
                    <a:pt x="2716" y="404"/>
                  </a:cubicBezTo>
                  <a:cubicBezTo>
                    <a:pt x="2716" y="404"/>
                    <a:pt x="2716" y="404"/>
                    <a:pt x="2716" y="404"/>
                  </a:cubicBezTo>
                  <a:cubicBezTo>
                    <a:pt x="2716" y="404"/>
                    <a:pt x="2716" y="404"/>
                    <a:pt x="2717" y="404"/>
                  </a:cubicBezTo>
                  <a:cubicBezTo>
                    <a:pt x="2717" y="404"/>
                    <a:pt x="2717" y="404"/>
                    <a:pt x="2717" y="404"/>
                  </a:cubicBezTo>
                  <a:cubicBezTo>
                    <a:pt x="2717" y="404"/>
                    <a:pt x="2717" y="404"/>
                    <a:pt x="2717" y="404"/>
                  </a:cubicBezTo>
                  <a:cubicBezTo>
                    <a:pt x="2718" y="404"/>
                    <a:pt x="2718" y="403"/>
                    <a:pt x="2718" y="404"/>
                  </a:cubicBezTo>
                  <a:cubicBezTo>
                    <a:pt x="2718" y="404"/>
                    <a:pt x="2718" y="404"/>
                    <a:pt x="2718" y="404"/>
                  </a:cubicBezTo>
                  <a:cubicBezTo>
                    <a:pt x="2718" y="404"/>
                    <a:pt x="2718" y="404"/>
                    <a:pt x="2719" y="404"/>
                  </a:cubicBezTo>
                  <a:cubicBezTo>
                    <a:pt x="2719" y="404"/>
                    <a:pt x="2719" y="404"/>
                    <a:pt x="2719" y="404"/>
                  </a:cubicBezTo>
                  <a:cubicBezTo>
                    <a:pt x="2719" y="404"/>
                    <a:pt x="2719" y="404"/>
                    <a:pt x="2719" y="404"/>
                  </a:cubicBezTo>
                  <a:cubicBezTo>
                    <a:pt x="2719" y="404"/>
                    <a:pt x="2719" y="404"/>
                    <a:pt x="2720" y="404"/>
                  </a:cubicBezTo>
                  <a:cubicBezTo>
                    <a:pt x="2720" y="404"/>
                    <a:pt x="2720" y="404"/>
                    <a:pt x="2720" y="404"/>
                  </a:cubicBezTo>
                  <a:cubicBezTo>
                    <a:pt x="2720" y="404"/>
                    <a:pt x="2720" y="404"/>
                    <a:pt x="2720" y="404"/>
                  </a:cubicBezTo>
                  <a:cubicBezTo>
                    <a:pt x="2720" y="404"/>
                    <a:pt x="2721" y="404"/>
                    <a:pt x="2721" y="404"/>
                  </a:cubicBezTo>
                  <a:cubicBezTo>
                    <a:pt x="2721" y="404"/>
                    <a:pt x="2721" y="404"/>
                    <a:pt x="2721" y="404"/>
                  </a:cubicBezTo>
                  <a:cubicBezTo>
                    <a:pt x="2721" y="404"/>
                    <a:pt x="2721" y="404"/>
                    <a:pt x="2722" y="404"/>
                  </a:cubicBezTo>
                  <a:cubicBezTo>
                    <a:pt x="2722" y="404"/>
                    <a:pt x="2722" y="404"/>
                    <a:pt x="2722" y="404"/>
                  </a:cubicBezTo>
                  <a:cubicBezTo>
                    <a:pt x="2722" y="404"/>
                    <a:pt x="2722" y="404"/>
                    <a:pt x="2722" y="404"/>
                  </a:cubicBezTo>
                  <a:cubicBezTo>
                    <a:pt x="2722" y="404"/>
                    <a:pt x="2722" y="404"/>
                    <a:pt x="2722" y="404"/>
                  </a:cubicBezTo>
                  <a:cubicBezTo>
                    <a:pt x="2723" y="404"/>
                    <a:pt x="2723" y="404"/>
                    <a:pt x="2723" y="404"/>
                  </a:cubicBezTo>
                  <a:cubicBezTo>
                    <a:pt x="2723" y="404"/>
                    <a:pt x="2723" y="404"/>
                    <a:pt x="2723" y="404"/>
                  </a:cubicBezTo>
                  <a:cubicBezTo>
                    <a:pt x="2723" y="404"/>
                    <a:pt x="2724" y="404"/>
                    <a:pt x="2724" y="404"/>
                  </a:cubicBezTo>
                  <a:cubicBezTo>
                    <a:pt x="2724" y="404"/>
                    <a:pt x="2724" y="404"/>
                    <a:pt x="2724" y="404"/>
                  </a:cubicBezTo>
                  <a:cubicBezTo>
                    <a:pt x="2724" y="404"/>
                    <a:pt x="2724" y="404"/>
                    <a:pt x="2724" y="404"/>
                  </a:cubicBezTo>
                  <a:cubicBezTo>
                    <a:pt x="2724" y="404"/>
                    <a:pt x="2725" y="405"/>
                    <a:pt x="2725" y="405"/>
                  </a:cubicBezTo>
                  <a:cubicBezTo>
                    <a:pt x="2725" y="405"/>
                    <a:pt x="2725" y="404"/>
                    <a:pt x="2725" y="404"/>
                  </a:cubicBezTo>
                  <a:cubicBezTo>
                    <a:pt x="2725" y="404"/>
                    <a:pt x="2725" y="404"/>
                    <a:pt x="2725" y="404"/>
                  </a:cubicBezTo>
                  <a:cubicBezTo>
                    <a:pt x="2726" y="404"/>
                    <a:pt x="2726" y="404"/>
                    <a:pt x="2726" y="404"/>
                  </a:cubicBezTo>
                  <a:cubicBezTo>
                    <a:pt x="2726" y="404"/>
                    <a:pt x="2726" y="404"/>
                    <a:pt x="2726" y="404"/>
                  </a:cubicBezTo>
                  <a:cubicBezTo>
                    <a:pt x="2726" y="404"/>
                    <a:pt x="2726" y="404"/>
                    <a:pt x="2727" y="404"/>
                  </a:cubicBezTo>
                  <a:cubicBezTo>
                    <a:pt x="2727" y="404"/>
                    <a:pt x="2727" y="405"/>
                    <a:pt x="2727" y="405"/>
                  </a:cubicBezTo>
                  <a:cubicBezTo>
                    <a:pt x="2727" y="405"/>
                    <a:pt x="2727" y="404"/>
                    <a:pt x="2727" y="404"/>
                  </a:cubicBezTo>
                  <a:cubicBezTo>
                    <a:pt x="2727" y="404"/>
                    <a:pt x="2727" y="404"/>
                    <a:pt x="2728" y="405"/>
                  </a:cubicBezTo>
                  <a:cubicBezTo>
                    <a:pt x="2728" y="405"/>
                    <a:pt x="2728" y="405"/>
                    <a:pt x="2728" y="405"/>
                  </a:cubicBezTo>
                  <a:cubicBezTo>
                    <a:pt x="2728" y="405"/>
                    <a:pt x="2728" y="405"/>
                    <a:pt x="2728" y="405"/>
                  </a:cubicBezTo>
                  <a:cubicBezTo>
                    <a:pt x="2729" y="405"/>
                    <a:pt x="2729" y="405"/>
                    <a:pt x="2729" y="405"/>
                  </a:cubicBezTo>
                  <a:cubicBezTo>
                    <a:pt x="2729" y="405"/>
                    <a:pt x="2729" y="405"/>
                    <a:pt x="2729" y="405"/>
                  </a:cubicBezTo>
                  <a:cubicBezTo>
                    <a:pt x="2729" y="405"/>
                    <a:pt x="2729" y="404"/>
                    <a:pt x="2730" y="404"/>
                  </a:cubicBezTo>
                  <a:cubicBezTo>
                    <a:pt x="2730" y="404"/>
                    <a:pt x="2730" y="405"/>
                    <a:pt x="2730" y="405"/>
                  </a:cubicBezTo>
                  <a:cubicBezTo>
                    <a:pt x="2730" y="405"/>
                    <a:pt x="2730" y="404"/>
                    <a:pt x="2730" y="404"/>
                  </a:cubicBezTo>
                  <a:cubicBezTo>
                    <a:pt x="2730" y="404"/>
                    <a:pt x="2730" y="405"/>
                    <a:pt x="2731" y="405"/>
                  </a:cubicBezTo>
                  <a:cubicBezTo>
                    <a:pt x="2731" y="405"/>
                    <a:pt x="2731" y="405"/>
                    <a:pt x="2731" y="405"/>
                  </a:cubicBezTo>
                  <a:cubicBezTo>
                    <a:pt x="2731" y="404"/>
                    <a:pt x="2731" y="404"/>
                    <a:pt x="2731" y="404"/>
                  </a:cubicBezTo>
                  <a:cubicBezTo>
                    <a:pt x="2731" y="404"/>
                    <a:pt x="2732" y="405"/>
                    <a:pt x="2732" y="405"/>
                  </a:cubicBezTo>
                  <a:cubicBezTo>
                    <a:pt x="2732" y="405"/>
                    <a:pt x="2732" y="405"/>
                    <a:pt x="2732" y="405"/>
                  </a:cubicBezTo>
                  <a:cubicBezTo>
                    <a:pt x="2732" y="405"/>
                    <a:pt x="2732" y="405"/>
                    <a:pt x="2732" y="405"/>
                  </a:cubicBezTo>
                  <a:cubicBezTo>
                    <a:pt x="2732" y="404"/>
                    <a:pt x="2733" y="404"/>
                    <a:pt x="2733" y="404"/>
                  </a:cubicBezTo>
                  <a:cubicBezTo>
                    <a:pt x="2733" y="404"/>
                    <a:pt x="2733" y="405"/>
                    <a:pt x="2733" y="405"/>
                  </a:cubicBezTo>
                  <a:cubicBezTo>
                    <a:pt x="2733" y="405"/>
                    <a:pt x="2733" y="404"/>
                    <a:pt x="2733" y="405"/>
                  </a:cubicBezTo>
                  <a:cubicBezTo>
                    <a:pt x="2734" y="405"/>
                    <a:pt x="2734" y="405"/>
                    <a:pt x="2734" y="405"/>
                  </a:cubicBezTo>
                  <a:cubicBezTo>
                    <a:pt x="2734" y="405"/>
                    <a:pt x="2734" y="405"/>
                    <a:pt x="2734" y="405"/>
                  </a:cubicBezTo>
                  <a:cubicBezTo>
                    <a:pt x="2734" y="405"/>
                    <a:pt x="2735" y="405"/>
                    <a:pt x="2735" y="405"/>
                  </a:cubicBezTo>
                  <a:cubicBezTo>
                    <a:pt x="2735" y="405"/>
                    <a:pt x="2735" y="405"/>
                    <a:pt x="2735" y="405"/>
                  </a:cubicBezTo>
                  <a:cubicBezTo>
                    <a:pt x="2735" y="405"/>
                    <a:pt x="2735" y="405"/>
                    <a:pt x="2735" y="405"/>
                  </a:cubicBezTo>
                  <a:cubicBezTo>
                    <a:pt x="2735" y="405"/>
                    <a:pt x="2735" y="405"/>
                    <a:pt x="2736" y="405"/>
                  </a:cubicBezTo>
                  <a:cubicBezTo>
                    <a:pt x="2736" y="405"/>
                    <a:pt x="2736" y="405"/>
                    <a:pt x="2736" y="405"/>
                  </a:cubicBezTo>
                  <a:cubicBezTo>
                    <a:pt x="2736" y="405"/>
                    <a:pt x="2736" y="405"/>
                    <a:pt x="2736" y="405"/>
                  </a:cubicBezTo>
                  <a:cubicBezTo>
                    <a:pt x="2737" y="405"/>
                    <a:pt x="2737" y="405"/>
                    <a:pt x="2737" y="405"/>
                  </a:cubicBezTo>
                  <a:cubicBezTo>
                    <a:pt x="2737" y="405"/>
                    <a:pt x="2737" y="405"/>
                    <a:pt x="2737" y="405"/>
                  </a:cubicBezTo>
                  <a:cubicBezTo>
                    <a:pt x="2737" y="405"/>
                    <a:pt x="2737" y="405"/>
                    <a:pt x="2738" y="405"/>
                  </a:cubicBezTo>
                  <a:cubicBezTo>
                    <a:pt x="2738" y="405"/>
                    <a:pt x="2738" y="406"/>
                    <a:pt x="2738" y="406"/>
                  </a:cubicBezTo>
                  <a:cubicBezTo>
                    <a:pt x="2738" y="406"/>
                    <a:pt x="2738" y="405"/>
                    <a:pt x="2738" y="405"/>
                  </a:cubicBezTo>
                  <a:cubicBezTo>
                    <a:pt x="2738" y="404"/>
                    <a:pt x="2738" y="405"/>
                    <a:pt x="2739" y="405"/>
                  </a:cubicBezTo>
                  <a:cubicBezTo>
                    <a:pt x="2739" y="405"/>
                    <a:pt x="2739" y="405"/>
                    <a:pt x="2739" y="405"/>
                  </a:cubicBezTo>
                  <a:cubicBezTo>
                    <a:pt x="2739" y="405"/>
                    <a:pt x="2739" y="405"/>
                    <a:pt x="2739" y="405"/>
                  </a:cubicBezTo>
                  <a:cubicBezTo>
                    <a:pt x="2739" y="405"/>
                    <a:pt x="2740" y="405"/>
                    <a:pt x="2740" y="405"/>
                  </a:cubicBezTo>
                  <a:cubicBezTo>
                    <a:pt x="2740" y="405"/>
                    <a:pt x="2740" y="405"/>
                    <a:pt x="2740" y="405"/>
                  </a:cubicBezTo>
                  <a:cubicBezTo>
                    <a:pt x="2740" y="405"/>
                    <a:pt x="2740" y="405"/>
                    <a:pt x="2740" y="405"/>
                  </a:cubicBezTo>
                  <a:cubicBezTo>
                    <a:pt x="2740" y="405"/>
                    <a:pt x="2741" y="405"/>
                    <a:pt x="2741" y="406"/>
                  </a:cubicBezTo>
                  <a:cubicBezTo>
                    <a:pt x="2741" y="406"/>
                    <a:pt x="2741" y="406"/>
                    <a:pt x="2741" y="406"/>
                  </a:cubicBezTo>
                  <a:cubicBezTo>
                    <a:pt x="2741" y="406"/>
                    <a:pt x="2741" y="406"/>
                    <a:pt x="2741" y="406"/>
                  </a:cubicBezTo>
                  <a:cubicBezTo>
                    <a:pt x="2742" y="406"/>
                    <a:pt x="2742" y="406"/>
                    <a:pt x="2742" y="406"/>
                  </a:cubicBezTo>
                  <a:cubicBezTo>
                    <a:pt x="2742" y="406"/>
                    <a:pt x="2742" y="406"/>
                    <a:pt x="2742" y="406"/>
                  </a:cubicBezTo>
                  <a:cubicBezTo>
                    <a:pt x="2742" y="406"/>
                    <a:pt x="2743" y="406"/>
                    <a:pt x="2743" y="406"/>
                  </a:cubicBezTo>
                  <a:cubicBezTo>
                    <a:pt x="2743" y="406"/>
                    <a:pt x="2743" y="406"/>
                    <a:pt x="2743" y="406"/>
                  </a:cubicBezTo>
                  <a:cubicBezTo>
                    <a:pt x="2743" y="406"/>
                    <a:pt x="2743" y="406"/>
                    <a:pt x="2743" y="405"/>
                  </a:cubicBezTo>
                  <a:cubicBezTo>
                    <a:pt x="2743" y="405"/>
                    <a:pt x="2743" y="405"/>
                    <a:pt x="2744" y="405"/>
                  </a:cubicBezTo>
                  <a:cubicBezTo>
                    <a:pt x="2744" y="405"/>
                    <a:pt x="2744" y="405"/>
                    <a:pt x="2744" y="405"/>
                  </a:cubicBezTo>
                  <a:cubicBezTo>
                    <a:pt x="2744" y="406"/>
                    <a:pt x="2744" y="406"/>
                    <a:pt x="2744" y="406"/>
                  </a:cubicBezTo>
                  <a:cubicBezTo>
                    <a:pt x="2745" y="406"/>
                    <a:pt x="2745" y="407"/>
                    <a:pt x="2745" y="406"/>
                  </a:cubicBezTo>
                  <a:cubicBezTo>
                    <a:pt x="2745" y="406"/>
                    <a:pt x="2745" y="406"/>
                    <a:pt x="2745" y="406"/>
                  </a:cubicBezTo>
                  <a:cubicBezTo>
                    <a:pt x="2745" y="406"/>
                    <a:pt x="2745" y="407"/>
                    <a:pt x="2745" y="406"/>
                  </a:cubicBezTo>
                  <a:cubicBezTo>
                    <a:pt x="2745" y="406"/>
                    <a:pt x="2746" y="406"/>
                    <a:pt x="2746" y="406"/>
                  </a:cubicBezTo>
                  <a:cubicBezTo>
                    <a:pt x="2746" y="406"/>
                    <a:pt x="2746" y="406"/>
                    <a:pt x="2746" y="406"/>
                  </a:cubicBezTo>
                  <a:cubicBezTo>
                    <a:pt x="2746" y="406"/>
                    <a:pt x="2746" y="407"/>
                    <a:pt x="2747" y="406"/>
                  </a:cubicBezTo>
                  <a:cubicBezTo>
                    <a:pt x="2747" y="406"/>
                    <a:pt x="2747" y="406"/>
                    <a:pt x="2747" y="406"/>
                  </a:cubicBezTo>
                  <a:cubicBezTo>
                    <a:pt x="2747" y="406"/>
                    <a:pt x="2747" y="406"/>
                    <a:pt x="2747" y="406"/>
                  </a:cubicBezTo>
                  <a:cubicBezTo>
                    <a:pt x="2747" y="406"/>
                    <a:pt x="2748" y="406"/>
                    <a:pt x="2748" y="406"/>
                  </a:cubicBezTo>
                  <a:cubicBezTo>
                    <a:pt x="2748" y="406"/>
                    <a:pt x="2748" y="406"/>
                    <a:pt x="2748" y="406"/>
                  </a:cubicBezTo>
                  <a:cubicBezTo>
                    <a:pt x="2748" y="406"/>
                    <a:pt x="2748" y="406"/>
                    <a:pt x="2748" y="406"/>
                  </a:cubicBezTo>
                  <a:cubicBezTo>
                    <a:pt x="2748" y="406"/>
                    <a:pt x="2749" y="406"/>
                    <a:pt x="2749" y="406"/>
                  </a:cubicBezTo>
                  <a:cubicBezTo>
                    <a:pt x="2749" y="406"/>
                    <a:pt x="2749" y="406"/>
                    <a:pt x="2749" y="406"/>
                  </a:cubicBezTo>
                  <a:cubicBezTo>
                    <a:pt x="2749" y="406"/>
                    <a:pt x="2749" y="406"/>
                    <a:pt x="2749" y="406"/>
                  </a:cubicBezTo>
                  <a:cubicBezTo>
                    <a:pt x="2750" y="407"/>
                    <a:pt x="2750" y="406"/>
                    <a:pt x="2750" y="406"/>
                  </a:cubicBezTo>
                  <a:cubicBezTo>
                    <a:pt x="2750" y="406"/>
                    <a:pt x="2750" y="406"/>
                    <a:pt x="2750" y="406"/>
                  </a:cubicBezTo>
                  <a:cubicBezTo>
                    <a:pt x="2750" y="406"/>
                    <a:pt x="2751" y="406"/>
                    <a:pt x="2751" y="406"/>
                  </a:cubicBezTo>
                  <a:cubicBezTo>
                    <a:pt x="2751" y="406"/>
                    <a:pt x="2751" y="407"/>
                    <a:pt x="2751" y="406"/>
                  </a:cubicBezTo>
                  <a:cubicBezTo>
                    <a:pt x="2751" y="406"/>
                    <a:pt x="2751" y="406"/>
                    <a:pt x="2751" y="406"/>
                  </a:cubicBezTo>
                  <a:cubicBezTo>
                    <a:pt x="2751" y="406"/>
                    <a:pt x="2752" y="406"/>
                    <a:pt x="2752" y="406"/>
                  </a:cubicBezTo>
                  <a:cubicBezTo>
                    <a:pt x="2752" y="407"/>
                    <a:pt x="2752" y="406"/>
                    <a:pt x="2752" y="406"/>
                  </a:cubicBezTo>
                  <a:cubicBezTo>
                    <a:pt x="2752" y="406"/>
                    <a:pt x="2752" y="407"/>
                    <a:pt x="2752" y="406"/>
                  </a:cubicBezTo>
                  <a:cubicBezTo>
                    <a:pt x="2753" y="406"/>
                    <a:pt x="2753" y="406"/>
                    <a:pt x="2753" y="406"/>
                  </a:cubicBezTo>
                  <a:cubicBezTo>
                    <a:pt x="2753" y="406"/>
                    <a:pt x="2753" y="407"/>
                    <a:pt x="2753" y="407"/>
                  </a:cubicBezTo>
                  <a:cubicBezTo>
                    <a:pt x="2753" y="407"/>
                    <a:pt x="2753" y="407"/>
                    <a:pt x="2753" y="407"/>
                  </a:cubicBezTo>
                  <a:cubicBezTo>
                    <a:pt x="2754" y="407"/>
                    <a:pt x="2754" y="407"/>
                    <a:pt x="2754" y="407"/>
                  </a:cubicBezTo>
                  <a:cubicBezTo>
                    <a:pt x="2754" y="407"/>
                    <a:pt x="2754" y="407"/>
                    <a:pt x="2754" y="407"/>
                  </a:cubicBezTo>
                  <a:cubicBezTo>
                    <a:pt x="2754" y="407"/>
                    <a:pt x="2754" y="407"/>
                    <a:pt x="2755" y="407"/>
                  </a:cubicBezTo>
                  <a:cubicBezTo>
                    <a:pt x="2755" y="407"/>
                    <a:pt x="2755" y="407"/>
                    <a:pt x="2755" y="407"/>
                  </a:cubicBezTo>
                  <a:cubicBezTo>
                    <a:pt x="2755" y="407"/>
                    <a:pt x="2755" y="407"/>
                    <a:pt x="2755" y="407"/>
                  </a:cubicBezTo>
                  <a:cubicBezTo>
                    <a:pt x="2756" y="407"/>
                    <a:pt x="2756" y="407"/>
                    <a:pt x="2756" y="406"/>
                  </a:cubicBezTo>
                  <a:cubicBezTo>
                    <a:pt x="2756" y="406"/>
                    <a:pt x="2756" y="406"/>
                    <a:pt x="2756" y="406"/>
                  </a:cubicBezTo>
                  <a:cubicBezTo>
                    <a:pt x="2756" y="406"/>
                    <a:pt x="2756" y="406"/>
                    <a:pt x="2756" y="406"/>
                  </a:cubicBezTo>
                  <a:cubicBezTo>
                    <a:pt x="2756" y="407"/>
                    <a:pt x="2757" y="407"/>
                    <a:pt x="2757" y="407"/>
                  </a:cubicBezTo>
                  <a:cubicBezTo>
                    <a:pt x="2757" y="407"/>
                    <a:pt x="2757" y="407"/>
                    <a:pt x="2757" y="406"/>
                  </a:cubicBezTo>
                  <a:cubicBezTo>
                    <a:pt x="2757" y="406"/>
                    <a:pt x="2757" y="406"/>
                    <a:pt x="2758" y="406"/>
                  </a:cubicBezTo>
                  <a:cubicBezTo>
                    <a:pt x="2758" y="406"/>
                    <a:pt x="2758" y="406"/>
                    <a:pt x="2758" y="406"/>
                  </a:cubicBezTo>
                  <a:cubicBezTo>
                    <a:pt x="2758" y="406"/>
                    <a:pt x="2758" y="407"/>
                    <a:pt x="2758" y="407"/>
                  </a:cubicBezTo>
                  <a:cubicBezTo>
                    <a:pt x="2758" y="407"/>
                    <a:pt x="2759" y="407"/>
                    <a:pt x="2759" y="407"/>
                  </a:cubicBezTo>
                  <a:cubicBezTo>
                    <a:pt x="2759" y="407"/>
                    <a:pt x="2759" y="406"/>
                    <a:pt x="2759" y="406"/>
                  </a:cubicBezTo>
                  <a:cubicBezTo>
                    <a:pt x="2759" y="407"/>
                    <a:pt x="2759" y="407"/>
                    <a:pt x="2759" y="407"/>
                  </a:cubicBezTo>
                  <a:cubicBezTo>
                    <a:pt x="2759" y="407"/>
                    <a:pt x="2760" y="407"/>
                    <a:pt x="2760" y="406"/>
                  </a:cubicBezTo>
                  <a:cubicBezTo>
                    <a:pt x="2760" y="406"/>
                    <a:pt x="2760" y="406"/>
                    <a:pt x="2760" y="406"/>
                  </a:cubicBezTo>
                  <a:cubicBezTo>
                    <a:pt x="2760" y="406"/>
                    <a:pt x="2760" y="407"/>
                    <a:pt x="2760" y="407"/>
                  </a:cubicBezTo>
                  <a:cubicBezTo>
                    <a:pt x="2761" y="407"/>
                    <a:pt x="2761" y="407"/>
                    <a:pt x="2761" y="407"/>
                  </a:cubicBezTo>
                  <a:cubicBezTo>
                    <a:pt x="2761" y="407"/>
                    <a:pt x="2761" y="407"/>
                    <a:pt x="2761" y="406"/>
                  </a:cubicBezTo>
                  <a:cubicBezTo>
                    <a:pt x="2761" y="406"/>
                    <a:pt x="2761" y="406"/>
                    <a:pt x="2761" y="406"/>
                  </a:cubicBezTo>
                  <a:cubicBezTo>
                    <a:pt x="2762" y="407"/>
                    <a:pt x="2762" y="407"/>
                    <a:pt x="2762" y="407"/>
                  </a:cubicBezTo>
                  <a:cubicBezTo>
                    <a:pt x="2762" y="407"/>
                    <a:pt x="2762" y="407"/>
                    <a:pt x="2762" y="407"/>
                  </a:cubicBezTo>
                  <a:cubicBezTo>
                    <a:pt x="2762" y="407"/>
                    <a:pt x="2762" y="407"/>
                    <a:pt x="2763" y="407"/>
                  </a:cubicBezTo>
                  <a:cubicBezTo>
                    <a:pt x="2763" y="407"/>
                    <a:pt x="2763" y="407"/>
                    <a:pt x="2763" y="407"/>
                  </a:cubicBezTo>
                  <a:cubicBezTo>
                    <a:pt x="2763" y="407"/>
                    <a:pt x="2763" y="407"/>
                    <a:pt x="2763" y="407"/>
                  </a:cubicBezTo>
                  <a:cubicBezTo>
                    <a:pt x="2764" y="407"/>
                    <a:pt x="2764" y="406"/>
                    <a:pt x="2764" y="406"/>
                  </a:cubicBezTo>
                  <a:cubicBezTo>
                    <a:pt x="2764" y="407"/>
                    <a:pt x="2764" y="407"/>
                    <a:pt x="2764" y="407"/>
                  </a:cubicBezTo>
                  <a:cubicBezTo>
                    <a:pt x="2764" y="407"/>
                    <a:pt x="2764" y="406"/>
                    <a:pt x="2764" y="406"/>
                  </a:cubicBezTo>
                  <a:cubicBezTo>
                    <a:pt x="2764" y="407"/>
                    <a:pt x="2765" y="407"/>
                    <a:pt x="2765" y="407"/>
                  </a:cubicBezTo>
                  <a:cubicBezTo>
                    <a:pt x="2765" y="407"/>
                    <a:pt x="2765" y="407"/>
                    <a:pt x="2765" y="407"/>
                  </a:cubicBezTo>
                  <a:cubicBezTo>
                    <a:pt x="2765" y="407"/>
                    <a:pt x="2765" y="407"/>
                    <a:pt x="2766" y="407"/>
                  </a:cubicBezTo>
                  <a:cubicBezTo>
                    <a:pt x="2766" y="407"/>
                    <a:pt x="2766" y="407"/>
                    <a:pt x="2766" y="407"/>
                  </a:cubicBezTo>
                  <a:cubicBezTo>
                    <a:pt x="2766" y="407"/>
                    <a:pt x="2766" y="407"/>
                    <a:pt x="2766" y="407"/>
                  </a:cubicBezTo>
                  <a:cubicBezTo>
                    <a:pt x="2766" y="407"/>
                    <a:pt x="2767" y="407"/>
                    <a:pt x="2767" y="407"/>
                  </a:cubicBezTo>
                  <a:cubicBezTo>
                    <a:pt x="2767" y="408"/>
                    <a:pt x="2767" y="407"/>
                    <a:pt x="2767" y="407"/>
                  </a:cubicBezTo>
                  <a:cubicBezTo>
                    <a:pt x="2767" y="407"/>
                    <a:pt x="2767" y="408"/>
                    <a:pt x="2767" y="408"/>
                  </a:cubicBezTo>
                  <a:cubicBezTo>
                    <a:pt x="2767" y="408"/>
                    <a:pt x="2768" y="407"/>
                    <a:pt x="2768" y="407"/>
                  </a:cubicBezTo>
                  <a:cubicBezTo>
                    <a:pt x="2768" y="407"/>
                    <a:pt x="2768" y="407"/>
                    <a:pt x="2768" y="407"/>
                  </a:cubicBezTo>
                  <a:cubicBezTo>
                    <a:pt x="2768" y="407"/>
                    <a:pt x="2768" y="407"/>
                    <a:pt x="2768" y="407"/>
                  </a:cubicBezTo>
                  <a:cubicBezTo>
                    <a:pt x="2769" y="407"/>
                    <a:pt x="2769" y="407"/>
                    <a:pt x="2769" y="407"/>
                  </a:cubicBezTo>
                  <a:cubicBezTo>
                    <a:pt x="2769" y="407"/>
                    <a:pt x="2769" y="407"/>
                    <a:pt x="2769" y="407"/>
                  </a:cubicBezTo>
                  <a:cubicBezTo>
                    <a:pt x="2769" y="407"/>
                    <a:pt x="2769" y="407"/>
                    <a:pt x="2769" y="407"/>
                  </a:cubicBezTo>
                  <a:cubicBezTo>
                    <a:pt x="2770" y="408"/>
                    <a:pt x="2770" y="408"/>
                    <a:pt x="2770" y="408"/>
                  </a:cubicBezTo>
                  <a:cubicBezTo>
                    <a:pt x="2770" y="408"/>
                    <a:pt x="2770" y="408"/>
                    <a:pt x="2770" y="408"/>
                  </a:cubicBezTo>
                  <a:cubicBezTo>
                    <a:pt x="2770" y="408"/>
                    <a:pt x="2770" y="408"/>
                    <a:pt x="2771" y="407"/>
                  </a:cubicBezTo>
                  <a:cubicBezTo>
                    <a:pt x="2771" y="407"/>
                    <a:pt x="2771" y="407"/>
                    <a:pt x="2771" y="407"/>
                  </a:cubicBezTo>
                  <a:cubicBezTo>
                    <a:pt x="2771" y="407"/>
                    <a:pt x="2771" y="407"/>
                    <a:pt x="2771" y="407"/>
                  </a:cubicBezTo>
                  <a:cubicBezTo>
                    <a:pt x="2772" y="407"/>
                    <a:pt x="2772" y="407"/>
                    <a:pt x="2772" y="407"/>
                  </a:cubicBezTo>
                  <a:cubicBezTo>
                    <a:pt x="2772" y="407"/>
                    <a:pt x="2772" y="407"/>
                    <a:pt x="2772" y="407"/>
                  </a:cubicBezTo>
                  <a:cubicBezTo>
                    <a:pt x="2772" y="407"/>
                    <a:pt x="2772" y="407"/>
                    <a:pt x="2772" y="407"/>
                  </a:cubicBezTo>
                  <a:cubicBezTo>
                    <a:pt x="2772" y="407"/>
                    <a:pt x="2773" y="407"/>
                    <a:pt x="2773" y="407"/>
                  </a:cubicBezTo>
                  <a:cubicBezTo>
                    <a:pt x="2773" y="407"/>
                    <a:pt x="2773" y="407"/>
                    <a:pt x="2773" y="407"/>
                  </a:cubicBezTo>
                  <a:cubicBezTo>
                    <a:pt x="2773" y="407"/>
                    <a:pt x="2773" y="408"/>
                    <a:pt x="2774" y="408"/>
                  </a:cubicBezTo>
                  <a:cubicBezTo>
                    <a:pt x="2774" y="408"/>
                    <a:pt x="2774" y="407"/>
                    <a:pt x="2774" y="407"/>
                  </a:cubicBezTo>
                  <a:cubicBezTo>
                    <a:pt x="2774" y="407"/>
                    <a:pt x="2774" y="407"/>
                    <a:pt x="2774" y="407"/>
                  </a:cubicBezTo>
                  <a:cubicBezTo>
                    <a:pt x="2774" y="407"/>
                    <a:pt x="2774" y="407"/>
                    <a:pt x="2774" y="407"/>
                  </a:cubicBezTo>
                  <a:cubicBezTo>
                    <a:pt x="2775" y="407"/>
                    <a:pt x="2775" y="407"/>
                    <a:pt x="2775" y="407"/>
                  </a:cubicBezTo>
                  <a:cubicBezTo>
                    <a:pt x="2775" y="407"/>
                    <a:pt x="2775" y="407"/>
                    <a:pt x="2775" y="407"/>
                  </a:cubicBezTo>
                  <a:cubicBezTo>
                    <a:pt x="2775" y="407"/>
                    <a:pt x="2776" y="407"/>
                    <a:pt x="2776" y="407"/>
                  </a:cubicBezTo>
                  <a:cubicBezTo>
                    <a:pt x="2776" y="407"/>
                    <a:pt x="2776" y="407"/>
                    <a:pt x="2776" y="407"/>
                  </a:cubicBezTo>
                  <a:cubicBezTo>
                    <a:pt x="2776" y="407"/>
                    <a:pt x="2776" y="407"/>
                    <a:pt x="2776" y="407"/>
                  </a:cubicBezTo>
                  <a:cubicBezTo>
                    <a:pt x="2777" y="407"/>
                    <a:pt x="2777" y="407"/>
                    <a:pt x="2777" y="407"/>
                  </a:cubicBezTo>
                  <a:cubicBezTo>
                    <a:pt x="2777" y="407"/>
                    <a:pt x="2777" y="407"/>
                    <a:pt x="2777" y="407"/>
                  </a:cubicBezTo>
                  <a:cubicBezTo>
                    <a:pt x="2777" y="407"/>
                    <a:pt x="2777" y="407"/>
                    <a:pt x="2777" y="407"/>
                  </a:cubicBezTo>
                  <a:cubicBezTo>
                    <a:pt x="2778" y="407"/>
                    <a:pt x="2778" y="407"/>
                    <a:pt x="2778" y="407"/>
                  </a:cubicBezTo>
                  <a:cubicBezTo>
                    <a:pt x="2778" y="407"/>
                    <a:pt x="2778" y="407"/>
                    <a:pt x="2778" y="407"/>
                  </a:cubicBezTo>
                  <a:cubicBezTo>
                    <a:pt x="2778" y="407"/>
                    <a:pt x="2778" y="407"/>
                    <a:pt x="2779" y="407"/>
                  </a:cubicBezTo>
                  <a:cubicBezTo>
                    <a:pt x="2779" y="407"/>
                    <a:pt x="2779" y="406"/>
                    <a:pt x="2779" y="406"/>
                  </a:cubicBezTo>
                  <a:cubicBezTo>
                    <a:pt x="2779" y="407"/>
                    <a:pt x="2779" y="407"/>
                    <a:pt x="2779" y="407"/>
                  </a:cubicBezTo>
                  <a:cubicBezTo>
                    <a:pt x="2780" y="407"/>
                    <a:pt x="2780" y="407"/>
                    <a:pt x="2780" y="407"/>
                  </a:cubicBezTo>
                  <a:cubicBezTo>
                    <a:pt x="2780" y="407"/>
                    <a:pt x="2780" y="406"/>
                    <a:pt x="2780" y="406"/>
                  </a:cubicBezTo>
                  <a:cubicBezTo>
                    <a:pt x="2780" y="407"/>
                    <a:pt x="2780" y="407"/>
                    <a:pt x="2780" y="407"/>
                  </a:cubicBezTo>
                  <a:cubicBezTo>
                    <a:pt x="2780" y="407"/>
                    <a:pt x="2781" y="407"/>
                    <a:pt x="2781" y="407"/>
                  </a:cubicBezTo>
                  <a:cubicBezTo>
                    <a:pt x="2781" y="407"/>
                    <a:pt x="2781" y="407"/>
                    <a:pt x="2781" y="407"/>
                  </a:cubicBezTo>
                  <a:cubicBezTo>
                    <a:pt x="2781" y="407"/>
                    <a:pt x="2781" y="407"/>
                    <a:pt x="2782" y="407"/>
                  </a:cubicBezTo>
                  <a:cubicBezTo>
                    <a:pt x="2782" y="407"/>
                    <a:pt x="2782" y="407"/>
                    <a:pt x="2782" y="407"/>
                  </a:cubicBezTo>
                  <a:cubicBezTo>
                    <a:pt x="2782" y="407"/>
                    <a:pt x="2782" y="407"/>
                    <a:pt x="2782" y="407"/>
                  </a:cubicBezTo>
                  <a:cubicBezTo>
                    <a:pt x="2782" y="407"/>
                    <a:pt x="2782" y="407"/>
                    <a:pt x="2783" y="407"/>
                  </a:cubicBezTo>
                  <a:cubicBezTo>
                    <a:pt x="2783" y="407"/>
                    <a:pt x="2783" y="407"/>
                    <a:pt x="2783" y="407"/>
                  </a:cubicBezTo>
                  <a:cubicBezTo>
                    <a:pt x="2783" y="407"/>
                    <a:pt x="2783" y="407"/>
                    <a:pt x="2783" y="407"/>
                  </a:cubicBezTo>
                  <a:cubicBezTo>
                    <a:pt x="2783" y="407"/>
                    <a:pt x="2784" y="407"/>
                    <a:pt x="2784" y="407"/>
                  </a:cubicBezTo>
                  <a:cubicBezTo>
                    <a:pt x="2784" y="407"/>
                    <a:pt x="2784" y="407"/>
                    <a:pt x="2784" y="406"/>
                  </a:cubicBezTo>
                  <a:cubicBezTo>
                    <a:pt x="2784" y="406"/>
                    <a:pt x="2784" y="406"/>
                    <a:pt x="2785" y="407"/>
                  </a:cubicBezTo>
                  <a:cubicBezTo>
                    <a:pt x="2785" y="407"/>
                    <a:pt x="2785" y="407"/>
                    <a:pt x="2785" y="407"/>
                  </a:cubicBezTo>
                  <a:cubicBezTo>
                    <a:pt x="2785" y="407"/>
                    <a:pt x="2785" y="407"/>
                    <a:pt x="2785" y="407"/>
                  </a:cubicBezTo>
                  <a:cubicBezTo>
                    <a:pt x="2785" y="407"/>
                    <a:pt x="2785" y="407"/>
                    <a:pt x="2785" y="407"/>
                  </a:cubicBezTo>
                  <a:cubicBezTo>
                    <a:pt x="2786" y="407"/>
                    <a:pt x="2786" y="407"/>
                    <a:pt x="2786" y="407"/>
                  </a:cubicBezTo>
                  <a:cubicBezTo>
                    <a:pt x="2786" y="407"/>
                    <a:pt x="2786" y="407"/>
                    <a:pt x="2786" y="406"/>
                  </a:cubicBezTo>
                  <a:cubicBezTo>
                    <a:pt x="2786" y="406"/>
                    <a:pt x="2787" y="407"/>
                    <a:pt x="2787" y="407"/>
                  </a:cubicBezTo>
                  <a:cubicBezTo>
                    <a:pt x="2787" y="407"/>
                    <a:pt x="2787" y="406"/>
                    <a:pt x="2787" y="406"/>
                  </a:cubicBezTo>
                  <a:cubicBezTo>
                    <a:pt x="2787" y="406"/>
                    <a:pt x="2787" y="407"/>
                    <a:pt x="2787" y="407"/>
                  </a:cubicBezTo>
                  <a:cubicBezTo>
                    <a:pt x="2788" y="407"/>
                    <a:pt x="2788" y="406"/>
                    <a:pt x="2788" y="406"/>
                  </a:cubicBezTo>
                  <a:cubicBezTo>
                    <a:pt x="2788" y="406"/>
                    <a:pt x="2788" y="407"/>
                    <a:pt x="2788" y="407"/>
                  </a:cubicBezTo>
                  <a:cubicBezTo>
                    <a:pt x="2788" y="407"/>
                    <a:pt x="2788" y="407"/>
                    <a:pt x="2788" y="407"/>
                  </a:cubicBezTo>
                  <a:cubicBezTo>
                    <a:pt x="2789" y="407"/>
                    <a:pt x="2789" y="407"/>
                    <a:pt x="2789" y="407"/>
                  </a:cubicBezTo>
                  <a:cubicBezTo>
                    <a:pt x="2789" y="407"/>
                    <a:pt x="2789" y="407"/>
                    <a:pt x="2789" y="407"/>
                  </a:cubicBezTo>
                  <a:cubicBezTo>
                    <a:pt x="2789" y="407"/>
                    <a:pt x="2789" y="407"/>
                    <a:pt x="2790" y="407"/>
                  </a:cubicBezTo>
                  <a:cubicBezTo>
                    <a:pt x="2790" y="407"/>
                    <a:pt x="2790" y="407"/>
                    <a:pt x="2790" y="407"/>
                  </a:cubicBezTo>
                  <a:cubicBezTo>
                    <a:pt x="2790" y="407"/>
                    <a:pt x="2790" y="407"/>
                    <a:pt x="2790" y="406"/>
                  </a:cubicBezTo>
                  <a:cubicBezTo>
                    <a:pt x="2790" y="406"/>
                    <a:pt x="2790" y="406"/>
                    <a:pt x="2791" y="406"/>
                  </a:cubicBezTo>
                  <a:cubicBezTo>
                    <a:pt x="2791" y="406"/>
                    <a:pt x="2791" y="406"/>
                    <a:pt x="2791" y="406"/>
                  </a:cubicBezTo>
                  <a:cubicBezTo>
                    <a:pt x="2791" y="406"/>
                    <a:pt x="2791" y="406"/>
                    <a:pt x="2791" y="406"/>
                  </a:cubicBezTo>
                  <a:cubicBezTo>
                    <a:pt x="2791" y="406"/>
                    <a:pt x="2792" y="406"/>
                    <a:pt x="2792" y="406"/>
                  </a:cubicBezTo>
                  <a:cubicBezTo>
                    <a:pt x="2792" y="406"/>
                    <a:pt x="2792" y="406"/>
                    <a:pt x="2792" y="406"/>
                  </a:cubicBezTo>
                  <a:cubicBezTo>
                    <a:pt x="2792" y="407"/>
                    <a:pt x="2792" y="406"/>
                    <a:pt x="2793" y="406"/>
                  </a:cubicBezTo>
                  <a:cubicBezTo>
                    <a:pt x="2793" y="406"/>
                    <a:pt x="2793" y="406"/>
                    <a:pt x="2793" y="406"/>
                  </a:cubicBezTo>
                  <a:cubicBezTo>
                    <a:pt x="2793" y="407"/>
                    <a:pt x="2793" y="407"/>
                    <a:pt x="2793" y="407"/>
                  </a:cubicBezTo>
                  <a:cubicBezTo>
                    <a:pt x="2793" y="407"/>
                    <a:pt x="2793" y="406"/>
                    <a:pt x="2793" y="406"/>
                  </a:cubicBezTo>
                  <a:cubicBezTo>
                    <a:pt x="2794" y="406"/>
                    <a:pt x="2794" y="406"/>
                    <a:pt x="2794" y="406"/>
                  </a:cubicBezTo>
                  <a:cubicBezTo>
                    <a:pt x="2794" y="406"/>
                    <a:pt x="2794" y="406"/>
                    <a:pt x="2794" y="406"/>
                  </a:cubicBezTo>
                  <a:cubicBezTo>
                    <a:pt x="2794" y="406"/>
                    <a:pt x="2795" y="406"/>
                    <a:pt x="2795" y="406"/>
                  </a:cubicBezTo>
                  <a:cubicBezTo>
                    <a:pt x="2795" y="406"/>
                    <a:pt x="2795" y="406"/>
                    <a:pt x="2795" y="406"/>
                  </a:cubicBezTo>
                  <a:cubicBezTo>
                    <a:pt x="2795" y="407"/>
                    <a:pt x="2795" y="406"/>
                    <a:pt x="2795" y="406"/>
                  </a:cubicBezTo>
                  <a:cubicBezTo>
                    <a:pt x="2796" y="406"/>
                    <a:pt x="2796" y="406"/>
                    <a:pt x="2796" y="406"/>
                  </a:cubicBezTo>
                  <a:cubicBezTo>
                    <a:pt x="2796" y="406"/>
                    <a:pt x="2796" y="406"/>
                    <a:pt x="2796" y="406"/>
                  </a:cubicBezTo>
                  <a:cubicBezTo>
                    <a:pt x="2796" y="407"/>
                    <a:pt x="2796" y="406"/>
                    <a:pt x="2796" y="406"/>
                  </a:cubicBezTo>
                  <a:cubicBezTo>
                    <a:pt x="2797" y="406"/>
                    <a:pt x="2797" y="407"/>
                    <a:pt x="2797" y="407"/>
                  </a:cubicBezTo>
                  <a:cubicBezTo>
                    <a:pt x="2797" y="407"/>
                    <a:pt x="2797" y="406"/>
                    <a:pt x="2797" y="406"/>
                  </a:cubicBezTo>
                  <a:cubicBezTo>
                    <a:pt x="2797" y="405"/>
                    <a:pt x="2798" y="406"/>
                    <a:pt x="2798" y="406"/>
                  </a:cubicBezTo>
                  <a:cubicBezTo>
                    <a:pt x="2798" y="406"/>
                    <a:pt x="2798" y="406"/>
                    <a:pt x="2798" y="406"/>
                  </a:cubicBezTo>
                  <a:cubicBezTo>
                    <a:pt x="2798" y="406"/>
                    <a:pt x="2798" y="406"/>
                    <a:pt x="2798" y="406"/>
                  </a:cubicBezTo>
                  <a:cubicBezTo>
                    <a:pt x="2798" y="406"/>
                    <a:pt x="2798" y="406"/>
                    <a:pt x="2799" y="406"/>
                  </a:cubicBezTo>
                  <a:cubicBezTo>
                    <a:pt x="2799" y="406"/>
                    <a:pt x="2799" y="406"/>
                    <a:pt x="2799" y="406"/>
                  </a:cubicBezTo>
                  <a:cubicBezTo>
                    <a:pt x="2799" y="406"/>
                    <a:pt x="2799" y="406"/>
                    <a:pt x="2799" y="406"/>
                  </a:cubicBezTo>
                  <a:cubicBezTo>
                    <a:pt x="2799" y="406"/>
                    <a:pt x="2800" y="406"/>
                    <a:pt x="2800" y="406"/>
                  </a:cubicBezTo>
                  <a:cubicBezTo>
                    <a:pt x="2800" y="406"/>
                    <a:pt x="2800" y="406"/>
                    <a:pt x="2800" y="406"/>
                  </a:cubicBezTo>
                  <a:cubicBezTo>
                    <a:pt x="2800" y="406"/>
                    <a:pt x="2800" y="407"/>
                    <a:pt x="2801" y="407"/>
                  </a:cubicBezTo>
                  <a:cubicBezTo>
                    <a:pt x="2801" y="407"/>
                    <a:pt x="2801" y="406"/>
                    <a:pt x="2801" y="406"/>
                  </a:cubicBezTo>
                  <a:cubicBezTo>
                    <a:pt x="2801" y="406"/>
                    <a:pt x="2801" y="406"/>
                    <a:pt x="2801" y="406"/>
                  </a:cubicBezTo>
                  <a:cubicBezTo>
                    <a:pt x="2801" y="406"/>
                    <a:pt x="2801" y="406"/>
                    <a:pt x="2801" y="406"/>
                  </a:cubicBezTo>
                  <a:cubicBezTo>
                    <a:pt x="2802" y="406"/>
                    <a:pt x="2802" y="405"/>
                    <a:pt x="2802" y="405"/>
                  </a:cubicBezTo>
                  <a:cubicBezTo>
                    <a:pt x="2802" y="405"/>
                    <a:pt x="2802" y="405"/>
                    <a:pt x="2802" y="405"/>
                  </a:cubicBezTo>
                  <a:cubicBezTo>
                    <a:pt x="2802" y="405"/>
                    <a:pt x="2803" y="405"/>
                    <a:pt x="2803" y="405"/>
                  </a:cubicBezTo>
                  <a:cubicBezTo>
                    <a:pt x="2803" y="405"/>
                    <a:pt x="2803" y="405"/>
                    <a:pt x="2803" y="405"/>
                  </a:cubicBezTo>
                  <a:cubicBezTo>
                    <a:pt x="2803" y="405"/>
                    <a:pt x="2803" y="405"/>
                    <a:pt x="2803" y="405"/>
                  </a:cubicBezTo>
                  <a:cubicBezTo>
                    <a:pt x="2803" y="405"/>
                    <a:pt x="2804" y="405"/>
                    <a:pt x="2804" y="405"/>
                  </a:cubicBezTo>
                  <a:cubicBezTo>
                    <a:pt x="2804" y="405"/>
                    <a:pt x="2804" y="406"/>
                    <a:pt x="2804" y="406"/>
                  </a:cubicBezTo>
                  <a:cubicBezTo>
                    <a:pt x="2804" y="406"/>
                    <a:pt x="2804" y="406"/>
                    <a:pt x="2804" y="406"/>
                  </a:cubicBezTo>
                  <a:cubicBezTo>
                    <a:pt x="2805" y="406"/>
                    <a:pt x="2805" y="406"/>
                    <a:pt x="2805" y="406"/>
                  </a:cubicBezTo>
                  <a:cubicBezTo>
                    <a:pt x="2805" y="406"/>
                    <a:pt x="2805" y="406"/>
                    <a:pt x="2805" y="406"/>
                  </a:cubicBezTo>
                  <a:cubicBezTo>
                    <a:pt x="2805" y="406"/>
                    <a:pt x="2805" y="406"/>
                    <a:pt x="2806" y="406"/>
                  </a:cubicBezTo>
                  <a:cubicBezTo>
                    <a:pt x="2806" y="406"/>
                    <a:pt x="2806" y="406"/>
                    <a:pt x="2806" y="406"/>
                  </a:cubicBezTo>
                  <a:cubicBezTo>
                    <a:pt x="2806" y="406"/>
                    <a:pt x="2806" y="406"/>
                    <a:pt x="2806" y="405"/>
                  </a:cubicBezTo>
                  <a:cubicBezTo>
                    <a:pt x="2806" y="405"/>
                    <a:pt x="2806" y="405"/>
                    <a:pt x="2807" y="405"/>
                  </a:cubicBezTo>
                  <a:cubicBezTo>
                    <a:pt x="2807" y="405"/>
                    <a:pt x="2807" y="405"/>
                    <a:pt x="2807" y="405"/>
                  </a:cubicBezTo>
                  <a:cubicBezTo>
                    <a:pt x="2807" y="405"/>
                    <a:pt x="2807" y="405"/>
                    <a:pt x="2807" y="405"/>
                  </a:cubicBezTo>
                  <a:cubicBezTo>
                    <a:pt x="2808" y="405"/>
                    <a:pt x="2808" y="405"/>
                    <a:pt x="2808" y="405"/>
                  </a:cubicBezTo>
                  <a:cubicBezTo>
                    <a:pt x="2808" y="405"/>
                    <a:pt x="2808" y="405"/>
                    <a:pt x="2808" y="405"/>
                  </a:cubicBezTo>
                  <a:cubicBezTo>
                    <a:pt x="2808" y="405"/>
                    <a:pt x="2808" y="405"/>
                    <a:pt x="2809" y="405"/>
                  </a:cubicBezTo>
                  <a:cubicBezTo>
                    <a:pt x="2809" y="405"/>
                    <a:pt x="2809" y="406"/>
                    <a:pt x="2809" y="406"/>
                  </a:cubicBezTo>
                  <a:cubicBezTo>
                    <a:pt x="2809" y="406"/>
                    <a:pt x="2809" y="406"/>
                    <a:pt x="2809" y="406"/>
                  </a:cubicBezTo>
                  <a:cubicBezTo>
                    <a:pt x="2809" y="406"/>
                    <a:pt x="2809" y="406"/>
                    <a:pt x="2810" y="405"/>
                  </a:cubicBezTo>
                  <a:cubicBezTo>
                    <a:pt x="2810" y="405"/>
                    <a:pt x="2810" y="405"/>
                    <a:pt x="2810" y="405"/>
                  </a:cubicBezTo>
                  <a:cubicBezTo>
                    <a:pt x="2810" y="405"/>
                    <a:pt x="2810" y="405"/>
                    <a:pt x="2810" y="405"/>
                  </a:cubicBezTo>
                  <a:cubicBezTo>
                    <a:pt x="2810" y="405"/>
                    <a:pt x="2811" y="405"/>
                    <a:pt x="2811" y="405"/>
                  </a:cubicBezTo>
                  <a:cubicBezTo>
                    <a:pt x="2811" y="405"/>
                    <a:pt x="2811" y="405"/>
                    <a:pt x="2811" y="405"/>
                  </a:cubicBezTo>
                  <a:cubicBezTo>
                    <a:pt x="2811" y="405"/>
                    <a:pt x="2811" y="405"/>
                    <a:pt x="2811" y="405"/>
                  </a:cubicBezTo>
                  <a:cubicBezTo>
                    <a:pt x="2811" y="405"/>
                    <a:pt x="2812" y="405"/>
                    <a:pt x="2812" y="405"/>
                  </a:cubicBezTo>
                  <a:cubicBezTo>
                    <a:pt x="2812" y="405"/>
                    <a:pt x="2812" y="406"/>
                    <a:pt x="2812" y="406"/>
                  </a:cubicBezTo>
                  <a:cubicBezTo>
                    <a:pt x="2812" y="406"/>
                    <a:pt x="2812" y="406"/>
                    <a:pt x="2812" y="406"/>
                  </a:cubicBezTo>
                  <a:cubicBezTo>
                    <a:pt x="2813" y="405"/>
                    <a:pt x="2813" y="405"/>
                    <a:pt x="2813" y="405"/>
                  </a:cubicBezTo>
                  <a:cubicBezTo>
                    <a:pt x="2813" y="405"/>
                    <a:pt x="2813" y="405"/>
                    <a:pt x="2813" y="405"/>
                  </a:cubicBezTo>
                  <a:cubicBezTo>
                    <a:pt x="2813" y="405"/>
                    <a:pt x="2814" y="406"/>
                    <a:pt x="2814" y="406"/>
                  </a:cubicBezTo>
                  <a:cubicBezTo>
                    <a:pt x="2814" y="406"/>
                    <a:pt x="2814" y="406"/>
                    <a:pt x="2814" y="405"/>
                  </a:cubicBezTo>
                  <a:cubicBezTo>
                    <a:pt x="2814" y="405"/>
                    <a:pt x="2814" y="405"/>
                    <a:pt x="2814" y="405"/>
                  </a:cubicBezTo>
                  <a:cubicBezTo>
                    <a:pt x="2814" y="405"/>
                    <a:pt x="2814" y="406"/>
                    <a:pt x="2815" y="406"/>
                  </a:cubicBezTo>
                  <a:cubicBezTo>
                    <a:pt x="2815" y="406"/>
                    <a:pt x="2815" y="406"/>
                    <a:pt x="2815" y="406"/>
                  </a:cubicBezTo>
                  <a:cubicBezTo>
                    <a:pt x="2815" y="406"/>
                    <a:pt x="2815" y="405"/>
                    <a:pt x="2815" y="405"/>
                  </a:cubicBezTo>
                  <a:cubicBezTo>
                    <a:pt x="2816" y="405"/>
                    <a:pt x="2816" y="405"/>
                    <a:pt x="2816" y="405"/>
                  </a:cubicBezTo>
                  <a:cubicBezTo>
                    <a:pt x="2816" y="405"/>
                    <a:pt x="2816" y="405"/>
                    <a:pt x="2816" y="405"/>
                  </a:cubicBezTo>
                  <a:cubicBezTo>
                    <a:pt x="2816" y="405"/>
                    <a:pt x="2816" y="406"/>
                    <a:pt x="2817" y="406"/>
                  </a:cubicBezTo>
                  <a:cubicBezTo>
                    <a:pt x="2817" y="406"/>
                    <a:pt x="2817" y="405"/>
                    <a:pt x="2817" y="405"/>
                  </a:cubicBezTo>
                  <a:cubicBezTo>
                    <a:pt x="2817" y="405"/>
                    <a:pt x="2817" y="405"/>
                    <a:pt x="2817" y="405"/>
                  </a:cubicBezTo>
                  <a:cubicBezTo>
                    <a:pt x="2817" y="406"/>
                    <a:pt x="2817" y="406"/>
                    <a:pt x="2818" y="406"/>
                  </a:cubicBezTo>
                  <a:cubicBezTo>
                    <a:pt x="2818" y="406"/>
                    <a:pt x="2818" y="406"/>
                    <a:pt x="2818" y="405"/>
                  </a:cubicBezTo>
                  <a:cubicBezTo>
                    <a:pt x="2818" y="405"/>
                    <a:pt x="2818" y="405"/>
                    <a:pt x="2818" y="405"/>
                  </a:cubicBezTo>
                  <a:cubicBezTo>
                    <a:pt x="2818" y="405"/>
                    <a:pt x="2819" y="405"/>
                    <a:pt x="2819" y="405"/>
                  </a:cubicBezTo>
                  <a:cubicBezTo>
                    <a:pt x="2819" y="405"/>
                    <a:pt x="2819" y="405"/>
                    <a:pt x="2819" y="405"/>
                  </a:cubicBezTo>
                  <a:cubicBezTo>
                    <a:pt x="2819" y="405"/>
                    <a:pt x="2819" y="405"/>
                    <a:pt x="2819" y="405"/>
                  </a:cubicBezTo>
                  <a:cubicBezTo>
                    <a:pt x="2819" y="406"/>
                    <a:pt x="2820" y="406"/>
                    <a:pt x="2820" y="406"/>
                  </a:cubicBezTo>
                  <a:cubicBezTo>
                    <a:pt x="2820" y="406"/>
                    <a:pt x="2820" y="405"/>
                    <a:pt x="2820" y="405"/>
                  </a:cubicBezTo>
                  <a:cubicBezTo>
                    <a:pt x="2820" y="405"/>
                    <a:pt x="2820" y="405"/>
                    <a:pt x="2820" y="405"/>
                  </a:cubicBezTo>
                  <a:cubicBezTo>
                    <a:pt x="2821" y="405"/>
                    <a:pt x="2821" y="405"/>
                    <a:pt x="2821" y="405"/>
                  </a:cubicBezTo>
                  <a:cubicBezTo>
                    <a:pt x="2821" y="405"/>
                    <a:pt x="2821" y="406"/>
                    <a:pt x="2821" y="406"/>
                  </a:cubicBezTo>
                  <a:cubicBezTo>
                    <a:pt x="2821" y="406"/>
                    <a:pt x="2822" y="405"/>
                    <a:pt x="2822" y="405"/>
                  </a:cubicBezTo>
                  <a:cubicBezTo>
                    <a:pt x="2822" y="405"/>
                    <a:pt x="2822" y="406"/>
                    <a:pt x="2822" y="406"/>
                  </a:cubicBezTo>
                  <a:cubicBezTo>
                    <a:pt x="2822" y="406"/>
                    <a:pt x="2822" y="405"/>
                    <a:pt x="2822" y="405"/>
                  </a:cubicBezTo>
                  <a:cubicBezTo>
                    <a:pt x="2822" y="405"/>
                    <a:pt x="2822" y="405"/>
                    <a:pt x="2823" y="405"/>
                  </a:cubicBezTo>
                  <a:cubicBezTo>
                    <a:pt x="2823" y="405"/>
                    <a:pt x="2823" y="405"/>
                    <a:pt x="2823" y="405"/>
                  </a:cubicBezTo>
                  <a:cubicBezTo>
                    <a:pt x="2823" y="405"/>
                    <a:pt x="2823" y="405"/>
                    <a:pt x="2823" y="405"/>
                  </a:cubicBezTo>
                  <a:cubicBezTo>
                    <a:pt x="2824" y="405"/>
                    <a:pt x="2824" y="405"/>
                    <a:pt x="2824" y="405"/>
                  </a:cubicBezTo>
                  <a:cubicBezTo>
                    <a:pt x="2824" y="405"/>
                    <a:pt x="2824" y="405"/>
                    <a:pt x="2824" y="405"/>
                  </a:cubicBezTo>
                  <a:cubicBezTo>
                    <a:pt x="2824" y="405"/>
                    <a:pt x="2824" y="405"/>
                    <a:pt x="2825" y="405"/>
                  </a:cubicBezTo>
                  <a:cubicBezTo>
                    <a:pt x="2825" y="405"/>
                    <a:pt x="2825" y="406"/>
                    <a:pt x="2825" y="406"/>
                  </a:cubicBezTo>
                  <a:cubicBezTo>
                    <a:pt x="2825" y="406"/>
                    <a:pt x="2825" y="406"/>
                    <a:pt x="2825" y="406"/>
                  </a:cubicBezTo>
                  <a:cubicBezTo>
                    <a:pt x="2825" y="406"/>
                    <a:pt x="2825" y="405"/>
                    <a:pt x="2826" y="405"/>
                  </a:cubicBezTo>
                  <a:cubicBezTo>
                    <a:pt x="2826" y="405"/>
                    <a:pt x="2826" y="405"/>
                    <a:pt x="2826" y="405"/>
                  </a:cubicBezTo>
                  <a:cubicBezTo>
                    <a:pt x="2826" y="406"/>
                    <a:pt x="2826" y="406"/>
                    <a:pt x="2826" y="406"/>
                  </a:cubicBezTo>
                  <a:cubicBezTo>
                    <a:pt x="2826" y="406"/>
                    <a:pt x="2827" y="406"/>
                    <a:pt x="2827" y="406"/>
                  </a:cubicBezTo>
                  <a:cubicBezTo>
                    <a:pt x="2827" y="407"/>
                    <a:pt x="2827" y="406"/>
                    <a:pt x="2827" y="406"/>
                  </a:cubicBezTo>
                  <a:cubicBezTo>
                    <a:pt x="2827" y="406"/>
                    <a:pt x="2827" y="405"/>
                    <a:pt x="2827" y="405"/>
                  </a:cubicBezTo>
                  <a:cubicBezTo>
                    <a:pt x="2827" y="405"/>
                    <a:pt x="2828" y="405"/>
                    <a:pt x="2828" y="405"/>
                  </a:cubicBezTo>
                  <a:cubicBezTo>
                    <a:pt x="2828" y="405"/>
                    <a:pt x="2828" y="405"/>
                    <a:pt x="2828" y="405"/>
                  </a:cubicBezTo>
                  <a:cubicBezTo>
                    <a:pt x="2828" y="405"/>
                    <a:pt x="2828" y="405"/>
                    <a:pt x="2828" y="405"/>
                  </a:cubicBezTo>
                  <a:cubicBezTo>
                    <a:pt x="2829" y="405"/>
                    <a:pt x="2829" y="405"/>
                    <a:pt x="2829" y="405"/>
                  </a:cubicBezTo>
                  <a:cubicBezTo>
                    <a:pt x="2829" y="405"/>
                    <a:pt x="2829" y="405"/>
                    <a:pt x="2829" y="405"/>
                  </a:cubicBezTo>
                  <a:cubicBezTo>
                    <a:pt x="2829" y="405"/>
                    <a:pt x="2830" y="406"/>
                    <a:pt x="2830" y="406"/>
                  </a:cubicBezTo>
                  <a:cubicBezTo>
                    <a:pt x="2830" y="406"/>
                    <a:pt x="2830" y="406"/>
                    <a:pt x="2830" y="406"/>
                  </a:cubicBezTo>
                  <a:cubicBezTo>
                    <a:pt x="2830" y="406"/>
                    <a:pt x="2830" y="405"/>
                    <a:pt x="2830" y="405"/>
                  </a:cubicBezTo>
                  <a:cubicBezTo>
                    <a:pt x="2830" y="405"/>
                    <a:pt x="2831" y="406"/>
                    <a:pt x="2831" y="406"/>
                  </a:cubicBezTo>
                  <a:cubicBezTo>
                    <a:pt x="2831" y="406"/>
                    <a:pt x="2831" y="405"/>
                    <a:pt x="2831" y="405"/>
                  </a:cubicBezTo>
                  <a:cubicBezTo>
                    <a:pt x="2831" y="405"/>
                    <a:pt x="2831" y="405"/>
                    <a:pt x="2831" y="405"/>
                  </a:cubicBezTo>
                  <a:cubicBezTo>
                    <a:pt x="2832" y="405"/>
                    <a:pt x="2832" y="405"/>
                    <a:pt x="2832" y="405"/>
                  </a:cubicBezTo>
                  <a:cubicBezTo>
                    <a:pt x="2832" y="405"/>
                    <a:pt x="2832" y="405"/>
                    <a:pt x="2832" y="405"/>
                  </a:cubicBezTo>
                  <a:cubicBezTo>
                    <a:pt x="2832" y="405"/>
                    <a:pt x="2832" y="405"/>
                    <a:pt x="2832" y="405"/>
                  </a:cubicBezTo>
                  <a:cubicBezTo>
                    <a:pt x="2833" y="405"/>
                    <a:pt x="2833" y="405"/>
                    <a:pt x="2833" y="405"/>
                  </a:cubicBezTo>
                  <a:cubicBezTo>
                    <a:pt x="2833" y="405"/>
                    <a:pt x="2833" y="405"/>
                    <a:pt x="2833" y="405"/>
                  </a:cubicBezTo>
                  <a:cubicBezTo>
                    <a:pt x="2833" y="405"/>
                    <a:pt x="2833" y="405"/>
                    <a:pt x="2834" y="405"/>
                  </a:cubicBezTo>
                  <a:cubicBezTo>
                    <a:pt x="2834" y="405"/>
                    <a:pt x="2834" y="405"/>
                    <a:pt x="2834" y="405"/>
                  </a:cubicBezTo>
                  <a:cubicBezTo>
                    <a:pt x="2834" y="405"/>
                    <a:pt x="2834" y="405"/>
                    <a:pt x="2834" y="405"/>
                  </a:cubicBezTo>
                  <a:cubicBezTo>
                    <a:pt x="2835" y="405"/>
                    <a:pt x="2835" y="406"/>
                    <a:pt x="2835" y="406"/>
                  </a:cubicBezTo>
                  <a:cubicBezTo>
                    <a:pt x="2835" y="406"/>
                    <a:pt x="2835" y="405"/>
                    <a:pt x="2835" y="405"/>
                  </a:cubicBezTo>
                  <a:cubicBezTo>
                    <a:pt x="2835" y="405"/>
                    <a:pt x="2835" y="406"/>
                    <a:pt x="2835" y="406"/>
                  </a:cubicBezTo>
                  <a:cubicBezTo>
                    <a:pt x="2835" y="406"/>
                    <a:pt x="2836" y="406"/>
                    <a:pt x="2836" y="405"/>
                  </a:cubicBezTo>
                  <a:cubicBezTo>
                    <a:pt x="2836" y="405"/>
                    <a:pt x="2836" y="405"/>
                    <a:pt x="2836" y="405"/>
                  </a:cubicBezTo>
                  <a:cubicBezTo>
                    <a:pt x="2836" y="405"/>
                    <a:pt x="2836" y="405"/>
                    <a:pt x="2837" y="405"/>
                  </a:cubicBezTo>
                  <a:cubicBezTo>
                    <a:pt x="2837" y="405"/>
                    <a:pt x="2837" y="405"/>
                    <a:pt x="2837" y="405"/>
                  </a:cubicBezTo>
                  <a:cubicBezTo>
                    <a:pt x="2837" y="405"/>
                    <a:pt x="2837" y="406"/>
                    <a:pt x="2837" y="406"/>
                  </a:cubicBezTo>
                  <a:cubicBezTo>
                    <a:pt x="2837" y="406"/>
                    <a:pt x="2838" y="405"/>
                    <a:pt x="2838" y="405"/>
                  </a:cubicBezTo>
                  <a:cubicBezTo>
                    <a:pt x="2838" y="405"/>
                    <a:pt x="2838" y="406"/>
                    <a:pt x="2838" y="406"/>
                  </a:cubicBezTo>
                  <a:cubicBezTo>
                    <a:pt x="2838" y="406"/>
                    <a:pt x="2838" y="405"/>
                    <a:pt x="2838" y="405"/>
                  </a:cubicBezTo>
                  <a:cubicBezTo>
                    <a:pt x="2838" y="406"/>
                    <a:pt x="2839" y="406"/>
                    <a:pt x="2839" y="406"/>
                  </a:cubicBezTo>
                  <a:cubicBezTo>
                    <a:pt x="2839" y="407"/>
                    <a:pt x="2839" y="406"/>
                    <a:pt x="2839" y="406"/>
                  </a:cubicBezTo>
                  <a:cubicBezTo>
                    <a:pt x="2839" y="406"/>
                    <a:pt x="2839" y="406"/>
                    <a:pt x="2839" y="406"/>
                  </a:cubicBezTo>
                  <a:cubicBezTo>
                    <a:pt x="2840" y="406"/>
                    <a:pt x="2840" y="406"/>
                    <a:pt x="2840" y="406"/>
                  </a:cubicBezTo>
                  <a:cubicBezTo>
                    <a:pt x="2840" y="406"/>
                    <a:pt x="2840" y="405"/>
                    <a:pt x="2840" y="405"/>
                  </a:cubicBezTo>
                  <a:cubicBezTo>
                    <a:pt x="2840" y="405"/>
                    <a:pt x="2840" y="406"/>
                    <a:pt x="2840" y="406"/>
                  </a:cubicBezTo>
                  <a:cubicBezTo>
                    <a:pt x="2841" y="406"/>
                    <a:pt x="2841" y="406"/>
                    <a:pt x="2841" y="406"/>
                  </a:cubicBezTo>
                  <a:cubicBezTo>
                    <a:pt x="2841" y="406"/>
                    <a:pt x="2841" y="405"/>
                    <a:pt x="2841" y="405"/>
                  </a:cubicBezTo>
                  <a:cubicBezTo>
                    <a:pt x="2841" y="405"/>
                    <a:pt x="2841" y="406"/>
                    <a:pt x="2842" y="406"/>
                  </a:cubicBezTo>
                  <a:cubicBezTo>
                    <a:pt x="2842" y="406"/>
                    <a:pt x="2842" y="406"/>
                    <a:pt x="2842" y="406"/>
                  </a:cubicBezTo>
                  <a:cubicBezTo>
                    <a:pt x="2842" y="406"/>
                    <a:pt x="2842" y="406"/>
                    <a:pt x="2842" y="406"/>
                  </a:cubicBezTo>
                  <a:cubicBezTo>
                    <a:pt x="2843" y="406"/>
                    <a:pt x="2843" y="406"/>
                    <a:pt x="2843" y="406"/>
                  </a:cubicBezTo>
                  <a:cubicBezTo>
                    <a:pt x="2843" y="406"/>
                    <a:pt x="2843" y="406"/>
                    <a:pt x="2843" y="406"/>
                  </a:cubicBezTo>
                  <a:cubicBezTo>
                    <a:pt x="2843" y="406"/>
                    <a:pt x="2843" y="406"/>
                    <a:pt x="2843" y="406"/>
                  </a:cubicBezTo>
                  <a:cubicBezTo>
                    <a:pt x="2843" y="406"/>
                    <a:pt x="2844" y="406"/>
                    <a:pt x="2844" y="406"/>
                  </a:cubicBezTo>
                  <a:cubicBezTo>
                    <a:pt x="2844" y="406"/>
                    <a:pt x="2844" y="406"/>
                    <a:pt x="2844" y="406"/>
                  </a:cubicBezTo>
                  <a:cubicBezTo>
                    <a:pt x="2844" y="406"/>
                    <a:pt x="2844" y="407"/>
                    <a:pt x="2845" y="406"/>
                  </a:cubicBezTo>
                  <a:cubicBezTo>
                    <a:pt x="2845" y="406"/>
                    <a:pt x="2845" y="406"/>
                    <a:pt x="2845" y="405"/>
                  </a:cubicBezTo>
                  <a:cubicBezTo>
                    <a:pt x="2845" y="405"/>
                    <a:pt x="2845" y="406"/>
                    <a:pt x="2845" y="406"/>
                  </a:cubicBezTo>
                  <a:cubicBezTo>
                    <a:pt x="2845" y="406"/>
                    <a:pt x="2846" y="406"/>
                    <a:pt x="2846" y="406"/>
                  </a:cubicBezTo>
                  <a:cubicBezTo>
                    <a:pt x="2846" y="406"/>
                    <a:pt x="2846" y="406"/>
                    <a:pt x="2846" y="406"/>
                  </a:cubicBezTo>
                  <a:cubicBezTo>
                    <a:pt x="2846" y="406"/>
                    <a:pt x="2846" y="406"/>
                    <a:pt x="2846" y="406"/>
                  </a:cubicBezTo>
                  <a:cubicBezTo>
                    <a:pt x="2846" y="406"/>
                    <a:pt x="2847" y="406"/>
                    <a:pt x="2847" y="406"/>
                  </a:cubicBezTo>
                  <a:cubicBezTo>
                    <a:pt x="2847" y="406"/>
                    <a:pt x="2847" y="406"/>
                    <a:pt x="2847" y="406"/>
                  </a:cubicBezTo>
                  <a:cubicBezTo>
                    <a:pt x="2847" y="406"/>
                    <a:pt x="2847" y="406"/>
                    <a:pt x="2847" y="406"/>
                  </a:cubicBezTo>
                  <a:cubicBezTo>
                    <a:pt x="2848" y="406"/>
                    <a:pt x="2848" y="406"/>
                    <a:pt x="2848" y="406"/>
                  </a:cubicBezTo>
                  <a:cubicBezTo>
                    <a:pt x="2848" y="406"/>
                    <a:pt x="2848" y="406"/>
                    <a:pt x="2848" y="406"/>
                  </a:cubicBezTo>
                  <a:cubicBezTo>
                    <a:pt x="2848" y="406"/>
                    <a:pt x="2848" y="406"/>
                    <a:pt x="2848" y="406"/>
                  </a:cubicBezTo>
                  <a:cubicBezTo>
                    <a:pt x="2849" y="406"/>
                    <a:pt x="2849" y="406"/>
                    <a:pt x="2849" y="406"/>
                  </a:cubicBezTo>
                  <a:cubicBezTo>
                    <a:pt x="2849" y="406"/>
                    <a:pt x="2849" y="406"/>
                    <a:pt x="2849" y="406"/>
                  </a:cubicBezTo>
                  <a:cubicBezTo>
                    <a:pt x="2849" y="406"/>
                    <a:pt x="2849" y="406"/>
                    <a:pt x="2850" y="406"/>
                  </a:cubicBezTo>
                  <a:cubicBezTo>
                    <a:pt x="2850" y="406"/>
                    <a:pt x="2850" y="406"/>
                    <a:pt x="2850" y="406"/>
                  </a:cubicBezTo>
                  <a:cubicBezTo>
                    <a:pt x="2850" y="407"/>
                    <a:pt x="2850" y="406"/>
                    <a:pt x="2850" y="406"/>
                  </a:cubicBezTo>
                  <a:cubicBezTo>
                    <a:pt x="2851" y="406"/>
                    <a:pt x="2851" y="406"/>
                    <a:pt x="2851" y="406"/>
                  </a:cubicBezTo>
                  <a:cubicBezTo>
                    <a:pt x="2851" y="406"/>
                    <a:pt x="2851" y="406"/>
                    <a:pt x="2851" y="406"/>
                  </a:cubicBezTo>
                  <a:cubicBezTo>
                    <a:pt x="2851" y="406"/>
                    <a:pt x="2851" y="406"/>
                    <a:pt x="2851" y="406"/>
                  </a:cubicBezTo>
                  <a:cubicBezTo>
                    <a:pt x="2851" y="406"/>
                    <a:pt x="2852" y="406"/>
                    <a:pt x="2852" y="406"/>
                  </a:cubicBezTo>
                  <a:cubicBezTo>
                    <a:pt x="2852" y="406"/>
                    <a:pt x="2852" y="406"/>
                    <a:pt x="2852" y="406"/>
                  </a:cubicBezTo>
                  <a:cubicBezTo>
                    <a:pt x="2852" y="406"/>
                    <a:pt x="2852" y="406"/>
                    <a:pt x="2853" y="406"/>
                  </a:cubicBezTo>
                  <a:cubicBezTo>
                    <a:pt x="2853" y="406"/>
                    <a:pt x="2853" y="407"/>
                    <a:pt x="2853" y="407"/>
                  </a:cubicBezTo>
                  <a:cubicBezTo>
                    <a:pt x="2853" y="407"/>
                    <a:pt x="2853" y="406"/>
                    <a:pt x="2853" y="406"/>
                  </a:cubicBezTo>
                  <a:cubicBezTo>
                    <a:pt x="2853" y="406"/>
                    <a:pt x="2854" y="406"/>
                    <a:pt x="2854" y="406"/>
                  </a:cubicBezTo>
                  <a:cubicBezTo>
                    <a:pt x="2854" y="406"/>
                    <a:pt x="2854" y="406"/>
                    <a:pt x="2854" y="406"/>
                  </a:cubicBezTo>
                  <a:cubicBezTo>
                    <a:pt x="2854" y="406"/>
                    <a:pt x="2854" y="406"/>
                    <a:pt x="2854" y="406"/>
                  </a:cubicBezTo>
                  <a:cubicBezTo>
                    <a:pt x="2854" y="406"/>
                    <a:pt x="2855" y="406"/>
                    <a:pt x="2855" y="406"/>
                  </a:cubicBezTo>
                  <a:cubicBezTo>
                    <a:pt x="2855" y="406"/>
                    <a:pt x="2855" y="406"/>
                    <a:pt x="2855" y="406"/>
                  </a:cubicBezTo>
                  <a:cubicBezTo>
                    <a:pt x="2855" y="406"/>
                    <a:pt x="2855" y="406"/>
                    <a:pt x="2855" y="406"/>
                  </a:cubicBezTo>
                  <a:cubicBezTo>
                    <a:pt x="2856" y="406"/>
                    <a:pt x="2856" y="406"/>
                    <a:pt x="2856" y="406"/>
                  </a:cubicBezTo>
                  <a:cubicBezTo>
                    <a:pt x="2856" y="406"/>
                    <a:pt x="2856" y="406"/>
                    <a:pt x="2856" y="406"/>
                  </a:cubicBezTo>
                  <a:cubicBezTo>
                    <a:pt x="2856" y="406"/>
                    <a:pt x="2856" y="406"/>
                    <a:pt x="2856" y="406"/>
                  </a:cubicBezTo>
                  <a:cubicBezTo>
                    <a:pt x="2857" y="406"/>
                    <a:pt x="2857" y="406"/>
                    <a:pt x="2857" y="406"/>
                  </a:cubicBezTo>
                  <a:cubicBezTo>
                    <a:pt x="2857" y="406"/>
                    <a:pt x="2857" y="407"/>
                    <a:pt x="2857" y="406"/>
                  </a:cubicBezTo>
                  <a:cubicBezTo>
                    <a:pt x="2857" y="406"/>
                    <a:pt x="2858" y="405"/>
                    <a:pt x="2858" y="405"/>
                  </a:cubicBezTo>
                  <a:cubicBezTo>
                    <a:pt x="2858" y="405"/>
                    <a:pt x="2858" y="406"/>
                    <a:pt x="2858" y="406"/>
                  </a:cubicBezTo>
                  <a:cubicBezTo>
                    <a:pt x="2858" y="406"/>
                    <a:pt x="2858" y="406"/>
                    <a:pt x="2858" y="406"/>
                  </a:cubicBezTo>
                  <a:cubicBezTo>
                    <a:pt x="2859" y="406"/>
                    <a:pt x="2859" y="406"/>
                    <a:pt x="2859" y="406"/>
                  </a:cubicBezTo>
                  <a:cubicBezTo>
                    <a:pt x="2859" y="406"/>
                    <a:pt x="2859" y="406"/>
                    <a:pt x="2859" y="406"/>
                  </a:cubicBezTo>
                  <a:cubicBezTo>
                    <a:pt x="2859" y="407"/>
                    <a:pt x="2859" y="407"/>
                    <a:pt x="2859" y="407"/>
                  </a:cubicBezTo>
                  <a:cubicBezTo>
                    <a:pt x="2860" y="407"/>
                    <a:pt x="2860" y="407"/>
                    <a:pt x="2860" y="406"/>
                  </a:cubicBezTo>
                  <a:cubicBezTo>
                    <a:pt x="2860" y="406"/>
                    <a:pt x="2860" y="407"/>
                    <a:pt x="2860" y="407"/>
                  </a:cubicBezTo>
                  <a:cubicBezTo>
                    <a:pt x="2860" y="407"/>
                    <a:pt x="2860" y="407"/>
                    <a:pt x="2861" y="407"/>
                  </a:cubicBezTo>
                  <a:cubicBezTo>
                    <a:pt x="2861" y="407"/>
                    <a:pt x="2861" y="406"/>
                    <a:pt x="2861" y="406"/>
                  </a:cubicBezTo>
                  <a:cubicBezTo>
                    <a:pt x="2861" y="406"/>
                    <a:pt x="2861" y="406"/>
                    <a:pt x="2861" y="406"/>
                  </a:cubicBezTo>
                  <a:cubicBezTo>
                    <a:pt x="2861" y="406"/>
                    <a:pt x="2861" y="406"/>
                    <a:pt x="2862" y="406"/>
                  </a:cubicBezTo>
                  <a:cubicBezTo>
                    <a:pt x="2862" y="406"/>
                    <a:pt x="2862" y="407"/>
                    <a:pt x="2862" y="407"/>
                  </a:cubicBezTo>
                  <a:cubicBezTo>
                    <a:pt x="2862" y="407"/>
                    <a:pt x="2862" y="406"/>
                    <a:pt x="2862" y="406"/>
                  </a:cubicBezTo>
                  <a:cubicBezTo>
                    <a:pt x="2862" y="406"/>
                    <a:pt x="2863" y="406"/>
                    <a:pt x="2863" y="406"/>
                  </a:cubicBezTo>
                  <a:cubicBezTo>
                    <a:pt x="2863" y="406"/>
                    <a:pt x="2863" y="406"/>
                    <a:pt x="2863" y="406"/>
                  </a:cubicBezTo>
                  <a:cubicBezTo>
                    <a:pt x="2863" y="406"/>
                    <a:pt x="2863" y="407"/>
                    <a:pt x="2864" y="406"/>
                  </a:cubicBezTo>
                  <a:cubicBezTo>
                    <a:pt x="2864" y="406"/>
                    <a:pt x="2864" y="406"/>
                    <a:pt x="2864" y="406"/>
                  </a:cubicBezTo>
                  <a:cubicBezTo>
                    <a:pt x="2864" y="406"/>
                    <a:pt x="2864" y="406"/>
                    <a:pt x="2864" y="406"/>
                  </a:cubicBezTo>
                  <a:cubicBezTo>
                    <a:pt x="2864" y="406"/>
                    <a:pt x="2864" y="406"/>
                    <a:pt x="2864" y="406"/>
                  </a:cubicBezTo>
                  <a:cubicBezTo>
                    <a:pt x="2865" y="406"/>
                    <a:pt x="2865" y="406"/>
                    <a:pt x="2865" y="406"/>
                  </a:cubicBezTo>
                  <a:cubicBezTo>
                    <a:pt x="2865" y="406"/>
                    <a:pt x="2865" y="406"/>
                    <a:pt x="2865" y="406"/>
                  </a:cubicBezTo>
                  <a:cubicBezTo>
                    <a:pt x="2865" y="407"/>
                    <a:pt x="2866" y="406"/>
                    <a:pt x="2866" y="406"/>
                  </a:cubicBezTo>
                  <a:cubicBezTo>
                    <a:pt x="2866" y="406"/>
                    <a:pt x="2866" y="407"/>
                    <a:pt x="2866" y="407"/>
                  </a:cubicBezTo>
                  <a:cubicBezTo>
                    <a:pt x="2866" y="407"/>
                    <a:pt x="2866" y="407"/>
                    <a:pt x="2866" y="407"/>
                  </a:cubicBezTo>
                  <a:cubicBezTo>
                    <a:pt x="2867" y="407"/>
                    <a:pt x="2867" y="407"/>
                    <a:pt x="2867" y="406"/>
                  </a:cubicBezTo>
                  <a:cubicBezTo>
                    <a:pt x="2867" y="406"/>
                    <a:pt x="2867" y="406"/>
                    <a:pt x="2867" y="406"/>
                  </a:cubicBezTo>
                  <a:cubicBezTo>
                    <a:pt x="2867" y="406"/>
                    <a:pt x="2867" y="407"/>
                    <a:pt x="2867" y="406"/>
                  </a:cubicBezTo>
                  <a:cubicBezTo>
                    <a:pt x="2868" y="406"/>
                    <a:pt x="2868" y="405"/>
                    <a:pt x="2868" y="405"/>
                  </a:cubicBezTo>
                  <a:cubicBezTo>
                    <a:pt x="2868" y="405"/>
                    <a:pt x="2868" y="406"/>
                    <a:pt x="2868" y="406"/>
                  </a:cubicBezTo>
                  <a:cubicBezTo>
                    <a:pt x="2868" y="406"/>
                    <a:pt x="2868" y="406"/>
                    <a:pt x="2869" y="406"/>
                  </a:cubicBezTo>
                  <a:cubicBezTo>
                    <a:pt x="2869" y="406"/>
                    <a:pt x="2869" y="406"/>
                    <a:pt x="2869" y="406"/>
                  </a:cubicBezTo>
                  <a:cubicBezTo>
                    <a:pt x="2869" y="406"/>
                    <a:pt x="2869" y="406"/>
                    <a:pt x="2869" y="406"/>
                  </a:cubicBezTo>
                  <a:cubicBezTo>
                    <a:pt x="2869" y="406"/>
                    <a:pt x="2869" y="406"/>
                    <a:pt x="2870" y="406"/>
                  </a:cubicBezTo>
                  <a:cubicBezTo>
                    <a:pt x="2870" y="406"/>
                    <a:pt x="2870" y="406"/>
                    <a:pt x="2870" y="406"/>
                  </a:cubicBezTo>
                  <a:cubicBezTo>
                    <a:pt x="2870" y="406"/>
                    <a:pt x="2870" y="406"/>
                    <a:pt x="2870" y="406"/>
                  </a:cubicBezTo>
                  <a:cubicBezTo>
                    <a:pt x="2870" y="407"/>
                    <a:pt x="2871" y="406"/>
                    <a:pt x="2871" y="406"/>
                  </a:cubicBezTo>
                  <a:cubicBezTo>
                    <a:pt x="2871" y="406"/>
                    <a:pt x="2871" y="406"/>
                    <a:pt x="2871" y="406"/>
                  </a:cubicBezTo>
                  <a:cubicBezTo>
                    <a:pt x="2871" y="406"/>
                    <a:pt x="2871" y="407"/>
                    <a:pt x="2872" y="406"/>
                  </a:cubicBezTo>
                  <a:cubicBezTo>
                    <a:pt x="2872" y="406"/>
                    <a:pt x="2872" y="406"/>
                    <a:pt x="2872" y="406"/>
                  </a:cubicBezTo>
                  <a:cubicBezTo>
                    <a:pt x="2872" y="406"/>
                    <a:pt x="2872" y="406"/>
                    <a:pt x="2872" y="406"/>
                  </a:cubicBezTo>
                  <a:cubicBezTo>
                    <a:pt x="2872" y="406"/>
                    <a:pt x="2872" y="406"/>
                    <a:pt x="2872" y="406"/>
                  </a:cubicBezTo>
                  <a:cubicBezTo>
                    <a:pt x="2873" y="406"/>
                    <a:pt x="2873" y="406"/>
                    <a:pt x="2873" y="406"/>
                  </a:cubicBezTo>
                  <a:cubicBezTo>
                    <a:pt x="2873" y="406"/>
                    <a:pt x="2873" y="406"/>
                    <a:pt x="2873" y="406"/>
                  </a:cubicBezTo>
                  <a:cubicBezTo>
                    <a:pt x="2873" y="406"/>
                    <a:pt x="2874" y="406"/>
                    <a:pt x="2874" y="406"/>
                  </a:cubicBezTo>
                  <a:cubicBezTo>
                    <a:pt x="2874" y="406"/>
                    <a:pt x="2874" y="406"/>
                    <a:pt x="2874" y="406"/>
                  </a:cubicBezTo>
                  <a:cubicBezTo>
                    <a:pt x="2874" y="406"/>
                    <a:pt x="2874" y="406"/>
                    <a:pt x="2874" y="406"/>
                  </a:cubicBezTo>
                  <a:cubicBezTo>
                    <a:pt x="2875" y="406"/>
                    <a:pt x="2875" y="407"/>
                    <a:pt x="2875" y="407"/>
                  </a:cubicBezTo>
                  <a:cubicBezTo>
                    <a:pt x="2875" y="407"/>
                    <a:pt x="2875" y="406"/>
                    <a:pt x="2875" y="406"/>
                  </a:cubicBezTo>
                  <a:cubicBezTo>
                    <a:pt x="2875" y="406"/>
                    <a:pt x="2875" y="406"/>
                    <a:pt x="2875" y="406"/>
                  </a:cubicBezTo>
                  <a:cubicBezTo>
                    <a:pt x="2876" y="406"/>
                    <a:pt x="2876" y="406"/>
                    <a:pt x="2876" y="406"/>
                  </a:cubicBezTo>
                  <a:cubicBezTo>
                    <a:pt x="2876" y="406"/>
                    <a:pt x="2876" y="407"/>
                    <a:pt x="2876" y="406"/>
                  </a:cubicBezTo>
                  <a:cubicBezTo>
                    <a:pt x="2876" y="406"/>
                    <a:pt x="2876" y="406"/>
                    <a:pt x="2877" y="406"/>
                  </a:cubicBezTo>
                  <a:cubicBezTo>
                    <a:pt x="2877" y="406"/>
                    <a:pt x="2877" y="406"/>
                    <a:pt x="2877" y="406"/>
                  </a:cubicBezTo>
                  <a:cubicBezTo>
                    <a:pt x="2877" y="406"/>
                    <a:pt x="2877" y="406"/>
                    <a:pt x="2877" y="406"/>
                  </a:cubicBezTo>
                  <a:cubicBezTo>
                    <a:pt x="2877" y="406"/>
                    <a:pt x="2877" y="406"/>
                    <a:pt x="2878" y="406"/>
                  </a:cubicBezTo>
                  <a:cubicBezTo>
                    <a:pt x="2878" y="406"/>
                    <a:pt x="2878" y="406"/>
                    <a:pt x="2878" y="406"/>
                  </a:cubicBezTo>
                  <a:cubicBezTo>
                    <a:pt x="2878" y="406"/>
                    <a:pt x="2878" y="406"/>
                    <a:pt x="2878" y="406"/>
                  </a:cubicBezTo>
                  <a:cubicBezTo>
                    <a:pt x="2878" y="406"/>
                    <a:pt x="2879" y="406"/>
                    <a:pt x="2879" y="406"/>
                  </a:cubicBezTo>
                  <a:cubicBezTo>
                    <a:pt x="2879" y="406"/>
                    <a:pt x="2879" y="406"/>
                    <a:pt x="2879" y="406"/>
                  </a:cubicBezTo>
                  <a:cubicBezTo>
                    <a:pt x="2879" y="407"/>
                    <a:pt x="2879" y="406"/>
                    <a:pt x="2880" y="406"/>
                  </a:cubicBezTo>
                  <a:cubicBezTo>
                    <a:pt x="2880" y="406"/>
                    <a:pt x="2880" y="406"/>
                    <a:pt x="2880" y="406"/>
                  </a:cubicBezTo>
                  <a:cubicBezTo>
                    <a:pt x="2880" y="406"/>
                    <a:pt x="2880" y="406"/>
                    <a:pt x="2880" y="406"/>
                  </a:cubicBezTo>
                  <a:cubicBezTo>
                    <a:pt x="2880" y="406"/>
                    <a:pt x="2880" y="406"/>
                    <a:pt x="2880" y="406"/>
                  </a:cubicBezTo>
                  <a:cubicBezTo>
                    <a:pt x="2881" y="406"/>
                    <a:pt x="2881" y="407"/>
                    <a:pt x="2881" y="406"/>
                  </a:cubicBezTo>
                  <a:cubicBezTo>
                    <a:pt x="2881" y="406"/>
                    <a:pt x="2881" y="406"/>
                    <a:pt x="2881" y="406"/>
                  </a:cubicBezTo>
                  <a:cubicBezTo>
                    <a:pt x="2881" y="406"/>
                    <a:pt x="2882" y="406"/>
                    <a:pt x="2882" y="406"/>
                  </a:cubicBezTo>
                  <a:cubicBezTo>
                    <a:pt x="2882" y="406"/>
                    <a:pt x="2882" y="406"/>
                    <a:pt x="2882" y="406"/>
                  </a:cubicBezTo>
                  <a:cubicBezTo>
                    <a:pt x="2882" y="406"/>
                    <a:pt x="2882" y="406"/>
                    <a:pt x="2882" y="406"/>
                  </a:cubicBezTo>
                  <a:cubicBezTo>
                    <a:pt x="2883" y="406"/>
                    <a:pt x="2883" y="406"/>
                    <a:pt x="2883" y="406"/>
                  </a:cubicBezTo>
                  <a:cubicBezTo>
                    <a:pt x="2883" y="406"/>
                    <a:pt x="2883" y="406"/>
                    <a:pt x="2883" y="406"/>
                  </a:cubicBezTo>
                  <a:cubicBezTo>
                    <a:pt x="2883" y="406"/>
                    <a:pt x="2883" y="406"/>
                    <a:pt x="2883" y="406"/>
                  </a:cubicBezTo>
                  <a:cubicBezTo>
                    <a:pt x="2884" y="406"/>
                    <a:pt x="2884" y="406"/>
                    <a:pt x="2884" y="406"/>
                  </a:cubicBezTo>
                  <a:cubicBezTo>
                    <a:pt x="2884" y="406"/>
                    <a:pt x="2884" y="406"/>
                    <a:pt x="2884" y="406"/>
                  </a:cubicBezTo>
                  <a:cubicBezTo>
                    <a:pt x="2884" y="406"/>
                    <a:pt x="2884" y="406"/>
                    <a:pt x="2885" y="406"/>
                  </a:cubicBezTo>
                  <a:cubicBezTo>
                    <a:pt x="2885" y="406"/>
                    <a:pt x="2885" y="406"/>
                    <a:pt x="2885" y="406"/>
                  </a:cubicBezTo>
                  <a:cubicBezTo>
                    <a:pt x="2885" y="406"/>
                    <a:pt x="2885" y="406"/>
                    <a:pt x="2885" y="406"/>
                  </a:cubicBezTo>
                  <a:cubicBezTo>
                    <a:pt x="2885" y="406"/>
                    <a:pt x="2885" y="407"/>
                    <a:pt x="2886" y="406"/>
                  </a:cubicBezTo>
                  <a:cubicBezTo>
                    <a:pt x="2886" y="406"/>
                    <a:pt x="2886" y="406"/>
                    <a:pt x="2886" y="405"/>
                  </a:cubicBezTo>
                  <a:cubicBezTo>
                    <a:pt x="2886" y="405"/>
                    <a:pt x="2886" y="406"/>
                    <a:pt x="2886" y="406"/>
                  </a:cubicBezTo>
                  <a:cubicBezTo>
                    <a:pt x="2887" y="406"/>
                    <a:pt x="2887" y="405"/>
                    <a:pt x="2887" y="405"/>
                  </a:cubicBezTo>
                  <a:cubicBezTo>
                    <a:pt x="2887" y="405"/>
                    <a:pt x="2887" y="406"/>
                    <a:pt x="2887" y="406"/>
                  </a:cubicBezTo>
                  <a:cubicBezTo>
                    <a:pt x="2887" y="406"/>
                    <a:pt x="2887" y="406"/>
                    <a:pt x="2888" y="406"/>
                  </a:cubicBezTo>
                  <a:cubicBezTo>
                    <a:pt x="2888" y="406"/>
                    <a:pt x="2888" y="406"/>
                    <a:pt x="2888" y="406"/>
                  </a:cubicBezTo>
                  <a:cubicBezTo>
                    <a:pt x="2888" y="406"/>
                    <a:pt x="2888" y="406"/>
                    <a:pt x="2888" y="406"/>
                  </a:cubicBezTo>
                  <a:cubicBezTo>
                    <a:pt x="2888" y="406"/>
                    <a:pt x="2888" y="406"/>
                    <a:pt x="2889" y="406"/>
                  </a:cubicBezTo>
                  <a:cubicBezTo>
                    <a:pt x="2889" y="406"/>
                    <a:pt x="2889" y="406"/>
                    <a:pt x="2889" y="405"/>
                  </a:cubicBezTo>
                  <a:cubicBezTo>
                    <a:pt x="2889" y="405"/>
                    <a:pt x="2889" y="405"/>
                    <a:pt x="2889" y="405"/>
                  </a:cubicBezTo>
                  <a:cubicBezTo>
                    <a:pt x="2889" y="405"/>
                    <a:pt x="2890" y="406"/>
                    <a:pt x="2890" y="406"/>
                  </a:cubicBezTo>
                  <a:cubicBezTo>
                    <a:pt x="2890" y="406"/>
                    <a:pt x="2890" y="406"/>
                    <a:pt x="2890" y="406"/>
                  </a:cubicBezTo>
                  <a:cubicBezTo>
                    <a:pt x="2890" y="406"/>
                    <a:pt x="2890" y="406"/>
                    <a:pt x="2890" y="406"/>
                  </a:cubicBezTo>
                  <a:cubicBezTo>
                    <a:pt x="2890" y="406"/>
                    <a:pt x="2891" y="406"/>
                    <a:pt x="2891" y="406"/>
                  </a:cubicBezTo>
                  <a:cubicBezTo>
                    <a:pt x="2891" y="406"/>
                    <a:pt x="2891" y="406"/>
                    <a:pt x="2891" y="406"/>
                  </a:cubicBezTo>
                  <a:cubicBezTo>
                    <a:pt x="2891" y="406"/>
                    <a:pt x="2891" y="406"/>
                    <a:pt x="2891" y="406"/>
                  </a:cubicBezTo>
                  <a:cubicBezTo>
                    <a:pt x="2892" y="406"/>
                    <a:pt x="2892" y="406"/>
                    <a:pt x="2892" y="406"/>
                  </a:cubicBezTo>
                  <a:cubicBezTo>
                    <a:pt x="2892" y="406"/>
                    <a:pt x="2892" y="406"/>
                    <a:pt x="2892" y="406"/>
                  </a:cubicBezTo>
                  <a:cubicBezTo>
                    <a:pt x="2892" y="406"/>
                    <a:pt x="2893" y="406"/>
                    <a:pt x="2893" y="406"/>
                  </a:cubicBezTo>
                  <a:cubicBezTo>
                    <a:pt x="2893" y="406"/>
                    <a:pt x="2893" y="406"/>
                    <a:pt x="2893" y="406"/>
                  </a:cubicBezTo>
                  <a:cubicBezTo>
                    <a:pt x="2893" y="406"/>
                    <a:pt x="2893" y="406"/>
                    <a:pt x="2893" y="406"/>
                  </a:cubicBezTo>
                  <a:cubicBezTo>
                    <a:pt x="2893" y="407"/>
                    <a:pt x="2893" y="406"/>
                    <a:pt x="2894" y="406"/>
                  </a:cubicBezTo>
                  <a:cubicBezTo>
                    <a:pt x="2894" y="406"/>
                    <a:pt x="2894" y="406"/>
                    <a:pt x="2894" y="406"/>
                  </a:cubicBezTo>
                  <a:cubicBezTo>
                    <a:pt x="2894" y="406"/>
                    <a:pt x="2894" y="407"/>
                    <a:pt x="2894" y="406"/>
                  </a:cubicBezTo>
                  <a:cubicBezTo>
                    <a:pt x="2895" y="406"/>
                    <a:pt x="2895" y="406"/>
                    <a:pt x="2895" y="406"/>
                  </a:cubicBezTo>
                  <a:cubicBezTo>
                    <a:pt x="2895" y="406"/>
                    <a:pt x="2895" y="406"/>
                    <a:pt x="2895" y="406"/>
                  </a:cubicBezTo>
                  <a:cubicBezTo>
                    <a:pt x="2895" y="406"/>
                    <a:pt x="2895" y="406"/>
                    <a:pt x="2896" y="406"/>
                  </a:cubicBezTo>
                  <a:cubicBezTo>
                    <a:pt x="2896" y="406"/>
                    <a:pt x="2896" y="406"/>
                    <a:pt x="2896" y="406"/>
                  </a:cubicBezTo>
                  <a:cubicBezTo>
                    <a:pt x="2896" y="405"/>
                    <a:pt x="2896" y="405"/>
                    <a:pt x="2896" y="406"/>
                  </a:cubicBezTo>
                  <a:cubicBezTo>
                    <a:pt x="2896" y="406"/>
                    <a:pt x="2896" y="406"/>
                    <a:pt x="2897" y="406"/>
                  </a:cubicBezTo>
                  <a:cubicBezTo>
                    <a:pt x="2897" y="406"/>
                    <a:pt x="2897" y="406"/>
                    <a:pt x="2897" y="406"/>
                  </a:cubicBezTo>
                  <a:cubicBezTo>
                    <a:pt x="2897" y="406"/>
                    <a:pt x="2897" y="406"/>
                    <a:pt x="2897" y="406"/>
                  </a:cubicBezTo>
                  <a:cubicBezTo>
                    <a:pt x="2897" y="406"/>
                    <a:pt x="2898" y="406"/>
                    <a:pt x="2898" y="406"/>
                  </a:cubicBezTo>
                  <a:cubicBezTo>
                    <a:pt x="2898" y="406"/>
                    <a:pt x="2898" y="406"/>
                    <a:pt x="2898" y="406"/>
                  </a:cubicBezTo>
                  <a:cubicBezTo>
                    <a:pt x="2898" y="406"/>
                    <a:pt x="2898" y="405"/>
                    <a:pt x="2898" y="405"/>
                  </a:cubicBezTo>
                  <a:cubicBezTo>
                    <a:pt x="2898" y="405"/>
                    <a:pt x="2899" y="405"/>
                    <a:pt x="2899" y="405"/>
                  </a:cubicBezTo>
                  <a:cubicBezTo>
                    <a:pt x="2899" y="406"/>
                    <a:pt x="2899" y="406"/>
                    <a:pt x="2899" y="406"/>
                  </a:cubicBezTo>
                  <a:cubicBezTo>
                    <a:pt x="2899" y="406"/>
                    <a:pt x="2899" y="405"/>
                    <a:pt x="2899" y="405"/>
                  </a:cubicBezTo>
                  <a:cubicBezTo>
                    <a:pt x="2900" y="405"/>
                    <a:pt x="2900" y="406"/>
                    <a:pt x="2900" y="406"/>
                  </a:cubicBezTo>
                  <a:cubicBezTo>
                    <a:pt x="2900" y="406"/>
                    <a:pt x="2900" y="406"/>
                    <a:pt x="2900" y="406"/>
                  </a:cubicBezTo>
                  <a:cubicBezTo>
                    <a:pt x="2900" y="406"/>
                    <a:pt x="2901" y="405"/>
                    <a:pt x="2901" y="405"/>
                  </a:cubicBezTo>
                  <a:cubicBezTo>
                    <a:pt x="2901" y="405"/>
                    <a:pt x="2901" y="406"/>
                    <a:pt x="2901" y="406"/>
                  </a:cubicBezTo>
                  <a:cubicBezTo>
                    <a:pt x="2901" y="406"/>
                    <a:pt x="2901" y="406"/>
                    <a:pt x="2901" y="406"/>
                  </a:cubicBezTo>
                  <a:cubicBezTo>
                    <a:pt x="2901" y="406"/>
                    <a:pt x="2901" y="406"/>
                    <a:pt x="2902" y="406"/>
                  </a:cubicBezTo>
                  <a:cubicBezTo>
                    <a:pt x="2902" y="406"/>
                    <a:pt x="2902" y="406"/>
                    <a:pt x="2902" y="406"/>
                  </a:cubicBezTo>
                  <a:cubicBezTo>
                    <a:pt x="2902" y="406"/>
                    <a:pt x="2902" y="406"/>
                    <a:pt x="2902" y="406"/>
                  </a:cubicBezTo>
                  <a:cubicBezTo>
                    <a:pt x="2903" y="406"/>
                    <a:pt x="2903" y="406"/>
                    <a:pt x="2903" y="406"/>
                  </a:cubicBezTo>
                  <a:cubicBezTo>
                    <a:pt x="2903" y="406"/>
                    <a:pt x="2903" y="405"/>
                    <a:pt x="2903" y="405"/>
                  </a:cubicBezTo>
                  <a:cubicBezTo>
                    <a:pt x="2903" y="405"/>
                    <a:pt x="2903" y="406"/>
                    <a:pt x="2904" y="406"/>
                  </a:cubicBezTo>
                  <a:cubicBezTo>
                    <a:pt x="2904" y="407"/>
                    <a:pt x="2904" y="406"/>
                    <a:pt x="2904" y="406"/>
                  </a:cubicBezTo>
                  <a:cubicBezTo>
                    <a:pt x="2904" y="405"/>
                    <a:pt x="2904" y="405"/>
                    <a:pt x="2904" y="405"/>
                  </a:cubicBezTo>
                  <a:cubicBezTo>
                    <a:pt x="2904" y="405"/>
                    <a:pt x="2904" y="405"/>
                    <a:pt x="2905" y="405"/>
                  </a:cubicBezTo>
                  <a:cubicBezTo>
                    <a:pt x="2905" y="406"/>
                    <a:pt x="2905" y="406"/>
                    <a:pt x="2905" y="406"/>
                  </a:cubicBezTo>
                  <a:cubicBezTo>
                    <a:pt x="2905" y="406"/>
                    <a:pt x="2905" y="405"/>
                    <a:pt x="2905" y="405"/>
                  </a:cubicBezTo>
                  <a:cubicBezTo>
                    <a:pt x="2905" y="405"/>
                    <a:pt x="2906" y="406"/>
                    <a:pt x="2906" y="406"/>
                  </a:cubicBezTo>
                  <a:cubicBezTo>
                    <a:pt x="2906" y="406"/>
                    <a:pt x="2906" y="405"/>
                    <a:pt x="2906" y="405"/>
                  </a:cubicBezTo>
                  <a:cubicBezTo>
                    <a:pt x="2906" y="405"/>
                    <a:pt x="2906" y="405"/>
                    <a:pt x="2906" y="405"/>
                  </a:cubicBezTo>
                  <a:cubicBezTo>
                    <a:pt x="2906" y="405"/>
                    <a:pt x="2907" y="405"/>
                    <a:pt x="2907" y="405"/>
                  </a:cubicBezTo>
                  <a:cubicBezTo>
                    <a:pt x="2907" y="405"/>
                    <a:pt x="2907" y="405"/>
                    <a:pt x="2907" y="405"/>
                  </a:cubicBezTo>
                  <a:cubicBezTo>
                    <a:pt x="2907" y="405"/>
                    <a:pt x="2907" y="406"/>
                    <a:pt x="2907" y="405"/>
                  </a:cubicBezTo>
                  <a:cubicBezTo>
                    <a:pt x="2908" y="405"/>
                    <a:pt x="2908" y="405"/>
                    <a:pt x="2908" y="405"/>
                  </a:cubicBezTo>
                  <a:cubicBezTo>
                    <a:pt x="2908" y="405"/>
                    <a:pt x="2908" y="405"/>
                    <a:pt x="2908" y="405"/>
                  </a:cubicBezTo>
                  <a:cubicBezTo>
                    <a:pt x="2908" y="406"/>
                    <a:pt x="2909" y="405"/>
                    <a:pt x="2909" y="405"/>
                  </a:cubicBezTo>
                  <a:cubicBezTo>
                    <a:pt x="2909" y="405"/>
                    <a:pt x="2909" y="406"/>
                    <a:pt x="2909" y="406"/>
                  </a:cubicBezTo>
                  <a:cubicBezTo>
                    <a:pt x="2909" y="406"/>
                    <a:pt x="2909" y="406"/>
                    <a:pt x="2909" y="406"/>
                  </a:cubicBezTo>
                  <a:cubicBezTo>
                    <a:pt x="2909" y="406"/>
                    <a:pt x="2910" y="406"/>
                    <a:pt x="2910" y="406"/>
                  </a:cubicBezTo>
                  <a:cubicBezTo>
                    <a:pt x="2910" y="406"/>
                    <a:pt x="2910" y="406"/>
                    <a:pt x="2910" y="406"/>
                  </a:cubicBezTo>
                  <a:cubicBezTo>
                    <a:pt x="2910" y="406"/>
                    <a:pt x="2910" y="406"/>
                    <a:pt x="2910" y="406"/>
                  </a:cubicBezTo>
                  <a:cubicBezTo>
                    <a:pt x="2911" y="406"/>
                    <a:pt x="2911" y="405"/>
                    <a:pt x="2911" y="405"/>
                  </a:cubicBezTo>
                  <a:cubicBezTo>
                    <a:pt x="2911" y="405"/>
                    <a:pt x="2911" y="406"/>
                    <a:pt x="2911" y="406"/>
                  </a:cubicBezTo>
                  <a:cubicBezTo>
                    <a:pt x="2911" y="406"/>
                    <a:pt x="2911" y="406"/>
                    <a:pt x="2912" y="406"/>
                  </a:cubicBezTo>
                  <a:cubicBezTo>
                    <a:pt x="2912" y="406"/>
                    <a:pt x="2912" y="406"/>
                    <a:pt x="2912" y="406"/>
                  </a:cubicBezTo>
                  <a:cubicBezTo>
                    <a:pt x="2912" y="406"/>
                    <a:pt x="2912" y="405"/>
                    <a:pt x="2912" y="405"/>
                  </a:cubicBezTo>
                  <a:cubicBezTo>
                    <a:pt x="2912" y="405"/>
                    <a:pt x="2913" y="406"/>
                    <a:pt x="2913" y="406"/>
                  </a:cubicBezTo>
                </a:path>
              </a:pathLst>
            </a:custGeom>
            <a:noFill/>
            <a:ln w="17463" cap="rnd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" name="Freeform 40">
              <a:extLst>
                <a:ext uri="{FF2B5EF4-FFF2-40B4-BE49-F238E27FC236}">
                  <a16:creationId xmlns:a16="http://schemas.microsoft.com/office/drawing/2014/main" id="{E6E3AA71-0077-44BC-A0EB-E6373DA9E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4853" y="2933688"/>
              <a:ext cx="5937919" cy="1208088"/>
            </a:xfrm>
            <a:custGeom>
              <a:avLst/>
              <a:gdLst>
                <a:gd name="T0" fmla="*/ 45 w 2913"/>
                <a:gd name="T1" fmla="*/ 405 h 761"/>
                <a:gd name="T2" fmla="*/ 91 w 2913"/>
                <a:gd name="T3" fmla="*/ 404 h 761"/>
                <a:gd name="T4" fmla="*/ 137 w 2913"/>
                <a:gd name="T5" fmla="*/ 402 h 761"/>
                <a:gd name="T6" fmla="*/ 183 w 2913"/>
                <a:gd name="T7" fmla="*/ 400 h 761"/>
                <a:gd name="T8" fmla="*/ 229 w 2913"/>
                <a:gd name="T9" fmla="*/ 398 h 761"/>
                <a:gd name="T10" fmla="*/ 275 w 2913"/>
                <a:gd name="T11" fmla="*/ 394 h 761"/>
                <a:gd name="T12" fmla="*/ 321 w 2913"/>
                <a:gd name="T13" fmla="*/ 391 h 761"/>
                <a:gd name="T14" fmla="*/ 367 w 2913"/>
                <a:gd name="T15" fmla="*/ 387 h 761"/>
                <a:gd name="T16" fmla="*/ 412 w 2913"/>
                <a:gd name="T17" fmla="*/ 381 h 761"/>
                <a:gd name="T18" fmla="*/ 458 w 2913"/>
                <a:gd name="T19" fmla="*/ 377 h 761"/>
                <a:gd name="T20" fmla="*/ 504 w 2913"/>
                <a:gd name="T21" fmla="*/ 373 h 761"/>
                <a:gd name="T22" fmla="*/ 550 w 2913"/>
                <a:gd name="T23" fmla="*/ 364 h 761"/>
                <a:gd name="T24" fmla="*/ 596 w 2913"/>
                <a:gd name="T25" fmla="*/ 359 h 761"/>
                <a:gd name="T26" fmla="*/ 642 w 2913"/>
                <a:gd name="T27" fmla="*/ 352 h 761"/>
                <a:gd name="T28" fmla="*/ 688 w 2913"/>
                <a:gd name="T29" fmla="*/ 342 h 761"/>
                <a:gd name="T30" fmla="*/ 734 w 2913"/>
                <a:gd name="T31" fmla="*/ 332 h 761"/>
                <a:gd name="T32" fmla="*/ 779 w 2913"/>
                <a:gd name="T33" fmla="*/ 323 h 761"/>
                <a:gd name="T34" fmla="*/ 825 w 2913"/>
                <a:gd name="T35" fmla="*/ 312 h 761"/>
                <a:gd name="T36" fmla="*/ 871 w 2913"/>
                <a:gd name="T37" fmla="*/ 301 h 761"/>
                <a:gd name="T38" fmla="*/ 917 w 2913"/>
                <a:gd name="T39" fmla="*/ 288 h 761"/>
                <a:gd name="T40" fmla="*/ 963 w 2913"/>
                <a:gd name="T41" fmla="*/ 258 h 761"/>
                <a:gd name="T42" fmla="*/ 1009 w 2913"/>
                <a:gd name="T43" fmla="*/ 205 h 761"/>
                <a:gd name="T44" fmla="*/ 1055 w 2913"/>
                <a:gd name="T45" fmla="*/ 121 h 761"/>
                <a:gd name="T46" fmla="*/ 1100 w 2913"/>
                <a:gd name="T47" fmla="*/ 59 h 761"/>
                <a:gd name="T48" fmla="*/ 1146 w 2913"/>
                <a:gd name="T49" fmla="*/ 16 h 761"/>
                <a:gd name="T50" fmla="*/ 1192 w 2913"/>
                <a:gd name="T51" fmla="*/ 69 h 761"/>
                <a:gd name="T52" fmla="*/ 1238 w 2913"/>
                <a:gd name="T53" fmla="*/ 196 h 761"/>
                <a:gd name="T54" fmla="*/ 1284 w 2913"/>
                <a:gd name="T55" fmla="*/ 373 h 761"/>
                <a:gd name="T56" fmla="*/ 1330 w 2913"/>
                <a:gd name="T57" fmla="*/ 552 h 761"/>
                <a:gd name="T58" fmla="*/ 1376 w 2913"/>
                <a:gd name="T59" fmla="*/ 652 h 761"/>
                <a:gd name="T60" fmla="*/ 1422 w 2913"/>
                <a:gd name="T61" fmla="*/ 723 h 761"/>
                <a:gd name="T62" fmla="*/ 1467 w 2913"/>
                <a:gd name="T63" fmla="*/ 744 h 761"/>
                <a:gd name="T64" fmla="*/ 1513 w 2913"/>
                <a:gd name="T65" fmla="*/ 760 h 761"/>
                <a:gd name="T66" fmla="*/ 1559 w 2913"/>
                <a:gd name="T67" fmla="*/ 744 h 761"/>
                <a:gd name="T68" fmla="*/ 1605 w 2913"/>
                <a:gd name="T69" fmla="*/ 711 h 761"/>
                <a:gd name="T70" fmla="*/ 1651 w 2913"/>
                <a:gd name="T71" fmla="*/ 674 h 761"/>
                <a:gd name="T72" fmla="*/ 1697 w 2913"/>
                <a:gd name="T73" fmla="*/ 622 h 761"/>
                <a:gd name="T74" fmla="*/ 1743 w 2913"/>
                <a:gd name="T75" fmla="*/ 560 h 761"/>
                <a:gd name="T76" fmla="*/ 1789 w 2913"/>
                <a:gd name="T77" fmla="*/ 513 h 761"/>
                <a:gd name="T78" fmla="*/ 1835 w 2913"/>
                <a:gd name="T79" fmla="*/ 475 h 761"/>
                <a:gd name="T80" fmla="*/ 1880 w 2913"/>
                <a:gd name="T81" fmla="*/ 447 h 761"/>
                <a:gd name="T82" fmla="*/ 1926 w 2913"/>
                <a:gd name="T83" fmla="*/ 427 h 761"/>
                <a:gd name="T84" fmla="*/ 1972 w 2913"/>
                <a:gd name="T85" fmla="*/ 416 h 761"/>
                <a:gd name="T86" fmla="*/ 2018 w 2913"/>
                <a:gd name="T87" fmla="*/ 410 h 761"/>
                <a:gd name="T88" fmla="*/ 2064 w 2913"/>
                <a:gd name="T89" fmla="*/ 409 h 761"/>
                <a:gd name="T90" fmla="*/ 2110 w 2913"/>
                <a:gd name="T91" fmla="*/ 408 h 761"/>
                <a:gd name="T92" fmla="*/ 2156 w 2913"/>
                <a:gd name="T93" fmla="*/ 408 h 761"/>
                <a:gd name="T94" fmla="*/ 2202 w 2913"/>
                <a:gd name="T95" fmla="*/ 410 h 761"/>
                <a:gd name="T96" fmla="*/ 2247 w 2913"/>
                <a:gd name="T97" fmla="*/ 411 h 761"/>
                <a:gd name="T98" fmla="*/ 2293 w 2913"/>
                <a:gd name="T99" fmla="*/ 413 h 761"/>
                <a:gd name="T100" fmla="*/ 2339 w 2913"/>
                <a:gd name="T101" fmla="*/ 414 h 761"/>
                <a:gd name="T102" fmla="*/ 2385 w 2913"/>
                <a:gd name="T103" fmla="*/ 414 h 761"/>
                <a:gd name="T104" fmla="*/ 2431 w 2913"/>
                <a:gd name="T105" fmla="*/ 413 h 761"/>
                <a:gd name="T106" fmla="*/ 2477 w 2913"/>
                <a:gd name="T107" fmla="*/ 415 h 761"/>
                <a:gd name="T108" fmla="*/ 2523 w 2913"/>
                <a:gd name="T109" fmla="*/ 414 h 761"/>
                <a:gd name="T110" fmla="*/ 2569 w 2913"/>
                <a:gd name="T111" fmla="*/ 415 h 761"/>
                <a:gd name="T112" fmla="*/ 2614 w 2913"/>
                <a:gd name="T113" fmla="*/ 414 h 761"/>
                <a:gd name="T114" fmla="*/ 2660 w 2913"/>
                <a:gd name="T115" fmla="*/ 414 h 761"/>
                <a:gd name="T116" fmla="*/ 2706 w 2913"/>
                <a:gd name="T117" fmla="*/ 414 h 761"/>
                <a:gd name="T118" fmla="*/ 2752 w 2913"/>
                <a:gd name="T119" fmla="*/ 414 h 761"/>
                <a:gd name="T120" fmla="*/ 2798 w 2913"/>
                <a:gd name="T121" fmla="*/ 414 h 761"/>
                <a:gd name="T122" fmla="*/ 2844 w 2913"/>
                <a:gd name="T123" fmla="*/ 415 h 761"/>
                <a:gd name="T124" fmla="*/ 2890 w 2913"/>
                <a:gd name="T125" fmla="*/ 415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13" h="761">
                  <a:moveTo>
                    <a:pt x="0" y="405"/>
                  </a:moveTo>
                  <a:cubicBezTo>
                    <a:pt x="0" y="405"/>
                    <a:pt x="0" y="405"/>
                    <a:pt x="0" y="405"/>
                  </a:cubicBezTo>
                  <a:cubicBezTo>
                    <a:pt x="0" y="405"/>
                    <a:pt x="1" y="405"/>
                    <a:pt x="1" y="405"/>
                  </a:cubicBezTo>
                  <a:cubicBezTo>
                    <a:pt x="1" y="405"/>
                    <a:pt x="1" y="405"/>
                    <a:pt x="1" y="405"/>
                  </a:cubicBezTo>
                  <a:cubicBezTo>
                    <a:pt x="1" y="405"/>
                    <a:pt x="1" y="405"/>
                    <a:pt x="1" y="405"/>
                  </a:cubicBezTo>
                  <a:cubicBezTo>
                    <a:pt x="1" y="405"/>
                    <a:pt x="1" y="405"/>
                    <a:pt x="2" y="405"/>
                  </a:cubicBezTo>
                  <a:cubicBezTo>
                    <a:pt x="2" y="405"/>
                    <a:pt x="2" y="405"/>
                    <a:pt x="2" y="405"/>
                  </a:cubicBezTo>
                  <a:cubicBezTo>
                    <a:pt x="2" y="405"/>
                    <a:pt x="2" y="405"/>
                    <a:pt x="2" y="405"/>
                  </a:cubicBezTo>
                  <a:cubicBezTo>
                    <a:pt x="3" y="405"/>
                    <a:pt x="3" y="405"/>
                    <a:pt x="3" y="405"/>
                  </a:cubicBezTo>
                  <a:cubicBezTo>
                    <a:pt x="3" y="405"/>
                    <a:pt x="3" y="405"/>
                    <a:pt x="3" y="405"/>
                  </a:cubicBezTo>
                  <a:cubicBezTo>
                    <a:pt x="3" y="405"/>
                    <a:pt x="3" y="406"/>
                    <a:pt x="4" y="406"/>
                  </a:cubicBezTo>
                  <a:cubicBezTo>
                    <a:pt x="4" y="406"/>
                    <a:pt x="4" y="405"/>
                    <a:pt x="4" y="405"/>
                  </a:cubicBezTo>
                  <a:cubicBezTo>
                    <a:pt x="4" y="405"/>
                    <a:pt x="4" y="405"/>
                    <a:pt x="4" y="405"/>
                  </a:cubicBezTo>
                  <a:cubicBezTo>
                    <a:pt x="4" y="405"/>
                    <a:pt x="4" y="405"/>
                    <a:pt x="5" y="405"/>
                  </a:cubicBezTo>
                  <a:cubicBezTo>
                    <a:pt x="5" y="405"/>
                    <a:pt x="5" y="405"/>
                    <a:pt x="5" y="405"/>
                  </a:cubicBezTo>
                  <a:cubicBezTo>
                    <a:pt x="5" y="405"/>
                    <a:pt x="5" y="405"/>
                    <a:pt x="5" y="405"/>
                  </a:cubicBezTo>
                  <a:cubicBezTo>
                    <a:pt x="5" y="405"/>
                    <a:pt x="6" y="405"/>
                    <a:pt x="6" y="405"/>
                  </a:cubicBezTo>
                  <a:cubicBezTo>
                    <a:pt x="6" y="405"/>
                    <a:pt x="6" y="405"/>
                    <a:pt x="6" y="405"/>
                  </a:cubicBezTo>
                  <a:cubicBezTo>
                    <a:pt x="6" y="405"/>
                    <a:pt x="6" y="405"/>
                    <a:pt x="6" y="405"/>
                  </a:cubicBezTo>
                  <a:cubicBezTo>
                    <a:pt x="6" y="405"/>
                    <a:pt x="7" y="405"/>
                    <a:pt x="7" y="405"/>
                  </a:cubicBezTo>
                  <a:cubicBezTo>
                    <a:pt x="7" y="405"/>
                    <a:pt x="7" y="405"/>
                    <a:pt x="7" y="405"/>
                  </a:cubicBezTo>
                  <a:cubicBezTo>
                    <a:pt x="7" y="405"/>
                    <a:pt x="7" y="405"/>
                    <a:pt x="7" y="405"/>
                  </a:cubicBezTo>
                  <a:cubicBezTo>
                    <a:pt x="8" y="405"/>
                    <a:pt x="8" y="405"/>
                    <a:pt x="8" y="405"/>
                  </a:cubicBezTo>
                  <a:cubicBezTo>
                    <a:pt x="8" y="405"/>
                    <a:pt x="8" y="405"/>
                    <a:pt x="8" y="405"/>
                  </a:cubicBezTo>
                  <a:cubicBezTo>
                    <a:pt x="8" y="405"/>
                    <a:pt x="9" y="405"/>
                    <a:pt x="9" y="405"/>
                  </a:cubicBezTo>
                  <a:cubicBezTo>
                    <a:pt x="9" y="405"/>
                    <a:pt x="9" y="405"/>
                    <a:pt x="9" y="405"/>
                  </a:cubicBezTo>
                  <a:cubicBezTo>
                    <a:pt x="9" y="405"/>
                    <a:pt x="9" y="406"/>
                    <a:pt x="9" y="406"/>
                  </a:cubicBezTo>
                  <a:cubicBezTo>
                    <a:pt x="9" y="406"/>
                    <a:pt x="9" y="405"/>
                    <a:pt x="10" y="405"/>
                  </a:cubicBezTo>
                  <a:cubicBezTo>
                    <a:pt x="10" y="405"/>
                    <a:pt x="10" y="406"/>
                    <a:pt x="10" y="406"/>
                  </a:cubicBezTo>
                  <a:cubicBezTo>
                    <a:pt x="10" y="406"/>
                    <a:pt x="10" y="405"/>
                    <a:pt x="10" y="405"/>
                  </a:cubicBezTo>
                  <a:cubicBezTo>
                    <a:pt x="11" y="405"/>
                    <a:pt x="11" y="405"/>
                    <a:pt x="11" y="405"/>
                  </a:cubicBezTo>
                  <a:cubicBezTo>
                    <a:pt x="11" y="405"/>
                    <a:pt x="11" y="405"/>
                    <a:pt x="11" y="405"/>
                  </a:cubicBezTo>
                  <a:cubicBezTo>
                    <a:pt x="11" y="405"/>
                    <a:pt x="11" y="405"/>
                    <a:pt x="12" y="405"/>
                  </a:cubicBezTo>
                  <a:cubicBezTo>
                    <a:pt x="12" y="405"/>
                    <a:pt x="12" y="405"/>
                    <a:pt x="12" y="405"/>
                  </a:cubicBezTo>
                  <a:cubicBezTo>
                    <a:pt x="12" y="405"/>
                    <a:pt x="12" y="405"/>
                    <a:pt x="12" y="405"/>
                  </a:cubicBezTo>
                  <a:cubicBezTo>
                    <a:pt x="12" y="405"/>
                    <a:pt x="12" y="405"/>
                    <a:pt x="13" y="405"/>
                  </a:cubicBezTo>
                  <a:cubicBezTo>
                    <a:pt x="13" y="405"/>
                    <a:pt x="13" y="405"/>
                    <a:pt x="13" y="405"/>
                  </a:cubicBezTo>
                  <a:cubicBezTo>
                    <a:pt x="13" y="405"/>
                    <a:pt x="13" y="405"/>
                    <a:pt x="13" y="405"/>
                  </a:cubicBezTo>
                  <a:cubicBezTo>
                    <a:pt x="13" y="405"/>
                    <a:pt x="14" y="405"/>
                    <a:pt x="14" y="405"/>
                  </a:cubicBezTo>
                  <a:cubicBezTo>
                    <a:pt x="14" y="405"/>
                    <a:pt x="14" y="405"/>
                    <a:pt x="14" y="405"/>
                  </a:cubicBezTo>
                  <a:cubicBezTo>
                    <a:pt x="14" y="405"/>
                    <a:pt x="14" y="405"/>
                    <a:pt x="14" y="405"/>
                  </a:cubicBezTo>
                  <a:cubicBezTo>
                    <a:pt x="14" y="405"/>
                    <a:pt x="15" y="405"/>
                    <a:pt x="15" y="405"/>
                  </a:cubicBezTo>
                  <a:cubicBezTo>
                    <a:pt x="15" y="405"/>
                    <a:pt x="15" y="405"/>
                    <a:pt x="15" y="405"/>
                  </a:cubicBezTo>
                  <a:cubicBezTo>
                    <a:pt x="15" y="405"/>
                    <a:pt x="15" y="405"/>
                    <a:pt x="15" y="405"/>
                  </a:cubicBezTo>
                  <a:cubicBezTo>
                    <a:pt x="16" y="405"/>
                    <a:pt x="16" y="405"/>
                    <a:pt x="16" y="405"/>
                  </a:cubicBezTo>
                  <a:cubicBezTo>
                    <a:pt x="16" y="405"/>
                    <a:pt x="16" y="405"/>
                    <a:pt x="16" y="405"/>
                  </a:cubicBezTo>
                  <a:cubicBezTo>
                    <a:pt x="16" y="405"/>
                    <a:pt x="17" y="405"/>
                    <a:pt x="17" y="405"/>
                  </a:cubicBezTo>
                  <a:cubicBezTo>
                    <a:pt x="17" y="405"/>
                    <a:pt x="17" y="405"/>
                    <a:pt x="17" y="405"/>
                  </a:cubicBezTo>
                  <a:cubicBezTo>
                    <a:pt x="17" y="405"/>
                    <a:pt x="17" y="405"/>
                    <a:pt x="17" y="405"/>
                  </a:cubicBezTo>
                  <a:cubicBezTo>
                    <a:pt x="17" y="405"/>
                    <a:pt x="17" y="405"/>
                    <a:pt x="18" y="405"/>
                  </a:cubicBezTo>
                  <a:cubicBezTo>
                    <a:pt x="18" y="405"/>
                    <a:pt x="18" y="405"/>
                    <a:pt x="18" y="405"/>
                  </a:cubicBezTo>
                  <a:cubicBezTo>
                    <a:pt x="18" y="405"/>
                    <a:pt x="18" y="405"/>
                    <a:pt x="18" y="405"/>
                  </a:cubicBezTo>
                  <a:cubicBezTo>
                    <a:pt x="19" y="405"/>
                    <a:pt x="19" y="405"/>
                    <a:pt x="19" y="405"/>
                  </a:cubicBezTo>
                  <a:cubicBezTo>
                    <a:pt x="19" y="405"/>
                    <a:pt x="19" y="406"/>
                    <a:pt x="19" y="405"/>
                  </a:cubicBezTo>
                  <a:cubicBezTo>
                    <a:pt x="19" y="405"/>
                    <a:pt x="19" y="405"/>
                    <a:pt x="20" y="405"/>
                  </a:cubicBezTo>
                  <a:cubicBezTo>
                    <a:pt x="20" y="404"/>
                    <a:pt x="20" y="405"/>
                    <a:pt x="20" y="405"/>
                  </a:cubicBezTo>
                  <a:cubicBezTo>
                    <a:pt x="20" y="405"/>
                    <a:pt x="20" y="405"/>
                    <a:pt x="20" y="405"/>
                  </a:cubicBezTo>
                  <a:cubicBezTo>
                    <a:pt x="20" y="405"/>
                    <a:pt x="20" y="405"/>
                    <a:pt x="21" y="405"/>
                  </a:cubicBezTo>
                  <a:cubicBezTo>
                    <a:pt x="21" y="405"/>
                    <a:pt x="21" y="405"/>
                    <a:pt x="21" y="405"/>
                  </a:cubicBezTo>
                  <a:cubicBezTo>
                    <a:pt x="21" y="405"/>
                    <a:pt x="21" y="405"/>
                    <a:pt x="21" y="405"/>
                  </a:cubicBezTo>
                  <a:cubicBezTo>
                    <a:pt x="21" y="405"/>
                    <a:pt x="22" y="405"/>
                    <a:pt x="22" y="405"/>
                  </a:cubicBezTo>
                  <a:cubicBezTo>
                    <a:pt x="22" y="405"/>
                    <a:pt x="22" y="405"/>
                    <a:pt x="22" y="405"/>
                  </a:cubicBezTo>
                  <a:cubicBezTo>
                    <a:pt x="22" y="405"/>
                    <a:pt x="22" y="405"/>
                    <a:pt x="22" y="405"/>
                  </a:cubicBezTo>
                  <a:cubicBezTo>
                    <a:pt x="22" y="405"/>
                    <a:pt x="23" y="405"/>
                    <a:pt x="23" y="405"/>
                  </a:cubicBezTo>
                  <a:cubicBezTo>
                    <a:pt x="23" y="405"/>
                    <a:pt x="23" y="405"/>
                    <a:pt x="23" y="405"/>
                  </a:cubicBezTo>
                  <a:cubicBezTo>
                    <a:pt x="23" y="405"/>
                    <a:pt x="23" y="406"/>
                    <a:pt x="24" y="405"/>
                  </a:cubicBezTo>
                  <a:cubicBezTo>
                    <a:pt x="24" y="405"/>
                    <a:pt x="24" y="405"/>
                    <a:pt x="24" y="405"/>
                  </a:cubicBezTo>
                  <a:cubicBezTo>
                    <a:pt x="24" y="405"/>
                    <a:pt x="24" y="405"/>
                    <a:pt x="24" y="405"/>
                  </a:cubicBezTo>
                  <a:cubicBezTo>
                    <a:pt x="24" y="405"/>
                    <a:pt x="25" y="405"/>
                    <a:pt x="25" y="405"/>
                  </a:cubicBezTo>
                  <a:cubicBezTo>
                    <a:pt x="25" y="405"/>
                    <a:pt x="25" y="405"/>
                    <a:pt x="25" y="405"/>
                  </a:cubicBezTo>
                  <a:cubicBezTo>
                    <a:pt x="25" y="405"/>
                    <a:pt x="25" y="405"/>
                    <a:pt x="25" y="405"/>
                  </a:cubicBezTo>
                  <a:cubicBezTo>
                    <a:pt x="25" y="405"/>
                    <a:pt x="26" y="405"/>
                    <a:pt x="26" y="405"/>
                  </a:cubicBezTo>
                  <a:cubicBezTo>
                    <a:pt x="26" y="405"/>
                    <a:pt x="26" y="405"/>
                    <a:pt x="26" y="405"/>
                  </a:cubicBezTo>
                  <a:cubicBezTo>
                    <a:pt x="26" y="405"/>
                    <a:pt x="26" y="405"/>
                    <a:pt x="26" y="405"/>
                  </a:cubicBezTo>
                  <a:cubicBezTo>
                    <a:pt x="27" y="405"/>
                    <a:pt x="27" y="405"/>
                    <a:pt x="27" y="405"/>
                  </a:cubicBezTo>
                  <a:cubicBezTo>
                    <a:pt x="27" y="405"/>
                    <a:pt x="27" y="405"/>
                    <a:pt x="27" y="405"/>
                  </a:cubicBezTo>
                  <a:cubicBezTo>
                    <a:pt x="27" y="405"/>
                    <a:pt x="28" y="405"/>
                    <a:pt x="28" y="405"/>
                  </a:cubicBezTo>
                  <a:cubicBezTo>
                    <a:pt x="28" y="405"/>
                    <a:pt x="28" y="405"/>
                    <a:pt x="28" y="405"/>
                  </a:cubicBezTo>
                  <a:cubicBezTo>
                    <a:pt x="28" y="405"/>
                    <a:pt x="28" y="405"/>
                    <a:pt x="28" y="405"/>
                  </a:cubicBezTo>
                  <a:cubicBezTo>
                    <a:pt x="28" y="405"/>
                    <a:pt x="28" y="405"/>
                    <a:pt x="29" y="405"/>
                  </a:cubicBezTo>
                  <a:cubicBezTo>
                    <a:pt x="29" y="405"/>
                    <a:pt x="29" y="405"/>
                    <a:pt x="29" y="405"/>
                  </a:cubicBezTo>
                  <a:cubicBezTo>
                    <a:pt x="29" y="405"/>
                    <a:pt x="29" y="405"/>
                    <a:pt x="29" y="405"/>
                  </a:cubicBezTo>
                  <a:cubicBezTo>
                    <a:pt x="30" y="405"/>
                    <a:pt x="30" y="405"/>
                    <a:pt x="30" y="405"/>
                  </a:cubicBezTo>
                  <a:cubicBezTo>
                    <a:pt x="30" y="405"/>
                    <a:pt x="30" y="405"/>
                    <a:pt x="30" y="405"/>
                  </a:cubicBezTo>
                  <a:cubicBezTo>
                    <a:pt x="30" y="405"/>
                    <a:pt x="30" y="404"/>
                    <a:pt x="30" y="405"/>
                  </a:cubicBezTo>
                  <a:cubicBezTo>
                    <a:pt x="30" y="405"/>
                    <a:pt x="31" y="405"/>
                    <a:pt x="31" y="405"/>
                  </a:cubicBezTo>
                  <a:cubicBezTo>
                    <a:pt x="31" y="405"/>
                    <a:pt x="31" y="405"/>
                    <a:pt x="31" y="405"/>
                  </a:cubicBezTo>
                  <a:cubicBezTo>
                    <a:pt x="31" y="405"/>
                    <a:pt x="31" y="404"/>
                    <a:pt x="32" y="405"/>
                  </a:cubicBezTo>
                  <a:cubicBezTo>
                    <a:pt x="32" y="405"/>
                    <a:pt x="32" y="405"/>
                    <a:pt x="32" y="405"/>
                  </a:cubicBezTo>
                  <a:cubicBezTo>
                    <a:pt x="32" y="405"/>
                    <a:pt x="32" y="405"/>
                    <a:pt x="32" y="405"/>
                  </a:cubicBezTo>
                  <a:cubicBezTo>
                    <a:pt x="32" y="405"/>
                    <a:pt x="33" y="404"/>
                    <a:pt x="33" y="404"/>
                  </a:cubicBezTo>
                  <a:cubicBezTo>
                    <a:pt x="33" y="404"/>
                    <a:pt x="33" y="404"/>
                    <a:pt x="33" y="405"/>
                  </a:cubicBezTo>
                  <a:cubicBezTo>
                    <a:pt x="33" y="405"/>
                    <a:pt x="33" y="405"/>
                    <a:pt x="33" y="405"/>
                  </a:cubicBezTo>
                  <a:cubicBezTo>
                    <a:pt x="33" y="405"/>
                    <a:pt x="34" y="405"/>
                    <a:pt x="34" y="405"/>
                  </a:cubicBezTo>
                  <a:cubicBezTo>
                    <a:pt x="34" y="405"/>
                    <a:pt x="34" y="405"/>
                    <a:pt x="34" y="405"/>
                  </a:cubicBezTo>
                  <a:cubicBezTo>
                    <a:pt x="34" y="405"/>
                    <a:pt x="34" y="405"/>
                    <a:pt x="34" y="405"/>
                  </a:cubicBezTo>
                  <a:cubicBezTo>
                    <a:pt x="35" y="405"/>
                    <a:pt x="35" y="405"/>
                    <a:pt x="35" y="405"/>
                  </a:cubicBezTo>
                  <a:cubicBezTo>
                    <a:pt x="35" y="405"/>
                    <a:pt x="35" y="405"/>
                    <a:pt x="35" y="405"/>
                  </a:cubicBezTo>
                  <a:cubicBezTo>
                    <a:pt x="35" y="405"/>
                    <a:pt x="35" y="404"/>
                    <a:pt x="35" y="404"/>
                  </a:cubicBezTo>
                  <a:cubicBezTo>
                    <a:pt x="36" y="404"/>
                    <a:pt x="36" y="404"/>
                    <a:pt x="36" y="405"/>
                  </a:cubicBezTo>
                  <a:cubicBezTo>
                    <a:pt x="36" y="405"/>
                    <a:pt x="36" y="405"/>
                    <a:pt x="36" y="405"/>
                  </a:cubicBezTo>
                  <a:cubicBezTo>
                    <a:pt x="36" y="405"/>
                    <a:pt x="36" y="405"/>
                    <a:pt x="37" y="405"/>
                  </a:cubicBezTo>
                  <a:cubicBezTo>
                    <a:pt x="37" y="405"/>
                    <a:pt x="37" y="404"/>
                    <a:pt x="37" y="404"/>
                  </a:cubicBezTo>
                  <a:cubicBezTo>
                    <a:pt x="37" y="404"/>
                    <a:pt x="37" y="405"/>
                    <a:pt x="37" y="405"/>
                  </a:cubicBezTo>
                  <a:cubicBezTo>
                    <a:pt x="38" y="405"/>
                    <a:pt x="38" y="405"/>
                    <a:pt x="38" y="405"/>
                  </a:cubicBezTo>
                  <a:cubicBezTo>
                    <a:pt x="38" y="405"/>
                    <a:pt x="38" y="405"/>
                    <a:pt x="38" y="405"/>
                  </a:cubicBezTo>
                  <a:cubicBezTo>
                    <a:pt x="38" y="405"/>
                    <a:pt x="38" y="405"/>
                    <a:pt x="38" y="405"/>
                  </a:cubicBezTo>
                  <a:cubicBezTo>
                    <a:pt x="38" y="405"/>
                    <a:pt x="39" y="405"/>
                    <a:pt x="39" y="405"/>
                  </a:cubicBezTo>
                  <a:cubicBezTo>
                    <a:pt x="39" y="405"/>
                    <a:pt x="39" y="405"/>
                    <a:pt x="39" y="405"/>
                  </a:cubicBezTo>
                  <a:cubicBezTo>
                    <a:pt x="39" y="404"/>
                    <a:pt x="39" y="404"/>
                    <a:pt x="40" y="404"/>
                  </a:cubicBezTo>
                  <a:cubicBezTo>
                    <a:pt x="40" y="404"/>
                    <a:pt x="40" y="404"/>
                    <a:pt x="40" y="405"/>
                  </a:cubicBezTo>
                  <a:cubicBezTo>
                    <a:pt x="40" y="405"/>
                    <a:pt x="40" y="404"/>
                    <a:pt x="40" y="404"/>
                  </a:cubicBezTo>
                  <a:cubicBezTo>
                    <a:pt x="40" y="404"/>
                    <a:pt x="41" y="405"/>
                    <a:pt x="41" y="405"/>
                  </a:cubicBezTo>
                  <a:cubicBezTo>
                    <a:pt x="41" y="405"/>
                    <a:pt x="41" y="405"/>
                    <a:pt x="41" y="404"/>
                  </a:cubicBezTo>
                  <a:cubicBezTo>
                    <a:pt x="41" y="404"/>
                    <a:pt x="41" y="404"/>
                    <a:pt x="41" y="404"/>
                  </a:cubicBezTo>
                  <a:cubicBezTo>
                    <a:pt x="41" y="404"/>
                    <a:pt x="42" y="404"/>
                    <a:pt x="42" y="404"/>
                  </a:cubicBezTo>
                  <a:cubicBezTo>
                    <a:pt x="42" y="404"/>
                    <a:pt x="42" y="404"/>
                    <a:pt x="42" y="404"/>
                  </a:cubicBezTo>
                  <a:cubicBezTo>
                    <a:pt x="42" y="404"/>
                    <a:pt x="42" y="404"/>
                    <a:pt x="42" y="404"/>
                  </a:cubicBezTo>
                  <a:cubicBezTo>
                    <a:pt x="43" y="404"/>
                    <a:pt x="43" y="404"/>
                    <a:pt x="43" y="405"/>
                  </a:cubicBezTo>
                  <a:cubicBezTo>
                    <a:pt x="43" y="405"/>
                    <a:pt x="43" y="405"/>
                    <a:pt x="43" y="405"/>
                  </a:cubicBezTo>
                  <a:cubicBezTo>
                    <a:pt x="43" y="405"/>
                    <a:pt x="43" y="404"/>
                    <a:pt x="43" y="404"/>
                  </a:cubicBezTo>
                  <a:cubicBezTo>
                    <a:pt x="44" y="404"/>
                    <a:pt x="44" y="404"/>
                    <a:pt x="44" y="405"/>
                  </a:cubicBezTo>
                  <a:cubicBezTo>
                    <a:pt x="44" y="405"/>
                    <a:pt x="44" y="405"/>
                    <a:pt x="44" y="405"/>
                  </a:cubicBezTo>
                  <a:cubicBezTo>
                    <a:pt x="44" y="405"/>
                    <a:pt x="44" y="405"/>
                    <a:pt x="45" y="405"/>
                  </a:cubicBezTo>
                  <a:cubicBezTo>
                    <a:pt x="45" y="404"/>
                    <a:pt x="45" y="404"/>
                    <a:pt x="45" y="404"/>
                  </a:cubicBezTo>
                  <a:cubicBezTo>
                    <a:pt x="45" y="404"/>
                    <a:pt x="45" y="405"/>
                    <a:pt x="45" y="405"/>
                  </a:cubicBezTo>
                  <a:cubicBezTo>
                    <a:pt x="46" y="405"/>
                    <a:pt x="46" y="405"/>
                    <a:pt x="46" y="405"/>
                  </a:cubicBezTo>
                  <a:cubicBezTo>
                    <a:pt x="46" y="404"/>
                    <a:pt x="46" y="404"/>
                    <a:pt x="46" y="404"/>
                  </a:cubicBezTo>
                  <a:cubicBezTo>
                    <a:pt x="46" y="404"/>
                    <a:pt x="46" y="405"/>
                    <a:pt x="46" y="405"/>
                  </a:cubicBezTo>
                  <a:cubicBezTo>
                    <a:pt x="47" y="405"/>
                    <a:pt x="47" y="404"/>
                    <a:pt x="47" y="404"/>
                  </a:cubicBezTo>
                  <a:cubicBezTo>
                    <a:pt x="47" y="404"/>
                    <a:pt x="47" y="405"/>
                    <a:pt x="47" y="405"/>
                  </a:cubicBezTo>
                  <a:cubicBezTo>
                    <a:pt x="47" y="405"/>
                    <a:pt x="47" y="405"/>
                    <a:pt x="48" y="405"/>
                  </a:cubicBezTo>
                  <a:cubicBezTo>
                    <a:pt x="48" y="405"/>
                    <a:pt x="48" y="405"/>
                    <a:pt x="48" y="405"/>
                  </a:cubicBezTo>
                  <a:cubicBezTo>
                    <a:pt x="48" y="405"/>
                    <a:pt x="48" y="404"/>
                    <a:pt x="48" y="404"/>
                  </a:cubicBezTo>
                  <a:cubicBezTo>
                    <a:pt x="48" y="404"/>
                    <a:pt x="49" y="404"/>
                    <a:pt x="49" y="404"/>
                  </a:cubicBezTo>
                  <a:cubicBezTo>
                    <a:pt x="49" y="404"/>
                    <a:pt x="49" y="405"/>
                    <a:pt x="49" y="405"/>
                  </a:cubicBezTo>
                  <a:cubicBezTo>
                    <a:pt x="49" y="405"/>
                    <a:pt x="49" y="404"/>
                    <a:pt x="49" y="404"/>
                  </a:cubicBezTo>
                  <a:cubicBezTo>
                    <a:pt x="49" y="404"/>
                    <a:pt x="50" y="405"/>
                    <a:pt x="50" y="405"/>
                  </a:cubicBezTo>
                  <a:cubicBezTo>
                    <a:pt x="50" y="405"/>
                    <a:pt x="50" y="405"/>
                    <a:pt x="50" y="405"/>
                  </a:cubicBezTo>
                  <a:cubicBezTo>
                    <a:pt x="50" y="405"/>
                    <a:pt x="50" y="404"/>
                    <a:pt x="51" y="404"/>
                  </a:cubicBezTo>
                  <a:cubicBezTo>
                    <a:pt x="51" y="404"/>
                    <a:pt x="51" y="404"/>
                    <a:pt x="51" y="404"/>
                  </a:cubicBezTo>
                  <a:cubicBezTo>
                    <a:pt x="51" y="404"/>
                    <a:pt x="51" y="405"/>
                    <a:pt x="51" y="405"/>
                  </a:cubicBezTo>
                  <a:cubicBezTo>
                    <a:pt x="51" y="404"/>
                    <a:pt x="51" y="404"/>
                    <a:pt x="51" y="404"/>
                  </a:cubicBezTo>
                  <a:cubicBezTo>
                    <a:pt x="52" y="404"/>
                    <a:pt x="52" y="404"/>
                    <a:pt x="52" y="404"/>
                  </a:cubicBezTo>
                  <a:cubicBezTo>
                    <a:pt x="52" y="404"/>
                    <a:pt x="52" y="404"/>
                    <a:pt x="52" y="404"/>
                  </a:cubicBezTo>
                  <a:cubicBezTo>
                    <a:pt x="52" y="404"/>
                    <a:pt x="53" y="404"/>
                    <a:pt x="53" y="404"/>
                  </a:cubicBezTo>
                  <a:cubicBezTo>
                    <a:pt x="53" y="404"/>
                    <a:pt x="53" y="405"/>
                    <a:pt x="53" y="405"/>
                  </a:cubicBezTo>
                  <a:cubicBezTo>
                    <a:pt x="53" y="405"/>
                    <a:pt x="53" y="404"/>
                    <a:pt x="53" y="404"/>
                  </a:cubicBezTo>
                  <a:cubicBezTo>
                    <a:pt x="54" y="404"/>
                    <a:pt x="54" y="404"/>
                    <a:pt x="54" y="405"/>
                  </a:cubicBezTo>
                  <a:cubicBezTo>
                    <a:pt x="54" y="405"/>
                    <a:pt x="54" y="405"/>
                    <a:pt x="54" y="405"/>
                  </a:cubicBezTo>
                  <a:cubicBezTo>
                    <a:pt x="54" y="405"/>
                    <a:pt x="54" y="405"/>
                    <a:pt x="54" y="405"/>
                  </a:cubicBezTo>
                  <a:cubicBezTo>
                    <a:pt x="55" y="405"/>
                    <a:pt x="55" y="404"/>
                    <a:pt x="55" y="404"/>
                  </a:cubicBezTo>
                  <a:cubicBezTo>
                    <a:pt x="55" y="404"/>
                    <a:pt x="55" y="405"/>
                    <a:pt x="55" y="405"/>
                  </a:cubicBezTo>
                  <a:cubicBezTo>
                    <a:pt x="55" y="404"/>
                    <a:pt x="55" y="404"/>
                    <a:pt x="56" y="404"/>
                  </a:cubicBezTo>
                  <a:cubicBezTo>
                    <a:pt x="56" y="404"/>
                    <a:pt x="56" y="404"/>
                    <a:pt x="56" y="404"/>
                  </a:cubicBezTo>
                  <a:cubicBezTo>
                    <a:pt x="56" y="404"/>
                    <a:pt x="56" y="404"/>
                    <a:pt x="56" y="405"/>
                  </a:cubicBezTo>
                  <a:cubicBezTo>
                    <a:pt x="57" y="405"/>
                    <a:pt x="57" y="404"/>
                    <a:pt x="57" y="404"/>
                  </a:cubicBezTo>
                  <a:cubicBezTo>
                    <a:pt x="57" y="404"/>
                    <a:pt x="57" y="404"/>
                    <a:pt x="57" y="405"/>
                  </a:cubicBezTo>
                  <a:cubicBezTo>
                    <a:pt x="57" y="405"/>
                    <a:pt x="57" y="404"/>
                    <a:pt x="57" y="404"/>
                  </a:cubicBezTo>
                  <a:cubicBezTo>
                    <a:pt x="57" y="404"/>
                    <a:pt x="58" y="405"/>
                    <a:pt x="58" y="405"/>
                  </a:cubicBezTo>
                  <a:cubicBezTo>
                    <a:pt x="58" y="405"/>
                    <a:pt x="58" y="404"/>
                    <a:pt x="58" y="404"/>
                  </a:cubicBezTo>
                  <a:cubicBezTo>
                    <a:pt x="58" y="404"/>
                    <a:pt x="58" y="404"/>
                    <a:pt x="59" y="404"/>
                  </a:cubicBezTo>
                  <a:cubicBezTo>
                    <a:pt x="59" y="404"/>
                    <a:pt x="59" y="404"/>
                    <a:pt x="59" y="404"/>
                  </a:cubicBezTo>
                  <a:cubicBezTo>
                    <a:pt x="59" y="404"/>
                    <a:pt x="59" y="404"/>
                    <a:pt x="59" y="404"/>
                  </a:cubicBezTo>
                  <a:cubicBezTo>
                    <a:pt x="59" y="404"/>
                    <a:pt x="59" y="404"/>
                    <a:pt x="59" y="404"/>
                  </a:cubicBezTo>
                  <a:cubicBezTo>
                    <a:pt x="60" y="404"/>
                    <a:pt x="60" y="404"/>
                    <a:pt x="60" y="404"/>
                  </a:cubicBezTo>
                  <a:cubicBezTo>
                    <a:pt x="60" y="404"/>
                    <a:pt x="60" y="404"/>
                    <a:pt x="60" y="404"/>
                  </a:cubicBezTo>
                  <a:cubicBezTo>
                    <a:pt x="60" y="404"/>
                    <a:pt x="61" y="405"/>
                    <a:pt x="61" y="405"/>
                  </a:cubicBezTo>
                  <a:cubicBezTo>
                    <a:pt x="61" y="405"/>
                    <a:pt x="61" y="404"/>
                    <a:pt x="61" y="404"/>
                  </a:cubicBezTo>
                  <a:cubicBezTo>
                    <a:pt x="61" y="404"/>
                    <a:pt x="61" y="404"/>
                    <a:pt x="61" y="404"/>
                  </a:cubicBezTo>
                  <a:cubicBezTo>
                    <a:pt x="62" y="404"/>
                    <a:pt x="62" y="404"/>
                    <a:pt x="62" y="404"/>
                  </a:cubicBezTo>
                  <a:cubicBezTo>
                    <a:pt x="62" y="404"/>
                    <a:pt x="62" y="404"/>
                    <a:pt x="62" y="404"/>
                  </a:cubicBezTo>
                  <a:cubicBezTo>
                    <a:pt x="62" y="404"/>
                    <a:pt x="62" y="404"/>
                    <a:pt x="62" y="404"/>
                  </a:cubicBezTo>
                  <a:cubicBezTo>
                    <a:pt x="63" y="404"/>
                    <a:pt x="63" y="404"/>
                    <a:pt x="63" y="404"/>
                  </a:cubicBezTo>
                  <a:cubicBezTo>
                    <a:pt x="63" y="404"/>
                    <a:pt x="63" y="404"/>
                    <a:pt x="63" y="404"/>
                  </a:cubicBezTo>
                  <a:cubicBezTo>
                    <a:pt x="63" y="404"/>
                    <a:pt x="63" y="404"/>
                    <a:pt x="64" y="404"/>
                  </a:cubicBezTo>
                  <a:cubicBezTo>
                    <a:pt x="64" y="404"/>
                    <a:pt x="64" y="404"/>
                    <a:pt x="64" y="404"/>
                  </a:cubicBezTo>
                  <a:cubicBezTo>
                    <a:pt x="64" y="404"/>
                    <a:pt x="64" y="404"/>
                    <a:pt x="64" y="404"/>
                  </a:cubicBezTo>
                  <a:cubicBezTo>
                    <a:pt x="64" y="404"/>
                    <a:pt x="64" y="404"/>
                    <a:pt x="65" y="404"/>
                  </a:cubicBezTo>
                  <a:cubicBezTo>
                    <a:pt x="65" y="404"/>
                    <a:pt x="65" y="404"/>
                    <a:pt x="65" y="404"/>
                  </a:cubicBezTo>
                  <a:cubicBezTo>
                    <a:pt x="65" y="404"/>
                    <a:pt x="65" y="404"/>
                    <a:pt x="65" y="404"/>
                  </a:cubicBezTo>
                  <a:cubicBezTo>
                    <a:pt x="65" y="404"/>
                    <a:pt x="66" y="404"/>
                    <a:pt x="66" y="404"/>
                  </a:cubicBezTo>
                  <a:cubicBezTo>
                    <a:pt x="66" y="404"/>
                    <a:pt x="66" y="404"/>
                    <a:pt x="66" y="404"/>
                  </a:cubicBezTo>
                  <a:cubicBezTo>
                    <a:pt x="66" y="404"/>
                    <a:pt x="66" y="404"/>
                    <a:pt x="67" y="404"/>
                  </a:cubicBezTo>
                  <a:cubicBezTo>
                    <a:pt x="67" y="404"/>
                    <a:pt x="67" y="404"/>
                    <a:pt x="67" y="404"/>
                  </a:cubicBezTo>
                  <a:cubicBezTo>
                    <a:pt x="67" y="404"/>
                    <a:pt x="67" y="404"/>
                    <a:pt x="67" y="404"/>
                  </a:cubicBezTo>
                  <a:cubicBezTo>
                    <a:pt x="67" y="404"/>
                    <a:pt x="67" y="404"/>
                    <a:pt x="67" y="404"/>
                  </a:cubicBezTo>
                  <a:cubicBezTo>
                    <a:pt x="68" y="404"/>
                    <a:pt x="68" y="404"/>
                    <a:pt x="68" y="404"/>
                  </a:cubicBezTo>
                  <a:cubicBezTo>
                    <a:pt x="68" y="404"/>
                    <a:pt x="68" y="404"/>
                    <a:pt x="68" y="404"/>
                  </a:cubicBezTo>
                  <a:cubicBezTo>
                    <a:pt x="68" y="404"/>
                    <a:pt x="69" y="404"/>
                    <a:pt x="69" y="404"/>
                  </a:cubicBezTo>
                  <a:cubicBezTo>
                    <a:pt x="69" y="404"/>
                    <a:pt x="69" y="404"/>
                    <a:pt x="69" y="405"/>
                  </a:cubicBezTo>
                  <a:cubicBezTo>
                    <a:pt x="69" y="405"/>
                    <a:pt x="69" y="404"/>
                    <a:pt x="69" y="404"/>
                  </a:cubicBezTo>
                  <a:cubicBezTo>
                    <a:pt x="70" y="404"/>
                    <a:pt x="70" y="404"/>
                    <a:pt x="70" y="404"/>
                  </a:cubicBezTo>
                  <a:cubicBezTo>
                    <a:pt x="70" y="404"/>
                    <a:pt x="70" y="404"/>
                    <a:pt x="70" y="404"/>
                  </a:cubicBezTo>
                  <a:cubicBezTo>
                    <a:pt x="70" y="404"/>
                    <a:pt x="70" y="404"/>
                    <a:pt x="70" y="404"/>
                  </a:cubicBezTo>
                  <a:cubicBezTo>
                    <a:pt x="71" y="404"/>
                    <a:pt x="71" y="404"/>
                    <a:pt x="71" y="404"/>
                  </a:cubicBezTo>
                  <a:cubicBezTo>
                    <a:pt x="71" y="404"/>
                    <a:pt x="71" y="404"/>
                    <a:pt x="71" y="404"/>
                  </a:cubicBezTo>
                  <a:cubicBezTo>
                    <a:pt x="71" y="404"/>
                    <a:pt x="71" y="404"/>
                    <a:pt x="72" y="404"/>
                  </a:cubicBezTo>
                  <a:cubicBezTo>
                    <a:pt x="72" y="404"/>
                    <a:pt x="72" y="404"/>
                    <a:pt x="72" y="404"/>
                  </a:cubicBezTo>
                  <a:cubicBezTo>
                    <a:pt x="72" y="404"/>
                    <a:pt x="72" y="404"/>
                    <a:pt x="72" y="404"/>
                  </a:cubicBezTo>
                  <a:cubicBezTo>
                    <a:pt x="72" y="404"/>
                    <a:pt x="72" y="404"/>
                    <a:pt x="73" y="404"/>
                  </a:cubicBezTo>
                  <a:cubicBezTo>
                    <a:pt x="73" y="404"/>
                    <a:pt x="73" y="404"/>
                    <a:pt x="73" y="404"/>
                  </a:cubicBezTo>
                  <a:cubicBezTo>
                    <a:pt x="73" y="404"/>
                    <a:pt x="73" y="404"/>
                    <a:pt x="73" y="404"/>
                  </a:cubicBezTo>
                  <a:cubicBezTo>
                    <a:pt x="73" y="404"/>
                    <a:pt x="74" y="404"/>
                    <a:pt x="74" y="404"/>
                  </a:cubicBezTo>
                  <a:cubicBezTo>
                    <a:pt x="74" y="404"/>
                    <a:pt x="74" y="404"/>
                    <a:pt x="74" y="404"/>
                  </a:cubicBezTo>
                  <a:cubicBezTo>
                    <a:pt x="74" y="404"/>
                    <a:pt x="74" y="404"/>
                    <a:pt x="75" y="404"/>
                  </a:cubicBezTo>
                  <a:cubicBezTo>
                    <a:pt x="75" y="404"/>
                    <a:pt x="75" y="404"/>
                    <a:pt x="75" y="404"/>
                  </a:cubicBezTo>
                  <a:cubicBezTo>
                    <a:pt x="75" y="404"/>
                    <a:pt x="75" y="404"/>
                    <a:pt x="75" y="404"/>
                  </a:cubicBezTo>
                  <a:cubicBezTo>
                    <a:pt x="75" y="404"/>
                    <a:pt x="75" y="404"/>
                    <a:pt x="76" y="404"/>
                  </a:cubicBezTo>
                  <a:cubicBezTo>
                    <a:pt x="76" y="404"/>
                    <a:pt x="76" y="404"/>
                    <a:pt x="76" y="404"/>
                  </a:cubicBezTo>
                  <a:cubicBezTo>
                    <a:pt x="76" y="404"/>
                    <a:pt x="76" y="404"/>
                    <a:pt x="76" y="404"/>
                  </a:cubicBezTo>
                  <a:cubicBezTo>
                    <a:pt x="76" y="404"/>
                    <a:pt x="77" y="404"/>
                    <a:pt x="77" y="404"/>
                  </a:cubicBezTo>
                  <a:cubicBezTo>
                    <a:pt x="77" y="404"/>
                    <a:pt x="77" y="404"/>
                    <a:pt x="77" y="404"/>
                  </a:cubicBezTo>
                  <a:cubicBezTo>
                    <a:pt x="77" y="404"/>
                    <a:pt x="77" y="404"/>
                    <a:pt x="78" y="404"/>
                  </a:cubicBezTo>
                  <a:cubicBezTo>
                    <a:pt x="78" y="404"/>
                    <a:pt x="78" y="404"/>
                    <a:pt x="78" y="404"/>
                  </a:cubicBezTo>
                  <a:cubicBezTo>
                    <a:pt x="78" y="404"/>
                    <a:pt x="78" y="404"/>
                    <a:pt x="78" y="404"/>
                  </a:cubicBezTo>
                  <a:cubicBezTo>
                    <a:pt x="78" y="404"/>
                    <a:pt x="78" y="404"/>
                    <a:pt x="78" y="404"/>
                  </a:cubicBezTo>
                  <a:cubicBezTo>
                    <a:pt x="79" y="404"/>
                    <a:pt x="79" y="403"/>
                    <a:pt x="79" y="404"/>
                  </a:cubicBezTo>
                  <a:cubicBezTo>
                    <a:pt x="79" y="404"/>
                    <a:pt x="79" y="404"/>
                    <a:pt x="79" y="404"/>
                  </a:cubicBezTo>
                  <a:cubicBezTo>
                    <a:pt x="79" y="404"/>
                    <a:pt x="80" y="404"/>
                    <a:pt x="80" y="404"/>
                  </a:cubicBezTo>
                  <a:cubicBezTo>
                    <a:pt x="80" y="404"/>
                    <a:pt x="80" y="403"/>
                    <a:pt x="80" y="403"/>
                  </a:cubicBezTo>
                  <a:cubicBezTo>
                    <a:pt x="80" y="403"/>
                    <a:pt x="80" y="404"/>
                    <a:pt x="80" y="404"/>
                  </a:cubicBezTo>
                  <a:cubicBezTo>
                    <a:pt x="80" y="404"/>
                    <a:pt x="80" y="404"/>
                    <a:pt x="81" y="404"/>
                  </a:cubicBezTo>
                  <a:cubicBezTo>
                    <a:pt x="81" y="404"/>
                    <a:pt x="81" y="404"/>
                    <a:pt x="81" y="404"/>
                  </a:cubicBezTo>
                  <a:cubicBezTo>
                    <a:pt x="81" y="404"/>
                    <a:pt x="81" y="404"/>
                    <a:pt x="81" y="404"/>
                  </a:cubicBezTo>
                  <a:cubicBezTo>
                    <a:pt x="82" y="404"/>
                    <a:pt x="82" y="404"/>
                    <a:pt x="82" y="404"/>
                  </a:cubicBezTo>
                  <a:cubicBezTo>
                    <a:pt x="82" y="404"/>
                    <a:pt x="82" y="404"/>
                    <a:pt x="82" y="404"/>
                  </a:cubicBezTo>
                  <a:cubicBezTo>
                    <a:pt x="82" y="404"/>
                    <a:pt x="82" y="404"/>
                    <a:pt x="83" y="404"/>
                  </a:cubicBezTo>
                  <a:cubicBezTo>
                    <a:pt x="83" y="404"/>
                    <a:pt x="83" y="404"/>
                    <a:pt x="83" y="404"/>
                  </a:cubicBezTo>
                  <a:cubicBezTo>
                    <a:pt x="83" y="404"/>
                    <a:pt x="83" y="404"/>
                    <a:pt x="83" y="404"/>
                  </a:cubicBezTo>
                  <a:cubicBezTo>
                    <a:pt x="83" y="404"/>
                    <a:pt x="83" y="404"/>
                    <a:pt x="84" y="404"/>
                  </a:cubicBezTo>
                  <a:cubicBezTo>
                    <a:pt x="84" y="404"/>
                    <a:pt x="84" y="404"/>
                    <a:pt x="84" y="404"/>
                  </a:cubicBezTo>
                  <a:cubicBezTo>
                    <a:pt x="84" y="404"/>
                    <a:pt x="84" y="404"/>
                    <a:pt x="84" y="404"/>
                  </a:cubicBezTo>
                  <a:cubicBezTo>
                    <a:pt x="84" y="404"/>
                    <a:pt x="85" y="404"/>
                    <a:pt x="85" y="404"/>
                  </a:cubicBezTo>
                  <a:cubicBezTo>
                    <a:pt x="85" y="404"/>
                    <a:pt x="85" y="404"/>
                    <a:pt x="85" y="404"/>
                  </a:cubicBezTo>
                  <a:cubicBezTo>
                    <a:pt x="85" y="404"/>
                    <a:pt x="85" y="404"/>
                    <a:pt x="86" y="404"/>
                  </a:cubicBezTo>
                  <a:cubicBezTo>
                    <a:pt x="86" y="404"/>
                    <a:pt x="86" y="404"/>
                    <a:pt x="86" y="404"/>
                  </a:cubicBezTo>
                  <a:cubicBezTo>
                    <a:pt x="86" y="404"/>
                    <a:pt x="86" y="403"/>
                    <a:pt x="86" y="403"/>
                  </a:cubicBezTo>
                  <a:cubicBezTo>
                    <a:pt x="86" y="403"/>
                    <a:pt x="86" y="404"/>
                    <a:pt x="86" y="404"/>
                  </a:cubicBezTo>
                  <a:cubicBezTo>
                    <a:pt x="87" y="404"/>
                    <a:pt x="87" y="404"/>
                    <a:pt x="87" y="404"/>
                  </a:cubicBezTo>
                  <a:cubicBezTo>
                    <a:pt x="87" y="404"/>
                    <a:pt x="87" y="404"/>
                    <a:pt x="87" y="404"/>
                  </a:cubicBezTo>
                  <a:cubicBezTo>
                    <a:pt x="87" y="404"/>
                    <a:pt x="88" y="404"/>
                    <a:pt x="88" y="404"/>
                  </a:cubicBezTo>
                  <a:cubicBezTo>
                    <a:pt x="88" y="404"/>
                    <a:pt x="88" y="404"/>
                    <a:pt x="88" y="404"/>
                  </a:cubicBezTo>
                  <a:cubicBezTo>
                    <a:pt x="88" y="403"/>
                    <a:pt x="88" y="403"/>
                    <a:pt x="88" y="403"/>
                  </a:cubicBezTo>
                  <a:cubicBezTo>
                    <a:pt x="88" y="403"/>
                    <a:pt x="88" y="404"/>
                    <a:pt x="89" y="404"/>
                  </a:cubicBezTo>
                  <a:cubicBezTo>
                    <a:pt x="89" y="404"/>
                    <a:pt x="89" y="404"/>
                    <a:pt x="89" y="404"/>
                  </a:cubicBezTo>
                  <a:cubicBezTo>
                    <a:pt x="89" y="404"/>
                    <a:pt x="89" y="404"/>
                    <a:pt x="89" y="404"/>
                  </a:cubicBezTo>
                  <a:cubicBezTo>
                    <a:pt x="90" y="404"/>
                    <a:pt x="90" y="404"/>
                    <a:pt x="90" y="404"/>
                  </a:cubicBezTo>
                  <a:cubicBezTo>
                    <a:pt x="90" y="404"/>
                    <a:pt x="90" y="403"/>
                    <a:pt x="90" y="404"/>
                  </a:cubicBezTo>
                  <a:cubicBezTo>
                    <a:pt x="90" y="404"/>
                    <a:pt x="90" y="404"/>
                    <a:pt x="91" y="404"/>
                  </a:cubicBezTo>
                  <a:cubicBezTo>
                    <a:pt x="91" y="404"/>
                    <a:pt x="91" y="404"/>
                    <a:pt x="91" y="404"/>
                  </a:cubicBezTo>
                  <a:cubicBezTo>
                    <a:pt x="91" y="404"/>
                    <a:pt x="91" y="404"/>
                    <a:pt x="91" y="404"/>
                  </a:cubicBezTo>
                  <a:cubicBezTo>
                    <a:pt x="91" y="404"/>
                    <a:pt x="91" y="403"/>
                    <a:pt x="92" y="403"/>
                  </a:cubicBezTo>
                  <a:cubicBezTo>
                    <a:pt x="92" y="403"/>
                    <a:pt x="92" y="404"/>
                    <a:pt x="92" y="404"/>
                  </a:cubicBezTo>
                  <a:cubicBezTo>
                    <a:pt x="92" y="404"/>
                    <a:pt x="92" y="404"/>
                    <a:pt x="92" y="404"/>
                  </a:cubicBezTo>
                  <a:cubicBezTo>
                    <a:pt x="92" y="404"/>
                    <a:pt x="93" y="403"/>
                    <a:pt x="93" y="403"/>
                  </a:cubicBezTo>
                  <a:cubicBezTo>
                    <a:pt x="93" y="403"/>
                    <a:pt x="93" y="404"/>
                    <a:pt x="93" y="404"/>
                  </a:cubicBezTo>
                  <a:cubicBezTo>
                    <a:pt x="93" y="404"/>
                    <a:pt x="93" y="403"/>
                    <a:pt x="93" y="403"/>
                  </a:cubicBezTo>
                  <a:cubicBezTo>
                    <a:pt x="93" y="403"/>
                    <a:pt x="94" y="404"/>
                    <a:pt x="94" y="404"/>
                  </a:cubicBezTo>
                  <a:cubicBezTo>
                    <a:pt x="94" y="404"/>
                    <a:pt x="94" y="403"/>
                    <a:pt x="94" y="403"/>
                  </a:cubicBezTo>
                  <a:cubicBezTo>
                    <a:pt x="94" y="403"/>
                    <a:pt x="94" y="404"/>
                    <a:pt x="94" y="404"/>
                  </a:cubicBezTo>
                  <a:cubicBezTo>
                    <a:pt x="95" y="404"/>
                    <a:pt x="95" y="404"/>
                    <a:pt x="95" y="404"/>
                  </a:cubicBezTo>
                  <a:cubicBezTo>
                    <a:pt x="95" y="404"/>
                    <a:pt x="95" y="404"/>
                    <a:pt x="95" y="404"/>
                  </a:cubicBezTo>
                  <a:cubicBezTo>
                    <a:pt x="95" y="403"/>
                    <a:pt x="96" y="403"/>
                    <a:pt x="96" y="403"/>
                  </a:cubicBezTo>
                  <a:cubicBezTo>
                    <a:pt x="96" y="403"/>
                    <a:pt x="96" y="404"/>
                    <a:pt x="96" y="404"/>
                  </a:cubicBezTo>
                  <a:cubicBezTo>
                    <a:pt x="96" y="404"/>
                    <a:pt x="96" y="404"/>
                    <a:pt x="96" y="404"/>
                  </a:cubicBezTo>
                  <a:cubicBezTo>
                    <a:pt x="96" y="404"/>
                    <a:pt x="96" y="403"/>
                    <a:pt x="97" y="403"/>
                  </a:cubicBezTo>
                  <a:cubicBezTo>
                    <a:pt x="97" y="403"/>
                    <a:pt x="97" y="403"/>
                    <a:pt x="97" y="403"/>
                  </a:cubicBezTo>
                  <a:cubicBezTo>
                    <a:pt x="97" y="403"/>
                    <a:pt x="97" y="404"/>
                    <a:pt x="97" y="404"/>
                  </a:cubicBezTo>
                  <a:cubicBezTo>
                    <a:pt x="98" y="404"/>
                    <a:pt x="98" y="403"/>
                    <a:pt x="98" y="403"/>
                  </a:cubicBezTo>
                  <a:cubicBezTo>
                    <a:pt x="98" y="403"/>
                    <a:pt x="98" y="404"/>
                    <a:pt x="98" y="404"/>
                  </a:cubicBezTo>
                  <a:cubicBezTo>
                    <a:pt x="98" y="404"/>
                    <a:pt x="98" y="403"/>
                    <a:pt x="99" y="403"/>
                  </a:cubicBezTo>
                  <a:cubicBezTo>
                    <a:pt x="99" y="403"/>
                    <a:pt x="99" y="403"/>
                    <a:pt x="99" y="403"/>
                  </a:cubicBezTo>
                  <a:cubicBezTo>
                    <a:pt x="99" y="403"/>
                    <a:pt x="99" y="403"/>
                    <a:pt x="99" y="403"/>
                  </a:cubicBezTo>
                  <a:cubicBezTo>
                    <a:pt x="99" y="403"/>
                    <a:pt x="99" y="403"/>
                    <a:pt x="100" y="403"/>
                  </a:cubicBezTo>
                  <a:cubicBezTo>
                    <a:pt x="100" y="403"/>
                    <a:pt x="100" y="403"/>
                    <a:pt x="100" y="403"/>
                  </a:cubicBezTo>
                  <a:cubicBezTo>
                    <a:pt x="100" y="403"/>
                    <a:pt x="100" y="404"/>
                    <a:pt x="100" y="404"/>
                  </a:cubicBezTo>
                  <a:cubicBezTo>
                    <a:pt x="100" y="404"/>
                    <a:pt x="101" y="403"/>
                    <a:pt x="101" y="403"/>
                  </a:cubicBezTo>
                  <a:cubicBezTo>
                    <a:pt x="101" y="403"/>
                    <a:pt x="101" y="403"/>
                    <a:pt x="101" y="403"/>
                  </a:cubicBezTo>
                  <a:cubicBezTo>
                    <a:pt x="101" y="403"/>
                    <a:pt x="101" y="403"/>
                    <a:pt x="101" y="403"/>
                  </a:cubicBezTo>
                  <a:cubicBezTo>
                    <a:pt x="101" y="403"/>
                    <a:pt x="102" y="403"/>
                    <a:pt x="102" y="403"/>
                  </a:cubicBezTo>
                  <a:cubicBezTo>
                    <a:pt x="102" y="403"/>
                    <a:pt x="102" y="403"/>
                    <a:pt x="102" y="403"/>
                  </a:cubicBezTo>
                  <a:cubicBezTo>
                    <a:pt x="102" y="403"/>
                    <a:pt x="102" y="403"/>
                    <a:pt x="103" y="403"/>
                  </a:cubicBezTo>
                  <a:cubicBezTo>
                    <a:pt x="103" y="403"/>
                    <a:pt x="103" y="403"/>
                    <a:pt x="103" y="403"/>
                  </a:cubicBezTo>
                  <a:cubicBezTo>
                    <a:pt x="103" y="403"/>
                    <a:pt x="103" y="403"/>
                    <a:pt x="103" y="403"/>
                  </a:cubicBezTo>
                  <a:cubicBezTo>
                    <a:pt x="103" y="403"/>
                    <a:pt x="104" y="403"/>
                    <a:pt x="104" y="403"/>
                  </a:cubicBezTo>
                  <a:cubicBezTo>
                    <a:pt x="104" y="403"/>
                    <a:pt x="104" y="403"/>
                    <a:pt x="104" y="403"/>
                  </a:cubicBezTo>
                  <a:cubicBezTo>
                    <a:pt x="104" y="403"/>
                    <a:pt x="104" y="403"/>
                    <a:pt x="104" y="403"/>
                  </a:cubicBezTo>
                  <a:cubicBezTo>
                    <a:pt x="104" y="403"/>
                    <a:pt x="105" y="403"/>
                    <a:pt x="105" y="403"/>
                  </a:cubicBezTo>
                  <a:cubicBezTo>
                    <a:pt x="105" y="403"/>
                    <a:pt x="105" y="403"/>
                    <a:pt x="105" y="403"/>
                  </a:cubicBezTo>
                  <a:cubicBezTo>
                    <a:pt x="105" y="403"/>
                    <a:pt x="105" y="403"/>
                    <a:pt x="105" y="403"/>
                  </a:cubicBezTo>
                  <a:cubicBezTo>
                    <a:pt x="106" y="403"/>
                    <a:pt x="106" y="403"/>
                    <a:pt x="106" y="403"/>
                  </a:cubicBezTo>
                  <a:cubicBezTo>
                    <a:pt x="106" y="403"/>
                    <a:pt x="106" y="403"/>
                    <a:pt x="106" y="403"/>
                  </a:cubicBezTo>
                  <a:cubicBezTo>
                    <a:pt x="106" y="403"/>
                    <a:pt x="107" y="403"/>
                    <a:pt x="107" y="403"/>
                  </a:cubicBezTo>
                  <a:cubicBezTo>
                    <a:pt x="107" y="403"/>
                    <a:pt x="107" y="403"/>
                    <a:pt x="107" y="403"/>
                  </a:cubicBezTo>
                  <a:cubicBezTo>
                    <a:pt x="107" y="403"/>
                    <a:pt x="107" y="403"/>
                    <a:pt x="107" y="403"/>
                  </a:cubicBezTo>
                  <a:cubicBezTo>
                    <a:pt x="107" y="403"/>
                    <a:pt x="107" y="403"/>
                    <a:pt x="108" y="403"/>
                  </a:cubicBezTo>
                  <a:cubicBezTo>
                    <a:pt x="108" y="403"/>
                    <a:pt x="108" y="403"/>
                    <a:pt x="108" y="403"/>
                  </a:cubicBezTo>
                  <a:cubicBezTo>
                    <a:pt x="108" y="403"/>
                    <a:pt x="108" y="403"/>
                    <a:pt x="108" y="403"/>
                  </a:cubicBezTo>
                  <a:cubicBezTo>
                    <a:pt x="109" y="403"/>
                    <a:pt x="109" y="403"/>
                    <a:pt x="109" y="403"/>
                  </a:cubicBezTo>
                  <a:cubicBezTo>
                    <a:pt x="109" y="403"/>
                    <a:pt x="109" y="403"/>
                    <a:pt x="109" y="403"/>
                  </a:cubicBezTo>
                  <a:cubicBezTo>
                    <a:pt x="109" y="403"/>
                    <a:pt x="109" y="403"/>
                    <a:pt x="109" y="403"/>
                  </a:cubicBezTo>
                  <a:cubicBezTo>
                    <a:pt x="109" y="403"/>
                    <a:pt x="110" y="403"/>
                    <a:pt x="110" y="403"/>
                  </a:cubicBezTo>
                  <a:cubicBezTo>
                    <a:pt x="110" y="403"/>
                    <a:pt x="110" y="403"/>
                    <a:pt x="110" y="403"/>
                  </a:cubicBezTo>
                  <a:cubicBezTo>
                    <a:pt x="110" y="403"/>
                    <a:pt x="110" y="403"/>
                    <a:pt x="111" y="403"/>
                  </a:cubicBezTo>
                  <a:cubicBezTo>
                    <a:pt x="111" y="403"/>
                    <a:pt x="111" y="403"/>
                    <a:pt x="111" y="403"/>
                  </a:cubicBezTo>
                  <a:cubicBezTo>
                    <a:pt x="111" y="403"/>
                    <a:pt x="111" y="403"/>
                    <a:pt x="111" y="403"/>
                  </a:cubicBezTo>
                  <a:cubicBezTo>
                    <a:pt x="111" y="403"/>
                    <a:pt x="112" y="404"/>
                    <a:pt x="112" y="404"/>
                  </a:cubicBezTo>
                  <a:cubicBezTo>
                    <a:pt x="112" y="403"/>
                    <a:pt x="112" y="403"/>
                    <a:pt x="112" y="402"/>
                  </a:cubicBezTo>
                  <a:cubicBezTo>
                    <a:pt x="112" y="402"/>
                    <a:pt x="112" y="403"/>
                    <a:pt x="112" y="403"/>
                  </a:cubicBezTo>
                  <a:cubicBezTo>
                    <a:pt x="112" y="403"/>
                    <a:pt x="113" y="403"/>
                    <a:pt x="113" y="403"/>
                  </a:cubicBezTo>
                  <a:cubicBezTo>
                    <a:pt x="113" y="403"/>
                    <a:pt x="113" y="403"/>
                    <a:pt x="113" y="403"/>
                  </a:cubicBezTo>
                  <a:cubicBezTo>
                    <a:pt x="113" y="403"/>
                    <a:pt x="113" y="403"/>
                    <a:pt x="113" y="403"/>
                  </a:cubicBezTo>
                  <a:cubicBezTo>
                    <a:pt x="114" y="403"/>
                    <a:pt x="114" y="403"/>
                    <a:pt x="114" y="403"/>
                  </a:cubicBezTo>
                  <a:cubicBezTo>
                    <a:pt x="114" y="403"/>
                    <a:pt x="114" y="403"/>
                    <a:pt x="114" y="403"/>
                  </a:cubicBezTo>
                  <a:cubicBezTo>
                    <a:pt x="114" y="403"/>
                    <a:pt x="115" y="403"/>
                    <a:pt x="115" y="403"/>
                  </a:cubicBezTo>
                  <a:cubicBezTo>
                    <a:pt x="115" y="403"/>
                    <a:pt x="115" y="403"/>
                    <a:pt x="115" y="403"/>
                  </a:cubicBezTo>
                  <a:cubicBezTo>
                    <a:pt x="115" y="403"/>
                    <a:pt x="115" y="403"/>
                    <a:pt x="115" y="403"/>
                  </a:cubicBezTo>
                  <a:cubicBezTo>
                    <a:pt x="115" y="403"/>
                    <a:pt x="115" y="403"/>
                    <a:pt x="116" y="403"/>
                  </a:cubicBezTo>
                  <a:cubicBezTo>
                    <a:pt x="116" y="403"/>
                    <a:pt x="116" y="403"/>
                    <a:pt x="116" y="403"/>
                  </a:cubicBezTo>
                  <a:cubicBezTo>
                    <a:pt x="116" y="403"/>
                    <a:pt x="116" y="403"/>
                    <a:pt x="116" y="403"/>
                  </a:cubicBezTo>
                  <a:cubicBezTo>
                    <a:pt x="117" y="403"/>
                    <a:pt x="117" y="403"/>
                    <a:pt x="117" y="403"/>
                  </a:cubicBezTo>
                  <a:cubicBezTo>
                    <a:pt x="117" y="403"/>
                    <a:pt x="117" y="403"/>
                    <a:pt x="117" y="403"/>
                  </a:cubicBezTo>
                  <a:cubicBezTo>
                    <a:pt x="117" y="403"/>
                    <a:pt x="117" y="403"/>
                    <a:pt x="117" y="403"/>
                  </a:cubicBezTo>
                  <a:cubicBezTo>
                    <a:pt x="117" y="403"/>
                    <a:pt x="118" y="403"/>
                    <a:pt x="118" y="403"/>
                  </a:cubicBezTo>
                  <a:cubicBezTo>
                    <a:pt x="118" y="403"/>
                    <a:pt x="118" y="403"/>
                    <a:pt x="118" y="403"/>
                  </a:cubicBezTo>
                  <a:cubicBezTo>
                    <a:pt x="118" y="403"/>
                    <a:pt x="118" y="403"/>
                    <a:pt x="119" y="403"/>
                  </a:cubicBezTo>
                  <a:cubicBezTo>
                    <a:pt x="119" y="403"/>
                    <a:pt x="119" y="403"/>
                    <a:pt x="119" y="403"/>
                  </a:cubicBezTo>
                  <a:cubicBezTo>
                    <a:pt x="119" y="403"/>
                    <a:pt x="119" y="403"/>
                    <a:pt x="119" y="403"/>
                  </a:cubicBezTo>
                  <a:cubicBezTo>
                    <a:pt x="119" y="403"/>
                    <a:pt x="120" y="403"/>
                    <a:pt x="120" y="403"/>
                  </a:cubicBezTo>
                  <a:cubicBezTo>
                    <a:pt x="120" y="403"/>
                    <a:pt x="120" y="403"/>
                    <a:pt x="120" y="402"/>
                  </a:cubicBezTo>
                  <a:cubicBezTo>
                    <a:pt x="120" y="402"/>
                    <a:pt x="120" y="403"/>
                    <a:pt x="120" y="403"/>
                  </a:cubicBezTo>
                  <a:cubicBezTo>
                    <a:pt x="120" y="403"/>
                    <a:pt x="121" y="402"/>
                    <a:pt x="121" y="402"/>
                  </a:cubicBezTo>
                  <a:cubicBezTo>
                    <a:pt x="121" y="402"/>
                    <a:pt x="121" y="403"/>
                    <a:pt x="121" y="403"/>
                  </a:cubicBezTo>
                  <a:cubicBezTo>
                    <a:pt x="121" y="403"/>
                    <a:pt x="121" y="403"/>
                    <a:pt x="121" y="402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22" y="403"/>
                    <a:pt x="122" y="403"/>
                    <a:pt x="122" y="403"/>
                  </a:cubicBezTo>
                  <a:cubicBezTo>
                    <a:pt x="123" y="403"/>
                    <a:pt x="123" y="403"/>
                    <a:pt x="123" y="403"/>
                  </a:cubicBezTo>
                  <a:cubicBezTo>
                    <a:pt x="123" y="403"/>
                    <a:pt x="123" y="402"/>
                    <a:pt x="123" y="402"/>
                  </a:cubicBezTo>
                  <a:cubicBezTo>
                    <a:pt x="123" y="402"/>
                    <a:pt x="123" y="403"/>
                    <a:pt x="124" y="403"/>
                  </a:cubicBezTo>
                  <a:cubicBezTo>
                    <a:pt x="124" y="403"/>
                    <a:pt x="124" y="402"/>
                    <a:pt x="124" y="402"/>
                  </a:cubicBezTo>
                  <a:cubicBezTo>
                    <a:pt x="124" y="402"/>
                    <a:pt x="124" y="402"/>
                    <a:pt x="124" y="402"/>
                  </a:cubicBezTo>
                  <a:cubicBezTo>
                    <a:pt x="125" y="402"/>
                    <a:pt x="125" y="403"/>
                    <a:pt x="125" y="403"/>
                  </a:cubicBezTo>
                  <a:cubicBezTo>
                    <a:pt x="125" y="403"/>
                    <a:pt x="125" y="403"/>
                    <a:pt x="125" y="403"/>
                  </a:cubicBezTo>
                  <a:cubicBezTo>
                    <a:pt x="125" y="403"/>
                    <a:pt x="125" y="402"/>
                    <a:pt x="125" y="402"/>
                  </a:cubicBezTo>
                  <a:cubicBezTo>
                    <a:pt x="126" y="402"/>
                    <a:pt x="126" y="402"/>
                    <a:pt x="126" y="402"/>
                  </a:cubicBezTo>
                  <a:cubicBezTo>
                    <a:pt x="126" y="402"/>
                    <a:pt x="126" y="403"/>
                    <a:pt x="126" y="403"/>
                  </a:cubicBezTo>
                  <a:cubicBezTo>
                    <a:pt x="126" y="403"/>
                    <a:pt x="126" y="403"/>
                    <a:pt x="127" y="402"/>
                  </a:cubicBezTo>
                  <a:cubicBezTo>
                    <a:pt x="127" y="402"/>
                    <a:pt x="127" y="402"/>
                    <a:pt x="127" y="402"/>
                  </a:cubicBezTo>
                  <a:cubicBezTo>
                    <a:pt x="127" y="402"/>
                    <a:pt x="127" y="402"/>
                    <a:pt x="127" y="402"/>
                  </a:cubicBezTo>
                  <a:cubicBezTo>
                    <a:pt x="127" y="403"/>
                    <a:pt x="128" y="403"/>
                    <a:pt x="128" y="403"/>
                  </a:cubicBezTo>
                  <a:cubicBezTo>
                    <a:pt x="128" y="403"/>
                    <a:pt x="128" y="402"/>
                    <a:pt x="128" y="402"/>
                  </a:cubicBezTo>
                  <a:cubicBezTo>
                    <a:pt x="128" y="402"/>
                    <a:pt x="128" y="402"/>
                    <a:pt x="128" y="402"/>
                  </a:cubicBezTo>
                  <a:cubicBezTo>
                    <a:pt x="128" y="402"/>
                    <a:pt x="129" y="402"/>
                    <a:pt x="129" y="402"/>
                  </a:cubicBezTo>
                  <a:cubicBezTo>
                    <a:pt x="129" y="402"/>
                    <a:pt x="129" y="402"/>
                    <a:pt x="129" y="402"/>
                  </a:cubicBezTo>
                  <a:cubicBezTo>
                    <a:pt x="129" y="402"/>
                    <a:pt x="129" y="402"/>
                    <a:pt x="130" y="402"/>
                  </a:cubicBezTo>
                  <a:cubicBezTo>
                    <a:pt x="130" y="402"/>
                    <a:pt x="130" y="402"/>
                    <a:pt x="130" y="402"/>
                  </a:cubicBezTo>
                  <a:cubicBezTo>
                    <a:pt x="130" y="402"/>
                    <a:pt x="130" y="402"/>
                    <a:pt x="130" y="402"/>
                  </a:cubicBezTo>
                  <a:cubicBezTo>
                    <a:pt x="130" y="402"/>
                    <a:pt x="130" y="402"/>
                    <a:pt x="130" y="402"/>
                  </a:cubicBezTo>
                  <a:cubicBezTo>
                    <a:pt x="131" y="402"/>
                    <a:pt x="131" y="402"/>
                    <a:pt x="131" y="402"/>
                  </a:cubicBezTo>
                  <a:cubicBezTo>
                    <a:pt x="131" y="402"/>
                    <a:pt x="131" y="402"/>
                    <a:pt x="131" y="402"/>
                  </a:cubicBezTo>
                  <a:cubicBezTo>
                    <a:pt x="131" y="402"/>
                    <a:pt x="132" y="402"/>
                    <a:pt x="132" y="402"/>
                  </a:cubicBezTo>
                  <a:cubicBezTo>
                    <a:pt x="132" y="402"/>
                    <a:pt x="132" y="402"/>
                    <a:pt x="132" y="402"/>
                  </a:cubicBezTo>
                  <a:cubicBezTo>
                    <a:pt x="132" y="402"/>
                    <a:pt x="132" y="402"/>
                    <a:pt x="132" y="402"/>
                  </a:cubicBezTo>
                  <a:cubicBezTo>
                    <a:pt x="133" y="402"/>
                    <a:pt x="133" y="402"/>
                    <a:pt x="133" y="402"/>
                  </a:cubicBezTo>
                  <a:cubicBezTo>
                    <a:pt x="133" y="402"/>
                    <a:pt x="133" y="402"/>
                    <a:pt x="133" y="402"/>
                  </a:cubicBezTo>
                  <a:cubicBezTo>
                    <a:pt x="133" y="402"/>
                    <a:pt x="133" y="402"/>
                    <a:pt x="133" y="402"/>
                  </a:cubicBezTo>
                  <a:cubicBezTo>
                    <a:pt x="134" y="402"/>
                    <a:pt x="134" y="403"/>
                    <a:pt x="134" y="403"/>
                  </a:cubicBezTo>
                  <a:cubicBezTo>
                    <a:pt x="134" y="403"/>
                    <a:pt x="134" y="402"/>
                    <a:pt x="134" y="402"/>
                  </a:cubicBezTo>
                  <a:cubicBezTo>
                    <a:pt x="134" y="402"/>
                    <a:pt x="134" y="402"/>
                    <a:pt x="135" y="402"/>
                  </a:cubicBezTo>
                  <a:cubicBezTo>
                    <a:pt x="135" y="402"/>
                    <a:pt x="135" y="402"/>
                    <a:pt x="135" y="402"/>
                  </a:cubicBezTo>
                  <a:cubicBezTo>
                    <a:pt x="135" y="402"/>
                    <a:pt x="135" y="402"/>
                    <a:pt x="135" y="402"/>
                  </a:cubicBezTo>
                  <a:cubicBezTo>
                    <a:pt x="136" y="402"/>
                    <a:pt x="136" y="401"/>
                    <a:pt x="136" y="401"/>
                  </a:cubicBezTo>
                  <a:cubicBezTo>
                    <a:pt x="136" y="402"/>
                    <a:pt x="136" y="402"/>
                    <a:pt x="136" y="402"/>
                  </a:cubicBezTo>
                  <a:cubicBezTo>
                    <a:pt x="136" y="402"/>
                    <a:pt x="136" y="402"/>
                    <a:pt x="136" y="402"/>
                  </a:cubicBezTo>
                  <a:cubicBezTo>
                    <a:pt x="136" y="402"/>
                    <a:pt x="137" y="402"/>
                    <a:pt x="137" y="402"/>
                  </a:cubicBezTo>
                  <a:cubicBezTo>
                    <a:pt x="137" y="402"/>
                    <a:pt x="137" y="402"/>
                    <a:pt x="137" y="402"/>
                  </a:cubicBezTo>
                  <a:cubicBezTo>
                    <a:pt x="137" y="402"/>
                    <a:pt x="137" y="402"/>
                    <a:pt x="138" y="402"/>
                  </a:cubicBezTo>
                  <a:cubicBezTo>
                    <a:pt x="138" y="402"/>
                    <a:pt x="138" y="402"/>
                    <a:pt x="138" y="402"/>
                  </a:cubicBezTo>
                  <a:cubicBezTo>
                    <a:pt x="138" y="402"/>
                    <a:pt x="138" y="402"/>
                    <a:pt x="138" y="402"/>
                  </a:cubicBezTo>
                  <a:cubicBezTo>
                    <a:pt x="138" y="402"/>
                    <a:pt x="138" y="402"/>
                    <a:pt x="138" y="402"/>
                  </a:cubicBezTo>
                  <a:cubicBezTo>
                    <a:pt x="139" y="402"/>
                    <a:pt x="139" y="402"/>
                    <a:pt x="139" y="402"/>
                  </a:cubicBezTo>
                  <a:cubicBezTo>
                    <a:pt x="139" y="402"/>
                    <a:pt x="139" y="402"/>
                    <a:pt x="139" y="402"/>
                  </a:cubicBezTo>
                  <a:cubicBezTo>
                    <a:pt x="139" y="402"/>
                    <a:pt x="140" y="402"/>
                    <a:pt x="140" y="402"/>
                  </a:cubicBezTo>
                  <a:cubicBezTo>
                    <a:pt x="140" y="402"/>
                    <a:pt x="140" y="402"/>
                    <a:pt x="140" y="402"/>
                  </a:cubicBezTo>
                  <a:cubicBezTo>
                    <a:pt x="140" y="402"/>
                    <a:pt x="140" y="402"/>
                    <a:pt x="140" y="402"/>
                  </a:cubicBezTo>
                  <a:cubicBezTo>
                    <a:pt x="141" y="402"/>
                    <a:pt x="141" y="402"/>
                    <a:pt x="141" y="402"/>
                  </a:cubicBezTo>
                  <a:cubicBezTo>
                    <a:pt x="141" y="402"/>
                    <a:pt x="141" y="402"/>
                    <a:pt x="141" y="402"/>
                  </a:cubicBezTo>
                  <a:cubicBezTo>
                    <a:pt x="141" y="402"/>
                    <a:pt x="141" y="402"/>
                    <a:pt x="141" y="402"/>
                  </a:cubicBezTo>
                  <a:cubicBezTo>
                    <a:pt x="142" y="402"/>
                    <a:pt x="142" y="402"/>
                    <a:pt x="142" y="402"/>
                  </a:cubicBezTo>
                  <a:cubicBezTo>
                    <a:pt x="142" y="402"/>
                    <a:pt x="142" y="402"/>
                    <a:pt x="142" y="402"/>
                  </a:cubicBezTo>
                  <a:cubicBezTo>
                    <a:pt x="142" y="402"/>
                    <a:pt x="142" y="401"/>
                    <a:pt x="143" y="401"/>
                  </a:cubicBezTo>
                  <a:cubicBezTo>
                    <a:pt x="143" y="401"/>
                    <a:pt x="143" y="402"/>
                    <a:pt x="143" y="402"/>
                  </a:cubicBezTo>
                  <a:cubicBezTo>
                    <a:pt x="143" y="402"/>
                    <a:pt x="143" y="401"/>
                    <a:pt x="143" y="401"/>
                  </a:cubicBezTo>
                  <a:cubicBezTo>
                    <a:pt x="144" y="401"/>
                    <a:pt x="144" y="402"/>
                    <a:pt x="144" y="402"/>
                  </a:cubicBezTo>
                  <a:cubicBezTo>
                    <a:pt x="144" y="402"/>
                    <a:pt x="144" y="402"/>
                    <a:pt x="144" y="402"/>
                  </a:cubicBezTo>
                  <a:cubicBezTo>
                    <a:pt x="144" y="402"/>
                    <a:pt x="144" y="402"/>
                    <a:pt x="144" y="402"/>
                  </a:cubicBezTo>
                  <a:cubicBezTo>
                    <a:pt x="144" y="402"/>
                    <a:pt x="145" y="402"/>
                    <a:pt x="145" y="402"/>
                  </a:cubicBezTo>
                  <a:cubicBezTo>
                    <a:pt x="145" y="401"/>
                    <a:pt x="145" y="401"/>
                    <a:pt x="145" y="401"/>
                  </a:cubicBezTo>
                  <a:cubicBezTo>
                    <a:pt x="145" y="401"/>
                    <a:pt x="145" y="401"/>
                    <a:pt x="146" y="401"/>
                  </a:cubicBezTo>
                  <a:cubicBezTo>
                    <a:pt x="146" y="401"/>
                    <a:pt x="146" y="402"/>
                    <a:pt x="146" y="402"/>
                  </a:cubicBezTo>
                  <a:cubicBezTo>
                    <a:pt x="146" y="402"/>
                    <a:pt x="146" y="401"/>
                    <a:pt x="146" y="401"/>
                  </a:cubicBezTo>
                  <a:cubicBezTo>
                    <a:pt x="146" y="401"/>
                    <a:pt x="146" y="401"/>
                    <a:pt x="146" y="401"/>
                  </a:cubicBezTo>
                  <a:cubicBezTo>
                    <a:pt x="147" y="401"/>
                    <a:pt x="147" y="402"/>
                    <a:pt x="147" y="402"/>
                  </a:cubicBezTo>
                  <a:cubicBezTo>
                    <a:pt x="147" y="402"/>
                    <a:pt x="147" y="402"/>
                    <a:pt x="147" y="402"/>
                  </a:cubicBezTo>
                  <a:cubicBezTo>
                    <a:pt x="147" y="402"/>
                    <a:pt x="148" y="401"/>
                    <a:pt x="148" y="401"/>
                  </a:cubicBezTo>
                  <a:cubicBezTo>
                    <a:pt x="148" y="401"/>
                    <a:pt x="148" y="401"/>
                    <a:pt x="148" y="401"/>
                  </a:cubicBezTo>
                  <a:cubicBezTo>
                    <a:pt x="148" y="401"/>
                    <a:pt x="148" y="402"/>
                    <a:pt x="148" y="402"/>
                  </a:cubicBezTo>
                  <a:cubicBezTo>
                    <a:pt x="149" y="402"/>
                    <a:pt x="149" y="402"/>
                    <a:pt x="149" y="402"/>
                  </a:cubicBezTo>
                  <a:cubicBezTo>
                    <a:pt x="149" y="402"/>
                    <a:pt x="149" y="401"/>
                    <a:pt x="149" y="401"/>
                  </a:cubicBezTo>
                  <a:cubicBezTo>
                    <a:pt x="149" y="401"/>
                    <a:pt x="149" y="402"/>
                    <a:pt x="149" y="402"/>
                  </a:cubicBezTo>
                  <a:cubicBezTo>
                    <a:pt x="150" y="402"/>
                    <a:pt x="150" y="401"/>
                    <a:pt x="150" y="401"/>
                  </a:cubicBezTo>
                  <a:cubicBezTo>
                    <a:pt x="150" y="401"/>
                    <a:pt x="150" y="401"/>
                    <a:pt x="150" y="401"/>
                  </a:cubicBezTo>
                  <a:cubicBezTo>
                    <a:pt x="150" y="401"/>
                    <a:pt x="150" y="401"/>
                    <a:pt x="151" y="401"/>
                  </a:cubicBezTo>
                  <a:cubicBezTo>
                    <a:pt x="151" y="401"/>
                    <a:pt x="151" y="401"/>
                    <a:pt x="151" y="401"/>
                  </a:cubicBezTo>
                  <a:cubicBezTo>
                    <a:pt x="151" y="401"/>
                    <a:pt x="151" y="401"/>
                    <a:pt x="151" y="401"/>
                  </a:cubicBezTo>
                  <a:cubicBezTo>
                    <a:pt x="151" y="401"/>
                    <a:pt x="151" y="401"/>
                    <a:pt x="152" y="401"/>
                  </a:cubicBezTo>
                  <a:cubicBezTo>
                    <a:pt x="152" y="401"/>
                    <a:pt x="152" y="402"/>
                    <a:pt x="152" y="401"/>
                  </a:cubicBezTo>
                  <a:cubicBezTo>
                    <a:pt x="152" y="401"/>
                    <a:pt x="152" y="401"/>
                    <a:pt x="152" y="401"/>
                  </a:cubicBezTo>
                  <a:cubicBezTo>
                    <a:pt x="153" y="401"/>
                    <a:pt x="153" y="401"/>
                    <a:pt x="153" y="401"/>
                  </a:cubicBezTo>
                  <a:cubicBezTo>
                    <a:pt x="153" y="401"/>
                    <a:pt x="153" y="401"/>
                    <a:pt x="153" y="401"/>
                  </a:cubicBezTo>
                  <a:cubicBezTo>
                    <a:pt x="153" y="401"/>
                    <a:pt x="153" y="401"/>
                    <a:pt x="154" y="401"/>
                  </a:cubicBezTo>
                  <a:cubicBezTo>
                    <a:pt x="154" y="401"/>
                    <a:pt x="154" y="401"/>
                    <a:pt x="154" y="401"/>
                  </a:cubicBezTo>
                  <a:cubicBezTo>
                    <a:pt x="154" y="401"/>
                    <a:pt x="154" y="401"/>
                    <a:pt x="154" y="401"/>
                  </a:cubicBezTo>
                  <a:cubicBezTo>
                    <a:pt x="154" y="401"/>
                    <a:pt x="154" y="401"/>
                    <a:pt x="155" y="401"/>
                  </a:cubicBezTo>
                  <a:cubicBezTo>
                    <a:pt x="155" y="401"/>
                    <a:pt x="155" y="401"/>
                    <a:pt x="155" y="401"/>
                  </a:cubicBezTo>
                  <a:cubicBezTo>
                    <a:pt x="155" y="401"/>
                    <a:pt x="155" y="401"/>
                    <a:pt x="155" y="401"/>
                  </a:cubicBezTo>
                  <a:cubicBezTo>
                    <a:pt x="155" y="401"/>
                    <a:pt x="156" y="401"/>
                    <a:pt x="156" y="401"/>
                  </a:cubicBezTo>
                  <a:cubicBezTo>
                    <a:pt x="156" y="401"/>
                    <a:pt x="156" y="401"/>
                    <a:pt x="156" y="401"/>
                  </a:cubicBezTo>
                  <a:cubicBezTo>
                    <a:pt x="156" y="401"/>
                    <a:pt x="156" y="401"/>
                    <a:pt x="157" y="401"/>
                  </a:cubicBezTo>
                  <a:cubicBezTo>
                    <a:pt x="157" y="401"/>
                    <a:pt x="157" y="401"/>
                    <a:pt x="157" y="401"/>
                  </a:cubicBezTo>
                  <a:cubicBezTo>
                    <a:pt x="157" y="401"/>
                    <a:pt x="157" y="401"/>
                    <a:pt x="157" y="401"/>
                  </a:cubicBezTo>
                  <a:cubicBezTo>
                    <a:pt x="157" y="401"/>
                    <a:pt x="157" y="401"/>
                    <a:pt x="157" y="401"/>
                  </a:cubicBezTo>
                  <a:cubicBezTo>
                    <a:pt x="158" y="401"/>
                    <a:pt x="158" y="400"/>
                    <a:pt x="158" y="400"/>
                  </a:cubicBezTo>
                  <a:cubicBezTo>
                    <a:pt x="158" y="400"/>
                    <a:pt x="158" y="401"/>
                    <a:pt x="158" y="401"/>
                  </a:cubicBezTo>
                  <a:cubicBezTo>
                    <a:pt x="158" y="401"/>
                    <a:pt x="159" y="401"/>
                    <a:pt x="159" y="401"/>
                  </a:cubicBezTo>
                  <a:cubicBezTo>
                    <a:pt x="159" y="401"/>
                    <a:pt x="159" y="400"/>
                    <a:pt x="159" y="401"/>
                  </a:cubicBezTo>
                  <a:cubicBezTo>
                    <a:pt x="159" y="401"/>
                    <a:pt x="159" y="401"/>
                    <a:pt x="159" y="401"/>
                  </a:cubicBezTo>
                  <a:cubicBezTo>
                    <a:pt x="159" y="401"/>
                    <a:pt x="159" y="401"/>
                    <a:pt x="160" y="401"/>
                  </a:cubicBezTo>
                  <a:cubicBezTo>
                    <a:pt x="160" y="401"/>
                    <a:pt x="160" y="401"/>
                    <a:pt x="160" y="401"/>
                  </a:cubicBezTo>
                  <a:cubicBezTo>
                    <a:pt x="160" y="401"/>
                    <a:pt x="160" y="401"/>
                    <a:pt x="160" y="401"/>
                  </a:cubicBezTo>
                  <a:cubicBezTo>
                    <a:pt x="161" y="400"/>
                    <a:pt x="161" y="400"/>
                    <a:pt x="161" y="400"/>
                  </a:cubicBezTo>
                  <a:cubicBezTo>
                    <a:pt x="161" y="400"/>
                    <a:pt x="161" y="401"/>
                    <a:pt x="161" y="401"/>
                  </a:cubicBezTo>
                  <a:cubicBezTo>
                    <a:pt x="161" y="401"/>
                    <a:pt x="161" y="401"/>
                    <a:pt x="162" y="401"/>
                  </a:cubicBezTo>
                  <a:cubicBezTo>
                    <a:pt x="162" y="401"/>
                    <a:pt x="162" y="401"/>
                    <a:pt x="162" y="401"/>
                  </a:cubicBezTo>
                  <a:cubicBezTo>
                    <a:pt x="162" y="401"/>
                    <a:pt x="162" y="400"/>
                    <a:pt x="162" y="400"/>
                  </a:cubicBezTo>
                  <a:cubicBezTo>
                    <a:pt x="162" y="400"/>
                    <a:pt x="162" y="401"/>
                    <a:pt x="163" y="401"/>
                  </a:cubicBezTo>
                  <a:cubicBezTo>
                    <a:pt x="163" y="401"/>
                    <a:pt x="163" y="400"/>
                    <a:pt x="163" y="400"/>
                  </a:cubicBezTo>
                  <a:cubicBezTo>
                    <a:pt x="163" y="400"/>
                    <a:pt x="163" y="401"/>
                    <a:pt x="163" y="401"/>
                  </a:cubicBezTo>
                  <a:cubicBezTo>
                    <a:pt x="163" y="401"/>
                    <a:pt x="164" y="400"/>
                    <a:pt x="164" y="400"/>
                  </a:cubicBezTo>
                  <a:cubicBezTo>
                    <a:pt x="164" y="400"/>
                    <a:pt x="164" y="400"/>
                    <a:pt x="164" y="400"/>
                  </a:cubicBezTo>
                  <a:cubicBezTo>
                    <a:pt x="164" y="400"/>
                    <a:pt x="164" y="400"/>
                    <a:pt x="165" y="400"/>
                  </a:cubicBezTo>
                  <a:cubicBezTo>
                    <a:pt x="165" y="400"/>
                    <a:pt x="165" y="400"/>
                    <a:pt x="165" y="400"/>
                  </a:cubicBezTo>
                  <a:cubicBezTo>
                    <a:pt x="165" y="400"/>
                    <a:pt x="165" y="400"/>
                    <a:pt x="165" y="400"/>
                  </a:cubicBezTo>
                  <a:cubicBezTo>
                    <a:pt x="165" y="400"/>
                    <a:pt x="165" y="400"/>
                    <a:pt x="165" y="400"/>
                  </a:cubicBezTo>
                  <a:cubicBezTo>
                    <a:pt x="166" y="400"/>
                    <a:pt x="166" y="400"/>
                    <a:pt x="166" y="400"/>
                  </a:cubicBezTo>
                  <a:cubicBezTo>
                    <a:pt x="166" y="400"/>
                    <a:pt x="166" y="400"/>
                    <a:pt x="166" y="400"/>
                  </a:cubicBezTo>
                  <a:cubicBezTo>
                    <a:pt x="166" y="400"/>
                    <a:pt x="167" y="400"/>
                    <a:pt x="167" y="400"/>
                  </a:cubicBezTo>
                  <a:cubicBezTo>
                    <a:pt x="167" y="400"/>
                    <a:pt x="167" y="400"/>
                    <a:pt x="167" y="400"/>
                  </a:cubicBezTo>
                  <a:cubicBezTo>
                    <a:pt x="167" y="400"/>
                    <a:pt x="167" y="400"/>
                    <a:pt x="167" y="400"/>
                  </a:cubicBezTo>
                  <a:cubicBezTo>
                    <a:pt x="167" y="400"/>
                    <a:pt x="167" y="400"/>
                    <a:pt x="168" y="400"/>
                  </a:cubicBezTo>
                  <a:cubicBezTo>
                    <a:pt x="168" y="399"/>
                    <a:pt x="168" y="400"/>
                    <a:pt x="168" y="400"/>
                  </a:cubicBezTo>
                  <a:cubicBezTo>
                    <a:pt x="168" y="400"/>
                    <a:pt x="168" y="400"/>
                    <a:pt x="168" y="400"/>
                  </a:cubicBezTo>
                  <a:cubicBezTo>
                    <a:pt x="169" y="400"/>
                    <a:pt x="169" y="400"/>
                    <a:pt x="169" y="400"/>
                  </a:cubicBezTo>
                  <a:cubicBezTo>
                    <a:pt x="169" y="400"/>
                    <a:pt x="169" y="400"/>
                    <a:pt x="169" y="400"/>
                  </a:cubicBezTo>
                  <a:cubicBezTo>
                    <a:pt x="169" y="400"/>
                    <a:pt x="169" y="400"/>
                    <a:pt x="170" y="400"/>
                  </a:cubicBezTo>
                  <a:cubicBezTo>
                    <a:pt x="170" y="400"/>
                    <a:pt x="170" y="400"/>
                    <a:pt x="170" y="400"/>
                  </a:cubicBezTo>
                  <a:cubicBezTo>
                    <a:pt x="170" y="400"/>
                    <a:pt x="170" y="400"/>
                    <a:pt x="170" y="400"/>
                  </a:cubicBezTo>
                  <a:cubicBezTo>
                    <a:pt x="170" y="400"/>
                    <a:pt x="170" y="400"/>
                    <a:pt x="171" y="400"/>
                  </a:cubicBezTo>
                  <a:cubicBezTo>
                    <a:pt x="171" y="400"/>
                    <a:pt x="171" y="400"/>
                    <a:pt x="171" y="400"/>
                  </a:cubicBezTo>
                  <a:cubicBezTo>
                    <a:pt x="171" y="399"/>
                    <a:pt x="171" y="400"/>
                    <a:pt x="171" y="400"/>
                  </a:cubicBezTo>
                  <a:cubicBezTo>
                    <a:pt x="171" y="400"/>
                    <a:pt x="172" y="400"/>
                    <a:pt x="172" y="400"/>
                  </a:cubicBezTo>
                  <a:cubicBezTo>
                    <a:pt x="172" y="400"/>
                    <a:pt x="172" y="400"/>
                    <a:pt x="172" y="400"/>
                  </a:cubicBezTo>
                  <a:cubicBezTo>
                    <a:pt x="172" y="400"/>
                    <a:pt x="172" y="400"/>
                    <a:pt x="173" y="400"/>
                  </a:cubicBezTo>
                  <a:cubicBezTo>
                    <a:pt x="173" y="400"/>
                    <a:pt x="173" y="400"/>
                    <a:pt x="173" y="400"/>
                  </a:cubicBezTo>
                  <a:cubicBezTo>
                    <a:pt x="173" y="400"/>
                    <a:pt x="173" y="400"/>
                    <a:pt x="173" y="400"/>
                  </a:cubicBezTo>
                  <a:cubicBezTo>
                    <a:pt x="173" y="400"/>
                    <a:pt x="173" y="400"/>
                    <a:pt x="173" y="400"/>
                  </a:cubicBezTo>
                  <a:cubicBezTo>
                    <a:pt x="174" y="399"/>
                    <a:pt x="174" y="400"/>
                    <a:pt x="174" y="400"/>
                  </a:cubicBezTo>
                  <a:cubicBezTo>
                    <a:pt x="174" y="400"/>
                    <a:pt x="174" y="400"/>
                    <a:pt x="174" y="400"/>
                  </a:cubicBezTo>
                  <a:cubicBezTo>
                    <a:pt x="174" y="400"/>
                    <a:pt x="175" y="399"/>
                    <a:pt x="175" y="399"/>
                  </a:cubicBezTo>
                  <a:cubicBezTo>
                    <a:pt x="175" y="399"/>
                    <a:pt x="175" y="399"/>
                    <a:pt x="175" y="400"/>
                  </a:cubicBezTo>
                  <a:cubicBezTo>
                    <a:pt x="175" y="400"/>
                    <a:pt x="175" y="399"/>
                    <a:pt x="175" y="400"/>
                  </a:cubicBezTo>
                  <a:cubicBezTo>
                    <a:pt x="175" y="400"/>
                    <a:pt x="175" y="400"/>
                    <a:pt x="176" y="400"/>
                  </a:cubicBezTo>
                  <a:cubicBezTo>
                    <a:pt x="176" y="400"/>
                    <a:pt x="176" y="400"/>
                    <a:pt x="176" y="400"/>
                  </a:cubicBezTo>
                  <a:cubicBezTo>
                    <a:pt x="176" y="400"/>
                    <a:pt x="176" y="400"/>
                    <a:pt x="176" y="400"/>
                  </a:cubicBezTo>
                  <a:cubicBezTo>
                    <a:pt x="177" y="399"/>
                    <a:pt x="177" y="399"/>
                    <a:pt x="177" y="399"/>
                  </a:cubicBezTo>
                  <a:cubicBezTo>
                    <a:pt x="177" y="399"/>
                    <a:pt x="177" y="399"/>
                    <a:pt x="177" y="399"/>
                  </a:cubicBezTo>
                  <a:cubicBezTo>
                    <a:pt x="177" y="399"/>
                    <a:pt x="177" y="400"/>
                    <a:pt x="178" y="400"/>
                  </a:cubicBezTo>
                  <a:cubicBezTo>
                    <a:pt x="178" y="400"/>
                    <a:pt x="178" y="400"/>
                    <a:pt x="178" y="400"/>
                  </a:cubicBezTo>
                  <a:cubicBezTo>
                    <a:pt x="178" y="399"/>
                    <a:pt x="178" y="400"/>
                    <a:pt x="178" y="400"/>
                  </a:cubicBezTo>
                  <a:cubicBezTo>
                    <a:pt x="178" y="399"/>
                    <a:pt x="178" y="399"/>
                    <a:pt x="179" y="399"/>
                  </a:cubicBezTo>
                  <a:cubicBezTo>
                    <a:pt x="179" y="399"/>
                    <a:pt x="179" y="399"/>
                    <a:pt x="179" y="399"/>
                  </a:cubicBezTo>
                  <a:cubicBezTo>
                    <a:pt x="179" y="399"/>
                    <a:pt x="179" y="399"/>
                    <a:pt x="179" y="400"/>
                  </a:cubicBezTo>
                  <a:cubicBezTo>
                    <a:pt x="179" y="400"/>
                    <a:pt x="180" y="399"/>
                    <a:pt x="180" y="399"/>
                  </a:cubicBezTo>
                  <a:cubicBezTo>
                    <a:pt x="180" y="399"/>
                    <a:pt x="180" y="399"/>
                    <a:pt x="180" y="400"/>
                  </a:cubicBezTo>
                  <a:cubicBezTo>
                    <a:pt x="180" y="400"/>
                    <a:pt x="180" y="400"/>
                    <a:pt x="180" y="400"/>
                  </a:cubicBezTo>
                  <a:cubicBezTo>
                    <a:pt x="180" y="400"/>
                    <a:pt x="181" y="400"/>
                    <a:pt x="181" y="399"/>
                  </a:cubicBezTo>
                  <a:cubicBezTo>
                    <a:pt x="181" y="399"/>
                    <a:pt x="181" y="399"/>
                    <a:pt x="181" y="399"/>
                  </a:cubicBezTo>
                  <a:cubicBezTo>
                    <a:pt x="181" y="399"/>
                    <a:pt x="181" y="399"/>
                    <a:pt x="182" y="400"/>
                  </a:cubicBezTo>
                  <a:cubicBezTo>
                    <a:pt x="182" y="400"/>
                    <a:pt x="182" y="399"/>
                    <a:pt x="182" y="399"/>
                  </a:cubicBezTo>
                  <a:cubicBezTo>
                    <a:pt x="182" y="399"/>
                    <a:pt x="182" y="400"/>
                    <a:pt x="182" y="400"/>
                  </a:cubicBezTo>
                  <a:cubicBezTo>
                    <a:pt x="182" y="400"/>
                    <a:pt x="183" y="400"/>
                    <a:pt x="183" y="400"/>
                  </a:cubicBezTo>
                  <a:cubicBezTo>
                    <a:pt x="183" y="400"/>
                    <a:pt x="183" y="400"/>
                    <a:pt x="183" y="400"/>
                  </a:cubicBezTo>
                  <a:cubicBezTo>
                    <a:pt x="183" y="400"/>
                    <a:pt x="183" y="400"/>
                    <a:pt x="183" y="400"/>
                  </a:cubicBezTo>
                  <a:cubicBezTo>
                    <a:pt x="183" y="400"/>
                    <a:pt x="184" y="399"/>
                    <a:pt x="184" y="399"/>
                  </a:cubicBezTo>
                  <a:cubicBezTo>
                    <a:pt x="184" y="399"/>
                    <a:pt x="184" y="400"/>
                    <a:pt x="184" y="400"/>
                  </a:cubicBezTo>
                  <a:cubicBezTo>
                    <a:pt x="184" y="400"/>
                    <a:pt x="184" y="399"/>
                    <a:pt x="184" y="399"/>
                  </a:cubicBezTo>
                  <a:cubicBezTo>
                    <a:pt x="185" y="399"/>
                    <a:pt x="185" y="399"/>
                    <a:pt x="185" y="399"/>
                  </a:cubicBezTo>
                  <a:cubicBezTo>
                    <a:pt x="185" y="399"/>
                    <a:pt x="185" y="399"/>
                    <a:pt x="185" y="399"/>
                  </a:cubicBezTo>
                  <a:cubicBezTo>
                    <a:pt x="185" y="399"/>
                    <a:pt x="186" y="399"/>
                    <a:pt x="186" y="399"/>
                  </a:cubicBezTo>
                  <a:cubicBezTo>
                    <a:pt x="186" y="399"/>
                    <a:pt x="186" y="399"/>
                    <a:pt x="186" y="399"/>
                  </a:cubicBezTo>
                  <a:cubicBezTo>
                    <a:pt x="186" y="399"/>
                    <a:pt x="186" y="399"/>
                    <a:pt x="186" y="399"/>
                  </a:cubicBezTo>
                  <a:cubicBezTo>
                    <a:pt x="186" y="399"/>
                    <a:pt x="186" y="399"/>
                    <a:pt x="187" y="399"/>
                  </a:cubicBezTo>
                  <a:cubicBezTo>
                    <a:pt x="187" y="399"/>
                    <a:pt x="187" y="399"/>
                    <a:pt x="187" y="399"/>
                  </a:cubicBezTo>
                  <a:cubicBezTo>
                    <a:pt x="187" y="399"/>
                    <a:pt x="187" y="400"/>
                    <a:pt x="187" y="400"/>
                  </a:cubicBezTo>
                  <a:cubicBezTo>
                    <a:pt x="188" y="400"/>
                    <a:pt x="188" y="399"/>
                    <a:pt x="188" y="399"/>
                  </a:cubicBezTo>
                  <a:cubicBezTo>
                    <a:pt x="188" y="399"/>
                    <a:pt x="188" y="399"/>
                    <a:pt x="188" y="399"/>
                  </a:cubicBezTo>
                  <a:cubicBezTo>
                    <a:pt x="188" y="399"/>
                    <a:pt x="188" y="399"/>
                    <a:pt x="188" y="399"/>
                  </a:cubicBezTo>
                  <a:cubicBezTo>
                    <a:pt x="188" y="399"/>
                    <a:pt x="189" y="399"/>
                    <a:pt x="189" y="399"/>
                  </a:cubicBezTo>
                  <a:cubicBezTo>
                    <a:pt x="189" y="399"/>
                    <a:pt x="189" y="399"/>
                    <a:pt x="189" y="399"/>
                  </a:cubicBezTo>
                  <a:cubicBezTo>
                    <a:pt x="189" y="399"/>
                    <a:pt x="189" y="399"/>
                    <a:pt x="190" y="399"/>
                  </a:cubicBezTo>
                  <a:cubicBezTo>
                    <a:pt x="190" y="399"/>
                    <a:pt x="190" y="399"/>
                    <a:pt x="190" y="399"/>
                  </a:cubicBezTo>
                  <a:cubicBezTo>
                    <a:pt x="190" y="399"/>
                    <a:pt x="190" y="399"/>
                    <a:pt x="190" y="399"/>
                  </a:cubicBezTo>
                  <a:cubicBezTo>
                    <a:pt x="190" y="399"/>
                    <a:pt x="191" y="399"/>
                    <a:pt x="191" y="399"/>
                  </a:cubicBezTo>
                  <a:cubicBezTo>
                    <a:pt x="191" y="399"/>
                    <a:pt x="191" y="399"/>
                    <a:pt x="191" y="399"/>
                  </a:cubicBezTo>
                  <a:cubicBezTo>
                    <a:pt x="191" y="399"/>
                    <a:pt x="191" y="399"/>
                    <a:pt x="191" y="399"/>
                  </a:cubicBezTo>
                  <a:cubicBezTo>
                    <a:pt x="191" y="399"/>
                    <a:pt x="192" y="399"/>
                    <a:pt x="192" y="399"/>
                  </a:cubicBezTo>
                  <a:cubicBezTo>
                    <a:pt x="192" y="399"/>
                    <a:pt x="192" y="398"/>
                    <a:pt x="192" y="399"/>
                  </a:cubicBezTo>
                  <a:cubicBezTo>
                    <a:pt x="192" y="399"/>
                    <a:pt x="192" y="399"/>
                    <a:pt x="192" y="399"/>
                  </a:cubicBezTo>
                  <a:cubicBezTo>
                    <a:pt x="193" y="399"/>
                    <a:pt x="193" y="399"/>
                    <a:pt x="193" y="399"/>
                  </a:cubicBezTo>
                  <a:cubicBezTo>
                    <a:pt x="193" y="399"/>
                    <a:pt x="193" y="399"/>
                    <a:pt x="193" y="399"/>
                  </a:cubicBezTo>
                  <a:cubicBezTo>
                    <a:pt x="193" y="399"/>
                    <a:pt x="194" y="399"/>
                    <a:pt x="194" y="399"/>
                  </a:cubicBezTo>
                  <a:cubicBezTo>
                    <a:pt x="194" y="399"/>
                    <a:pt x="194" y="399"/>
                    <a:pt x="194" y="399"/>
                  </a:cubicBezTo>
                  <a:cubicBezTo>
                    <a:pt x="194" y="399"/>
                    <a:pt x="194" y="399"/>
                    <a:pt x="194" y="399"/>
                  </a:cubicBezTo>
                  <a:cubicBezTo>
                    <a:pt x="194" y="399"/>
                    <a:pt x="194" y="399"/>
                    <a:pt x="195" y="399"/>
                  </a:cubicBezTo>
                  <a:cubicBezTo>
                    <a:pt x="195" y="399"/>
                    <a:pt x="195" y="399"/>
                    <a:pt x="195" y="399"/>
                  </a:cubicBezTo>
                  <a:cubicBezTo>
                    <a:pt x="195" y="399"/>
                    <a:pt x="195" y="398"/>
                    <a:pt x="195" y="398"/>
                  </a:cubicBezTo>
                  <a:cubicBezTo>
                    <a:pt x="196" y="398"/>
                    <a:pt x="196" y="399"/>
                    <a:pt x="196" y="399"/>
                  </a:cubicBezTo>
                  <a:cubicBezTo>
                    <a:pt x="196" y="399"/>
                    <a:pt x="196" y="399"/>
                    <a:pt x="196" y="399"/>
                  </a:cubicBezTo>
                  <a:cubicBezTo>
                    <a:pt x="196" y="399"/>
                    <a:pt x="196" y="398"/>
                    <a:pt x="196" y="399"/>
                  </a:cubicBezTo>
                  <a:cubicBezTo>
                    <a:pt x="196" y="399"/>
                    <a:pt x="197" y="399"/>
                    <a:pt x="197" y="399"/>
                  </a:cubicBezTo>
                  <a:cubicBezTo>
                    <a:pt x="197" y="399"/>
                    <a:pt x="197" y="399"/>
                    <a:pt x="197" y="399"/>
                  </a:cubicBezTo>
                  <a:cubicBezTo>
                    <a:pt x="197" y="399"/>
                    <a:pt x="197" y="398"/>
                    <a:pt x="198" y="398"/>
                  </a:cubicBezTo>
                  <a:cubicBezTo>
                    <a:pt x="198" y="398"/>
                    <a:pt x="198" y="399"/>
                    <a:pt x="198" y="399"/>
                  </a:cubicBezTo>
                  <a:cubicBezTo>
                    <a:pt x="198" y="399"/>
                    <a:pt x="198" y="399"/>
                    <a:pt x="198" y="399"/>
                  </a:cubicBezTo>
                  <a:cubicBezTo>
                    <a:pt x="198" y="399"/>
                    <a:pt x="199" y="399"/>
                    <a:pt x="199" y="399"/>
                  </a:cubicBezTo>
                  <a:cubicBezTo>
                    <a:pt x="199" y="399"/>
                    <a:pt x="199" y="398"/>
                    <a:pt x="199" y="398"/>
                  </a:cubicBezTo>
                  <a:cubicBezTo>
                    <a:pt x="199" y="398"/>
                    <a:pt x="199" y="398"/>
                    <a:pt x="199" y="398"/>
                  </a:cubicBezTo>
                  <a:cubicBezTo>
                    <a:pt x="199" y="398"/>
                    <a:pt x="200" y="399"/>
                    <a:pt x="200" y="399"/>
                  </a:cubicBezTo>
                  <a:cubicBezTo>
                    <a:pt x="200" y="399"/>
                    <a:pt x="200" y="398"/>
                    <a:pt x="200" y="398"/>
                  </a:cubicBezTo>
                  <a:cubicBezTo>
                    <a:pt x="200" y="398"/>
                    <a:pt x="200" y="399"/>
                    <a:pt x="200" y="399"/>
                  </a:cubicBezTo>
                  <a:cubicBezTo>
                    <a:pt x="201" y="399"/>
                    <a:pt x="201" y="398"/>
                    <a:pt x="201" y="398"/>
                  </a:cubicBezTo>
                  <a:cubicBezTo>
                    <a:pt x="201" y="398"/>
                    <a:pt x="201" y="399"/>
                    <a:pt x="201" y="399"/>
                  </a:cubicBezTo>
                  <a:cubicBezTo>
                    <a:pt x="201" y="398"/>
                    <a:pt x="202" y="398"/>
                    <a:pt x="202" y="398"/>
                  </a:cubicBezTo>
                  <a:cubicBezTo>
                    <a:pt x="202" y="398"/>
                    <a:pt x="202" y="398"/>
                    <a:pt x="202" y="398"/>
                  </a:cubicBezTo>
                  <a:cubicBezTo>
                    <a:pt x="202" y="398"/>
                    <a:pt x="202" y="399"/>
                    <a:pt x="202" y="399"/>
                  </a:cubicBezTo>
                  <a:cubicBezTo>
                    <a:pt x="202" y="399"/>
                    <a:pt x="202" y="398"/>
                    <a:pt x="203" y="398"/>
                  </a:cubicBezTo>
                  <a:cubicBezTo>
                    <a:pt x="203" y="398"/>
                    <a:pt x="203" y="398"/>
                    <a:pt x="203" y="398"/>
                  </a:cubicBezTo>
                  <a:cubicBezTo>
                    <a:pt x="203" y="398"/>
                    <a:pt x="203" y="398"/>
                    <a:pt x="203" y="398"/>
                  </a:cubicBezTo>
                  <a:cubicBezTo>
                    <a:pt x="204" y="398"/>
                    <a:pt x="204" y="398"/>
                    <a:pt x="204" y="398"/>
                  </a:cubicBezTo>
                  <a:cubicBezTo>
                    <a:pt x="204" y="398"/>
                    <a:pt x="204" y="398"/>
                    <a:pt x="204" y="398"/>
                  </a:cubicBezTo>
                  <a:cubicBezTo>
                    <a:pt x="204" y="398"/>
                    <a:pt x="204" y="398"/>
                    <a:pt x="204" y="398"/>
                  </a:cubicBezTo>
                  <a:cubicBezTo>
                    <a:pt x="205" y="398"/>
                    <a:pt x="205" y="398"/>
                    <a:pt x="205" y="398"/>
                  </a:cubicBezTo>
                  <a:cubicBezTo>
                    <a:pt x="205" y="398"/>
                    <a:pt x="205" y="398"/>
                    <a:pt x="205" y="398"/>
                  </a:cubicBezTo>
                  <a:cubicBezTo>
                    <a:pt x="205" y="398"/>
                    <a:pt x="205" y="398"/>
                    <a:pt x="206" y="398"/>
                  </a:cubicBezTo>
                  <a:cubicBezTo>
                    <a:pt x="206" y="398"/>
                    <a:pt x="206" y="398"/>
                    <a:pt x="206" y="398"/>
                  </a:cubicBezTo>
                  <a:cubicBezTo>
                    <a:pt x="206" y="398"/>
                    <a:pt x="206" y="398"/>
                    <a:pt x="206" y="399"/>
                  </a:cubicBezTo>
                  <a:cubicBezTo>
                    <a:pt x="206" y="399"/>
                    <a:pt x="207" y="399"/>
                    <a:pt x="207" y="399"/>
                  </a:cubicBezTo>
                  <a:cubicBezTo>
                    <a:pt x="207" y="398"/>
                    <a:pt x="207" y="398"/>
                    <a:pt x="207" y="398"/>
                  </a:cubicBezTo>
                  <a:cubicBezTo>
                    <a:pt x="207" y="398"/>
                    <a:pt x="207" y="398"/>
                    <a:pt x="207" y="398"/>
                  </a:cubicBezTo>
                  <a:cubicBezTo>
                    <a:pt x="207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9" y="398"/>
                  </a:cubicBezTo>
                  <a:cubicBezTo>
                    <a:pt x="209" y="398"/>
                    <a:pt x="209" y="398"/>
                    <a:pt x="209" y="398"/>
                  </a:cubicBezTo>
                  <a:cubicBezTo>
                    <a:pt x="209" y="398"/>
                    <a:pt x="209" y="398"/>
                    <a:pt x="209" y="398"/>
                  </a:cubicBezTo>
                  <a:cubicBezTo>
                    <a:pt x="209" y="398"/>
                    <a:pt x="209" y="398"/>
                    <a:pt x="209" y="398"/>
                  </a:cubicBezTo>
                  <a:cubicBezTo>
                    <a:pt x="210" y="398"/>
                    <a:pt x="210" y="398"/>
                    <a:pt x="210" y="398"/>
                  </a:cubicBezTo>
                  <a:cubicBezTo>
                    <a:pt x="210" y="398"/>
                    <a:pt x="210" y="398"/>
                    <a:pt x="210" y="398"/>
                  </a:cubicBezTo>
                  <a:cubicBezTo>
                    <a:pt x="210" y="398"/>
                    <a:pt x="211" y="398"/>
                    <a:pt x="211" y="398"/>
                  </a:cubicBezTo>
                  <a:cubicBezTo>
                    <a:pt x="211" y="398"/>
                    <a:pt x="211" y="398"/>
                    <a:pt x="211" y="398"/>
                  </a:cubicBezTo>
                  <a:cubicBezTo>
                    <a:pt x="211" y="398"/>
                    <a:pt x="211" y="398"/>
                    <a:pt x="211" y="398"/>
                  </a:cubicBezTo>
                  <a:cubicBezTo>
                    <a:pt x="212" y="398"/>
                    <a:pt x="212" y="397"/>
                    <a:pt x="212" y="397"/>
                  </a:cubicBezTo>
                  <a:cubicBezTo>
                    <a:pt x="212" y="397"/>
                    <a:pt x="212" y="398"/>
                    <a:pt x="212" y="398"/>
                  </a:cubicBezTo>
                  <a:cubicBezTo>
                    <a:pt x="212" y="398"/>
                    <a:pt x="212" y="398"/>
                    <a:pt x="212" y="398"/>
                  </a:cubicBezTo>
                  <a:cubicBezTo>
                    <a:pt x="213" y="398"/>
                    <a:pt x="213" y="398"/>
                    <a:pt x="213" y="398"/>
                  </a:cubicBezTo>
                  <a:cubicBezTo>
                    <a:pt x="213" y="398"/>
                    <a:pt x="213" y="398"/>
                    <a:pt x="213" y="398"/>
                  </a:cubicBezTo>
                  <a:cubicBezTo>
                    <a:pt x="213" y="398"/>
                    <a:pt x="213" y="397"/>
                    <a:pt x="214" y="397"/>
                  </a:cubicBezTo>
                  <a:cubicBezTo>
                    <a:pt x="214" y="397"/>
                    <a:pt x="214" y="398"/>
                    <a:pt x="214" y="398"/>
                  </a:cubicBezTo>
                  <a:cubicBezTo>
                    <a:pt x="214" y="398"/>
                    <a:pt x="214" y="398"/>
                    <a:pt x="214" y="398"/>
                  </a:cubicBezTo>
                  <a:cubicBezTo>
                    <a:pt x="215" y="398"/>
                    <a:pt x="215" y="398"/>
                    <a:pt x="215" y="398"/>
                  </a:cubicBezTo>
                  <a:cubicBezTo>
                    <a:pt x="215" y="398"/>
                    <a:pt x="215" y="398"/>
                    <a:pt x="215" y="398"/>
                  </a:cubicBezTo>
                  <a:cubicBezTo>
                    <a:pt x="215" y="398"/>
                    <a:pt x="215" y="398"/>
                    <a:pt x="215" y="398"/>
                  </a:cubicBezTo>
                  <a:cubicBezTo>
                    <a:pt x="215" y="398"/>
                    <a:pt x="216" y="398"/>
                    <a:pt x="216" y="398"/>
                  </a:cubicBezTo>
                  <a:cubicBezTo>
                    <a:pt x="216" y="398"/>
                    <a:pt x="216" y="398"/>
                    <a:pt x="216" y="397"/>
                  </a:cubicBezTo>
                  <a:cubicBezTo>
                    <a:pt x="216" y="397"/>
                    <a:pt x="216" y="397"/>
                    <a:pt x="217" y="398"/>
                  </a:cubicBezTo>
                  <a:cubicBezTo>
                    <a:pt x="217" y="398"/>
                    <a:pt x="217" y="398"/>
                    <a:pt x="217" y="398"/>
                  </a:cubicBezTo>
                  <a:cubicBezTo>
                    <a:pt x="217" y="398"/>
                    <a:pt x="217" y="398"/>
                    <a:pt x="217" y="397"/>
                  </a:cubicBezTo>
                  <a:cubicBezTo>
                    <a:pt x="217" y="397"/>
                    <a:pt x="217" y="398"/>
                    <a:pt x="217" y="398"/>
                  </a:cubicBezTo>
                  <a:cubicBezTo>
                    <a:pt x="218" y="398"/>
                    <a:pt x="218" y="398"/>
                    <a:pt x="218" y="398"/>
                  </a:cubicBezTo>
                  <a:cubicBezTo>
                    <a:pt x="218" y="398"/>
                    <a:pt x="218" y="398"/>
                    <a:pt x="218" y="398"/>
                  </a:cubicBezTo>
                  <a:cubicBezTo>
                    <a:pt x="218" y="398"/>
                    <a:pt x="219" y="398"/>
                    <a:pt x="219" y="398"/>
                  </a:cubicBezTo>
                  <a:cubicBezTo>
                    <a:pt x="219" y="398"/>
                    <a:pt x="219" y="398"/>
                    <a:pt x="219" y="398"/>
                  </a:cubicBezTo>
                  <a:cubicBezTo>
                    <a:pt x="219" y="398"/>
                    <a:pt x="219" y="398"/>
                    <a:pt x="219" y="398"/>
                  </a:cubicBezTo>
                  <a:cubicBezTo>
                    <a:pt x="220" y="398"/>
                    <a:pt x="220" y="397"/>
                    <a:pt x="220" y="397"/>
                  </a:cubicBezTo>
                  <a:cubicBezTo>
                    <a:pt x="220" y="397"/>
                    <a:pt x="220" y="398"/>
                    <a:pt x="220" y="398"/>
                  </a:cubicBezTo>
                  <a:cubicBezTo>
                    <a:pt x="220" y="398"/>
                    <a:pt x="220" y="398"/>
                    <a:pt x="220" y="398"/>
                  </a:cubicBezTo>
                  <a:cubicBezTo>
                    <a:pt x="221" y="398"/>
                    <a:pt x="221" y="398"/>
                    <a:pt x="221" y="398"/>
                  </a:cubicBezTo>
                  <a:cubicBezTo>
                    <a:pt x="221" y="398"/>
                    <a:pt x="221" y="398"/>
                    <a:pt x="221" y="398"/>
                  </a:cubicBezTo>
                  <a:cubicBezTo>
                    <a:pt x="221" y="398"/>
                    <a:pt x="221" y="398"/>
                    <a:pt x="222" y="397"/>
                  </a:cubicBezTo>
                  <a:cubicBezTo>
                    <a:pt x="222" y="397"/>
                    <a:pt x="222" y="398"/>
                    <a:pt x="222" y="398"/>
                  </a:cubicBezTo>
                  <a:cubicBezTo>
                    <a:pt x="222" y="398"/>
                    <a:pt x="222" y="397"/>
                    <a:pt x="222" y="397"/>
                  </a:cubicBezTo>
                  <a:cubicBezTo>
                    <a:pt x="223" y="397"/>
                    <a:pt x="223" y="398"/>
                    <a:pt x="223" y="398"/>
                  </a:cubicBezTo>
                  <a:cubicBezTo>
                    <a:pt x="223" y="398"/>
                    <a:pt x="223" y="397"/>
                    <a:pt x="223" y="397"/>
                  </a:cubicBezTo>
                  <a:cubicBezTo>
                    <a:pt x="223" y="397"/>
                    <a:pt x="223" y="398"/>
                    <a:pt x="223" y="398"/>
                  </a:cubicBezTo>
                  <a:cubicBezTo>
                    <a:pt x="223" y="398"/>
                    <a:pt x="224" y="397"/>
                    <a:pt x="224" y="397"/>
                  </a:cubicBezTo>
                  <a:cubicBezTo>
                    <a:pt x="224" y="397"/>
                    <a:pt x="224" y="397"/>
                    <a:pt x="224" y="397"/>
                  </a:cubicBezTo>
                  <a:cubicBezTo>
                    <a:pt x="224" y="397"/>
                    <a:pt x="224" y="398"/>
                    <a:pt x="225" y="398"/>
                  </a:cubicBezTo>
                  <a:cubicBezTo>
                    <a:pt x="225" y="398"/>
                    <a:pt x="225" y="398"/>
                    <a:pt x="225" y="398"/>
                  </a:cubicBezTo>
                  <a:cubicBezTo>
                    <a:pt x="225" y="398"/>
                    <a:pt x="225" y="397"/>
                    <a:pt x="225" y="397"/>
                  </a:cubicBezTo>
                  <a:cubicBezTo>
                    <a:pt x="225" y="397"/>
                    <a:pt x="225" y="397"/>
                    <a:pt x="225" y="397"/>
                  </a:cubicBezTo>
                  <a:cubicBezTo>
                    <a:pt x="226" y="397"/>
                    <a:pt x="226" y="397"/>
                    <a:pt x="226" y="397"/>
                  </a:cubicBezTo>
                  <a:cubicBezTo>
                    <a:pt x="226" y="397"/>
                    <a:pt x="226" y="397"/>
                    <a:pt x="226" y="397"/>
                  </a:cubicBezTo>
                  <a:cubicBezTo>
                    <a:pt x="226" y="397"/>
                    <a:pt x="227" y="397"/>
                    <a:pt x="227" y="397"/>
                  </a:cubicBezTo>
                  <a:cubicBezTo>
                    <a:pt x="227" y="397"/>
                    <a:pt x="227" y="397"/>
                    <a:pt x="227" y="397"/>
                  </a:cubicBezTo>
                  <a:cubicBezTo>
                    <a:pt x="227" y="397"/>
                    <a:pt x="227" y="397"/>
                    <a:pt x="227" y="397"/>
                  </a:cubicBezTo>
                  <a:cubicBezTo>
                    <a:pt x="228" y="397"/>
                    <a:pt x="228" y="397"/>
                    <a:pt x="228" y="397"/>
                  </a:cubicBezTo>
                  <a:cubicBezTo>
                    <a:pt x="228" y="397"/>
                    <a:pt x="228" y="397"/>
                    <a:pt x="228" y="397"/>
                  </a:cubicBezTo>
                  <a:cubicBezTo>
                    <a:pt x="228" y="397"/>
                    <a:pt x="228" y="396"/>
                    <a:pt x="228" y="396"/>
                  </a:cubicBezTo>
                  <a:cubicBezTo>
                    <a:pt x="229" y="397"/>
                    <a:pt x="229" y="397"/>
                    <a:pt x="229" y="398"/>
                  </a:cubicBezTo>
                  <a:cubicBezTo>
                    <a:pt x="229" y="398"/>
                    <a:pt x="229" y="397"/>
                    <a:pt x="229" y="397"/>
                  </a:cubicBezTo>
                  <a:cubicBezTo>
                    <a:pt x="229" y="397"/>
                    <a:pt x="229" y="398"/>
                    <a:pt x="230" y="398"/>
                  </a:cubicBezTo>
                  <a:cubicBezTo>
                    <a:pt x="230" y="398"/>
                    <a:pt x="230" y="397"/>
                    <a:pt x="230" y="397"/>
                  </a:cubicBezTo>
                  <a:cubicBezTo>
                    <a:pt x="230" y="397"/>
                    <a:pt x="230" y="397"/>
                    <a:pt x="230" y="397"/>
                  </a:cubicBezTo>
                  <a:cubicBezTo>
                    <a:pt x="231" y="397"/>
                    <a:pt x="231" y="397"/>
                    <a:pt x="231" y="397"/>
                  </a:cubicBezTo>
                  <a:cubicBezTo>
                    <a:pt x="231" y="397"/>
                    <a:pt x="231" y="398"/>
                    <a:pt x="231" y="397"/>
                  </a:cubicBezTo>
                  <a:cubicBezTo>
                    <a:pt x="231" y="397"/>
                    <a:pt x="231" y="397"/>
                    <a:pt x="231" y="397"/>
                  </a:cubicBezTo>
                  <a:cubicBezTo>
                    <a:pt x="232" y="397"/>
                    <a:pt x="232" y="397"/>
                    <a:pt x="232" y="397"/>
                  </a:cubicBezTo>
                  <a:cubicBezTo>
                    <a:pt x="232" y="397"/>
                    <a:pt x="232" y="398"/>
                    <a:pt x="232" y="397"/>
                  </a:cubicBezTo>
                  <a:cubicBezTo>
                    <a:pt x="232" y="397"/>
                    <a:pt x="232" y="397"/>
                    <a:pt x="233" y="397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97"/>
                    <a:pt x="233" y="397"/>
                    <a:pt x="234" y="397"/>
                  </a:cubicBezTo>
                  <a:cubicBezTo>
                    <a:pt x="234" y="397"/>
                    <a:pt x="234" y="397"/>
                    <a:pt x="234" y="397"/>
                  </a:cubicBezTo>
                  <a:cubicBezTo>
                    <a:pt x="234" y="397"/>
                    <a:pt x="234" y="397"/>
                    <a:pt x="234" y="397"/>
                  </a:cubicBezTo>
                  <a:cubicBezTo>
                    <a:pt x="234" y="397"/>
                    <a:pt x="235" y="397"/>
                    <a:pt x="235" y="396"/>
                  </a:cubicBezTo>
                  <a:cubicBezTo>
                    <a:pt x="235" y="396"/>
                    <a:pt x="235" y="396"/>
                    <a:pt x="235" y="396"/>
                  </a:cubicBezTo>
                  <a:cubicBezTo>
                    <a:pt x="235" y="396"/>
                    <a:pt x="235" y="396"/>
                    <a:pt x="236" y="396"/>
                  </a:cubicBezTo>
                  <a:cubicBezTo>
                    <a:pt x="236" y="396"/>
                    <a:pt x="236" y="397"/>
                    <a:pt x="236" y="397"/>
                  </a:cubicBezTo>
                  <a:cubicBezTo>
                    <a:pt x="236" y="397"/>
                    <a:pt x="236" y="397"/>
                    <a:pt x="236" y="397"/>
                  </a:cubicBezTo>
                  <a:cubicBezTo>
                    <a:pt x="236" y="397"/>
                    <a:pt x="236" y="397"/>
                    <a:pt x="236" y="397"/>
                  </a:cubicBezTo>
                  <a:cubicBezTo>
                    <a:pt x="237" y="397"/>
                    <a:pt x="237" y="397"/>
                    <a:pt x="237" y="397"/>
                  </a:cubicBezTo>
                  <a:cubicBezTo>
                    <a:pt x="237" y="397"/>
                    <a:pt x="237" y="396"/>
                    <a:pt x="237" y="396"/>
                  </a:cubicBezTo>
                  <a:cubicBezTo>
                    <a:pt x="237" y="396"/>
                    <a:pt x="238" y="396"/>
                    <a:pt x="238" y="396"/>
                  </a:cubicBezTo>
                  <a:cubicBezTo>
                    <a:pt x="238" y="396"/>
                    <a:pt x="238" y="396"/>
                    <a:pt x="238" y="396"/>
                  </a:cubicBezTo>
                  <a:cubicBezTo>
                    <a:pt x="238" y="396"/>
                    <a:pt x="238" y="396"/>
                    <a:pt x="238" y="396"/>
                  </a:cubicBezTo>
                  <a:cubicBezTo>
                    <a:pt x="238" y="396"/>
                    <a:pt x="238" y="396"/>
                    <a:pt x="239" y="396"/>
                  </a:cubicBezTo>
                  <a:cubicBezTo>
                    <a:pt x="239" y="396"/>
                    <a:pt x="239" y="396"/>
                    <a:pt x="239" y="396"/>
                  </a:cubicBezTo>
                  <a:cubicBezTo>
                    <a:pt x="239" y="396"/>
                    <a:pt x="239" y="396"/>
                    <a:pt x="239" y="396"/>
                  </a:cubicBezTo>
                  <a:cubicBezTo>
                    <a:pt x="240" y="396"/>
                    <a:pt x="240" y="396"/>
                    <a:pt x="240" y="396"/>
                  </a:cubicBezTo>
                  <a:cubicBezTo>
                    <a:pt x="240" y="396"/>
                    <a:pt x="240" y="396"/>
                    <a:pt x="240" y="396"/>
                  </a:cubicBezTo>
                  <a:cubicBezTo>
                    <a:pt x="240" y="396"/>
                    <a:pt x="240" y="396"/>
                    <a:pt x="241" y="396"/>
                  </a:cubicBezTo>
                  <a:cubicBezTo>
                    <a:pt x="241" y="396"/>
                    <a:pt x="241" y="396"/>
                    <a:pt x="241" y="396"/>
                  </a:cubicBezTo>
                  <a:cubicBezTo>
                    <a:pt x="241" y="396"/>
                    <a:pt x="241" y="396"/>
                    <a:pt x="241" y="396"/>
                  </a:cubicBezTo>
                  <a:cubicBezTo>
                    <a:pt x="241" y="396"/>
                    <a:pt x="241" y="396"/>
                    <a:pt x="242" y="396"/>
                  </a:cubicBezTo>
                  <a:cubicBezTo>
                    <a:pt x="242" y="396"/>
                    <a:pt x="242" y="396"/>
                    <a:pt x="242" y="396"/>
                  </a:cubicBezTo>
                  <a:cubicBezTo>
                    <a:pt x="242" y="396"/>
                    <a:pt x="242" y="396"/>
                    <a:pt x="242" y="396"/>
                  </a:cubicBezTo>
                  <a:cubicBezTo>
                    <a:pt x="242" y="396"/>
                    <a:pt x="243" y="396"/>
                    <a:pt x="243" y="396"/>
                  </a:cubicBezTo>
                  <a:cubicBezTo>
                    <a:pt x="243" y="396"/>
                    <a:pt x="243" y="396"/>
                    <a:pt x="243" y="396"/>
                  </a:cubicBezTo>
                  <a:cubicBezTo>
                    <a:pt x="243" y="396"/>
                    <a:pt x="243" y="396"/>
                    <a:pt x="244" y="396"/>
                  </a:cubicBezTo>
                  <a:cubicBezTo>
                    <a:pt x="244" y="396"/>
                    <a:pt x="244" y="396"/>
                    <a:pt x="244" y="396"/>
                  </a:cubicBezTo>
                  <a:cubicBezTo>
                    <a:pt x="244" y="396"/>
                    <a:pt x="244" y="396"/>
                    <a:pt x="244" y="396"/>
                  </a:cubicBezTo>
                  <a:cubicBezTo>
                    <a:pt x="244" y="396"/>
                    <a:pt x="244" y="396"/>
                    <a:pt x="244" y="396"/>
                  </a:cubicBezTo>
                  <a:cubicBezTo>
                    <a:pt x="245" y="396"/>
                    <a:pt x="245" y="396"/>
                    <a:pt x="245" y="396"/>
                  </a:cubicBezTo>
                  <a:cubicBezTo>
                    <a:pt x="245" y="396"/>
                    <a:pt x="245" y="396"/>
                    <a:pt x="245" y="396"/>
                  </a:cubicBezTo>
                  <a:cubicBezTo>
                    <a:pt x="245" y="396"/>
                    <a:pt x="246" y="396"/>
                    <a:pt x="246" y="396"/>
                  </a:cubicBezTo>
                  <a:cubicBezTo>
                    <a:pt x="246" y="396"/>
                    <a:pt x="246" y="396"/>
                    <a:pt x="246" y="396"/>
                  </a:cubicBezTo>
                  <a:cubicBezTo>
                    <a:pt x="246" y="396"/>
                    <a:pt x="246" y="397"/>
                    <a:pt x="246" y="396"/>
                  </a:cubicBezTo>
                  <a:cubicBezTo>
                    <a:pt x="246" y="396"/>
                    <a:pt x="246" y="395"/>
                    <a:pt x="247" y="395"/>
                  </a:cubicBezTo>
                  <a:cubicBezTo>
                    <a:pt x="247" y="395"/>
                    <a:pt x="247" y="396"/>
                    <a:pt x="247" y="396"/>
                  </a:cubicBezTo>
                  <a:cubicBezTo>
                    <a:pt x="247" y="396"/>
                    <a:pt x="247" y="396"/>
                    <a:pt x="247" y="396"/>
                  </a:cubicBezTo>
                  <a:cubicBezTo>
                    <a:pt x="248" y="396"/>
                    <a:pt x="248" y="396"/>
                    <a:pt x="248" y="396"/>
                  </a:cubicBezTo>
                  <a:cubicBezTo>
                    <a:pt x="248" y="396"/>
                    <a:pt x="248" y="396"/>
                    <a:pt x="248" y="396"/>
                  </a:cubicBezTo>
                  <a:cubicBezTo>
                    <a:pt x="248" y="396"/>
                    <a:pt x="248" y="396"/>
                    <a:pt x="249" y="396"/>
                  </a:cubicBezTo>
                  <a:cubicBezTo>
                    <a:pt x="249" y="396"/>
                    <a:pt x="249" y="396"/>
                    <a:pt x="249" y="396"/>
                  </a:cubicBezTo>
                  <a:cubicBezTo>
                    <a:pt x="249" y="395"/>
                    <a:pt x="249" y="396"/>
                    <a:pt x="249" y="396"/>
                  </a:cubicBezTo>
                  <a:cubicBezTo>
                    <a:pt x="249" y="396"/>
                    <a:pt x="249" y="395"/>
                    <a:pt x="250" y="395"/>
                  </a:cubicBezTo>
                  <a:cubicBezTo>
                    <a:pt x="250" y="395"/>
                    <a:pt x="250" y="395"/>
                    <a:pt x="250" y="395"/>
                  </a:cubicBezTo>
                  <a:cubicBezTo>
                    <a:pt x="250" y="395"/>
                    <a:pt x="250" y="396"/>
                    <a:pt x="250" y="396"/>
                  </a:cubicBezTo>
                  <a:cubicBezTo>
                    <a:pt x="250" y="396"/>
                    <a:pt x="251" y="396"/>
                    <a:pt x="251" y="396"/>
                  </a:cubicBezTo>
                  <a:cubicBezTo>
                    <a:pt x="251" y="396"/>
                    <a:pt x="251" y="396"/>
                    <a:pt x="251" y="396"/>
                  </a:cubicBezTo>
                  <a:cubicBezTo>
                    <a:pt x="251" y="396"/>
                    <a:pt x="251" y="396"/>
                    <a:pt x="252" y="396"/>
                  </a:cubicBezTo>
                  <a:cubicBezTo>
                    <a:pt x="252" y="396"/>
                    <a:pt x="252" y="395"/>
                    <a:pt x="252" y="395"/>
                  </a:cubicBezTo>
                  <a:cubicBezTo>
                    <a:pt x="252" y="395"/>
                    <a:pt x="252" y="395"/>
                    <a:pt x="252" y="396"/>
                  </a:cubicBezTo>
                  <a:cubicBezTo>
                    <a:pt x="252" y="396"/>
                    <a:pt x="252" y="395"/>
                    <a:pt x="252" y="395"/>
                  </a:cubicBezTo>
                  <a:cubicBezTo>
                    <a:pt x="253" y="395"/>
                    <a:pt x="253" y="395"/>
                    <a:pt x="253" y="395"/>
                  </a:cubicBezTo>
                  <a:cubicBezTo>
                    <a:pt x="253" y="395"/>
                    <a:pt x="253" y="395"/>
                    <a:pt x="253" y="395"/>
                  </a:cubicBezTo>
                  <a:cubicBezTo>
                    <a:pt x="253" y="395"/>
                    <a:pt x="254" y="395"/>
                    <a:pt x="254" y="395"/>
                  </a:cubicBezTo>
                  <a:cubicBezTo>
                    <a:pt x="254" y="395"/>
                    <a:pt x="254" y="395"/>
                    <a:pt x="254" y="395"/>
                  </a:cubicBezTo>
                  <a:cubicBezTo>
                    <a:pt x="254" y="395"/>
                    <a:pt x="254" y="395"/>
                    <a:pt x="254" y="395"/>
                  </a:cubicBezTo>
                  <a:cubicBezTo>
                    <a:pt x="254" y="395"/>
                    <a:pt x="254" y="395"/>
                    <a:pt x="255" y="395"/>
                  </a:cubicBezTo>
                  <a:cubicBezTo>
                    <a:pt x="255" y="395"/>
                    <a:pt x="255" y="395"/>
                    <a:pt x="255" y="395"/>
                  </a:cubicBezTo>
                  <a:cubicBezTo>
                    <a:pt x="255" y="395"/>
                    <a:pt x="255" y="395"/>
                    <a:pt x="255" y="395"/>
                  </a:cubicBezTo>
                  <a:cubicBezTo>
                    <a:pt x="256" y="395"/>
                    <a:pt x="256" y="395"/>
                    <a:pt x="256" y="395"/>
                  </a:cubicBezTo>
                  <a:cubicBezTo>
                    <a:pt x="256" y="395"/>
                    <a:pt x="256" y="395"/>
                    <a:pt x="256" y="395"/>
                  </a:cubicBezTo>
                  <a:cubicBezTo>
                    <a:pt x="256" y="395"/>
                    <a:pt x="256" y="394"/>
                    <a:pt x="257" y="394"/>
                  </a:cubicBezTo>
                  <a:cubicBezTo>
                    <a:pt x="257" y="394"/>
                    <a:pt x="257" y="395"/>
                    <a:pt x="257" y="395"/>
                  </a:cubicBezTo>
                  <a:cubicBezTo>
                    <a:pt x="257" y="396"/>
                    <a:pt x="257" y="395"/>
                    <a:pt x="257" y="395"/>
                  </a:cubicBezTo>
                  <a:cubicBezTo>
                    <a:pt x="257" y="395"/>
                    <a:pt x="257" y="395"/>
                    <a:pt x="258" y="395"/>
                  </a:cubicBezTo>
                  <a:cubicBezTo>
                    <a:pt x="258" y="394"/>
                    <a:pt x="258" y="395"/>
                    <a:pt x="258" y="395"/>
                  </a:cubicBezTo>
                  <a:cubicBezTo>
                    <a:pt x="258" y="395"/>
                    <a:pt x="258" y="395"/>
                    <a:pt x="258" y="395"/>
                  </a:cubicBezTo>
                  <a:cubicBezTo>
                    <a:pt x="258" y="395"/>
                    <a:pt x="259" y="395"/>
                    <a:pt x="259" y="395"/>
                  </a:cubicBezTo>
                  <a:cubicBezTo>
                    <a:pt x="259" y="395"/>
                    <a:pt x="259" y="394"/>
                    <a:pt x="259" y="395"/>
                  </a:cubicBezTo>
                  <a:cubicBezTo>
                    <a:pt x="259" y="395"/>
                    <a:pt x="259" y="395"/>
                    <a:pt x="260" y="395"/>
                  </a:cubicBezTo>
                  <a:cubicBezTo>
                    <a:pt x="260" y="395"/>
                    <a:pt x="260" y="394"/>
                    <a:pt x="260" y="394"/>
                  </a:cubicBezTo>
                  <a:cubicBezTo>
                    <a:pt x="260" y="394"/>
                    <a:pt x="260" y="395"/>
                    <a:pt x="260" y="395"/>
                  </a:cubicBezTo>
                  <a:cubicBezTo>
                    <a:pt x="260" y="395"/>
                    <a:pt x="260" y="395"/>
                    <a:pt x="261" y="395"/>
                  </a:cubicBezTo>
                  <a:cubicBezTo>
                    <a:pt x="261" y="395"/>
                    <a:pt x="261" y="395"/>
                    <a:pt x="261" y="395"/>
                  </a:cubicBezTo>
                  <a:cubicBezTo>
                    <a:pt x="261" y="395"/>
                    <a:pt x="261" y="395"/>
                    <a:pt x="261" y="395"/>
                  </a:cubicBezTo>
                  <a:cubicBezTo>
                    <a:pt x="261" y="395"/>
                    <a:pt x="262" y="394"/>
                    <a:pt x="262" y="394"/>
                  </a:cubicBezTo>
                  <a:cubicBezTo>
                    <a:pt x="262" y="394"/>
                    <a:pt x="262" y="395"/>
                    <a:pt x="262" y="395"/>
                  </a:cubicBezTo>
                  <a:cubicBezTo>
                    <a:pt x="262" y="395"/>
                    <a:pt x="262" y="394"/>
                    <a:pt x="262" y="394"/>
                  </a:cubicBezTo>
                  <a:cubicBezTo>
                    <a:pt x="262" y="394"/>
                    <a:pt x="263" y="395"/>
                    <a:pt x="263" y="395"/>
                  </a:cubicBezTo>
                  <a:cubicBezTo>
                    <a:pt x="263" y="395"/>
                    <a:pt x="263" y="395"/>
                    <a:pt x="263" y="395"/>
                  </a:cubicBezTo>
                  <a:cubicBezTo>
                    <a:pt x="263" y="395"/>
                    <a:pt x="263" y="394"/>
                    <a:pt x="263" y="394"/>
                  </a:cubicBezTo>
                  <a:cubicBezTo>
                    <a:pt x="264" y="394"/>
                    <a:pt x="264" y="394"/>
                    <a:pt x="264" y="394"/>
                  </a:cubicBezTo>
                  <a:cubicBezTo>
                    <a:pt x="264" y="394"/>
                    <a:pt x="264" y="395"/>
                    <a:pt x="264" y="395"/>
                  </a:cubicBezTo>
                  <a:cubicBezTo>
                    <a:pt x="264" y="395"/>
                    <a:pt x="265" y="394"/>
                    <a:pt x="265" y="394"/>
                  </a:cubicBezTo>
                  <a:cubicBezTo>
                    <a:pt x="265" y="394"/>
                    <a:pt x="265" y="394"/>
                    <a:pt x="265" y="394"/>
                  </a:cubicBezTo>
                  <a:cubicBezTo>
                    <a:pt x="265" y="394"/>
                    <a:pt x="265" y="394"/>
                    <a:pt x="265" y="394"/>
                  </a:cubicBezTo>
                  <a:cubicBezTo>
                    <a:pt x="265" y="394"/>
                    <a:pt x="265" y="394"/>
                    <a:pt x="266" y="394"/>
                  </a:cubicBezTo>
                  <a:cubicBezTo>
                    <a:pt x="266" y="395"/>
                    <a:pt x="266" y="394"/>
                    <a:pt x="266" y="394"/>
                  </a:cubicBezTo>
                  <a:cubicBezTo>
                    <a:pt x="266" y="394"/>
                    <a:pt x="266" y="394"/>
                    <a:pt x="266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7" y="394"/>
                    <a:pt x="268" y="394"/>
                    <a:pt x="268" y="394"/>
                  </a:cubicBezTo>
                  <a:cubicBezTo>
                    <a:pt x="268" y="395"/>
                    <a:pt x="268" y="394"/>
                    <a:pt x="268" y="394"/>
                  </a:cubicBezTo>
                  <a:cubicBezTo>
                    <a:pt x="268" y="394"/>
                    <a:pt x="268" y="394"/>
                    <a:pt x="269" y="394"/>
                  </a:cubicBezTo>
                  <a:cubicBezTo>
                    <a:pt x="269" y="394"/>
                    <a:pt x="269" y="394"/>
                    <a:pt x="269" y="394"/>
                  </a:cubicBezTo>
                  <a:cubicBezTo>
                    <a:pt x="269" y="394"/>
                    <a:pt x="269" y="394"/>
                    <a:pt x="269" y="394"/>
                  </a:cubicBezTo>
                  <a:cubicBezTo>
                    <a:pt x="269" y="394"/>
                    <a:pt x="270" y="394"/>
                    <a:pt x="270" y="394"/>
                  </a:cubicBezTo>
                  <a:cubicBezTo>
                    <a:pt x="270" y="394"/>
                    <a:pt x="270" y="394"/>
                    <a:pt x="270" y="394"/>
                  </a:cubicBezTo>
                  <a:cubicBezTo>
                    <a:pt x="270" y="394"/>
                    <a:pt x="270" y="394"/>
                    <a:pt x="270" y="394"/>
                  </a:cubicBezTo>
                  <a:cubicBezTo>
                    <a:pt x="270" y="393"/>
                    <a:pt x="271" y="394"/>
                    <a:pt x="271" y="394"/>
                  </a:cubicBezTo>
                  <a:cubicBezTo>
                    <a:pt x="271" y="394"/>
                    <a:pt x="271" y="394"/>
                    <a:pt x="271" y="394"/>
                  </a:cubicBezTo>
                  <a:cubicBezTo>
                    <a:pt x="271" y="394"/>
                    <a:pt x="271" y="394"/>
                    <a:pt x="271" y="394"/>
                  </a:cubicBezTo>
                  <a:cubicBezTo>
                    <a:pt x="272" y="394"/>
                    <a:pt x="272" y="394"/>
                    <a:pt x="272" y="394"/>
                  </a:cubicBezTo>
                  <a:cubicBezTo>
                    <a:pt x="272" y="394"/>
                    <a:pt x="272" y="394"/>
                    <a:pt x="272" y="394"/>
                  </a:cubicBezTo>
                  <a:cubicBezTo>
                    <a:pt x="272" y="394"/>
                    <a:pt x="273" y="394"/>
                    <a:pt x="273" y="394"/>
                  </a:cubicBezTo>
                  <a:cubicBezTo>
                    <a:pt x="273" y="394"/>
                    <a:pt x="273" y="394"/>
                    <a:pt x="273" y="394"/>
                  </a:cubicBezTo>
                  <a:cubicBezTo>
                    <a:pt x="273" y="394"/>
                    <a:pt x="273" y="394"/>
                    <a:pt x="273" y="394"/>
                  </a:cubicBezTo>
                  <a:cubicBezTo>
                    <a:pt x="273" y="394"/>
                    <a:pt x="273" y="394"/>
                    <a:pt x="274" y="394"/>
                  </a:cubicBezTo>
                  <a:cubicBezTo>
                    <a:pt x="274" y="394"/>
                    <a:pt x="274" y="394"/>
                    <a:pt x="274" y="394"/>
                  </a:cubicBezTo>
                  <a:cubicBezTo>
                    <a:pt x="274" y="394"/>
                    <a:pt x="274" y="393"/>
                    <a:pt x="274" y="393"/>
                  </a:cubicBezTo>
                  <a:cubicBezTo>
                    <a:pt x="275" y="393"/>
                    <a:pt x="275" y="394"/>
                    <a:pt x="275" y="394"/>
                  </a:cubicBezTo>
                  <a:cubicBezTo>
                    <a:pt x="275" y="394"/>
                    <a:pt x="275" y="393"/>
                    <a:pt x="275" y="393"/>
                  </a:cubicBezTo>
                  <a:cubicBezTo>
                    <a:pt x="275" y="393"/>
                    <a:pt x="275" y="394"/>
                    <a:pt x="275" y="394"/>
                  </a:cubicBezTo>
                  <a:cubicBezTo>
                    <a:pt x="275" y="394"/>
                    <a:pt x="276" y="394"/>
                    <a:pt x="276" y="394"/>
                  </a:cubicBezTo>
                  <a:cubicBezTo>
                    <a:pt x="276" y="393"/>
                    <a:pt x="276" y="393"/>
                    <a:pt x="276" y="393"/>
                  </a:cubicBezTo>
                  <a:cubicBezTo>
                    <a:pt x="276" y="393"/>
                    <a:pt x="276" y="393"/>
                    <a:pt x="277" y="393"/>
                  </a:cubicBezTo>
                  <a:cubicBezTo>
                    <a:pt x="277" y="393"/>
                    <a:pt x="277" y="393"/>
                    <a:pt x="277" y="393"/>
                  </a:cubicBezTo>
                  <a:cubicBezTo>
                    <a:pt x="277" y="393"/>
                    <a:pt x="277" y="393"/>
                    <a:pt x="277" y="393"/>
                  </a:cubicBezTo>
                  <a:cubicBezTo>
                    <a:pt x="277" y="393"/>
                    <a:pt x="278" y="393"/>
                    <a:pt x="278" y="393"/>
                  </a:cubicBezTo>
                  <a:cubicBezTo>
                    <a:pt x="278" y="393"/>
                    <a:pt x="278" y="393"/>
                    <a:pt x="278" y="393"/>
                  </a:cubicBezTo>
                  <a:cubicBezTo>
                    <a:pt x="278" y="393"/>
                    <a:pt x="278" y="393"/>
                    <a:pt x="278" y="393"/>
                  </a:cubicBezTo>
                  <a:cubicBezTo>
                    <a:pt x="278" y="393"/>
                    <a:pt x="279" y="394"/>
                    <a:pt x="279" y="394"/>
                  </a:cubicBezTo>
                  <a:cubicBezTo>
                    <a:pt x="279" y="394"/>
                    <a:pt x="279" y="393"/>
                    <a:pt x="279" y="393"/>
                  </a:cubicBezTo>
                  <a:cubicBezTo>
                    <a:pt x="279" y="393"/>
                    <a:pt x="279" y="393"/>
                    <a:pt x="279" y="393"/>
                  </a:cubicBezTo>
                  <a:cubicBezTo>
                    <a:pt x="280" y="393"/>
                    <a:pt x="280" y="393"/>
                    <a:pt x="280" y="393"/>
                  </a:cubicBezTo>
                  <a:cubicBezTo>
                    <a:pt x="280" y="393"/>
                    <a:pt x="280" y="393"/>
                    <a:pt x="280" y="393"/>
                  </a:cubicBezTo>
                  <a:cubicBezTo>
                    <a:pt x="280" y="393"/>
                    <a:pt x="281" y="393"/>
                    <a:pt x="281" y="393"/>
                  </a:cubicBezTo>
                  <a:cubicBezTo>
                    <a:pt x="281" y="393"/>
                    <a:pt x="281" y="393"/>
                    <a:pt x="281" y="393"/>
                  </a:cubicBezTo>
                  <a:cubicBezTo>
                    <a:pt x="281" y="393"/>
                    <a:pt x="281" y="393"/>
                    <a:pt x="281" y="393"/>
                  </a:cubicBezTo>
                  <a:cubicBezTo>
                    <a:pt x="281" y="393"/>
                    <a:pt x="281" y="393"/>
                    <a:pt x="282" y="393"/>
                  </a:cubicBezTo>
                  <a:cubicBezTo>
                    <a:pt x="282" y="393"/>
                    <a:pt x="282" y="393"/>
                    <a:pt x="282" y="393"/>
                  </a:cubicBezTo>
                  <a:cubicBezTo>
                    <a:pt x="282" y="393"/>
                    <a:pt x="282" y="393"/>
                    <a:pt x="282" y="393"/>
                  </a:cubicBezTo>
                  <a:cubicBezTo>
                    <a:pt x="283" y="393"/>
                    <a:pt x="283" y="393"/>
                    <a:pt x="283" y="393"/>
                  </a:cubicBezTo>
                  <a:cubicBezTo>
                    <a:pt x="283" y="393"/>
                    <a:pt x="283" y="393"/>
                    <a:pt x="283" y="393"/>
                  </a:cubicBezTo>
                  <a:cubicBezTo>
                    <a:pt x="283" y="393"/>
                    <a:pt x="283" y="393"/>
                    <a:pt x="283" y="393"/>
                  </a:cubicBezTo>
                  <a:cubicBezTo>
                    <a:pt x="284" y="393"/>
                    <a:pt x="284" y="392"/>
                    <a:pt x="284" y="392"/>
                  </a:cubicBezTo>
                  <a:cubicBezTo>
                    <a:pt x="284" y="393"/>
                    <a:pt x="284" y="393"/>
                    <a:pt x="284" y="393"/>
                  </a:cubicBezTo>
                  <a:cubicBezTo>
                    <a:pt x="284" y="393"/>
                    <a:pt x="284" y="392"/>
                    <a:pt x="285" y="392"/>
                  </a:cubicBezTo>
                  <a:cubicBezTo>
                    <a:pt x="285" y="392"/>
                    <a:pt x="285" y="392"/>
                    <a:pt x="285" y="392"/>
                  </a:cubicBezTo>
                  <a:cubicBezTo>
                    <a:pt x="285" y="392"/>
                    <a:pt x="285" y="392"/>
                    <a:pt x="285" y="392"/>
                  </a:cubicBezTo>
                  <a:cubicBezTo>
                    <a:pt x="285" y="393"/>
                    <a:pt x="286" y="393"/>
                    <a:pt x="286" y="393"/>
                  </a:cubicBezTo>
                  <a:cubicBezTo>
                    <a:pt x="286" y="393"/>
                    <a:pt x="286" y="393"/>
                    <a:pt x="286" y="393"/>
                  </a:cubicBezTo>
                  <a:cubicBezTo>
                    <a:pt x="286" y="393"/>
                    <a:pt x="286" y="393"/>
                    <a:pt x="286" y="393"/>
                  </a:cubicBezTo>
                  <a:cubicBezTo>
                    <a:pt x="286" y="393"/>
                    <a:pt x="287" y="393"/>
                    <a:pt x="287" y="392"/>
                  </a:cubicBezTo>
                  <a:cubicBezTo>
                    <a:pt x="287" y="392"/>
                    <a:pt x="287" y="392"/>
                    <a:pt x="287" y="392"/>
                  </a:cubicBezTo>
                  <a:cubicBezTo>
                    <a:pt x="287" y="392"/>
                    <a:pt x="287" y="393"/>
                    <a:pt x="288" y="393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88" y="393"/>
                    <a:pt x="288" y="392"/>
                    <a:pt x="288" y="392"/>
                  </a:cubicBezTo>
                  <a:cubicBezTo>
                    <a:pt x="288" y="393"/>
                    <a:pt x="289" y="393"/>
                    <a:pt x="289" y="393"/>
                  </a:cubicBezTo>
                  <a:cubicBezTo>
                    <a:pt x="289" y="393"/>
                    <a:pt x="289" y="392"/>
                    <a:pt x="289" y="392"/>
                  </a:cubicBezTo>
                  <a:cubicBezTo>
                    <a:pt x="289" y="392"/>
                    <a:pt x="289" y="392"/>
                    <a:pt x="289" y="392"/>
                  </a:cubicBezTo>
                  <a:cubicBezTo>
                    <a:pt x="289" y="393"/>
                    <a:pt x="290" y="393"/>
                    <a:pt x="290" y="393"/>
                  </a:cubicBezTo>
                  <a:cubicBezTo>
                    <a:pt x="290" y="393"/>
                    <a:pt x="290" y="393"/>
                    <a:pt x="290" y="392"/>
                  </a:cubicBezTo>
                  <a:cubicBezTo>
                    <a:pt x="290" y="392"/>
                    <a:pt x="290" y="392"/>
                    <a:pt x="290" y="392"/>
                  </a:cubicBezTo>
                  <a:cubicBezTo>
                    <a:pt x="291" y="392"/>
                    <a:pt x="291" y="392"/>
                    <a:pt x="291" y="392"/>
                  </a:cubicBezTo>
                  <a:cubicBezTo>
                    <a:pt x="291" y="392"/>
                    <a:pt x="291" y="392"/>
                    <a:pt x="291" y="392"/>
                  </a:cubicBezTo>
                  <a:cubicBezTo>
                    <a:pt x="291" y="392"/>
                    <a:pt x="291" y="392"/>
                    <a:pt x="291" y="392"/>
                  </a:cubicBezTo>
                  <a:cubicBezTo>
                    <a:pt x="292" y="392"/>
                    <a:pt x="292" y="392"/>
                    <a:pt x="292" y="392"/>
                  </a:cubicBezTo>
                  <a:cubicBezTo>
                    <a:pt x="292" y="392"/>
                    <a:pt x="292" y="392"/>
                    <a:pt x="292" y="392"/>
                  </a:cubicBezTo>
                  <a:cubicBezTo>
                    <a:pt x="292" y="392"/>
                    <a:pt x="292" y="392"/>
                    <a:pt x="293" y="392"/>
                  </a:cubicBezTo>
                  <a:cubicBezTo>
                    <a:pt x="293" y="392"/>
                    <a:pt x="293" y="392"/>
                    <a:pt x="293" y="392"/>
                  </a:cubicBezTo>
                  <a:cubicBezTo>
                    <a:pt x="293" y="392"/>
                    <a:pt x="293" y="392"/>
                    <a:pt x="293" y="392"/>
                  </a:cubicBezTo>
                  <a:cubicBezTo>
                    <a:pt x="294" y="392"/>
                    <a:pt x="294" y="393"/>
                    <a:pt x="294" y="392"/>
                  </a:cubicBezTo>
                  <a:cubicBezTo>
                    <a:pt x="294" y="392"/>
                    <a:pt x="294" y="392"/>
                    <a:pt x="294" y="392"/>
                  </a:cubicBezTo>
                  <a:cubicBezTo>
                    <a:pt x="294" y="392"/>
                    <a:pt x="294" y="392"/>
                    <a:pt x="294" y="392"/>
                  </a:cubicBezTo>
                  <a:cubicBezTo>
                    <a:pt x="294" y="392"/>
                    <a:pt x="295" y="392"/>
                    <a:pt x="295" y="392"/>
                  </a:cubicBezTo>
                  <a:cubicBezTo>
                    <a:pt x="295" y="392"/>
                    <a:pt x="295" y="392"/>
                    <a:pt x="295" y="392"/>
                  </a:cubicBezTo>
                  <a:cubicBezTo>
                    <a:pt x="295" y="392"/>
                    <a:pt x="295" y="392"/>
                    <a:pt x="296" y="392"/>
                  </a:cubicBezTo>
                  <a:cubicBezTo>
                    <a:pt x="296" y="392"/>
                    <a:pt x="296" y="392"/>
                    <a:pt x="296" y="392"/>
                  </a:cubicBezTo>
                  <a:cubicBezTo>
                    <a:pt x="296" y="392"/>
                    <a:pt x="296" y="392"/>
                    <a:pt x="296" y="392"/>
                  </a:cubicBezTo>
                  <a:cubicBezTo>
                    <a:pt x="296" y="392"/>
                    <a:pt x="296" y="392"/>
                    <a:pt x="296" y="392"/>
                  </a:cubicBezTo>
                  <a:cubicBezTo>
                    <a:pt x="297" y="392"/>
                    <a:pt x="297" y="392"/>
                    <a:pt x="297" y="392"/>
                  </a:cubicBezTo>
                  <a:cubicBezTo>
                    <a:pt x="297" y="392"/>
                    <a:pt x="297" y="392"/>
                    <a:pt x="297" y="392"/>
                  </a:cubicBezTo>
                  <a:cubicBezTo>
                    <a:pt x="297" y="392"/>
                    <a:pt x="298" y="391"/>
                    <a:pt x="298" y="391"/>
                  </a:cubicBezTo>
                  <a:cubicBezTo>
                    <a:pt x="298" y="391"/>
                    <a:pt x="298" y="392"/>
                    <a:pt x="298" y="392"/>
                  </a:cubicBezTo>
                  <a:cubicBezTo>
                    <a:pt x="298" y="392"/>
                    <a:pt x="298" y="392"/>
                    <a:pt x="298" y="392"/>
                  </a:cubicBezTo>
                  <a:cubicBezTo>
                    <a:pt x="299" y="392"/>
                    <a:pt x="299" y="392"/>
                    <a:pt x="299" y="392"/>
                  </a:cubicBezTo>
                  <a:cubicBezTo>
                    <a:pt x="299" y="392"/>
                    <a:pt x="299" y="392"/>
                    <a:pt x="299" y="392"/>
                  </a:cubicBezTo>
                  <a:cubicBezTo>
                    <a:pt x="299" y="392"/>
                    <a:pt x="299" y="392"/>
                    <a:pt x="299" y="392"/>
                  </a:cubicBezTo>
                  <a:cubicBezTo>
                    <a:pt x="300" y="392"/>
                    <a:pt x="300" y="392"/>
                    <a:pt x="300" y="392"/>
                  </a:cubicBezTo>
                  <a:cubicBezTo>
                    <a:pt x="300" y="392"/>
                    <a:pt x="300" y="392"/>
                    <a:pt x="300" y="392"/>
                  </a:cubicBezTo>
                  <a:cubicBezTo>
                    <a:pt x="300" y="392"/>
                    <a:pt x="300" y="391"/>
                    <a:pt x="301" y="391"/>
                  </a:cubicBezTo>
                  <a:cubicBezTo>
                    <a:pt x="301" y="391"/>
                    <a:pt x="301" y="392"/>
                    <a:pt x="301" y="392"/>
                  </a:cubicBezTo>
                  <a:cubicBezTo>
                    <a:pt x="301" y="392"/>
                    <a:pt x="301" y="391"/>
                    <a:pt x="301" y="391"/>
                  </a:cubicBezTo>
                  <a:cubicBezTo>
                    <a:pt x="302" y="391"/>
                    <a:pt x="302" y="392"/>
                    <a:pt x="302" y="392"/>
                  </a:cubicBezTo>
                  <a:cubicBezTo>
                    <a:pt x="302" y="392"/>
                    <a:pt x="302" y="391"/>
                    <a:pt x="302" y="391"/>
                  </a:cubicBezTo>
                  <a:cubicBezTo>
                    <a:pt x="302" y="391"/>
                    <a:pt x="302" y="391"/>
                    <a:pt x="302" y="391"/>
                  </a:cubicBezTo>
                  <a:cubicBezTo>
                    <a:pt x="302" y="391"/>
                    <a:pt x="303" y="391"/>
                    <a:pt x="303" y="391"/>
                  </a:cubicBezTo>
                  <a:cubicBezTo>
                    <a:pt x="303" y="391"/>
                    <a:pt x="303" y="391"/>
                    <a:pt x="303" y="391"/>
                  </a:cubicBezTo>
                  <a:cubicBezTo>
                    <a:pt x="303" y="391"/>
                    <a:pt x="303" y="391"/>
                    <a:pt x="304" y="391"/>
                  </a:cubicBezTo>
                  <a:cubicBezTo>
                    <a:pt x="304" y="391"/>
                    <a:pt x="304" y="392"/>
                    <a:pt x="304" y="392"/>
                  </a:cubicBezTo>
                  <a:cubicBezTo>
                    <a:pt x="304" y="392"/>
                    <a:pt x="304" y="391"/>
                    <a:pt x="304" y="391"/>
                  </a:cubicBezTo>
                  <a:cubicBezTo>
                    <a:pt x="304" y="391"/>
                    <a:pt x="304" y="391"/>
                    <a:pt x="304" y="391"/>
                  </a:cubicBezTo>
                  <a:cubicBezTo>
                    <a:pt x="305" y="391"/>
                    <a:pt x="305" y="391"/>
                    <a:pt x="305" y="391"/>
                  </a:cubicBezTo>
                  <a:cubicBezTo>
                    <a:pt x="305" y="391"/>
                    <a:pt x="305" y="391"/>
                    <a:pt x="305" y="391"/>
                  </a:cubicBezTo>
                  <a:cubicBezTo>
                    <a:pt x="305" y="391"/>
                    <a:pt x="306" y="391"/>
                    <a:pt x="306" y="391"/>
                  </a:cubicBezTo>
                  <a:cubicBezTo>
                    <a:pt x="306" y="391"/>
                    <a:pt x="306" y="391"/>
                    <a:pt x="306" y="391"/>
                  </a:cubicBezTo>
                  <a:cubicBezTo>
                    <a:pt x="306" y="391"/>
                    <a:pt x="306" y="391"/>
                    <a:pt x="306" y="391"/>
                  </a:cubicBezTo>
                  <a:cubicBezTo>
                    <a:pt x="307" y="391"/>
                    <a:pt x="307" y="391"/>
                    <a:pt x="307" y="391"/>
                  </a:cubicBezTo>
                  <a:cubicBezTo>
                    <a:pt x="307" y="391"/>
                    <a:pt x="307" y="391"/>
                    <a:pt x="307" y="391"/>
                  </a:cubicBezTo>
                  <a:cubicBezTo>
                    <a:pt x="307" y="391"/>
                    <a:pt x="307" y="391"/>
                    <a:pt x="307" y="391"/>
                  </a:cubicBezTo>
                  <a:cubicBezTo>
                    <a:pt x="308" y="391"/>
                    <a:pt x="308" y="391"/>
                    <a:pt x="308" y="391"/>
                  </a:cubicBezTo>
                  <a:cubicBezTo>
                    <a:pt x="308" y="391"/>
                    <a:pt x="308" y="391"/>
                    <a:pt x="308" y="391"/>
                  </a:cubicBezTo>
                  <a:cubicBezTo>
                    <a:pt x="308" y="391"/>
                    <a:pt x="308" y="391"/>
                    <a:pt x="309" y="391"/>
                  </a:cubicBezTo>
                  <a:cubicBezTo>
                    <a:pt x="309" y="391"/>
                    <a:pt x="309" y="391"/>
                    <a:pt x="309" y="391"/>
                  </a:cubicBezTo>
                  <a:cubicBezTo>
                    <a:pt x="309" y="391"/>
                    <a:pt x="309" y="391"/>
                    <a:pt x="309" y="391"/>
                  </a:cubicBezTo>
                  <a:cubicBezTo>
                    <a:pt x="310" y="391"/>
                    <a:pt x="310" y="391"/>
                    <a:pt x="310" y="391"/>
                  </a:cubicBezTo>
                  <a:cubicBezTo>
                    <a:pt x="310" y="391"/>
                    <a:pt x="310" y="392"/>
                    <a:pt x="310" y="392"/>
                  </a:cubicBezTo>
                  <a:cubicBezTo>
                    <a:pt x="310" y="392"/>
                    <a:pt x="310" y="391"/>
                    <a:pt x="310" y="391"/>
                  </a:cubicBezTo>
                  <a:cubicBezTo>
                    <a:pt x="311" y="391"/>
                    <a:pt x="311" y="391"/>
                    <a:pt x="311" y="391"/>
                  </a:cubicBezTo>
                  <a:cubicBezTo>
                    <a:pt x="311" y="391"/>
                    <a:pt x="311" y="391"/>
                    <a:pt x="311" y="391"/>
                  </a:cubicBezTo>
                  <a:cubicBezTo>
                    <a:pt x="311" y="391"/>
                    <a:pt x="311" y="391"/>
                    <a:pt x="312" y="391"/>
                  </a:cubicBezTo>
                  <a:cubicBezTo>
                    <a:pt x="312" y="391"/>
                    <a:pt x="312" y="391"/>
                    <a:pt x="312" y="391"/>
                  </a:cubicBezTo>
                  <a:cubicBezTo>
                    <a:pt x="312" y="391"/>
                    <a:pt x="312" y="391"/>
                    <a:pt x="312" y="391"/>
                  </a:cubicBezTo>
                  <a:cubicBezTo>
                    <a:pt x="312" y="391"/>
                    <a:pt x="312" y="391"/>
                    <a:pt x="313" y="391"/>
                  </a:cubicBezTo>
                  <a:cubicBezTo>
                    <a:pt x="313" y="391"/>
                    <a:pt x="313" y="391"/>
                    <a:pt x="313" y="391"/>
                  </a:cubicBezTo>
                  <a:cubicBezTo>
                    <a:pt x="313" y="391"/>
                    <a:pt x="313" y="391"/>
                    <a:pt x="313" y="391"/>
                  </a:cubicBezTo>
                  <a:cubicBezTo>
                    <a:pt x="313" y="391"/>
                    <a:pt x="314" y="391"/>
                    <a:pt x="314" y="391"/>
                  </a:cubicBezTo>
                  <a:cubicBezTo>
                    <a:pt x="314" y="391"/>
                    <a:pt x="314" y="391"/>
                    <a:pt x="314" y="391"/>
                  </a:cubicBezTo>
                  <a:cubicBezTo>
                    <a:pt x="314" y="391"/>
                    <a:pt x="314" y="391"/>
                    <a:pt x="315" y="391"/>
                  </a:cubicBezTo>
                  <a:cubicBezTo>
                    <a:pt x="315" y="391"/>
                    <a:pt x="315" y="391"/>
                    <a:pt x="315" y="391"/>
                  </a:cubicBezTo>
                  <a:cubicBezTo>
                    <a:pt x="315" y="391"/>
                    <a:pt x="315" y="391"/>
                    <a:pt x="315" y="391"/>
                  </a:cubicBezTo>
                  <a:cubicBezTo>
                    <a:pt x="315" y="391"/>
                    <a:pt x="315" y="391"/>
                    <a:pt x="315" y="391"/>
                  </a:cubicBezTo>
                  <a:cubicBezTo>
                    <a:pt x="316" y="391"/>
                    <a:pt x="316" y="390"/>
                    <a:pt x="316" y="390"/>
                  </a:cubicBezTo>
                  <a:cubicBezTo>
                    <a:pt x="316" y="390"/>
                    <a:pt x="316" y="391"/>
                    <a:pt x="316" y="391"/>
                  </a:cubicBezTo>
                  <a:cubicBezTo>
                    <a:pt x="316" y="391"/>
                    <a:pt x="317" y="391"/>
                    <a:pt x="317" y="391"/>
                  </a:cubicBezTo>
                  <a:cubicBezTo>
                    <a:pt x="317" y="391"/>
                    <a:pt x="317" y="390"/>
                    <a:pt x="317" y="390"/>
                  </a:cubicBezTo>
                  <a:cubicBezTo>
                    <a:pt x="317" y="390"/>
                    <a:pt x="317" y="391"/>
                    <a:pt x="317" y="391"/>
                  </a:cubicBezTo>
                  <a:cubicBezTo>
                    <a:pt x="318" y="391"/>
                    <a:pt x="318" y="391"/>
                    <a:pt x="318" y="391"/>
                  </a:cubicBezTo>
                  <a:cubicBezTo>
                    <a:pt x="318" y="391"/>
                    <a:pt x="318" y="390"/>
                    <a:pt x="318" y="390"/>
                  </a:cubicBezTo>
                  <a:cubicBezTo>
                    <a:pt x="318" y="390"/>
                    <a:pt x="318" y="391"/>
                    <a:pt x="318" y="391"/>
                  </a:cubicBezTo>
                  <a:cubicBezTo>
                    <a:pt x="319" y="391"/>
                    <a:pt x="319" y="390"/>
                    <a:pt x="319" y="390"/>
                  </a:cubicBezTo>
                  <a:cubicBezTo>
                    <a:pt x="319" y="390"/>
                    <a:pt x="319" y="391"/>
                    <a:pt x="319" y="391"/>
                  </a:cubicBezTo>
                  <a:cubicBezTo>
                    <a:pt x="319" y="391"/>
                    <a:pt x="319" y="390"/>
                    <a:pt x="320" y="390"/>
                  </a:cubicBezTo>
                  <a:cubicBezTo>
                    <a:pt x="320" y="390"/>
                    <a:pt x="320" y="391"/>
                    <a:pt x="320" y="391"/>
                  </a:cubicBezTo>
                  <a:cubicBezTo>
                    <a:pt x="320" y="391"/>
                    <a:pt x="320" y="390"/>
                    <a:pt x="320" y="390"/>
                  </a:cubicBezTo>
                  <a:cubicBezTo>
                    <a:pt x="320" y="390"/>
                    <a:pt x="320" y="391"/>
                    <a:pt x="321" y="391"/>
                  </a:cubicBezTo>
                  <a:cubicBezTo>
                    <a:pt x="321" y="391"/>
                    <a:pt x="321" y="390"/>
                    <a:pt x="321" y="390"/>
                  </a:cubicBezTo>
                  <a:cubicBezTo>
                    <a:pt x="321" y="390"/>
                    <a:pt x="321" y="391"/>
                    <a:pt x="321" y="391"/>
                  </a:cubicBezTo>
                  <a:cubicBezTo>
                    <a:pt x="321" y="390"/>
                    <a:pt x="322" y="390"/>
                    <a:pt x="322" y="390"/>
                  </a:cubicBezTo>
                  <a:cubicBezTo>
                    <a:pt x="322" y="390"/>
                    <a:pt x="322" y="390"/>
                    <a:pt x="322" y="390"/>
                  </a:cubicBezTo>
                  <a:cubicBezTo>
                    <a:pt x="322" y="391"/>
                    <a:pt x="322" y="391"/>
                    <a:pt x="323" y="391"/>
                  </a:cubicBezTo>
                  <a:cubicBezTo>
                    <a:pt x="323" y="391"/>
                    <a:pt x="323" y="390"/>
                    <a:pt x="323" y="390"/>
                  </a:cubicBezTo>
                  <a:cubicBezTo>
                    <a:pt x="323" y="390"/>
                    <a:pt x="323" y="390"/>
                    <a:pt x="323" y="390"/>
                  </a:cubicBezTo>
                  <a:cubicBezTo>
                    <a:pt x="323" y="390"/>
                    <a:pt x="323" y="390"/>
                    <a:pt x="323" y="390"/>
                  </a:cubicBezTo>
                  <a:cubicBezTo>
                    <a:pt x="324" y="390"/>
                    <a:pt x="324" y="390"/>
                    <a:pt x="324" y="390"/>
                  </a:cubicBezTo>
                  <a:cubicBezTo>
                    <a:pt x="324" y="390"/>
                    <a:pt x="324" y="390"/>
                    <a:pt x="324" y="390"/>
                  </a:cubicBezTo>
                  <a:cubicBezTo>
                    <a:pt x="324" y="390"/>
                    <a:pt x="325" y="391"/>
                    <a:pt x="325" y="391"/>
                  </a:cubicBezTo>
                  <a:cubicBezTo>
                    <a:pt x="325" y="391"/>
                    <a:pt x="325" y="390"/>
                    <a:pt x="325" y="390"/>
                  </a:cubicBezTo>
                  <a:cubicBezTo>
                    <a:pt x="325" y="390"/>
                    <a:pt x="325" y="391"/>
                    <a:pt x="325" y="391"/>
                  </a:cubicBezTo>
                  <a:cubicBezTo>
                    <a:pt x="325" y="390"/>
                    <a:pt x="325" y="390"/>
                    <a:pt x="326" y="390"/>
                  </a:cubicBezTo>
                  <a:cubicBezTo>
                    <a:pt x="326" y="389"/>
                    <a:pt x="326" y="390"/>
                    <a:pt x="326" y="390"/>
                  </a:cubicBezTo>
                  <a:cubicBezTo>
                    <a:pt x="326" y="390"/>
                    <a:pt x="326" y="390"/>
                    <a:pt x="326" y="390"/>
                  </a:cubicBezTo>
                  <a:cubicBezTo>
                    <a:pt x="327" y="390"/>
                    <a:pt x="327" y="390"/>
                    <a:pt x="327" y="390"/>
                  </a:cubicBezTo>
                  <a:cubicBezTo>
                    <a:pt x="327" y="390"/>
                    <a:pt x="327" y="390"/>
                    <a:pt x="327" y="390"/>
                  </a:cubicBezTo>
                  <a:cubicBezTo>
                    <a:pt x="327" y="390"/>
                    <a:pt x="327" y="390"/>
                    <a:pt x="328" y="390"/>
                  </a:cubicBezTo>
                  <a:cubicBezTo>
                    <a:pt x="328" y="390"/>
                    <a:pt x="328" y="390"/>
                    <a:pt x="328" y="390"/>
                  </a:cubicBezTo>
                  <a:cubicBezTo>
                    <a:pt x="328" y="390"/>
                    <a:pt x="328" y="390"/>
                    <a:pt x="328" y="390"/>
                  </a:cubicBezTo>
                  <a:cubicBezTo>
                    <a:pt x="328" y="390"/>
                    <a:pt x="328" y="390"/>
                    <a:pt x="329" y="390"/>
                  </a:cubicBezTo>
                  <a:cubicBezTo>
                    <a:pt x="329" y="390"/>
                    <a:pt x="329" y="390"/>
                    <a:pt x="329" y="390"/>
                  </a:cubicBezTo>
                  <a:cubicBezTo>
                    <a:pt x="329" y="390"/>
                    <a:pt x="329" y="390"/>
                    <a:pt x="329" y="390"/>
                  </a:cubicBezTo>
                  <a:cubicBezTo>
                    <a:pt x="329" y="390"/>
                    <a:pt x="330" y="389"/>
                    <a:pt x="330" y="389"/>
                  </a:cubicBezTo>
                  <a:cubicBezTo>
                    <a:pt x="330" y="390"/>
                    <a:pt x="330" y="390"/>
                    <a:pt x="330" y="390"/>
                  </a:cubicBezTo>
                  <a:cubicBezTo>
                    <a:pt x="330" y="390"/>
                    <a:pt x="330" y="390"/>
                    <a:pt x="331" y="390"/>
                  </a:cubicBezTo>
                  <a:cubicBezTo>
                    <a:pt x="331" y="390"/>
                    <a:pt x="331" y="390"/>
                    <a:pt x="331" y="390"/>
                  </a:cubicBezTo>
                  <a:cubicBezTo>
                    <a:pt x="331" y="390"/>
                    <a:pt x="331" y="390"/>
                    <a:pt x="331" y="390"/>
                  </a:cubicBezTo>
                  <a:cubicBezTo>
                    <a:pt x="331" y="390"/>
                    <a:pt x="331" y="390"/>
                    <a:pt x="331" y="390"/>
                  </a:cubicBezTo>
                  <a:cubicBezTo>
                    <a:pt x="332" y="390"/>
                    <a:pt x="332" y="390"/>
                    <a:pt x="332" y="390"/>
                  </a:cubicBezTo>
                  <a:cubicBezTo>
                    <a:pt x="332" y="390"/>
                    <a:pt x="332" y="390"/>
                    <a:pt x="332" y="390"/>
                  </a:cubicBezTo>
                  <a:cubicBezTo>
                    <a:pt x="332" y="390"/>
                    <a:pt x="333" y="390"/>
                    <a:pt x="333" y="390"/>
                  </a:cubicBezTo>
                  <a:cubicBezTo>
                    <a:pt x="333" y="390"/>
                    <a:pt x="333" y="390"/>
                    <a:pt x="333" y="390"/>
                  </a:cubicBezTo>
                  <a:cubicBezTo>
                    <a:pt x="333" y="390"/>
                    <a:pt x="333" y="390"/>
                    <a:pt x="333" y="390"/>
                  </a:cubicBezTo>
                  <a:cubicBezTo>
                    <a:pt x="333" y="390"/>
                    <a:pt x="333" y="390"/>
                    <a:pt x="334" y="390"/>
                  </a:cubicBezTo>
                  <a:cubicBezTo>
                    <a:pt x="334" y="390"/>
                    <a:pt x="334" y="390"/>
                    <a:pt x="334" y="390"/>
                  </a:cubicBezTo>
                  <a:cubicBezTo>
                    <a:pt x="334" y="390"/>
                    <a:pt x="334" y="390"/>
                    <a:pt x="334" y="390"/>
                  </a:cubicBezTo>
                  <a:cubicBezTo>
                    <a:pt x="335" y="390"/>
                    <a:pt x="335" y="389"/>
                    <a:pt x="335" y="389"/>
                  </a:cubicBezTo>
                  <a:cubicBezTo>
                    <a:pt x="335" y="389"/>
                    <a:pt x="335" y="390"/>
                    <a:pt x="335" y="390"/>
                  </a:cubicBezTo>
                  <a:cubicBezTo>
                    <a:pt x="335" y="390"/>
                    <a:pt x="335" y="389"/>
                    <a:pt x="336" y="389"/>
                  </a:cubicBezTo>
                  <a:cubicBezTo>
                    <a:pt x="336" y="389"/>
                    <a:pt x="336" y="390"/>
                    <a:pt x="336" y="390"/>
                  </a:cubicBezTo>
                  <a:cubicBezTo>
                    <a:pt x="336" y="390"/>
                    <a:pt x="336" y="390"/>
                    <a:pt x="336" y="390"/>
                  </a:cubicBezTo>
                  <a:cubicBezTo>
                    <a:pt x="336" y="390"/>
                    <a:pt x="336" y="390"/>
                    <a:pt x="337" y="390"/>
                  </a:cubicBezTo>
                  <a:cubicBezTo>
                    <a:pt x="337" y="390"/>
                    <a:pt x="337" y="389"/>
                    <a:pt x="337" y="389"/>
                  </a:cubicBezTo>
                  <a:cubicBezTo>
                    <a:pt x="337" y="389"/>
                    <a:pt x="337" y="389"/>
                    <a:pt x="337" y="389"/>
                  </a:cubicBezTo>
                  <a:cubicBezTo>
                    <a:pt x="338" y="389"/>
                    <a:pt x="338" y="389"/>
                    <a:pt x="338" y="389"/>
                  </a:cubicBezTo>
                  <a:cubicBezTo>
                    <a:pt x="338" y="389"/>
                    <a:pt x="338" y="389"/>
                    <a:pt x="338" y="389"/>
                  </a:cubicBezTo>
                  <a:cubicBezTo>
                    <a:pt x="338" y="389"/>
                    <a:pt x="338" y="389"/>
                    <a:pt x="339" y="389"/>
                  </a:cubicBezTo>
                  <a:cubicBezTo>
                    <a:pt x="339" y="389"/>
                    <a:pt x="339" y="389"/>
                    <a:pt x="339" y="389"/>
                  </a:cubicBezTo>
                  <a:cubicBezTo>
                    <a:pt x="339" y="389"/>
                    <a:pt x="339" y="390"/>
                    <a:pt x="339" y="390"/>
                  </a:cubicBezTo>
                  <a:cubicBezTo>
                    <a:pt x="339" y="390"/>
                    <a:pt x="339" y="389"/>
                    <a:pt x="340" y="389"/>
                  </a:cubicBezTo>
                  <a:cubicBezTo>
                    <a:pt x="340" y="389"/>
                    <a:pt x="340" y="389"/>
                    <a:pt x="340" y="389"/>
                  </a:cubicBezTo>
                  <a:cubicBezTo>
                    <a:pt x="340" y="389"/>
                    <a:pt x="340" y="389"/>
                    <a:pt x="340" y="389"/>
                  </a:cubicBezTo>
                  <a:cubicBezTo>
                    <a:pt x="340" y="389"/>
                    <a:pt x="341" y="389"/>
                    <a:pt x="341" y="389"/>
                  </a:cubicBezTo>
                  <a:cubicBezTo>
                    <a:pt x="341" y="389"/>
                    <a:pt x="341" y="389"/>
                    <a:pt x="341" y="389"/>
                  </a:cubicBezTo>
                  <a:cubicBezTo>
                    <a:pt x="341" y="389"/>
                    <a:pt x="341" y="389"/>
                    <a:pt x="341" y="389"/>
                  </a:cubicBezTo>
                  <a:cubicBezTo>
                    <a:pt x="341" y="389"/>
                    <a:pt x="342" y="389"/>
                    <a:pt x="342" y="389"/>
                  </a:cubicBezTo>
                  <a:cubicBezTo>
                    <a:pt x="342" y="389"/>
                    <a:pt x="342" y="389"/>
                    <a:pt x="342" y="389"/>
                  </a:cubicBezTo>
                  <a:cubicBezTo>
                    <a:pt x="342" y="389"/>
                    <a:pt x="342" y="389"/>
                    <a:pt x="342" y="389"/>
                  </a:cubicBezTo>
                  <a:cubicBezTo>
                    <a:pt x="343" y="389"/>
                    <a:pt x="343" y="389"/>
                    <a:pt x="343" y="389"/>
                  </a:cubicBezTo>
                  <a:cubicBezTo>
                    <a:pt x="343" y="389"/>
                    <a:pt x="343" y="389"/>
                    <a:pt x="343" y="389"/>
                  </a:cubicBezTo>
                  <a:cubicBezTo>
                    <a:pt x="343" y="389"/>
                    <a:pt x="344" y="389"/>
                    <a:pt x="344" y="389"/>
                  </a:cubicBezTo>
                  <a:cubicBezTo>
                    <a:pt x="344" y="389"/>
                    <a:pt x="344" y="389"/>
                    <a:pt x="344" y="389"/>
                  </a:cubicBezTo>
                  <a:cubicBezTo>
                    <a:pt x="344" y="389"/>
                    <a:pt x="344" y="389"/>
                    <a:pt x="344" y="389"/>
                  </a:cubicBezTo>
                  <a:cubicBezTo>
                    <a:pt x="344" y="389"/>
                    <a:pt x="344" y="389"/>
                    <a:pt x="345" y="389"/>
                  </a:cubicBezTo>
                  <a:cubicBezTo>
                    <a:pt x="345" y="389"/>
                    <a:pt x="345" y="389"/>
                    <a:pt x="345" y="389"/>
                  </a:cubicBezTo>
                  <a:cubicBezTo>
                    <a:pt x="345" y="389"/>
                    <a:pt x="345" y="388"/>
                    <a:pt x="345" y="388"/>
                  </a:cubicBezTo>
                  <a:cubicBezTo>
                    <a:pt x="346" y="388"/>
                    <a:pt x="346" y="389"/>
                    <a:pt x="346" y="389"/>
                  </a:cubicBezTo>
                  <a:cubicBezTo>
                    <a:pt x="346" y="389"/>
                    <a:pt x="346" y="389"/>
                    <a:pt x="346" y="389"/>
                  </a:cubicBezTo>
                  <a:cubicBezTo>
                    <a:pt x="346" y="389"/>
                    <a:pt x="346" y="389"/>
                    <a:pt x="347" y="389"/>
                  </a:cubicBezTo>
                  <a:cubicBezTo>
                    <a:pt x="347" y="389"/>
                    <a:pt x="347" y="389"/>
                    <a:pt x="347" y="389"/>
                  </a:cubicBezTo>
                  <a:cubicBezTo>
                    <a:pt x="347" y="389"/>
                    <a:pt x="347" y="389"/>
                    <a:pt x="347" y="389"/>
                  </a:cubicBezTo>
                  <a:cubicBezTo>
                    <a:pt x="347" y="389"/>
                    <a:pt x="347" y="389"/>
                    <a:pt x="348" y="389"/>
                  </a:cubicBezTo>
                  <a:cubicBezTo>
                    <a:pt x="348" y="388"/>
                    <a:pt x="348" y="388"/>
                    <a:pt x="348" y="388"/>
                  </a:cubicBezTo>
                  <a:cubicBezTo>
                    <a:pt x="348" y="388"/>
                    <a:pt x="348" y="388"/>
                    <a:pt x="348" y="389"/>
                  </a:cubicBezTo>
                  <a:cubicBezTo>
                    <a:pt x="348" y="389"/>
                    <a:pt x="349" y="389"/>
                    <a:pt x="349" y="389"/>
                  </a:cubicBezTo>
                  <a:cubicBezTo>
                    <a:pt x="349" y="389"/>
                    <a:pt x="349" y="389"/>
                    <a:pt x="349" y="389"/>
                  </a:cubicBezTo>
                  <a:cubicBezTo>
                    <a:pt x="349" y="389"/>
                    <a:pt x="349" y="389"/>
                    <a:pt x="349" y="389"/>
                  </a:cubicBezTo>
                  <a:cubicBezTo>
                    <a:pt x="349" y="389"/>
                    <a:pt x="350" y="388"/>
                    <a:pt x="350" y="388"/>
                  </a:cubicBezTo>
                  <a:cubicBezTo>
                    <a:pt x="350" y="388"/>
                    <a:pt x="350" y="388"/>
                    <a:pt x="350" y="388"/>
                  </a:cubicBezTo>
                  <a:cubicBezTo>
                    <a:pt x="350" y="388"/>
                    <a:pt x="350" y="388"/>
                    <a:pt x="350" y="389"/>
                  </a:cubicBezTo>
                  <a:cubicBezTo>
                    <a:pt x="351" y="389"/>
                    <a:pt x="351" y="389"/>
                    <a:pt x="351" y="389"/>
                  </a:cubicBezTo>
                  <a:cubicBezTo>
                    <a:pt x="351" y="389"/>
                    <a:pt x="351" y="389"/>
                    <a:pt x="351" y="389"/>
                  </a:cubicBezTo>
                  <a:cubicBezTo>
                    <a:pt x="351" y="388"/>
                    <a:pt x="352" y="388"/>
                    <a:pt x="352" y="388"/>
                  </a:cubicBezTo>
                  <a:cubicBezTo>
                    <a:pt x="352" y="388"/>
                    <a:pt x="352" y="388"/>
                    <a:pt x="352" y="388"/>
                  </a:cubicBezTo>
                  <a:cubicBezTo>
                    <a:pt x="352" y="388"/>
                    <a:pt x="352" y="389"/>
                    <a:pt x="352" y="388"/>
                  </a:cubicBezTo>
                  <a:cubicBezTo>
                    <a:pt x="352" y="388"/>
                    <a:pt x="352" y="388"/>
                    <a:pt x="353" y="388"/>
                  </a:cubicBezTo>
                  <a:cubicBezTo>
                    <a:pt x="353" y="388"/>
                    <a:pt x="353" y="388"/>
                    <a:pt x="353" y="388"/>
                  </a:cubicBezTo>
                  <a:cubicBezTo>
                    <a:pt x="353" y="388"/>
                    <a:pt x="353" y="388"/>
                    <a:pt x="353" y="388"/>
                  </a:cubicBezTo>
                  <a:cubicBezTo>
                    <a:pt x="354" y="388"/>
                    <a:pt x="354" y="388"/>
                    <a:pt x="354" y="388"/>
                  </a:cubicBezTo>
                  <a:cubicBezTo>
                    <a:pt x="354" y="388"/>
                    <a:pt x="354" y="388"/>
                    <a:pt x="354" y="388"/>
                  </a:cubicBezTo>
                  <a:cubicBezTo>
                    <a:pt x="354" y="388"/>
                    <a:pt x="354" y="388"/>
                    <a:pt x="354" y="388"/>
                  </a:cubicBezTo>
                  <a:cubicBezTo>
                    <a:pt x="354" y="388"/>
                    <a:pt x="355" y="388"/>
                    <a:pt x="355" y="388"/>
                  </a:cubicBezTo>
                  <a:cubicBezTo>
                    <a:pt x="355" y="388"/>
                    <a:pt x="355" y="388"/>
                    <a:pt x="355" y="388"/>
                  </a:cubicBezTo>
                  <a:cubicBezTo>
                    <a:pt x="355" y="388"/>
                    <a:pt x="355" y="388"/>
                    <a:pt x="356" y="388"/>
                  </a:cubicBezTo>
                  <a:cubicBezTo>
                    <a:pt x="356" y="388"/>
                    <a:pt x="356" y="389"/>
                    <a:pt x="356" y="389"/>
                  </a:cubicBezTo>
                  <a:cubicBezTo>
                    <a:pt x="356" y="389"/>
                    <a:pt x="356" y="388"/>
                    <a:pt x="356" y="388"/>
                  </a:cubicBezTo>
                  <a:cubicBezTo>
                    <a:pt x="356" y="388"/>
                    <a:pt x="357" y="388"/>
                    <a:pt x="357" y="388"/>
                  </a:cubicBezTo>
                  <a:cubicBezTo>
                    <a:pt x="357" y="388"/>
                    <a:pt x="357" y="387"/>
                    <a:pt x="357" y="388"/>
                  </a:cubicBezTo>
                  <a:cubicBezTo>
                    <a:pt x="357" y="388"/>
                    <a:pt x="357" y="388"/>
                    <a:pt x="357" y="389"/>
                  </a:cubicBezTo>
                  <a:cubicBezTo>
                    <a:pt x="357" y="389"/>
                    <a:pt x="358" y="388"/>
                    <a:pt x="358" y="388"/>
                  </a:cubicBezTo>
                  <a:cubicBezTo>
                    <a:pt x="358" y="388"/>
                    <a:pt x="358" y="388"/>
                    <a:pt x="358" y="388"/>
                  </a:cubicBezTo>
                  <a:cubicBezTo>
                    <a:pt x="358" y="388"/>
                    <a:pt x="358" y="388"/>
                    <a:pt x="358" y="388"/>
                  </a:cubicBezTo>
                  <a:cubicBezTo>
                    <a:pt x="359" y="388"/>
                    <a:pt x="359" y="388"/>
                    <a:pt x="359" y="388"/>
                  </a:cubicBezTo>
                  <a:cubicBezTo>
                    <a:pt x="359" y="388"/>
                    <a:pt x="359" y="388"/>
                    <a:pt x="359" y="388"/>
                  </a:cubicBezTo>
                  <a:cubicBezTo>
                    <a:pt x="359" y="388"/>
                    <a:pt x="360" y="388"/>
                    <a:pt x="360" y="388"/>
                  </a:cubicBezTo>
                  <a:cubicBezTo>
                    <a:pt x="360" y="387"/>
                    <a:pt x="360" y="388"/>
                    <a:pt x="360" y="388"/>
                  </a:cubicBezTo>
                  <a:cubicBezTo>
                    <a:pt x="360" y="388"/>
                    <a:pt x="360" y="387"/>
                    <a:pt x="360" y="388"/>
                  </a:cubicBezTo>
                  <a:cubicBezTo>
                    <a:pt x="360" y="388"/>
                    <a:pt x="360" y="388"/>
                    <a:pt x="361" y="388"/>
                  </a:cubicBezTo>
                  <a:cubicBezTo>
                    <a:pt x="361" y="388"/>
                    <a:pt x="361" y="388"/>
                    <a:pt x="361" y="388"/>
                  </a:cubicBezTo>
                  <a:cubicBezTo>
                    <a:pt x="361" y="388"/>
                    <a:pt x="361" y="387"/>
                    <a:pt x="361" y="387"/>
                  </a:cubicBezTo>
                  <a:cubicBezTo>
                    <a:pt x="362" y="387"/>
                    <a:pt x="362" y="388"/>
                    <a:pt x="362" y="388"/>
                  </a:cubicBezTo>
                  <a:cubicBezTo>
                    <a:pt x="362" y="388"/>
                    <a:pt x="362" y="388"/>
                    <a:pt x="362" y="388"/>
                  </a:cubicBezTo>
                  <a:cubicBezTo>
                    <a:pt x="362" y="387"/>
                    <a:pt x="362" y="388"/>
                    <a:pt x="362" y="388"/>
                  </a:cubicBezTo>
                  <a:cubicBezTo>
                    <a:pt x="363" y="387"/>
                    <a:pt x="363" y="387"/>
                    <a:pt x="363" y="387"/>
                  </a:cubicBezTo>
                  <a:cubicBezTo>
                    <a:pt x="363" y="387"/>
                    <a:pt x="363" y="387"/>
                    <a:pt x="363" y="387"/>
                  </a:cubicBezTo>
                  <a:cubicBezTo>
                    <a:pt x="363" y="387"/>
                    <a:pt x="363" y="387"/>
                    <a:pt x="364" y="387"/>
                  </a:cubicBezTo>
                  <a:cubicBezTo>
                    <a:pt x="364" y="387"/>
                    <a:pt x="364" y="387"/>
                    <a:pt x="364" y="387"/>
                  </a:cubicBezTo>
                  <a:cubicBezTo>
                    <a:pt x="364" y="387"/>
                    <a:pt x="364" y="388"/>
                    <a:pt x="364" y="388"/>
                  </a:cubicBezTo>
                  <a:cubicBezTo>
                    <a:pt x="364" y="388"/>
                    <a:pt x="365" y="387"/>
                    <a:pt x="365" y="387"/>
                  </a:cubicBezTo>
                  <a:cubicBezTo>
                    <a:pt x="365" y="387"/>
                    <a:pt x="365" y="387"/>
                    <a:pt x="365" y="387"/>
                  </a:cubicBezTo>
                  <a:cubicBezTo>
                    <a:pt x="365" y="387"/>
                    <a:pt x="365" y="387"/>
                    <a:pt x="365" y="387"/>
                  </a:cubicBezTo>
                  <a:cubicBezTo>
                    <a:pt x="365" y="387"/>
                    <a:pt x="366" y="387"/>
                    <a:pt x="366" y="387"/>
                  </a:cubicBezTo>
                  <a:cubicBezTo>
                    <a:pt x="366" y="387"/>
                    <a:pt x="366" y="387"/>
                    <a:pt x="366" y="387"/>
                  </a:cubicBezTo>
                  <a:cubicBezTo>
                    <a:pt x="366" y="387"/>
                    <a:pt x="366" y="387"/>
                    <a:pt x="367" y="387"/>
                  </a:cubicBezTo>
                  <a:cubicBezTo>
                    <a:pt x="367" y="387"/>
                    <a:pt x="367" y="387"/>
                    <a:pt x="367" y="387"/>
                  </a:cubicBezTo>
                  <a:cubicBezTo>
                    <a:pt x="367" y="387"/>
                    <a:pt x="367" y="387"/>
                    <a:pt x="367" y="387"/>
                  </a:cubicBezTo>
                  <a:cubicBezTo>
                    <a:pt x="367" y="387"/>
                    <a:pt x="368" y="387"/>
                    <a:pt x="368" y="387"/>
                  </a:cubicBezTo>
                  <a:cubicBezTo>
                    <a:pt x="368" y="387"/>
                    <a:pt x="368" y="387"/>
                    <a:pt x="368" y="387"/>
                  </a:cubicBezTo>
                  <a:cubicBezTo>
                    <a:pt x="368" y="387"/>
                    <a:pt x="368" y="387"/>
                    <a:pt x="368" y="387"/>
                  </a:cubicBezTo>
                  <a:cubicBezTo>
                    <a:pt x="368" y="387"/>
                    <a:pt x="369" y="387"/>
                    <a:pt x="369" y="387"/>
                  </a:cubicBezTo>
                  <a:cubicBezTo>
                    <a:pt x="369" y="387"/>
                    <a:pt x="369" y="387"/>
                    <a:pt x="369" y="387"/>
                  </a:cubicBezTo>
                  <a:cubicBezTo>
                    <a:pt x="369" y="387"/>
                    <a:pt x="369" y="386"/>
                    <a:pt x="369" y="386"/>
                  </a:cubicBezTo>
                  <a:cubicBezTo>
                    <a:pt x="370" y="386"/>
                    <a:pt x="370" y="387"/>
                    <a:pt x="370" y="387"/>
                  </a:cubicBezTo>
                  <a:cubicBezTo>
                    <a:pt x="370" y="387"/>
                    <a:pt x="370" y="387"/>
                    <a:pt x="370" y="387"/>
                  </a:cubicBezTo>
                  <a:cubicBezTo>
                    <a:pt x="370" y="387"/>
                    <a:pt x="370" y="386"/>
                    <a:pt x="370" y="386"/>
                  </a:cubicBezTo>
                  <a:cubicBezTo>
                    <a:pt x="371" y="386"/>
                    <a:pt x="371" y="386"/>
                    <a:pt x="371" y="386"/>
                  </a:cubicBezTo>
                  <a:cubicBezTo>
                    <a:pt x="371" y="387"/>
                    <a:pt x="371" y="387"/>
                    <a:pt x="371" y="387"/>
                  </a:cubicBezTo>
                  <a:cubicBezTo>
                    <a:pt x="371" y="387"/>
                    <a:pt x="371" y="386"/>
                    <a:pt x="372" y="386"/>
                  </a:cubicBezTo>
                  <a:cubicBezTo>
                    <a:pt x="372" y="386"/>
                    <a:pt x="372" y="386"/>
                    <a:pt x="372" y="386"/>
                  </a:cubicBezTo>
                  <a:cubicBezTo>
                    <a:pt x="372" y="386"/>
                    <a:pt x="372" y="386"/>
                    <a:pt x="372" y="386"/>
                  </a:cubicBezTo>
                  <a:cubicBezTo>
                    <a:pt x="373" y="386"/>
                    <a:pt x="373" y="386"/>
                    <a:pt x="373" y="386"/>
                  </a:cubicBezTo>
                  <a:cubicBezTo>
                    <a:pt x="373" y="386"/>
                    <a:pt x="373" y="386"/>
                    <a:pt x="373" y="386"/>
                  </a:cubicBezTo>
                  <a:cubicBezTo>
                    <a:pt x="373" y="386"/>
                    <a:pt x="373" y="386"/>
                    <a:pt x="373" y="386"/>
                  </a:cubicBezTo>
                  <a:cubicBezTo>
                    <a:pt x="373" y="386"/>
                    <a:pt x="374" y="386"/>
                    <a:pt x="374" y="386"/>
                  </a:cubicBezTo>
                  <a:cubicBezTo>
                    <a:pt x="374" y="386"/>
                    <a:pt x="374" y="386"/>
                    <a:pt x="374" y="386"/>
                  </a:cubicBezTo>
                  <a:cubicBezTo>
                    <a:pt x="374" y="386"/>
                    <a:pt x="374" y="386"/>
                    <a:pt x="375" y="386"/>
                  </a:cubicBezTo>
                  <a:cubicBezTo>
                    <a:pt x="375" y="386"/>
                    <a:pt x="375" y="386"/>
                    <a:pt x="375" y="386"/>
                  </a:cubicBezTo>
                  <a:cubicBezTo>
                    <a:pt x="375" y="386"/>
                    <a:pt x="375" y="386"/>
                    <a:pt x="375" y="386"/>
                  </a:cubicBezTo>
                  <a:cubicBezTo>
                    <a:pt x="375" y="386"/>
                    <a:pt x="376" y="386"/>
                    <a:pt x="376" y="386"/>
                  </a:cubicBezTo>
                  <a:cubicBezTo>
                    <a:pt x="376" y="386"/>
                    <a:pt x="376" y="386"/>
                    <a:pt x="376" y="386"/>
                  </a:cubicBezTo>
                  <a:cubicBezTo>
                    <a:pt x="376" y="386"/>
                    <a:pt x="376" y="386"/>
                    <a:pt x="376" y="386"/>
                  </a:cubicBezTo>
                  <a:cubicBezTo>
                    <a:pt x="376" y="386"/>
                    <a:pt x="377" y="386"/>
                    <a:pt x="377" y="386"/>
                  </a:cubicBezTo>
                  <a:cubicBezTo>
                    <a:pt x="377" y="386"/>
                    <a:pt x="377" y="386"/>
                    <a:pt x="377" y="386"/>
                  </a:cubicBezTo>
                  <a:cubicBezTo>
                    <a:pt x="377" y="386"/>
                    <a:pt x="377" y="386"/>
                    <a:pt x="377" y="386"/>
                  </a:cubicBezTo>
                  <a:cubicBezTo>
                    <a:pt x="378" y="386"/>
                    <a:pt x="378" y="386"/>
                    <a:pt x="378" y="386"/>
                  </a:cubicBezTo>
                  <a:cubicBezTo>
                    <a:pt x="378" y="386"/>
                    <a:pt x="378" y="386"/>
                    <a:pt x="378" y="386"/>
                  </a:cubicBezTo>
                  <a:cubicBezTo>
                    <a:pt x="378" y="386"/>
                    <a:pt x="378" y="386"/>
                    <a:pt x="378" y="386"/>
                  </a:cubicBezTo>
                  <a:cubicBezTo>
                    <a:pt x="379" y="386"/>
                    <a:pt x="379" y="386"/>
                    <a:pt x="379" y="386"/>
                  </a:cubicBezTo>
                  <a:cubicBezTo>
                    <a:pt x="379" y="386"/>
                    <a:pt x="379" y="386"/>
                    <a:pt x="379" y="386"/>
                  </a:cubicBezTo>
                  <a:cubicBezTo>
                    <a:pt x="379" y="386"/>
                    <a:pt x="379" y="385"/>
                    <a:pt x="380" y="385"/>
                  </a:cubicBezTo>
                  <a:cubicBezTo>
                    <a:pt x="380" y="385"/>
                    <a:pt x="380" y="386"/>
                    <a:pt x="380" y="386"/>
                  </a:cubicBezTo>
                  <a:cubicBezTo>
                    <a:pt x="380" y="385"/>
                    <a:pt x="380" y="385"/>
                    <a:pt x="380" y="385"/>
                  </a:cubicBezTo>
                  <a:cubicBezTo>
                    <a:pt x="381" y="385"/>
                    <a:pt x="381" y="385"/>
                    <a:pt x="381" y="385"/>
                  </a:cubicBezTo>
                  <a:cubicBezTo>
                    <a:pt x="381" y="385"/>
                    <a:pt x="381" y="386"/>
                    <a:pt x="381" y="386"/>
                  </a:cubicBezTo>
                  <a:cubicBezTo>
                    <a:pt x="381" y="386"/>
                    <a:pt x="381" y="385"/>
                    <a:pt x="381" y="385"/>
                  </a:cubicBezTo>
                  <a:cubicBezTo>
                    <a:pt x="381" y="385"/>
                    <a:pt x="382" y="385"/>
                    <a:pt x="382" y="385"/>
                  </a:cubicBezTo>
                  <a:cubicBezTo>
                    <a:pt x="382" y="385"/>
                    <a:pt x="382" y="385"/>
                    <a:pt x="382" y="385"/>
                  </a:cubicBezTo>
                  <a:cubicBezTo>
                    <a:pt x="382" y="385"/>
                    <a:pt x="382" y="385"/>
                    <a:pt x="383" y="385"/>
                  </a:cubicBezTo>
                  <a:cubicBezTo>
                    <a:pt x="383" y="385"/>
                    <a:pt x="383" y="385"/>
                    <a:pt x="383" y="385"/>
                  </a:cubicBezTo>
                  <a:cubicBezTo>
                    <a:pt x="383" y="385"/>
                    <a:pt x="383" y="385"/>
                    <a:pt x="383" y="385"/>
                  </a:cubicBezTo>
                  <a:cubicBezTo>
                    <a:pt x="383" y="385"/>
                    <a:pt x="383" y="385"/>
                    <a:pt x="383" y="385"/>
                  </a:cubicBezTo>
                  <a:cubicBezTo>
                    <a:pt x="384" y="385"/>
                    <a:pt x="384" y="385"/>
                    <a:pt x="384" y="385"/>
                  </a:cubicBezTo>
                  <a:cubicBezTo>
                    <a:pt x="384" y="385"/>
                    <a:pt x="384" y="385"/>
                    <a:pt x="384" y="385"/>
                  </a:cubicBezTo>
                  <a:cubicBezTo>
                    <a:pt x="384" y="385"/>
                    <a:pt x="385" y="385"/>
                    <a:pt x="385" y="385"/>
                  </a:cubicBezTo>
                  <a:cubicBezTo>
                    <a:pt x="385" y="385"/>
                    <a:pt x="385" y="385"/>
                    <a:pt x="385" y="385"/>
                  </a:cubicBezTo>
                  <a:cubicBezTo>
                    <a:pt x="385" y="385"/>
                    <a:pt x="385" y="385"/>
                    <a:pt x="385" y="385"/>
                  </a:cubicBezTo>
                  <a:cubicBezTo>
                    <a:pt x="386" y="385"/>
                    <a:pt x="386" y="385"/>
                    <a:pt x="386" y="385"/>
                  </a:cubicBezTo>
                  <a:cubicBezTo>
                    <a:pt x="386" y="385"/>
                    <a:pt x="386" y="384"/>
                    <a:pt x="386" y="384"/>
                  </a:cubicBezTo>
                  <a:cubicBezTo>
                    <a:pt x="386" y="384"/>
                    <a:pt x="386" y="385"/>
                    <a:pt x="386" y="385"/>
                  </a:cubicBezTo>
                  <a:cubicBezTo>
                    <a:pt x="387" y="385"/>
                    <a:pt x="387" y="384"/>
                    <a:pt x="387" y="384"/>
                  </a:cubicBezTo>
                  <a:cubicBezTo>
                    <a:pt x="387" y="384"/>
                    <a:pt x="387" y="384"/>
                    <a:pt x="387" y="384"/>
                  </a:cubicBezTo>
                  <a:cubicBezTo>
                    <a:pt x="387" y="384"/>
                    <a:pt x="387" y="384"/>
                    <a:pt x="388" y="384"/>
                  </a:cubicBezTo>
                  <a:cubicBezTo>
                    <a:pt x="388" y="384"/>
                    <a:pt x="388" y="385"/>
                    <a:pt x="388" y="385"/>
                  </a:cubicBezTo>
                  <a:cubicBezTo>
                    <a:pt x="388" y="385"/>
                    <a:pt x="388" y="384"/>
                    <a:pt x="388" y="384"/>
                  </a:cubicBezTo>
                  <a:cubicBezTo>
                    <a:pt x="389" y="384"/>
                    <a:pt x="389" y="384"/>
                    <a:pt x="389" y="384"/>
                  </a:cubicBezTo>
                  <a:cubicBezTo>
                    <a:pt x="389" y="384"/>
                    <a:pt x="389" y="384"/>
                    <a:pt x="389" y="384"/>
                  </a:cubicBezTo>
                  <a:cubicBezTo>
                    <a:pt x="389" y="384"/>
                    <a:pt x="389" y="384"/>
                    <a:pt x="389" y="384"/>
                  </a:cubicBezTo>
                  <a:cubicBezTo>
                    <a:pt x="390" y="384"/>
                    <a:pt x="390" y="384"/>
                    <a:pt x="390" y="384"/>
                  </a:cubicBezTo>
                  <a:cubicBezTo>
                    <a:pt x="390" y="384"/>
                    <a:pt x="390" y="384"/>
                    <a:pt x="390" y="384"/>
                  </a:cubicBezTo>
                  <a:cubicBezTo>
                    <a:pt x="390" y="384"/>
                    <a:pt x="390" y="384"/>
                    <a:pt x="391" y="384"/>
                  </a:cubicBezTo>
                  <a:cubicBezTo>
                    <a:pt x="391" y="384"/>
                    <a:pt x="391" y="384"/>
                    <a:pt x="391" y="384"/>
                  </a:cubicBezTo>
                  <a:cubicBezTo>
                    <a:pt x="391" y="384"/>
                    <a:pt x="391" y="384"/>
                    <a:pt x="391" y="384"/>
                  </a:cubicBezTo>
                  <a:cubicBezTo>
                    <a:pt x="391" y="384"/>
                    <a:pt x="391" y="384"/>
                    <a:pt x="392" y="384"/>
                  </a:cubicBezTo>
                  <a:cubicBezTo>
                    <a:pt x="392" y="384"/>
                    <a:pt x="392" y="384"/>
                    <a:pt x="392" y="384"/>
                  </a:cubicBezTo>
                  <a:cubicBezTo>
                    <a:pt x="392" y="384"/>
                    <a:pt x="392" y="384"/>
                    <a:pt x="392" y="384"/>
                  </a:cubicBezTo>
                  <a:cubicBezTo>
                    <a:pt x="392" y="384"/>
                    <a:pt x="393" y="384"/>
                    <a:pt x="393" y="384"/>
                  </a:cubicBezTo>
                  <a:cubicBezTo>
                    <a:pt x="393" y="384"/>
                    <a:pt x="393" y="384"/>
                    <a:pt x="393" y="384"/>
                  </a:cubicBezTo>
                  <a:cubicBezTo>
                    <a:pt x="393" y="384"/>
                    <a:pt x="393" y="384"/>
                    <a:pt x="394" y="384"/>
                  </a:cubicBezTo>
                  <a:cubicBezTo>
                    <a:pt x="394" y="384"/>
                    <a:pt x="394" y="384"/>
                    <a:pt x="394" y="384"/>
                  </a:cubicBezTo>
                  <a:cubicBezTo>
                    <a:pt x="394" y="384"/>
                    <a:pt x="394" y="383"/>
                    <a:pt x="394" y="383"/>
                  </a:cubicBezTo>
                  <a:cubicBezTo>
                    <a:pt x="394" y="383"/>
                    <a:pt x="394" y="383"/>
                    <a:pt x="394" y="383"/>
                  </a:cubicBezTo>
                  <a:cubicBezTo>
                    <a:pt x="395" y="384"/>
                    <a:pt x="395" y="383"/>
                    <a:pt x="395" y="383"/>
                  </a:cubicBezTo>
                  <a:cubicBezTo>
                    <a:pt x="395" y="384"/>
                    <a:pt x="395" y="384"/>
                    <a:pt x="395" y="384"/>
                  </a:cubicBezTo>
                  <a:cubicBezTo>
                    <a:pt x="395" y="384"/>
                    <a:pt x="396" y="384"/>
                    <a:pt x="396" y="384"/>
                  </a:cubicBezTo>
                  <a:cubicBezTo>
                    <a:pt x="396" y="384"/>
                    <a:pt x="396" y="384"/>
                    <a:pt x="396" y="384"/>
                  </a:cubicBezTo>
                  <a:cubicBezTo>
                    <a:pt x="396" y="384"/>
                    <a:pt x="396" y="384"/>
                    <a:pt x="396" y="383"/>
                  </a:cubicBezTo>
                  <a:cubicBezTo>
                    <a:pt x="397" y="383"/>
                    <a:pt x="397" y="383"/>
                    <a:pt x="397" y="383"/>
                  </a:cubicBezTo>
                  <a:cubicBezTo>
                    <a:pt x="397" y="383"/>
                    <a:pt x="397" y="383"/>
                    <a:pt x="397" y="383"/>
                  </a:cubicBezTo>
                  <a:cubicBezTo>
                    <a:pt x="397" y="383"/>
                    <a:pt x="397" y="383"/>
                    <a:pt x="397" y="383"/>
                  </a:cubicBezTo>
                  <a:cubicBezTo>
                    <a:pt x="398" y="383"/>
                    <a:pt x="398" y="384"/>
                    <a:pt x="398" y="384"/>
                  </a:cubicBezTo>
                  <a:cubicBezTo>
                    <a:pt x="398" y="383"/>
                    <a:pt x="398" y="383"/>
                    <a:pt x="398" y="383"/>
                  </a:cubicBezTo>
                  <a:cubicBezTo>
                    <a:pt x="398" y="383"/>
                    <a:pt x="398" y="383"/>
                    <a:pt x="399" y="383"/>
                  </a:cubicBezTo>
                  <a:cubicBezTo>
                    <a:pt x="399" y="383"/>
                    <a:pt x="399" y="383"/>
                    <a:pt x="399" y="383"/>
                  </a:cubicBezTo>
                  <a:cubicBezTo>
                    <a:pt x="399" y="383"/>
                    <a:pt x="399" y="383"/>
                    <a:pt x="399" y="383"/>
                  </a:cubicBezTo>
                  <a:cubicBezTo>
                    <a:pt x="399" y="383"/>
                    <a:pt x="399" y="383"/>
                    <a:pt x="400" y="383"/>
                  </a:cubicBezTo>
                  <a:cubicBezTo>
                    <a:pt x="400" y="383"/>
                    <a:pt x="400" y="383"/>
                    <a:pt x="400" y="383"/>
                  </a:cubicBezTo>
                  <a:cubicBezTo>
                    <a:pt x="400" y="383"/>
                    <a:pt x="400" y="382"/>
                    <a:pt x="400" y="382"/>
                  </a:cubicBezTo>
                  <a:cubicBezTo>
                    <a:pt x="400" y="382"/>
                    <a:pt x="401" y="382"/>
                    <a:pt x="401" y="382"/>
                  </a:cubicBezTo>
                  <a:cubicBezTo>
                    <a:pt x="401" y="382"/>
                    <a:pt x="401" y="383"/>
                    <a:pt x="401" y="383"/>
                  </a:cubicBezTo>
                  <a:cubicBezTo>
                    <a:pt x="401" y="383"/>
                    <a:pt x="401" y="383"/>
                    <a:pt x="402" y="383"/>
                  </a:cubicBezTo>
                  <a:cubicBezTo>
                    <a:pt x="402" y="383"/>
                    <a:pt x="402" y="383"/>
                    <a:pt x="402" y="383"/>
                  </a:cubicBezTo>
                  <a:cubicBezTo>
                    <a:pt x="402" y="383"/>
                    <a:pt x="402" y="382"/>
                    <a:pt x="402" y="382"/>
                  </a:cubicBezTo>
                  <a:cubicBezTo>
                    <a:pt x="402" y="382"/>
                    <a:pt x="402" y="383"/>
                    <a:pt x="402" y="383"/>
                  </a:cubicBezTo>
                  <a:cubicBezTo>
                    <a:pt x="403" y="383"/>
                    <a:pt x="403" y="382"/>
                    <a:pt x="403" y="382"/>
                  </a:cubicBezTo>
                  <a:cubicBezTo>
                    <a:pt x="403" y="382"/>
                    <a:pt x="403" y="382"/>
                    <a:pt x="403" y="382"/>
                  </a:cubicBezTo>
                  <a:cubicBezTo>
                    <a:pt x="403" y="382"/>
                    <a:pt x="404" y="382"/>
                    <a:pt x="404" y="382"/>
                  </a:cubicBezTo>
                  <a:cubicBezTo>
                    <a:pt x="404" y="382"/>
                    <a:pt x="404" y="382"/>
                    <a:pt x="404" y="382"/>
                  </a:cubicBezTo>
                  <a:cubicBezTo>
                    <a:pt x="404" y="382"/>
                    <a:pt x="404" y="383"/>
                    <a:pt x="404" y="383"/>
                  </a:cubicBezTo>
                  <a:cubicBezTo>
                    <a:pt x="404" y="383"/>
                    <a:pt x="404" y="382"/>
                    <a:pt x="405" y="382"/>
                  </a:cubicBezTo>
                  <a:cubicBezTo>
                    <a:pt x="405" y="382"/>
                    <a:pt x="405" y="382"/>
                    <a:pt x="405" y="382"/>
                  </a:cubicBezTo>
                  <a:cubicBezTo>
                    <a:pt x="405" y="382"/>
                    <a:pt x="405" y="382"/>
                    <a:pt x="405" y="382"/>
                  </a:cubicBezTo>
                  <a:cubicBezTo>
                    <a:pt x="406" y="382"/>
                    <a:pt x="406" y="382"/>
                    <a:pt x="406" y="382"/>
                  </a:cubicBezTo>
                  <a:cubicBezTo>
                    <a:pt x="406" y="382"/>
                    <a:pt x="406" y="382"/>
                    <a:pt x="406" y="382"/>
                  </a:cubicBezTo>
                  <a:cubicBezTo>
                    <a:pt x="406" y="382"/>
                    <a:pt x="406" y="382"/>
                    <a:pt x="407" y="382"/>
                  </a:cubicBezTo>
                  <a:cubicBezTo>
                    <a:pt x="407" y="382"/>
                    <a:pt x="407" y="382"/>
                    <a:pt x="407" y="382"/>
                  </a:cubicBezTo>
                  <a:cubicBezTo>
                    <a:pt x="407" y="382"/>
                    <a:pt x="407" y="382"/>
                    <a:pt x="407" y="382"/>
                  </a:cubicBezTo>
                  <a:cubicBezTo>
                    <a:pt x="407" y="382"/>
                    <a:pt x="407" y="382"/>
                    <a:pt x="408" y="382"/>
                  </a:cubicBezTo>
                  <a:cubicBezTo>
                    <a:pt x="408" y="382"/>
                    <a:pt x="408" y="382"/>
                    <a:pt x="408" y="382"/>
                  </a:cubicBezTo>
                  <a:cubicBezTo>
                    <a:pt x="408" y="382"/>
                    <a:pt x="408" y="381"/>
                    <a:pt x="408" y="381"/>
                  </a:cubicBezTo>
                  <a:cubicBezTo>
                    <a:pt x="408" y="381"/>
                    <a:pt x="409" y="382"/>
                    <a:pt x="409" y="382"/>
                  </a:cubicBezTo>
                  <a:cubicBezTo>
                    <a:pt x="409" y="382"/>
                    <a:pt x="409" y="382"/>
                    <a:pt x="409" y="382"/>
                  </a:cubicBezTo>
                  <a:cubicBezTo>
                    <a:pt x="409" y="382"/>
                    <a:pt x="409" y="382"/>
                    <a:pt x="410" y="382"/>
                  </a:cubicBezTo>
                  <a:cubicBezTo>
                    <a:pt x="410" y="382"/>
                    <a:pt x="410" y="381"/>
                    <a:pt x="410" y="381"/>
                  </a:cubicBezTo>
                  <a:cubicBezTo>
                    <a:pt x="410" y="381"/>
                    <a:pt x="410" y="381"/>
                    <a:pt x="410" y="381"/>
                  </a:cubicBezTo>
                  <a:cubicBezTo>
                    <a:pt x="410" y="381"/>
                    <a:pt x="410" y="382"/>
                    <a:pt x="410" y="382"/>
                  </a:cubicBezTo>
                  <a:cubicBezTo>
                    <a:pt x="411" y="382"/>
                    <a:pt x="411" y="381"/>
                    <a:pt x="411" y="381"/>
                  </a:cubicBezTo>
                  <a:cubicBezTo>
                    <a:pt x="411" y="381"/>
                    <a:pt x="411" y="382"/>
                    <a:pt x="411" y="382"/>
                  </a:cubicBezTo>
                  <a:cubicBezTo>
                    <a:pt x="411" y="382"/>
                    <a:pt x="412" y="381"/>
                    <a:pt x="412" y="381"/>
                  </a:cubicBezTo>
                  <a:cubicBezTo>
                    <a:pt x="412" y="381"/>
                    <a:pt x="412" y="382"/>
                    <a:pt x="412" y="382"/>
                  </a:cubicBezTo>
                  <a:cubicBezTo>
                    <a:pt x="412" y="381"/>
                    <a:pt x="412" y="381"/>
                    <a:pt x="412" y="381"/>
                  </a:cubicBezTo>
                  <a:cubicBezTo>
                    <a:pt x="412" y="381"/>
                    <a:pt x="413" y="381"/>
                    <a:pt x="413" y="381"/>
                  </a:cubicBezTo>
                  <a:cubicBezTo>
                    <a:pt x="413" y="381"/>
                    <a:pt x="413" y="381"/>
                    <a:pt x="413" y="381"/>
                  </a:cubicBezTo>
                  <a:cubicBezTo>
                    <a:pt x="413" y="381"/>
                    <a:pt x="413" y="381"/>
                    <a:pt x="413" y="381"/>
                  </a:cubicBezTo>
                  <a:cubicBezTo>
                    <a:pt x="414" y="381"/>
                    <a:pt x="414" y="381"/>
                    <a:pt x="414" y="381"/>
                  </a:cubicBezTo>
                  <a:cubicBezTo>
                    <a:pt x="414" y="381"/>
                    <a:pt x="414" y="381"/>
                    <a:pt x="414" y="381"/>
                  </a:cubicBezTo>
                  <a:cubicBezTo>
                    <a:pt x="414" y="381"/>
                    <a:pt x="414" y="381"/>
                    <a:pt x="415" y="381"/>
                  </a:cubicBezTo>
                  <a:cubicBezTo>
                    <a:pt x="415" y="381"/>
                    <a:pt x="415" y="381"/>
                    <a:pt x="415" y="381"/>
                  </a:cubicBezTo>
                  <a:cubicBezTo>
                    <a:pt x="415" y="381"/>
                    <a:pt x="415" y="381"/>
                    <a:pt x="415" y="381"/>
                  </a:cubicBezTo>
                  <a:cubicBezTo>
                    <a:pt x="415" y="381"/>
                    <a:pt x="415" y="381"/>
                    <a:pt x="416" y="381"/>
                  </a:cubicBezTo>
                  <a:cubicBezTo>
                    <a:pt x="416" y="381"/>
                    <a:pt x="416" y="381"/>
                    <a:pt x="416" y="381"/>
                  </a:cubicBezTo>
                  <a:cubicBezTo>
                    <a:pt x="416" y="381"/>
                    <a:pt x="416" y="381"/>
                    <a:pt x="416" y="381"/>
                  </a:cubicBezTo>
                  <a:cubicBezTo>
                    <a:pt x="417" y="381"/>
                    <a:pt x="417" y="381"/>
                    <a:pt x="417" y="381"/>
                  </a:cubicBezTo>
                  <a:cubicBezTo>
                    <a:pt x="417" y="381"/>
                    <a:pt x="417" y="381"/>
                    <a:pt x="417" y="381"/>
                  </a:cubicBezTo>
                  <a:cubicBezTo>
                    <a:pt x="417" y="381"/>
                    <a:pt x="417" y="381"/>
                    <a:pt x="418" y="381"/>
                  </a:cubicBezTo>
                  <a:cubicBezTo>
                    <a:pt x="418" y="381"/>
                    <a:pt x="418" y="381"/>
                    <a:pt x="418" y="380"/>
                  </a:cubicBezTo>
                  <a:cubicBezTo>
                    <a:pt x="418" y="380"/>
                    <a:pt x="418" y="381"/>
                    <a:pt x="418" y="381"/>
                  </a:cubicBezTo>
                  <a:cubicBezTo>
                    <a:pt x="418" y="381"/>
                    <a:pt x="418" y="381"/>
                    <a:pt x="419" y="381"/>
                  </a:cubicBezTo>
                  <a:cubicBezTo>
                    <a:pt x="419" y="381"/>
                    <a:pt x="419" y="381"/>
                    <a:pt x="419" y="381"/>
                  </a:cubicBezTo>
                  <a:cubicBezTo>
                    <a:pt x="419" y="381"/>
                    <a:pt x="419" y="381"/>
                    <a:pt x="419" y="381"/>
                  </a:cubicBezTo>
                  <a:cubicBezTo>
                    <a:pt x="419" y="381"/>
                    <a:pt x="420" y="381"/>
                    <a:pt x="420" y="381"/>
                  </a:cubicBezTo>
                  <a:cubicBezTo>
                    <a:pt x="420" y="381"/>
                    <a:pt x="420" y="381"/>
                    <a:pt x="420" y="381"/>
                  </a:cubicBezTo>
                  <a:cubicBezTo>
                    <a:pt x="420" y="381"/>
                    <a:pt x="420" y="380"/>
                    <a:pt x="420" y="380"/>
                  </a:cubicBezTo>
                  <a:cubicBezTo>
                    <a:pt x="420" y="380"/>
                    <a:pt x="421" y="380"/>
                    <a:pt x="421" y="380"/>
                  </a:cubicBezTo>
                  <a:cubicBezTo>
                    <a:pt x="421" y="380"/>
                    <a:pt x="421" y="380"/>
                    <a:pt x="421" y="380"/>
                  </a:cubicBezTo>
                  <a:cubicBezTo>
                    <a:pt x="421" y="380"/>
                    <a:pt x="421" y="380"/>
                    <a:pt x="421" y="380"/>
                  </a:cubicBezTo>
                  <a:cubicBezTo>
                    <a:pt x="422" y="380"/>
                    <a:pt x="422" y="380"/>
                    <a:pt x="422" y="380"/>
                  </a:cubicBezTo>
                  <a:cubicBezTo>
                    <a:pt x="422" y="380"/>
                    <a:pt x="422" y="380"/>
                    <a:pt x="422" y="380"/>
                  </a:cubicBezTo>
                  <a:cubicBezTo>
                    <a:pt x="422" y="380"/>
                    <a:pt x="423" y="380"/>
                    <a:pt x="423" y="380"/>
                  </a:cubicBezTo>
                  <a:cubicBezTo>
                    <a:pt x="423" y="380"/>
                    <a:pt x="423" y="380"/>
                    <a:pt x="423" y="380"/>
                  </a:cubicBezTo>
                  <a:cubicBezTo>
                    <a:pt x="423" y="380"/>
                    <a:pt x="423" y="381"/>
                    <a:pt x="423" y="381"/>
                  </a:cubicBezTo>
                  <a:cubicBezTo>
                    <a:pt x="423" y="381"/>
                    <a:pt x="423" y="380"/>
                    <a:pt x="424" y="380"/>
                  </a:cubicBezTo>
                  <a:cubicBezTo>
                    <a:pt x="424" y="380"/>
                    <a:pt x="424" y="380"/>
                    <a:pt x="424" y="380"/>
                  </a:cubicBezTo>
                  <a:cubicBezTo>
                    <a:pt x="424" y="380"/>
                    <a:pt x="424" y="380"/>
                    <a:pt x="424" y="380"/>
                  </a:cubicBezTo>
                  <a:cubicBezTo>
                    <a:pt x="425" y="380"/>
                    <a:pt x="425" y="380"/>
                    <a:pt x="425" y="380"/>
                  </a:cubicBezTo>
                  <a:cubicBezTo>
                    <a:pt x="425" y="379"/>
                    <a:pt x="425" y="380"/>
                    <a:pt x="425" y="380"/>
                  </a:cubicBezTo>
                  <a:cubicBezTo>
                    <a:pt x="425" y="380"/>
                    <a:pt x="425" y="380"/>
                    <a:pt x="426" y="380"/>
                  </a:cubicBezTo>
                  <a:cubicBezTo>
                    <a:pt x="426" y="380"/>
                    <a:pt x="426" y="380"/>
                    <a:pt x="426" y="380"/>
                  </a:cubicBezTo>
                  <a:cubicBezTo>
                    <a:pt x="426" y="380"/>
                    <a:pt x="426" y="380"/>
                    <a:pt x="426" y="380"/>
                  </a:cubicBezTo>
                  <a:cubicBezTo>
                    <a:pt x="426" y="380"/>
                    <a:pt x="426" y="380"/>
                    <a:pt x="427" y="380"/>
                  </a:cubicBezTo>
                  <a:cubicBezTo>
                    <a:pt x="427" y="380"/>
                    <a:pt x="427" y="380"/>
                    <a:pt x="427" y="380"/>
                  </a:cubicBezTo>
                  <a:cubicBezTo>
                    <a:pt x="427" y="380"/>
                    <a:pt x="427" y="380"/>
                    <a:pt x="427" y="380"/>
                  </a:cubicBezTo>
                  <a:cubicBezTo>
                    <a:pt x="427" y="379"/>
                    <a:pt x="428" y="379"/>
                    <a:pt x="428" y="379"/>
                  </a:cubicBezTo>
                  <a:cubicBezTo>
                    <a:pt x="428" y="379"/>
                    <a:pt x="428" y="380"/>
                    <a:pt x="428" y="380"/>
                  </a:cubicBezTo>
                  <a:cubicBezTo>
                    <a:pt x="428" y="380"/>
                    <a:pt x="428" y="380"/>
                    <a:pt x="428" y="380"/>
                  </a:cubicBezTo>
                  <a:cubicBezTo>
                    <a:pt x="428" y="380"/>
                    <a:pt x="429" y="380"/>
                    <a:pt x="429" y="380"/>
                  </a:cubicBezTo>
                  <a:cubicBezTo>
                    <a:pt x="429" y="379"/>
                    <a:pt x="429" y="379"/>
                    <a:pt x="429" y="379"/>
                  </a:cubicBezTo>
                  <a:cubicBezTo>
                    <a:pt x="429" y="379"/>
                    <a:pt x="429" y="379"/>
                    <a:pt x="429" y="379"/>
                  </a:cubicBezTo>
                  <a:cubicBezTo>
                    <a:pt x="430" y="379"/>
                    <a:pt x="430" y="379"/>
                    <a:pt x="430" y="379"/>
                  </a:cubicBezTo>
                  <a:cubicBezTo>
                    <a:pt x="430" y="379"/>
                    <a:pt x="430" y="379"/>
                    <a:pt x="430" y="379"/>
                  </a:cubicBezTo>
                  <a:cubicBezTo>
                    <a:pt x="430" y="379"/>
                    <a:pt x="431" y="379"/>
                    <a:pt x="431" y="379"/>
                  </a:cubicBezTo>
                  <a:cubicBezTo>
                    <a:pt x="431" y="379"/>
                    <a:pt x="431" y="379"/>
                    <a:pt x="431" y="379"/>
                  </a:cubicBezTo>
                  <a:cubicBezTo>
                    <a:pt x="431" y="379"/>
                    <a:pt x="431" y="380"/>
                    <a:pt x="431" y="380"/>
                  </a:cubicBezTo>
                  <a:cubicBezTo>
                    <a:pt x="431" y="379"/>
                    <a:pt x="431" y="379"/>
                    <a:pt x="432" y="379"/>
                  </a:cubicBezTo>
                  <a:cubicBezTo>
                    <a:pt x="432" y="379"/>
                    <a:pt x="432" y="379"/>
                    <a:pt x="432" y="379"/>
                  </a:cubicBezTo>
                  <a:cubicBezTo>
                    <a:pt x="432" y="379"/>
                    <a:pt x="432" y="379"/>
                    <a:pt x="432" y="379"/>
                  </a:cubicBezTo>
                  <a:cubicBezTo>
                    <a:pt x="433" y="379"/>
                    <a:pt x="433" y="379"/>
                    <a:pt x="433" y="379"/>
                  </a:cubicBezTo>
                  <a:cubicBezTo>
                    <a:pt x="433" y="379"/>
                    <a:pt x="433" y="379"/>
                    <a:pt x="433" y="379"/>
                  </a:cubicBezTo>
                  <a:cubicBezTo>
                    <a:pt x="433" y="379"/>
                    <a:pt x="433" y="379"/>
                    <a:pt x="433" y="379"/>
                  </a:cubicBezTo>
                  <a:cubicBezTo>
                    <a:pt x="433" y="379"/>
                    <a:pt x="434" y="379"/>
                    <a:pt x="434" y="379"/>
                  </a:cubicBezTo>
                  <a:cubicBezTo>
                    <a:pt x="434" y="379"/>
                    <a:pt x="434" y="379"/>
                    <a:pt x="434" y="379"/>
                  </a:cubicBezTo>
                  <a:cubicBezTo>
                    <a:pt x="434" y="379"/>
                    <a:pt x="434" y="379"/>
                    <a:pt x="435" y="379"/>
                  </a:cubicBezTo>
                  <a:cubicBezTo>
                    <a:pt x="435" y="379"/>
                    <a:pt x="435" y="379"/>
                    <a:pt x="435" y="379"/>
                  </a:cubicBezTo>
                  <a:cubicBezTo>
                    <a:pt x="435" y="379"/>
                    <a:pt x="435" y="379"/>
                    <a:pt x="435" y="379"/>
                  </a:cubicBezTo>
                  <a:cubicBezTo>
                    <a:pt x="435" y="379"/>
                    <a:pt x="436" y="379"/>
                    <a:pt x="436" y="379"/>
                  </a:cubicBezTo>
                  <a:cubicBezTo>
                    <a:pt x="436" y="379"/>
                    <a:pt x="436" y="379"/>
                    <a:pt x="436" y="379"/>
                  </a:cubicBezTo>
                  <a:cubicBezTo>
                    <a:pt x="436" y="379"/>
                    <a:pt x="436" y="379"/>
                    <a:pt x="436" y="379"/>
                  </a:cubicBezTo>
                  <a:cubicBezTo>
                    <a:pt x="436" y="379"/>
                    <a:pt x="437" y="379"/>
                    <a:pt x="437" y="379"/>
                  </a:cubicBezTo>
                  <a:cubicBezTo>
                    <a:pt x="437" y="379"/>
                    <a:pt x="437" y="379"/>
                    <a:pt x="437" y="379"/>
                  </a:cubicBezTo>
                  <a:cubicBezTo>
                    <a:pt x="437" y="379"/>
                    <a:pt x="437" y="379"/>
                    <a:pt x="437" y="379"/>
                  </a:cubicBezTo>
                  <a:cubicBezTo>
                    <a:pt x="438" y="379"/>
                    <a:pt x="438" y="379"/>
                    <a:pt x="438" y="379"/>
                  </a:cubicBezTo>
                  <a:cubicBezTo>
                    <a:pt x="438" y="379"/>
                    <a:pt x="438" y="379"/>
                    <a:pt x="438" y="379"/>
                  </a:cubicBezTo>
                  <a:cubicBezTo>
                    <a:pt x="438" y="379"/>
                    <a:pt x="439" y="379"/>
                    <a:pt x="439" y="379"/>
                  </a:cubicBezTo>
                  <a:cubicBezTo>
                    <a:pt x="439" y="379"/>
                    <a:pt x="439" y="379"/>
                    <a:pt x="439" y="379"/>
                  </a:cubicBezTo>
                  <a:cubicBezTo>
                    <a:pt x="439" y="379"/>
                    <a:pt x="439" y="379"/>
                    <a:pt x="439" y="379"/>
                  </a:cubicBezTo>
                  <a:cubicBezTo>
                    <a:pt x="439" y="379"/>
                    <a:pt x="439" y="379"/>
                    <a:pt x="440" y="379"/>
                  </a:cubicBezTo>
                  <a:cubicBezTo>
                    <a:pt x="440" y="378"/>
                    <a:pt x="440" y="378"/>
                    <a:pt x="440" y="378"/>
                  </a:cubicBezTo>
                  <a:cubicBezTo>
                    <a:pt x="440" y="378"/>
                    <a:pt x="440" y="378"/>
                    <a:pt x="440" y="378"/>
                  </a:cubicBezTo>
                  <a:cubicBezTo>
                    <a:pt x="441" y="378"/>
                    <a:pt x="441" y="378"/>
                    <a:pt x="441" y="379"/>
                  </a:cubicBezTo>
                  <a:cubicBezTo>
                    <a:pt x="441" y="379"/>
                    <a:pt x="441" y="379"/>
                    <a:pt x="441" y="379"/>
                  </a:cubicBezTo>
                  <a:cubicBezTo>
                    <a:pt x="441" y="379"/>
                    <a:pt x="441" y="378"/>
                    <a:pt x="441" y="378"/>
                  </a:cubicBezTo>
                  <a:cubicBezTo>
                    <a:pt x="442" y="378"/>
                    <a:pt x="442" y="378"/>
                    <a:pt x="442" y="378"/>
                  </a:cubicBezTo>
                  <a:cubicBezTo>
                    <a:pt x="442" y="378"/>
                    <a:pt x="442" y="378"/>
                    <a:pt x="442" y="378"/>
                  </a:cubicBezTo>
                  <a:cubicBezTo>
                    <a:pt x="442" y="378"/>
                    <a:pt x="442" y="379"/>
                    <a:pt x="443" y="379"/>
                  </a:cubicBezTo>
                  <a:cubicBezTo>
                    <a:pt x="443" y="379"/>
                    <a:pt x="443" y="378"/>
                    <a:pt x="443" y="378"/>
                  </a:cubicBezTo>
                  <a:cubicBezTo>
                    <a:pt x="443" y="378"/>
                    <a:pt x="443" y="378"/>
                    <a:pt x="443" y="378"/>
                  </a:cubicBezTo>
                  <a:cubicBezTo>
                    <a:pt x="444" y="378"/>
                    <a:pt x="444" y="378"/>
                    <a:pt x="444" y="378"/>
                  </a:cubicBezTo>
                  <a:cubicBezTo>
                    <a:pt x="444" y="378"/>
                    <a:pt x="444" y="378"/>
                    <a:pt x="444" y="378"/>
                  </a:cubicBezTo>
                  <a:cubicBezTo>
                    <a:pt x="444" y="378"/>
                    <a:pt x="444" y="378"/>
                    <a:pt x="444" y="378"/>
                  </a:cubicBezTo>
                  <a:cubicBezTo>
                    <a:pt x="444" y="378"/>
                    <a:pt x="445" y="377"/>
                    <a:pt x="445" y="377"/>
                  </a:cubicBezTo>
                  <a:cubicBezTo>
                    <a:pt x="445" y="377"/>
                    <a:pt x="445" y="378"/>
                    <a:pt x="445" y="378"/>
                  </a:cubicBezTo>
                  <a:cubicBezTo>
                    <a:pt x="445" y="378"/>
                    <a:pt x="445" y="378"/>
                    <a:pt x="446" y="378"/>
                  </a:cubicBezTo>
                  <a:cubicBezTo>
                    <a:pt x="446" y="378"/>
                    <a:pt x="446" y="378"/>
                    <a:pt x="446" y="378"/>
                  </a:cubicBezTo>
                  <a:cubicBezTo>
                    <a:pt x="446" y="378"/>
                    <a:pt x="446" y="378"/>
                    <a:pt x="446" y="378"/>
                  </a:cubicBezTo>
                  <a:cubicBezTo>
                    <a:pt x="446" y="378"/>
                    <a:pt x="447" y="378"/>
                    <a:pt x="447" y="378"/>
                  </a:cubicBezTo>
                  <a:cubicBezTo>
                    <a:pt x="447" y="378"/>
                    <a:pt x="447" y="378"/>
                    <a:pt x="447" y="378"/>
                  </a:cubicBezTo>
                  <a:cubicBezTo>
                    <a:pt x="447" y="378"/>
                    <a:pt x="447" y="378"/>
                    <a:pt x="447" y="378"/>
                  </a:cubicBezTo>
                  <a:cubicBezTo>
                    <a:pt x="447" y="378"/>
                    <a:pt x="448" y="378"/>
                    <a:pt x="448" y="378"/>
                  </a:cubicBezTo>
                  <a:cubicBezTo>
                    <a:pt x="448" y="378"/>
                    <a:pt x="448" y="378"/>
                    <a:pt x="448" y="378"/>
                  </a:cubicBezTo>
                  <a:cubicBezTo>
                    <a:pt x="448" y="378"/>
                    <a:pt x="448" y="378"/>
                    <a:pt x="448" y="378"/>
                  </a:cubicBezTo>
                  <a:cubicBezTo>
                    <a:pt x="449" y="378"/>
                    <a:pt x="449" y="378"/>
                    <a:pt x="449" y="378"/>
                  </a:cubicBezTo>
                  <a:cubicBezTo>
                    <a:pt x="449" y="378"/>
                    <a:pt x="449" y="378"/>
                    <a:pt x="449" y="378"/>
                  </a:cubicBezTo>
                  <a:cubicBezTo>
                    <a:pt x="449" y="378"/>
                    <a:pt x="449" y="378"/>
                    <a:pt x="449" y="378"/>
                  </a:cubicBezTo>
                  <a:cubicBezTo>
                    <a:pt x="450" y="378"/>
                    <a:pt x="450" y="377"/>
                    <a:pt x="450" y="377"/>
                  </a:cubicBezTo>
                  <a:cubicBezTo>
                    <a:pt x="450" y="377"/>
                    <a:pt x="450" y="378"/>
                    <a:pt x="450" y="378"/>
                  </a:cubicBezTo>
                  <a:cubicBezTo>
                    <a:pt x="450" y="378"/>
                    <a:pt x="450" y="378"/>
                    <a:pt x="451" y="378"/>
                  </a:cubicBezTo>
                  <a:cubicBezTo>
                    <a:pt x="451" y="378"/>
                    <a:pt x="451" y="378"/>
                    <a:pt x="451" y="378"/>
                  </a:cubicBezTo>
                  <a:cubicBezTo>
                    <a:pt x="451" y="377"/>
                    <a:pt x="451" y="377"/>
                    <a:pt x="451" y="377"/>
                  </a:cubicBezTo>
                  <a:cubicBezTo>
                    <a:pt x="452" y="377"/>
                    <a:pt x="452" y="377"/>
                    <a:pt x="452" y="377"/>
                  </a:cubicBezTo>
                  <a:cubicBezTo>
                    <a:pt x="452" y="377"/>
                    <a:pt x="452" y="378"/>
                    <a:pt x="452" y="378"/>
                  </a:cubicBezTo>
                  <a:cubicBezTo>
                    <a:pt x="452" y="378"/>
                    <a:pt x="452" y="377"/>
                    <a:pt x="452" y="377"/>
                  </a:cubicBezTo>
                  <a:cubicBezTo>
                    <a:pt x="452" y="377"/>
                    <a:pt x="453" y="377"/>
                    <a:pt x="453" y="377"/>
                  </a:cubicBezTo>
                  <a:cubicBezTo>
                    <a:pt x="453" y="377"/>
                    <a:pt x="453" y="377"/>
                    <a:pt x="453" y="377"/>
                  </a:cubicBezTo>
                  <a:cubicBezTo>
                    <a:pt x="453" y="377"/>
                    <a:pt x="453" y="377"/>
                    <a:pt x="454" y="377"/>
                  </a:cubicBezTo>
                  <a:cubicBezTo>
                    <a:pt x="454" y="377"/>
                    <a:pt x="454" y="377"/>
                    <a:pt x="454" y="377"/>
                  </a:cubicBezTo>
                  <a:cubicBezTo>
                    <a:pt x="454" y="377"/>
                    <a:pt x="454" y="377"/>
                    <a:pt x="454" y="377"/>
                  </a:cubicBezTo>
                  <a:cubicBezTo>
                    <a:pt x="454" y="377"/>
                    <a:pt x="455" y="377"/>
                    <a:pt x="455" y="377"/>
                  </a:cubicBezTo>
                  <a:cubicBezTo>
                    <a:pt x="455" y="377"/>
                    <a:pt x="455" y="377"/>
                    <a:pt x="455" y="377"/>
                  </a:cubicBezTo>
                  <a:cubicBezTo>
                    <a:pt x="455" y="377"/>
                    <a:pt x="455" y="377"/>
                    <a:pt x="455" y="377"/>
                  </a:cubicBezTo>
                  <a:cubicBezTo>
                    <a:pt x="455" y="377"/>
                    <a:pt x="456" y="377"/>
                    <a:pt x="456" y="377"/>
                  </a:cubicBezTo>
                  <a:cubicBezTo>
                    <a:pt x="456" y="377"/>
                    <a:pt x="456" y="376"/>
                    <a:pt x="456" y="376"/>
                  </a:cubicBezTo>
                  <a:cubicBezTo>
                    <a:pt x="456" y="376"/>
                    <a:pt x="456" y="377"/>
                    <a:pt x="456" y="377"/>
                  </a:cubicBezTo>
                  <a:cubicBezTo>
                    <a:pt x="457" y="377"/>
                    <a:pt x="457" y="377"/>
                    <a:pt x="457" y="377"/>
                  </a:cubicBezTo>
                  <a:cubicBezTo>
                    <a:pt x="457" y="377"/>
                    <a:pt x="457" y="377"/>
                    <a:pt x="457" y="377"/>
                  </a:cubicBezTo>
                  <a:cubicBezTo>
                    <a:pt x="457" y="377"/>
                    <a:pt x="457" y="377"/>
                    <a:pt x="457" y="377"/>
                  </a:cubicBezTo>
                  <a:cubicBezTo>
                    <a:pt x="458" y="377"/>
                    <a:pt x="458" y="377"/>
                    <a:pt x="458" y="377"/>
                  </a:cubicBezTo>
                  <a:cubicBezTo>
                    <a:pt x="458" y="377"/>
                    <a:pt x="458" y="377"/>
                    <a:pt x="458" y="377"/>
                  </a:cubicBezTo>
                  <a:cubicBezTo>
                    <a:pt x="458" y="377"/>
                    <a:pt x="458" y="378"/>
                    <a:pt x="459" y="378"/>
                  </a:cubicBezTo>
                  <a:cubicBezTo>
                    <a:pt x="459" y="378"/>
                    <a:pt x="459" y="377"/>
                    <a:pt x="459" y="377"/>
                  </a:cubicBezTo>
                  <a:cubicBezTo>
                    <a:pt x="459" y="377"/>
                    <a:pt x="459" y="377"/>
                    <a:pt x="459" y="377"/>
                  </a:cubicBezTo>
                  <a:cubicBezTo>
                    <a:pt x="460" y="377"/>
                    <a:pt x="460" y="376"/>
                    <a:pt x="460" y="376"/>
                  </a:cubicBezTo>
                  <a:cubicBezTo>
                    <a:pt x="460" y="377"/>
                    <a:pt x="460" y="377"/>
                    <a:pt x="460" y="377"/>
                  </a:cubicBezTo>
                  <a:cubicBezTo>
                    <a:pt x="460" y="377"/>
                    <a:pt x="460" y="377"/>
                    <a:pt x="460" y="377"/>
                  </a:cubicBezTo>
                  <a:cubicBezTo>
                    <a:pt x="460" y="377"/>
                    <a:pt x="461" y="377"/>
                    <a:pt x="461" y="377"/>
                  </a:cubicBezTo>
                  <a:cubicBezTo>
                    <a:pt x="461" y="377"/>
                    <a:pt x="461" y="377"/>
                    <a:pt x="461" y="377"/>
                  </a:cubicBezTo>
                  <a:cubicBezTo>
                    <a:pt x="461" y="377"/>
                    <a:pt x="461" y="376"/>
                    <a:pt x="462" y="376"/>
                  </a:cubicBezTo>
                  <a:cubicBezTo>
                    <a:pt x="462" y="376"/>
                    <a:pt x="462" y="376"/>
                    <a:pt x="462" y="376"/>
                  </a:cubicBezTo>
                  <a:cubicBezTo>
                    <a:pt x="462" y="376"/>
                    <a:pt x="462" y="377"/>
                    <a:pt x="462" y="377"/>
                  </a:cubicBezTo>
                  <a:cubicBezTo>
                    <a:pt x="462" y="377"/>
                    <a:pt x="462" y="377"/>
                    <a:pt x="462" y="377"/>
                  </a:cubicBezTo>
                  <a:cubicBezTo>
                    <a:pt x="463" y="377"/>
                    <a:pt x="463" y="376"/>
                    <a:pt x="463" y="376"/>
                  </a:cubicBezTo>
                  <a:cubicBezTo>
                    <a:pt x="463" y="376"/>
                    <a:pt x="463" y="377"/>
                    <a:pt x="463" y="377"/>
                  </a:cubicBezTo>
                  <a:cubicBezTo>
                    <a:pt x="463" y="377"/>
                    <a:pt x="464" y="377"/>
                    <a:pt x="464" y="377"/>
                  </a:cubicBezTo>
                  <a:cubicBezTo>
                    <a:pt x="464" y="377"/>
                    <a:pt x="464" y="377"/>
                    <a:pt x="464" y="377"/>
                  </a:cubicBezTo>
                  <a:cubicBezTo>
                    <a:pt x="464" y="377"/>
                    <a:pt x="464" y="377"/>
                    <a:pt x="464" y="376"/>
                  </a:cubicBezTo>
                  <a:cubicBezTo>
                    <a:pt x="465" y="376"/>
                    <a:pt x="465" y="376"/>
                    <a:pt x="465" y="376"/>
                  </a:cubicBezTo>
                  <a:cubicBezTo>
                    <a:pt x="465" y="376"/>
                    <a:pt x="465" y="376"/>
                    <a:pt x="465" y="376"/>
                  </a:cubicBezTo>
                  <a:cubicBezTo>
                    <a:pt x="465" y="376"/>
                    <a:pt x="465" y="377"/>
                    <a:pt x="465" y="376"/>
                  </a:cubicBezTo>
                  <a:cubicBezTo>
                    <a:pt x="466" y="376"/>
                    <a:pt x="466" y="376"/>
                    <a:pt x="466" y="376"/>
                  </a:cubicBezTo>
                  <a:cubicBezTo>
                    <a:pt x="466" y="376"/>
                    <a:pt x="466" y="376"/>
                    <a:pt x="466" y="376"/>
                  </a:cubicBezTo>
                  <a:cubicBezTo>
                    <a:pt x="466" y="376"/>
                    <a:pt x="466" y="376"/>
                    <a:pt x="467" y="376"/>
                  </a:cubicBezTo>
                  <a:cubicBezTo>
                    <a:pt x="467" y="376"/>
                    <a:pt x="467" y="376"/>
                    <a:pt x="467" y="376"/>
                  </a:cubicBezTo>
                  <a:cubicBezTo>
                    <a:pt x="467" y="376"/>
                    <a:pt x="467" y="376"/>
                    <a:pt x="467" y="376"/>
                  </a:cubicBezTo>
                  <a:cubicBezTo>
                    <a:pt x="468" y="376"/>
                    <a:pt x="468" y="377"/>
                    <a:pt x="468" y="377"/>
                  </a:cubicBezTo>
                  <a:cubicBezTo>
                    <a:pt x="468" y="377"/>
                    <a:pt x="468" y="376"/>
                    <a:pt x="468" y="376"/>
                  </a:cubicBezTo>
                  <a:cubicBezTo>
                    <a:pt x="468" y="376"/>
                    <a:pt x="468" y="376"/>
                    <a:pt x="468" y="376"/>
                  </a:cubicBezTo>
                  <a:cubicBezTo>
                    <a:pt x="469" y="376"/>
                    <a:pt x="469" y="376"/>
                    <a:pt x="469" y="376"/>
                  </a:cubicBezTo>
                  <a:cubicBezTo>
                    <a:pt x="469" y="376"/>
                    <a:pt x="469" y="376"/>
                    <a:pt x="469" y="376"/>
                  </a:cubicBezTo>
                  <a:cubicBezTo>
                    <a:pt x="469" y="376"/>
                    <a:pt x="469" y="376"/>
                    <a:pt x="470" y="376"/>
                  </a:cubicBezTo>
                  <a:cubicBezTo>
                    <a:pt x="470" y="376"/>
                    <a:pt x="470" y="376"/>
                    <a:pt x="470" y="376"/>
                  </a:cubicBezTo>
                  <a:cubicBezTo>
                    <a:pt x="470" y="376"/>
                    <a:pt x="470" y="376"/>
                    <a:pt x="470" y="376"/>
                  </a:cubicBezTo>
                  <a:cubicBezTo>
                    <a:pt x="470" y="376"/>
                    <a:pt x="470" y="376"/>
                    <a:pt x="471" y="376"/>
                  </a:cubicBezTo>
                  <a:cubicBezTo>
                    <a:pt x="471" y="376"/>
                    <a:pt x="471" y="376"/>
                    <a:pt x="471" y="376"/>
                  </a:cubicBezTo>
                  <a:cubicBezTo>
                    <a:pt x="471" y="376"/>
                    <a:pt x="471" y="376"/>
                    <a:pt x="471" y="376"/>
                  </a:cubicBezTo>
                  <a:cubicBezTo>
                    <a:pt x="471" y="376"/>
                    <a:pt x="472" y="376"/>
                    <a:pt x="472" y="376"/>
                  </a:cubicBezTo>
                  <a:cubicBezTo>
                    <a:pt x="472" y="376"/>
                    <a:pt x="472" y="376"/>
                    <a:pt x="472" y="376"/>
                  </a:cubicBezTo>
                  <a:cubicBezTo>
                    <a:pt x="472" y="376"/>
                    <a:pt x="472" y="376"/>
                    <a:pt x="473" y="376"/>
                  </a:cubicBezTo>
                  <a:cubicBezTo>
                    <a:pt x="473" y="376"/>
                    <a:pt x="473" y="376"/>
                    <a:pt x="473" y="376"/>
                  </a:cubicBezTo>
                  <a:cubicBezTo>
                    <a:pt x="473" y="376"/>
                    <a:pt x="473" y="376"/>
                    <a:pt x="473" y="376"/>
                  </a:cubicBezTo>
                  <a:cubicBezTo>
                    <a:pt x="473" y="376"/>
                    <a:pt x="473" y="376"/>
                    <a:pt x="473" y="376"/>
                  </a:cubicBezTo>
                  <a:cubicBezTo>
                    <a:pt x="474" y="376"/>
                    <a:pt x="474" y="376"/>
                    <a:pt x="474" y="376"/>
                  </a:cubicBezTo>
                  <a:cubicBezTo>
                    <a:pt x="474" y="376"/>
                    <a:pt x="474" y="376"/>
                    <a:pt x="474" y="376"/>
                  </a:cubicBezTo>
                  <a:cubicBezTo>
                    <a:pt x="474" y="376"/>
                    <a:pt x="475" y="376"/>
                    <a:pt x="475" y="376"/>
                  </a:cubicBezTo>
                  <a:cubicBezTo>
                    <a:pt x="475" y="376"/>
                    <a:pt x="475" y="376"/>
                    <a:pt x="475" y="376"/>
                  </a:cubicBezTo>
                  <a:cubicBezTo>
                    <a:pt x="475" y="376"/>
                    <a:pt x="475" y="375"/>
                    <a:pt x="475" y="375"/>
                  </a:cubicBezTo>
                  <a:cubicBezTo>
                    <a:pt x="476" y="375"/>
                    <a:pt x="476" y="376"/>
                    <a:pt x="476" y="376"/>
                  </a:cubicBezTo>
                  <a:cubicBezTo>
                    <a:pt x="476" y="376"/>
                    <a:pt x="476" y="376"/>
                    <a:pt x="476" y="376"/>
                  </a:cubicBezTo>
                  <a:cubicBezTo>
                    <a:pt x="476" y="376"/>
                    <a:pt x="476" y="375"/>
                    <a:pt x="476" y="375"/>
                  </a:cubicBezTo>
                  <a:cubicBezTo>
                    <a:pt x="477" y="375"/>
                    <a:pt x="477" y="375"/>
                    <a:pt x="477" y="375"/>
                  </a:cubicBezTo>
                  <a:cubicBezTo>
                    <a:pt x="477" y="375"/>
                    <a:pt x="477" y="376"/>
                    <a:pt x="477" y="376"/>
                  </a:cubicBezTo>
                  <a:cubicBezTo>
                    <a:pt x="477" y="376"/>
                    <a:pt x="477" y="376"/>
                    <a:pt x="478" y="376"/>
                  </a:cubicBezTo>
                  <a:cubicBezTo>
                    <a:pt x="478" y="376"/>
                    <a:pt x="478" y="376"/>
                    <a:pt x="478" y="376"/>
                  </a:cubicBezTo>
                  <a:cubicBezTo>
                    <a:pt x="478" y="376"/>
                    <a:pt x="478" y="376"/>
                    <a:pt x="478" y="376"/>
                  </a:cubicBezTo>
                  <a:cubicBezTo>
                    <a:pt x="478" y="376"/>
                    <a:pt x="478" y="376"/>
                    <a:pt x="479" y="376"/>
                  </a:cubicBezTo>
                  <a:cubicBezTo>
                    <a:pt x="479" y="376"/>
                    <a:pt x="479" y="375"/>
                    <a:pt x="479" y="375"/>
                  </a:cubicBezTo>
                  <a:cubicBezTo>
                    <a:pt x="479" y="375"/>
                    <a:pt x="479" y="375"/>
                    <a:pt x="479" y="375"/>
                  </a:cubicBezTo>
                  <a:cubicBezTo>
                    <a:pt x="479" y="375"/>
                    <a:pt x="480" y="375"/>
                    <a:pt x="480" y="375"/>
                  </a:cubicBezTo>
                  <a:cubicBezTo>
                    <a:pt x="480" y="375"/>
                    <a:pt x="480" y="375"/>
                    <a:pt x="480" y="375"/>
                  </a:cubicBezTo>
                  <a:cubicBezTo>
                    <a:pt x="480" y="375"/>
                    <a:pt x="480" y="376"/>
                    <a:pt x="481" y="376"/>
                  </a:cubicBezTo>
                  <a:cubicBezTo>
                    <a:pt x="481" y="376"/>
                    <a:pt x="481" y="375"/>
                    <a:pt x="481" y="375"/>
                  </a:cubicBezTo>
                  <a:cubicBezTo>
                    <a:pt x="481" y="375"/>
                    <a:pt x="481" y="375"/>
                    <a:pt x="481" y="375"/>
                  </a:cubicBezTo>
                  <a:cubicBezTo>
                    <a:pt x="481" y="375"/>
                    <a:pt x="481" y="375"/>
                    <a:pt x="481" y="375"/>
                  </a:cubicBezTo>
                  <a:cubicBezTo>
                    <a:pt x="482" y="375"/>
                    <a:pt x="482" y="375"/>
                    <a:pt x="482" y="375"/>
                  </a:cubicBezTo>
                  <a:cubicBezTo>
                    <a:pt x="482" y="375"/>
                    <a:pt x="482" y="375"/>
                    <a:pt x="482" y="375"/>
                  </a:cubicBezTo>
                  <a:cubicBezTo>
                    <a:pt x="482" y="375"/>
                    <a:pt x="483" y="375"/>
                    <a:pt x="483" y="375"/>
                  </a:cubicBezTo>
                  <a:cubicBezTo>
                    <a:pt x="483" y="375"/>
                    <a:pt x="483" y="375"/>
                    <a:pt x="483" y="375"/>
                  </a:cubicBezTo>
                  <a:cubicBezTo>
                    <a:pt x="483" y="375"/>
                    <a:pt x="483" y="375"/>
                    <a:pt x="483" y="375"/>
                  </a:cubicBezTo>
                  <a:cubicBezTo>
                    <a:pt x="484" y="375"/>
                    <a:pt x="484" y="375"/>
                    <a:pt x="484" y="375"/>
                  </a:cubicBezTo>
                  <a:cubicBezTo>
                    <a:pt x="484" y="375"/>
                    <a:pt x="484" y="375"/>
                    <a:pt x="484" y="375"/>
                  </a:cubicBezTo>
                  <a:cubicBezTo>
                    <a:pt x="484" y="375"/>
                    <a:pt x="484" y="375"/>
                    <a:pt x="484" y="375"/>
                  </a:cubicBezTo>
                  <a:cubicBezTo>
                    <a:pt x="485" y="375"/>
                    <a:pt x="485" y="375"/>
                    <a:pt x="485" y="375"/>
                  </a:cubicBezTo>
                  <a:cubicBezTo>
                    <a:pt x="485" y="374"/>
                    <a:pt x="485" y="375"/>
                    <a:pt x="485" y="375"/>
                  </a:cubicBezTo>
                  <a:cubicBezTo>
                    <a:pt x="485" y="375"/>
                    <a:pt x="485" y="374"/>
                    <a:pt x="486" y="374"/>
                  </a:cubicBezTo>
                  <a:cubicBezTo>
                    <a:pt x="486" y="374"/>
                    <a:pt x="486" y="375"/>
                    <a:pt x="486" y="375"/>
                  </a:cubicBezTo>
                  <a:cubicBezTo>
                    <a:pt x="486" y="375"/>
                    <a:pt x="486" y="374"/>
                    <a:pt x="486" y="374"/>
                  </a:cubicBezTo>
                  <a:cubicBezTo>
                    <a:pt x="486" y="374"/>
                    <a:pt x="486" y="374"/>
                    <a:pt x="487" y="374"/>
                  </a:cubicBezTo>
                  <a:cubicBezTo>
                    <a:pt x="487" y="374"/>
                    <a:pt x="487" y="374"/>
                    <a:pt x="487" y="374"/>
                  </a:cubicBezTo>
                  <a:cubicBezTo>
                    <a:pt x="487" y="374"/>
                    <a:pt x="487" y="374"/>
                    <a:pt x="487" y="374"/>
                  </a:cubicBezTo>
                  <a:cubicBezTo>
                    <a:pt x="487" y="374"/>
                    <a:pt x="488" y="374"/>
                    <a:pt x="488" y="374"/>
                  </a:cubicBezTo>
                  <a:cubicBezTo>
                    <a:pt x="488" y="374"/>
                    <a:pt x="488" y="374"/>
                    <a:pt x="488" y="374"/>
                  </a:cubicBezTo>
                  <a:cubicBezTo>
                    <a:pt x="488" y="374"/>
                    <a:pt x="488" y="374"/>
                    <a:pt x="489" y="374"/>
                  </a:cubicBezTo>
                  <a:cubicBezTo>
                    <a:pt x="489" y="374"/>
                    <a:pt x="489" y="374"/>
                    <a:pt x="489" y="374"/>
                  </a:cubicBezTo>
                  <a:cubicBezTo>
                    <a:pt x="489" y="374"/>
                    <a:pt x="489" y="374"/>
                    <a:pt x="489" y="374"/>
                  </a:cubicBezTo>
                  <a:cubicBezTo>
                    <a:pt x="489" y="374"/>
                    <a:pt x="489" y="374"/>
                    <a:pt x="489" y="374"/>
                  </a:cubicBezTo>
                  <a:cubicBezTo>
                    <a:pt x="490" y="374"/>
                    <a:pt x="490" y="374"/>
                    <a:pt x="490" y="374"/>
                  </a:cubicBezTo>
                  <a:cubicBezTo>
                    <a:pt x="490" y="374"/>
                    <a:pt x="490" y="374"/>
                    <a:pt x="490" y="374"/>
                  </a:cubicBezTo>
                  <a:cubicBezTo>
                    <a:pt x="490" y="374"/>
                    <a:pt x="491" y="374"/>
                    <a:pt x="491" y="374"/>
                  </a:cubicBezTo>
                  <a:cubicBezTo>
                    <a:pt x="491" y="374"/>
                    <a:pt x="491" y="374"/>
                    <a:pt x="491" y="374"/>
                  </a:cubicBezTo>
                  <a:cubicBezTo>
                    <a:pt x="491" y="374"/>
                    <a:pt x="491" y="374"/>
                    <a:pt x="491" y="374"/>
                  </a:cubicBezTo>
                  <a:cubicBezTo>
                    <a:pt x="491" y="374"/>
                    <a:pt x="492" y="374"/>
                    <a:pt x="492" y="374"/>
                  </a:cubicBezTo>
                  <a:cubicBezTo>
                    <a:pt x="492" y="374"/>
                    <a:pt x="492" y="374"/>
                    <a:pt x="492" y="374"/>
                  </a:cubicBezTo>
                  <a:cubicBezTo>
                    <a:pt x="492" y="374"/>
                    <a:pt x="492" y="374"/>
                    <a:pt x="492" y="374"/>
                  </a:cubicBezTo>
                  <a:cubicBezTo>
                    <a:pt x="493" y="374"/>
                    <a:pt x="493" y="374"/>
                    <a:pt x="493" y="374"/>
                  </a:cubicBezTo>
                  <a:cubicBezTo>
                    <a:pt x="493" y="374"/>
                    <a:pt x="493" y="374"/>
                    <a:pt x="493" y="374"/>
                  </a:cubicBezTo>
                  <a:cubicBezTo>
                    <a:pt x="493" y="374"/>
                    <a:pt x="493" y="373"/>
                    <a:pt x="494" y="373"/>
                  </a:cubicBezTo>
                  <a:cubicBezTo>
                    <a:pt x="494" y="373"/>
                    <a:pt x="494" y="374"/>
                    <a:pt x="494" y="374"/>
                  </a:cubicBezTo>
                  <a:cubicBezTo>
                    <a:pt x="494" y="374"/>
                    <a:pt x="494" y="373"/>
                    <a:pt x="494" y="374"/>
                  </a:cubicBezTo>
                  <a:cubicBezTo>
                    <a:pt x="494" y="374"/>
                    <a:pt x="494" y="374"/>
                    <a:pt x="495" y="374"/>
                  </a:cubicBezTo>
                  <a:cubicBezTo>
                    <a:pt x="495" y="374"/>
                    <a:pt x="495" y="373"/>
                    <a:pt x="495" y="373"/>
                  </a:cubicBezTo>
                  <a:cubicBezTo>
                    <a:pt x="495" y="373"/>
                    <a:pt x="495" y="373"/>
                    <a:pt x="495" y="373"/>
                  </a:cubicBezTo>
                  <a:cubicBezTo>
                    <a:pt x="496" y="373"/>
                    <a:pt x="496" y="374"/>
                    <a:pt x="496" y="374"/>
                  </a:cubicBezTo>
                  <a:cubicBezTo>
                    <a:pt x="496" y="374"/>
                    <a:pt x="496" y="374"/>
                    <a:pt x="496" y="374"/>
                  </a:cubicBezTo>
                  <a:cubicBezTo>
                    <a:pt x="496" y="374"/>
                    <a:pt x="496" y="373"/>
                    <a:pt x="497" y="373"/>
                  </a:cubicBezTo>
                  <a:cubicBezTo>
                    <a:pt x="497" y="373"/>
                    <a:pt x="497" y="373"/>
                    <a:pt x="497" y="373"/>
                  </a:cubicBezTo>
                  <a:cubicBezTo>
                    <a:pt x="497" y="373"/>
                    <a:pt x="497" y="373"/>
                    <a:pt x="497" y="373"/>
                  </a:cubicBezTo>
                  <a:cubicBezTo>
                    <a:pt x="497" y="373"/>
                    <a:pt x="497" y="373"/>
                    <a:pt x="498" y="373"/>
                  </a:cubicBezTo>
                  <a:cubicBezTo>
                    <a:pt x="498" y="373"/>
                    <a:pt x="498" y="373"/>
                    <a:pt x="498" y="373"/>
                  </a:cubicBezTo>
                  <a:cubicBezTo>
                    <a:pt x="498" y="373"/>
                    <a:pt x="498" y="372"/>
                    <a:pt x="498" y="372"/>
                  </a:cubicBezTo>
                  <a:cubicBezTo>
                    <a:pt x="498" y="372"/>
                    <a:pt x="499" y="373"/>
                    <a:pt x="499" y="373"/>
                  </a:cubicBezTo>
                  <a:cubicBezTo>
                    <a:pt x="499" y="373"/>
                    <a:pt x="499" y="373"/>
                    <a:pt x="499" y="373"/>
                  </a:cubicBezTo>
                  <a:cubicBezTo>
                    <a:pt x="499" y="373"/>
                    <a:pt x="499" y="373"/>
                    <a:pt x="499" y="373"/>
                  </a:cubicBezTo>
                  <a:cubicBezTo>
                    <a:pt x="499" y="373"/>
                    <a:pt x="500" y="373"/>
                    <a:pt x="500" y="373"/>
                  </a:cubicBezTo>
                  <a:cubicBezTo>
                    <a:pt x="500" y="373"/>
                    <a:pt x="500" y="373"/>
                    <a:pt x="500" y="373"/>
                  </a:cubicBezTo>
                  <a:cubicBezTo>
                    <a:pt x="500" y="373"/>
                    <a:pt x="500" y="373"/>
                    <a:pt x="500" y="373"/>
                  </a:cubicBezTo>
                  <a:cubicBezTo>
                    <a:pt x="501" y="373"/>
                    <a:pt x="501" y="373"/>
                    <a:pt x="501" y="373"/>
                  </a:cubicBezTo>
                  <a:cubicBezTo>
                    <a:pt x="501" y="373"/>
                    <a:pt x="501" y="373"/>
                    <a:pt x="501" y="373"/>
                  </a:cubicBezTo>
                  <a:cubicBezTo>
                    <a:pt x="501" y="373"/>
                    <a:pt x="502" y="372"/>
                    <a:pt x="502" y="372"/>
                  </a:cubicBezTo>
                  <a:cubicBezTo>
                    <a:pt x="502" y="372"/>
                    <a:pt x="502" y="372"/>
                    <a:pt x="502" y="372"/>
                  </a:cubicBezTo>
                  <a:cubicBezTo>
                    <a:pt x="502" y="372"/>
                    <a:pt x="502" y="373"/>
                    <a:pt x="502" y="373"/>
                  </a:cubicBezTo>
                  <a:cubicBezTo>
                    <a:pt x="502" y="373"/>
                    <a:pt x="502" y="373"/>
                    <a:pt x="503" y="373"/>
                  </a:cubicBezTo>
                  <a:cubicBezTo>
                    <a:pt x="503" y="373"/>
                    <a:pt x="503" y="372"/>
                    <a:pt x="503" y="372"/>
                  </a:cubicBezTo>
                  <a:cubicBezTo>
                    <a:pt x="503" y="372"/>
                    <a:pt x="503" y="372"/>
                    <a:pt x="503" y="372"/>
                  </a:cubicBezTo>
                  <a:cubicBezTo>
                    <a:pt x="504" y="373"/>
                    <a:pt x="504" y="373"/>
                    <a:pt x="504" y="373"/>
                  </a:cubicBezTo>
                  <a:cubicBezTo>
                    <a:pt x="504" y="373"/>
                    <a:pt x="504" y="373"/>
                    <a:pt x="504" y="373"/>
                  </a:cubicBezTo>
                  <a:cubicBezTo>
                    <a:pt x="504" y="373"/>
                    <a:pt x="504" y="372"/>
                    <a:pt x="505" y="372"/>
                  </a:cubicBezTo>
                  <a:cubicBezTo>
                    <a:pt x="505" y="372"/>
                    <a:pt x="505" y="372"/>
                    <a:pt x="505" y="372"/>
                  </a:cubicBezTo>
                  <a:cubicBezTo>
                    <a:pt x="505" y="372"/>
                    <a:pt x="505" y="372"/>
                    <a:pt x="505" y="372"/>
                  </a:cubicBezTo>
                  <a:cubicBezTo>
                    <a:pt x="505" y="372"/>
                    <a:pt x="505" y="372"/>
                    <a:pt x="506" y="372"/>
                  </a:cubicBezTo>
                  <a:cubicBezTo>
                    <a:pt x="506" y="372"/>
                    <a:pt x="506" y="372"/>
                    <a:pt x="506" y="372"/>
                  </a:cubicBezTo>
                  <a:cubicBezTo>
                    <a:pt x="506" y="372"/>
                    <a:pt x="506" y="372"/>
                    <a:pt x="506" y="372"/>
                  </a:cubicBezTo>
                  <a:cubicBezTo>
                    <a:pt x="506" y="372"/>
                    <a:pt x="507" y="372"/>
                    <a:pt x="507" y="372"/>
                  </a:cubicBezTo>
                  <a:cubicBezTo>
                    <a:pt x="507" y="372"/>
                    <a:pt x="507" y="372"/>
                    <a:pt x="507" y="372"/>
                  </a:cubicBezTo>
                  <a:cubicBezTo>
                    <a:pt x="507" y="372"/>
                    <a:pt x="507" y="372"/>
                    <a:pt x="507" y="372"/>
                  </a:cubicBezTo>
                  <a:cubicBezTo>
                    <a:pt x="507" y="372"/>
                    <a:pt x="508" y="372"/>
                    <a:pt x="508" y="372"/>
                  </a:cubicBezTo>
                  <a:cubicBezTo>
                    <a:pt x="508" y="372"/>
                    <a:pt x="508" y="371"/>
                    <a:pt x="508" y="371"/>
                  </a:cubicBezTo>
                  <a:cubicBezTo>
                    <a:pt x="508" y="371"/>
                    <a:pt x="508" y="372"/>
                    <a:pt x="508" y="372"/>
                  </a:cubicBezTo>
                  <a:cubicBezTo>
                    <a:pt x="509" y="372"/>
                    <a:pt x="509" y="371"/>
                    <a:pt x="509" y="371"/>
                  </a:cubicBezTo>
                  <a:cubicBezTo>
                    <a:pt x="509" y="371"/>
                    <a:pt x="509" y="371"/>
                    <a:pt x="509" y="371"/>
                  </a:cubicBezTo>
                  <a:cubicBezTo>
                    <a:pt x="509" y="371"/>
                    <a:pt x="510" y="371"/>
                    <a:pt x="510" y="371"/>
                  </a:cubicBezTo>
                  <a:cubicBezTo>
                    <a:pt x="510" y="371"/>
                    <a:pt x="510" y="371"/>
                    <a:pt x="510" y="371"/>
                  </a:cubicBezTo>
                  <a:cubicBezTo>
                    <a:pt x="510" y="371"/>
                    <a:pt x="510" y="371"/>
                    <a:pt x="510" y="371"/>
                  </a:cubicBezTo>
                  <a:cubicBezTo>
                    <a:pt x="510" y="371"/>
                    <a:pt x="510" y="371"/>
                    <a:pt x="511" y="371"/>
                  </a:cubicBezTo>
                  <a:cubicBezTo>
                    <a:pt x="511" y="371"/>
                    <a:pt x="511" y="371"/>
                    <a:pt x="511" y="371"/>
                  </a:cubicBezTo>
                  <a:cubicBezTo>
                    <a:pt x="511" y="371"/>
                    <a:pt x="511" y="371"/>
                    <a:pt x="511" y="371"/>
                  </a:cubicBezTo>
                  <a:cubicBezTo>
                    <a:pt x="512" y="371"/>
                    <a:pt x="512" y="371"/>
                    <a:pt x="512" y="371"/>
                  </a:cubicBezTo>
                  <a:cubicBezTo>
                    <a:pt x="512" y="371"/>
                    <a:pt x="512" y="371"/>
                    <a:pt x="512" y="371"/>
                  </a:cubicBezTo>
                  <a:cubicBezTo>
                    <a:pt x="512" y="371"/>
                    <a:pt x="512" y="371"/>
                    <a:pt x="513" y="371"/>
                  </a:cubicBezTo>
                  <a:cubicBezTo>
                    <a:pt x="513" y="371"/>
                    <a:pt x="513" y="371"/>
                    <a:pt x="513" y="371"/>
                  </a:cubicBezTo>
                  <a:cubicBezTo>
                    <a:pt x="513" y="371"/>
                    <a:pt x="513" y="371"/>
                    <a:pt x="513" y="371"/>
                  </a:cubicBezTo>
                  <a:cubicBezTo>
                    <a:pt x="513" y="371"/>
                    <a:pt x="513" y="370"/>
                    <a:pt x="514" y="370"/>
                  </a:cubicBezTo>
                  <a:cubicBezTo>
                    <a:pt x="514" y="370"/>
                    <a:pt x="514" y="371"/>
                    <a:pt x="514" y="371"/>
                  </a:cubicBezTo>
                  <a:cubicBezTo>
                    <a:pt x="514" y="371"/>
                    <a:pt x="514" y="371"/>
                    <a:pt x="514" y="371"/>
                  </a:cubicBezTo>
                  <a:cubicBezTo>
                    <a:pt x="514" y="370"/>
                    <a:pt x="515" y="370"/>
                    <a:pt x="515" y="370"/>
                  </a:cubicBezTo>
                  <a:cubicBezTo>
                    <a:pt x="515" y="370"/>
                    <a:pt x="515" y="370"/>
                    <a:pt x="515" y="370"/>
                  </a:cubicBezTo>
                  <a:cubicBezTo>
                    <a:pt x="515" y="370"/>
                    <a:pt x="515" y="370"/>
                    <a:pt x="515" y="370"/>
                  </a:cubicBezTo>
                  <a:cubicBezTo>
                    <a:pt x="515" y="370"/>
                    <a:pt x="516" y="370"/>
                    <a:pt x="516" y="370"/>
                  </a:cubicBezTo>
                  <a:cubicBezTo>
                    <a:pt x="516" y="370"/>
                    <a:pt x="516" y="370"/>
                    <a:pt x="516" y="370"/>
                  </a:cubicBezTo>
                  <a:cubicBezTo>
                    <a:pt x="516" y="370"/>
                    <a:pt x="516" y="370"/>
                    <a:pt x="516" y="370"/>
                  </a:cubicBezTo>
                  <a:cubicBezTo>
                    <a:pt x="517" y="370"/>
                    <a:pt x="517" y="370"/>
                    <a:pt x="517" y="370"/>
                  </a:cubicBezTo>
                  <a:cubicBezTo>
                    <a:pt x="517" y="370"/>
                    <a:pt x="517" y="370"/>
                    <a:pt x="517" y="370"/>
                  </a:cubicBezTo>
                  <a:cubicBezTo>
                    <a:pt x="517" y="370"/>
                    <a:pt x="518" y="370"/>
                    <a:pt x="518" y="370"/>
                  </a:cubicBezTo>
                  <a:cubicBezTo>
                    <a:pt x="518" y="370"/>
                    <a:pt x="518" y="370"/>
                    <a:pt x="518" y="370"/>
                  </a:cubicBezTo>
                  <a:cubicBezTo>
                    <a:pt x="518" y="370"/>
                    <a:pt x="518" y="370"/>
                    <a:pt x="518" y="370"/>
                  </a:cubicBezTo>
                  <a:cubicBezTo>
                    <a:pt x="518" y="370"/>
                    <a:pt x="518" y="370"/>
                    <a:pt x="519" y="370"/>
                  </a:cubicBezTo>
                  <a:cubicBezTo>
                    <a:pt x="519" y="370"/>
                    <a:pt x="519" y="370"/>
                    <a:pt x="519" y="370"/>
                  </a:cubicBezTo>
                  <a:cubicBezTo>
                    <a:pt x="519" y="370"/>
                    <a:pt x="519" y="370"/>
                    <a:pt x="519" y="370"/>
                  </a:cubicBezTo>
                  <a:cubicBezTo>
                    <a:pt x="520" y="370"/>
                    <a:pt x="520" y="370"/>
                    <a:pt x="520" y="370"/>
                  </a:cubicBezTo>
                  <a:cubicBezTo>
                    <a:pt x="520" y="370"/>
                    <a:pt x="520" y="370"/>
                    <a:pt x="520" y="370"/>
                  </a:cubicBezTo>
                  <a:cubicBezTo>
                    <a:pt x="520" y="370"/>
                    <a:pt x="520" y="369"/>
                    <a:pt x="520" y="369"/>
                  </a:cubicBezTo>
                  <a:cubicBezTo>
                    <a:pt x="521" y="369"/>
                    <a:pt x="521" y="370"/>
                    <a:pt x="521" y="370"/>
                  </a:cubicBezTo>
                  <a:cubicBezTo>
                    <a:pt x="521" y="370"/>
                    <a:pt x="521" y="370"/>
                    <a:pt x="521" y="370"/>
                  </a:cubicBezTo>
                  <a:cubicBezTo>
                    <a:pt x="521" y="369"/>
                    <a:pt x="521" y="369"/>
                    <a:pt x="522" y="369"/>
                  </a:cubicBezTo>
                  <a:cubicBezTo>
                    <a:pt x="522" y="369"/>
                    <a:pt x="522" y="370"/>
                    <a:pt x="522" y="370"/>
                  </a:cubicBezTo>
                  <a:cubicBezTo>
                    <a:pt x="522" y="370"/>
                    <a:pt x="522" y="369"/>
                    <a:pt x="522" y="369"/>
                  </a:cubicBezTo>
                  <a:cubicBezTo>
                    <a:pt x="523" y="369"/>
                    <a:pt x="523" y="369"/>
                    <a:pt x="523" y="369"/>
                  </a:cubicBezTo>
                  <a:cubicBezTo>
                    <a:pt x="523" y="369"/>
                    <a:pt x="523" y="369"/>
                    <a:pt x="523" y="369"/>
                  </a:cubicBezTo>
                  <a:cubicBezTo>
                    <a:pt x="523" y="369"/>
                    <a:pt x="523" y="370"/>
                    <a:pt x="523" y="370"/>
                  </a:cubicBezTo>
                  <a:cubicBezTo>
                    <a:pt x="523" y="369"/>
                    <a:pt x="524" y="369"/>
                    <a:pt x="524" y="369"/>
                  </a:cubicBezTo>
                  <a:cubicBezTo>
                    <a:pt x="524" y="369"/>
                    <a:pt x="524" y="369"/>
                    <a:pt x="524" y="369"/>
                  </a:cubicBezTo>
                  <a:cubicBezTo>
                    <a:pt x="524" y="369"/>
                    <a:pt x="524" y="369"/>
                    <a:pt x="525" y="369"/>
                  </a:cubicBezTo>
                  <a:cubicBezTo>
                    <a:pt x="525" y="369"/>
                    <a:pt x="525" y="369"/>
                    <a:pt x="525" y="369"/>
                  </a:cubicBezTo>
                  <a:cubicBezTo>
                    <a:pt x="525" y="369"/>
                    <a:pt x="525" y="369"/>
                    <a:pt x="525" y="369"/>
                  </a:cubicBezTo>
                  <a:cubicBezTo>
                    <a:pt x="525" y="369"/>
                    <a:pt x="526" y="369"/>
                    <a:pt x="526" y="369"/>
                  </a:cubicBezTo>
                  <a:cubicBezTo>
                    <a:pt x="526" y="368"/>
                    <a:pt x="526" y="369"/>
                    <a:pt x="526" y="369"/>
                  </a:cubicBezTo>
                  <a:cubicBezTo>
                    <a:pt x="526" y="369"/>
                    <a:pt x="526" y="368"/>
                    <a:pt x="526" y="368"/>
                  </a:cubicBezTo>
                  <a:cubicBezTo>
                    <a:pt x="526" y="368"/>
                    <a:pt x="527" y="369"/>
                    <a:pt x="527" y="369"/>
                  </a:cubicBezTo>
                  <a:cubicBezTo>
                    <a:pt x="527" y="369"/>
                    <a:pt x="527" y="369"/>
                    <a:pt x="527" y="369"/>
                  </a:cubicBezTo>
                  <a:cubicBezTo>
                    <a:pt x="527" y="369"/>
                    <a:pt x="527" y="369"/>
                    <a:pt x="527" y="369"/>
                  </a:cubicBezTo>
                  <a:cubicBezTo>
                    <a:pt x="528" y="369"/>
                    <a:pt x="528" y="369"/>
                    <a:pt x="528" y="369"/>
                  </a:cubicBezTo>
                  <a:cubicBezTo>
                    <a:pt x="528" y="368"/>
                    <a:pt x="528" y="368"/>
                    <a:pt x="528" y="368"/>
                  </a:cubicBezTo>
                  <a:cubicBezTo>
                    <a:pt x="528" y="368"/>
                    <a:pt x="528" y="368"/>
                    <a:pt x="528" y="368"/>
                  </a:cubicBezTo>
                  <a:cubicBezTo>
                    <a:pt x="529" y="368"/>
                    <a:pt x="529" y="368"/>
                    <a:pt x="529" y="368"/>
                  </a:cubicBezTo>
                  <a:cubicBezTo>
                    <a:pt x="529" y="368"/>
                    <a:pt x="529" y="369"/>
                    <a:pt x="529" y="369"/>
                  </a:cubicBezTo>
                  <a:cubicBezTo>
                    <a:pt x="529" y="369"/>
                    <a:pt x="529" y="368"/>
                    <a:pt x="530" y="368"/>
                  </a:cubicBezTo>
                  <a:cubicBezTo>
                    <a:pt x="530" y="368"/>
                    <a:pt x="530" y="368"/>
                    <a:pt x="530" y="368"/>
                  </a:cubicBezTo>
                  <a:cubicBezTo>
                    <a:pt x="530" y="368"/>
                    <a:pt x="530" y="368"/>
                    <a:pt x="530" y="368"/>
                  </a:cubicBezTo>
                  <a:cubicBezTo>
                    <a:pt x="531" y="368"/>
                    <a:pt x="531" y="368"/>
                    <a:pt x="531" y="368"/>
                  </a:cubicBezTo>
                  <a:cubicBezTo>
                    <a:pt x="531" y="368"/>
                    <a:pt x="531" y="368"/>
                    <a:pt x="531" y="368"/>
                  </a:cubicBezTo>
                  <a:cubicBezTo>
                    <a:pt x="531" y="368"/>
                    <a:pt x="531" y="368"/>
                    <a:pt x="531" y="367"/>
                  </a:cubicBezTo>
                  <a:cubicBezTo>
                    <a:pt x="531" y="367"/>
                    <a:pt x="532" y="367"/>
                    <a:pt x="532" y="367"/>
                  </a:cubicBezTo>
                  <a:cubicBezTo>
                    <a:pt x="532" y="367"/>
                    <a:pt x="532" y="368"/>
                    <a:pt x="532" y="368"/>
                  </a:cubicBezTo>
                  <a:cubicBezTo>
                    <a:pt x="532" y="368"/>
                    <a:pt x="532" y="368"/>
                    <a:pt x="533" y="368"/>
                  </a:cubicBezTo>
                  <a:cubicBezTo>
                    <a:pt x="533" y="368"/>
                    <a:pt x="533" y="368"/>
                    <a:pt x="533" y="368"/>
                  </a:cubicBezTo>
                  <a:cubicBezTo>
                    <a:pt x="533" y="368"/>
                    <a:pt x="533" y="368"/>
                    <a:pt x="533" y="368"/>
                  </a:cubicBezTo>
                  <a:cubicBezTo>
                    <a:pt x="533" y="368"/>
                    <a:pt x="534" y="367"/>
                    <a:pt x="534" y="367"/>
                  </a:cubicBezTo>
                  <a:cubicBezTo>
                    <a:pt x="534" y="367"/>
                    <a:pt x="534" y="367"/>
                    <a:pt x="534" y="367"/>
                  </a:cubicBezTo>
                  <a:cubicBezTo>
                    <a:pt x="534" y="367"/>
                    <a:pt x="534" y="367"/>
                    <a:pt x="534" y="367"/>
                  </a:cubicBezTo>
                  <a:cubicBezTo>
                    <a:pt x="534" y="367"/>
                    <a:pt x="535" y="367"/>
                    <a:pt x="535" y="367"/>
                  </a:cubicBezTo>
                  <a:cubicBezTo>
                    <a:pt x="535" y="367"/>
                    <a:pt x="535" y="367"/>
                    <a:pt x="535" y="367"/>
                  </a:cubicBezTo>
                  <a:cubicBezTo>
                    <a:pt x="535" y="367"/>
                    <a:pt x="535" y="367"/>
                    <a:pt x="535" y="367"/>
                  </a:cubicBezTo>
                  <a:cubicBezTo>
                    <a:pt x="536" y="367"/>
                    <a:pt x="536" y="367"/>
                    <a:pt x="536" y="367"/>
                  </a:cubicBezTo>
                  <a:cubicBezTo>
                    <a:pt x="536" y="367"/>
                    <a:pt x="536" y="367"/>
                    <a:pt x="536" y="367"/>
                  </a:cubicBezTo>
                  <a:cubicBezTo>
                    <a:pt x="536" y="367"/>
                    <a:pt x="536" y="367"/>
                    <a:pt x="536" y="367"/>
                  </a:cubicBezTo>
                  <a:cubicBezTo>
                    <a:pt x="537" y="367"/>
                    <a:pt x="537" y="367"/>
                    <a:pt x="537" y="367"/>
                  </a:cubicBezTo>
                  <a:cubicBezTo>
                    <a:pt x="537" y="367"/>
                    <a:pt x="537" y="367"/>
                    <a:pt x="537" y="367"/>
                  </a:cubicBezTo>
                  <a:cubicBezTo>
                    <a:pt x="537" y="367"/>
                    <a:pt x="537" y="366"/>
                    <a:pt x="538" y="366"/>
                  </a:cubicBezTo>
                  <a:cubicBezTo>
                    <a:pt x="538" y="366"/>
                    <a:pt x="538" y="366"/>
                    <a:pt x="538" y="366"/>
                  </a:cubicBezTo>
                  <a:cubicBezTo>
                    <a:pt x="538" y="366"/>
                    <a:pt x="538" y="367"/>
                    <a:pt x="538" y="367"/>
                  </a:cubicBezTo>
                  <a:cubicBezTo>
                    <a:pt x="539" y="367"/>
                    <a:pt x="539" y="367"/>
                    <a:pt x="539" y="367"/>
                  </a:cubicBezTo>
                  <a:cubicBezTo>
                    <a:pt x="539" y="367"/>
                    <a:pt x="539" y="367"/>
                    <a:pt x="539" y="367"/>
                  </a:cubicBezTo>
                  <a:cubicBezTo>
                    <a:pt x="539" y="367"/>
                    <a:pt x="539" y="367"/>
                    <a:pt x="539" y="367"/>
                  </a:cubicBezTo>
                  <a:cubicBezTo>
                    <a:pt x="539" y="367"/>
                    <a:pt x="540" y="367"/>
                    <a:pt x="540" y="367"/>
                  </a:cubicBezTo>
                  <a:cubicBezTo>
                    <a:pt x="540" y="366"/>
                    <a:pt x="540" y="366"/>
                    <a:pt x="540" y="366"/>
                  </a:cubicBezTo>
                  <a:cubicBezTo>
                    <a:pt x="540" y="366"/>
                    <a:pt x="540" y="366"/>
                    <a:pt x="541" y="366"/>
                  </a:cubicBezTo>
                  <a:cubicBezTo>
                    <a:pt x="541" y="366"/>
                    <a:pt x="541" y="366"/>
                    <a:pt x="541" y="366"/>
                  </a:cubicBezTo>
                  <a:cubicBezTo>
                    <a:pt x="541" y="366"/>
                    <a:pt x="541" y="366"/>
                    <a:pt x="541" y="366"/>
                  </a:cubicBezTo>
                  <a:cubicBezTo>
                    <a:pt x="541" y="366"/>
                    <a:pt x="542" y="366"/>
                    <a:pt x="542" y="366"/>
                  </a:cubicBezTo>
                  <a:cubicBezTo>
                    <a:pt x="542" y="366"/>
                    <a:pt x="542" y="366"/>
                    <a:pt x="542" y="366"/>
                  </a:cubicBezTo>
                  <a:cubicBezTo>
                    <a:pt x="542" y="366"/>
                    <a:pt x="542" y="366"/>
                    <a:pt x="542" y="366"/>
                  </a:cubicBezTo>
                  <a:cubicBezTo>
                    <a:pt x="542" y="366"/>
                    <a:pt x="543" y="366"/>
                    <a:pt x="543" y="366"/>
                  </a:cubicBezTo>
                  <a:cubicBezTo>
                    <a:pt x="543" y="366"/>
                    <a:pt x="543" y="366"/>
                    <a:pt x="543" y="366"/>
                  </a:cubicBezTo>
                  <a:cubicBezTo>
                    <a:pt x="543" y="366"/>
                    <a:pt x="543" y="366"/>
                    <a:pt x="543" y="366"/>
                  </a:cubicBezTo>
                  <a:cubicBezTo>
                    <a:pt x="544" y="366"/>
                    <a:pt x="544" y="366"/>
                    <a:pt x="544" y="366"/>
                  </a:cubicBezTo>
                  <a:cubicBezTo>
                    <a:pt x="544" y="366"/>
                    <a:pt x="544" y="366"/>
                    <a:pt x="544" y="366"/>
                  </a:cubicBezTo>
                  <a:cubicBezTo>
                    <a:pt x="544" y="366"/>
                    <a:pt x="544" y="366"/>
                    <a:pt x="544" y="366"/>
                  </a:cubicBezTo>
                  <a:cubicBezTo>
                    <a:pt x="545" y="366"/>
                    <a:pt x="545" y="366"/>
                    <a:pt x="545" y="366"/>
                  </a:cubicBezTo>
                  <a:cubicBezTo>
                    <a:pt x="545" y="366"/>
                    <a:pt x="545" y="365"/>
                    <a:pt x="545" y="365"/>
                  </a:cubicBezTo>
                  <a:cubicBezTo>
                    <a:pt x="545" y="365"/>
                    <a:pt x="545" y="366"/>
                    <a:pt x="546" y="366"/>
                  </a:cubicBezTo>
                  <a:cubicBezTo>
                    <a:pt x="546" y="366"/>
                    <a:pt x="546" y="366"/>
                    <a:pt x="546" y="366"/>
                  </a:cubicBezTo>
                  <a:cubicBezTo>
                    <a:pt x="546" y="366"/>
                    <a:pt x="546" y="365"/>
                    <a:pt x="546" y="365"/>
                  </a:cubicBezTo>
                  <a:cubicBezTo>
                    <a:pt x="547" y="365"/>
                    <a:pt x="547" y="365"/>
                    <a:pt x="547" y="365"/>
                  </a:cubicBezTo>
                  <a:cubicBezTo>
                    <a:pt x="547" y="365"/>
                    <a:pt x="547" y="365"/>
                    <a:pt x="547" y="365"/>
                  </a:cubicBezTo>
                  <a:cubicBezTo>
                    <a:pt x="547" y="365"/>
                    <a:pt x="547" y="365"/>
                    <a:pt x="547" y="365"/>
                  </a:cubicBezTo>
                  <a:cubicBezTo>
                    <a:pt x="548" y="365"/>
                    <a:pt x="548" y="365"/>
                    <a:pt x="548" y="365"/>
                  </a:cubicBezTo>
                  <a:cubicBezTo>
                    <a:pt x="548" y="365"/>
                    <a:pt x="548" y="365"/>
                    <a:pt x="548" y="365"/>
                  </a:cubicBezTo>
                  <a:cubicBezTo>
                    <a:pt x="548" y="365"/>
                    <a:pt x="548" y="364"/>
                    <a:pt x="549" y="364"/>
                  </a:cubicBezTo>
                  <a:cubicBezTo>
                    <a:pt x="549" y="364"/>
                    <a:pt x="549" y="365"/>
                    <a:pt x="549" y="365"/>
                  </a:cubicBezTo>
                  <a:cubicBezTo>
                    <a:pt x="549" y="365"/>
                    <a:pt x="549" y="364"/>
                    <a:pt x="549" y="364"/>
                  </a:cubicBezTo>
                  <a:cubicBezTo>
                    <a:pt x="549" y="364"/>
                    <a:pt x="549" y="364"/>
                    <a:pt x="550" y="364"/>
                  </a:cubicBezTo>
                  <a:cubicBezTo>
                    <a:pt x="550" y="364"/>
                    <a:pt x="550" y="364"/>
                    <a:pt x="550" y="364"/>
                  </a:cubicBezTo>
                  <a:cubicBezTo>
                    <a:pt x="550" y="364"/>
                    <a:pt x="550" y="364"/>
                    <a:pt x="550" y="364"/>
                  </a:cubicBezTo>
                  <a:cubicBezTo>
                    <a:pt x="550" y="364"/>
                    <a:pt x="551" y="364"/>
                    <a:pt x="551" y="364"/>
                  </a:cubicBezTo>
                  <a:cubicBezTo>
                    <a:pt x="551" y="364"/>
                    <a:pt x="551" y="364"/>
                    <a:pt x="551" y="364"/>
                  </a:cubicBezTo>
                  <a:cubicBezTo>
                    <a:pt x="551" y="364"/>
                    <a:pt x="551" y="364"/>
                    <a:pt x="552" y="364"/>
                  </a:cubicBezTo>
                  <a:cubicBezTo>
                    <a:pt x="552" y="364"/>
                    <a:pt x="552" y="364"/>
                    <a:pt x="552" y="364"/>
                  </a:cubicBezTo>
                  <a:cubicBezTo>
                    <a:pt x="552" y="364"/>
                    <a:pt x="552" y="364"/>
                    <a:pt x="552" y="364"/>
                  </a:cubicBezTo>
                  <a:cubicBezTo>
                    <a:pt x="552" y="364"/>
                    <a:pt x="552" y="364"/>
                    <a:pt x="552" y="364"/>
                  </a:cubicBezTo>
                  <a:cubicBezTo>
                    <a:pt x="553" y="364"/>
                    <a:pt x="553" y="364"/>
                    <a:pt x="553" y="364"/>
                  </a:cubicBezTo>
                  <a:cubicBezTo>
                    <a:pt x="553" y="364"/>
                    <a:pt x="553" y="364"/>
                    <a:pt x="553" y="364"/>
                  </a:cubicBezTo>
                  <a:cubicBezTo>
                    <a:pt x="553" y="364"/>
                    <a:pt x="554" y="364"/>
                    <a:pt x="554" y="364"/>
                  </a:cubicBezTo>
                  <a:cubicBezTo>
                    <a:pt x="554" y="364"/>
                    <a:pt x="554" y="364"/>
                    <a:pt x="554" y="364"/>
                  </a:cubicBezTo>
                  <a:cubicBezTo>
                    <a:pt x="554" y="364"/>
                    <a:pt x="554" y="364"/>
                    <a:pt x="554" y="364"/>
                  </a:cubicBezTo>
                  <a:cubicBezTo>
                    <a:pt x="555" y="364"/>
                    <a:pt x="555" y="364"/>
                    <a:pt x="555" y="364"/>
                  </a:cubicBezTo>
                  <a:cubicBezTo>
                    <a:pt x="555" y="364"/>
                    <a:pt x="555" y="364"/>
                    <a:pt x="555" y="364"/>
                  </a:cubicBezTo>
                  <a:cubicBezTo>
                    <a:pt x="555" y="364"/>
                    <a:pt x="555" y="364"/>
                    <a:pt x="555" y="364"/>
                  </a:cubicBezTo>
                  <a:cubicBezTo>
                    <a:pt x="556" y="364"/>
                    <a:pt x="556" y="364"/>
                    <a:pt x="556" y="364"/>
                  </a:cubicBezTo>
                  <a:cubicBezTo>
                    <a:pt x="556" y="364"/>
                    <a:pt x="556" y="364"/>
                    <a:pt x="556" y="364"/>
                  </a:cubicBezTo>
                  <a:cubicBezTo>
                    <a:pt x="556" y="364"/>
                    <a:pt x="556" y="364"/>
                    <a:pt x="557" y="364"/>
                  </a:cubicBezTo>
                  <a:cubicBezTo>
                    <a:pt x="557" y="364"/>
                    <a:pt x="557" y="364"/>
                    <a:pt x="557" y="364"/>
                  </a:cubicBezTo>
                  <a:cubicBezTo>
                    <a:pt x="557" y="364"/>
                    <a:pt x="557" y="363"/>
                    <a:pt x="557" y="363"/>
                  </a:cubicBezTo>
                  <a:cubicBezTo>
                    <a:pt x="557" y="363"/>
                    <a:pt x="557" y="363"/>
                    <a:pt x="558" y="363"/>
                  </a:cubicBezTo>
                  <a:cubicBezTo>
                    <a:pt x="558" y="363"/>
                    <a:pt x="558" y="363"/>
                    <a:pt x="558" y="363"/>
                  </a:cubicBezTo>
                  <a:cubicBezTo>
                    <a:pt x="558" y="363"/>
                    <a:pt x="558" y="364"/>
                    <a:pt x="558" y="363"/>
                  </a:cubicBezTo>
                  <a:cubicBezTo>
                    <a:pt x="558" y="363"/>
                    <a:pt x="559" y="363"/>
                    <a:pt x="559" y="363"/>
                  </a:cubicBezTo>
                  <a:cubicBezTo>
                    <a:pt x="559" y="363"/>
                    <a:pt x="559" y="363"/>
                    <a:pt x="559" y="363"/>
                  </a:cubicBezTo>
                  <a:cubicBezTo>
                    <a:pt x="559" y="363"/>
                    <a:pt x="559" y="363"/>
                    <a:pt x="560" y="363"/>
                  </a:cubicBezTo>
                  <a:cubicBezTo>
                    <a:pt x="560" y="363"/>
                    <a:pt x="560" y="364"/>
                    <a:pt x="560" y="364"/>
                  </a:cubicBezTo>
                  <a:cubicBezTo>
                    <a:pt x="560" y="364"/>
                    <a:pt x="560" y="363"/>
                    <a:pt x="560" y="363"/>
                  </a:cubicBezTo>
                  <a:cubicBezTo>
                    <a:pt x="560" y="363"/>
                    <a:pt x="560" y="363"/>
                    <a:pt x="560" y="363"/>
                  </a:cubicBezTo>
                  <a:cubicBezTo>
                    <a:pt x="561" y="363"/>
                    <a:pt x="561" y="363"/>
                    <a:pt x="561" y="363"/>
                  </a:cubicBezTo>
                  <a:cubicBezTo>
                    <a:pt x="561" y="363"/>
                    <a:pt x="561" y="363"/>
                    <a:pt x="561" y="363"/>
                  </a:cubicBezTo>
                  <a:cubicBezTo>
                    <a:pt x="561" y="363"/>
                    <a:pt x="562" y="363"/>
                    <a:pt x="562" y="363"/>
                  </a:cubicBezTo>
                  <a:cubicBezTo>
                    <a:pt x="562" y="363"/>
                    <a:pt x="562" y="363"/>
                    <a:pt x="562" y="363"/>
                  </a:cubicBezTo>
                  <a:cubicBezTo>
                    <a:pt x="562" y="363"/>
                    <a:pt x="562" y="363"/>
                    <a:pt x="562" y="363"/>
                  </a:cubicBezTo>
                  <a:cubicBezTo>
                    <a:pt x="563" y="363"/>
                    <a:pt x="563" y="363"/>
                    <a:pt x="563" y="363"/>
                  </a:cubicBezTo>
                  <a:cubicBezTo>
                    <a:pt x="563" y="363"/>
                    <a:pt x="563" y="363"/>
                    <a:pt x="563" y="363"/>
                  </a:cubicBezTo>
                  <a:cubicBezTo>
                    <a:pt x="563" y="363"/>
                    <a:pt x="563" y="363"/>
                    <a:pt x="563" y="363"/>
                  </a:cubicBezTo>
                  <a:cubicBezTo>
                    <a:pt x="564" y="363"/>
                    <a:pt x="564" y="363"/>
                    <a:pt x="564" y="363"/>
                  </a:cubicBezTo>
                  <a:cubicBezTo>
                    <a:pt x="564" y="363"/>
                    <a:pt x="564" y="363"/>
                    <a:pt x="564" y="363"/>
                  </a:cubicBezTo>
                  <a:cubicBezTo>
                    <a:pt x="564" y="363"/>
                    <a:pt x="564" y="362"/>
                    <a:pt x="565" y="362"/>
                  </a:cubicBezTo>
                  <a:cubicBezTo>
                    <a:pt x="565" y="362"/>
                    <a:pt x="565" y="363"/>
                    <a:pt x="565" y="362"/>
                  </a:cubicBezTo>
                  <a:cubicBezTo>
                    <a:pt x="565" y="362"/>
                    <a:pt x="565" y="362"/>
                    <a:pt x="565" y="362"/>
                  </a:cubicBezTo>
                  <a:cubicBezTo>
                    <a:pt x="565" y="362"/>
                    <a:pt x="565" y="362"/>
                    <a:pt x="566" y="362"/>
                  </a:cubicBezTo>
                  <a:cubicBezTo>
                    <a:pt x="566" y="363"/>
                    <a:pt x="566" y="362"/>
                    <a:pt x="566" y="362"/>
                  </a:cubicBezTo>
                  <a:cubicBezTo>
                    <a:pt x="566" y="362"/>
                    <a:pt x="566" y="362"/>
                    <a:pt x="566" y="362"/>
                  </a:cubicBezTo>
                  <a:cubicBezTo>
                    <a:pt x="566" y="362"/>
                    <a:pt x="567" y="362"/>
                    <a:pt x="567" y="362"/>
                  </a:cubicBezTo>
                  <a:cubicBezTo>
                    <a:pt x="567" y="363"/>
                    <a:pt x="567" y="363"/>
                    <a:pt x="567" y="362"/>
                  </a:cubicBezTo>
                  <a:cubicBezTo>
                    <a:pt x="567" y="362"/>
                    <a:pt x="567" y="362"/>
                    <a:pt x="568" y="362"/>
                  </a:cubicBezTo>
                  <a:cubicBezTo>
                    <a:pt x="568" y="362"/>
                    <a:pt x="568" y="362"/>
                    <a:pt x="568" y="362"/>
                  </a:cubicBezTo>
                  <a:cubicBezTo>
                    <a:pt x="568" y="362"/>
                    <a:pt x="568" y="362"/>
                    <a:pt x="568" y="362"/>
                  </a:cubicBezTo>
                  <a:cubicBezTo>
                    <a:pt x="568" y="362"/>
                    <a:pt x="568" y="362"/>
                    <a:pt x="568" y="362"/>
                  </a:cubicBezTo>
                  <a:cubicBezTo>
                    <a:pt x="569" y="362"/>
                    <a:pt x="569" y="362"/>
                    <a:pt x="569" y="362"/>
                  </a:cubicBezTo>
                  <a:cubicBezTo>
                    <a:pt x="569" y="362"/>
                    <a:pt x="569" y="362"/>
                    <a:pt x="569" y="362"/>
                  </a:cubicBezTo>
                  <a:cubicBezTo>
                    <a:pt x="569" y="362"/>
                    <a:pt x="570" y="362"/>
                    <a:pt x="570" y="362"/>
                  </a:cubicBezTo>
                  <a:cubicBezTo>
                    <a:pt x="570" y="362"/>
                    <a:pt x="570" y="362"/>
                    <a:pt x="570" y="362"/>
                  </a:cubicBezTo>
                  <a:cubicBezTo>
                    <a:pt x="570" y="362"/>
                    <a:pt x="570" y="362"/>
                    <a:pt x="570" y="362"/>
                  </a:cubicBezTo>
                  <a:cubicBezTo>
                    <a:pt x="571" y="362"/>
                    <a:pt x="571" y="362"/>
                    <a:pt x="571" y="362"/>
                  </a:cubicBezTo>
                  <a:cubicBezTo>
                    <a:pt x="571" y="362"/>
                    <a:pt x="571" y="362"/>
                    <a:pt x="571" y="362"/>
                  </a:cubicBezTo>
                  <a:cubicBezTo>
                    <a:pt x="571" y="362"/>
                    <a:pt x="571" y="362"/>
                    <a:pt x="571" y="362"/>
                  </a:cubicBezTo>
                  <a:cubicBezTo>
                    <a:pt x="572" y="362"/>
                    <a:pt x="572" y="362"/>
                    <a:pt x="572" y="362"/>
                  </a:cubicBezTo>
                  <a:cubicBezTo>
                    <a:pt x="572" y="362"/>
                    <a:pt x="572" y="362"/>
                    <a:pt x="572" y="362"/>
                  </a:cubicBezTo>
                  <a:cubicBezTo>
                    <a:pt x="572" y="362"/>
                    <a:pt x="572" y="362"/>
                    <a:pt x="573" y="362"/>
                  </a:cubicBezTo>
                  <a:cubicBezTo>
                    <a:pt x="573" y="362"/>
                    <a:pt x="573" y="361"/>
                    <a:pt x="573" y="361"/>
                  </a:cubicBezTo>
                  <a:cubicBezTo>
                    <a:pt x="573" y="361"/>
                    <a:pt x="573" y="362"/>
                    <a:pt x="573" y="362"/>
                  </a:cubicBezTo>
                  <a:cubicBezTo>
                    <a:pt x="573" y="362"/>
                    <a:pt x="573" y="361"/>
                    <a:pt x="574" y="361"/>
                  </a:cubicBezTo>
                  <a:cubicBezTo>
                    <a:pt x="574" y="361"/>
                    <a:pt x="574" y="362"/>
                    <a:pt x="574" y="362"/>
                  </a:cubicBezTo>
                  <a:cubicBezTo>
                    <a:pt x="574" y="362"/>
                    <a:pt x="574" y="361"/>
                    <a:pt x="574" y="361"/>
                  </a:cubicBezTo>
                  <a:cubicBezTo>
                    <a:pt x="575" y="361"/>
                    <a:pt x="575" y="362"/>
                    <a:pt x="575" y="362"/>
                  </a:cubicBezTo>
                  <a:cubicBezTo>
                    <a:pt x="575" y="362"/>
                    <a:pt x="575" y="361"/>
                    <a:pt x="575" y="361"/>
                  </a:cubicBezTo>
                  <a:cubicBezTo>
                    <a:pt x="575" y="361"/>
                    <a:pt x="575" y="362"/>
                    <a:pt x="576" y="362"/>
                  </a:cubicBezTo>
                  <a:cubicBezTo>
                    <a:pt x="576" y="362"/>
                    <a:pt x="576" y="362"/>
                    <a:pt x="576" y="362"/>
                  </a:cubicBezTo>
                  <a:cubicBezTo>
                    <a:pt x="576" y="362"/>
                    <a:pt x="576" y="362"/>
                    <a:pt x="576" y="362"/>
                  </a:cubicBezTo>
                  <a:cubicBezTo>
                    <a:pt x="576" y="362"/>
                    <a:pt x="576" y="362"/>
                    <a:pt x="577" y="362"/>
                  </a:cubicBezTo>
                  <a:cubicBezTo>
                    <a:pt x="577" y="362"/>
                    <a:pt x="577" y="362"/>
                    <a:pt x="577" y="362"/>
                  </a:cubicBezTo>
                  <a:cubicBezTo>
                    <a:pt x="577" y="362"/>
                    <a:pt x="577" y="362"/>
                    <a:pt x="577" y="362"/>
                  </a:cubicBezTo>
                  <a:cubicBezTo>
                    <a:pt x="577" y="361"/>
                    <a:pt x="578" y="361"/>
                    <a:pt x="578" y="361"/>
                  </a:cubicBezTo>
                  <a:cubicBezTo>
                    <a:pt x="578" y="361"/>
                    <a:pt x="578" y="361"/>
                    <a:pt x="578" y="361"/>
                  </a:cubicBezTo>
                  <a:cubicBezTo>
                    <a:pt x="578" y="361"/>
                    <a:pt x="578" y="361"/>
                    <a:pt x="578" y="361"/>
                  </a:cubicBezTo>
                  <a:cubicBezTo>
                    <a:pt x="578" y="361"/>
                    <a:pt x="579" y="361"/>
                    <a:pt x="579" y="361"/>
                  </a:cubicBezTo>
                  <a:cubicBezTo>
                    <a:pt x="579" y="361"/>
                    <a:pt x="579" y="361"/>
                    <a:pt x="579" y="361"/>
                  </a:cubicBezTo>
                  <a:cubicBezTo>
                    <a:pt x="579" y="361"/>
                    <a:pt x="579" y="361"/>
                    <a:pt x="579" y="361"/>
                  </a:cubicBezTo>
                  <a:cubicBezTo>
                    <a:pt x="580" y="361"/>
                    <a:pt x="580" y="361"/>
                    <a:pt x="580" y="361"/>
                  </a:cubicBezTo>
                  <a:cubicBezTo>
                    <a:pt x="580" y="361"/>
                    <a:pt x="580" y="361"/>
                    <a:pt x="580" y="361"/>
                  </a:cubicBezTo>
                  <a:cubicBezTo>
                    <a:pt x="580" y="361"/>
                    <a:pt x="581" y="360"/>
                    <a:pt x="581" y="361"/>
                  </a:cubicBezTo>
                  <a:cubicBezTo>
                    <a:pt x="581" y="361"/>
                    <a:pt x="581" y="361"/>
                    <a:pt x="581" y="361"/>
                  </a:cubicBezTo>
                  <a:cubicBezTo>
                    <a:pt x="581" y="361"/>
                    <a:pt x="581" y="361"/>
                    <a:pt x="581" y="360"/>
                  </a:cubicBezTo>
                  <a:cubicBezTo>
                    <a:pt x="581" y="360"/>
                    <a:pt x="581" y="360"/>
                    <a:pt x="582" y="360"/>
                  </a:cubicBezTo>
                  <a:cubicBezTo>
                    <a:pt x="582" y="360"/>
                    <a:pt x="582" y="361"/>
                    <a:pt x="582" y="361"/>
                  </a:cubicBezTo>
                  <a:cubicBezTo>
                    <a:pt x="582" y="361"/>
                    <a:pt x="582" y="361"/>
                    <a:pt x="582" y="361"/>
                  </a:cubicBezTo>
                  <a:cubicBezTo>
                    <a:pt x="583" y="361"/>
                    <a:pt x="583" y="361"/>
                    <a:pt x="583" y="361"/>
                  </a:cubicBezTo>
                  <a:cubicBezTo>
                    <a:pt x="583" y="360"/>
                    <a:pt x="583" y="361"/>
                    <a:pt x="583" y="361"/>
                  </a:cubicBezTo>
                  <a:cubicBezTo>
                    <a:pt x="583" y="361"/>
                    <a:pt x="583" y="361"/>
                    <a:pt x="584" y="361"/>
                  </a:cubicBezTo>
                  <a:cubicBezTo>
                    <a:pt x="584" y="361"/>
                    <a:pt x="584" y="361"/>
                    <a:pt x="584" y="361"/>
                  </a:cubicBezTo>
                  <a:cubicBezTo>
                    <a:pt x="584" y="361"/>
                    <a:pt x="584" y="360"/>
                    <a:pt x="584" y="360"/>
                  </a:cubicBezTo>
                  <a:cubicBezTo>
                    <a:pt x="584" y="360"/>
                    <a:pt x="584" y="361"/>
                    <a:pt x="585" y="361"/>
                  </a:cubicBezTo>
                  <a:cubicBezTo>
                    <a:pt x="585" y="361"/>
                    <a:pt x="585" y="360"/>
                    <a:pt x="585" y="360"/>
                  </a:cubicBezTo>
                  <a:cubicBezTo>
                    <a:pt x="585" y="360"/>
                    <a:pt x="585" y="360"/>
                    <a:pt x="585" y="360"/>
                  </a:cubicBezTo>
                  <a:cubicBezTo>
                    <a:pt x="585" y="360"/>
                    <a:pt x="586" y="360"/>
                    <a:pt x="586" y="360"/>
                  </a:cubicBezTo>
                  <a:cubicBezTo>
                    <a:pt x="586" y="360"/>
                    <a:pt x="586" y="360"/>
                    <a:pt x="586" y="360"/>
                  </a:cubicBezTo>
                  <a:cubicBezTo>
                    <a:pt x="586" y="360"/>
                    <a:pt x="586" y="360"/>
                    <a:pt x="586" y="360"/>
                  </a:cubicBezTo>
                  <a:cubicBezTo>
                    <a:pt x="586" y="360"/>
                    <a:pt x="587" y="360"/>
                    <a:pt x="587" y="360"/>
                  </a:cubicBezTo>
                  <a:cubicBezTo>
                    <a:pt x="587" y="360"/>
                    <a:pt x="587" y="359"/>
                    <a:pt x="587" y="360"/>
                  </a:cubicBezTo>
                  <a:cubicBezTo>
                    <a:pt x="587" y="360"/>
                    <a:pt x="587" y="361"/>
                    <a:pt x="587" y="361"/>
                  </a:cubicBezTo>
                  <a:cubicBezTo>
                    <a:pt x="588" y="361"/>
                    <a:pt x="588" y="360"/>
                    <a:pt x="588" y="360"/>
                  </a:cubicBezTo>
                  <a:cubicBezTo>
                    <a:pt x="588" y="360"/>
                    <a:pt x="588" y="360"/>
                    <a:pt x="588" y="360"/>
                  </a:cubicBezTo>
                  <a:cubicBezTo>
                    <a:pt x="588" y="360"/>
                    <a:pt x="589" y="360"/>
                    <a:pt x="589" y="360"/>
                  </a:cubicBezTo>
                  <a:cubicBezTo>
                    <a:pt x="589" y="360"/>
                    <a:pt x="589" y="360"/>
                    <a:pt x="589" y="360"/>
                  </a:cubicBezTo>
                  <a:cubicBezTo>
                    <a:pt x="589" y="360"/>
                    <a:pt x="589" y="361"/>
                    <a:pt x="589" y="361"/>
                  </a:cubicBezTo>
                  <a:cubicBezTo>
                    <a:pt x="589" y="361"/>
                    <a:pt x="589" y="360"/>
                    <a:pt x="590" y="360"/>
                  </a:cubicBezTo>
                  <a:cubicBezTo>
                    <a:pt x="590" y="360"/>
                    <a:pt x="590" y="359"/>
                    <a:pt x="590" y="359"/>
                  </a:cubicBezTo>
                  <a:cubicBezTo>
                    <a:pt x="590" y="359"/>
                    <a:pt x="590" y="360"/>
                    <a:pt x="590" y="360"/>
                  </a:cubicBezTo>
                  <a:cubicBezTo>
                    <a:pt x="591" y="360"/>
                    <a:pt x="591" y="360"/>
                    <a:pt x="591" y="360"/>
                  </a:cubicBezTo>
                  <a:cubicBezTo>
                    <a:pt x="591" y="360"/>
                    <a:pt x="591" y="360"/>
                    <a:pt x="591" y="360"/>
                  </a:cubicBezTo>
                  <a:cubicBezTo>
                    <a:pt x="591" y="360"/>
                    <a:pt x="591" y="359"/>
                    <a:pt x="592" y="359"/>
                  </a:cubicBezTo>
                  <a:cubicBezTo>
                    <a:pt x="592" y="359"/>
                    <a:pt x="592" y="360"/>
                    <a:pt x="592" y="360"/>
                  </a:cubicBezTo>
                  <a:cubicBezTo>
                    <a:pt x="592" y="360"/>
                    <a:pt x="592" y="360"/>
                    <a:pt x="592" y="360"/>
                  </a:cubicBezTo>
                  <a:cubicBezTo>
                    <a:pt x="592" y="360"/>
                    <a:pt x="592" y="359"/>
                    <a:pt x="593" y="359"/>
                  </a:cubicBezTo>
                  <a:cubicBezTo>
                    <a:pt x="593" y="359"/>
                    <a:pt x="593" y="359"/>
                    <a:pt x="593" y="359"/>
                  </a:cubicBezTo>
                  <a:cubicBezTo>
                    <a:pt x="593" y="359"/>
                    <a:pt x="593" y="359"/>
                    <a:pt x="593" y="359"/>
                  </a:cubicBezTo>
                  <a:cubicBezTo>
                    <a:pt x="593" y="359"/>
                    <a:pt x="594" y="359"/>
                    <a:pt x="594" y="359"/>
                  </a:cubicBezTo>
                  <a:cubicBezTo>
                    <a:pt x="594" y="359"/>
                    <a:pt x="594" y="360"/>
                    <a:pt x="594" y="360"/>
                  </a:cubicBezTo>
                  <a:cubicBezTo>
                    <a:pt x="594" y="360"/>
                    <a:pt x="594" y="359"/>
                    <a:pt x="594" y="359"/>
                  </a:cubicBezTo>
                  <a:cubicBezTo>
                    <a:pt x="594" y="359"/>
                    <a:pt x="595" y="359"/>
                    <a:pt x="595" y="359"/>
                  </a:cubicBezTo>
                  <a:cubicBezTo>
                    <a:pt x="595" y="359"/>
                    <a:pt x="595" y="359"/>
                    <a:pt x="595" y="359"/>
                  </a:cubicBezTo>
                  <a:cubicBezTo>
                    <a:pt x="595" y="359"/>
                    <a:pt x="595" y="359"/>
                    <a:pt x="595" y="359"/>
                  </a:cubicBezTo>
                  <a:cubicBezTo>
                    <a:pt x="596" y="359"/>
                    <a:pt x="596" y="359"/>
                    <a:pt x="596" y="359"/>
                  </a:cubicBezTo>
                  <a:cubicBezTo>
                    <a:pt x="596" y="359"/>
                    <a:pt x="596" y="359"/>
                    <a:pt x="596" y="359"/>
                  </a:cubicBezTo>
                  <a:cubicBezTo>
                    <a:pt x="596" y="359"/>
                    <a:pt x="597" y="359"/>
                    <a:pt x="597" y="359"/>
                  </a:cubicBezTo>
                  <a:cubicBezTo>
                    <a:pt x="597" y="359"/>
                    <a:pt x="597" y="359"/>
                    <a:pt x="597" y="359"/>
                  </a:cubicBezTo>
                  <a:cubicBezTo>
                    <a:pt x="597" y="359"/>
                    <a:pt x="597" y="359"/>
                    <a:pt x="597" y="359"/>
                  </a:cubicBezTo>
                  <a:cubicBezTo>
                    <a:pt x="597" y="359"/>
                    <a:pt x="598" y="359"/>
                    <a:pt x="598" y="359"/>
                  </a:cubicBezTo>
                  <a:cubicBezTo>
                    <a:pt x="598" y="359"/>
                    <a:pt x="598" y="359"/>
                    <a:pt x="598" y="359"/>
                  </a:cubicBezTo>
                  <a:cubicBezTo>
                    <a:pt x="598" y="359"/>
                    <a:pt x="598" y="359"/>
                    <a:pt x="598" y="359"/>
                  </a:cubicBezTo>
                  <a:cubicBezTo>
                    <a:pt x="599" y="358"/>
                    <a:pt x="599" y="359"/>
                    <a:pt x="599" y="359"/>
                  </a:cubicBezTo>
                  <a:cubicBezTo>
                    <a:pt x="599" y="359"/>
                    <a:pt x="599" y="359"/>
                    <a:pt x="599" y="359"/>
                  </a:cubicBezTo>
                  <a:cubicBezTo>
                    <a:pt x="599" y="359"/>
                    <a:pt x="599" y="359"/>
                    <a:pt x="600" y="359"/>
                  </a:cubicBezTo>
                  <a:cubicBezTo>
                    <a:pt x="600" y="358"/>
                    <a:pt x="600" y="358"/>
                    <a:pt x="600" y="358"/>
                  </a:cubicBezTo>
                  <a:cubicBezTo>
                    <a:pt x="600" y="358"/>
                    <a:pt x="600" y="358"/>
                    <a:pt x="600" y="358"/>
                  </a:cubicBezTo>
                  <a:cubicBezTo>
                    <a:pt x="600" y="358"/>
                    <a:pt x="600" y="358"/>
                    <a:pt x="601" y="358"/>
                  </a:cubicBezTo>
                  <a:cubicBezTo>
                    <a:pt x="601" y="358"/>
                    <a:pt x="601" y="358"/>
                    <a:pt x="601" y="358"/>
                  </a:cubicBezTo>
                  <a:cubicBezTo>
                    <a:pt x="601" y="358"/>
                    <a:pt x="601" y="359"/>
                    <a:pt x="601" y="359"/>
                  </a:cubicBezTo>
                  <a:cubicBezTo>
                    <a:pt x="602" y="358"/>
                    <a:pt x="602" y="358"/>
                    <a:pt x="602" y="358"/>
                  </a:cubicBezTo>
                  <a:cubicBezTo>
                    <a:pt x="602" y="358"/>
                    <a:pt x="602" y="358"/>
                    <a:pt x="602" y="358"/>
                  </a:cubicBezTo>
                  <a:cubicBezTo>
                    <a:pt x="602" y="359"/>
                    <a:pt x="602" y="359"/>
                    <a:pt x="602" y="359"/>
                  </a:cubicBezTo>
                  <a:cubicBezTo>
                    <a:pt x="602" y="358"/>
                    <a:pt x="603" y="358"/>
                    <a:pt x="603" y="358"/>
                  </a:cubicBezTo>
                  <a:cubicBezTo>
                    <a:pt x="603" y="358"/>
                    <a:pt x="603" y="358"/>
                    <a:pt x="603" y="358"/>
                  </a:cubicBezTo>
                  <a:cubicBezTo>
                    <a:pt x="603" y="358"/>
                    <a:pt x="603" y="358"/>
                    <a:pt x="604" y="359"/>
                  </a:cubicBezTo>
                  <a:cubicBezTo>
                    <a:pt x="604" y="359"/>
                    <a:pt x="604" y="358"/>
                    <a:pt x="604" y="358"/>
                  </a:cubicBezTo>
                  <a:cubicBezTo>
                    <a:pt x="604" y="358"/>
                    <a:pt x="604" y="358"/>
                    <a:pt x="604" y="358"/>
                  </a:cubicBezTo>
                  <a:cubicBezTo>
                    <a:pt x="604" y="358"/>
                    <a:pt x="605" y="358"/>
                    <a:pt x="605" y="358"/>
                  </a:cubicBezTo>
                  <a:cubicBezTo>
                    <a:pt x="605" y="358"/>
                    <a:pt x="605" y="358"/>
                    <a:pt x="605" y="358"/>
                  </a:cubicBezTo>
                  <a:cubicBezTo>
                    <a:pt x="605" y="358"/>
                    <a:pt x="605" y="358"/>
                    <a:pt x="605" y="358"/>
                  </a:cubicBezTo>
                  <a:cubicBezTo>
                    <a:pt x="605" y="358"/>
                    <a:pt x="606" y="358"/>
                    <a:pt x="606" y="358"/>
                  </a:cubicBezTo>
                  <a:cubicBezTo>
                    <a:pt x="606" y="358"/>
                    <a:pt x="606" y="357"/>
                    <a:pt x="606" y="357"/>
                  </a:cubicBezTo>
                  <a:cubicBezTo>
                    <a:pt x="606" y="357"/>
                    <a:pt x="606" y="358"/>
                    <a:pt x="606" y="358"/>
                  </a:cubicBezTo>
                  <a:cubicBezTo>
                    <a:pt x="607" y="358"/>
                    <a:pt x="607" y="358"/>
                    <a:pt x="607" y="358"/>
                  </a:cubicBezTo>
                  <a:cubicBezTo>
                    <a:pt x="607" y="358"/>
                    <a:pt x="607" y="358"/>
                    <a:pt x="607" y="358"/>
                  </a:cubicBezTo>
                  <a:cubicBezTo>
                    <a:pt x="607" y="357"/>
                    <a:pt x="607" y="358"/>
                    <a:pt x="607" y="358"/>
                  </a:cubicBezTo>
                  <a:cubicBezTo>
                    <a:pt x="608" y="358"/>
                    <a:pt x="608" y="357"/>
                    <a:pt x="608" y="357"/>
                  </a:cubicBezTo>
                  <a:cubicBezTo>
                    <a:pt x="608" y="357"/>
                    <a:pt x="608" y="357"/>
                    <a:pt x="608" y="358"/>
                  </a:cubicBezTo>
                  <a:cubicBezTo>
                    <a:pt x="608" y="358"/>
                    <a:pt x="608" y="358"/>
                    <a:pt x="609" y="358"/>
                  </a:cubicBezTo>
                  <a:cubicBezTo>
                    <a:pt x="609" y="358"/>
                    <a:pt x="609" y="357"/>
                    <a:pt x="609" y="357"/>
                  </a:cubicBezTo>
                  <a:cubicBezTo>
                    <a:pt x="609" y="357"/>
                    <a:pt x="609" y="358"/>
                    <a:pt x="609" y="358"/>
                  </a:cubicBezTo>
                  <a:cubicBezTo>
                    <a:pt x="610" y="358"/>
                    <a:pt x="610" y="358"/>
                    <a:pt x="610" y="358"/>
                  </a:cubicBezTo>
                  <a:cubicBezTo>
                    <a:pt x="610" y="358"/>
                    <a:pt x="610" y="358"/>
                    <a:pt x="610" y="358"/>
                  </a:cubicBezTo>
                  <a:cubicBezTo>
                    <a:pt x="610" y="358"/>
                    <a:pt x="610" y="357"/>
                    <a:pt x="610" y="357"/>
                  </a:cubicBezTo>
                  <a:cubicBezTo>
                    <a:pt x="610" y="357"/>
                    <a:pt x="611" y="357"/>
                    <a:pt x="611" y="357"/>
                  </a:cubicBezTo>
                  <a:cubicBezTo>
                    <a:pt x="611" y="357"/>
                    <a:pt x="611" y="358"/>
                    <a:pt x="611" y="358"/>
                  </a:cubicBezTo>
                  <a:cubicBezTo>
                    <a:pt x="611" y="358"/>
                    <a:pt x="611" y="358"/>
                    <a:pt x="612" y="358"/>
                  </a:cubicBezTo>
                  <a:cubicBezTo>
                    <a:pt x="612" y="358"/>
                    <a:pt x="612" y="357"/>
                    <a:pt x="612" y="357"/>
                  </a:cubicBezTo>
                  <a:cubicBezTo>
                    <a:pt x="612" y="357"/>
                    <a:pt x="612" y="357"/>
                    <a:pt x="612" y="357"/>
                  </a:cubicBezTo>
                  <a:cubicBezTo>
                    <a:pt x="612" y="357"/>
                    <a:pt x="613" y="357"/>
                    <a:pt x="613" y="357"/>
                  </a:cubicBezTo>
                  <a:cubicBezTo>
                    <a:pt x="613" y="357"/>
                    <a:pt x="613" y="357"/>
                    <a:pt x="613" y="357"/>
                  </a:cubicBezTo>
                  <a:cubicBezTo>
                    <a:pt x="613" y="357"/>
                    <a:pt x="613" y="357"/>
                    <a:pt x="613" y="357"/>
                  </a:cubicBezTo>
                  <a:cubicBezTo>
                    <a:pt x="613" y="357"/>
                    <a:pt x="614" y="357"/>
                    <a:pt x="614" y="357"/>
                  </a:cubicBezTo>
                  <a:cubicBezTo>
                    <a:pt x="614" y="357"/>
                    <a:pt x="614" y="357"/>
                    <a:pt x="614" y="357"/>
                  </a:cubicBezTo>
                  <a:cubicBezTo>
                    <a:pt x="614" y="357"/>
                    <a:pt x="614" y="357"/>
                    <a:pt x="614" y="357"/>
                  </a:cubicBezTo>
                  <a:cubicBezTo>
                    <a:pt x="615" y="357"/>
                    <a:pt x="615" y="356"/>
                    <a:pt x="615" y="357"/>
                  </a:cubicBezTo>
                  <a:cubicBezTo>
                    <a:pt x="615" y="357"/>
                    <a:pt x="615" y="357"/>
                    <a:pt x="615" y="357"/>
                  </a:cubicBezTo>
                  <a:cubicBezTo>
                    <a:pt x="615" y="357"/>
                    <a:pt x="615" y="356"/>
                    <a:pt x="615" y="356"/>
                  </a:cubicBezTo>
                  <a:cubicBezTo>
                    <a:pt x="616" y="356"/>
                    <a:pt x="616" y="356"/>
                    <a:pt x="616" y="356"/>
                  </a:cubicBezTo>
                  <a:cubicBezTo>
                    <a:pt x="616" y="356"/>
                    <a:pt x="616" y="356"/>
                    <a:pt x="616" y="356"/>
                  </a:cubicBezTo>
                  <a:cubicBezTo>
                    <a:pt x="616" y="356"/>
                    <a:pt x="616" y="357"/>
                    <a:pt x="617" y="357"/>
                  </a:cubicBezTo>
                  <a:cubicBezTo>
                    <a:pt x="617" y="357"/>
                    <a:pt x="617" y="357"/>
                    <a:pt x="617" y="357"/>
                  </a:cubicBezTo>
                  <a:cubicBezTo>
                    <a:pt x="617" y="357"/>
                    <a:pt x="617" y="357"/>
                    <a:pt x="617" y="357"/>
                  </a:cubicBezTo>
                  <a:cubicBezTo>
                    <a:pt x="618" y="356"/>
                    <a:pt x="618" y="356"/>
                    <a:pt x="618" y="356"/>
                  </a:cubicBezTo>
                  <a:cubicBezTo>
                    <a:pt x="618" y="356"/>
                    <a:pt x="618" y="356"/>
                    <a:pt x="618" y="356"/>
                  </a:cubicBezTo>
                  <a:cubicBezTo>
                    <a:pt x="618" y="356"/>
                    <a:pt x="618" y="356"/>
                    <a:pt x="618" y="356"/>
                  </a:cubicBezTo>
                  <a:cubicBezTo>
                    <a:pt x="618" y="356"/>
                    <a:pt x="619" y="357"/>
                    <a:pt x="619" y="357"/>
                  </a:cubicBezTo>
                  <a:cubicBezTo>
                    <a:pt x="619" y="357"/>
                    <a:pt x="619" y="356"/>
                    <a:pt x="619" y="356"/>
                  </a:cubicBezTo>
                  <a:cubicBezTo>
                    <a:pt x="619" y="356"/>
                    <a:pt x="619" y="356"/>
                    <a:pt x="620" y="356"/>
                  </a:cubicBezTo>
                  <a:cubicBezTo>
                    <a:pt x="620" y="356"/>
                    <a:pt x="620" y="356"/>
                    <a:pt x="620" y="356"/>
                  </a:cubicBezTo>
                  <a:cubicBezTo>
                    <a:pt x="620" y="356"/>
                    <a:pt x="620" y="356"/>
                    <a:pt x="620" y="356"/>
                  </a:cubicBezTo>
                  <a:cubicBezTo>
                    <a:pt x="620" y="356"/>
                    <a:pt x="621" y="356"/>
                    <a:pt x="621" y="356"/>
                  </a:cubicBezTo>
                  <a:cubicBezTo>
                    <a:pt x="621" y="356"/>
                    <a:pt x="621" y="356"/>
                    <a:pt x="621" y="356"/>
                  </a:cubicBezTo>
                  <a:cubicBezTo>
                    <a:pt x="621" y="356"/>
                    <a:pt x="621" y="356"/>
                    <a:pt x="621" y="356"/>
                  </a:cubicBezTo>
                  <a:cubicBezTo>
                    <a:pt x="621" y="355"/>
                    <a:pt x="622" y="355"/>
                    <a:pt x="622" y="355"/>
                  </a:cubicBezTo>
                  <a:cubicBezTo>
                    <a:pt x="622" y="355"/>
                    <a:pt x="622" y="355"/>
                    <a:pt x="622" y="356"/>
                  </a:cubicBezTo>
                  <a:cubicBezTo>
                    <a:pt x="622" y="356"/>
                    <a:pt x="622" y="356"/>
                    <a:pt x="622" y="356"/>
                  </a:cubicBezTo>
                  <a:cubicBezTo>
                    <a:pt x="623" y="356"/>
                    <a:pt x="623" y="356"/>
                    <a:pt x="623" y="355"/>
                  </a:cubicBezTo>
                  <a:cubicBezTo>
                    <a:pt x="623" y="355"/>
                    <a:pt x="623" y="355"/>
                    <a:pt x="623" y="355"/>
                  </a:cubicBezTo>
                  <a:cubicBezTo>
                    <a:pt x="623" y="355"/>
                    <a:pt x="623" y="355"/>
                    <a:pt x="623" y="355"/>
                  </a:cubicBezTo>
                  <a:cubicBezTo>
                    <a:pt x="624" y="355"/>
                    <a:pt x="624" y="356"/>
                    <a:pt x="624" y="356"/>
                  </a:cubicBezTo>
                  <a:cubicBezTo>
                    <a:pt x="624" y="356"/>
                    <a:pt x="624" y="356"/>
                    <a:pt x="624" y="356"/>
                  </a:cubicBezTo>
                  <a:cubicBezTo>
                    <a:pt x="624" y="356"/>
                    <a:pt x="624" y="356"/>
                    <a:pt x="625" y="356"/>
                  </a:cubicBezTo>
                  <a:cubicBezTo>
                    <a:pt x="625" y="356"/>
                    <a:pt x="625" y="355"/>
                    <a:pt x="625" y="355"/>
                  </a:cubicBezTo>
                  <a:cubicBezTo>
                    <a:pt x="625" y="355"/>
                    <a:pt x="625" y="355"/>
                    <a:pt x="625" y="355"/>
                  </a:cubicBezTo>
                  <a:cubicBezTo>
                    <a:pt x="626" y="355"/>
                    <a:pt x="626" y="355"/>
                    <a:pt x="626" y="355"/>
                  </a:cubicBezTo>
                  <a:cubicBezTo>
                    <a:pt x="626" y="355"/>
                    <a:pt x="626" y="355"/>
                    <a:pt x="626" y="355"/>
                  </a:cubicBezTo>
                  <a:cubicBezTo>
                    <a:pt x="626" y="355"/>
                    <a:pt x="626" y="355"/>
                    <a:pt x="626" y="355"/>
                  </a:cubicBezTo>
                  <a:cubicBezTo>
                    <a:pt x="627" y="355"/>
                    <a:pt x="627" y="355"/>
                    <a:pt x="627" y="355"/>
                  </a:cubicBezTo>
                  <a:cubicBezTo>
                    <a:pt x="627" y="355"/>
                    <a:pt x="627" y="355"/>
                    <a:pt x="627" y="355"/>
                  </a:cubicBezTo>
                  <a:cubicBezTo>
                    <a:pt x="627" y="355"/>
                    <a:pt x="627" y="355"/>
                    <a:pt x="628" y="355"/>
                  </a:cubicBezTo>
                  <a:cubicBezTo>
                    <a:pt x="628" y="355"/>
                    <a:pt x="628" y="354"/>
                    <a:pt x="628" y="354"/>
                  </a:cubicBezTo>
                  <a:cubicBezTo>
                    <a:pt x="628" y="354"/>
                    <a:pt x="628" y="355"/>
                    <a:pt x="628" y="355"/>
                  </a:cubicBezTo>
                  <a:cubicBezTo>
                    <a:pt x="629" y="355"/>
                    <a:pt x="629" y="355"/>
                    <a:pt x="629" y="354"/>
                  </a:cubicBezTo>
                  <a:cubicBezTo>
                    <a:pt x="629" y="354"/>
                    <a:pt x="629" y="354"/>
                    <a:pt x="629" y="354"/>
                  </a:cubicBezTo>
                  <a:cubicBezTo>
                    <a:pt x="629" y="354"/>
                    <a:pt x="629" y="354"/>
                    <a:pt x="629" y="354"/>
                  </a:cubicBezTo>
                  <a:cubicBezTo>
                    <a:pt x="629" y="354"/>
                    <a:pt x="630" y="354"/>
                    <a:pt x="630" y="354"/>
                  </a:cubicBezTo>
                  <a:cubicBezTo>
                    <a:pt x="630" y="354"/>
                    <a:pt x="630" y="354"/>
                    <a:pt x="630" y="354"/>
                  </a:cubicBezTo>
                  <a:cubicBezTo>
                    <a:pt x="630" y="354"/>
                    <a:pt x="630" y="354"/>
                    <a:pt x="631" y="354"/>
                  </a:cubicBezTo>
                  <a:cubicBezTo>
                    <a:pt x="631" y="354"/>
                    <a:pt x="631" y="355"/>
                    <a:pt x="631" y="354"/>
                  </a:cubicBezTo>
                  <a:cubicBezTo>
                    <a:pt x="631" y="354"/>
                    <a:pt x="631" y="354"/>
                    <a:pt x="631" y="354"/>
                  </a:cubicBezTo>
                  <a:cubicBezTo>
                    <a:pt x="631" y="354"/>
                    <a:pt x="631" y="354"/>
                    <a:pt x="631" y="354"/>
                  </a:cubicBezTo>
                  <a:cubicBezTo>
                    <a:pt x="632" y="354"/>
                    <a:pt x="632" y="354"/>
                    <a:pt x="632" y="354"/>
                  </a:cubicBezTo>
                  <a:cubicBezTo>
                    <a:pt x="632" y="354"/>
                    <a:pt x="632" y="354"/>
                    <a:pt x="632" y="354"/>
                  </a:cubicBezTo>
                  <a:cubicBezTo>
                    <a:pt x="632" y="354"/>
                    <a:pt x="633" y="354"/>
                    <a:pt x="633" y="354"/>
                  </a:cubicBezTo>
                  <a:cubicBezTo>
                    <a:pt x="633" y="354"/>
                    <a:pt x="633" y="354"/>
                    <a:pt x="633" y="354"/>
                  </a:cubicBezTo>
                  <a:cubicBezTo>
                    <a:pt x="633" y="354"/>
                    <a:pt x="633" y="354"/>
                    <a:pt x="633" y="354"/>
                  </a:cubicBezTo>
                  <a:cubicBezTo>
                    <a:pt x="634" y="354"/>
                    <a:pt x="634" y="354"/>
                    <a:pt x="634" y="354"/>
                  </a:cubicBezTo>
                  <a:cubicBezTo>
                    <a:pt x="634" y="354"/>
                    <a:pt x="634" y="354"/>
                    <a:pt x="634" y="354"/>
                  </a:cubicBezTo>
                  <a:cubicBezTo>
                    <a:pt x="634" y="354"/>
                    <a:pt x="634" y="354"/>
                    <a:pt x="634" y="354"/>
                  </a:cubicBezTo>
                  <a:cubicBezTo>
                    <a:pt x="635" y="354"/>
                    <a:pt x="635" y="354"/>
                    <a:pt x="635" y="354"/>
                  </a:cubicBezTo>
                  <a:cubicBezTo>
                    <a:pt x="635" y="354"/>
                    <a:pt x="635" y="354"/>
                    <a:pt x="635" y="353"/>
                  </a:cubicBezTo>
                  <a:cubicBezTo>
                    <a:pt x="635" y="353"/>
                    <a:pt x="635" y="353"/>
                    <a:pt x="636" y="353"/>
                  </a:cubicBezTo>
                  <a:cubicBezTo>
                    <a:pt x="636" y="353"/>
                    <a:pt x="636" y="353"/>
                    <a:pt x="636" y="353"/>
                  </a:cubicBezTo>
                  <a:cubicBezTo>
                    <a:pt x="636" y="353"/>
                    <a:pt x="636" y="353"/>
                    <a:pt x="636" y="354"/>
                  </a:cubicBezTo>
                  <a:cubicBezTo>
                    <a:pt x="636" y="354"/>
                    <a:pt x="636" y="354"/>
                    <a:pt x="637" y="354"/>
                  </a:cubicBezTo>
                  <a:cubicBezTo>
                    <a:pt x="637" y="354"/>
                    <a:pt x="637" y="354"/>
                    <a:pt x="637" y="353"/>
                  </a:cubicBezTo>
                  <a:cubicBezTo>
                    <a:pt x="637" y="353"/>
                    <a:pt x="637" y="353"/>
                    <a:pt x="637" y="353"/>
                  </a:cubicBezTo>
                  <a:cubicBezTo>
                    <a:pt x="637" y="353"/>
                    <a:pt x="638" y="353"/>
                    <a:pt x="638" y="353"/>
                  </a:cubicBezTo>
                  <a:cubicBezTo>
                    <a:pt x="638" y="353"/>
                    <a:pt x="638" y="353"/>
                    <a:pt x="638" y="353"/>
                  </a:cubicBezTo>
                  <a:cubicBezTo>
                    <a:pt x="638" y="353"/>
                    <a:pt x="638" y="353"/>
                    <a:pt x="639" y="353"/>
                  </a:cubicBezTo>
                  <a:cubicBezTo>
                    <a:pt x="639" y="353"/>
                    <a:pt x="639" y="353"/>
                    <a:pt x="639" y="353"/>
                  </a:cubicBezTo>
                  <a:cubicBezTo>
                    <a:pt x="639" y="353"/>
                    <a:pt x="639" y="353"/>
                    <a:pt x="639" y="353"/>
                  </a:cubicBezTo>
                  <a:cubicBezTo>
                    <a:pt x="639" y="353"/>
                    <a:pt x="639" y="353"/>
                    <a:pt x="639" y="353"/>
                  </a:cubicBezTo>
                  <a:cubicBezTo>
                    <a:pt x="640" y="353"/>
                    <a:pt x="640" y="353"/>
                    <a:pt x="640" y="353"/>
                  </a:cubicBezTo>
                  <a:cubicBezTo>
                    <a:pt x="640" y="353"/>
                    <a:pt x="640" y="353"/>
                    <a:pt x="640" y="353"/>
                  </a:cubicBezTo>
                  <a:cubicBezTo>
                    <a:pt x="640" y="353"/>
                    <a:pt x="641" y="353"/>
                    <a:pt x="641" y="353"/>
                  </a:cubicBezTo>
                  <a:cubicBezTo>
                    <a:pt x="641" y="353"/>
                    <a:pt x="641" y="353"/>
                    <a:pt x="641" y="353"/>
                  </a:cubicBezTo>
                  <a:cubicBezTo>
                    <a:pt x="641" y="353"/>
                    <a:pt x="641" y="353"/>
                    <a:pt x="641" y="353"/>
                  </a:cubicBezTo>
                  <a:cubicBezTo>
                    <a:pt x="642" y="353"/>
                    <a:pt x="642" y="352"/>
                    <a:pt x="642" y="352"/>
                  </a:cubicBezTo>
                  <a:cubicBezTo>
                    <a:pt x="642" y="352"/>
                    <a:pt x="642" y="352"/>
                    <a:pt x="642" y="352"/>
                  </a:cubicBezTo>
                  <a:cubicBezTo>
                    <a:pt x="642" y="352"/>
                    <a:pt x="642" y="352"/>
                    <a:pt x="642" y="352"/>
                  </a:cubicBezTo>
                  <a:cubicBezTo>
                    <a:pt x="643" y="352"/>
                    <a:pt x="643" y="352"/>
                    <a:pt x="643" y="352"/>
                  </a:cubicBezTo>
                  <a:cubicBezTo>
                    <a:pt x="643" y="352"/>
                    <a:pt x="643" y="352"/>
                    <a:pt x="643" y="352"/>
                  </a:cubicBezTo>
                  <a:cubicBezTo>
                    <a:pt x="643" y="352"/>
                    <a:pt x="643" y="352"/>
                    <a:pt x="644" y="352"/>
                  </a:cubicBezTo>
                  <a:cubicBezTo>
                    <a:pt x="644" y="352"/>
                    <a:pt x="644" y="352"/>
                    <a:pt x="644" y="351"/>
                  </a:cubicBezTo>
                  <a:cubicBezTo>
                    <a:pt x="644" y="351"/>
                    <a:pt x="644" y="351"/>
                    <a:pt x="644" y="351"/>
                  </a:cubicBezTo>
                  <a:cubicBezTo>
                    <a:pt x="644" y="351"/>
                    <a:pt x="644" y="351"/>
                    <a:pt x="645" y="351"/>
                  </a:cubicBezTo>
                  <a:cubicBezTo>
                    <a:pt x="645" y="351"/>
                    <a:pt x="645" y="352"/>
                    <a:pt x="645" y="352"/>
                  </a:cubicBezTo>
                  <a:cubicBezTo>
                    <a:pt x="645" y="352"/>
                    <a:pt x="645" y="351"/>
                    <a:pt x="645" y="351"/>
                  </a:cubicBezTo>
                  <a:cubicBezTo>
                    <a:pt x="645" y="351"/>
                    <a:pt x="646" y="351"/>
                    <a:pt x="646" y="351"/>
                  </a:cubicBezTo>
                  <a:cubicBezTo>
                    <a:pt x="646" y="351"/>
                    <a:pt x="646" y="351"/>
                    <a:pt x="646" y="351"/>
                  </a:cubicBezTo>
                  <a:cubicBezTo>
                    <a:pt x="646" y="351"/>
                    <a:pt x="646" y="351"/>
                    <a:pt x="647" y="351"/>
                  </a:cubicBezTo>
                  <a:cubicBezTo>
                    <a:pt x="647" y="351"/>
                    <a:pt x="647" y="351"/>
                    <a:pt x="647" y="351"/>
                  </a:cubicBezTo>
                  <a:cubicBezTo>
                    <a:pt x="647" y="351"/>
                    <a:pt x="647" y="351"/>
                    <a:pt x="647" y="351"/>
                  </a:cubicBezTo>
                  <a:cubicBezTo>
                    <a:pt x="647" y="351"/>
                    <a:pt x="647" y="351"/>
                    <a:pt x="647" y="351"/>
                  </a:cubicBezTo>
                  <a:cubicBezTo>
                    <a:pt x="648" y="351"/>
                    <a:pt x="648" y="351"/>
                    <a:pt x="648" y="351"/>
                  </a:cubicBezTo>
                  <a:cubicBezTo>
                    <a:pt x="648" y="351"/>
                    <a:pt x="648" y="351"/>
                    <a:pt x="648" y="351"/>
                  </a:cubicBezTo>
                  <a:cubicBezTo>
                    <a:pt x="648" y="351"/>
                    <a:pt x="649" y="351"/>
                    <a:pt x="649" y="351"/>
                  </a:cubicBezTo>
                  <a:cubicBezTo>
                    <a:pt x="649" y="351"/>
                    <a:pt x="649" y="351"/>
                    <a:pt x="649" y="351"/>
                  </a:cubicBezTo>
                  <a:cubicBezTo>
                    <a:pt x="649" y="351"/>
                    <a:pt x="649" y="351"/>
                    <a:pt x="649" y="351"/>
                  </a:cubicBezTo>
                  <a:cubicBezTo>
                    <a:pt x="650" y="351"/>
                    <a:pt x="650" y="351"/>
                    <a:pt x="650" y="351"/>
                  </a:cubicBezTo>
                  <a:cubicBezTo>
                    <a:pt x="650" y="351"/>
                    <a:pt x="650" y="351"/>
                    <a:pt x="650" y="351"/>
                  </a:cubicBezTo>
                  <a:cubicBezTo>
                    <a:pt x="650" y="351"/>
                    <a:pt x="650" y="350"/>
                    <a:pt x="650" y="350"/>
                  </a:cubicBezTo>
                  <a:cubicBezTo>
                    <a:pt x="651" y="350"/>
                    <a:pt x="651" y="351"/>
                    <a:pt x="651" y="351"/>
                  </a:cubicBezTo>
                  <a:cubicBezTo>
                    <a:pt x="651" y="351"/>
                    <a:pt x="651" y="351"/>
                    <a:pt x="651" y="351"/>
                  </a:cubicBezTo>
                  <a:cubicBezTo>
                    <a:pt x="651" y="351"/>
                    <a:pt x="651" y="351"/>
                    <a:pt x="652" y="351"/>
                  </a:cubicBezTo>
                  <a:cubicBezTo>
                    <a:pt x="652" y="351"/>
                    <a:pt x="652" y="351"/>
                    <a:pt x="652" y="351"/>
                  </a:cubicBezTo>
                  <a:cubicBezTo>
                    <a:pt x="652" y="350"/>
                    <a:pt x="652" y="350"/>
                    <a:pt x="652" y="350"/>
                  </a:cubicBezTo>
                  <a:cubicBezTo>
                    <a:pt x="652" y="350"/>
                    <a:pt x="652" y="350"/>
                    <a:pt x="653" y="350"/>
                  </a:cubicBezTo>
                  <a:cubicBezTo>
                    <a:pt x="653" y="350"/>
                    <a:pt x="653" y="350"/>
                    <a:pt x="653" y="350"/>
                  </a:cubicBezTo>
                  <a:cubicBezTo>
                    <a:pt x="653" y="350"/>
                    <a:pt x="653" y="349"/>
                    <a:pt x="653" y="349"/>
                  </a:cubicBezTo>
                  <a:cubicBezTo>
                    <a:pt x="654" y="349"/>
                    <a:pt x="654" y="350"/>
                    <a:pt x="654" y="350"/>
                  </a:cubicBezTo>
                  <a:cubicBezTo>
                    <a:pt x="654" y="350"/>
                    <a:pt x="654" y="350"/>
                    <a:pt x="654" y="350"/>
                  </a:cubicBezTo>
                  <a:cubicBezTo>
                    <a:pt x="654" y="350"/>
                    <a:pt x="654" y="350"/>
                    <a:pt x="655" y="350"/>
                  </a:cubicBezTo>
                  <a:cubicBezTo>
                    <a:pt x="655" y="350"/>
                    <a:pt x="655" y="350"/>
                    <a:pt x="655" y="350"/>
                  </a:cubicBezTo>
                  <a:cubicBezTo>
                    <a:pt x="655" y="350"/>
                    <a:pt x="655" y="349"/>
                    <a:pt x="655" y="349"/>
                  </a:cubicBezTo>
                  <a:cubicBezTo>
                    <a:pt x="655" y="349"/>
                    <a:pt x="655" y="350"/>
                    <a:pt x="656" y="350"/>
                  </a:cubicBezTo>
                  <a:cubicBezTo>
                    <a:pt x="656" y="350"/>
                    <a:pt x="656" y="350"/>
                    <a:pt x="656" y="350"/>
                  </a:cubicBezTo>
                  <a:cubicBezTo>
                    <a:pt x="656" y="349"/>
                    <a:pt x="656" y="349"/>
                    <a:pt x="656" y="349"/>
                  </a:cubicBezTo>
                  <a:cubicBezTo>
                    <a:pt x="656" y="349"/>
                    <a:pt x="657" y="349"/>
                    <a:pt x="657" y="349"/>
                  </a:cubicBezTo>
                  <a:cubicBezTo>
                    <a:pt x="657" y="349"/>
                    <a:pt x="657" y="349"/>
                    <a:pt x="657" y="349"/>
                  </a:cubicBezTo>
                  <a:cubicBezTo>
                    <a:pt x="657" y="349"/>
                    <a:pt x="657" y="349"/>
                    <a:pt x="658" y="348"/>
                  </a:cubicBezTo>
                  <a:cubicBezTo>
                    <a:pt x="658" y="348"/>
                    <a:pt x="658" y="349"/>
                    <a:pt x="658" y="348"/>
                  </a:cubicBezTo>
                  <a:cubicBezTo>
                    <a:pt x="658" y="348"/>
                    <a:pt x="658" y="348"/>
                    <a:pt x="658" y="348"/>
                  </a:cubicBezTo>
                  <a:cubicBezTo>
                    <a:pt x="658" y="348"/>
                    <a:pt x="658" y="348"/>
                    <a:pt x="658" y="348"/>
                  </a:cubicBezTo>
                  <a:cubicBezTo>
                    <a:pt x="659" y="348"/>
                    <a:pt x="659" y="348"/>
                    <a:pt x="659" y="348"/>
                  </a:cubicBezTo>
                  <a:cubicBezTo>
                    <a:pt x="659" y="348"/>
                    <a:pt x="659" y="348"/>
                    <a:pt x="659" y="348"/>
                  </a:cubicBezTo>
                  <a:cubicBezTo>
                    <a:pt x="659" y="348"/>
                    <a:pt x="660" y="348"/>
                    <a:pt x="660" y="348"/>
                  </a:cubicBezTo>
                  <a:cubicBezTo>
                    <a:pt x="660" y="348"/>
                    <a:pt x="660" y="348"/>
                    <a:pt x="660" y="348"/>
                  </a:cubicBezTo>
                  <a:cubicBezTo>
                    <a:pt x="660" y="348"/>
                    <a:pt x="660" y="348"/>
                    <a:pt x="660" y="348"/>
                  </a:cubicBezTo>
                  <a:cubicBezTo>
                    <a:pt x="660" y="348"/>
                    <a:pt x="660" y="348"/>
                    <a:pt x="661" y="348"/>
                  </a:cubicBezTo>
                  <a:cubicBezTo>
                    <a:pt x="661" y="348"/>
                    <a:pt x="661" y="348"/>
                    <a:pt x="661" y="348"/>
                  </a:cubicBezTo>
                  <a:cubicBezTo>
                    <a:pt x="661" y="348"/>
                    <a:pt x="661" y="348"/>
                    <a:pt x="661" y="348"/>
                  </a:cubicBezTo>
                  <a:cubicBezTo>
                    <a:pt x="662" y="348"/>
                    <a:pt x="662" y="348"/>
                    <a:pt x="662" y="348"/>
                  </a:cubicBezTo>
                  <a:cubicBezTo>
                    <a:pt x="662" y="348"/>
                    <a:pt x="662" y="347"/>
                    <a:pt x="662" y="347"/>
                  </a:cubicBezTo>
                  <a:cubicBezTo>
                    <a:pt x="662" y="347"/>
                    <a:pt x="662" y="347"/>
                    <a:pt x="663" y="347"/>
                  </a:cubicBezTo>
                  <a:cubicBezTo>
                    <a:pt x="663" y="347"/>
                    <a:pt x="663" y="347"/>
                    <a:pt x="663" y="347"/>
                  </a:cubicBezTo>
                  <a:cubicBezTo>
                    <a:pt x="663" y="347"/>
                    <a:pt x="663" y="347"/>
                    <a:pt x="663" y="347"/>
                  </a:cubicBezTo>
                  <a:cubicBezTo>
                    <a:pt x="663" y="347"/>
                    <a:pt x="663" y="347"/>
                    <a:pt x="664" y="347"/>
                  </a:cubicBezTo>
                  <a:cubicBezTo>
                    <a:pt x="664" y="347"/>
                    <a:pt x="664" y="348"/>
                    <a:pt x="664" y="347"/>
                  </a:cubicBezTo>
                  <a:cubicBezTo>
                    <a:pt x="664" y="347"/>
                    <a:pt x="664" y="347"/>
                    <a:pt x="664" y="347"/>
                  </a:cubicBezTo>
                  <a:cubicBezTo>
                    <a:pt x="664" y="347"/>
                    <a:pt x="665" y="347"/>
                    <a:pt x="665" y="347"/>
                  </a:cubicBezTo>
                  <a:cubicBezTo>
                    <a:pt x="665" y="347"/>
                    <a:pt x="665" y="346"/>
                    <a:pt x="665" y="346"/>
                  </a:cubicBezTo>
                  <a:cubicBezTo>
                    <a:pt x="665" y="346"/>
                    <a:pt x="665" y="347"/>
                    <a:pt x="665" y="347"/>
                  </a:cubicBezTo>
                  <a:cubicBezTo>
                    <a:pt x="665" y="347"/>
                    <a:pt x="666" y="347"/>
                    <a:pt x="666" y="347"/>
                  </a:cubicBezTo>
                  <a:cubicBezTo>
                    <a:pt x="666" y="347"/>
                    <a:pt x="666" y="347"/>
                    <a:pt x="666" y="347"/>
                  </a:cubicBezTo>
                  <a:cubicBezTo>
                    <a:pt x="666" y="347"/>
                    <a:pt x="666" y="347"/>
                    <a:pt x="666" y="347"/>
                  </a:cubicBezTo>
                  <a:cubicBezTo>
                    <a:pt x="667" y="347"/>
                    <a:pt x="667" y="347"/>
                    <a:pt x="667" y="347"/>
                  </a:cubicBezTo>
                  <a:cubicBezTo>
                    <a:pt x="667" y="347"/>
                    <a:pt x="667" y="346"/>
                    <a:pt x="667" y="346"/>
                  </a:cubicBezTo>
                  <a:cubicBezTo>
                    <a:pt x="667" y="346"/>
                    <a:pt x="668" y="346"/>
                    <a:pt x="668" y="346"/>
                  </a:cubicBezTo>
                  <a:cubicBezTo>
                    <a:pt x="668" y="346"/>
                    <a:pt x="668" y="346"/>
                    <a:pt x="668" y="346"/>
                  </a:cubicBezTo>
                  <a:cubicBezTo>
                    <a:pt x="668" y="346"/>
                    <a:pt x="668" y="346"/>
                    <a:pt x="668" y="346"/>
                  </a:cubicBezTo>
                  <a:cubicBezTo>
                    <a:pt x="668" y="346"/>
                    <a:pt x="668" y="346"/>
                    <a:pt x="669" y="346"/>
                  </a:cubicBezTo>
                  <a:cubicBezTo>
                    <a:pt x="669" y="346"/>
                    <a:pt x="669" y="346"/>
                    <a:pt x="669" y="346"/>
                  </a:cubicBezTo>
                  <a:cubicBezTo>
                    <a:pt x="669" y="346"/>
                    <a:pt x="669" y="346"/>
                    <a:pt x="669" y="346"/>
                  </a:cubicBezTo>
                  <a:cubicBezTo>
                    <a:pt x="670" y="346"/>
                    <a:pt x="670" y="346"/>
                    <a:pt x="670" y="346"/>
                  </a:cubicBezTo>
                  <a:cubicBezTo>
                    <a:pt x="670" y="346"/>
                    <a:pt x="670" y="346"/>
                    <a:pt x="670" y="346"/>
                  </a:cubicBezTo>
                  <a:cubicBezTo>
                    <a:pt x="670" y="346"/>
                    <a:pt x="670" y="346"/>
                    <a:pt x="671" y="346"/>
                  </a:cubicBezTo>
                  <a:cubicBezTo>
                    <a:pt x="671" y="346"/>
                    <a:pt x="671" y="346"/>
                    <a:pt x="671" y="346"/>
                  </a:cubicBezTo>
                  <a:cubicBezTo>
                    <a:pt x="671" y="346"/>
                    <a:pt x="671" y="346"/>
                    <a:pt x="671" y="346"/>
                  </a:cubicBezTo>
                  <a:cubicBezTo>
                    <a:pt x="671" y="346"/>
                    <a:pt x="671" y="346"/>
                    <a:pt x="672" y="346"/>
                  </a:cubicBezTo>
                  <a:cubicBezTo>
                    <a:pt x="672" y="346"/>
                    <a:pt x="672" y="346"/>
                    <a:pt x="672" y="345"/>
                  </a:cubicBezTo>
                  <a:cubicBezTo>
                    <a:pt x="672" y="345"/>
                    <a:pt x="672" y="345"/>
                    <a:pt x="672" y="345"/>
                  </a:cubicBezTo>
                  <a:cubicBezTo>
                    <a:pt x="672" y="346"/>
                    <a:pt x="673" y="346"/>
                    <a:pt x="673" y="346"/>
                  </a:cubicBezTo>
                  <a:cubicBezTo>
                    <a:pt x="673" y="346"/>
                    <a:pt x="673" y="345"/>
                    <a:pt x="673" y="345"/>
                  </a:cubicBezTo>
                  <a:cubicBezTo>
                    <a:pt x="673" y="345"/>
                    <a:pt x="673" y="345"/>
                    <a:pt x="673" y="345"/>
                  </a:cubicBezTo>
                  <a:cubicBezTo>
                    <a:pt x="673" y="345"/>
                    <a:pt x="674" y="345"/>
                    <a:pt x="674" y="345"/>
                  </a:cubicBezTo>
                  <a:cubicBezTo>
                    <a:pt x="674" y="345"/>
                    <a:pt x="674" y="345"/>
                    <a:pt x="674" y="345"/>
                  </a:cubicBezTo>
                  <a:cubicBezTo>
                    <a:pt x="674" y="346"/>
                    <a:pt x="674" y="346"/>
                    <a:pt x="674" y="346"/>
                  </a:cubicBezTo>
                  <a:cubicBezTo>
                    <a:pt x="675" y="346"/>
                    <a:pt x="675" y="345"/>
                    <a:pt x="675" y="345"/>
                  </a:cubicBezTo>
                  <a:cubicBezTo>
                    <a:pt x="675" y="345"/>
                    <a:pt x="675" y="345"/>
                    <a:pt x="675" y="345"/>
                  </a:cubicBezTo>
                  <a:cubicBezTo>
                    <a:pt x="675" y="346"/>
                    <a:pt x="676" y="346"/>
                    <a:pt x="676" y="345"/>
                  </a:cubicBezTo>
                  <a:cubicBezTo>
                    <a:pt x="676" y="345"/>
                    <a:pt x="676" y="345"/>
                    <a:pt x="676" y="345"/>
                  </a:cubicBezTo>
                  <a:cubicBezTo>
                    <a:pt x="676" y="345"/>
                    <a:pt x="676" y="345"/>
                    <a:pt x="676" y="345"/>
                  </a:cubicBezTo>
                  <a:cubicBezTo>
                    <a:pt x="676" y="345"/>
                    <a:pt x="677" y="345"/>
                    <a:pt x="677" y="345"/>
                  </a:cubicBezTo>
                  <a:cubicBezTo>
                    <a:pt x="677" y="345"/>
                    <a:pt x="677" y="345"/>
                    <a:pt x="677" y="345"/>
                  </a:cubicBezTo>
                  <a:cubicBezTo>
                    <a:pt x="677" y="345"/>
                    <a:pt x="677" y="345"/>
                    <a:pt x="677" y="345"/>
                  </a:cubicBezTo>
                  <a:cubicBezTo>
                    <a:pt x="678" y="345"/>
                    <a:pt x="678" y="345"/>
                    <a:pt x="678" y="345"/>
                  </a:cubicBezTo>
                  <a:cubicBezTo>
                    <a:pt x="678" y="345"/>
                    <a:pt x="678" y="344"/>
                    <a:pt x="678" y="344"/>
                  </a:cubicBezTo>
                  <a:cubicBezTo>
                    <a:pt x="678" y="344"/>
                    <a:pt x="678" y="344"/>
                    <a:pt x="679" y="344"/>
                  </a:cubicBezTo>
                  <a:cubicBezTo>
                    <a:pt x="679" y="344"/>
                    <a:pt x="679" y="344"/>
                    <a:pt x="679" y="344"/>
                  </a:cubicBezTo>
                  <a:cubicBezTo>
                    <a:pt x="679" y="344"/>
                    <a:pt x="679" y="345"/>
                    <a:pt x="679" y="345"/>
                  </a:cubicBezTo>
                  <a:cubicBezTo>
                    <a:pt x="679" y="345"/>
                    <a:pt x="679" y="344"/>
                    <a:pt x="680" y="344"/>
                  </a:cubicBezTo>
                  <a:cubicBezTo>
                    <a:pt x="680" y="344"/>
                    <a:pt x="680" y="344"/>
                    <a:pt x="680" y="344"/>
                  </a:cubicBezTo>
                  <a:cubicBezTo>
                    <a:pt x="680" y="344"/>
                    <a:pt x="680" y="344"/>
                    <a:pt x="680" y="344"/>
                  </a:cubicBezTo>
                  <a:cubicBezTo>
                    <a:pt x="681" y="344"/>
                    <a:pt x="681" y="344"/>
                    <a:pt x="681" y="344"/>
                  </a:cubicBezTo>
                  <a:cubicBezTo>
                    <a:pt x="681" y="344"/>
                    <a:pt x="681" y="344"/>
                    <a:pt x="681" y="344"/>
                  </a:cubicBezTo>
                  <a:cubicBezTo>
                    <a:pt x="681" y="344"/>
                    <a:pt x="681" y="344"/>
                    <a:pt x="681" y="344"/>
                  </a:cubicBezTo>
                  <a:cubicBezTo>
                    <a:pt x="681" y="344"/>
                    <a:pt x="682" y="343"/>
                    <a:pt x="682" y="343"/>
                  </a:cubicBezTo>
                  <a:cubicBezTo>
                    <a:pt x="682" y="343"/>
                    <a:pt x="682" y="344"/>
                    <a:pt x="682" y="344"/>
                  </a:cubicBezTo>
                  <a:cubicBezTo>
                    <a:pt x="682" y="344"/>
                    <a:pt x="682" y="343"/>
                    <a:pt x="683" y="343"/>
                  </a:cubicBezTo>
                  <a:cubicBezTo>
                    <a:pt x="683" y="343"/>
                    <a:pt x="683" y="344"/>
                    <a:pt x="683" y="344"/>
                  </a:cubicBezTo>
                  <a:cubicBezTo>
                    <a:pt x="683" y="344"/>
                    <a:pt x="683" y="343"/>
                    <a:pt x="683" y="343"/>
                  </a:cubicBezTo>
                  <a:cubicBezTo>
                    <a:pt x="683" y="343"/>
                    <a:pt x="684" y="343"/>
                    <a:pt x="684" y="343"/>
                  </a:cubicBezTo>
                  <a:cubicBezTo>
                    <a:pt x="684" y="343"/>
                    <a:pt x="684" y="343"/>
                    <a:pt x="684" y="343"/>
                  </a:cubicBezTo>
                  <a:cubicBezTo>
                    <a:pt x="684" y="343"/>
                    <a:pt x="684" y="343"/>
                    <a:pt x="684" y="343"/>
                  </a:cubicBezTo>
                  <a:cubicBezTo>
                    <a:pt x="684" y="343"/>
                    <a:pt x="685" y="343"/>
                    <a:pt x="685" y="343"/>
                  </a:cubicBezTo>
                  <a:cubicBezTo>
                    <a:pt x="685" y="343"/>
                    <a:pt x="685" y="343"/>
                    <a:pt x="685" y="343"/>
                  </a:cubicBezTo>
                  <a:cubicBezTo>
                    <a:pt x="685" y="343"/>
                    <a:pt x="685" y="343"/>
                    <a:pt x="685" y="343"/>
                  </a:cubicBezTo>
                  <a:cubicBezTo>
                    <a:pt x="686" y="343"/>
                    <a:pt x="686" y="343"/>
                    <a:pt x="686" y="343"/>
                  </a:cubicBezTo>
                  <a:cubicBezTo>
                    <a:pt x="686" y="343"/>
                    <a:pt x="686" y="343"/>
                    <a:pt x="686" y="343"/>
                  </a:cubicBezTo>
                  <a:cubicBezTo>
                    <a:pt x="686" y="343"/>
                    <a:pt x="687" y="343"/>
                    <a:pt x="687" y="343"/>
                  </a:cubicBezTo>
                  <a:cubicBezTo>
                    <a:pt x="687" y="343"/>
                    <a:pt x="687" y="342"/>
                    <a:pt x="687" y="342"/>
                  </a:cubicBezTo>
                  <a:cubicBezTo>
                    <a:pt x="687" y="342"/>
                    <a:pt x="687" y="343"/>
                    <a:pt x="687" y="343"/>
                  </a:cubicBezTo>
                  <a:cubicBezTo>
                    <a:pt x="687" y="343"/>
                    <a:pt x="687" y="343"/>
                    <a:pt x="688" y="342"/>
                  </a:cubicBezTo>
                  <a:cubicBezTo>
                    <a:pt x="688" y="342"/>
                    <a:pt x="688" y="342"/>
                    <a:pt x="688" y="342"/>
                  </a:cubicBezTo>
                  <a:cubicBezTo>
                    <a:pt x="688" y="342"/>
                    <a:pt x="688" y="342"/>
                    <a:pt x="688" y="342"/>
                  </a:cubicBezTo>
                  <a:cubicBezTo>
                    <a:pt x="689" y="342"/>
                    <a:pt x="689" y="342"/>
                    <a:pt x="689" y="342"/>
                  </a:cubicBezTo>
                  <a:cubicBezTo>
                    <a:pt x="689" y="342"/>
                    <a:pt x="689" y="341"/>
                    <a:pt x="689" y="341"/>
                  </a:cubicBezTo>
                  <a:cubicBezTo>
                    <a:pt x="689" y="341"/>
                    <a:pt x="689" y="342"/>
                    <a:pt x="689" y="342"/>
                  </a:cubicBezTo>
                  <a:cubicBezTo>
                    <a:pt x="689" y="342"/>
                    <a:pt x="690" y="342"/>
                    <a:pt x="690" y="341"/>
                  </a:cubicBezTo>
                  <a:cubicBezTo>
                    <a:pt x="690" y="341"/>
                    <a:pt x="690" y="342"/>
                    <a:pt x="690" y="342"/>
                  </a:cubicBezTo>
                  <a:cubicBezTo>
                    <a:pt x="690" y="342"/>
                    <a:pt x="690" y="342"/>
                    <a:pt x="691" y="341"/>
                  </a:cubicBezTo>
                  <a:cubicBezTo>
                    <a:pt x="691" y="341"/>
                    <a:pt x="691" y="341"/>
                    <a:pt x="691" y="341"/>
                  </a:cubicBezTo>
                  <a:cubicBezTo>
                    <a:pt x="691" y="341"/>
                    <a:pt x="691" y="341"/>
                    <a:pt x="691" y="341"/>
                  </a:cubicBezTo>
                  <a:cubicBezTo>
                    <a:pt x="691" y="341"/>
                    <a:pt x="692" y="341"/>
                    <a:pt x="692" y="341"/>
                  </a:cubicBezTo>
                  <a:cubicBezTo>
                    <a:pt x="692" y="341"/>
                    <a:pt x="692" y="341"/>
                    <a:pt x="692" y="341"/>
                  </a:cubicBezTo>
                  <a:cubicBezTo>
                    <a:pt x="692" y="341"/>
                    <a:pt x="692" y="341"/>
                    <a:pt x="692" y="341"/>
                  </a:cubicBezTo>
                  <a:cubicBezTo>
                    <a:pt x="692" y="341"/>
                    <a:pt x="693" y="341"/>
                    <a:pt x="693" y="341"/>
                  </a:cubicBezTo>
                  <a:cubicBezTo>
                    <a:pt x="693" y="341"/>
                    <a:pt x="693" y="341"/>
                    <a:pt x="693" y="341"/>
                  </a:cubicBezTo>
                  <a:cubicBezTo>
                    <a:pt x="693" y="341"/>
                    <a:pt x="693" y="341"/>
                    <a:pt x="693" y="341"/>
                  </a:cubicBezTo>
                  <a:cubicBezTo>
                    <a:pt x="694" y="341"/>
                    <a:pt x="694" y="341"/>
                    <a:pt x="694" y="341"/>
                  </a:cubicBezTo>
                  <a:cubicBezTo>
                    <a:pt x="694" y="341"/>
                    <a:pt x="694" y="340"/>
                    <a:pt x="694" y="340"/>
                  </a:cubicBezTo>
                  <a:cubicBezTo>
                    <a:pt x="694" y="340"/>
                    <a:pt x="694" y="341"/>
                    <a:pt x="694" y="341"/>
                  </a:cubicBezTo>
                  <a:cubicBezTo>
                    <a:pt x="695" y="341"/>
                    <a:pt x="695" y="341"/>
                    <a:pt x="695" y="341"/>
                  </a:cubicBezTo>
                  <a:cubicBezTo>
                    <a:pt x="695" y="340"/>
                    <a:pt x="695" y="340"/>
                    <a:pt x="695" y="340"/>
                  </a:cubicBezTo>
                  <a:cubicBezTo>
                    <a:pt x="695" y="340"/>
                    <a:pt x="695" y="340"/>
                    <a:pt x="696" y="340"/>
                  </a:cubicBezTo>
                  <a:cubicBezTo>
                    <a:pt x="696" y="340"/>
                    <a:pt x="696" y="340"/>
                    <a:pt x="696" y="340"/>
                  </a:cubicBezTo>
                  <a:cubicBezTo>
                    <a:pt x="696" y="340"/>
                    <a:pt x="696" y="340"/>
                    <a:pt x="696" y="340"/>
                  </a:cubicBezTo>
                  <a:cubicBezTo>
                    <a:pt x="697" y="340"/>
                    <a:pt x="697" y="340"/>
                    <a:pt x="697" y="340"/>
                  </a:cubicBezTo>
                  <a:cubicBezTo>
                    <a:pt x="697" y="340"/>
                    <a:pt x="697" y="340"/>
                    <a:pt x="697" y="340"/>
                  </a:cubicBezTo>
                  <a:cubicBezTo>
                    <a:pt x="697" y="340"/>
                    <a:pt x="697" y="340"/>
                    <a:pt x="697" y="340"/>
                  </a:cubicBezTo>
                  <a:cubicBezTo>
                    <a:pt x="697" y="340"/>
                    <a:pt x="698" y="340"/>
                    <a:pt x="698" y="340"/>
                  </a:cubicBezTo>
                  <a:cubicBezTo>
                    <a:pt x="698" y="340"/>
                    <a:pt x="698" y="340"/>
                    <a:pt x="698" y="340"/>
                  </a:cubicBezTo>
                  <a:cubicBezTo>
                    <a:pt x="698" y="340"/>
                    <a:pt x="698" y="340"/>
                    <a:pt x="699" y="339"/>
                  </a:cubicBezTo>
                  <a:cubicBezTo>
                    <a:pt x="699" y="339"/>
                    <a:pt x="699" y="339"/>
                    <a:pt x="699" y="339"/>
                  </a:cubicBezTo>
                  <a:cubicBezTo>
                    <a:pt x="699" y="339"/>
                    <a:pt x="699" y="339"/>
                    <a:pt x="699" y="339"/>
                  </a:cubicBezTo>
                  <a:cubicBezTo>
                    <a:pt x="699" y="339"/>
                    <a:pt x="700" y="339"/>
                    <a:pt x="700" y="339"/>
                  </a:cubicBezTo>
                  <a:cubicBezTo>
                    <a:pt x="700" y="339"/>
                    <a:pt x="700" y="340"/>
                    <a:pt x="700" y="340"/>
                  </a:cubicBezTo>
                  <a:cubicBezTo>
                    <a:pt x="700" y="340"/>
                    <a:pt x="700" y="340"/>
                    <a:pt x="700" y="340"/>
                  </a:cubicBezTo>
                  <a:cubicBezTo>
                    <a:pt x="700" y="340"/>
                    <a:pt x="701" y="339"/>
                    <a:pt x="701" y="339"/>
                  </a:cubicBezTo>
                  <a:cubicBezTo>
                    <a:pt x="701" y="339"/>
                    <a:pt x="701" y="339"/>
                    <a:pt x="701" y="339"/>
                  </a:cubicBezTo>
                  <a:cubicBezTo>
                    <a:pt x="701" y="339"/>
                    <a:pt x="701" y="339"/>
                    <a:pt x="701" y="339"/>
                  </a:cubicBezTo>
                  <a:cubicBezTo>
                    <a:pt x="702" y="339"/>
                    <a:pt x="702" y="339"/>
                    <a:pt x="702" y="339"/>
                  </a:cubicBezTo>
                  <a:cubicBezTo>
                    <a:pt x="702" y="339"/>
                    <a:pt x="702" y="339"/>
                    <a:pt x="702" y="339"/>
                  </a:cubicBezTo>
                  <a:cubicBezTo>
                    <a:pt x="702" y="339"/>
                    <a:pt x="702" y="339"/>
                    <a:pt x="702" y="339"/>
                  </a:cubicBezTo>
                  <a:cubicBezTo>
                    <a:pt x="703" y="339"/>
                    <a:pt x="703" y="339"/>
                    <a:pt x="703" y="339"/>
                  </a:cubicBezTo>
                  <a:cubicBezTo>
                    <a:pt x="703" y="339"/>
                    <a:pt x="703" y="339"/>
                    <a:pt x="703" y="339"/>
                  </a:cubicBezTo>
                  <a:cubicBezTo>
                    <a:pt x="703" y="339"/>
                    <a:pt x="703" y="339"/>
                    <a:pt x="704" y="339"/>
                  </a:cubicBezTo>
                  <a:cubicBezTo>
                    <a:pt x="704" y="339"/>
                    <a:pt x="704" y="338"/>
                    <a:pt x="704" y="338"/>
                  </a:cubicBezTo>
                  <a:cubicBezTo>
                    <a:pt x="704" y="338"/>
                    <a:pt x="704" y="339"/>
                    <a:pt x="704" y="339"/>
                  </a:cubicBezTo>
                  <a:cubicBezTo>
                    <a:pt x="705" y="339"/>
                    <a:pt x="705" y="339"/>
                    <a:pt x="705" y="339"/>
                  </a:cubicBezTo>
                  <a:cubicBezTo>
                    <a:pt x="705" y="339"/>
                    <a:pt x="705" y="339"/>
                    <a:pt x="705" y="339"/>
                  </a:cubicBezTo>
                  <a:cubicBezTo>
                    <a:pt x="705" y="339"/>
                    <a:pt x="705" y="339"/>
                    <a:pt x="705" y="339"/>
                  </a:cubicBezTo>
                  <a:cubicBezTo>
                    <a:pt x="706" y="338"/>
                    <a:pt x="706" y="338"/>
                    <a:pt x="706" y="338"/>
                  </a:cubicBezTo>
                  <a:cubicBezTo>
                    <a:pt x="706" y="338"/>
                    <a:pt x="706" y="338"/>
                    <a:pt x="706" y="338"/>
                  </a:cubicBezTo>
                  <a:cubicBezTo>
                    <a:pt x="706" y="338"/>
                    <a:pt x="706" y="338"/>
                    <a:pt x="707" y="338"/>
                  </a:cubicBezTo>
                  <a:cubicBezTo>
                    <a:pt x="707" y="338"/>
                    <a:pt x="707" y="338"/>
                    <a:pt x="707" y="338"/>
                  </a:cubicBezTo>
                  <a:cubicBezTo>
                    <a:pt x="707" y="338"/>
                    <a:pt x="707" y="338"/>
                    <a:pt x="707" y="338"/>
                  </a:cubicBezTo>
                  <a:cubicBezTo>
                    <a:pt x="708" y="338"/>
                    <a:pt x="708" y="338"/>
                    <a:pt x="708" y="338"/>
                  </a:cubicBezTo>
                  <a:cubicBezTo>
                    <a:pt x="708" y="338"/>
                    <a:pt x="708" y="338"/>
                    <a:pt x="708" y="338"/>
                  </a:cubicBezTo>
                  <a:cubicBezTo>
                    <a:pt x="708" y="338"/>
                    <a:pt x="708" y="338"/>
                    <a:pt x="708" y="338"/>
                  </a:cubicBezTo>
                  <a:cubicBezTo>
                    <a:pt x="708" y="338"/>
                    <a:pt x="709" y="338"/>
                    <a:pt x="709" y="338"/>
                  </a:cubicBezTo>
                  <a:cubicBezTo>
                    <a:pt x="709" y="338"/>
                    <a:pt x="709" y="338"/>
                    <a:pt x="709" y="338"/>
                  </a:cubicBezTo>
                  <a:cubicBezTo>
                    <a:pt x="709" y="338"/>
                    <a:pt x="709" y="337"/>
                    <a:pt x="710" y="337"/>
                  </a:cubicBezTo>
                  <a:cubicBezTo>
                    <a:pt x="710" y="337"/>
                    <a:pt x="710" y="338"/>
                    <a:pt x="710" y="338"/>
                  </a:cubicBezTo>
                  <a:cubicBezTo>
                    <a:pt x="710" y="338"/>
                    <a:pt x="710" y="337"/>
                    <a:pt x="710" y="337"/>
                  </a:cubicBezTo>
                  <a:cubicBezTo>
                    <a:pt x="710" y="337"/>
                    <a:pt x="710" y="338"/>
                    <a:pt x="710" y="338"/>
                  </a:cubicBezTo>
                  <a:cubicBezTo>
                    <a:pt x="711" y="338"/>
                    <a:pt x="711" y="337"/>
                    <a:pt x="711" y="337"/>
                  </a:cubicBezTo>
                  <a:cubicBezTo>
                    <a:pt x="711" y="337"/>
                    <a:pt x="711" y="337"/>
                    <a:pt x="711" y="337"/>
                  </a:cubicBezTo>
                  <a:cubicBezTo>
                    <a:pt x="711" y="337"/>
                    <a:pt x="712" y="337"/>
                    <a:pt x="712" y="337"/>
                  </a:cubicBezTo>
                  <a:cubicBezTo>
                    <a:pt x="712" y="337"/>
                    <a:pt x="712" y="338"/>
                    <a:pt x="712" y="338"/>
                  </a:cubicBezTo>
                  <a:cubicBezTo>
                    <a:pt x="712" y="338"/>
                    <a:pt x="712" y="337"/>
                    <a:pt x="712" y="337"/>
                  </a:cubicBezTo>
                  <a:cubicBezTo>
                    <a:pt x="713" y="337"/>
                    <a:pt x="713" y="336"/>
                    <a:pt x="713" y="336"/>
                  </a:cubicBezTo>
                  <a:cubicBezTo>
                    <a:pt x="713" y="336"/>
                    <a:pt x="713" y="337"/>
                    <a:pt x="713" y="337"/>
                  </a:cubicBezTo>
                  <a:cubicBezTo>
                    <a:pt x="713" y="337"/>
                    <a:pt x="713" y="337"/>
                    <a:pt x="713" y="337"/>
                  </a:cubicBezTo>
                  <a:cubicBezTo>
                    <a:pt x="714" y="337"/>
                    <a:pt x="714" y="337"/>
                    <a:pt x="714" y="337"/>
                  </a:cubicBezTo>
                  <a:cubicBezTo>
                    <a:pt x="714" y="337"/>
                    <a:pt x="714" y="336"/>
                    <a:pt x="714" y="336"/>
                  </a:cubicBezTo>
                  <a:cubicBezTo>
                    <a:pt x="714" y="336"/>
                    <a:pt x="714" y="336"/>
                    <a:pt x="715" y="336"/>
                  </a:cubicBezTo>
                  <a:cubicBezTo>
                    <a:pt x="715" y="336"/>
                    <a:pt x="715" y="337"/>
                    <a:pt x="715" y="337"/>
                  </a:cubicBezTo>
                  <a:cubicBezTo>
                    <a:pt x="715" y="336"/>
                    <a:pt x="715" y="336"/>
                    <a:pt x="715" y="336"/>
                  </a:cubicBezTo>
                  <a:cubicBezTo>
                    <a:pt x="716" y="336"/>
                    <a:pt x="716" y="336"/>
                    <a:pt x="716" y="336"/>
                  </a:cubicBezTo>
                  <a:cubicBezTo>
                    <a:pt x="716" y="336"/>
                    <a:pt x="716" y="336"/>
                    <a:pt x="716" y="336"/>
                  </a:cubicBezTo>
                  <a:cubicBezTo>
                    <a:pt x="716" y="336"/>
                    <a:pt x="716" y="336"/>
                    <a:pt x="716" y="336"/>
                  </a:cubicBezTo>
                  <a:cubicBezTo>
                    <a:pt x="716" y="336"/>
                    <a:pt x="717" y="336"/>
                    <a:pt x="717" y="336"/>
                  </a:cubicBezTo>
                  <a:cubicBezTo>
                    <a:pt x="717" y="336"/>
                    <a:pt x="717" y="336"/>
                    <a:pt x="717" y="336"/>
                  </a:cubicBezTo>
                  <a:cubicBezTo>
                    <a:pt x="717" y="336"/>
                    <a:pt x="717" y="336"/>
                    <a:pt x="718" y="336"/>
                  </a:cubicBezTo>
                  <a:cubicBezTo>
                    <a:pt x="718" y="336"/>
                    <a:pt x="718" y="335"/>
                    <a:pt x="718" y="335"/>
                  </a:cubicBezTo>
                  <a:cubicBezTo>
                    <a:pt x="718" y="335"/>
                    <a:pt x="718" y="335"/>
                    <a:pt x="718" y="335"/>
                  </a:cubicBezTo>
                  <a:cubicBezTo>
                    <a:pt x="718" y="335"/>
                    <a:pt x="718" y="335"/>
                    <a:pt x="718" y="335"/>
                  </a:cubicBezTo>
                  <a:cubicBezTo>
                    <a:pt x="719" y="335"/>
                    <a:pt x="719" y="335"/>
                    <a:pt x="719" y="335"/>
                  </a:cubicBezTo>
                  <a:cubicBezTo>
                    <a:pt x="719" y="335"/>
                    <a:pt x="719" y="335"/>
                    <a:pt x="719" y="335"/>
                  </a:cubicBezTo>
                  <a:cubicBezTo>
                    <a:pt x="719" y="335"/>
                    <a:pt x="720" y="335"/>
                    <a:pt x="720" y="335"/>
                  </a:cubicBezTo>
                  <a:cubicBezTo>
                    <a:pt x="720" y="335"/>
                    <a:pt x="720" y="334"/>
                    <a:pt x="720" y="334"/>
                  </a:cubicBezTo>
                  <a:cubicBezTo>
                    <a:pt x="720" y="334"/>
                    <a:pt x="720" y="334"/>
                    <a:pt x="720" y="334"/>
                  </a:cubicBezTo>
                  <a:cubicBezTo>
                    <a:pt x="721" y="335"/>
                    <a:pt x="721" y="335"/>
                    <a:pt x="721" y="335"/>
                  </a:cubicBezTo>
                  <a:cubicBezTo>
                    <a:pt x="721" y="335"/>
                    <a:pt x="721" y="335"/>
                    <a:pt x="721" y="335"/>
                  </a:cubicBezTo>
                  <a:cubicBezTo>
                    <a:pt x="721" y="335"/>
                    <a:pt x="721" y="334"/>
                    <a:pt x="721" y="334"/>
                  </a:cubicBezTo>
                  <a:cubicBezTo>
                    <a:pt x="722" y="334"/>
                    <a:pt x="722" y="335"/>
                    <a:pt x="722" y="335"/>
                  </a:cubicBezTo>
                  <a:cubicBezTo>
                    <a:pt x="722" y="335"/>
                    <a:pt x="722" y="335"/>
                    <a:pt x="722" y="335"/>
                  </a:cubicBezTo>
                  <a:cubicBezTo>
                    <a:pt x="722" y="334"/>
                    <a:pt x="722" y="334"/>
                    <a:pt x="723" y="334"/>
                  </a:cubicBezTo>
                  <a:cubicBezTo>
                    <a:pt x="723" y="334"/>
                    <a:pt x="723" y="335"/>
                    <a:pt x="723" y="335"/>
                  </a:cubicBezTo>
                  <a:cubicBezTo>
                    <a:pt x="723" y="335"/>
                    <a:pt x="723" y="335"/>
                    <a:pt x="723" y="335"/>
                  </a:cubicBezTo>
                  <a:cubicBezTo>
                    <a:pt x="723" y="335"/>
                    <a:pt x="723" y="335"/>
                    <a:pt x="724" y="335"/>
                  </a:cubicBezTo>
                  <a:cubicBezTo>
                    <a:pt x="724" y="335"/>
                    <a:pt x="724" y="334"/>
                    <a:pt x="724" y="334"/>
                  </a:cubicBezTo>
                  <a:cubicBezTo>
                    <a:pt x="724" y="334"/>
                    <a:pt x="724" y="335"/>
                    <a:pt x="724" y="335"/>
                  </a:cubicBezTo>
                  <a:cubicBezTo>
                    <a:pt x="724" y="335"/>
                    <a:pt x="725" y="334"/>
                    <a:pt x="725" y="334"/>
                  </a:cubicBezTo>
                  <a:cubicBezTo>
                    <a:pt x="725" y="334"/>
                    <a:pt x="725" y="334"/>
                    <a:pt x="725" y="334"/>
                  </a:cubicBezTo>
                  <a:cubicBezTo>
                    <a:pt x="725" y="334"/>
                    <a:pt x="725" y="334"/>
                    <a:pt x="726" y="334"/>
                  </a:cubicBezTo>
                  <a:cubicBezTo>
                    <a:pt x="726" y="334"/>
                    <a:pt x="726" y="334"/>
                    <a:pt x="726" y="334"/>
                  </a:cubicBezTo>
                  <a:cubicBezTo>
                    <a:pt x="726" y="334"/>
                    <a:pt x="726" y="334"/>
                    <a:pt x="726" y="334"/>
                  </a:cubicBezTo>
                  <a:cubicBezTo>
                    <a:pt x="726" y="334"/>
                    <a:pt x="726" y="333"/>
                    <a:pt x="726" y="333"/>
                  </a:cubicBezTo>
                  <a:cubicBezTo>
                    <a:pt x="727" y="333"/>
                    <a:pt x="727" y="333"/>
                    <a:pt x="727" y="333"/>
                  </a:cubicBezTo>
                  <a:cubicBezTo>
                    <a:pt x="727" y="333"/>
                    <a:pt x="727" y="333"/>
                    <a:pt x="727" y="333"/>
                  </a:cubicBezTo>
                  <a:cubicBezTo>
                    <a:pt x="727" y="333"/>
                    <a:pt x="728" y="333"/>
                    <a:pt x="728" y="333"/>
                  </a:cubicBezTo>
                  <a:cubicBezTo>
                    <a:pt x="728" y="333"/>
                    <a:pt x="728" y="333"/>
                    <a:pt x="728" y="333"/>
                  </a:cubicBezTo>
                  <a:cubicBezTo>
                    <a:pt x="728" y="333"/>
                    <a:pt x="728" y="333"/>
                    <a:pt x="728" y="333"/>
                  </a:cubicBezTo>
                  <a:cubicBezTo>
                    <a:pt x="729" y="333"/>
                    <a:pt x="729" y="333"/>
                    <a:pt x="729" y="333"/>
                  </a:cubicBezTo>
                  <a:cubicBezTo>
                    <a:pt x="729" y="333"/>
                    <a:pt x="729" y="333"/>
                    <a:pt x="729" y="333"/>
                  </a:cubicBezTo>
                  <a:cubicBezTo>
                    <a:pt x="729" y="333"/>
                    <a:pt x="729" y="333"/>
                    <a:pt x="729" y="333"/>
                  </a:cubicBezTo>
                  <a:cubicBezTo>
                    <a:pt x="730" y="333"/>
                    <a:pt x="730" y="333"/>
                    <a:pt x="730" y="333"/>
                  </a:cubicBezTo>
                  <a:cubicBezTo>
                    <a:pt x="730" y="333"/>
                    <a:pt x="730" y="333"/>
                    <a:pt x="730" y="333"/>
                  </a:cubicBezTo>
                  <a:cubicBezTo>
                    <a:pt x="730" y="333"/>
                    <a:pt x="730" y="333"/>
                    <a:pt x="731" y="333"/>
                  </a:cubicBezTo>
                  <a:cubicBezTo>
                    <a:pt x="731" y="333"/>
                    <a:pt x="731" y="333"/>
                    <a:pt x="731" y="333"/>
                  </a:cubicBezTo>
                  <a:cubicBezTo>
                    <a:pt x="731" y="333"/>
                    <a:pt x="731" y="333"/>
                    <a:pt x="731" y="333"/>
                  </a:cubicBezTo>
                  <a:cubicBezTo>
                    <a:pt x="731" y="333"/>
                    <a:pt x="731" y="333"/>
                    <a:pt x="732" y="333"/>
                  </a:cubicBezTo>
                  <a:cubicBezTo>
                    <a:pt x="732" y="333"/>
                    <a:pt x="732" y="333"/>
                    <a:pt x="732" y="333"/>
                  </a:cubicBezTo>
                  <a:cubicBezTo>
                    <a:pt x="732" y="333"/>
                    <a:pt x="732" y="333"/>
                    <a:pt x="732" y="332"/>
                  </a:cubicBezTo>
                  <a:cubicBezTo>
                    <a:pt x="733" y="332"/>
                    <a:pt x="733" y="332"/>
                    <a:pt x="733" y="332"/>
                  </a:cubicBezTo>
                  <a:cubicBezTo>
                    <a:pt x="733" y="332"/>
                    <a:pt x="733" y="332"/>
                    <a:pt x="733" y="332"/>
                  </a:cubicBezTo>
                  <a:cubicBezTo>
                    <a:pt x="733" y="332"/>
                    <a:pt x="733" y="332"/>
                    <a:pt x="734" y="332"/>
                  </a:cubicBezTo>
                  <a:cubicBezTo>
                    <a:pt x="734" y="333"/>
                    <a:pt x="734" y="332"/>
                    <a:pt x="734" y="332"/>
                  </a:cubicBezTo>
                  <a:cubicBezTo>
                    <a:pt x="734" y="332"/>
                    <a:pt x="734" y="332"/>
                    <a:pt x="734" y="332"/>
                  </a:cubicBezTo>
                  <a:cubicBezTo>
                    <a:pt x="734" y="332"/>
                    <a:pt x="734" y="332"/>
                    <a:pt x="735" y="332"/>
                  </a:cubicBezTo>
                  <a:cubicBezTo>
                    <a:pt x="735" y="332"/>
                    <a:pt x="735" y="332"/>
                    <a:pt x="735" y="332"/>
                  </a:cubicBezTo>
                  <a:cubicBezTo>
                    <a:pt x="735" y="332"/>
                    <a:pt x="735" y="332"/>
                    <a:pt x="735" y="331"/>
                  </a:cubicBezTo>
                  <a:cubicBezTo>
                    <a:pt x="735" y="331"/>
                    <a:pt x="736" y="332"/>
                    <a:pt x="736" y="332"/>
                  </a:cubicBezTo>
                  <a:cubicBezTo>
                    <a:pt x="736" y="332"/>
                    <a:pt x="736" y="332"/>
                    <a:pt x="736" y="332"/>
                  </a:cubicBezTo>
                  <a:cubicBezTo>
                    <a:pt x="736" y="332"/>
                    <a:pt x="736" y="332"/>
                    <a:pt x="737" y="332"/>
                  </a:cubicBezTo>
                  <a:cubicBezTo>
                    <a:pt x="737" y="332"/>
                    <a:pt x="737" y="331"/>
                    <a:pt x="737" y="331"/>
                  </a:cubicBezTo>
                  <a:cubicBezTo>
                    <a:pt x="737" y="331"/>
                    <a:pt x="737" y="331"/>
                    <a:pt x="737" y="331"/>
                  </a:cubicBezTo>
                  <a:cubicBezTo>
                    <a:pt x="737" y="331"/>
                    <a:pt x="737" y="331"/>
                    <a:pt x="737" y="331"/>
                  </a:cubicBezTo>
                  <a:cubicBezTo>
                    <a:pt x="738" y="331"/>
                    <a:pt x="738" y="331"/>
                    <a:pt x="738" y="331"/>
                  </a:cubicBezTo>
                  <a:cubicBezTo>
                    <a:pt x="738" y="331"/>
                    <a:pt x="738" y="331"/>
                    <a:pt x="738" y="331"/>
                  </a:cubicBezTo>
                  <a:cubicBezTo>
                    <a:pt x="738" y="330"/>
                    <a:pt x="739" y="330"/>
                    <a:pt x="739" y="330"/>
                  </a:cubicBezTo>
                  <a:cubicBezTo>
                    <a:pt x="739" y="330"/>
                    <a:pt x="739" y="330"/>
                    <a:pt x="739" y="330"/>
                  </a:cubicBezTo>
                  <a:cubicBezTo>
                    <a:pt x="739" y="330"/>
                    <a:pt x="739" y="331"/>
                    <a:pt x="739" y="331"/>
                  </a:cubicBezTo>
                  <a:cubicBezTo>
                    <a:pt x="739" y="331"/>
                    <a:pt x="739" y="331"/>
                    <a:pt x="740" y="331"/>
                  </a:cubicBezTo>
                  <a:cubicBezTo>
                    <a:pt x="740" y="331"/>
                    <a:pt x="740" y="331"/>
                    <a:pt x="740" y="331"/>
                  </a:cubicBezTo>
                  <a:cubicBezTo>
                    <a:pt x="740" y="331"/>
                    <a:pt x="740" y="331"/>
                    <a:pt x="740" y="331"/>
                  </a:cubicBezTo>
                  <a:cubicBezTo>
                    <a:pt x="741" y="331"/>
                    <a:pt x="741" y="331"/>
                    <a:pt x="741" y="331"/>
                  </a:cubicBezTo>
                  <a:cubicBezTo>
                    <a:pt x="741" y="331"/>
                    <a:pt x="741" y="330"/>
                    <a:pt x="741" y="330"/>
                  </a:cubicBezTo>
                  <a:cubicBezTo>
                    <a:pt x="741" y="330"/>
                    <a:pt x="741" y="331"/>
                    <a:pt x="742" y="331"/>
                  </a:cubicBezTo>
                  <a:cubicBezTo>
                    <a:pt x="742" y="331"/>
                    <a:pt x="742" y="331"/>
                    <a:pt x="742" y="331"/>
                  </a:cubicBezTo>
                  <a:cubicBezTo>
                    <a:pt x="742" y="331"/>
                    <a:pt x="742" y="330"/>
                    <a:pt x="742" y="330"/>
                  </a:cubicBezTo>
                  <a:cubicBezTo>
                    <a:pt x="742" y="330"/>
                    <a:pt x="742" y="330"/>
                    <a:pt x="743" y="330"/>
                  </a:cubicBezTo>
                  <a:cubicBezTo>
                    <a:pt x="743" y="330"/>
                    <a:pt x="743" y="331"/>
                    <a:pt x="743" y="331"/>
                  </a:cubicBezTo>
                  <a:cubicBezTo>
                    <a:pt x="743" y="331"/>
                    <a:pt x="743" y="331"/>
                    <a:pt x="743" y="331"/>
                  </a:cubicBezTo>
                  <a:cubicBezTo>
                    <a:pt x="743" y="331"/>
                    <a:pt x="744" y="331"/>
                    <a:pt x="744" y="330"/>
                  </a:cubicBezTo>
                  <a:cubicBezTo>
                    <a:pt x="744" y="330"/>
                    <a:pt x="744" y="330"/>
                    <a:pt x="744" y="330"/>
                  </a:cubicBezTo>
                  <a:cubicBezTo>
                    <a:pt x="744" y="330"/>
                    <a:pt x="744" y="331"/>
                    <a:pt x="745" y="331"/>
                  </a:cubicBezTo>
                  <a:cubicBezTo>
                    <a:pt x="745" y="331"/>
                    <a:pt x="745" y="330"/>
                    <a:pt x="745" y="330"/>
                  </a:cubicBezTo>
                  <a:cubicBezTo>
                    <a:pt x="745" y="330"/>
                    <a:pt x="745" y="330"/>
                    <a:pt x="745" y="330"/>
                  </a:cubicBezTo>
                  <a:cubicBezTo>
                    <a:pt x="745" y="330"/>
                    <a:pt x="745" y="331"/>
                    <a:pt x="745" y="331"/>
                  </a:cubicBezTo>
                  <a:cubicBezTo>
                    <a:pt x="746" y="331"/>
                    <a:pt x="746" y="330"/>
                    <a:pt x="746" y="330"/>
                  </a:cubicBezTo>
                  <a:cubicBezTo>
                    <a:pt x="746" y="330"/>
                    <a:pt x="746" y="330"/>
                    <a:pt x="746" y="330"/>
                  </a:cubicBezTo>
                  <a:cubicBezTo>
                    <a:pt x="746" y="330"/>
                    <a:pt x="747" y="330"/>
                    <a:pt x="747" y="329"/>
                  </a:cubicBezTo>
                  <a:cubicBezTo>
                    <a:pt x="747" y="329"/>
                    <a:pt x="747" y="329"/>
                    <a:pt x="747" y="329"/>
                  </a:cubicBezTo>
                  <a:cubicBezTo>
                    <a:pt x="747" y="329"/>
                    <a:pt x="747" y="329"/>
                    <a:pt x="747" y="329"/>
                  </a:cubicBezTo>
                  <a:cubicBezTo>
                    <a:pt x="747" y="329"/>
                    <a:pt x="747" y="329"/>
                    <a:pt x="748" y="329"/>
                  </a:cubicBezTo>
                  <a:cubicBezTo>
                    <a:pt x="748" y="329"/>
                    <a:pt x="748" y="329"/>
                    <a:pt x="748" y="329"/>
                  </a:cubicBezTo>
                  <a:cubicBezTo>
                    <a:pt x="748" y="329"/>
                    <a:pt x="748" y="329"/>
                    <a:pt x="748" y="329"/>
                  </a:cubicBezTo>
                  <a:cubicBezTo>
                    <a:pt x="749" y="329"/>
                    <a:pt x="749" y="329"/>
                    <a:pt x="749" y="329"/>
                  </a:cubicBezTo>
                  <a:cubicBezTo>
                    <a:pt x="749" y="329"/>
                    <a:pt x="749" y="329"/>
                    <a:pt x="749" y="329"/>
                  </a:cubicBezTo>
                  <a:cubicBezTo>
                    <a:pt x="749" y="329"/>
                    <a:pt x="749" y="329"/>
                    <a:pt x="750" y="329"/>
                  </a:cubicBezTo>
                  <a:cubicBezTo>
                    <a:pt x="750" y="329"/>
                    <a:pt x="750" y="329"/>
                    <a:pt x="750" y="329"/>
                  </a:cubicBezTo>
                  <a:cubicBezTo>
                    <a:pt x="750" y="329"/>
                    <a:pt x="750" y="329"/>
                    <a:pt x="750" y="329"/>
                  </a:cubicBezTo>
                  <a:cubicBezTo>
                    <a:pt x="750" y="329"/>
                    <a:pt x="750" y="329"/>
                    <a:pt x="751" y="329"/>
                  </a:cubicBezTo>
                  <a:cubicBezTo>
                    <a:pt x="751" y="329"/>
                    <a:pt x="751" y="329"/>
                    <a:pt x="751" y="329"/>
                  </a:cubicBezTo>
                  <a:cubicBezTo>
                    <a:pt x="751" y="329"/>
                    <a:pt x="751" y="329"/>
                    <a:pt x="751" y="329"/>
                  </a:cubicBezTo>
                  <a:cubicBezTo>
                    <a:pt x="751" y="329"/>
                    <a:pt x="752" y="329"/>
                    <a:pt x="752" y="329"/>
                  </a:cubicBezTo>
                  <a:cubicBezTo>
                    <a:pt x="752" y="329"/>
                    <a:pt x="752" y="329"/>
                    <a:pt x="752" y="329"/>
                  </a:cubicBezTo>
                  <a:cubicBezTo>
                    <a:pt x="752" y="329"/>
                    <a:pt x="752" y="328"/>
                    <a:pt x="752" y="328"/>
                  </a:cubicBezTo>
                  <a:cubicBezTo>
                    <a:pt x="752" y="328"/>
                    <a:pt x="753" y="329"/>
                    <a:pt x="753" y="329"/>
                  </a:cubicBezTo>
                  <a:cubicBezTo>
                    <a:pt x="753" y="329"/>
                    <a:pt x="753" y="328"/>
                    <a:pt x="753" y="328"/>
                  </a:cubicBezTo>
                  <a:cubicBezTo>
                    <a:pt x="753" y="328"/>
                    <a:pt x="753" y="329"/>
                    <a:pt x="753" y="329"/>
                  </a:cubicBezTo>
                  <a:cubicBezTo>
                    <a:pt x="754" y="328"/>
                    <a:pt x="754" y="328"/>
                    <a:pt x="754" y="328"/>
                  </a:cubicBezTo>
                  <a:cubicBezTo>
                    <a:pt x="754" y="328"/>
                    <a:pt x="754" y="328"/>
                    <a:pt x="754" y="328"/>
                  </a:cubicBezTo>
                  <a:cubicBezTo>
                    <a:pt x="754" y="328"/>
                    <a:pt x="755" y="328"/>
                    <a:pt x="755" y="328"/>
                  </a:cubicBezTo>
                  <a:cubicBezTo>
                    <a:pt x="755" y="328"/>
                    <a:pt x="755" y="328"/>
                    <a:pt x="755" y="328"/>
                  </a:cubicBezTo>
                  <a:cubicBezTo>
                    <a:pt x="755" y="328"/>
                    <a:pt x="755" y="328"/>
                    <a:pt x="755" y="328"/>
                  </a:cubicBezTo>
                  <a:cubicBezTo>
                    <a:pt x="755" y="328"/>
                    <a:pt x="756" y="328"/>
                    <a:pt x="756" y="328"/>
                  </a:cubicBezTo>
                  <a:cubicBezTo>
                    <a:pt x="756" y="328"/>
                    <a:pt x="756" y="329"/>
                    <a:pt x="756" y="329"/>
                  </a:cubicBezTo>
                  <a:cubicBezTo>
                    <a:pt x="756" y="328"/>
                    <a:pt x="756" y="328"/>
                    <a:pt x="756" y="328"/>
                  </a:cubicBezTo>
                  <a:cubicBezTo>
                    <a:pt x="757" y="328"/>
                    <a:pt x="757" y="328"/>
                    <a:pt x="757" y="328"/>
                  </a:cubicBezTo>
                  <a:cubicBezTo>
                    <a:pt x="757" y="328"/>
                    <a:pt x="757" y="328"/>
                    <a:pt x="757" y="328"/>
                  </a:cubicBezTo>
                  <a:cubicBezTo>
                    <a:pt x="757" y="328"/>
                    <a:pt x="757" y="328"/>
                    <a:pt x="758" y="328"/>
                  </a:cubicBezTo>
                  <a:cubicBezTo>
                    <a:pt x="758" y="328"/>
                    <a:pt x="758" y="327"/>
                    <a:pt x="758" y="327"/>
                  </a:cubicBezTo>
                  <a:cubicBezTo>
                    <a:pt x="758" y="327"/>
                    <a:pt x="758" y="328"/>
                    <a:pt x="758" y="328"/>
                  </a:cubicBezTo>
                  <a:cubicBezTo>
                    <a:pt x="758" y="328"/>
                    <a:pt x="758" y="328"/>
                    <a:pt x="759" y="328"/>
                  </a:cubicBezTo>
                  <a:cubicBezTo>
                    <a:pt x="759" y="328"/>
                    <a:pt x="759" y="328"/>
                    <a:pt x="759" y="328"/>
                  </a:cubicBezTo>
                  <a:cubicBezTo>
                    <a:pt x="759" y="327"/>
                    <a:pt x="759" y="327"/>
                    <a:pt x="759" y="327"/>
                  </a:cubicBezTo>
                  <a:cubicBezTo>
                    <a:pt x="760" y="327"/>
                    <a:pt x="760" y="328"/>
                    <a:pt x="760" y="328"/>
                  </a:cubicBezTo>
                  <a:cubicBezTo>
                    <a:pt x="760" y="327"/>
                    <a:pt x="760" y="326"/>
                    <a:pt x="760" y="326"/>
                  </a:cubicBezTo>
                  <a:cubicBezTo>
                    <a:pt x="760" y="326"/>
                    <a:pt x="760" y="327"/>
                    <a:pt x="760" y="328"/>
                  </a:cubicBezTo>
                  <a:cubicBezTo>
                    <a:pt x="760" y="328"/>
                    <a:pt x="761" y="327"/>
                    <a:pt x="761" y="327"/>
                  </a:cubicBezTo>
                  <a:cubicBezTo>
                    <a:pt x="761" y="327"/>
                    <a:pt x="761" y="327"/>
                    <a:pt x="761" y="327"/>
                  </a:cubicBezTo>
                  <a:cubicBezTo>
                    <a:pt x="761" y="326"/>
                    <a:pt x="761" y="327"/>
                    <a:pt x="762" y="327"/>
                  </a:cubicBezTo>
                  <a:cubicBezTo>
                    <a:pt x="762" y="327"/>
                    <a:pt x="762" y="327"/>
                    <a:pt x="762" y="327"/>
                  </a:cubicBezTo>
                  <a:cubicBezTo>
                    <a:pt x="762" y="327"/>
                    <a:pt x="762" y="327"/>
                    <a:pt x="762" y="327"/>
                  </a:cubicBezTo>
                  <a:cubicBezTo>
                    <a:pt x="762" y="327"/>
                    <a:pt x="763" y="326"/>
                    <a:pt x="763" y="326"/>
                  </a:cubicBezTo>
                  <a:cubicBezTo>
                    <a:pt x="763" y="326"/>
                    <a:pt x="763" y="326"/>
                    <a:pt x="763" y="326"/>
                  </a:cubicBezTo>
                  <a:cubicBezTo>
                    <a:pt x="763" y="326"/>
                    <a:pt x="763" y="327"/>
                    <a:pt x="763" y="327"/>
                  </a:cubicBezTo>
                  <a:cubicBezTo>
                    <a:pt x="763" y="327"/>
                    <a:pt x="764" y="326"/>
                    <a:pt x="764" y="326"/>
                  </a:cubicBezTo>
                  <a:cubicBezTo>
                    <a:pt x="764" y="326"/>
                    <a:pt x="764" y="327"/>
                    <a:pt x="764" y="327"/>
                  </a:cubicBezTo>
                  <a:cubicBezTo>
                    <a:pt x="764" y="327"/>
                    <a:pt x="764" y="326"/>
                    <a:pt x="764" y="326"/>
                  </a:cubicBezTo>
                  <a:cubicBezTo>
                    <a:pt x="765" y="326"/>
                    <a:pt x="765" y="326"/>
                    <a:pt x="765" y="326"/>
                  </a:cubicBezTo>
                  <a:cubicBezTo>
                    <a:pt x="765" y="326"/>
                    <a:pt x="765" y="327"/>
                    <a:pt x="765" y="327"/>
                  </a:cubicBezTo>
                  <a:cubicBezTo>
                    <a:pt x="765" y="327"/>
                    <a:pt x="766" y="326"/>
                    <a:pt x="766" y="326"/>
                  </a:cubicBezTo>
                  <a:cubicBezTo>
                    <a:pt x="766" y="326"/>
                    <a:pt x="766" y="326"/>
                    <a:pt x="766" y="326"/>
                  </a:cubicBezTo>
                  <a:cubicBezTo>
                    <a:pt x="766" y="326"/>
                    <a:pt x="766" y="326"/>
                    <a:pt x="766" y="326"/>
                  </a:cubicBezTo>
                  <a:cubicBezTo>
                    <a:pt x="766" y="326"/>
                    <a:pt x="766" y="326"/>
                    <a:pt x="767" y="326"/>
                  </a:cubicBezTo>
                  <a:cubicBezTo>
                    <a:pt x="767" y="326"/>
                    <a:pt x="767" y="326"/>
                    <a:pt x="767" y="326"/>
                  </a:cubicBezTo>
                  <a:cubicBezTo>
                    <a:pt x="767" y="326"/>
                    <a:pt x="767" y="326"/>
                    <a:pt x="767" y="326"/>
                  </a:cubicBezTo>
                  <a:cubicBezTo>
                    <a:pt x="768" y="326"/>
                    <a:pt x="768" y="326"/>
                    <a:pt x="768" y="326"/>
                  </a:cubicBezTo>
                  <a:cubicBezTo>
                    <a:pt x="768" y="326"/>
                    <a:pt x="768" y="326"/>
                    <a:pt x="768" y="326"/>
                  </a:cubicBezTo>
                  <a:cubicBezTo>
                    <a:pt x="768" y="326"/>
                    <a:pt x="768" y="326"/>
                    <a:pt x="768" y="326"/>
                  </a:cubicBezTo>
                  <a:cubicBezTo>
                    <a:pt x="768" y="326"/>
                    <a:pt x="769" y="326"/>
                    <a:pt x="769" y="326"/>
                  </a:cubicBezTo>
                  <a:cubicBezTo>
                    <a:pt x="769" y="326"/>
                    <a:pt x="769" y="325"/>
                    <a:pt x="769" y="325"/>
                  </a:cubicBezTo>
                  <a:cubicBezTo>
                    <a:pt x="769" y="325"/>
                    <a:pt x="769" y="325"/>
                    <a:pt x="770" y="325"/>
                  </a:cubicBezTo>
                  <a:cubicBezTo>
                    <a:pt x="770" y="325"/>
                    <a:pt x="770" y="325"/>
                    <a:pt x="770" y="325"/>
                  </a:cubicBezTo>
                  <a:cubicBezTo>
                    <a:pt x="770" y="325"/>
                    <a:pt x="770" y="325"/>
                    <a:pt x="770" y="325"/>
                  </a:cubicBezTo>
                  <a:cubicBezTo>
                    <a:pt x="770" y="325"/>
                    <a:pt x="771" y="326"/>
                    <a:pt x="771" y="326"/>
                  </a:cubicBezTo>
                  <a:cubicBezTo>
                    <a:pt x="771" y="326"/>
                    <a:pt x="771" y="325"/>
                    <a:pt x="771" y="325"/>
                  </a:cubicBezTo>
                  <a:cubicBezTo>
                    <a:pt x="771" y="325"/>
                    <a:pt x="771" y="325"/>
                    <a:pt x="771" y="325"/>
                  </a:cubicBezTo>
                  <a:cubicBezTo>
                    <a:pt x="771" y="325"/>
                    <a:pt x="772" y="325"/>
                    <a:pt x="772" y="325"/>
                  </a:cubicBezTo>
                  <a:cubicBezTo>
                    <a:pt x="772" y="325"/>
                    <a:pt x="772" y="325"/>
                    <a:pt x="772" y="325"/>
                  </a:cubicBezTo>
                  <a:cubicBezTo>
                    <a:pt x="772" y="325"/>
                    <a:pt x="772" y="325"/>
                    <a:pt x="772" y="325"/>
                  </a:cubicBezTo>
                  <a:cubicBezTo>
                    <a:pt x="773" y="325"/>
                    <a:pt x="773" y="325"/>
                    <a:pt x="773" y="325"/>
                  </a:cubicBezTo>
                  <a:cubicBezTo>
                    <a:pt x="773" y="325"/>
                    <a:pt x="773" y="325"/>
                    <a:pt x="773" y="324"/>
                  </a:cubicBezTo>
                  <a:cubicBezTo>
                    <a:pt x="773" y="324"/>
                    <a:pt x="774" y="324"/>
                    <a:pt x="774" y="324"/>
                  </a:cubicBezTo>
                  <a:cubicBezTo>
                    <a:pt x="774" y="324"/>
                    <a:pt x="774" y="325"/>
                    <a:pt x="774" y="325"/>
                  </a:cubicBezTo>
                  <a:cubicBezTo>
                    <a:pt x="774" y="325"/>
                    <a:pt x="774" y="325"/>
                    <a:pt x="774" y="324"/>
                  </a:cubicBezTo>
                  <a:cubicBezTo>
                    <a:pt x="774" y="324"/>
                    <a:pt x="774" y="324"/>
                    <a:pt x="775" y="324"/>
                  </a:cubicBezTo>
                  <a:cubicBezTo>
                    <a:pt x="775" y="323"/>
                    <a:pt x="775" y="323"/>
                    <a:pt x="775" y="323"/>
                  </a:cubicBezTo>
                  <a:cubicBezTo>
                    <a:pt x="775" y="323"/>
                    <a:pt x="775" y="324"/>
                    <a:pt x="775" y="324"/>
                  </a:cubicBezTo>
                  <a:cubicBezTo>
                    <a:pt x="776" y="324"/>
                    <a:pt x="776" y="324"/>
                    <a:pt x="776" y="324"/>
                  </a:cubicBezTo>
                  <a:cubicBezTo>
                    <a:pt x="776" y="324"/>
                    <a:pt x="776" y="324"/>
                    <a:pt x="776" y="324"/>
                  </a:cubicBezTo>
                  <a:cubicBezTo>
                    <a:pt x="776" y="324"/>
                    <a:pt x="776" y="324"/>
                    <a:pt x="776" y="324"/>
                  </a:cubicBezTo>
                  <a:cubicBezTo>
                    <a:pt x="776" y="324"/>
                    <a:pt x="777" y="324"/>
                    <a:pt x="777" y="324"/>
                  </a:cubicBezTo>
                  <a:cubicBezTo>
                    <a:pt x="777" y="324"/>
                    <a:pt x="777" y="324"/>
                    <a:pt x="777" y="324"/>
                  </a:cubicBezTo>
                  <a:cubicBezTo>
                    <a:pt x="777" y="324"/>
                    <a:pt x="777" y="324"/>
                    <a:pt x="778" y="324"/>
                  </a:cubicBezTo>
                  <a:cubicBezTo>
                    <a:pt x="778" y="324"/>
                    <a:pt x="778" y="323"/>
                    <a:pt x="778" y="323"/>
                  </a:cubicBezTo>
                  <a:cubicBezTo>
                    <a:pt x="778" y="323"/>
                    <a:pt x="778" y="323"/>
                    <a:pt x="778" y="323"/>
                  </a:cubicBezTo>
                  <a:cubicBezTo>
                    <a:pt x="778" y="323"/>
                    <a:pt x="779" y="323"/>
                    <a:pt x="779" y="323"/>
                  </a:cubicBezTo>
                  <a:cubicBezTo>
                    <a:pt x="779" y="323"/>
                    <a:pt x="779" y="324"/>
                    <a:pt x="779" y="324"/>
                  </a:cubicBezTo>
                  <a:cubicBezTo>
                    <a:pt x="779" y="323"/>
                    <a:pt x="779" y="323"/>
                    <a:pt x="779" y="323"/>
                  </a:cubicBezTo>
                  <a:cubicBezTo>
                    <a:pt x="779" y="323"/>
                    <a:pt x="780" y="323"/>
                    <a:pt x="780" y="323"/>
                  </a:cubicBezTo>
                  <a:cubicBezTo>
                    <a:pt x="780" y="323"/>
                    <a:pt x="780" y="323"/>
                    <a:pt x="780" y="323"/>
                  </a:cubicBezTo>
                  <a:cubicBezTo>
                    <a:pt x="780" y="323"/>
                    <a:pt x="780" y="323"/>
                    <a:pt x="780" y="323"/>
                  </a:cubicBezTo>
                  <a:cubicBezTo>
                    <a:pt x="781" y="323"/>
                    <a:pt x="781" y="323"/>
                    <a:pt x="781" y="323"/>
                  </a:cubicBezTo>
                  <a:cubicBezTo>
                    <a:pt x="781" y="323"/>
                    <a:pt x="781" y="323"/>
                    <a:pt x="781" y="323"/>
                  </a:cubicBezTo>
                  <a:cubicBezTo>
                    <a:pt x="781" y="323"/>
                    <a:pt x="781" y="323"/>
                    <a:pt x="781" y="323"/>
                  </a:cubicBezTo>
                  <a:cubicBezTo>
                    <a:pt x="782" y="323"/>
                    <a:pt x="782" y="323"/>
                    <a:pt x="782" y="323"/>
                  </a:cubicBezTo>
                  <a:cubicBezTo>
                    <a:pt x="782" y="323"/>
                    <a:pt x="782" y="323"/>
                    <a:pt x="782" y="323"/>
                  </a:cubicBezTo>
                  <a:cubicBezTo>
                    <a:pt x="782" y="323"/>
                    <a:pt x="783" y="323"/>
                    <a:pt x="783" y="323"/>
                  </a:cubicBezTo>
                  <a:cubicBezTo>
                    <a:pt x="783" y="323"/>
                    <a:pt x="783" y="323"/>
                    <a:pt x="783" y="323"/>
                  </a:cubicBezTo>
                  <a:cubicBezTo>
                    <a:pt x="783" y="323"/>
                    <a:pt x="783" y="323"/>
                    <a:pt x="783" y="323"/>
                  </a:cubicBezTo>
                  <a:cubicBezTo>
                    <a:pt x="784" y="323"/>
                    <a:pt x="784" y="323"/>
                    <a:pt x="784" y="323"/>
                  </a:cubicBezTo>
                  <a:cubicBezTo>
                    <a:pt x="784" y="323"/>
                    <a:pt x="784" y="323"/>
                    <a:pt x="784" y="323"/>
                  </a:cubicBezTo>
                  <a:cubicBezTo>
                    <a:pt x="784" y="323"/>
                    <a:pt x="784" y="323"/>
                    <a:pt x="784" y="323"/>
                  </a:cubicBezTo>
                  <a:cubicBezTo>
                    <a:pt x="785" y="323"/>
                    <a:pt x="785" y="323"/>
                    <a:pt x="785" y="322"/>
                  </a:cubicBezTo>
                  <a:cubicBezTo>
                    <a:pt x="785" y="322"/>
                    <a:pt x="785" y="322"/>
                    <a:pt x="785" y="322"/>
                  </a:cubicBezTo>
                  <a:cubicBezTo>
                    <a:pt x="785" y="322"/>
                    <a:pt x="785" y="322"/>
                    <a:pt x="786" y="321"/>
                  </a:cubicBezTo>
                  <a:cubicBezTo>
                    <a:pt x="786" y="321"/>
                    <a:pt x="786" y="321"/>
                    <a:pt x="786" y="321"/>
                  </a:cubicBezTo>
                  <a:cubicBezTo>
                    <a:pt x="786" y="321"/>
                    <a:pt x="786" y="321"/>
                    <a:pt x="786" y="321"/>
                  </a:cubicBezTo>
                  <a:cubicBezTo>
                    <a:pt x="787" y="321"/>
                    <a:pt x="787" y="321"/>
                    <a:pt x="787" y="322"/>
                  </a:cubicBezTo>
                  <a:cubicBezTo>
                    <a:pt x="787" y="322"/>
                    <a:pt x="787" y="322"/>
                    <a:pt x="787" y="322"/>
                  </a:cubicBezTo>
                  <a:cubicBezTo>
                    <a:pt x="787" y="322"/>
                    <a:pt x="787" y="322"/>
                    <a:pt x="787" y="322"/>
                  </a:cubicBezTo>
                  <a:cubicBezTo>
                    <a:pt x="787" y="322"/>
                    <a:pt x="788" y="321"/>
                    <a:pt x="788" y="321"/>
                  </a:cubicBezTo>
                  <a:cubicBezTo>
                    <a:pt x="788" y="321"/>
                    <a:pt x="788" y="322"/>
                    <a:pt x="788" y="322"/>
                  </a:cubicBezTo>
                  <a:cubicBezTo>
                    <a:pt x="788" y="322"/>
                    <a:pt x="788" y="322"/>
                    <a:pt x="789" y="322"/>
                  </a:cubicBezTo>
                  <a:cubicBezTo>
                    <a:pt x="789" y="322"/>
                    <a:pt x="789" y="322"/>
                    <a:pt x="789" y="322"/>
                  </a:cubicBezTo>
                  <a:cubicBezTo>
                    <a:pt x="789" y="322"/>
                    <a:pt x="789" y="323"/>
                    <a:pt x="789" y="323"/>
                  </a:cubicBezTo>
                  <a:cubicBezTo>
                    <a:pt x="789" y="323"/>
                    <a:pt x="789" y="322"/>
                    <a:pt x="789" y="322"/>
                  </a:cubicBezTo>
                  <a:cubicBezTo>
                    <a:pt x="790" y="322"/>
                    <a:pt x="790" y="322"/>
                    <a:pt x="790" y="322"/>
                  </a:cubicBezTo>
                  <a:cubicBezTo>
                    <a:pt x="790" y="322"/>
                    <a:pt x="790" y="321"/>
                    <a:pt x="790" y="321"/>
                  </a:cubicBezTo>
                  <a:cubicBezTo>
                    <a:pt x="790" y="322"/>
                    <a:pt x="791" y="322"/>
                    <a:pt x="791" y="322"/>
                  </a:cubicBezTo>
                  <a:cubicBezTo>
                    <a:pt x="791" y="322"/>
                    <a:pt x="791" y="322"/>
                    <a:pt x="791" y="321"/>
                  </a:cubicBezTo>
                  <a:cubicBezTo>
                    <a:pt x="791" y="321"/>
                    <a:pt x="791" y="321"/>
                    <a:pt x="791" y="321"/>
                  </a:cubicBezTo>
                  <a:cubicBezTo>
                    <a:pt x="792" y="321"/>
                    <a:pt x="792" y="320"/>
                    <a:pt x="792" y="320"/>
                  </a:cubicBezTo>
                  <a:cubicBezTo>
                    <a:pt x="792" y="320"/>
                    <a:pt x="792" y="321"/>
                    <a:pt x="792" y="321"/>
                  </a:cubicBezTo>
                  <a:cubicBezTo>
                    <a:pt x="792" y="321"/>
                    <a:pt x="792" y="321"/>
                    <a:pt x="792" y="321"/>
                  </a:cubicBezTo>
                  <a:cubicBezTo>
                    <a:pt x="793" y="321"/>
                    <a:pt x="793" y="321"/>
                    <a:pt x="793" y="321"/>
                  </a:cubicBezTo>
                  <a:cubicBezTo>
                    <a:pt x="793" y="321"/>
                    <a:pt x="793" y="320"/>
                    <a:pt x="793" y="320"/>
                  </a:cubicBezTo>
                  <a:cubicBezTo>
                    <a:pt x="793" y="320"/>
                    <a:pt x="793" y="321"/>
                    <a:pt x="794" y="320"/>
                  </a:cubicBezTo>
                  <a:cubicBezTo>
                    <a:pt x="794" y="320"/>
                    <a:pt x="794" y="320"/>
                    <a:pt x="794" y="320"/>
                  </a:cubicBezTo>
                  <a:cubicBezTo>
                    <a:pt x="794" y="320"/>
                    <a:pt x="794" y="320"/>
                    <a:pt x="794" y="320"/>
                  </a:cubicBezTo>
                  <a:cubicBezTo>
                    <a:pt x="795" y="320"/>
                    <a:pt x="795" y="320"/>
                    <a:pt x="795" y="320"/>
                  </a:cubicBezTo>
                  <a:cubicBezTo>
                    <a:pt x="795" y="320"/>
                    <a:pt x="795" y="319"/>
                    <a:pt x="795" y="319"/>
                  </a:cubicBezTo>
                  <a:cubicBezTo>
                    <a:pt x="795" y="319"/>
                    <a:pt x="795" y="319"/>
                    <a:pt x="795" y="319"/>
                  </a:cubicBezTo>
                  <a:cubicBezTo>
                    <a:pt x="795" y="319"/>
                    <a:pt x="796" y="319"/>
                    <a:pt x="796" y="319"/>
                  </a:cubicBezTo>
                  <a:cubicBezTo>
                    <a:pt x="796" y="319"/>
                    <a:pt x="796" y="318"/>
                    <a:pt x="796" y="318"/>
                  </a:cubicBezTo>
                  <a:cubicBezTo>
                    <a:pt x="796" y="318"/>
                    <a:pt x="796" y="319"/>
                    <a:pt x="797" y="319"/>
                  </a:cubicBezTo>
                  <a:cubicBezTo>
                    <a:pt x="797" y="319"/>
                    <a:pt x="797" y="319"/>
                    <a:pt x="797" y="319"/>
                  </a:cubicBezTo>
                  <a:cubicBezTo>
                    <a:pt x="797" y="319"/>
                    <a:pt x="797" y="319"/>
                    <a:pt x="797" y="319"/>
                  </a:cubicBezTo>
                  <a:cubicBezTo>
                    <a:pt x="797" y="319"/>
                    <a:pt x="797" y="319"/>
                    <a:pt x="797" y="319"/>
                  </a:cubicBezTo>
                  <a:cubicBezTo>
                    <a:pt x="798" y="319"/>
                    <a:pt x="798" y="319"/>
                    <a:pt x="798" y="319"/>
                  </a:cubicBezTo>
                  <a:cubicBezTo>
                    <a:pt x="798" y="319"/>
                    <a:pt x="798" y="320"/>
                    <a:pt x="798" y="320"/>
                  </a:cubicBezTo>
                  <a:cubicBezTo>
                    <a:pt x="798" y="320"/>
                    <a:pt x="799" y="319"/>
                    <a:pt x="799" y="319"/>
                  </a:cubicBezTo>
                  <a:cubicBezTo>
                    <a:pt x="799" y="319"/>
                    <a:pt x="799" y="319"/>
                    <a:pt x="799" y="318"/>
                  </a:cubicBezTo>
                  <a:cubicBezTo>
                    <a:pt x="799" y="318"/>
                    <a:pt x="799" y="318"/>
                    <a:pt x="799" y="318"/>
                  </a:cubicBezTo>
                  <a:cubicBezTo>
                    <a:pt x="800" y="318"/>
                    <a:pt x="800" y="318"/>
                    <a:pt x="800" y="318"/>
                  </a:cubicBezTo>
                  <a:cubicBezTo>
                    <a:pt x="800" y="318"/>
                    <a:pt x="800" y="318"/>
                    <a:pt x="800" y="318"/>
                  </a:cubicBezTo>
                  <a:cubicBezTo>
                    <a:pt x="800" y="318"/>
                    <a:pt x="800" y="318"/>
                    <a:pt x="800" y="318"/>
                  </a:cubicBezTo>
                  <a:cubicBezTo>
                    <a:pt x="801" y="318"/>
                    <a:pt x="801" y="318"/>
                    <a:pt x="801" y="318"/>
                  </a:cubicBezTo>
                  <a:cubicBezTo>
                    <a:pt x="801" y="318"/>
                    <a:pt x="801" y="318"/>
                    <a:pt x="801" y="318"/>
                  </a:cubicBezTo>
                  <a:cubicBezTo>
                    <a:pt x="801" y="319"/>
                    <a:pt x="801" y="319"/>
                    <a:pt x="802" y="319"/>
                  </a:cubicBezTo>
                  <a:cubicBezTo>
                    <a:pt x="802" y="319"/>
                    <a:pt x="802" y="319"/>
                    <a:pt x="802" y="319"/>
                  </a:cubicBezTo>
                  <a:cubicBezTo>
                    <a:pt x="802" y="319"/>
                    <a:pt x="802" y="319"/>
                    <a:pt x="802" y="319"/>
                  </a:cubicBezTo>
                  <a:cubicBezTo>
                    <a:pt x="803" y="319"/>
                    <a:pt x="803" y="319"/>
                    <a:pt x="803" y="319"/>
                  </a:cubicBezTo>
                  <a:cubicBezTo>
                    <a:pt x="803" y="319"/>
                    <a:pt x="803" y="319"/>
                    <a:pt x="803" y="319"/>
                  </a:cubicBezTo>
                  <a:cubicBezTo>
                    <a:pt x="803" y="319"/>
                    <a:pt x="803" y="319"/>
                    <a:pt x="803" y="319"/>
                  </a:cubicBezTo>
                  <a:cubicBezTo>
                    <a:pt x="803" y="319"/>
                    <a:pt x="804" y="318"/>
                    <a:pt x="804" y="318"/>
                  </a:cubicBezTo>
                  <a:cubicBezTo>
                    <a:pt x="804" y="318"/>
                    <a:pt x="804" y="318"/>
                    <a:pt x="804" y="318"/>
                  </a:cubicBezTo>
                  <a:cubicBezTo>
                    <a:pt x="804" y="318"/>
                    <a:pt x="804" y="317"/>
                    <a:pt x="805" y="317"/>
                  </a:cubicBezTo>
                  <a:cubicBezTo>
                    <a:pt x="805" y="317"/>
                    <a:pt x="805" y="317"/>
                    <a:pt x="805" y="317"/>
                  </a:cubicBezTo>
                  <a:cubicBezTo>
                    <a:pt x="805" y="317"/>
                    <a:pt x="805" y="318"/>
                    <a:pt x="805" y="317"/>
                  </a:cubicBezTo>
                  <a:cubicBezTo>
                    <a:pt x="805" y="317"/>
                    <a:pt x="805" y="317"/>
                    <a:pt x="805" y="317"/>
                  </a:cubicBezTo>
                  <a:cubicBezTo>
                    <a:pt x="806" y="317"/>
                    <a:pt x="806" y="317"/>
                    <a:pt x="806" y="317"/>
                  </a:cubicBezTo>
                  <a:cubicBezTo>
                    <a:pt x="806" y="317"/>
                    <a:pt x="806" y="317"/>
                    <a:pt x="806" y="317"/>
                  </a:cubicBezTo>
                  <a:cubicBezTo>
                    <a:pt x="806" y="317"/>
                    <a:pt x="807" y="317"/>
                    <a:pt x="807" y="317"/>
                  </a:cubicBezTo>
                  <a:cubicBezTo>
                    <a:pt x="807" y="317"/>
                    <a:pt x="807" y="316"/>
                    <a:pt x="807" y="316"/>
                  </a:cubicBezTo>
                  <a:cubicBezTo>
                    <a:pt x="807" y="316"/>
                    <a:pt x="807" y="316"/>
                    <a:pt x="807" y="316"/>
                  </a:cubicBezTo>
                  <a:cubicBezTo>
                    <a:pt x="808" y="316"/>
                    <a:pt x="808" y="317"/>
                    <a:pt x="808" y="317"/>
                  </a:cubicBezTo>
                  <a:cubicBezTo>
                    <a:pt x="808" y="317"/>
                    <a:pt x="808" y="316"/>
                    <a:pt x="808" y="316"/>
                  </a:cubicBezTo>
                  <a:cubicBezTo>
                    <a:pt x="808" y="316"/>
                    <a:pt x="808" y="317"/>
                    <a:pt x="808" y="317"/>
                  </a:cubicBezTo>
                  <a:cubicBezTo>
                    <a:pt x="809" y="317"/>
                    <a:pt x="809" y="317"/>
                    <a:pt x="809" y="317"/>
                  </a:cubicBezTo>
                  <a:cubicBezTo>
                    <a:pt x="809" y="317"/>
                    <a:pt x="809" y="317"/>
                    <a:pt x="809" y="317"/>
                  </a:cubicBezTo>
                  <a:cubicBezTo>
                    <a:pt x="809" y="317"/>
                    <a:pt x="809" y="317"/>
                    <a:pt x="810" y="318"/>
                  </a:cubicBezTo>
                  <a:cubicBezTo>
                    <a:pt x="810" y="318"/>
                    <a:pt x="810" y="318"/>
                    <a:pt x="810" y="318"/>
                  </a:cubicBezTo>
                  <a:cubicBezTo>
                    <a:pt x="810" y="318"/>
                    <a:pt x="810" y="317"/>
                    <a:pt x="810" y="317"/>
                  </a:cubicBezTo>
                  <a:cubicBezTo>
                    <a:pt x="810" y="317"/>
                    <a:pt x="810" y="317"/>
                    <a:pt x="811" y="317"/>
                  </a:cubicBezTo>
                  <a:cubicBezTo>
                    <a:pt x="811" y="317"/>
                    <a:pt x="811" y="317"/>
                    <a:pt x="811" y="317"/>
                  </a:cubicBezTo>
                  <a:cubicBezTo>
                    <a:pt x="811" y="317"/>
                    <a:pt x="811" y="316"/>
                    <a:pt x="811" y="316"/>
                  </a:cubicBezTo>
                  <a:cubicBezTo>
                    <a:pt x="812" y="316"/>
                    <a:pt x="812" y="316"/>
                    <a:pt x="812" y="316"/>
                  </a:cubicBezTo>
                  <a:cubicBezTo>
                    <a:pt x="812" y="316"/>
                    <a:pt x="812" y="316"/>
                    <a:pt x="812" y="316"/>
                  </a:cubicBezTo>
                  <a:cubicBezTo>
                    <a:pt x="812" y="316"/>
                    <a:pt x="812" y="316"/>
                    <a:pt x="813" y="316"/>
                  </a:cubicBezTo>
                  <a:cubicBezTo>
                    <a:pt x="813" y="316"/>
                    <a:pt x="813" y="316"/>
                    <a:pt x="813" y="316"/>
                  </a:cubicBezTo>
                  <a:cubicBezTo>
                    <a:pt x="813" y="316"/>
                    <a:pt x="813" y="316"/>
                    <a:pt x="813" y="315"/>
                  </a:cubicBezTo>
                  <a:cubicBezTo>
                    <a:pt x="813" y="315"/>
                    <a:pt x="813" y="315"/>
                    <a:pt x="814" y="315"/>
                  </a:cubicBezTo>
                  <a:cubicBezTo>
                    <a:pt x="814" y="315"/>
                    <a:pt x="814" y="315"/>
                    <a:pt x="814" y="315"/>
                  </a:cubicBezTo>
                  <a:cubicBezTo>
                    <a:pt x="814" y="315"/>
                    <a:pt x="814" y="314"/>
                    <a:pt x="814" y="314"/>
                  </a:cubicBezTo>
                  <a:cubicBezTo>
                    <a:pt x="814" y="314"/>
                    <a:pt x="815" y="315"/>
                    <a:pt x="815" y="314"/>
                  </a:cubicBezTo>
                  <a:cubicBezTo>
                    <a:pt x="815" y="314"/>
                    <a:pt x="815" y="314"/>
                    <a:pt x="815" y="314"/>
                  </a:cubicBezTo>
                  <a:cubicBezTo>
                    <a:pt x="815" y="314"/>
                    <a:pt x="815" y="314"/>
                    <a:pt x="816" y="314"/>
                  </a:cubicBezTo>
                  <a:cubicBezTo>
                    <a:pt x="816" y="314"/>
                    <a:pt x="816" y="315"/>
                    <a:pt x="816" y="315"/>
                  </a:cubicBezTo>
                  <a:cubicBezTo>
                    <a:pt x="816" y="315"/>
                    <a:pt x="816" y="314"/>
                    <a:pt x="816" y="314"/>
                  </a:cubicBezTo>
                  <a:cubicBezTo>
                    <a:pt x="816" y="314"/>
                    <a:pt x="816" y="315"/>
                    <a:pt x="816" y="315"/>
                  </a:cubicBezTo>
                  <a:cubicBezTo>
                    <a:pt x="817" y="315"/>
                    <a:pt x="817" y="315"/>
                    <a:pt x="817" y="315"/>
                  </a:cubicBezTo>
                  <a:cubicBezTo>
                    <a:pt x="817" y="315"/>
                    <a:pt x="817" y="314"/>
                    <a:pt x="817" y="314"/>
                  </a:cubicBezTo>
                  <a:cubicBezTo>
                    <a:pt x="817" y="314"/>
                    <a:pt x="818" y="314"/>
                    <a:pt x="818" y="314"/>
                  </a:cubicBezTo>
                  <a:cubicBezTo>
                    <a:pt x="818" y="313"/>
                    <a:pt x="818" y="313"/>
                    <a:pt x="818" y="313"/>
                  </a:cubicBezTo>
                  <a:cubicBezTo>
                    <a:pt x="818" y="313"/>
                    <a:pt x="818" y="314"/>
                    <a:pt x="818" y="314"/>
                  </a:cubicBezTo>
                  <a:cubicBezTo>
                    <a:pt x="818" y="314"/>
                    <a:pt x="818" y="314"/>
                    <a:pt x="819" y="314"/>
                  </a:cubicBezTo>
                  <a:cubicBezTo>
                    <a:pt x="819" y="314"/>
                    <a:pt x="819" y="314"/>
                    <a:pt x="819" y="313"/>
                  </a:cubicBezTo>
                  <a:cubicBezTo>
                    <a:pt x="819" y="313"/>
                    <a:pt x="819" y="312"/>
                    <a:pt x="819" y="312"/>
                  </a:cubicBezTo>
                  <a:cubicBezTo>
                    <a:pt x="820" y="312"/>
                    <a:pt x="820" y="311"/>
                    <a:pt x="820" y="311"/>
                  </a:cubicBezTo>
                  <a:cubicBezTo>
                    <a:pt x="820" y="311"/>
                    <a:pt x="820" y="311"/>
                    <a:pt x="820" y="311"/>
                  </a:cubicBezTo>
                  <a:cubicBezTo>
                    <a:pt x="820" y="311"/>
                    <a:pt x="820" y="312"/>
                    <a:pt x="821" y="312"/>
                  </a:cubicBezTo>
                  <a:cubicBezTo>
                    <a:pt x="821" y="312"/>
                    <a:pt x="821" y="312"/>
                    <a:pt x="821" y="312"/>
                  </a:cubicBezTo>
                  <a:cubicBezTo>
                    <a:pt x="821" y="312"/>
                    <a:pt x="821" y="312"/>
                    <a:pt x="821" y="312"/>
                  </a:cubicBezTo>
                  <a:cubicBezTo>
                    <a:pt x="821" y="312"/>
                    <a:pt x="821" y="312"/>
                    <a:pt x="822" y="312"/>
                  </a:cubicBezTo>
                  <a:cubicBezTo>
                    <a:pt x="822" y="312"/>
                    <a:pt x="822" y="311"/>
                    <a:pt x="822" y="311"/>
                  </a:cubicBezTo>
                  <a:cubicBezTo>
                    <a:pt x="822" y="311"/>
                    <a:pt x="822" y="311"/>
                    <a:pt x="822" y="312"/>
                  </a:cubicBezTo>
                  <a:cubicBezTo>
                    <a:pt x="822" y="312"/>
                    <a:pt x="823" y="312"/>
                    <a:pt x="823" y="312"/>
                  </a:cubicBezTo>
                  <a:cubicBezTo>
                    <a:pt x="823" y="312"/>
                    <a:pt x="823" y="313"/>
                    <a:pt x="823" y="313"/>
                  </a:cubicBezTo>
                  <a:cubicBezTo>
                    <a:pt x="823" y="313"/>
                    <a:pt x="823" y="312"/>
                    <a:pt x="824" y="312"/>
                  </a:cubicBezTo>
                  <a:cubicBezTo>
                    <a:pt x="824" y="312"/>
                    <a:pt x="824" y="312"/>
                    <a:pt x="824" y="312"/>
                  </a:cubicBezTo>
                  <a:cubicBezTo>
                    <a:pt x="824" y="311"/>
                    <a:pt x="824" y="311"/>
                    <a:pt x="824" y="311"/>
                  </a:cubicBezTo>
                  <a:cubicBezTo>
                    <a:pt x="824" y="311"/>
                    <a:pt x="824" y="311"/>
                    <a:pt x="824" y="311"/>
                  </a:cubicBezTo>
                  <a:cubicBezTo>
                    <a:pt x="825" y="311"/>
                    <a:pt x="825" y="311"/>
                    <a:pt x="825" y="311"/>
                  </a:cubicBezTo>
                  <a:cubicBezTo>
                    <a:pt x="825" y="311"/>
                    <a:pt x="825" y="311"/>
                    <a:pt x="825" y="312"/>
                  </a:cubicBezTo>
                  <a:cubicBezTo>
                    <a:pt x="825" y="312"/>
                    <a:pt x="826" y="312"/>
                    <a:pt x="826" y="312"/>
                  </a:cubicBezTo>
                  <a:cubicBezTo>
                    <a:pt x="826" y="312"/>
                    <a:pt x="826" y="311"/>
                    <a:pt x="826" y="311"/>
                  </a:cubicBezTo>
                  <a:cubicBezTo>
                    <a:pt x="826" y="311"/>
                    <a:pt x="826" y="311"/>
                    <a:pt x="826" y="311"/>
                  </a:cubicBezTo>
                  <a:cubicBezTo>
                    <a:pt x="826" y="311"/>
                    <a:pt x="826" y="311"/>
                    <a:pt x="827" y="311"/>
                  </a:cubicBezTo>
                  <a:cubicBezTo>
                    <a:pt x="827" y="311"/>
                    <a:pt x="827" y="311"/>
                    <a:pt x="827" y="311"/>
                  </a:cubicBezTo>
                  <a:cubicBezTo>
                    <a:pt x="827" y="311"/>
                    <a:pt x="827" y="311"/>
                    <a:pt x="827" y="310"/>
                  </a:cubicBezTo>
                  <a:cubicBezTo>
                    <a:pt x="828" y="310"/>
                    <a:pt x="828" y="310"/>
                    <a:pt x="828" y="310"/>
                  </a:cubicBezTo>
                  <a:cubicBezTo>
                    <a:pt x="828" y="310"/>
                    <a:pt x="828" y="310"/>
                    <a:pt x="828" y="311"/>
                  </a:cubicBezTo>
                  <a:cubicBezTo>
                    <a:pt x="828" y="311"/>
                    <a:pt x="828" y="311"/>
                    <a:pt x="829" y="311"/>
                  </a:cubicBezTo>
                  <a:cubicBezTo>
                    <a:pt x="829" y="311"/>
                    <a:pt x="829" y="311"/>
                    <a:pt x="829" y="311"/>
                  </a:cubicBezTo>
                  <a:cubicBezTo>
                    <a:pt x="829" y="311"/>
                    <a:pt x="829" y="311"/>
                    <a:pt x="829" y="311"/>
                  </a:cubicBezTo>
                  <a:cubicBezTo>
                    <a:pt x="829" y="311"/>
                    <a:pt x="829" y="312"/>
                    <a:pt x="830" y="312"/>
                  </a:cubicBezTo>
                  <a:cubicBezTo>
                    <a:pt x="830" y="312"/>
                    <a:pt x="830" y="312"/>
                    <a:pt x="830" y="312"/>
                  </a:cubicBezTo>
                  <a:cubicBezTo>
                    <a:pt x="830" y="312"/>
                    <a:pt x="830" y="313"/>
                    <a:pt x="830" y="313"/>
                  </a:cubicBezTo>
                  <a:cubicBezTo>
                    <a:pt x="830" y="313"/>
                    <a:pt x="831" y="313"/>
                    <a:pt x="831" y="312"/>
                  </a:cubicBezTo>
                  <a:cubicBezTo>
                    <a:pt x="831" y="312"/>
                    <a:pt x="831" y="312"/>
                    <a:pt x="831" y="312"/>
                  </a:cubicBezTo>
                  <a:cubicBezTo>
                    <a:pt x="831" y="312"/>
                    <a:pt x="831" y="312"/>
                    <a:pt x="832" y="312"/>
                  </a:cubicBezTo>
                  <a:cubicBezTo>
                    <a:pt x="832" y="312"/>
                    <a:pt x="832" y="312"/>
                    <a:pt x="832" y="312"/>
                  </a:cubicBezTo>
                  <a:cubicBezTo>
                    <a:pt x="832" y="312"/>
                    <a:pt x="832" y="311"/>
                    <a:pt x="832" y="311"/>
                  </a:cubicBezTo>
                  <a:cubicBezTo>
                    <a:pt x="832" y="310"/>
                    <a:pt x="832" y="310"/>
                    <a:pt x="832" y="310"/>
                  </a:cubicBezTo>
                  <a:cubicBezTo>
                    <a:pt x="833" y="310"/>
                    <a:pt x="833" y="309"/>
                    <a:pt x="833" y="309"/>
                  </a:cubicBezTo>
                  <a:cubicBezTo>
                    <a:pt x="833" y="309"/>
                    <a:pt x="833" y="309"/>
                    <a:pt x="833" y="309"/>
                  </a:cubicBezTo>
                  <a:cubicBezTo>
                    <a:pt x="833" y="309"/>
                    <a:pt x="834" y="309"/>
                    <a:pt x="834" y="309"/>
                  </a:cubicBezTo>
                  <a:cubicBezTo>
                    <a:pt x="834" y="309"/>
                    <a:pt x="834" y="309"/>
                    <a:pt x="834" y="309"/>
                  </a:cubicBezTo>
                  <a:cubicBezTo>
                    <a:pt x="834" y="309"/>
                    <a:pt x="834" y="309"/>
                    <a:pt x="834" y="309"/>
                  </a:cubicBezTo>
                  <a:cubicBezTo>
                    <a:pt x="834" y="309"/>
                    <a:pt x="835" y="309"/>
                    <a:pt x="835" y="310"/>
                  </a:cubicBezTo>
                  <a:cubicBezTo>
                    <a:pt x="835" y="310"/>
                    <a:pt x="835" y="309"/>
                    <a:pt x="835" y="310"/>
                  </a:cubicBezTo>
                  <a:cubicBezTo>
                    <a:pt x="835" y="310"/>
                    <a:pt x="835" y="310"/>
                    <a:pt x="835" y="311"/>
                  </a:cubicBezTo>
                  <a:cubicBezTo>
                    <a:pt x="836" y="311"/>
                    <a:pt x="836" y="310"/>
                    <a:pt x="836" y="310"/>
                  </a:cubicBezTo>
                  <a:cubicBezTo>
                    <a:pt x="836" y="310"/>
                    <a:pt x="836" y="310"/>
                    <a:pt x="836" y="310"/>
                  </a:cubicBezTo>
                  <a:cubicBezTo>
                    <a:pt x="836" y="310"/>
                    <a:pt x="836" y="310"/>
                    <a:pt x="837" y="310"/>
                  </a:cubicBezTo>
                  <a:cubicBezTo>
                    <a:pt x="837" y="310"/>
                    <a:pt x="837" y="310"/>
                    <a:pt x="837" y="310"/>
                  </a:cubicBezTo>
                  <a:cubicBezTo>
                    <a:pt x="837" y="309"/>
                    <a:pt x="837" y="309"/>
                    <a:pt x="837" y="309"/>
                  </a:cubicBezTo>
                  <a:cubicBezTo>
                    <a:pt x="837" y="309"/>
                    <a:pt x="837" y="310"/>
                    <a:pt x="838" y="310"/>
                  </a:cubicBezTo>
                  <a:cubicBezTo>
                    <a:pt x="838" y="310"/>
                    <a:pt x="838" y="310"/>
                    <a:pt x="838" y="311"/>
                  </a:cubicBezTo>
                  <a:cubicBezTo>
                    <a:pt x="838" y="311"/>
                    <a:pt x="838" y="311"/>
                    <a:pt x="838" y="311"/>
                  </a:cubicBezTo>
                  <a:cubicBezTo>
                    <a:pt x="839" y="312"/>
                    <a:pt x="839" y="311"/>
                    <a:pt x="839" y="311"/>
                  </a:cubicBezTo>
                  <a:cubicBezTo>
                    <a:pt x="839" y="311"/>
                    <a:pt x="839" y="311"/>
                    <a:pt x="839" y="311"/>
                  </a:cubicBezTo>
                  <a:cubicBezTo>
                    <a:pt x="839" y="311"/>
                    <a:pt x="839" y="311"/>
                    <a:pt x="839" y="311"/>
                  </a:cubicBezTo>
                  <a:cubicBezTo>
                    <a:pt x="839" y="311"/>
                    <a:pt x="840" y="311"/>
                    <a:pt x="840" y="311"/>
                  </a:cubicBezTo>
                  <a:cubicBezTo>
                    <a:pt x="840" y="311"/>
                    <a:pt x="840" y="311"/>
                    <a:pt x="840" y="311"/>
                  </a:cubicBezTo>
                  <a:cubicBezTo>
                    <a:pt x="840" y="311"/>
                    <a:pt x="840" y="311"/>
                    <a:pt x="841" y="311"/>
                  </a:cubicBezTo>
                  <a:cubicBezTo>
                    <a:pt x="841" y="311"/>
                    <a:pt x="841" y="310"/>
                    <a:pt x="841" y="310"/>
                  </a:cubicBezTo>
                  <a:cubicBezTo>
                    <a:pt x="841" y="309"/>
                    <a:pt x="841" y="310"/>
                    <a:pt x="841" y="309"/>
                  </a:cubicBezTo>
                  <a:cubicBezTo>
                    <a:pt x="841" y="309"/>
                    <a:pt x="842" y="308"/>
                    <a:pt x="842" y="308"/>
                  </a:cubicBezTo>
                  <a:cubicBezTo>
                    <a:pt x="842" y="308"/>
                    <a:pt x="842" y="308"/>
                    <a:pt x="842" y="308"/>
                  </a:cubicBezTo>
                  <a:cubicBezTo>
                    <a:pt x="842" y="308"/>
                    <a:pt x="842" y="307"/>
                    <a:pt x="842" y="307"/>
                  </a:cubicBezTo>
                  <a:cubicBezTo>
                    <a:pt x="842" y="307"/>
                    <a:pt x="843" y="307"/>
                    <a:pt x="843" y="307"/>
                  </a:cubicBezTo>
                  <a:cubicBezTo>
                    <a:pt x="843" y="307"/>
                    <a:pt x="843" y="307"/>
                    <a:pt x="843" y="307"/>
                  </a:cubicBezTo>
                  <a:cubicBezTo>
                    <a:pt x="843" y="307"/>
                    <a:pt x="843" y="306"/>
                    <a:pt x="843" y="306"/>
                  </a:cubicBezTo>
                  <a:cubicBezTo>
                    <a:pt x="844" y="306"/>
                    <a:pt x="844" y="306"/>
                    <a:pt x="844" y="306"/>
                  </a:cubicBezTo>
                  <a:cubicBezTo>
                    <a:pt x="844" y="306"/>
                    <a:pt x="844" y="306"/>
                    <a:pt x="844" y="306"/>
                  </a:cubicBezTo>
                  <a:cubicBezTo>
                    <a:pt x="844" y="306"/>
                    <a:pt x="845" y="306"/>
                    <a:pt x="845" y="306"/>
                  </a:cubicBezTo>
                  <a:cubicBezTo>
                    <a:pt x="845" y="306"/>
                    <a:pt x="845" y="306"/>
                    <a:pt x="845" y="306"/>
                  </a:cubicBezTo>
                  <a:cubicBezTo>
                    <a:pt x="845" y="306"/>
                    <a:pt x="845" y="306"/>
                    <a:pt x="845" y="306"/>
                  </a:cubicBezTo>
                  <a:cubicBezTo>
                    <a:pt x="845" y="306"/>
                    <a:pt x="845" y="307"/>
                    <a:pt x="846" y="307"/>
                  </a:cubicBezTo>
                  <a:cubicBezTo>
                    <a:pt x="846" y="307"/>
                    <a:pt x="846" y="307"/>
                    <a:pt x="846" y="307"/>
                  </a:cubicBezTo>
                  <a:cubicBezTo>
                    <a:pt x="846" y="307"/>
                    <a:pt x="846" y="307"/>
                    <a:pt x="846" y="307"/>
                  </a:cubicBezTo>
                  <a:cubicBezTo>
                    <a:pt x="847" y="307"/>
                    <a:pt x="847" y="308"/>
                    <a:pt x="847" y="308"/>
                  </a:cubicBezTo>
                  <a:cubicBezTo>
                    <a:pt x="847" y="308"/>
                    <a:pt x="847" y="307"/>
                    <a:pt x="847" y="307"/>
                  </a:cubicBezTo>
                  <a:cubicBezTo>
                    <a:pt x="847" y="307"/>
                    <a:pt x="847" y="307"/>
                    <a:pt x="847" y="307"/>
                  </a:cubicBezTo>
                  <a:cubicBezTo>
                    <a:pt x="847" y="307"/>
                    <a:pt x="848" y="308"/>
                    <a:pt x="848" y="308"/>
                  </a:cubicBezTo>
                  <a:cubicBezTo>
                    <a:pt x="848" y="308"/>
                    <a:pt x="848" y="307"/>
                    <a:pt x="848" y="307"/>
                  </a:cubicBezTo>
                  <a:cubicBezTo>
                    <a:pt x="848" y="307"/>
                    <a:pt x="848" y="306"/>
                    <a:pt x="849" y="306"/>
                  </a:cubicBezTo>
                  <a:cubicBezTo>
                    <a:pt x="849" y="306"/>
                    <a:pt x="849" y="306"/>
                    <a:pt x="849" y="306"/>
                  </a:cubicBezTo>
                  <a:cubicBezTo>
                    <a:pt x="849" y="306"/>
                    <a:pt x="849" y="306"/>
                    <a:pt x="849" y="305"/>
                  </a:cubicBezTo>
                  <a:cubicBezTo>
                    <a:pt x="849" y="305"/>
                    <a:pt x="850" y="304"/>
                    <a:pt x="850" y="304"/>
                  </a:cubicBezTo>
                  <a:cubicBezTo>
                    <a:pt x="850" y="304"/>
                    <a:pt x="850" y="303"/>
                    <a:pt x="850" y="303"/>
                  </a:cubicBezTo>
                  <a:cubicBezTo>
                    <a:pt x="850" y="303"/>
                    <a:pt x="850" y="303"/>
                    <a:pt x="850" y="303"/>
                  </a:cubicBezTo>
                  <a:cubicBezTo>
                    <a:pt x="850" y="303"/>
                    <a:pt x="851" y="302"/>
                    <a:pt x="851" y="302"/>
                  </a:cubicBezTo>
                  <a:cubicBezTo>
                    <a:pt x="851" y="302"/>
                    <a:pt x="851" y="302"/>
                    <a:pt x="851" y="302"/>
                  </a:cubicBezTo>
                  <a:cubicBezTo>
                    <a:pt x="851" y="302"/>
                    <a:pt x="851" y="302"/>
                    <a:pt x="851" y="302"/>
                  </a:cubicBezTo>
                  <a:cubicBezTo>
                    <a:pt x="852" y="302"/>
                    <a:pt x="852" y="302"/>
                    <a:pt x="852" y="302"/>
                  </a:cubicBezTo>
                  <a:cubicBezTo>
                    <a:pt x="852" y="302"/>
                    <a:pt x="852" y="302"/>
                    <a:pt x="852" y="301"/>
                  </a:cubicBezTo>
                  <a:cubicBezTo>
                    <a:pt x="852" y="301"/>
                    <a:pt x="853" y="301"/>
                    <a:pt x="853" y="301"/>
                  </a:cubicBezTo>
                  <a:cubicBezTo>
                    <a:pt x="853" y="301"/>
                    <a:pt x="853" y="301"/>
                    <a:pt x="853" y="301"/>
                  </a:cubicBezTo>
                  <a:cubicBezTo>
                    <a:pt x="853" y="301"/>
                    <a:pt x="853" y="301"/>
                    <a:pt x="853" y="301"/>
                  </a:cubicBezTo>
                  <a:cubicBezTo>
                    <a:pt x="853" y="301"/>
                    <a:pt x="853" y="301"/>
                    <a:pt x="854" y="301"/>
                  </a:cubicBezTo>
                  <a:cubicBezTo>
                    <a:pt x="854" y="302"/>
                    <a:pt x="854" y="302"/>
                    <a:pt x="854" y="302"/>
                  </a:cubicBezTo>
                  <a:cubicBezTo>
                    <a:pt x="854" y="302"/>
                    <a:pt x="854" y="301"/>
                    <a:pt x="854" y="301"/>
                  </a:cubicBezTo>
                  <a:cubicBezTo>
                    <a:pt x="855" y="302"/>
                    <a:pt x="855" y="302"/>
                    <a:pt x="855" y="303"/>
                  </a:cubicBezTo>
                  <a:cubicBezTo>
                    <a:pt x="855" y="303"/>
                    <a:pt x="855" y="303"/>
                    <a:pt x="855" y="304"/>
                  </a:cubicBezTo>
                  <a:cubicBezTo>
                    <a:pt x="855" y="304"/>
                    <a:pt x="855" y="304"/>
                    <a:pt x="855" y="304"/>
                  </a:cubicBezTo>
                  <a:cubicBezTo>
                    <a:pt x="855" y="304"/>
                    <a:pt x="856" y="304"/>
                    <a:pt x="856" y="304"/>
                  </a:cubicBezTo>
                  <a:cubicBezTo>
                    <a:pt x="856" y="304"/>
                    <a:pt x="856" y="305"/>
                    <a:pt x="856" y="305"/>
                  </a:cubicBezTo>
                  <a:cubicBezTo>
                    <a:pt x="856" y="305"/>
                    <a:pt x="856" y="304"/>
                    <a:pt x="857" y="304"/>
                  </a:cubicBezTo>
                  <a:cubicBezTo>
                    <a:pt x="857" y="304"/>
                    <a:pt x="857" y="304"/>
                    <a:pt x="857" y="304"/>
                  </a:cubicBezTo>
                  <a:cubicBezTo>
                    <a:pt x="857" y="304"/>
                    <a:pt x="857" y="303"/>
                    <a:pt x="857" y="303"/>
                  </a:cubicBezTo>
                  <a:cubicBezTo>
                    <a:pt x="857" y="303"/>
                    <a:pt x="858" y="304"/>
                    <a:pt x="858" y="304"/>
                  </a:cubicBezTo>
                  <a:cubicBezTo>
                    <a:pt x="858" y="303"/>
                    <a:pt x="858" y="302"/>
                    <a:pt x="858" y="302"/>
                  </a:cubicBezTo>
                  <a:cubicBezTo>
                    <a:pt x="858" y="302"/>
                    <a:pt x="858" y="303"/>
                    <a:pt x="858" y="303"/>
                  </a:cubicBezTo>
                  <a:cubicBezTo>
                    <a:pt x="858" y="303"/>
                    <a:pt x="859" y="302"/>
                    <a:pt x="859" y="302"/>
                  </a:cubicBezTo>
                  <a:cubicBezTo>
                    <a:pt x="859" y="302"/>
                    <a:pt x="859" y="303"/>
                    <a:pt x="859" y="302"/>
                  </a:cubicBezTo>
                  <a:cubicBezTo>
                    <a:pt x="859" y="302"/>
                    <a:pt x="859" y="302"/>
                    <a:pt x="859" y="302"/>
                  </a:cubicBezTo>
                  <a:cubicBezTo>
                    <a:pt x="860" y="302"/>
                    <a:pt x="860" y="302"/>
                    <a:pt x="860" y="302"/>
                  </a:cubicBezTo>
                  <a:cubicBezTo>
                    <a:pt x="860" y="302"/>
                    <a:pt x="860" y="302"/>
                    <a:pt x="860" y="302"/>
                  </a:cubicBezTo>
                  <a:cubicBezTo>
                    <a:pt x="860" y="302"/>
                    <a:pt x="861" y="303"/>
                    <a:pt x="861" y="302"/>
                  </a:cubicBezTo>
                  <a:cubicBezTo>
                    <a:pt x="861" y="302"/>
                    <a:pt x="861" y="301"/>
                    <a:pt x="861" y="301"/>
                  </a:cubicBezTo>
                  <a:cubicBezTo>
                    <a:pt x="861" y="301"/>
                    <a:pt x="861" y="301"/>
                    <a:pt x="861" y="301"/>
                  </a:cubicBezTo>
                  <a:cubicBezTo>
                    <a:pt x="861" y="301"/>
                    <a:pt x="862" y="301"/>
                    <a:pt x="862" y="301"/>
                  </a:cubicBezTo>
                  <a:cubicBezTo>
                    <a:pt x="862" y="301"/>
                    <a:pt x="862" y="301"/>
                    <a:pt x="862" y="301"/>
                  </a:cubicBezTo>
                  <a:cubicBezTo>
                    <a:pt x="862" y="301"/>
                    <a:pt x="862" y="301"/>
                    <a:pt x="862" y="300"/>
                  </a:cubicBezTo>
                  <a:cubicBezTo>
                    <a:pt x="863" y="300"/>
                    <a:pt x="863" y="300"/>
                    <a:pt x="863" y="300"/>
                  </a:cubicBezTo>
                  <a:cubicBezTo>
                    <a:pt x="863" y="299"/>
                    <a:pt x="863" y="300"/>
                    <a:pt x="863" y="300"/>
                  </a:cubicBezTo>
                  <a:cubicBezTo>
                    <a:pt x="863" y="299"/>
                    <a:pt x="863" y="299"/>
                    <a:pt x="863" y="299"/>
                  </a:cubicBezTo>
                  <a:cubicBezTo>
                    <a:pt x="864" y="299"/>
                    <a:pt x="864" y="300"/>
                    <a:pt x="864" y="300"/>
                  </a:cubicBezTo>
                  <a:cubicBezTo>
                    <a:pt x="864" y="300"/>
                    <a:pt x="864" y="300"/>
                    <a:pt x="864" y="301"/>
                  </a:cubicBezTo>
                  <a:cubicBezTo>
                    <a:pt x="864" y="301"/>
                    <a:pt x="864" y="301"/>
                    <a:pt x="865" y="301"/>
                  </a:cubicBezTo>
                  <a:cubicBezTo>
                    <a:pt x="865" y="301"/>
                    <a:pt x="865" y="301"/>
                    <a:pt x="865" y="301"/>
                  </a:cubicBezTo>
                  <a:cubicBezTo>
                    <a:pt x="865" y="301"/>
                    <a:pt x="865" y="301"/>
                    <a:pt x="865" y="301"/>
                  </a:cubicBezTo>
                  <a:cubicBezTo>
                    <a:pt x="866" y="301"/>
                    <a:pt x="866" y="301"/>
                    <a:pt x="866" y="301"/>
                  </a:cubicBezTo>
                  <a:cubicBezTo>
                    <a:pt x="866" y="300"/>
                    <a:pt x="866" y="300"/>
                    <a:pt x="866" y="300"/>
                  </a:cubicBezTo>
                  <a:cubicBezTo>
                    <a:pt x="866" y="300"/>
                    <a:pt x="866" y="301"/>
                    <a:pt x="866" y="301"/>
                  </a:cubicBezTo>
                  <a:cubicBezTo>
                    <a:pt x="866" y="301"/>
                    <a:pt x="867" y="301"/>
                    <a:pt x="867" y="301"/>
                  </a:cubicBezTo>
                  <a:cubicBezTo>
                    <a:pt x="867" y="301"/>
                    <a:pt x="867" y="300"/>
                    <a:pt x="867" y="301"/>
                  </a:cubicBezTo>
                  <a:cubicBezTo>
                    <a:pt x="867" y="301"/>
                    <a:pt x="867" y="301"/>
                    <a:pt x="868" y="301"/>
                  </a:cubicBezTo>
                  <a:cubicBezTo>
                    <a:pt x="868" y="302"/>
                    <a:pt x="868" y="302"/>
                    <a:pt x="868" y="302"/>
                  </a:cubicBezTo>
                  <a:cubicBezTo>
                    <a:pt x="868" y="302"/>
                    <a:pt x="868" y="302"/>
                    <a:pt x="868" y="301"/>
                  </a:cubicBezTo>
                  <a:cubicBezTo>
                    <a:pt x="868" y="301"/>
                    <a:pt x="868" y="301"/>
                    <a:pt x="868" y="301"/>
                  </a:cubicBezTo>
                  <a:cubicBezTo>
                    <a:pt x="869" y="301"/>
                    <a:pt x="869" y="300"/>
                    <a:pt x="869" y="300"/>
                  </a:cubicBezTo>
                  <a:cubicBezTo>
                    <a:pt x="869" y="300"/>
                    <a:pt x="869" y="301"/>
                    <a:pt x="869" y="301"/>
                  </a:cubicBezTo>
                  <a:cubicBezTo>
                    <a:pt x="869" y="301"/>
                    <a:pt x="870" y="300"/>
                    <a:pt x="870" y="300"/>
                  </a:cubicBezTo>
                  <a:cubicBezTo>
                    <a:pt x="870" y="300"/>
                    <a:pt x="870" y="301"/>
                    <a:pt x="870" y="301"/>
                  </a:cubicBezTo>
                  <a:cubicBezTo>
                    <a:pt x="870" y="301"/>
                    <a:pt x="870" y="300"/>
                    <a:pt x="870" y="300"/>
                  </a:cubicBezTo>
                  <a:cubicBezTo>
                    <a:pt x="871" y="300"/>
                    <a:pt x="871" y="301"/>
                    <a:pt x="871" y="301"/>
                  </a:cubicBezTo>
                  <a:cubicBezTo>
                    <a:pt x="871" y="301"/>
                    <a:pt x="871" y="301"/>
                    <a:pt x="871" y="301"/>
                  </a:cubicBezTo>
                  <a:cubicBezTo>
                    <a:pt x="871" y="301"/>
                    <a:pt x="871" y="301"/>
                    <a:pt x="871" y="301"/>
                  </a:cubicBezTo>
                  <a:cubicBezTo>
                    <a:pt x="872" y="301"/>
                    <a:pt x="872" y="301"/>
                    <a:pt x="872" y="301"/>
                  </a:cubicBezTo>
                  <a:cubicBezTo>
                    <a:pt x="872" y="300"/>
                    <a:pt x="872" y="300"/>
                    <a:pt x="872" y="300"/>
                  </a:cubicBezTo>
                  <a:cubicBezTo>
                    <a:pt x="872" y="300"/>
                    <a:pt x="872" y="299"/>
                    <a:pt x="873" y="299"/>
                  </a:cubicBezTo>
                  <a:cubicBezTo>
                    <a:pt x="873" y="299"/>
                    <a:pt x="873" y="300"/>
                    <a:pt x="873" y="300"/>
                  </a:cubicBezTo>
                  <a:cubicBezTo>
                    <a:pt x="873" y="300"/>
                    <a:pt x="873" y="299"/>
                    <a:pt x="873" y="299"/>
                  </a:cubicBezTo>
                  <a:cubicBezTo>
                    <a:pt x="874" y="299"/>
                    <a:pt x="874" y="299"/>
                    <a:pt x="874" y="299"/>
                  </a:cubicBezTo>
                  <a:cubicBezTo>
                    <a:pt x="874" y="299"/>
                    <a:pt x="874" y="299"/>
                    <a:pt x="874" y="299"/>
                  </a:cubicBezTo>
                  <a:cubicBezTo>
                    <a:pt x="874" y="299"/>
                    <a:pt x="874" y="300"/>
                    <a:pt x="874" y="300"/>
                  </a:cubicBezTo>
                  <a:cubicBezTo>
                    <a:pt x="874" y="300"/>
                    <a:pt x="875" y="299"/>
                    <a:pt x="875" y="299"/>
                  </a:cubicBezTo>
                  <a:cubicBezTo>
                    <a:pt x="875" y="299"/>
                    <a:pt x="875" y="300"/>
                    <a:pt x="875" y="300"/>
                  </a:cubicBezTo>
                  <a:cubicBezTo>
                    <a:pt x="875" y="300"/>
                    <a:pt x="875" y="300"/>
                    <a:pt x="876" y="299"/>
                  </a:cubicBezTo>
                  <a:cubicBezTo>
                    <a:pt x="876" y="299"/>
                    <a:pt x="876" y="299"/>
                    <a:pt x="876" y="299"/>
                  </a:cubicBezTo>
                  <a:cubicBezTo>
                    <a:pt x="876" y="299"/>
                    <a:pt x="876" y="299"/>
                    <a:pt x="876" y="299"/>
                  </a:cubicBezTo>
                  <a:cubicBezTo>
                    <a:pt x="876" y="298"/>
                    <a:pt x="876" y="299"/>
                    <a:pt x="876" y="299"/>
                  </a:cubicBezTo>
                  <a:cubicBezTo>
                    <a:pt x="877" y="299"/>
                    <a:pt x="877" y="298"/>
                    <a:pt x="877" y="298"/>
                  </a:cubicBezTo>
                  <a:cubicBezTo>
                    <a:pt x="877" y="298"/>
                    <a:pt x="877" y="298"/>
                    <a:pt x="877" y="299"/>
                  </a:cubicBezTo>
                  <a:cubicBezTo>
                    <a:pt x="877" y="299"/>
                    <a:pt x="878" y="299"/>
                    <a:pt x="878" y="299"/>
                  </a:cubicBezTo>
                  <a:cubicBezTo>
                    <a:pt x="878" y="299"/>
                    <a:pt x="878" y="299"/>
                    <a:pt x="878" y="299"/>
                  </a:cubicBezTo>
                  <a:cubicBezTo>
                    <a:pt x="878" y="299"/>
                    <a:pt x="878" y="299"/>
                    <a:pt x="878" y="300"/>
                  </a:cubicBezTo>
                  <a:cubicBezTo>
                    <a:pt x="879" y="300"/>
                    <a:pt x="879" y="301"/>
                    <a:pt x="879" y="301"/>
                  </a:cubicBezTo>
                  <a:cubicBezTo>
                    <a:pt x="879" y="301"/>
                    <a:pt x="879" y="301"/>
                    <a:pt x="879" y="301"/>
                  </a:cubicBezTo>
                  <a:cubicBezTo>
                    <a:pt x="879" y="301"/>
                    <a:pt x="879" y="302"/>
                    <a:pt x="879" y="303"/>
                  </a:cubicBezTo>
                  <a:cubicBezTo>
                    <a:pt x="880" y="303"/>
                    <a:pt x="880" y="303"/>
                    <a:pt x="880" y="303"/>
                  </a:cubicBezTo>
                  <a:cubicBezTo>
                    <a:pt x="880" y="303"/>
                    <a:pt x="880" y="303"/>
                    <a:pt x="880" y="303"/>
                  </a:cubicBezTo>
                  <a:cubicBezTo>
                    <a:pt x="880" y="303"/>
                    <a:pt x="880" y="302"/>
                    <a:pt x="881" y="301"/>
                  </a:cubicBezTo>
                  <a:cubicBezTo>
                    <a:pt x="881" y="301"/>
                    <a:pt x="881" y="301"/>
                    <a:pt x="881" y="301"/>
                  </a:cubicBezTo>
                  <a:cubicBezTo>
                    <a:pt x="881" y="301"/>
                    <a:pt x="881" y="300"/>
                    <a:pt x="881" y="300"/>
                  </a:cubicBezTo>
                  <a:cubicBezTo>
                    <a:pt x="882" y="300"/>
                    <a:pt x="882" y="301"/>
                    <a:pt x="882" y="301"/>
                  </a:cubicBezTo>
                  <a:cubicBezTo>
                    <a:pt x="882" y="301"/>
                    <a:pt x="882" y="301"/>
                    <a:pt x="882" y="301"/>
                  </a:cubicBezTo>
                  <a:cubicBezTo>
                    <a:pt x="882" y="301"/>
                    <a:pt x="882" y="301"/>
                    <a:pt x="882" y="301"/>
                  </a:cubicBezTo>
                  <a:cubicBezTo>
                    <a:pt x="882" y="302"/>
                    <a:pt x="883" y="301"/>
                    <a:pt x="883" y="301"/>
                  </a:cubicBezTo>
                  <a:cubicBezTo>
                    <a:pt x="883" y="301"/>
                    <a:pt x="883" y="301"/>
                    <a:pt x="883" y="301"/>
                  </a:cubicBezTo>
                  <a:cubicBezTo>
                    <a:pt x="883" y="301"/>
                    <a:pt x="883" y="301"/>
                    <a:pt x="884" y="301"/>
                  </a:cubicBezTo>
                  <a:cubicBezTo>
                    <a:pt x="884" y="301"/>
                    <a:pt x="884" y="301"/>
                    <a:pt x="884" y="301"/>
                  </a:cubicBezTo>
                  <a:cubicBezTo>
                    <a:pt x="884" y="301"/>
                    <a:pt x="884" y="301"/>
                    <a:pt x="884" y="301"/>
                  </a:cubicBezTo>
                  <a:cubicBezTo>
                    <a:pt x="884" y="300"/>
                    <a:pt x="884" y="300"/>
                    <a:pt x="884" y="300"/>
                  </a:cubicBezTo>
                  <a:cubicBezTo>
                    <a:pt x="885" y="299"/>
                    <a:pt x="885" y="299"/>
                    <a:pt x="885" y="298"/>
                  </a:cubicBezTo>
                  <a:cubicBezTo>
                    <a:pt x="885" y="298"/>
                    <a:pt x="885" y="297"/>
                    <a:pt x="885" y="296"/>
                  </a:cubicBezTo>
                  <a:cubicBezTo>
                    <a:pt x="885" y="296"/>
                    <a:pt x="886" y="296"/>
                    <a:pt x="886" y="296"/>
                  </a:cubicBezTo>
                  <a:cubicBezTo>
                    <a:pt x="886" y="295"/>
                    <a:pt x="886" y="296"/>
                    <a:pt x="886" y="296"/>
                  </a:cubicBezTo>
                  <a:cubicBezTo>
                    <a:pt x="886" y="296"/>
                    <a:pt x="886" y="296"/>
                    <a:pt x="886" y="296"/>
                  </a:cubicBezTo>
                  <a:cubicBezTo>
                    <a:pt x="887" y="296"/>
                    <a:pt x="887" y="296"/>
                    <a:pt x="887" y="296"/>
                  </a:cubicBezTo>
                  <a:cubicBezTo>
                    <a:pt x="887" y="296"/>
                    <a:pt x="887" y="296"/>
                    <a:pt x="887" y="296"/>
                  </a:cubicBezTo>
                  <a:cubicBezTo>
                    <a:pt x="887" y="296"/>
                    <a:pt x="887" y="296"/>
                    <a:pt x="887" y="296"/>
                  </a:cubicBezTo>
                  <a:cubicBezTo>
                    <a:pt x="888" y="296"/>
                    <a:pt x="888" y="295"/>
                    <a:pt x="888" y="295"/>
                  </a:cubicBezTo>
                  <a:cubicBezTo>
                    <a:pt x="888" y="295"/>
                    <a:pt x="888" y="295"/>
                    <a:pt x="888" y="294"/>
                  </a:cubicBezTo>
                  <a:cubicBezTo>
                    <a:pt x="888" y="294"/>
                    <a:pt x="888" y="293"/>
                    <a:pt x="889" y="293"/>
                  </a:cubicBezTo>
                  <a:cubicBezTo>
                    <a:pt x="889" y="293"/>
                    <a:pt x="889" y="293"/>
                    <a:pt x="889" y="293"/>
                  </a:cubicBezTo>
                  <a:cubicBezTo>
                    <a:pt x="889" y="293"/>
                    <a:pt x="889" y="292"/>
                    <a:pt x="889" y="292"/>
                  </a:cubicBezTo>
                  <a:cubicBezTo>
                    <a:pt x="890" y="292"/>
                    <a:pt x="890" y="293"/>
                    <a:pt x="890" y="293"/>
                  </a:cubicBezTo>
                  <a:cubicBezTo>
                    <a:pt x="890" y="293"/>
                    <a:pt x="890" y="293"/>
                    <a:pt x="890" y="293"/>
                  </a:cubicBezTo>
                  <a:cubicBezTo>
                    <a:pt x="890" y="293"/>
                    <a:pt x="890" y="294"/>
                    <a:pt x="890" y="294"/>
                  </a:cubicBezTo>
                  <a:cubicBezTo>
                    <a:pt x="890" y="294"/>
                    <a:pt x="891" y="294"/>
                    <a:pt x="891" y="294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891" y="294"/>
                    <a:pt x="891" y="294"/>
                    <a:pt x="892" y="293"/>
                  </a:cubicBezTo>
                  <a:cubicBezTo>
                    <a:pt x="892" y="293"/>
                    <a:pt x="892" y="293"/>
                    <a:pt x="892" y="293"/>
                  </a:cubicBezTo>
                  <a:cubicBezTo>
                    <a:pt x="892" y="293"/>
                    <a:pt x="892" y="293"/>
                    <a:pt x="892" y="293"/>
                  </a:cubicBezTo>
                  <a:cubicBezTo>
                    <a:pt x="892" y="293"/>
                    <a:pt x="892" y="293"/>
                    <a:pt x="893" y="293"/>
                  </a:cubicBezTo>
                  <a:cubicBezTo>
                    <a:pt x="893" y="293"/>
                    <a:pt x="893" y="293"/>
                    <a:pt x="893" y="293"/>
                  </a:cubicBezTo>
                  <a:cubicBezTo>
                    <a:pt x="893" y="293"/>
                    <a:pt x="893" y="293"/>
                    <a:pt x="893" y="293"/>
                  </a:cubicBezTo>
                  <a:cubicBezTo>
                    <a:pt x="893" y="293"/>
                    <a:pt x="894" y="293"/>
                    <a:pt x="894" y="292"/>
                  </a:cubicBezTo>
                  <a:cubicBezTo>
                    <a:pt x="894" y="292"/>
                    <a:pt x="894" y="292"/>
                    <a:pt x="894" y="292"/>
                  </a:cubicBezTo>
                  <a:cubicBezTo>
                    <a:pt x="894" y="291"/>
                    <a:pt x="894" y="292"/>
                    <a:pt x="895" y="292"/>
                  </a:cubicBezTo>
                  <a:cubicBezTo>
                    <a:pt x="895" y="292"/>
                    <a:pt x="895" y="292"/>
                    <a:pt x="895" y="292"/>
                  </a:cubicBezTo>
                  <a:cubicBezTo>
                    <a:pt x="895" y="293"/>
                    <a:pt x="895" y="292"/>
                    <a:pt x="895" y="292"/>
                  </a:cubicBezTo>
                  <a:cubicBezTo>
                    <a:pt x="895" y="292"/>
                    <a:pt x="895" y="292"/>
                    <a:pt x="895" y="292"/>
                  </a:cubicBezTo>
                  <a:cubicBezTo>
                    <a:pt x="896" y="292"/>
                    <a:pt x="896" y="292"/>
                    <a:pt x="896" y="291"/>
                  </a:cubicBezTo>
                  <a:cubicBezTo>
                    <a:pt x="896" y="291"/>
                    <a:pt x="896" y="291"/>
                    <a:pt x="896" y="291"/>
                  </a:cubicBezTo>
                  <a:cubicBezTo>
                    <a:pt x="896" y="291"/>
                    <a:pt x="897" y="291"/>
                    <a:pt x="897" y="291"/>
                  </a:cubicBezTo>
                  <a:cubicBezTo>
                    <a:pt x="897" y="291"/>
                    <a:pt x="897" y="291"/>
                    <a:pt x="897" y="291"/>
                  </a:cubicBezTo>
                  <a:cubicBezTo>
                    <a:pt x="897" y="291"/>
                    <a:pt x="897" y="291"/>
                    <a:pt x="897" y="291"/>
                  </a:cubicBezTo>
                  <a:cubicBezTo>
                    <a:pt x="897" y="291"/>
                    <a:pt x="897" y="291"/>
                    <a:pt x="898" y="291"/>
                  </a:cubicBezTo>
                  <a:cubicBezTo>
                    <a:pt x="898" y="291"/>
                    <a:pt x="898" y="291"/>
                    <a:pt x="898" y="291"/>
                  </a:cubicBezTo>
                  <a:cubicBezTo>
                    <a:pt x="898" y="291"/>
                    <a:pt x="898" y="291"/>
                    <a:pt x="898" y="291"/>
                  </a:cubicBezTo>
                  <a:cubicBezTo>
                    <a:pt x="899" y="291"/>
                    <a:pt x="899" y="291"/>
                    <a:pt x="899" y="291"/>
                  </a:cubicBezTo>
                  <a:cubicBezTo>
                    <a:pt x="899" y="291"/>
                    <a:pt x="899" y="291"/>
                    <a:pt x="899" y="291"/>
                  </a:cubicBezTo>
                  <a:cubicBezTo>
                    <a:pt x="899" y="291"/>
                    <a:pt x="899" y="291"/>
                    <a:pt x="900" y="290"/>
                  </a:cubicBezTo>
                  <a:cubicBezTo>
                    <a:pt x="900" y="290"/>
                    <a:pt x="900" y="290"/>
                    <a:pt x="900" y="290"/>
                  </a:cubicBezTo>
                  <a:cubicBezTo>
                    <a:pt x="900" y="290"/>
                    <a:pt x="900" y="290"/>
                    <a:pt x="900" y="290"/>
                  </a:cubicBezTo>
                  <a:cubicBezTo>
                    <a:pt x="900" y="290"/>
                    <a:pt x="900" y="289"/>
                    <a:pt x="901" y="289"/>
                  </a:cubicBezTo>
                  <a:cubicBezTo>
                    <a:pt x="901" y="289"/>
                    <a:pt x="901" y="289"/>
                    <a:pt x="901" y="289"/>
                  </a:cubicBezTo>
                  <a:cubicBezTo>
                    <a:pt x="901" y="289"/>
                    <a:pt x="901" y="289"/>
                    <a:pt x="901" y="288"/>
                  </a:cubicBezTo>
                  <a:cubicBezTo>
                    <a:pt x="901" y="288"/>
                    <a:pt x="902" y="289"/>
                    <a:pt x="902" y="288"/>
                  </a:cubicBezTo>
                  <a:cubicBezTo>
                    <a:pt x="902" y="288"/>
                    <a:pt x="902" y="288"/>
                    <a:pt x="902" y="288"/>
                  </a:cubicBezTo>
                  <a:cubicBezTo>
                    <a:pt x="902" y="288"/>
                    <a:pt x="902" y="288"/>
                    <a:pt x="903" y="287"/>
                  </a:cubicBezTo>
                  <a:cubicBezTo>
                    <a:pt x="903" y="287"/>
                    <a:pt x="903" y="286"/>
                    <a:pt x="903" y="286"/>
                  </a:cubicBezTo>
                  <a:cubicBezTo>
                    <a:pt x="903" y="286"/>
                    <a:pt x="903" y="286"/>
                    <a:pt x="903" y="286"/>
                  </a:cubicBezTo>
                  <a:cubicBezTo>
                    <a:pt x="903" y="286"/>
                    <a:pt x="903" y="286"/>
                    <a:pt x="903" y="286"/>
                  </a:cubicBezTo>
                  <a:cubicBezTo>
                    <a:pt x="904" y="286"/>
                    <a:pt x="904" y="286"/>
                    <a:pt x="904" y="286"/>
                  </a:cubicBezTo>
                  <a:cubicBezTo>
                    <a:pt x="904" y="286"/>
                    <a:pt x="904" y="286"/>
                    <a:pt x="904" y="286"/>
                  </a:cubicBezTo>
                  <a:cubicBezTo>
                    <a:pt x="904" y="286"/>
                    <a:pt x="905" y="286"/>
                    <a:pt x="905" y="286"/>
                  </a:cubicBezTo>
                  <a:cubicBezTo>
                    <a:pt x="905" y="286"/>
                    <a:pt x="905" y="286"/>
                    <a:pt x="905" y="285"/>
                  </a:cubicBezTo>
                  <a:cubicBezTo>
                    <a:pt x="905" y="285"/>
                    <a:pt x="905" y="285"/>
                    <a:pt x="905" y="285"/>
                  </a:cubicBezTo>
                  <a:cubicBezTo>
                    <a:pt x="905" y="286"/>
                    <a:pt x="905" y="286"/>
                    <a:pt x="906" y="286"/>
                  </a:cubicBezTo>
                  <a:cubicBezTo>
                    <a:pt x="906" y="286"/>
                    <a:pt x="906" y="286"/>
                    <a:pt x="906" y="286"/>
                  </a:cubicBezTo>
                  <a:cubicBezTo>
                    <a:pt x="906" y="286"/>
                    <a:pt x="906" y="286"/>
                    <a:pt x="906" y="286"/>
                  </a:cubicBezTo>
                  <a:cubicBezTo>
                    <a:pt x="907" y="286"/>
                    <a:pt x="907" y="286"/>
                    <a:pt x="907" y="286"/>
                  </a:cubicBezTo>
                  <a:cubicBezTo>
                    <a:pt x="907" y="285"/>
                    <a:pt x="907" y="286"/>
                    <a:pt x="907" y="286"/>
                  </a:cubicBezTo>
                  <a:cubicBezTo>
                    <a:pt x="907" y="286"/>
                    <a:pt x="907" y="285"/>
                    <a:pt x="908" y="285"/>
                  </a:cubicBezTo>
                  <a:cubicBezTo>
                    <a:pt x="908" y="285"/>
                    <a:pt x="908" y="286"/>
                    <a:pt x="908" y="286"/>
                  </a:cubicBezTo>
                  <a:cubicBezTo>
                    <a:pt x="908" y="286"/>
                    <a:pt x="908" y="285"/>
                    <a:pt x="908" y="285"/>
                  </a:cubicBezTo>
                  <a:cubicBezTo>
                    <a:pt x="908" y="285"/>
                    <a:pt x="908" y="285"/>
                    <a:pt x="909" y="285"/>
                  </a:cubicBezTo>
                  <a:cubicBezTo>
                    <a:pt x="909" y="285"/>
                    <a:pt x="909" y="284"/>
                    <a:pt x="909" y="284"/>
                  </a:cubicBezTo>
                  <a:cubicBezTo>
                    <a:pt x="909" y="284"/>
                    <a:pt x="909" y="284"/>
                    <a:pt x="909" y="284"/>
                  </a:cubicBezTo>
                  <a:cubicBezTo>
                    <a:pt x="909" y="284"/>
                    <a:pt x="910" y="285"/>
                    <a:pt x="910" y="285"/>
                  </a:cubicBezTo>
                  <a:cubicBezTo>
                    <a:pt x="910" y="285"/>
                    <a:pt x="910" y="286"/>
                    <a:pt x="910" y="286"/>
                  </a:cubicBezTo>
                  <a:cubicBezTo>
                    <a:pt x="910" y="286"/>
                    <a:pt x="910" y="285"/>
                    <a:pt x="911" y="285"/>
                  </a:cubicBezTo>
                  <a:cubicBezTo>
                    <a:pt x="911" y="285"/>
                    <a:pt x="911" y="286"/>
                    <a:pt x="911" y="286"/>
                  </a:cubicBezTo>
                  <a:cubicBezTo>
                    <a:pt x="911" y="286"/>
                    <a:pt x="911" y="286"/>
                    <a:pt x="911" y="286"/>
                  </a:cubicBezTo>
                  <a:cubicBezTo>
                    <a:pt x="911" y="286"/>
                    <a:pt x="911" y="286"/>
                    <a:pt x="911" y="286"/>
                  </a:cubicBezTo>
                  <a:cubicBezTo>
                    <a:pt x="912" y="287"/>
                    <a:pt x="912" y="287"/>
                    <a:pt x="912" y="287"/>
                  </a:cubicBezTo>
                  <a:cubicBezTo>
                    <a:pt x="912" y="287"/>
                    <a:pt x="912" y="287"/>
                    <a:pt x="912" y="287"/>
                  </a:cubicBezTo>
                  <a:cubicBezTo>
                    <a:pt x="912" y="287"/>
                    <a:pt x="913" y="288"/>
                    <a:pt x="913" y="288"/>
                  </a:cubicBezTo>
                  <a:cubicBezTo>
                    <a:pt x="913" y="288"/>
                    <a:pt x="913" y="288"/>
                    <a:pt x="913" y="288"/>
                  </a:cubicBezTo>
                  <a:cubicBezTo>
                    <a:pt x="913" y="287"/>
                    <a:pt x="913" y="287"/>
                    <a:pt x="913" y="287"/>
                  </a:cubicBezTo>
                  <a:cubicBezTo>
                    <a:pt x="913" y="287"/>
                    <a:pt x="914" y="287"/>
                    <a:pt x="914" y="287"/>
                  </a:cubicBezTo>
                  <a:cubicBezTo>
                    <a:pt x="914" y="287"/>
                    <a:pt x="914" y="286"/>
                    <a:pt x="914" y="286"/>
                  </a:cubicBezTo>
                  <a:cubicBezTo>
                    <a:pt x="914" y="286"/>
                    <a:pt x="914" y="286"/>
                    <a:pt x="914" y="286"/>
                  </a:cubicBezTo>
                  <a:cubicBezTo>
                    <a:pt x="915" y="286"/>
                    <a:pt x="915" y="286"/>
                    <a:pt x="915" y="286"/>
                  </a:cubicBezTo>
                  <a:cubicBezTo>
                    <a:pt x="915" y="286"/>
                    <a:pt x="915" y="285"/>
                    <a:pt x="915" y="285"/>
                  </a:cubicBezTo>
                  <a:cubicBezTo>
                    <a:pt x="915" y="285"/>
                    <a:pt x="915" y="285"/>
                    <a:pt x="916" y="285"/>
                  </a:cubicBezTo>
                  <a:cubicBezTo>
                    <a:pt x="916" y="285"/>
                    <a:pt x="916" y="285"/>
                    <a:pt x="916" y="285"/>
                  </a:cubicBezTo>
                  <a:cubicBezTo>
                    <a:pt x="916" y="285"/>
                    <a:pt x="916" y="286"/>
                    <a:pt x="916" y="286"/>
                  </a:cubicBezTo>
                  <a:cubicBezTo>
                    <a:pt x="916" y="286"/>
                    <a:pt x="916" y="287"/>
                    <a:pt x="917" y="288"/>
                  </a:cubicBezTo>
                  <a:cubicBezTo>
                    <a:pt x="917" y="288"/>
                    <a:pt x="917" y="288"/>
                    <a:pt x="917" y="288"/>
                  </a:cubicBezTo>
                  <a:cubicBezTo>
                    <a:pt x="917" y="288"/>
                    <a:pt x="917" y="288"/>
                    <a:pt x="917" y="288"/>
                  </a:cubicBezTo>
                  <a:cubicBezTo>
                    <a:pt x="918" y="288"/>
                    <a:pt x="918" y="288"/>
                    <a:pt x="918" y="288"/>
                  </a:cubicBezTo>
                  <a:cubicBezTo>
                    <a:pt x="918" y="288"/>
                    <a:pt x="918" y="288"/>
                    <a:pt x="918" y="288"/>
                  </a:cubicBezTo>
                  <a:cubicBezTo>
                    <a:pt x="918" y="288"/>
                    <a:pt x="918" y="289"/>
                    <a:pt x="919" y="289"/>
                  </a:cubicBezTo>
                  <a:cubicBezTo>
                    <a:pt x="919" y="289"/>
                    <a:pt x="919" y="289"/>
                    <a:pt x="919" y="288"/>
                  </a:cubicBezTo>
                  <a:cubicBezTo>
                    <a:pt x="919" y="288"/>
                    <a:pt x="919" y="288"/>
                    <a:pt x="919" y="288"/>
                  </a:cubicBezTo>
                  <a:cubicBezTo>
                    <a:pt x="919" y="288"/>
                    <a:pt x="919" y="287"/>
                    <a:pt x="920" y="287"/>
                  </a:cubicBezTo>
                  <a:cubicBezTo>
                    <a:pt x="920" y="287"/>
                    <a:pt x="920" y="287"/>
                    <a:pt x="920" y="287"/>
                  </a:cubicBezTo>
                  <a:cubicBezTo>
                    <a:pt x="920" y="287"/>
                    <a:pt x="920" y="287"/>
                    <a:pt x="920" y="286"/>
                  </a:cubicBezTo>
                  <a:cubicBezTo>
                    <a:pt x="920" y="286"/>
                    <a:pt x="921" y="287"/>
                    <a:pt x="921" y="287"/>
                  </a:cubicBezTo>
                  <a:cubicBezTo>
                    <a:pt x="921" y="287"/>
                    <a:pt x="921" y="286"/>
                    <a:pt x="921" y="286"/>
                  </a:cubicBezTo>
                  <a:cubicBezTo>
                    <a:pt x="921" y="286"/>
                    <a:pt x="921" y="286"/>
                    <a:pt x="921" y="286"/>
                  </a:cubicBezTo>
                  <a:cubicBezTo>
                    <a:pt x="921" y="286"/>
                    <a:pt x="922" y="286"/>
                    <a:pt x="922" y="286"/>
                  </a:cubicBezTo>
                  <a:cubicBezTo>
                    <a:pt x="922" y="286"/>
                    <a:pt x="922" y="285"/>
                    <a:pt x="922" y="285"/>
                  </a:cubicBezTo>
                  <a:cubicBezTo>
                    <a:pt x="922" y="285"/>
                    <a:pt x="922" y="285"/>
                    <a:pt x="922" y="285"/>
                  </a:cubicBezTo>
                  <a:cubicBezTo>
                    <a:pt x="923" y="285"/>
                    <a:pt x="923" y="286"/>
                    <a:pt x="923" y="286"/>
                  </a:cubicBezTo>
                  <a:cubicBezTo>
                    <a:pt x="923" y="286"/>
                    <a:pt x="923" y="286"/>
                    <a:pt x="923" y="286"/>
                  </a:cubicBezTo>
                  <a:cubicBezTo>
                    <a:pt x="923" y="286"/>
                    <a:pt x="924" y="286"/>
                    <a:pt x="924" y="287"/>
                  </a:cubicBezTo>
                  <a:cubicBezTo>
                    <a:pt x="924" y="287"/>
                    <a:pt x="924" y="287"/>
                    <a:pt x="924" y="287"/>
                  </a:cubicBezTo>
                  <a:cubicBezTo>
                    <a:pt x="924" y="287"/>
                    <a:pt x="924" y="287"/>
                    <a:pt x="924" y="287"/>
                  </a:cubicBezTo>
                  <a:cubicBezTo>
                    <a:pt x="924" y="287"/>
                    <a:pt x="924" y="286"/>
                    <a:pt x="925" y="286"/>
                  </a:cubicBezTo>
                  <a:cubicBezTo>
                    <a:pt x="925" y="286"/>
                    <a:pt x="925" y="287"/>
                    <a:pt x="925" y="287"/>
                  </a:cubicBezTo>
                  <a:cubicBezTo>
                    <a:pt x="925" y="287"/>
                    <a:pt x="925" y="287"/>
                    <a:pt x="925" y="286"/>
                  </a:cubicBezTo>
                  <a:cubicBezTo>
                    <a:pt x="926" y="286"/>
                    <a:pt x="926" y="287"/>
                    <a:pt x="926" y="287"/>
                  </a:cubicBezTo>
                  <a:cubicBezTo>
                    <a:pt x="926" y="286"/>
                    <a:pt x="926" y="286"/>
                    <a:pt x="926" y="286"/>
                  </a:cubicBezTo>
                  <a:cubicBezTo>
                    <a:pt x="926" y="285"/>
                    <a:pt x="926" y="285"/>
                    <a:pt x="926" y="285"/>
                  </a:cubicBezTo>
                  <a:cubicBezTo>
                    <a:pt x="926" y="285"/>
                    <a:pt x="927" y="284"/>
                    <a:pt x="927" y="283"/>
                  </a:cubicBezTo>
                  <a:cubicBezTo>
                    <a:pt x="927" y="283"/>
                    <a:pt x="927" y="283"/>
                    <a:pt x="927" y="283"/>
                  </a:cubicBezTo>
                  <a:cubicBezTo>
                    <a:pt x="927" y="283"/>
                    <a:pt x="927" y="282"/>
                    <a:pt x="928" y="282"/>
                  </a:cubicBezTo>
                  <a:cubicBezTo>
                    <a:pt x="928" y="282"/>
                    <a:pt x="928" y="282"/>
                    <a:pt x="928" y="282"/>
                  </a:cubicBezTo>
                  <a:cubicBezTo>
                    <a:pt x="928" y="282"/>
                    <a:pt x="928" y="282"/>
                    <a:pt x="928" y="282"/>
                  </a:cubicBezTo>
                  <a:cubicBezTo>
                    <a:pt x="928" y="282"/>
                    <a:pt x="929" y="281"/>
                    <a:pt x="929" y="281"/>
                  </a:cubicBezTo>
                  <a:cubicBezTo>
                    <a:pt x="929" y="281"/>
                    <a:pt x="929" y="281"/>
                    <a:pt x="929" y="281"/>
                  </a:cubicBezTo>
                  <a:cubicBezTo>
                    <a:pt x="929" y="282"/>
                    <a:pt x="929" y="281"/>
                    <a:pt x="929" y="282"/>
                  </a:cubicBezTo>
                  <a:cubicBezTo>
                    <a:pt x="929" y="282"/>
                    <a:pt x="930" y="282"/>
                    <a:pt x="930" y="282"/>
                  </a:cubicBezTo>
                  <a:cubicBezTo>
                    <a:pt x="930" y="282"/>
                    <a:pt x="930" y="281"/>
                    <a:pt x="930" y="281"/>
                  </a:cubicBezTo>
                  <a:cubicBezTo>
                    <a:pt x="930" y="281"/>
                    <a:pt x="930" y="282"/>
                    <a:pt x="930" y="282"/>
                  </a:cubicBezTo>
                  <a:cubicBezTo>
                    <a:pt x="931" y="282"/>
                    <a:pt x="931" y="281"/>
                    <a:pt x="931" y="281"/>
                  </a:cubicBezTo>
                  <a:cubicBezTo>
                    <a:pt x="931" y="281"/>
                    <a:pt x="931" y="281"/>
                    <a:pt x="931" y="281"/>
                  </a:cubicBezTo>
                  <a:cubicBezTo>
                    <a:pt x="931" y="281"/>
                    <a:pt x="932" y="280"/>
                    <a:pt x="932" y="280"/>
                  </a:cubicBezTo>
                  <a:cubicBezTo>
                    <a:pt x="932" y="280"/>
                    <a:pt x="932" y="280"/>
                    <a:pt x="932" y="280"/>
                  </a:cubicBezTo>
                  <a:cubicBezTo>
                    <a:pt x="932" y="280"/>
                    <a:pt x="932" y="281"/>
                    <a:pt x="932" y="281"/>
                  </a:cubicBezTo>
                  <a:cubicBezTo>
                    <a:pt x="932" y="281"/>
                    <a:pt x="932" y="282"/>
                    <a:pt x="933" y="282"/>
                  </a:cubicBezTo>
                  <a:cubicBezTo>
                    <a:pt x="933" y="282"/>
                    <a:pt x="933" y="282"/>
                    <a:pt x="933" y="282"/>
                  </a:cubicBezTo>
                  <a:cubicBezTo>
                    <a:pt x="933" y="282"/>
                    <a:pt x="933" y="281"/>
                    <a:pt x="933" y="281"/>
                  </a:cubicBezTo>
                  <a:cubicBezTo>
                    <a:pt x="934" y="281"/>
                    <a:pt x="934" y="282"/>
                    <a:pt x="934" y="282"/>
                  </a:cubicBezTo>
                  <a:cubicBezTo>
                    <a:pt x="934" y="282"/>
                    <a:pt x="934" y="282"/>
                    <a:pt x="934" y="282"/>
                  </a:cubicBezTo>
                  <a:cubicBezTo>
                    <a:pt x="934" y="283"/>
                    <a:pt x="934" y="283"/>
                    <a:pt x="934" y="283"/>
                  </a:cubicBezTo>
                  <a:cubicBezTo>
                    <a:pt x="934" y="284"/>
                    <a:pt x="935" y="284"/>
                    <a:pt x="935" y="284"/>
                  </a:cubicBezTo>
                  <a:cubicBezTo>
                    <a:pt x="935" y="284"/>
                    <a:pt x="935" y="284"/>
                    <a:pt x="935" y="284"/>
                  </a:cubicBezTo>
                  <a:cubicBezTo>
                    <a:pt x="935" y="284"/>
                    <a:pt x="935" y="285"/>
                    <a:pt x="936" y="284"/>
                  </a:cubicBezTo>
                  <a:cubicBezTo>
                    <a:pt x="936" y="284"/>
                    <a:pt x="936" y="284"/>
                    <a:pt x="936" y="283"/>
                  </a:cubicBezTo>
                  <a:cubicBezTo>
                    <a:pt x="936" y="283"/>
                    <a:pt x="936" y="283"/>
                    <a:pt x="936" y="283"/>
                  </a:cubicBezTo>
                  <a:cubicBezTo>
                    <a:pt x="936" y="283"/>
                    <a:pt x="937" y="283"/>
                    <a:pt x="937" y="282"/>
                  </a:cubicBezTo>
                  <a:cubicBezTo>
                    <a:pt x="937" y="282"/>
                    <a:pt x="937" y="281"/>
                    <a:pt x="937" y="281"/>
                  </a:cubicBezTo>
                  <a:cubicBezTo>
                    <a:pt x="937" y="281"/>
                    <a:pt x="937" y="281"/>
                    <a:pt x="937" y="281"/>
                  </a:cubicBezTo>
                  <a:cubicBezTo>
                    <a:pt x="937" y="280"/>
                    <a:pt x="938" y="280"/>
                    <a:pt x="938" y="279"/>
                  </a:cubicBezTo>
                  <a:cubicBezTo>
                    <a:pt x="938" y="279"/>
                    <a:pt x="938" y="278"/>
                    <a:pt x="938" y="278"/>
                  </a:cubicBezTo>
                  <a:cubicBezTo>
                    <a:pt x="938" y="277"/>
                    <a:pt x="938" y="277"/>
                    <a:pt x="938" y="277"/>
                  </a:cubicBezTo>
                  <a:cubicBezTo>
                    <a:pt x="939" y="277"/>
                    <a:pt x="939" y="277"/>
                    <a:pt x="939" y="277"/>
                  </a:cubicBezTo>
                  <a:cubicBezTo>
                    <a:pt x="939" y="277"/>
                    <a:pt x="939" y="278"/>
                    <a:pt x="939" y="278"/>
                  </a:cubicBezTo>
                  <a:cubicBezTo>
                    <a:pt x="939" y="278"/>
                    <a:pt x="940" y="278"/>
                    <a:pt x="940" y="278"/>
                  </a:cubicBezTo>
                  <a:cubicBezTo>
                    <a:pt x="940" y="278"/>
                    <a:pt x="940" y="278"/>
                    <a:pt x="940" y="278"/>
                  </a:cubicBezTo>
                  <a:cubicBezTo>
                    <a:pt x="940" y="278"/>
                    <a:pt x="940" y="277"/>
                    <a:pt x="940" y="277"/>
                  </a:cubicBezTo>
                  <a:cubicBezTo>
                    <a:pt x="940" y="277"/>
                    <a:pt x="941" y="277"/>
                    <a:pt x="941" y="277"/>
                  </a:cubicBezTo>
                  <a:cubicBezTo>
                    <a:pt x="941" y="277"/>
                    <a:pt x="941" y="276"/>
                    <a:pt x="941" y="276"/>
                  </a:cubicBezTo>
                  <a:cubicBezTo>
                    <a:pt x="941" y="276"/>
                    <a:pt x="941" y="276"/>
                    <a:pt x="941" y="276"/>
                  </a:cubicBezTo>
                  <a:cubicBezTo>
                    <a:pt x="942" y="276"/>
                    <a:pt x="942" y="275"/>
                    <a:pt x="942" y="275"/>
                  </a:cubicBezTo>
                  <a:cubicBezTo>
                    <a:pt x="942" y="275"/>
                    <a:pt x="942" y="276"/>
                    <a:pt x="942" y="276"/>
                  </a:cubicBezTo>
                  <a:cubicBezTo>
                    <a:pt x="942" y="276"/>
                    <a:pt x="942" y="276"/>
                    <a:pt x="942" y="275"/>
                  </a:cubicBezTo>
                  <a:cubicBezTo>
                    <a:pt x="943" y="275"/>
                    <a:pt x="943" y="275"/>
                    <a:pt x="943" y="275"/>
                  </a:cubicBezTo>
                  <a:cubicBezTo>
                    <a:pt x="943" y="275"/>
                    <a:pt x="943" y="275"/>
                    <a:pt x="943" y="275"/>
                  </a:cubicBezTo>
                  <a:cubicBezTo>
                    <a:pt x="943" y="275"/>
                    <a:pt x="943" y="275"/>
                    <a:pt x="944" y="275"/>
                  </a:cubicBezTo>
                  <a:cubicBezTo>
                    <a:pt x="944" y="275"/>
                    <a:pt x="944" y="275"/>
                    <a:pt x="944" y="275"/>
                  </a:cubicBezTo>
                  <a:cubicBezTo>
                    <a:pt x="944" y="275"/>
                    <a:pt x="944" y="275"/>
                    <a:pt x="944" y="274"/>
                  </a:cubicBezTo>
                  <a:cubicBezTo>
                    <a:pt x="945" y="274"/>
                    <a:pt x="945" y="274"/>
                    <a:pt x="945" y="273"/>
                  </a:cubicBezTo>
                  <a:cubicBezTo>
                    <a:pt x="945" y="273"/>
                    <a:pt x="945" y="273"/>
                    <a:pt x="945" y="273"/>
                  </a:cubicBezTo>
                  <a:cubicBezTo>
                    <a:pt x="945" y="273"/>
                    <a:pt x="945" y="273"/>
                    <a:pt x="945" y="273"/>
                  </a:cubicBezTo>
                  <a:cubicBezTo>
                    <a:pt x="945" y="273"/>
                    <a:pt x="946" y="273"/>
                    <a:pt x="946" y="273"/>
                  </a:cubicBezTo>
                  <a:cubicBezTo>
                    <a:pt x="946" y="273"/>
                    <a:pt x="946" y="273"/>
                    <a:pt x="946" y="273"/>
                  </a:cubicBezTo>
                  <a:cubicBezTo>
                    <a:pt x="946" y="273"/>
                    <a:pt x="946" y="273"/>
                    <a:pt x="947" y="273"/>
                  </a:cubicBezTo>
                  <a:cubicBezTo>
                    <a:pt x="947" y="273"/>
                    <a:pt x="947" y="273"/>
                    <a:pt x="947" y="273"/>
                  </a:cubicBezTo>
                  <a:cubicBezTo>
                    <a:pt x="947" y="273"/>
                    <a:pt x="947" y="273"/>
                    <a:pt x="947" y="274"/>
                  </a:cubicBezTo>
                  <a:cubicBezTo>
                    <a:pt x="947" y="274"/>
                    <a:pt x="948" y="273"/>
                    <a:pt x="948" y="273"/>
                  </a:cubicBezTo>
                  <a:cubicBezTo>
                    <a:pt x="948" y="273"/>
                    <a:pt x="948" y="274"/>
                    <a:pt x="948" y="273"/>
                  </a:cubicBezTo>
                  <a:cubicBezTo>
                    <a:pt x="948" y="273"/>
                    <a:pt x="948" y="273"/>
                    <a:pt x="948" y="273"/>
                  </a:cubicBezTo>
                  <a:cubicBezTo>
                    <a:pt x="948" y="272"/>
                    <a:pt x="949" y="272"/>
                    <a:pt x="949" y="272"/>
                  </a:cubicBezTo>
                  <a:cubicBezTo>
                    <a:pt x="949" y="271"/>
                    <a:pt x="949" y="271"/>
                    <a:pt x="949" y="271"/>
                  </a:cubicBezTo>
                  <a:cubicBezTo>
                    <a:pt x="949" y="271"/>
                    <a:pt x="949" y="271"/>
                    <a:pt x="949" y="271"/>
                  </a:cubicBezTo>
                  <a:cubicBezTo>
                    <a:pt x="950" y="271"/>
                    <a:pt x="950" y="271"/>
                    <a:pt x="950" y="271"/>
                  </a:cubicBezTo>
                  <a:cubicBezTo>
                    <a:pt x="950" y="271"/>
                    <a:pt x="950" y="271"/>
                    <a:pt x="950" y="271"/>
                  </a:cubicBezTo>
                  <a:cubicBezTo>
                    <a:pt x="950" y="271"/>
                    <a:pt x="950" y="271"/>
                    <a:pt x="950" y="270"/>
                  </a:cubicBezTo>
                  <a:cubicBezTo>
                    <a:pt x="951" y="270"/>
                    <a:pt x="951" y="270"/>
                    <a:pt x="951" y="270"/>
                  </a:cubicBezTo>
                  <a:cubicBezTo>
                    <a:pt x="951" y="269"/>
                    <a:pt x="951" y="270"/>
                    <a:pt x="951" y="270"/>
                  </a:cubicBezTo>
                  <a:cubicBezTo>
                    <a:pt x="951" y="270"/>
                    <a:pt x="951" y="269"/>
                    <a:pt x="952" y="269"/>
                  </a:cubicBezTo>
                  <a:cubicBezTo>
                    <a:pt x="952" y="269"/>
                    <a:pt x="952" y="269"/>
                    <a:pt x="952" y="269"/>
                  </a:cubicBezTo>
                  <a:cubicBezTo>
                    <a:pt x="952" y="269"/>
                    <a:pt x="952" y="269"/>
                    <a:pt x="952" y="269"/>
                  </a:cubicBezTo>
                  <a:cubicBezTo>
                    <a:pt x="953" y="269"/>
                    <a:pt x="953" y="269"/>
                    <a:pt x="953" y="269"/>
                  </a:cubicBezTo>
                  <a:cubicBezTo>
                    <a:pt x="953" y="269"/>
                    <a:pt x="953" y="269"/>
                    <a:pt x="953" y="269"/>
                  </a:cubicBezTo>
                  <a:cubicBezTo>
                    <a:pt x="953" y="270"/>
                    <a:pt x="953" y="269"/>
                    <a:pt x="953" y="269"/>
                  </a:cubicBezTo>
                  <a:cubicBezTo>
                    <a:pt x="953" y="269"/>
                    <a:pt x="954" y="270"/>
                    <a:pt x="954" y="270"/>
                  </a:cubicBezTo>
                  <a:cubicBezTo>
                    <a:pt x="954" y="270"/>
                    <a:pt x="954" y="269"/>
                    <a:pt x="954" y="269"/>
                  </a:cubicBezTo>
                  <a:cubicBezTo>
                    <a:pt x="954" y="269"/>
                    <a:pt x="954" y="269"/>
                    <a:pt x="955" y="268"/>
                  </a:cubicBezTo>
                  <a:cubicBezTo>
                    <a:pt x="955" y="268"/>
                    <a:pt x="955" y="267"/>
                    <a:pt x="955" y="267"/>
                  </a:cubicBezTo>
                  <a:cubicBezTo>
                    <a:pt x="955" y="266"/>
                    <a:pt x="955" y="266"/>
                    <a:pt x="955" y="266"/>
                  </a:cubicBezTo>
                  <a:cubicBezTo>
                    <a:pt x="955" y="266"/>
                    <a:pt x="955" y="266"/>
                    <a:pt x="955" y="266"/>
                  </a:cubicBezTo>
                  <a:cubicBezTo>
                    <a:pt x="956" y="266"/>
                    <a:pt x="956" y="266"/>
                    <a:pt x="956" y="266"/>
                  </a:cubicBezTo>
                  <a:cubicBezTo>
                    <a:pt x="956" y="266"/>
                    <a:pt x="956" y="266"/>
                    <a:pt x="956" y="266"/>
                  </a:cubicBezTo>
                  <a:cubicBezTo>
                    <a:pt x="956" y="266"/>
                    <a:pt x="957" y="265"/>
                    <a:pt x="957" y="265"/>
                  </a:cubicBezTo>
                  <a:cubicBezTo>
                    <a:pt x="957" y="265"/>
                    <a:pt x="957" y="266"/>
                    <a:pt x="957" y="266"/>
                  </a:cubicBezTo>
                  <a:cubicBezTo>
                    <a:pt x="957" y="266"/>
                    <a:pt x="957" y="264"/>
                    <a:pt x="957" y="264"/>
                  </a:cubicBezTo>
                  <a:cubicBezTo>
                    <a:pt x="958" y="264"/>
                    <a:pt x="958" y="265"/>
                    <a:pt x="958" y="265"/>
                  </a:cubicBezTo>
                  <a:cubicBezTo>
                    <a:pt x="958" y="265"/>
                    <a:pt x="958" y="264"/>
                    <a:pt x="958" y="264"/>
                  </a:cubicBezTo>
                  <a:cubicBezTo>
                    <a:pt x="958" y="264"/>
                    <a:pt x="958" y="264"/>
                    <a:pt x="958" y="264"/>
                  </a:cubicBezTo>
                  <a:cubicBezTo>
                    <a:pt x="959" y="264"/>
                    <a:pt x="959" y="263"/>
                    <a:pt x="959" y="262"/>
                  </a:cubicBezTo>
                  <a:cubicBezTo>
                    <a:pt x="959" y="262"/>
                    <a:pt x="959" y="262"/>
                    <a:pt x="959" y="262"/>
                  </a:cubicBezTo>
                  <a:cubicBezTo>
                    <a:pt x="959" y="262"/>
                    <a:pt x="959" y="262"/>
                    <a:pt x="960" y="262"/>
                  </a:cubicBezTo>
                  <a:cubicBezTo>
                    <a:pt x="960" y="261"/>
                    <a:pt x="960" y="261"/>
                    <a:pt x="960" y="261"/>
                  </a:cubicBezTo>
                  <a:cubicBezTo>
                    <a:pt x="960" y="261"/>
                    <a:pt x="960" y="262"/>
                    <a:pt x="960" y="262"/>
                  </a:cubicBezTo>
                  <a:cubicBezTo>
                    <a:pt x="961" y="262"/>
                    <a:pt x="961" y="262"/>
                    <a:pt x="961" y="262"/>
                  </a:cubicBezTo>
                  <a:cubicBezTo>
                    <a:pt x="961" y="262"/>
                    <a:pt x="961" y="262"/>
                    <a:pt x="961" y="261"/>
                  </a:cubicBezTo>
                  <a:cubicBezTo>
                    <a:pt x="961" y="261"/>
                    <a:pt x="961" y="261"/>
                    <a:pt x="961" y="261"/>
                  </a:cubicBezTo>
                  <a:cubicBezTo>
                    <a:pt x="961" y="261"/>
                    <a:pt x="962" y="260"/>
                    <a:pt x="962" y="260"/>
                  </a:cubicBezTo>
                  <a:cubicBezTo>
                    <a:pt x="962" y="260"/>
                    <a:pt x="962" y="258"/>
                    <a:pt x="962" y="258"/>
                  </a:cubicBezTo>
                  <a:cubicBezTo>
                    <a:pt x="962" y="258"/>
                    <a:pt x="962" y="258"/>
                    <a:pt x="963" y="258"/>
                  </a:cubicBezTo>
                  <a:cubicBezTo>
                    <a:pt x="963" y="258"/>
                    <a:pt x="963" y="258"/>
                    <a:pt x="963" y="258"/>
                  </a:cubicBezTo>
                  <a:cubicBezTo>
                    <a:pt x="963" y="258"/>
                    <a:pt x="963" y="258"/>
                    <a:pt x="963" y="258"/>
                  </a:cubicBezTo>
                  <a:cubicBezTo>
                    <a:pt x="963" y="258"/>
                    <a:pt x="963" y="258"/>
                    <a:pt x="963" y="258"/>
                  </a:cubicBezTo>
                  <a:cubicBezTo>
                    <a:pt x="964" y="258"/>
                    <a:pt x="964" y="258"/>
                    <a:pt x="964" y="258"/>
                  </a:cubicBezTo>
                  <a:cubicBezTo>
                    <a:pt x="964" y="258"/>
                    <a:pt x="964" y="257"/>
                    <a:pt x="964" y="256"/>
                  </a:cubicBezTo>
                  <a:cubicBezTo>
                    <a:pt x="964" y="256"/>
                    <a:pt x="965" y="256"/>
                    <a:pt x="965" y="256"/>
                  </a:cubicBezTo>
                  <a:cubicBezTo>
                    <a:pt x="965" y="256"/>
                    <a:pt x="965" y="256"/>
                    <a:pt x="965" y="257"/>
                  </a:cubicBezTo>
                  <a:cubicBezTo>
                    <a:pt x="965" y="257"/>
                    <a:pt x="965" y="257"/>
                    <a:pt x="965" y="258"/>
                  </a:cubicBezTo>
                  <a:cubicBezTo>
                    <a:pt x="966" y="258"/>
                    <a:pt x="966" y="258"/>
                    <a:pt x="966" y="258"/>
                  </a:cubicBezTo>
                  <a:cubicBezTo>
                    <a:pt x="966" y="258"/>
                    <a:pt x="966" y="258"/>
                    <a:pt x="966" y="258"/>
                  </a:cubicBezTo>
                  <a:cubicBezTo>
                    <a:pt x="966" y="258"/>
                    <a:pt x="966" y="258"/>
                    <a:pt x="966" y="258"/>
                  </a:cubicBezTo>
                  <a:cubicBezTo>
                    <a:pt x="967" y="257"/>
                    <a:pt x="967" y="257"/>
                    <a:pt x="967" y="257"/>
                  </a:cubicBezTo>
                  <a:cubicBezTo>
                    <a:pt x="967" y="257"/>
                    <a:pt x="967" y="257"/>
                    <a:pt x="967" y="257"/>
                  </a:cubicBezTo>
                  <a:cubicBezTo>
                    <a:pt x="967" y="257"/>
                    <a:pt x="968" y="257"/>
                    <a:pt x="968" y="257"/>
                  </a:cubicBezTo>
                  <a:cubicBezTo>
                    <a:pt x="968" y="257"/>
                    <a:pt x="968" y="256"/>
                    <a:pt x="968" y="255"/>
                  </a:cubicBezTo>
                  <a:cubicBezTo>
                    <a:pt x="968" y="255"/>
                    <a:pt x="968" y="255"/>
                    <a:pt x="968" y="255"/>
                  </a:cubicBezTo>
                  <a:cubicBezTo>
                    <a:pt x="969" y="255"/>
                    <a:pt x="969" y="255"/>
                    <a:pt x="969" y="255"/>
                  </a:cubicBezTo>
                  <a:cubicBezTo>
                    <a:pt x="969" y="255"/>
                    <a:pt x="969" y="256"/>
                    <a:pt x="969" y="257"/>
                  </a:cubicBezTo>
                  <a:cubicBezTo>
                    <a:pt x="969" y="257"/>
                    <a:pt x="969" y="256"/>
                    <a:pt x="969" y="256"/>
                  </a:cubicBezTo>
                  <a:cubicBezTo>
                    <a:pt x="970" y="256"/>
                    <a:pt x="970" y="258"/>
                    <a:pt x="970" y="258"/>
                  </a:cubicBezTo>
                  <a:cubicBezTo>
                    <a:pt x="970" y="258"/>
                    <a:pt x="970" y="257"/>
                    <a:pt x="970" y="257"/>
                  </a:cubicBezTo>
                  <a:cubicBezTo>
                    <a:pt x="970" y="257"/>
                    <a:pt x="970" y="258"/>
                    <a:pt x="971" y="258"/>
                  </a:cubicBezTo>
                  <a:cubicBezTo>
                    <a:pt x="971" y="258"/>
                    <a:pt x="971" y="257"/>
                    <a:pt x="971" y="257"/>
                  </a:cubicBezTo>
                  <a:cubicBezTo>
                    <a:pt x="971" y="257"/>
                    <a:pt x="971" y="258"/>
                    <a:pt x="971" y="258"/>
                  </a:cubicBezTo>
                  <a:cubicBezTo>
                    <a:pt x="971" y="258"/>
                    <a:pt x="971" y="257"/>
                    <a:pt x="972" y="257"/>
                  </a:cubicBezTo>
                  <a:cubicBezTo>
                    <a:pt x="972" y="257"/>
                    <a:pt x="972" y="259"/>
                    <a:pt x="972" y="259"/>
                  </a:cubicBezTo>
                  <a:cubicBezTo>
                    <a:pt x="972" y="259"/>
                    <a:pt x="972" y="258"/>
                    <a:pt x="972" y="258"/>
                  </a:cubicBezTo>
                  <a:cubicBezTo>
                    <a:pt x="972" y="258"/>
                    <a:pt x="973" y="258"/>
                    <a:pt x="973" y="258"/>
                  </a:cubicBezTo>
                  <a:cubicBezTo>
                    <a:pt x="973" y="258"/>
                    <a:pt x="973" y="257"/>
                    <a:pt x="973" y="257"/>
                  </a:cubicBezTo>
                  <a:cubicBezTo>
                    <a:pt x="973" y="258"/>
                    <a:pt x="973" y="259"/>
                    <a:pt x="974" y="259"/>
                  </a:cubicBezTo>
                  <a:cubicBezTo>
                    <a:pt x="974" y="260"/>
                    <a:pt x="974" y="258"/>
                    <a:pt x="974" y="259"/>
                  </a:cubicBezTo>
                  <a:cubicBezTo>
                    <a:pt x="974" y="259"/>
                    <a:pt x="974" y="260"/>
                    <a:pt x="974" y="260"/>
                  </a:cubicBezTo>
                  <a:cubicBezTo>
                    <a:pt x="974" y="260"/>
                    <a:pt x="974" y="259"/>
                    <a:pt x="974" y="258"/>
                  </a:cubicBezTo>
                  <a:cubicBezTo>
                    <a:pt x="975" y="258"/>
                    <a:pt x="975" y="259"/>
                    <a:pt x="975" y="259"/>
                  </a:cubicBezTo>
                  <a:cubicBezTo>
                    <a:pt x="975" y="259"/>
                    <a:pt x="975" y="258"/>
                    <a:pt x="975" y="258"/>
                  </a:cubicBezTo>
                  <a:cubicBezTo>
                    <a:pt x="975" y="258"/>
                    <a:pt x="976" y="258"/>
                    <a:pt x="976" y="258"/>
                  </a:cubicBezTo>
                  <a:cubicBezTo>
                    <a:pt x="976" y="258"/>
                    <a:pt x="976" y="257"/>
                    <a:pt x="976" y="257"/>
                  </a:cubicBezTo>
                  <a:cubicBezTo>
                    <a:pt x="976" y="257"/>
                    <a:pt x="976" y="257"/>
                    <a:pt x="976" y="257"/>
                  </a:cubicBezTo>
                  <a:cubicBezTo>
                    <a:pt x="977" y="257"/>
                    <a:pt x="977" y="257"/>
                    <a:pt x="977" y="257"/>
                  </a:cubicBezTo>
                  <a:cubicBezTo>
                    <a:pt x="977" y="257"/>
                    <a:pt x="977" y="257"/>
                    <a:pt x="977" y="257"/>
                  </a:cubicBezTo>
                  <a:cubicBezTo>
                    <a:pt x="977" y="256"/>
                    <a:pt x="977" y="256"/>
                    <a:pt x="977" y="256"/>
                  </a:cubicBezTo>
                  <a:cubicBezTo>
                    <a:pt x="978" y="256"/>
                    <a:pt x="978" y="256"/>
                    <a:pt x="978" y="255"/>
                  </a:cubicBezTo>
                  <a:cubicBezTo>
                    <a:pt x="978" y="255"/>
                    <a:pt x="978" y="255"/>
                    <a:pt x="978" y="255"/>
                  </a:cubicBezTo>
                  <a:cubicBezTo>
                    <a:pt x="978" y="255"/>
                    <a:pt x="978" y="255"/>
                    <a:pt x="979" y="255"/>
                  </a:cubicBezTo>
                  <a:cubicBezTo>
                    <a:pt x="979" y="255"/>
                    <a:pt x="979" y="254"/>
                    <a:pt x="979" y="254"/>
                  </a:cubicBezTo>
                  <a:cubicBezTo>
                    <a:pt x="979" y="254"/>
                    <a:pt x="979" y="253"/>
                    <a:pt x="979" y="253"/>
                  </a:cubicBezTo>
                  <a:cubicBezTo>
                    <a:pt x="979" y="253"/>
                    <a:pt x="979" y="253"/>
                    <a:pt x="980" y="252"/>
                  </a:cubicBezTo>
                  <a:cubicBezTo>
                    <a:pt x="980" y="252"/>
                    <a:pt x="980" y="252"/>
                    <a:pt x="980" y="251"/>
                  </a:cubicBezTo>
                  <a:cubicBezTo>
                    <a:pt x="980" y="251"/>
                    <a:pt x="980" y="251"/>
                    <a:pt x="980" y="251"/>
                  </a:cubicBezTo>
                  <a:cubicBezTo>
                    <a:pt x="980" y="251"/>
                    <a:pt x="981" y="251"/>
                    <a:pt x="981" y="251"/>
                  </a:cubicBezTo>
                  <a:cubicBezTo>
                    <a:pt x="981" y="251"/>
                    <a:pt x="981" y="251"/>
                    <a:pt x="981" y="250"/>
                  </a:cubicBezTo>
                  <a:cubicBezTo>
                    <a:pt x="981" y="250"/>
                    <a:pt x="981" y="249"/>
                    <a:pt x="982" y="249"/>
                  </a:cubicBezTo>
                  <a:cubicBezTo>
                    <a:pt x="982" y="249"/>
                    <a:pt x="982" y="249"/>
                    <a:pt x="982" y="248"/>
                  </a:cubicBezTo>
                  <a:cubicBezTo>
                    <a:pt x="982" y="248"/>
                    <a:pt x="982" y="247"/>
                    <a:pt x="982" y="246"/>
                  </a:cubicBezTo>
                  <a:cubicBezTo>
                    <a:pt x="982" y="246"/>
                    <a:pt x="982" y="246"/>
                    <a:pt x="982" y="246"/>
                  </a:cubicBezTo>
                  <a:cubicBezTo>
                    <a:pt x="983" y="246"/>
                    <a:pt x="983" y="245"/>
                    <a:pt x="983" y="245"/>
                  </a:cubicBezTo>
                  <a:cubicBezTo>
                    <a:pt x="983" y="245"/>
                    <a:pt x="983" y="245"/>
                    <a:pt x="983" y="245"/>
                  </a:cubicBezTo>
                  <a:cubicBezTo>
                    <a:pt x="983" y="245"/>
                    <a:pt x="984" y="244"/>
                    <a:pt x="984" y="244"/>
                  </a:cubicBezTo>
                  <a:cubicBezTo>
                    <a:pt x="984" y="244"/>
                    <a:pt x="984" y="245"/>
                    <a:pt x="984" y="245"/>
                  </a:cubicBezTo>
                  <a:cubicBezTo>
                    <a:pt x="984" y="245"/>
                    <a:pt x="984" y="243"/>
                    <a:pt x="984" y="243"/>
                  </a:cubicBezTo>
                  <a:cubicBezTo>
                    <a:pt x="984" y="243"/>
                    <a:pt x="985" y="243"/>
                    <a:pt x="985" y="243"/>
                  </a:cubicBezTo>
                  <a:cubicBezTo>
                    <a:pt x="985" y="243"/>
                    <a:pt x="985" y="242"/>
                    <a:pt x="985" y="242"/>
                  </a:cubicBezTo>
                  <a:cubicBezTo>
                    <a:pt x="985" y="241"/>
                    <a:pt x="985" y="242"/>
                    <a:pt x="985" y="241"/>
                  </a:cubicBezTo>
                  <a:cubicBezTo>
                    <a:pt x="986" y="241"/>
                    <a:pt x="986" y="241"/>
                    <a:pt x="986" y="240"/>
                  </a:cubicBezTo>
                  <a:cubicBezTo>
                    <a:pt x="986" y="240"/>
                    <a:pt x="986" y="240"/>
                    <a:pt x="986" y="240"/>
                  </a:cubicBezTo>
                  <a:cubicBezTo>
                    <a:pt x="986" y="240"/>
                    <a:pt x="986" y="239"/>
                    <a:pt x="987" y="238"/>
                  </a:cubicBezTo>
                  <a:cubicBezTo>
                    <a:pt x="987" y="238"/>
                    <a:pt x="987" y="238"/>
                    <a:pt x="987" y="238"/>
                  </a:cubicBezTo>
                  <a:cubicBezTo>
                    <a:pt x="987" y="239"/>
                    <a:pt x="987" y="239"/>
                    <a:pt x="987" y="239"/>
                  </a:cubicBezTo>
                  <a:cubicBezTo>
                    <a:pt x="987" y="239"/>
                    <a:pt x="987" y="240"/>
                    <a:pt x="988" y="240"/>
                  </a:cubicBezTo>
                  <a:cubicBezTo>
                    <a:pt x="988" y="240"/>
                    <a:pt x="988" y="239"/>
                    <a:pt x="988" y="239"/>
                  </a:cubicBezTo>
                  <a:cubicBezTo>
                    <a:pt x="988" y="239"/>
                    <a:pt x="988" y="239"/>
                    <a:pt x="988" y="239"/>
                  </a:cubicBezTo>
                  <a:cubicBezTo>
                    <a:pt x="988" y="238"/>
                    <a:pt x="989" y="238"/>
                    <a:pt x="989" y="238"/>
                  </a:cubicBezTo>
                  <a:cubicBezTo>
                    <a:pt x="989" y="237"/>
                    <a:pt x="989" y="237"/>
                    <a:pt x="989" y="237"/>
                  </a:cubicBezTo>
                  <a:cubicBezTo>
                    <a:pt x="989" y="237"/>
                    <a:pt x="989" y="235"/>
                    <a:pt x="990" y="235"/>
                  </a:cubicBezTo>
                  <a:cubicBezTo>
                    <a:pt x="990" y="235"/>
                    <a:pt x="990" y="236"/>
                    <a:pt x="990" y="235"/>
                  </a:cubicBezTo>
                  <a:cubicBezTo>
                    <a:pt x="990" y="235"/>
                    <a:pt x="990" y="234"/>
                    <a:pt x="990" y="233"/>
                  </a:cubicBezTo>
                  <a:cubicBezTo>
                    <a:pt x="990" y="233"/>
                    <a:pt x="990" y="233"/>
                    <a:pt x="990" y="233"/>
                  </a:cubicBezTo>
                  <a:cubicBezTo>
                    <a:pt x="991" y="232"/>
                    <a:pt x="991" y="231"/>
                    <a:pt x="991" y="231"/>
                  </a:cubicBezTo>
                  <a:cubicBezTo>
                    <a:pt x="991" y="231"/>
                    <a:pt x="991" y="232"/>
                    <a:pt x="991" y="232"/>
                  </a:cubicBezTo>
                  <a:cubicBezTo>
                    <a:pt x="991" y="232"/>
                    <a:pt x="992" y="230"/>
                    <a:pt x="992" y="230"/>
                  </a:cubicBezTo>
                  <a:cubicBezTo>
                    <a:pt x="992" y="230"/>
                    <a:pt x="992" y="231"/>
                    <a:pt x="992" y="231"/>
                  </a:cubicBezTo>
                  <a:cubicBezTo>
                    <a:pt x="992" y="231"/>
                    <a:pt x="992" y="231"/>
                    <a:pt x="992" y="231"/>
                  </a:cubicBezTo>
                  <a:cubicBezTo>
                    <a:pt x="992" y="231"/>
                    <a:pt x="993" y="231"/>
                    <a:pt x="993" y="231"/>
                  </a:cubicBezTo>
                  <a:cubicBezTo>
                    <a:pt x="993" y="232"/>
                    <a:pt x="993" y="231"/>
                    <a:pt x="993" y="231"/>
                  </a:cubicBezTo>
                  <a:cubicBezTo>
                    <a:pt x="993" y="231"/>
                    <a:pt x="993" y="232"/>
                    <a:pt x="993" y="232"/>
                  </a:cubicBezTo>
                  <a:cubicBezTo>
                    <a:pt x="994" y="231"/>
                    <a:pt x="994" y="231"/>
                    <a:pt x="994" y="231"/>
                  </a:cubicBezTo>
                  <a:cubicBezTo>
                    <a:pt x="994" y="231"/>
                    <a:pt x="994" y="231"/>
                    <a:pt x="994" y="230"/>
                  </a:cubicBezTo>
                  <a:cubicBezTo>
                    <a:pt x="994" y="230"/>
                    <a:pt x="994" y="230"/>
                    <a:pt x="995" y="230"/>
                  </a:cubicBezTo>
                  <a:cubicBezTo>
                    <a:pt x="995" y="229"/>
                    <a:pt x="995" y="229"/>
                    <a:pt x="995" y="229"/>
                  </a:cubicBezTo>
                  <a:cubicBezTo>
                    <a:pt x="995" y="228"/>
                    <a:pt x="995" y="227"/>
                    <a:pt x="995" y="226"/>
                  </a:cubicBezTo>
                  <a:cubicBezTo>
                    <a:pt x="995" y="225"/>
                    <a:pt x="995" y="225"/>
                    <a:pt x="996" y="224"/>
                  </a:cubicBezTo>
                  <a:cubicBezTo>
                    <a:pt x="996" y="223"/>
                    <a:pt x="996" y="223"/>
                    <a:pt x="996" y="222"/>
                  </a:cubicBezTo>
                  <a:cubicBezTo>
                    <a:pt x="996" y="222"/>
                    <a:pt x="996" y="222"/>
                    <a:pt x="996" y="222"/>
                  </a:cubicBezTo>
                  <a:cubicBezTo>
                    <a:pt x="997" y="221"/>
                    <a:pt x="997" y="220"/>
                    <a:pt x="997" y="220"/>
                  </a:cubicBezTo>
                  <a:cubicBezTo>
                    <a:pt x="997" y="220"/>
                    <a:pt x="997" y="220"/>
                    <a:pt x="997" y="220"/>
                  </a:cubicBezTo>
                  <a:cubicBezTo>
                    <a:pt x="997" y="219"/>
                    <a:pt x="997" y="218"/>
                    <a:pt x="998" y="218"/>
                  </a:cubicBezTo>
                  <a:cubicBezTo>
                    <a:pt x="998" y="218"/>
                    <a:pt x="998" y="218"/>
                    <a:pt x="998" y="218"/>
                  </a:cubicBezTo>
                  <a:cubicBezTo>
                    <a:pt x="998" y="218"/>
                    <a:pt x="998" y="217"/>
                    <a:pt x="998" y="217"/>
                  </a:cubicBezTo>
                  <a:cubicBezTo>
                    <a:pt x="998" y="217"/>
                    <a:pt x="998" y="217"/>
                    <a:pt x="999" y="216"/>
                  </a:cubicBezTo>
                  <a:cubicBezTo>
                    <a:pt x="999" y="216"/>
                    <a:pt x="999" y="216"/>
                    <a:pt x="999" y="215"/>
                  </a:cubicBezTo>
                  <a:cubicBezTo>
                    <a:pt x="999" y="214"/>
                    <a:pt x="999" y="213"/>
                    <a:pt x="999" y="212"/>
                  </a:cubicBezTo>
                  <a:cubicBezTo>
                    <a:pt x="999" y="212"/>
                    <a:pt x="1000" y="212"/>
                    <a:pt x="1000" y="212"/>
                  </a:cubicBezTo>
                  <a:cubicBezTo>
                    <a:pt x="1000" y="212"/>
                    <a:pt x="1000" y="211"/>
                    <a:pt x="1000" y="211"/>
                  </a:cubicBezTo>
                  <a:cubicBezTo>
                    <a:pt x="1000" y="211"/>
                    <a:pt x="1000" y="212"/>
                    <a:pt x="1000" y="212"/>
                  </a:cubicBezTo>
                  <a:cubicBezTo>
                    <a:pt x="1000" y="213"/>
                    <a:pt x="1001" y="211"/>
                    <a:pt x="1001" y="211"/>
                  </a:cubicBezTo>
                  <a:cubicBezTo>
                    <a:pt x="1001" y="211"/>
                    <a:pt x="1001" y="212"/>
                    <a:pt x="1001" y="212"/>
                  </a:cubicBezTo>
                  <a:cubicBezTo>
                    <a:pt x="1001" y="212"/>
                    <a:pt x="1001" y="212"/>
                    <a:pt x="1001" y="211"/>
                  </a:cubicBezTo>
                  <a:cubicBezTo>
                    <a:pt x="1002" y="211"/>
                    <a:pt x="1002" y="212"/>
                    <a:pt x="1002" y="212"/>
                  </a:cubicBezTo>
                  <a:cubicBezTo>
                    <a:pt x="1002" y="211"/>
                    <a:pt x="1002" y="211"/>
                    <a:pt x="1002" y="210"/>
                  </a:cubicBezTo>
                  <a:cubicBezTo>
                    <a:pt x="1002" y="210"/>
                    <a:pt x="1003" y="210"/>
                    <a:pt x="1003" y="210"/>
                  </a:cubicBezTo>
                  <a:cubicBezTo>
                    <a:pt x="1003" y="210"/>
                    <a:pt x="1003" y="211"/>
                    <a:pt x="1003" y="211"/>
                  </a:cubicBezTo>
                  <a:cubicBezTo>
                    <a:pt x="1003" y="211"/>
                    <a:pt x="1003" y="211"/>
                    <a:pt x="1003" y="211"/>
                  </a:cubicBezTo>
                  <a:cubicBezTo>
                    <a:pt x="1003" y="211"/>
                    <a:pt x="1003" y="211"/>
                    <a:pt x="1004" y="211"/>
                  </a:cubicBezTo>
                  <a:cubicBezTo>
                    <a:pt x="1004" y="211"/>
                    <a:pt x="1004" y="210"/>
                    <a:pt x="1004" y="210"/>
                  </a:cubicBezTo>
                  <a:cubicBezTo>
                    <a:pt x="1004" y="210"/>
                    <a:pt x="1004" y="210"/>
                    <a:pt x="1004" y="210"/>
                  </a:cubicBezTo>
                  <a:cubicBezTo>
                    <a:pt x="1005" y="210"/>
                    <a:pt x="1005" y="209"/>
                    <a:pt x="1005" y="209"/>
                  </a:cubicBezTo>
                  <a:cubicBezTo>
                    <a:pt x="1005" y="209"/>
                    <a:pt x="1005" y="209"/>
                    <a:pt x="1005" y="209"/>
                  </a:cubicBezTo>
                  <a:cubicBezTo>
                    <a:pt x="1005" y="209"/>
                    <a:pt x="1005" y="208"/>
                    <a:pt x="1006" y="208"/>
                  </a:cubicBezTo>
                  <a:cubicBezTo>
                    <a:pt x="1006" y="208"/>
                    <a:pt x="1006" y="207"/>
                    <a:pt x="1006" y="207"/>
                  </a:cubicBezTo>
                  <a:cubicBezTo>
                    <a:pt x="1006" y="207"/>
                    <a:pt x="1006" y="207"/>
                    <a:pt x="1006" y="207"/>
                  </a:cubicBezTo>
                  <a:cubicBezTo>
                    <a:pt x="1006" y="207"/>
                    <a:pt x="1006" y="207"/>
                    <a:pt x="1007" y="207"/>
                  </a:cubicBezTo>
                  <a:cubicBezTo>
                    <a:pt x="1007" y="207"/>
                    <a:pt x="1007" y="207"/>
                    <a:pt x="1007" y="207"/>
                  </a:cubicBezTo>
                  <a:cubicBezTo>
                    <a:pt x="1007" y="206"/>
                    <a:pt x="1007" y="206"/>
                    <a:pt x="1007" y="206"/>
                  </a:cubicBezTo>
                  <a:cubicBezTo>
                    <a:pt x="1007" y="206"/>
                    <a:pt x="1008" y="207"/>
                    <a:pt x="1008" y="207"/>
                  </a:cubicBezTo>
                  <a:cubicBezTo>
                    <a:pt x="1008" y="207"/>
                    <a:pt x="1008" y="207"/>
                    <a:pt x="1008" y="207"/>
                  </a:cubicBezTo>
                  <a:cubicBezTo>
                    <a:pt x="1008" y="206"/>
                    <a:pt x="1008" y="206"/>
                    <a:pt x="1008" y="206"/>
                  </a:cubicBezTo>
                  <a:cubicBezTo>
                    <a:pt x="1008" y="206"/>
                    <a:pt x="1009" y="205"/>
                    <a:pt x="1009" y="205"/>
                  </a:cubicBezTo>
                  <a:cubicBezTo>
                    <a:pt x="1009" y="204"/>
                    <a:pt x="1009" y="204"/>
                    <a:pt x="1009" y="204"/>
                  </a:cubicBezTo>
                  <a:cubicBezTo>
                    <a:pt x="1009" y="203"/>
                    <a:pt x="1009" y="203"/>
                    <a:pt x="1009" y="203"/>
                  </a:cubicBezTo>
                  <a:cubicBezTo>
                    <a:pt x="1010" y="203"/>
                    <a:pt x="1010" y="204"/>
                    <a:pt x="1010" y="204"/>
                  </a:cubicBezTo>
                  <a:cubicBezTo>
                    <a:pt x="1010" y="204"/>
                    <a:pt x="1010" y="205"/>
                    <a:pt x="1010" y="205"/>
                  </a:cubicBezTo>
                  <a:cubicBezTo>
                    <a:pt x="1010" y="205"/>
                    <a:pt x="1011" y="204"/>
                    <a:pt x="1011" y="204"/>
                  </a:cubicBezTo>
                  <a:cubicBezTo>
                    <a:pt x="1011" y="204"/>
                    <a:pt x="1011" y="203"/>
                    <a:pt x="1011" y="203"/>
                  </a:cubicBezTo>
                  <a:cubicBezTo>
                    <a:pt x="1011" y="202"/>
                    <a:pt x="1011" y="203"/>
                    <a:pt x="1011" y="202"/>
                  </a:cubicBezTo>
                  <a:cubicBezTo>
                    <a:pt x="1011" y="202"/>
                    <a:pt x="1011" y="201"/>
                    <a:pt x="1012" y="201"/>
                  </a:cubicBezTo>
                  <a:cubicBezTo>
                    <a:pt x="1012" y="201"/>
                    <a:pt x="1012" y="201"/>
                    <a:pt x="1012" y="201"/>
                  </a:cubicBezTo>
                  <a:cubicBezTo>
                    <a:pt x="1012" y="201"/>
                    <a:pt x="1012" y="201"/>
                    <a:pt x="1012" y="202"/>
                  </a:cubicBezTo>
                  <a:cubicBezTo>
                    <a:pt x="1013" y="202"/>
                    <a:pt x="1013" y="203"/>
                    <a:pt x="1013" y="203"/>
                  </a:cubicBezTo>
                  <a:cubicBezTo>
                    <a:pt x="1013" y="203"/>
                    <a:pt x="1013" y="203"/>
                    <a:pt x="1013" y="203"/>
                  </a:cubicBezTo>
                  <a:cubicBezTo>
                    <a:pt x="1013" y="203"/>
                    <a:pt x="1013" y="203"/>
                    <a:pt x="1013" y="203"/>
                  </a:cubicBezTo>
                  <a:cubicBezTo>
                    <a:pt x="1013" y="203"/>
                    <a:pt x="1014" y="203"/>
                    <a:pt x="1014" y="203"/>
                  </a:cubicBezTo>
                  <a:cubicBezTo>
                    <a:pt x="1014" y="203"/>
                    <a:pt x="1014" y="202"/>
                    <a:pt x="1014" y="202"/>
                  </a:cubicBezTo>
                  <a:cubicBezTo>
                    <a:pt x="1014" y="203"/>
                    <a:pt x="1014" y="204"/>
                    <a:pt x="1015" y="204"/>
                  </a:cubicBezTo>
                  <a:cubicBezTo>
                    <a:pt x="1015" y="205"/>
                    <a:pt x="1015" y="204"/>
                    <a:pt x="1015" y="204"/>
                  </a:cubicBezTo>
                  <a:cubicBezTo>
                    <a:pt x="1015" y="204"/>
                    <a:pt x="1015" y="204"/>
                    <a:pt x="1015" y="204"/>
                  </a:cubicBezTo>
                  <a:cubicBezTo>
                    <a:pt x="1015" y="204"/>
                    <a:pt x="1016" y="204"/>
                    <a:pt x="1016" y="203"/>
                  </a:cubicBezTo>
                  <a:cubicBezTo>
                    <a:pt x="1016" y="203"/>
                    <a:pt x="1016" y="202"/>
                    <a:pt x="1016" y="202"/>
                  </a:cubicBezTo>
                  <a:cubicBezTo>
                    <a:pt x="1016" y="201"/>
                    <a:pt x="1016" y="201"/>
                    <a:pt x="1016" y="201"/>
                  </a:cubicBezTo>
                  <a:cubicBezTo>
                    <a:pt x="1016" y="201"/>
                    <a:pt x="1017" y="201"/>
                    <a:pt x="1017" y="201"/>
                  </a:cubicBezTo>
                  <a:cubicBezTo>
                    <a:pt x="1017" y="201"/>
                    <a:pt x="1017" y="201"/>
                    <a:pt x="1017" y="201"/>
                  </a:cubicBezTo>
                  <a:cubicBezTo>
                    <a:pt x="1017" y="201"/>
                    <a:pt x="1017" y="201"/>
                    <a:pt x="1017" y="201"/>
                  </a:cubicBezTo>
                  <a:cubicBezTo>
                    <a:pt x="1018" y="201"/>
                    <a:pt x="1018" y="201"/>
                    <a:pt x="1018" y="200"/>
                  </a:cubicBezTo>
                  <a:cubicBezTo>
                    <a:pt x="1018" y="200"/>
                    <a:pt x="1018" y="199"/>
                    <a:pt x="1018" y="198"/>
                  </a:cubicBezTo>
                  <a:cubicBezTo>
                    <a:pt x="1018" y="198"/>
                    <a:pt x="1019" y="198"/>
                    <a:pt x="1019" y="198"/>
                  </a:cubicBezTo>
                  <a:cubicBezTo>
                    <a:pt x="1019" y="197"/>
                    <a:pt x="1019" y="197"/>
                    <a:pt x="1019" y="197"/>
                  </a:cubicBezTo>
                  <a:cubicBezTo>
                    <a:pt x="1019" y="197"/>
                    <a:pt x="1019" y="197"/>
                    <a:pt x="1019" y="197"/>
                  </a:cubicBezTo>
                  <a:cubicBezTo>
                    <a:pt x="1019" y="197"/>
                    <a:pt x="1020" y="197"/>
                    <a:pt x="1020" y="196"/>
                  </a:cubicBezTo>
                  <a:cubicBezTo>
                    <a:pt x="1020" y="196"/>
                    <a:pt x="1020" y="196"/>
                    <a:pt x="1020" y="196"/>
                  </a:cubicBezTo>
                  <a:cubicBezTo>
                    <a:pt x="1020" y="196"/>
                    <a:pt x="1020" y="196"/>
                    <a:pt x="1020" y="196"/>
                  </a:cubicBezTo>
                  <a:cubicBezTo>
                    <a:pt x="1021" y="195"/>
                    <a:pt x="1021" y="195"/>
                    <a:pt x="1021" y="195"/>
                  </a:cubicBezTo>
                  <a:cubicBezTo>
                    <a:pt x="1021" y="195"/>
                    <a:pt x="1021" y="195"/>
                    <a:pt x="1021" y="194"/>
                  </a:cubicBezTo>
                  <a:cubicBezTo>
                    <a:pt x="1021" y="194"/>
                    <a:pt x="1021" y="194"/>
                    <a:pt x="1021" y="194"/>
                  </a:cubicBezTo>
                  <a:cubicBezTo>
                    <a:pt x="1021" y="193"/>
                    <a:pt x="1022" y="193"/>
                    <a:pt x="1022" y="193"/>
                  </a:cubicBezTo>
                  <a:cubicBezTo>
                    <a:pt x="1022" y="193"/>
                    <a:pt x="1022" y="192"/>
                    <a:pt x="1022" y="192"/>
                  </a:cubicBezTo>
                  <a:cubicBezTo>
                    <a:pt x="1022" y="192"/>
                    <a:pt x="1022" y="191"/>
                    <a:pt x="1023" y="191"/>
                  </a:cubicBezTo>
                  <a:cubicBezTo>
                    <a:pt x="1023" y="190"/>
                    <a:pt x="1023" y="191"/>
                    <a:pt x="1023" y="190"/>
                  </a:cubicBezTo>
                  <a:cubicBezTo>
                    <a:pt x="1023" y="190"/>
                    <a:pt x="1023" y="189"/>
                    <a:pt x="1023" y="189"/>
                  </a:cubicBezTo>
                  <a:cubicBezTo>
                    <a:pt x="1023" y="189"/>
                    <a:pt x="1024" y="189"/>
                    <a:pt x="1024" y="189"/>
                  </a:cubicBezTo>
                  <a:cubicBezTo>
                    <a:pt x="1024" y="189"/>
                    <a:pt x="1024" y="189"/>
                    <a:pt x="1024" y="189"/>
                  </a:cubicBezTo>
                  <a:cubicBezTo>
                    <a:pt x="1024" y="189"/>
                    <a:pt x="1024" y="189"/>
                    <a:pt x="1024" y="189"/>
                  </a:cubicBezTo>
                  <a:cubicBezTo>
                    <a:pt x="1024" y="190"/>
                    <a:pt x="1025" y="191"/>
                    <a:pt x="1025" y="191"/>
                  </a:cubicBezTo>
                  <a:cubicBezTo>
                    <a:pt x="1025" y="191"/>
                    <a:pt x="1025" y="190"/>
                    <a:pt x="1025" y="190"/>
                  </a:cubicBezTo>
                  <a:cubicBezTo>
                    <a:pt x="1025" y="190"/>
                    <a:pt x="1025" y="190"/>
                    <a:pt x="1026" y="190"/>
                  </a:cubicBezTo>
                  <a:cubicBezTo>
                    <a:pt x="1026" y="190"/>
                    <a:pt x="1026" y="190"/>
                    <a:pt x="1026" y="190"/>
                  </a:cubicBezTo>
                  <a:cubicBezTo>
                    <a:pt x="1026" y="190"/>
                    <a:pt x="1026" y="190"/>
                    <a:pt x="1026" y="190"/>
                  </a:cubicBezTo>
                  <a:cubicBezTo>
                    <a:pt x="1026" y="190"/>
                    <a:pt x="1027" y="189"/>
                    <a:pt x="1027" y="189"/>
                  </a:cubicBezTo>
                  <a:cubicBezTo>
                    <a:pt x="1027" y="189"/>
                    <a:pt x="1027" y="189"/>
                    <a:pt x="1027" y="189"/>
                  </a:cubicBezTo>
                  <a:cubicBezTo>
                    <a:pt x="1027" y="189"/>
                    <a:pt x="1027" y="188"/>
                    <a:pt x="1027" y="188"/>
                  </a:cubicBezTo>
                  <a:cubicBezTo>
                    <a:pt x="1027" y="188"/>
                    <a:pt x="1028" y="189"/>
                    <a:pt x="1028" y="189"/>
                  </a:cubicBezTo>
                  <a:cubicBezTo>
                    <a:pt x="1028" y="189"/>
                    <a:pt x="1028" y="188"/>
                    <a:pt x="1028" y="188"/>
                  </a:cubicBezTo>
                  <a:cubicBezTo>
                    <a:pt x="1028" y="188"/>
                    <a:pt x="1028" y="189"/>
                    <a:pt x="1028" y="189"/>
                  </a:cubicBezTo>
                  <a:cubicBezTo>
                    <a:pt x="1029" y="189"/>
                    <a:pt x="1029" y="187"/>
                    <a:pt x="1029" y="187"/>
                  </a:cubicBezTo>
                  <a:cubicBezTo>
                    <a:pt x="1029" y="187"/>
                    <a:pt x="1029" y="188"/>
                    <a:pt x="1029" y="188"/>
                  </a:cubicBezTo>
                  <a:cubicBezTo>
                    <a:pt x="1029" y="188"/>
                    <a:pt x="1029" y="187"/>
                    <a:pt x="1029" y="186"/>
                  </a:cubicBezTo>
                  <a:cubicBezTo>
                    <a:pt x="1030" y="186"/>
                    <a:pt x="1030" y="187"/>
                    <a:pt x="1030" y="187"/>
                  </a:cubicBezTo>
                  <a:cubicBezTo>
                    <a:pt x="1030" y="186"/>
                    <a:pt x="1030" y="185"/>
                    <a:pt x="1030" y="185"/>
                  </a:cubicBezTo>
                  <a:cubicBezTo>
                    <a:pt x="1030" y="184"/>
                    <a:pt x="1030" y="184"/>
                    <a:pt x="1031" y="183"/>
                  </a:cubicBezTo>
                  <a:cubicBezTo>
                    <a:pt x="1031" y="183"/>
                    <a:pt x="1031" y="182"/>
                    <a:pt x="1031" y="182"/>
                  </a:cubicBezTo>
                  <a:cubicBezTo>
                    <a:pt x="1031" y="181"/>
                    <a:pt x="1031" y="181"/>
                    <a:pt x="1031" y="181"/>
                  </a:cubicBezTo>
                  <a:cubicBezTo>
                    <a:pt x="1032" y="181"/>
                    <a:pt x="1032" y="180"/>
                    <a:pt x="1032" y="180"/>
                  </a:cubicBezTo>
                  <a:cubicBezTo>
                    <a:pt x="1032" y="180"/>
                    <a:pt x="1032" y="180"/>
                    <a:pt x="1032" y="180"/>
                  </a:cubicBezTo>
                  <a:cubicBezTo>
                    <a:pt x="1032" y="180"/>
                    <a:pt x="1032" y="180"/>
                    <a:pt x="1032" y="180"/>
                  </a:cubicBezTo>
                  <a:cubicBezTo>
                    <a:pt x="1032" y="180"/>
                    <a:pt x="1033" y="180"/>
                    <a:pt x="1033" y="180"/>
                  </a:cubicBezTo>
                  <a:cubicBezTo>
                    <a:pt x="1033" y="180"/>
                    <a:pt x="1033" y="180"/>
                    <a:pt x="1033" y="180"/>
                  </a:cubicBezTo>
                  <a:cubicBezTo>
                    <a:pt x="1033" y="180"/>
                    <a:pt x="1033" y="180"/>
                    <a:pt x="1034" y="180"/>
                  </a:cubicBezTo>
                  <a:cubicBezTo>
                    <a:pt x="1034" y="180"/>
                    <a:pt x="1034" y="179"/>
                    <a:pt x="1034" y="179"/>
                  </a:cubicBezTo>
                  <a:cubicBezTo>
                    <a:pt x="1034" y="179"/>
                    <a:pt x="1034" y="179"/>
                    <a:pt x="1034" y="178"/>
                  </a:cubicBezTo>
                  <a:cubicBezTo>
                    <a:pt x="1034" y="178"/>
                    <a:pt x="1035" y="178"/>
                    <a:pt x="1035" y="177"/>
                  </a:cubicBezTo>
                  <a:cubicBezTo>
                    <a:pt x="1035" y="177"/>
                    <a:pt x="1035" y="176"/>
                    <a:pt x="1035" y="176"/>
                  </a:cubicBezTo>
                  <a:cubicBezTo>
                    <a:pt x="1035" y="175"/>
                    <a:pt x="1035" y="174"/>
                    <a:pt x="1035" y="173"/>
                  </a:cubicBezTo>
                  <a:cubicBezTo>
                    <a:pt x="1035" y="173"/>
                    <a:pt x="1036" y="173"/>
                    <a:pt x="1036" y="173"/>
                  </a:cubicBezTo>
                  <a:cubicBezTo>
                    <a:pt x="1036" y="173"/>
                    <a:pt x="1036" y="172"/>
                    <a:pt x="1036" y="171"/>
                  </a:cubicBezTo>
                  <a:cubicBezTo>
                    <a:pt x="1036" y="171"/>
                    <a:pt x="1036" y="171"/>
                    <a:pt x="1036" y="171"/>
                  </a:cubicBezTo>
                  <a:cubicBezTo>
                    <a:pt x="1037" y="171"/>
                    <a:pt x="1037" y="170"/>
                    <a:pt x="1037" y="170"/>
                  </a:cubicBezTo>
                  <a:cubicBezTo>
                    <a:pt x="1037" y="170"/>
                    <a:pt x="1037" y="171"/>
                    <a:pt x="1037" y="171"/>
                  </a:cubicBezTo>
                  <a:cubicBezTo>
                    <a:pt x="1037" y="171"/>
                    <a:pt x="1037" y="170"/>
                    <a:pt x="1037" y="170"/>
                  </a:cubicBezTo>
                  <a:cubicBezTo>
                    <a:pt x="1038" y="170"/>
                    <a:pt x="1038" y="170"/>
                    <a:pt x="1038" y="170"/>
                  </a:cubicBezTo>
                  <a:cubicBezTo>
                    <a:pt x="1038" y="170"/>
                    <a:pt x="1038" y="170"/>
                    <a:pt x="1038" y="170"/>
                  </a:cubicBezTo>
                  <a:cubicBezTo>
                    <a:pt x="1038" y="169"/>
                    <a:pt x="1038" y="168"/>
                    <a:pt x="1039" y="168"/>
                  </a:cubicBezTo>
                  <a:cubicBezTo>
                    <a:pt x="1039" y="167"/>
                    <a:pt x="1039" y="166"/>
                    <a:pt x="1039" y="166"/>
                  </a:cubicBezTo>
                  <a:cubicBezTo>
                    <a:pt x="1039" y="165"/>
                    <a:pt x="1039" y="165"/>
                    <a:pt x="1039" y="164"/>
                  </a:cubicBezTo>
                  <a:cubicBezTo>
                    <a:pt x="1040" y="164"/>
                    <a:pt x="1040" y="163"/>
                    <a:pt x="1040" y="163"/>
                  </a:cubicBezTo>
                  <a:cubicBezTo>
                    <a:pt x="1040" y="162"/>
                    <a:pt x="1040" y="162"/>
                    <a:pt x="1040" y="162"/>
                  </a:cubicBezTo>
                  <a:cubicBezTo>
                    <a:pt x="1040" y="161"/>
                    <a:pt x="1040" y="161"/>
                    <a:pt x="1040" y="160"/>
                  </a:cubicBezTo>
                  <a:cubicBezTo>
                    <a:pt x="1040" y="160"/>
                    <a:pt x="1041" y="160"/>
                    <a:pt x="1041" y="160"/>
                  </a:cubicBezTo>
                  <a:cubicBezTo>
                    <a:pt x="1041" y="159"/>
                    <a:pt x="1041" y="159"/>
                    <a:pt x="1041" y="158"/>
                  </a:cubicBezTo>
                  <a:cubicBezTo>
                    <a:pt x="1041" y="158"/>
                    <a:pt x="1041" y="157"/>
                    <a:pt x="1042" y="157"/>
                  </a:cubicBezTo>
                  <a:cubicBezTo>
                    <a:pt x="1042" y="157"/>
                    <a:pt x="1042" y="157"/>
                    <a:pt x="1042" y="157"/>
                  </a:cubicBezTo>
                  <a:cubicBezTo>
                    <a:pt x="1042" y="158"/>
                    <a:pt x="1042" y="158"/>
                    <a:pt x="1042" y="158"/>
                  </a:cubicBezTo>
                  <a:cubicBezTo>
                    <a:pt x="1042" y="158"/>
                    <a:pt x="1042" y="157"/>
                    <a:pt x="1043" y="157"/>
                  </a:cubicBezTo>
                  <a:cubicBezTo>
                    <a:pt x="1043" y="157"/>
                    <a:pt x="1043" y="158"/>
                    <a:pt x="1043" y="157"/>
                  </a:cubicBezTo>
                  <a:cubicBezTo>
                    <a:pt x="1043" y="157"/>
                    <a:pt x="1043" y="155"/>
                    <a:pt x="1043" y="154"/>
                  </a:cubicBezTo>
                  <a:cubicBezTo>
                    <a:pt x="1043" y="154"/>
                    <a:pt x="1044" y="154"/>
                    <a:pt x="1044" y="153"/>
                  </a:cubicBezTo>
                  <a:cubicBezTo>
                    <a:pt x="1044" y="153"/>
                    <a:pt x="1044" y="153"/>
                    <a:pt x="1044" y="152"/>
                  </a:cubicBezTo>
                  <a:cubicBezTo>
                    <a:pt x="1044" y="152"/>
                    <a:pt x="1044" y="152"/>
                    <a:pt x="1044" y="152"/>
                  </a:cubicBezTo>
                  <a:cubicBezTo>
                    <a:pt x="1045" y="151"/>
                    <a:pt x="1045" y="151"/>
                    <a:pt x="1045" y="150"/>
                  </a:cubicBezTo>
                  <a:cubicBezTo>
                    <a:pt x="1045" y="150"/>
                    <a:pt x="1045" y="150"/>
                    <a:pt x="1045" y="150"/>
                  </a:cubicBezTo>
                  <a:cubicBezTo>
                    <a:pt x="1045" y="150"/>
                    <a:pt x="1045" y="149"/>
                    <a:pt x="1045" y="149"/>
                  </a:cubicBezTo>
                  <a:cubicBezTo>
                    <a:pt x="1046" y="148"/>
                    <a:pt x="1046" y="148"/>
                    <a:pt x="1046" y="147"/>
                  </a:cubicBezTo>
                  <a:cubicBezTo>
                    <a:pt x="1046" y="147"/>
                    <a:pt x="1046" y="146"/>
                    <a:pt x="1046" y="146"/>
                  </a:cubicBezTo>
                  <a:cubicBezTo>
                    <a:pt x="1046" y="145"/>
                    <a:pt x="1047" y="145"/>
                    <a:pt x="1047" y="145"/>
                  </a:cubicBezTo>
                  <a:cubicBezTo>
                    <a:pt x="1047" y="144"/>
                    <a:pt x="1047" y="144"/>
                    <a:pt x="1047" y="143"/>
                  </a:cubicBezTo>
                  <a:cubicBezTo>
                    <a:pt x="1047" y="143"/>
                    <a:pt x="1047" y="141"/>
                    <a:pt x="1047" y="141"/>
                  </a:cubicBezTo>
                  <a:cubicBezTo>
                    <a:pt x="1048" y="140"/>
                    <a:pt x="1048" y="140"/>
                    <a:pt x="1048" y="139"/>
                  </a:cubicBezTo>
                  <a:cubicBezTo>
                    <a:pt x="1048" y="139"/>
                    <a:pt x="1048" y="138"/>
                    <a:pt x="1048" y="138"/>
                  </a:cubicBezTo>
                  <a:cubicBezTo>
                    <a:pt x="1048" y="138"/>
                    <a:pt x="1048" y="138"/>
                    <a:pt x="1048" y="138"/>
                  </a:cubicBezTo>
                  <a:cubicBezTo>
                    <a:pt x="1049" y="138"/>
                    <a:pt x="1049" y="137"/>
                    <a:pt x="1049" y="137"/>
                  </a:cubicBezTo>
                  <a:cubicBezTo>
                    <a:pt x="1049" y="137"/>
                    <a:pt x="1049" y="138"/>
                    <a:pt x="1049" y="138"/>
                  </a:cubicBezTo>
                  <a:cubicBezTo>
                    <a:pt x="1049" y="138"/>
                    <a:pt x="1049" y="138"/>
                    <a:pt x="1050" y="138"/>
                  </a:cubicBezTo>
                  <a:cubicBezTo>
                    <a:pt x="1050" y="137"/>
                    <a:pt x="1050" y="137"/>
                    <a:pt x="1050" y="137"/>
                  </a:cubicBezTo>
                  <a:cubicBezTo>
                    <a:pt x="1050" y="137"/>
                    <a:pt x="1050" y="136"/>
                    <a:pt x="1050" y="136"/>
                  </a:cubicBezTo>
                  <a:cubicBezTo>
                    <a:pt x="1050" y="135"/>
                    <a:pt x="1050" y="135"/>
                    <a:pt x="1051" y="135"/>
                  </a:cubicBezTo>
                  <a:cubicBezTo>
                    <a:pt x="1051" y="135"/>
                    <a:pt x="1051" y="135"/>
                    <a:pt x="1051" y="135"/>
                  </a:cubicBezTo>
                  <a:cubicBezTo>
                    <a:pt x="1051" y="135"/>
                    <a:pt x="1051" y="134"/>
                    <a:pt x="1051" y="134"/>
                  </a:cubicBezTo>
                  <a:cubicBezTo>
                    <a:pt x="1051" y="133"/>
                    <a:pt x="1052" y="133"/>
                    <a:pt x="1052" y="133"/>
                  </a:cubicBezTo>
                  <a:cubicBezTo>
                    <a:pt x="1052" y="133"/>
                    <a:pt x="1052" y="132"/>
                    <a:pt x="1052" y="132"/>
                  </a:cubicBezTo>
                  <a:cubicBezTo>
                    <a:pt x="1052" y="132"/>
                    <a:pt x="1052" y="131"/>
                    <a:pt x="1053" y="130"/>
                  </a:cubicBezTo>
                  <a:cubicBezTo>
                    <a:pt x="1053" y="130"/>
                    <a:pt x="1053" y="130"/>
                    <a:pt x="1053" y="130"/>
                  </a:cubicBezTo>
                  <a:cubicBezTo>
                    <a:pt x="1053" y="130"/>
                    <a:pt x="1053" y="128"/>
                    <a:pt x="1053" y="128"/>
                  </a:cubicBezTo>
                  <a:cubicBezTo>
                    <a:pt x="1053" y="128"/>
                    <a:pt x="1053" y="128"/>
                    <a:pt x="1053" y="127"/>
                  </a:cubicBezTo>
                  <a:cubicBezTo>
                    <a:pt x="1054" y="126"/>
                    <a:pt x="1054" y="125"/>
                    <a:pt x="1054" y="125"/>
                  </a:cubicBezTo>
                  <a:cubicBezTo>
                    <a:pt x="1054" y="124"/>
                    <a:pt x="1054" y="124"/>
                    <a:pt x="1054" y="123"/>
                  </a:cubicBezTo>
                  <a:cubicBezTo>
                    <a:pt x="1054" y="123"/>
                    <a:pt x="1055" y="122"/>
                    <a:pt x="1055" y="121"/>
                  </a:cubicBezTo>
                  <a:cubicBezTo>
                    <a:pt x="1055" y="121"/>
                    <a:pt x="1055" y="120"/>
                    <a:pt x="1055" y="120"/>
                  </a:cubicBezTo>
                  <a:cubicBezTo>
                    <a:pt x="1055" y="119"/>
                    <a:pt x="1055" y="120"/>
                    <a:pt x="1055" y="119"/>
                  </a:cubicBezTo>
                  <a:cubicBezTo>
                    <a:pt x="1056" y="119"/>
                    <a:pt x="1056" y="117"/>
                    <a:pt x="1056" y="117"/>
                  </a:cubicBezTo>
                  <a:cubicBezTo>
                    <a:pt x="1056" y="117"/>
                    <a:pt x="1056" y="117"/>
                    <a:pt x="1056" y="117"/>
                  </a:cubicBezTo>
                  <a:cubicBezTo>
                    <a:pt x="1056" y="116"/>
                    <a:pt x="1056" y="115"/>
                    <a:pt x="1056" y="115"/>
                  </a:cubicBezTo>
                  <a:cubicBezTo>
                    <a:pt x="1057" y="114"/>
                    <a:pt x="1057" y="114"/>
                    <a:pt x="1057" y="113"/>
                  </a:cubicBezTo>
                  <a:cubicBezTo>
                    <a:pt x="1057" y="112"/>
                    <a:pt x="1057" y="110"/>
                    <a:pt x="1057" y="110"/>
                  </a:cubicBezTo>
                  <a:cubicBezTo>
                    <a:pt x="1057" y="109"/>
                    <a:pt x="1058" y="109"/>
                    <a:pt x="1058" y="109"/>
                  </a:cubicBezTo>
                  <a:cubicBezTo>
                    <a:pt x="1058" y="109"/>
                    <a:pt x="1058" y="107"/>
                    <a:pt x="1058" y="107"/>
                  </a:cubicBezTo>
                  <a:cubicBezTo>
                    <a:pt x="1058" y="107"/>
                    <a:pt x="1058" y="107"/>
                    <a:pt x="1058" y="107"/>
                  </a:cubicBezTo>
                  <a:cubicBezTo>
                    <a:pt x="1058" y="107"/>
                    <a:pt x="1058" y="105"/>
                    <a:pt x="1059" y="105"/>
                  </a:cubicBezTo>
                  <a:cubicBezTo>
                    <a:pt x="1059" y="105"/>
                    <a:pt x="1059" y="106"/>
                    <a:pt x="1059" y="106"/>
                  </a:cubicBezTo>
                  <a:cubicBezTo>
                    <a:pt x="1059" y="106"/>
                    <a:pt x="1059" y="106"/>
                    <a:pt x="1059" y="106"/>
                  </a:cubicBezTo>
                  <a:cubicBezTo>
                    <a:pt x="1059" y="106"/>
                    <a:pt x="1060" y="107"/>
                    <a:pt x="1060" y="107"/>
                  </a:cubicBezTo>
                  <a:cubicBezTo>
                    <a:pt x="1060" y="107"/>
                    <a:pt x="1060" y="106"/>
                    <a:pt x="1060" y="106"/>
                  </a:cubicBezTo>
                  <a:cubicBezTo>
                    <a:pt x="1060" y="105"/>
                    <a:pt x="1060" y="105"/>
                    <a:pt x="1061" y="105"/>
                  </a:cubicBezTo>
                  <a:cubicBezTo>
                    <a:pt x="1061" y="105"/>
                    <a:pt x="1061" y="106"/>
                    <a:pt x="1061" y="106"/>
                  </a:cubicBezTo>
                  <a:cubicBezTo>
                    <a:pt x="1061" y="106"/>
                    <a:pt x="1061" y="107"/>
                    <a:pt x="1061" y="106"/>
                  </a:cubicBezTo>
                  <a:cubicBezTo>
                    <a:pt x="1061" y="106"/>
                    <a:pt x="1061" y="106"/>
                    <a:pt x="1061" y="105"/>
                  </a:cubicBezTo>
                  <a:cubicBezTo>
                    <a:pt x="1062" y="105"/>
                    <a:pt x="1062" y="105"/>
                    <a:pt x="1062" y="105"/>
                  </a:cubicBezTo>
                  <a:cubicBezTo>
                    <a:pt x="1062" y="105"/>
                    <a:pt x="1062" y="104"/>
                    <a:pt x="1062" y="104"/>
                  </a:cubicBezTo>
                  <a:cubicBezTo>
                    <a:pt x="1062" y="104"/>
                    <a:pt x="1063" y="104"/>
                    <a:pt x="1063" y="103"/>
                  </a:cubicBezTo>
                  <a:cubicBezTo>
                    <a:pt x="1063" y="103"/>
                    <a:pt x="1063" y="101"/>
                    <a:pt x="1063" y="100"/>
                  </a:cubicBezTo>
                  <a:cubicBezTo>
                    <a:pt x="1063" y="100"/>
                    <a:pt x="1063" y="100"/>
                    <a:pt x="1063" y="100"/>
                  </a:cubicBezTo>
                  <a:cubicBezTo>
                    <a:pt x="1064" y="100"/>
                    <a:pt x="1064" y="98"/>
                    <a:pt x="1064" y="98"/>
                  </a:cubicBezTo>
                  <a:cubicBezTo>
                    <a:pt x="1064" y="98"/>
                    <a:pt x="1064" y="99"/>
                    <a:pt x="1064" y="99"/>
                  </a:cubicBezTo>
                  <a:cubicBezTo>
                    <a:pt x="1064" y="99"/>
                    <a:pt x="1064" y="99"/>
                    <a:pt x="1064" y="100"/>
                  </a:cubicBezTo>
                  <a:cubicBezTo>
                    <a:pt x="1065" y="100"/>
                    <a:pt x="1065" y="102"/>
                    <a:pt x="1065" y="102"/>
                  </a:cubicBezTo>
                  <a:cubicBezTo>
                    <a:pt x="1065" y="102"/>
                    <a:pt x="1065" y="101"/>
                    <a:pt x="1065" y="100"/>
                  </a:cubicBezTo>
                  <a:cubicBezTo>
                    <a:pt x="1065" y="100"/>
                    <a:pt x="1066" y="101"/>
                    <a:pt x="1066" y="100"/>
                  </a:cubicBezTo>
                  <a:cubicBezTo>
                    <a:pt x="1066" y="100"/>
                    <a:pt x="1066" y="100"/>
                    <a:pt x="1066" y="100"/>
                  </a:cubicBezTo>
                  <a:cubicBezTo>
                    <a:pt x="1066" y="100"/>
                    <a:pt x="1066" y="101"/>
                    <a:pt x="1066" y="101"/>
                  </a:cubicBezTo>
                  <a:cubicBezTo>
                    <a:pt x="1066" y="101"/>
                    <a:pt x="1066" y="101"/>
                    <a:pt x="1067" y="101"/>
                  </a:cubicBezTo>
                  <a:cubicBezTo>
                    <a:pt x="1067" y="100"/>
                    <a:pt x="1067" y="101"/>
                    <a:pt x="1067" y="100"/>
                  </a:cubicBezTo>
                  <a:cubicBezTo>
                    <a:pt x="1067" y="100"/>
                    <a:pt x="1067" y="100"/>
                    <a:pt x="1067" y="100"/>
                  </a:cubicBezTo>
                  <a:cubicBezTo>
                    <a:pt x="1067" y="100"/>
                    <a:pt x="1068" y="100"/>
                    <a:pt x="1068" y="100"/>
                  </a:cubicBezTo>
                  <a:cubicBezTo>
                    <a:pt x="1068" y="100"/>
                    <a:pt x="1068" y="100"/>
                    <a:pt x="1068" y="100"/>
                  </a:cubicBezTo>
                  <a:cubicBezTo>
                    <a:pt x="1068" y="100"/>
                    <a:pt x="1068" y="99"/>
                    <a:pt x="1069" y="99"/>
                  </a:cubicBezTo>
                  <a:cubicBezTo>
                    <a:pt x="1069" y="99"/>
                    <a:pt x="1069" y="100"/>
                    <a:pt x="1069" y="100"/>
                  </a:cubicBezTo>
                  <a:cubicBezTo>
                    <a:pt x="1069" y="100"/>
                    <a:pt x="1069" y="100"/>
                    <a:pt x="1069" y="100"/>
                  </a:cubicBezTo>
                  <a:cubicBezTo>
                    <a:pt x="1069" y="100"/>
                    <a:pt x="1069" y="100"/>
                    <a:pt x="106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00"/>
                    <a:pt x="1070" y="100"/>
                    <a:pt x="1070" y="99"/>
                  </a:cubicBezTo>
                  <a:cubicBezTo>
                    <a:pt x="1070" y="99"/>
                    <a:pt x="1071" y="98"/>
                    <a:pt x="1071" y="98"/>
                  </a:cubicBezTo>
                  <a:cubicBezTo>
                    <a:pt x="1071" y="98"/>
                    <a:pt x="1071" y="99"/>
                    <a:pt x="1071" y="100"/>
                  </a:cubicBezTo>
                  <a:cubicBezTo>
                    <a:pt x="1071" y="100"/>
                    <a:pt x="1071" y="100"/>
                    <a:pt x="1071" y="100"/>
                  </a:cubicBezTo>
                  <a:cubicBezTo>
                    <a:pt x="1071" y="101"/>
                    <a:pt x="1072" y="101"/>
                    <a:pt x="1072" y="101"/>
                  </a:cubicBezTo>
                  <a:cubicBezTo>
                    <a:pt x="1072" y="101"/>
                    <a:pt x="1072" y="101"/>
                    <a:pt x="1072" y="101"/>
                  </a:cubicBezTo>
                  <a:cubicBezTo>
                    <a:pt x="1072" y="101"/>
                    <a:pt x="1072" y="101"/>
                    <a:pt x="1072" y="100"/>
                  </a:cubicBezTo>
                  <a:cubicBezTo>
                    <a:pt x="1073" y="100"/>
                    <a:pt x="1073" y="100"/>
                    <a:pt x="1073" y="100"/>
                  </a:cubicBezTo>
                  <a:cubicBezTo>
                    <a:pt x="1073" y="100"/>
                    <a:pt x="1073" y="100"/>
                    <a:pt x="1073" y="100"/>
                  </a:cubicBezTo>
                  <a:cubicBezTo>
                    <a:pt x="1073" y="99"/>
                    <a:pt x="1073" y="99"/>
                    <a:pt x="1074" y="99"/>
                  </a:cubicBezTo>
                  <a:cubicBezTo>
                    <a:pt x="1074" y="99"/>
                    <a:pt x="1074" y="100"/>
                    <a:pt x="1074" y="100"/>
                  </a:cubicBezTo>
                  <a:cubicBezTo>
                    <a:pt x="1074" y="100"/>
                    <a:pt x="1074" y="99"/>
                    <a:pt x="1074" y="99"/>
                  </a:cubicBezTo>
                  <a:cubicBezTo>
                    <a:pt x="1074" y="99"/>
                    <a:pt x="1074" y="100"/>
                    <a:pt x="1075" y="100"/>
                  </a:cubicBezTo>
                  <a:cubicBezTo>
                    <a:pt x="1075" y="100"/>
                    <a:pt x="1075" y="98"/>
                    <a:pt x="1075" y="98"/>
                  </a:cubicBezTo>
                  <a:cubicBezTo>
                    <a:pt x="1075" y="98"/>
                    <a:pt x="1075" y="100"/>
                    <a:pt x="1075" y="100"/>
                  </a:cubicBezTo>
                  <a:cubicBezTo>
                    <a:pt x="1076" y="100"/>
                    <a:pt x="1076" y="98"/>
                    <a:pt x="1076" y="98"/>
                  </a:cubicBezTo>
                  <a:cubicBezTo>
                    <a:pt x="1076" y="98"/>
                    <a:pt x="1076" y="98"/>
                    <a:pt x="1076" y="98"/>
                  </a:cubicBezTo>
                  <a:cubicBezTo>
                    <a:pt x="1076" y="98"/>
                    <a:pt x="1076" y="96"/>
                    <a:pt x="1077" y="96"/>
                  </a:cubicBezTo>
                  <a:cubicBezTo>
                    <a:pt x="1077" y="96"/>
                    <a:pt x="1077" y="97"/>
                    <a:pt x="1077" y="97"/>
                  </a:cubicBezTo>
                  <a:cubicBezTo>
                    <a:pt x="1077" y="97"/>
                    <a:pt x="1077" y="96"/>
                    <a:pt x="1077" y="96"/>
                  </a:cubicBezTo>
                  <a:cubicBezTo>
                    <a:pt x="1077" y="96"/>
                    <a:pt x="1077" y="97"/>
                    <a:pt x="1078" y="97"/>
                  </a:cubicBezTo>
                  <a:cubicBezTo>
                    <a:pt x="1078" y="97"/>
                    <a:pt x="1078" y="97"/>
                    <a:pt x="1078" y="96"/>
                  </a:cubicBezTo>
                  <a:cubicBezTo>
                    <a:pt x="1078" y="96"/>
                    <a:pt x="1078" y="97"/>
                    <a:pt x="1078" y="97"/>
                  </a:cubicBezTo>
                  <a:cubicBezTo>
                    <a:pt x="1078" y="97"/>
                    <a:pt x="1079" y="97"/>
                    <a:pt x="1079" y="97"/>
                  </a:cubicBezTo>
                  <a:cubicBezTo>
                    <a:pt x="1079" y="97"/>
                    <a:pt x="1079" y="97"/>
                    <a:pt x="1079" y="97"/>
                  </a:cubicBezTo>
                  <a:cubicBezTo>
                    <a:pt x="1079" y="97"/>
                    <a:pt x="1079" y="97"/>
                    <a:pt x="1079" y="97"/>
                  </a:cubicBezTo>
                  <a:cubicBezTo>
                    <a:pt x="1079" y="97"/>
                    <a:pt x="1080" y="96"/>
                    <a:pt x="1080" y="96"/>
                  </a:cubicBezTo>
                  <a:cubicBezTo>
                    <a:pt x="1080" y="96"/>
                    <a:pt x="1080" y="96"/>
                    <a:pt x="1080" y="96"/>
                  </a:cubicBezTo>
                  <a:cubicBezTo>
                    <a:pt x="1080" y="96"/>
                    <a:pt x="1080" y="95"/>
                    <a:pt x="1080" y="95"/>
                  </a:cubicBezTo>
                  <a:cubicBezTo>
                    <a:pt x="1081" y="95"/>
                    <a:pt x="1081" y="95"/>
                    <a:pt x="1081" y="95"/>
                  </a:cubicBezTo>
                  <a:cubicBezTo>
                    <a:pt x="1081" y="95"/>
                    <a:pt x="1081" y="93"/>
                    <a:pt x="1081" y="93"/>
                  </a:cubicBezTo>
                  <a:cubicBezTo>
                    <a:pt x="1081" y="93"/>
                    <a:pt x="1082" y="94"/>
                    <a:pt x="1082" y="94"/>
                  </a:cubicBezTo>
                  <a:cubicBezTo>
                    <a:pt x="1082" y="94"/>
                    <a:pt x="1082" y="92"/>
                    <a:pt x="1082" y="92"/>
                  </a:cubicBezTo>
                  <a:cubicBezTo>
                    <a:pt x="1082" y="91"/>
                    <a:pt x="1082" y="93"/>
                    <a:pt x="1082" y="93"/>
                  </a:cubicBezTo>
                  <a:cubicBezTo>
                    <a:pt x="1082" y="93"/>
                    <a:pt x="1082" y="92"/>
                    <a:pt x="1083" y="92"/>
                  </a:cubicBezTo>
                  <a:cubicBezTo>
                    <a:pt x="1083" y="92"/>
                    <a:pt x="1083" y="92"/>
                    <a:pt x="1083" y="92"/>
                  </a:cubicBezTo>
                  <a:cubicBezTo>
                    <a:pt x="1083" y="92"/>
                    <a:pt x="1083" y="91"/>
                    <a:pt x="1083" y="91"/>
                  </a:cubicBezTo>
                  <a:cubicBezTo>
                    <a:pt x="1084" y="90"/>
                    <a:pt x="1084" y="91"/>
                    <a:pt x="1084" y="91"/>
                  </a:cubicBezTo>
                  <a:cubicBezTo>
                    <a:pt x="1084" y="91"/>
                    <a:pt x="1084" y="90"/>
                    <a:pt x="1084" y="90"/>
                  </a:cubicBezTo>
                  <a:cubicBezTo>
                    <a:pt x="1084" y="90"/>
                    <a:pt x="1084" y="90"/>
                    <a:pt x="1085" y="90"/>
                  </a:cubicBezTo>
                  <a:cubicBezTo>
                    <a:pt x="1085" y="90"/>
                    <a:pt x="1085" y="89"/>
                    <a:pt x="1085" y="89"/>
                  </a:cubicBezTo>
                  <a:cubicBezTo>
                    <a:pt x="1085" y="89"/>
                    <a:pt x="1085" y="88"/>
                    <a:pt x="1085" y="88"/>
                  </a:cubicBezTo>
                  <a:cubicBezTo>
                    <a:pt x="1085" y="88"/>
                    <a:pt x="1085" y="89"/>
                    <a:pt x="1086" y="89"/>
                  </a:cubicBezTo>
                  <a:cubicBezTo>
                    <a:pt x="1086" y="89"/>
                    <a:pt x="1086" y="89"/>
                    <a:pt x="1086" y="89"/>
                  </a:cubicBezTo>
                  <a:cubicBezTo>
                    <a:pt x="1086" y="88"/>
                    <a:pt x="1086" y="87"/>
                    <a:pt x="1086" y="87"/>
                  </a:cubicBezTo>
                  <a:cubicBezTo>
                    <a:pt x="1086" y="87"/>
                    <a:pt x="1087" y="87"/>
                    <a:pt x="1087" y="87"/>
                  </a:cubicBezTo>
                  <a:cubicBezTo>
                    <a:pt x="1087" y="87"/>
                    <a:pt x="1087" y="85"/>
                    <a:pt x="1087" y="85"/>
                  </a:cubicBezTo>
                  <a:cubicBezTo>
                    <a:pt x="1087" y="85"/>
                    <a:pt x="1087" y="86"/>
                    <a:pt x="1087" y="86"/>
                  </a:cubicBezTo>
                  <a:cubicBezTo>
                    <a:pt x="1087" y="86"/>
                    <a:pt x="1088" y="86"/>
                    <a:pt x="1088" y="86"/>
                  </a:cubicBezTo>
                  <a:cubicBezTo>
                    <a:pt x="1088" y="86"/>
                    <a:pt x="1088" y="86"/>
                    <a:pt x="1088" y="86"/>
                  </a:cubicBezTo>
                  <a:cubicBezTo>
                    <a:pt x="1088" y="86"/>
                    <a:pt x="1088" y="85"/>
                    <a:pt x="1088" y="85"/>
                  </a:cubicBezTo>
                  <a:cubicBezTo>
                    <a:pt x="1089" y="85"/>
                    <a:pt x="1089" y="84"/>
                    <a:pt x="1089" y="83"/>
                  </a:cubicBezTo>
                  <a:cubicBezTo>
                    <a:pt x="1089" y="82"/>
                    <a:pt x="1089" y="82"/>
                    <a:pt x="1089" y="82"/>
                  </a:cubicBezTo>
                  <a:cubicBezTo>
                    <a:pt x="1089" y="82"/>
                    <a:pt x="1090" y="82"/>
                    <a:pt x="1090" y="82"/>
                  </a:cubicBezTo>
                  <a:cubicBezTo>
                    <a:pt x="1090" y="82"/>
                    <a:pt x="1090" y="83"/>
                    <a:pt x="1090" y="83"/>
                  </a:cubicBezTo>
                  <a:cubicBezTo>
                    <a:pt x="1090" y="83"/>
                    <a:pt x="1090" y="83"/>
                    <a:pt x="1090" y="83"/>
                  </a:cubicBezTo>
                  <a:cubicBezTo>
                    <a:pt x="1090" y="83"/>
                    <a:pt x="1090" y="84"/>
                    <a:pt x="1091" y="84"/>
                  </a:cubicBezTo>
                  <a:cubicBezTo>
                    <a:pt x="1091" y="84"/>
                    <a:pt x="1091" y="83"/>
                    <a:pt x="1091" y="83"/>
                  </a:cubicBezTo>
                  <a:cubicBezTo>
                    <a:pt x="1091" y="83"/>
                    <a:pt x="1091" y="83"/>
                    <a:pt x="1091" y="83"/>
                  </a:cubicBezTo>
                  <a:cubicBezTo>
                    <a:pt x="1092" y="83"/>
                    <a:pt x="1092" y="82"/>
                    <a:pt x="1092" y="82"/>
                  </a:cubicBezTo>
                  <a:cubicBezTo>
                    <a:pt x="1092" y="82"/>
                    <a:pt x="1092" y="82"/>
                    <a:pt x="1092" y="82"/>
                  </a:cubicBezTo>
                  <a:cubicBezTo>
                    <a:pt x="1092" y="82"/>
                    <a:pt x="1092" y="80"/>
                    <a:pt x="1093" y="80"/>
                  </a:cubicBezTo>
                  <a:cubicBezTo>
                    <a:pt x="1093" y="80"/>
                    <a:pt x="1093" y="80"/>
                    <a:pt x="1093" y="80"/>
                  </a:cubicBezTo>
                  <a:cubicBezTo>
                    <a:pt x="1093" y="80"/>
                    <a:pt x="1093" y="78"/>
                    <a:pt x="1093" y="78"/>
                  </a:cubicBezTo>
                  <a:cubicBezTo>
                    <a:pt x="1093" y="77"/>
                    <a:pt x="1093" y="79"/>
                    <a:pt x="1094" y="79"/>
                  </a:cubicBezTo>
                  <a:cubicBezTo>
                    <a:pt x="1094" y="78"/>
                    <a:pt x="1094" y="77"/>
                    <a:pt x="1094" y="77"/>
                  </a:cubicBezTo>
                  <a:cubicBezTo>
                    <a:pt x="1094" y="76"/>
                    <a:pt x="1094" y="76"/>
                    <a:pt x="1094" y="76"/>
                  </a:cubicBezTo>
                  <a:cubicBezTo>
                    <a:pt x="1094" y="76"/>
                    <a:pt x="1095" y="75"/>
                    <a:pt x="1095" y="75"/>
                  </a:cubicBezTo>
                  <a:cubicBezTo>
                    <a:pt x="1095" y="75"/>
                    <a:pt x="1095" y="76"/>
                    <a:pt x="1095" y="75"/>
                  </a:cubicBezTo>
                  <a:cubicBezTo>
                    <a:pt x="1095" y="75"/>
                    <a:pt x="1095" y="74"/>
                    <a:pt x="1095" y="74"/>
                  </a:cubicBezTo>
                  <a:cubicBezTo>
                    <a:pt x="1095" y="74"/>
                    <a:pt x="1096" y="74"/>
                    <a:pt x="1096" y="74"/>
                  </a:cubicBezTo>
                  <a:cubicBezTo>
                    <a:pt x="1096" y="73"/>
                    <a:pt x="1096" y="70"/>
                    <a:pt x="1096" y="70"/>
                  </a:cubicBezTo>
                  <a:cubicBezTo>
                    <a:pt x="1096" y="70"/>
                    <a:pt x="1096" y="71"/>
                    <a:pt x="1096" y="70"/>
                  </a:cubicBezTo>
                  <a:cubicBezTo>
                    <a:pt x="1097" y="70"/>
                    <a:pt x="1097" y="67"/>
                    <a:pt x="1097" y="67"/>
                  </a:cubicBezTo>
                  <a:cubicBezTo>
                    <a:pt x="1097" y="66"/>
                    <a:pt x="1097" y="67"/>
                    <a:pt x="1097" y="67"/>
                  </a:cubicBezTo>
                  <a:cubicBezTo>
                    <a:pt x="1097" y="67"/>
                    <a:pt x="1098" y="64"/>
                    <a:pt x="1098" y="63"/>
                  </a:cubicBezTo>
                  <a:cubicBezTo>
                    <a:pt x="1098" y="63"/>
                    <a:pt x="1098" y="63"/>
                    <a:pt x="1098" y="63"/>
                  </a:cubicBezTo>
                  <a:cubicBezTo>
                    <a:pt x="1098" y="63"/>
                    <a:pt x="1098" y="61"/>
                    <a:pt x="1098" y="60"/>
                  </a:cubicBezTo>
                  <a:cubicBezTo>
                    <a:pt x="1098" y="60"/>
                    <a:pt x="1099" y="61"/>
                    <a:pt x="1099" y="61"/>
                  </a:cubicBezTo>
                  <a:cubicBezTo>
                    <a:pt x="1099" y="61"/>
                    <a:pt x="1099" y="59"/>
                    <a:pt x="1099" y="59"/>
                  </a:cubicBezTo>
                  <a:cubicBezTo>
                    <a:pt x="1099" y="59"/>
                    <a:pt x="1099" y="60"/>
                    <a:pt x="1099" y="59"/>
                  </a:cubicBezTo>
                  <a:cubicBezTo>
                    <a:pt x="1100" y="59"/>
                    <a:pt x="1100" y="58"/>
                    <a:pt x="1100" y="58"/>
                  </a:cubicBezTo>
                  <a:cubicBezTo>
                    <a:pt x="1100" y="58"/>
                    <a:pt x="1100" y="60"/>
                    <a:pt x="1100" y="60"/>
                  </a:cubicBezTo>
                  <a:cubicBezTo>
                    <a:pt x="1100" y="60"/>
                    <a:pt x="1100" y="59"/>
                    <a:pt x="1100" y="59"/>
                  </a:cubicBezTo>
                  <a:cubicBezTo>
                    <a:pt x="1101" y="60"/>
                    <a:pt x="1101" y="60"/>
                    <a:pt x="1101" y="60"/>
                  </a:cubicBezTo>
                  <a:cubicBezTo>
                    <a:pt x="1101" y="60"/>
                    <a:pt x="1101" y="59"/>
                    <a:pt x="1101" y="59"/>
                  </a:cubicBezTo>
                  <a:cubicBezTo>
                    <a:pt x="1101" y="58"/>
                    <a:pt x="1101" y="58"/>
                    <a:pt x="1102" y="58"/>
                  </a:cubicBezTo>
                  <a:cubicBezTo>
                    <a:pt x="1102" y="57"/>
                    <a:pt x="1102" y="56"/>
                    <a:pt x="1102" y="56"/>
                  </a:cubicBezTo>
                  <a:cubicBezTo>
                    <a:pt x="1102" y="56"/>
                    <a:pt x="1102" y="57"/>
                    <a:pt x="1102" y="57"/>
                  </a:cubicBezTo>
                  <a:cubicBezTo>
                    <a:pt x="1103" y="57"/>
                    <a:pt x="1103" y="55"/>
                    <a:pt x="1103" y="56"/>
                  </a:cubicBezTo>
                  <a:cubicBezTo>
                    <a:pt x="1103" y="56"/>
                    <a:pt x="1103" y="57"/>
                    <a:pt x="1103" y="57"/>
                  </a:cubicBezTo>
                  <a:cubicBezTo>
                    <a:pt x="1103" y="58"/>
                    <a:pt x="1103" y="57"/>
                    <a:pt x="1103" y="57"/>
                  </a:cubicBezTo>
                  <a:cubicBezTo>
                    <a:pt x="1103" y="57"/>
                    <a:pt x="1104" y="57"/>
                    <a:pt x="1104" y="58"/>
                  </a:cubicBezTo>
                  <a:cubicBezTo>
                    <a:pt x="1104" y="58"/>
                    <a:pt x="1104" y="58"/>
                    <a:pt x="1104" y="58"/>
                  </a:cubicBezTo>
                  <a:cubicBezTo>
                    <a:pt x="1104" y="58"/>
                    <a:pt x="1104" y="58"/>
                    <a:pt x="1105" y="58"/>
                  </a:cubicBezTo>
                  <a:cubicBezTo>
                    <a:pt x="1105" y="58"/>
                    <a:pt x="1105" y="58"/>
                    <a:pt x="1105" y="58"/>
                  </a:cubicBezTo>
                  <a:cubicBezTo>
                    <a:pt x="1105" y="58"/>
                    <a:pt x="1105" y="58"/>
                    <a:pt x="1105" y="58"/>
                  </a:cubicBezTo>
                  <a:cubicBezTo>
                    <a:pt x="1105" y="58"/>
                    <a:pt x="1106" y="57"/>
                    <a:pt x="1106" y="57"/>
                  </a:cubicBezTo>
                  <a:cubicBezTo>
                    <a:pt x="1106" y="56"/>
                    <a:pt x="1106" y="56"/>
                    <a:pt x="1106" y="56"/>
                  </a:cubicBezTo>
                  <a:cubicBezTo>
                    <a:pt x="1106" y="55"/>
                    <a:pt x="1106" y="55"/>
                    <a:pt x="1106" y="54"/>
                  </a:cubicBezTo>
                  <a:cubicBezTo>
                    <a:pt x="1106" y="54"/>
                    <a:pt x="1107" y="53"/>
                    <a:pt x="1107" y="53"/>
                  </a:cubicBezTo>
                  <a:cubicBezTo>
                    <a:pt x="1107" y="52"/>
                    <a:pt x="1107" y="52"/>
                    <a:pt x="1107" y="52"/>
                  </a:cubicBezTo>
                  <a:cubicBezTo>
                    <a:pt x="1107" y="51"/>
                    <a:pt x="1107" y="50"/>
                    <a:pt x="1107" y="50"/>
                  </a:cubicBezTo>
                  <a:cubicBezTo>
                    <a:pt x="1108" y="50"/>
                    <a:pt x="1108" y="50"/>
                    <a:pt x="1108" y="50"/>
                  </a:cubicBezTo>
                  <a:cubicBezTo>
                    <a:pt x="1108" y="49"/>
                    <a:pt x="1108" y="48"/>
                    <a:pt x="1108" y="48"/>
                  </a:cubicBezTo>
                  <a:cubicBezTo>
                    <a:pt x="1108" y="47"/>
                    <a:pt x="1108" y="47"/>
                    <a:pt x="1108" y="47"/>
                  </a:cubicBezTo>
                  <a:cubicBezTo>
                    <a:pt x="1109" y="46"/>
                    <a:pt x="1109" y="45"/>
                    <a:pt x="1109" y="44"/>
                  </a:cubicBezTo>
                  <a:cubicBezTo>
                    <a:pt x="1109" y="44"/>
                    <a:pt x="1109" y="45"/>
                    <a:pt x="1109" y="45"/>
                  </a:cubicBezTo>
                  <a:cubicBezTo>
                    <a:pt x="1109" y="45"/>
                    <a:pt x="1109" y="43"/>
                    <a:pt x="1110" y="42"/>
                  </a:cubicBezTo>
                  <a:cubicBezTo>
                    <a:pt x="1110" y="42"/>
                    <a:pt x="1110" y="42"/>
                    <a:pt x="1110" y="42"/>
                  </a:cubicBezTo>
                  <a:cubicBezTo>
                    <a:pt x="1110" y="41"/>
                    <a:pt x="1110" y="39"/>
                    <a:pt x="1110" y="38"/>
                  </a:cubicBezTo>
                  <a:cubicBezTo>
                    <a:pt x="1110" y="37"/>
                    <a:pt x="1111" y="37"/>
                    <a:pt x="1111" y="36"/>
                  </a:cubicBezTo>
                  <a:cubicBezTo>
                    <a:pt x="1111" y="35"/>
                    <a:pt x="1111" y="33"/>
                    <a:pt x="1111" y="32"/>
                  </a:cubicBezTo>
                  <a:cubicBezTo>
                    <a:pt x="1111" y="32"/>
                    <a:pt x="1111" y="32"/>
                    <a:pt x="1111" y="32"/>
                  </a:cubicBezTo>
                  <a:cubicBezTo>
                    <a:pt x="1111" y="31"/>
                    <a:pt x="1112" y="28"/>
                    <a:pt x="1112" y="27"/>
                  </a:cubicBezTo>
                  <a:cubicBezTo>
                    <a:pt x="1112" y="27"/>
                    <a:pt x="1112" y="27"/>
                    <a:pt x="1112" y="27"/>
                  </a:cubicBezTo>
                  <a:cubicBezTo>
                    <a:pt x="1112" y="27"/>
                    <a:pt x="1112" y="26"/>
                    <a:pt x="1113" y="26"/>
                  </a:cubicBezTo>
                  <a:cubicBezTo>
                    <a:pt x="1113" y="26"/>
                    <a:pt x="1113" y="27"/>
                    <a:pt x="1113" y="27"/>
                  </a:cubicBezTo>
                  <a:cubicBezTo>
                    <a:pt x="1113" y="27"/>
                    <a:pt x="1113" y="26"/>
                    <a:pt x="1113" y="25"/>
                  </a:cubicBezTo>
                  <a:cubicBezTo>
                    <a:pt x="1113" y="25"/>
                    <a:pt x="1114" y="25"/>
                    <a:pt x="1114" y="25"/>
                  </a:cubicBezTo>
                  <a:cubicBezTo>
                    <a:pt x="1114" y="24"/>
                    <a:pt x="1114" y="22"/>
                    <a:pt x="1114" y="21"/>
                  </a:cubicBezTo>
                  <a:cubicBezTo>
                    <a:pt x="1114" y="21"/>
                    <a:pt x="1114" y="21"/>
                    <a:pt x="1114" y="21"/>
                  </a:cubicBezTo>
                  <a:cubicBezTo>
                    <a:pt x="1114" y="20"/>
                    <a:pt x="1115" y="19"/>
                    <a:pt x="1115" y="18"/>
                  </a:cubicBezTo>
                  <a:cubicBezTo>
                    <a:pt x="1115" y="18"/>
                    <a:pt x="1115" y="19"/>
                    <a:pt x="1115" y="19"/>
                  </a:cubicBezTo>
                  <a:cubicBezTo>
                    <a:pt x="1115" y="19"/>
                    <a:pt x="1115" y="17"/>
                    <a:pt x="1115" y="17"/>
                  </a:cubicBezTo>
                  <a:cubicBezTo>
                    <a:pt x="1116" y="17"/>
                    <a:pt x="1116" y="18"/>
                    <a:pt x="1116" y="18"/>
                  </a:cubicBezTo>
                  <a:cubicBezTo>
                    <a:pt x="1116" y="18"/>
                    <a:pt x="1116" y="17"/>
                    <a:pt x="1116" y="17"/>
                  </a:cubicBezTo>
                  <a:cubicBezTo>
                    <a:pt x="1116" y="17"/>
                    <a:pt x="1116" y="17"/>
                    <a:pt x="1116" y="17"/>
                  </a:cubicBezTo>
                  <a:cubicBezTo>
                    <a:pt x="1117" y="17"/>
                    <a:pt x="1117" y="16"/>
                    <a:pt x="1117" y="16"/>
                  </a:cubicBezTo>
                  <a:cubicBezTo>
                    <a:pt x="1117" y="16"/>
                    <a:pt x="1117" y="16"/>
                    <a:pt x="1117" y="16"/>
                  </a:cubicBezTo>
                  <a:cubicBezTo>
                    <a:pt x="1117" y="15"/>
                    <a:pt x="1117" y="15"/>
                    <a:pt x="1118" y="15"/>
                  </a:cubicBezTo>
                  <a:cubicBezTo>
                    <a:pt x="1118" y="15"/>
                    <a:pt x="1118" y="15"/>
                    <a:pt x="1118" y="16"/>
                  </a:cubicBezTo>
                  <a:cubicBezTo>
                    <a:pt x="1118" y="16"/>
                    <a:pt x="1118" y="16"/>
                    <a:pt x="1118" y="16"/>
                  </a:cubicBezTo>
                  <a:cubicBezTo>
                    <a:pt x="1119" y="16"/>
                    <a:pt x="1119" y="17"/>
                    <a:pt x="1119" y="17"/>
                  </a:cubicBezTo>
                  <a:cubicBezTo>
                    <a:pt x="1119" y="17"/>
                    <a:pt x="1119" y="16"/>
                    <a:pt x="1119" y="16"/>
                  </a:cubicBezTo>
                  <a:cubicBezTo>
                    <a:pt x="1119" y="16"/>
                    <a:pt x="1119" y="16"/>
                    <a:pt x="1119" y="16"/>
                  </a:cubicBezTo>
                  <a:cubicBezTo>
                    <a:pt x="1119" y="17"/>
                    <a:pt x="1120" y="17"/>
                    <a:pt x="1120" y="17"/>
                  </a:cubicBezTo>
                  <a:cubicBezTo>
                    <a:pt x="1120" y="17"/>
                    <a:pt x="1120" y="16"/>
                    <a:pt x="1120" y="16"/>
                  </a:cubicBezTo>
                  <a:cubicBezTo>
                    <a:pt x="1120" y="16"/>
                    <a:pt x="1120" y="17"/>
                    <a:pt x="1121" y="17"/>
                  </a:cubicBezTo>
                  <a:cubicBezTo>
                    <a:pt x="1121" y="17"/>
                    <a:pt x="1121" y="16"/>
                    <a:pt x="1121" y="16"/>
                  </a:cubicBezTo>
                  <a:cubicBezTo>
                    <a:pt x="1121" y="15"/>
                    <a:pt x="1121" y="16"/>
                    <a:pt x="1121" y="16"/>
                  </a:cubicBezTo>
                  <a:cubicBezTo>
                    <a:pt x="1121" y="16"/>
                    <a:pt x="1122" y="15"/>
                    <a:pt x="1122" y="15"/>
                  </a:cubicBezTo>
                  <a:cubicBezTo>
                    <a:pt x="1122" y="15"/>
                    <a:pt x="1122" y="16"/>
                    <a:pt x="1122" y="16"/>
                  </a:cubicBezTo>
                  <a:cubicBezTo>
                    <a:pt x="1122" y="16"/>
                    <a:pt x="1122" y="17"/>
                    <a:pt x="1122" y="17"/>
                  </a:cubicBezTo>
                  <a:cubicBezTo>
                    <a:pt x="1122" y="16"/>
                    <a:pt x="1123" y="15"/>
                    <a:pt x="1123" y="15"/>
                  </a:cubicBezTo>
                  <a:cubicBezTo>
                    <a:pt x="1123" y="15"/>
                    <a:pt x="1123" y="15"/>
                    <a:pt x="1123" y="15"/>
                  </a:cubicBezTo>
                  <a:cubicBezTo>
                    <a:pt x="1123" y="15"/>
                    <a:pt x="1123" y="14"/>
                    <a:pt x="1123" y="13"/>
                  </a:cubicBezTo>
                  <a:cubicBezTo>
                    <a:pt x="1124" y="13"/>
                    <a:pt x="1124" y="14"/>
                    <a:pt x="1124" y="14"/>
                  </a:cubicBezTo>
                  <a:cubicBezTo>
                    <a:pt x="1124" y="14"/>
                    <a:pt x="1124" y="13"/>
                    <a:pt x="1124" y="13"/>
                  </a:cubicBezTo>
                  <a:cubicBezTo>
                    <a:pt x="1124" y="12"/>
                    <a:pt x="1124" y="13"/>
                    <a:pt x="1124" y="13"/>
                  </a:cubicBezTo>
                  <a:cubicBezTo>
                    <a:pt x="1125" y="13"/>
                    <a:pt x="1125" y="12"/>
                    <a:pt x="1125" y="12"/>
                  </a:cubicBezTo>
                  <a:cubicBezTo>
                    <a:pt x="1125" y="12"/>
                    <a:pt x="1125" y="13"/>
                    <a:pt x="1125" y="13"/>
                  </a:cubicBezTo>
                  <a:cubicBezTo>
                    <a:pt x="1125" y="13"/>
                    <a:pt x="1126" y="12"/>
                    <a:pt x="1126" y="12"/>
                  </a:cubicBezTo>
                  <a:cubicBezTo>
                    <a:pt x="1126" y="12"/>
                    <a:pt x="1126" y="11"/>
                    <a:pt x="1126" y="11"/>
                  </a:cubicBezTo>
                  <a:cubicBezTo>
                    <a:pt x="1126" y="11"/>
                    <a:pt x="1126" y="12"/>
                    <a:pt x="1126" y="12"/>
                  </a:cubicBezTo>
                  <a:cubicBezTo>
                    <a:pt x="1127" y="12"/>
                    <a:pt x="1127" y="11"/>
                    <a:pt x="1127" y="11"/>
                  </a:cubicBezTo>
                  <a:cubicBezTo>
                    <a:pt x="1127" y="11"/>
                    <a:pt x="1127" y="10"/>
                    <a:pt x="1127" y="10"/>
                  </a:cubicBezTo>
                  <a:cubicBezTo>
                    <a:pt x="1127" y="10"/>
                    <a:pt x="1127" y="10"/>
                    <a:pt x="1127" y="10"/>
                  </a:cubicBezTo>
                  <a:cubicBezTo>
                    <a:pt x="1127" y="10"/>
                    <a:pt x="1128" y="10"/>
                    <a:pt x="1128" y="10"/>
                  </a:cubicBezTo>
                  <a:cubicBezTo>
                    <a:pt x="1128" y="11"/>
                    <a:pt x="1128" y="12"/>
                    <a:pt x="1128" y="12"/>
                  </a:cubicBezTo>
                  <a:cubicBezTo>
                    <a:pt x="1128" y="12"/>
                    <a:pt x="1128" y="12"/>
                    <a:pt x="1129" y="12"/>
                  </a:cubicBezTo>
                  <a:cubicBezTo>
                    <a:pt x="1129" y="12"/>
                    <a:pt x="1129" y="13"/>
                    <a:pt x="1129" y="13"/>
                  </a:cubicBezTo>
                  <a:cubicBezTo>
                    <a:pt x="1129" y="14"/>
                    <a:pt x="1129" y="13"/>
                    <a:pt x="1129" y="13"/>
                  </a:cubicBezTo>
                  <a:cubicBezTo>
                    <a:pt x="1129" y="13"/>
                    <a:pt x="1129" y="13"/>
                    <a:pt x="1130" y="12"/>
                  </a:cubicBezTo>
                  <a:cubicBezTo>
                    <a:pt x="1130" y="12"/>
                    <a:pt x="1130" y="10"/>
                    <a:pt x="1130" y="10"/>
                  </a:cubicBezTo>
                  <a:cubicBezTo>
                    <a:pt x="1130" y="10"/>
                    <a:pt x="1130" y="11"/>
                    <a:pt x="1130" y="11"/>
                  </a:cubicBezTo>
                  <a:cubicBezTo>
                    <a:pt x="1130" y="10"/>
                    <a:pt x="1131" y="9"/>
                    <a:pt x="1131" y="8"/>
                  </a:cubicBezTo>
                  <a:cubicBezTo>
                    <a:pt x="1131" y="8"/>
                    <a:pt x="1131" y="9"/>
                    <a:pt x="1131" y="10"/>
                  </a:cubicBezTo>
                  <a:cubicBezTo>
                    <a:pt x="1131" y="10"/>
                    <a:pt x="1131" y="9"/>
                    <a:pt x="1132" y="9"/>
                  </a:cubicBezTo>
                  <a:cubicBezTo>
                    <a:pt x="1132" y="8"/>
                    <a:pt x="1132" y="8"/>
                    <a:pt x="1132" y="7"/>
                  </a:cubicBezTo>
                  <a:cubicBezTo>
                    <a:pt x="1132" y="7"/>
                    <a:pt x="1132" y="7"/>
                    <a:pt x="1132" y="6"/>
                  </a:cubicBezTo>
                  <a:cubicBezTo>
                    <a:pt x="1132" y="6"/>
                    <a:pt x="1132" y="6"/>
                    <a:pt x="1132" y="6"/>
                  </a:cubicBezTo>
                  <a:cubicBezTo>
                    <a:pt x="1133" y="6"/>
                    <a:pt x="1133" y="6"/>
                    <a:pt x="1133" y="6"/>
                  </a:cubicBezTo>
                  <a:cubicBezTo>
                    <a:pt x="1133" y="6"/>
                    <a:pt x="1133" y="6"/>
                    <a:pt x="1133" y="5"/>
                  </a:cubicBezTo>
                  <a:cubicBezTo>
                    <a:pt x="1133" y="5"/>
                    <a:pt x="1134" y="5"/>
                    <a:pt x="1134" y="4"/>
                  </a:cubicBezTo>
                  <a:cubicBezTo>
                    <a:pt x="1134" y="4"/>
                    <a:pt x="1134" y="2"/>
                    <a:pt x="1134" y="2"/>
                  </a:cubicBezTo>
                  <a:cubicBezTo>
                    <a:pt x="1134" y="2"/>
                    <a:pt x="1134" y="2"/>
                    <a:pt x="1134" y="2"/>
                  </a:cubicBezTo>
                  <a:cubicBezTo>
                    <a:pt x="1135" y="2"/>
                    <a:pt x="1135" y="2"/>
                    <a:pt x="1135" y="2"/>
                  </a:cubicBezTo>
                  <a:cubicBezTo>
                    <a:pt x="1135" y="2"/>
                    <a:pt x="1135" y="2"/>
                    <a:pt x="1135" y="2"/>
                  </a:cubicBezTo>
                  <a:cubicBezTo>
                    <a:pt x="1135" y="2"/>
                    <a:pt x="1135" y="2"/>
                    <a:pt x="1135" y="1"/>
                  </a:cubicBezTo>
                  <a:cubicBezTo>
                    <a:pt x="1136" y="1"/>
                    <a:pt x="1136" y="1"/>
                    <a:pt x="1136" y="1"/>
                  </a:cubicBezTo>
                  <a:cubicBezTo>
                    <a:pt x="1136" y="1"/>
                    <a:pt x="1136" y="1"/>
                    <a:pt x="1136" y="1"/>
                  </a:cubicBezTo>
                  <a:cubicBezTo>
                    <a:pt x="1136" y="1"/>
                    <a:pt x="1136" y="0"/>
                    <a:pt x="1137" y="0"/>
                  </a:cubicBezTo>
                  <a:cubicBezTo>
                    <a:pt x="1137" y="0"/>
                    <a:pt x="1137" y="1"/>
                    <a:pt x="1137" y="1"/>
                  </a:cubicBezTo>
                  <a:cubicBezTo>
                    <a:pt x="1137" y="1"/>
                    <a:pt x="1137" y="1"/>
                    <a:pt x="1137" y="1"/>
                  </a:cubicBezTo>
                  <a:cubicBezTo>
                    <a:pt x="1137" y="1"/>
                    <a:pt x="1137" y="2"/>
                    <a:pt x="1138" y="2"/>
                  </a:cubicBezTo>
                  <a:cubicBezTo>
                    <a:pt x="1138" y="3"/>
                    <a:pt x="1138" y="2"/>
                    <a:pt x="1138" y="2"/>
                  </a:cubicBezTo>
                  <a:cubicBezTo>
                    <a:pt x="1138" y="2"/>
                    <a:pt x="1138" y="3"/>
                    <a:pt x="1138" y="3"/>
                  </a:cubicBezTo>
                  <a:cubicBezTo>
                    <a:pt x="1138" y="3"/>
                    <a:pt x="1139" y="2"/>
                    <a:pt x="1139" y="2"/>
                  </a:cubicBezTo>
                  <a:cubicBezTo>
                    <a:pt x="1139" y="2"/>
                    <a:pt x="1139" y="3"/>
                    <a:pt x="1139" y="3"/>
                  </a:cubicBezTo>
                  <a:cubicBezTo>
                    <a:pt x="1139" y="3"/>
                    <a:pt x="1139" y="4"/>
                    <a:pt x="1140" y="4"/>
                  </a:cubicBezTo>
                  <a:cubicBezTo>
                    <a:pt x="1140" y="4"/>
                    <a:pt x="1140" y="3"/>
                    <a:pt x="1140" y="3"/>
                  </a:cubicBezTo>
                  <a:cubicBezTo>
                    <a:pt x="1140" y="3"/>
                    <a:pt x="1140" y="4"/>
                    <a:pt x="1140" y="4"/>
                  </a:cubicBezTo>
                  <a:cubicBezTo>
                    <a:pt x="1140" y="4"/>
                    <a:pt x="1140" y="3"/>
                    <a:pt x="1140" y="3"/>
                  </a:cubicBezTo>
                  <a:cubicBezTo>
                    <a:pt x="1141" y="3"/>
                    <a:pt x="1141" y="4"/>
                    <a:pt x="1141" y="4"/>
                  </a:cubicBezTo>
                  <a:cubicBezTo>
                    <a:pt x="1141" y="4"/>
                    <a:pt x="1141" y="3"/>
                    <a:pt x="1141" y="4"/>
                  </a:cubicBezTo>
                  <a:cubicBezTo>
                    <a:pt x="1141" y="4"/>
                    <a:pt x="1142" y="4"/>
                    <a:pt x="1142" y="4"/>
                  </a:cubicBezTo>
                  <a:cubicBezTo>
                    <a:pt x="1142" y="5"/>
                    <a:pt x="1142" y="4"/>
                    <a:pt x="1142" y="4"/>
                  </a:cubicBezTo>
                  <a:cubicBezTo>
                    <a:pt x="1142" y="5"/>
                    <a:pt x="1142" y="5"/>
                    <a:pt x="1142" y="5"/>
                  </a:cubicBezTo>
                  <a:cubicBezTo>
                    <a:pt x="1143" y="5"/>
                    <a:pt x="1143" y="5"/>
                    <a:pt x="1143" y="5"/>
                  </a:cubicBezTo>
                  <a:cubicBezTo>
                    <a:pt x="1143" y="5"/>
                    <a:pt x="1143" y="5"/>
                    <a:pt x="1143" y="5"/>
                  </a:cubicBezTo>
                  <a:cubicBezTo>
                    <a:pt x="1143" y="6"/>
                    <a:pt x="1143" y="7"/>
                    <a:pt x="1143" y="8"/>
                  </a:cubicBezTo>
                  <a:cubicBezTo>
                    <a:pt x="1144" y="9"/>
                    <a:pt x="1144" y="9"/>
                    <a:pt x="1144" y="9"/>
                  </a:cubicBezTo>
                  <a:cubicBezTo>
                    <a:pt x="1144" y="10"/>
                    <a:pt x="1144" y="10"/>
                    <a:pt x="1144" y="11"/>
                  </a:cubicBezTo>
                  <a:cubicBezTo>
                    <a:pt x="1144" y="11"/>
                    <a:pt x="1144" y="10"/>
                    <a:pt x="1145" y="10"/>
                  </a:cubicBezTo>
                  <a:cubicBezTo>
                    <a:pt x="1145" y="11"/>
                    <a:pt x="1145" y="12"/>
                    <a:pt x="1145" y="12"/>
                  </a:cubicBezTo>
                  <a:cubicBezTo>
                    <a:pt x="1145" y="12"/>
                    <a:pt x="1145" y="13"/>
                    <a:pt x="1145" y="13"/>
                  </a:cubicBezTo>
                  <a:cubicBezTo>
                    <a:pt x="1145" y="14"/>
                    <a:pt x="1145" y="15"/>
                    <a:pt x="1146" y="15"/>
                  </a:cubicBezTo>
                  <a:cubicBezTo>
                    <a:pt x="1146" y="15"/>
                    <a:pt x="1146" y="15"/>
                    <a:pt x="1146" y="15"/>
                  </a:cubicBezTo>
                  <a:cubicBezTo>
                    <a:pt x="1146" y="15"/>
                    <a:pt x="1146" y="16"/>
                    <a:pt x="1146" y="16"/>
                  </a:cubicBezTo>
                  <a:cubicBezTo>
                    <a:pt x="1146" y="16"/>
                    <a:pt x="1147" y="15"/>
                    <a:pt x="1147" y="15"/>
                  </a:cubicBezTo>
                  <a:cubicBezTo>
                    <a:pt x="1147" y="15"/>
                    <a:pt x="1147" y="15"/>
                    <a:pt x="1147" y="15"/>
                  </a:cubicBezTo>
                  <a:cubicBezTo>
                    <a:pt x="1147" y="15"/>
                    <a:pt x="1147" y="16"/>
                    <a:pt x="1148" y="16"/>
                  </a:cubicBezTo>
                  <a:cubicBezTo>
                    <a:pt x="1148" y="16"/>
                    <a:pt x="1148" y="15"/>
                    <a:pt x="1148" y="15"/>
                  </a:cubicBezTo>
                  <a:cubicBezTo>
                    <a:pt x="1148" y="15"/>
                    <a:pt x="1148" y="15"/>
                    <a:pt x="1148" y="15"/>
                  </a:cubicBezTo>
                  <a:cubicBezTo>
                    <a:pt x="1148" y="15"/>
                    <a:pt x="1148" y="15"/>
                    <a:pt x="1148" y="15"/>
                  </a:cubicBezTo>
                  <a:cubicBezTo>
                    <a:pt x="1149" y="15"/>
                    <a:pt x="1149" y="16"/>
                    <a:pt x="1149" y="16"/>
                  </a:cubicBezTo>
                  <a:cubicBezTo>
                    <a:pt x="1149" y="17"/>
                    <a:pt x="1149" y="16"/>
                    <a:pt x="1149" y="16"/>
                  </a:cubicBezTo>
                  <a:cubicBezTo>
                    <a:pt x="1149" y="16"/>
                    <a:pt x="1150" y="16"/>
                    <a:pt x="1150" y="16"/>
                  </a:cubicBezTo>
                  <a:cubicBezTo>
                    <a:pt x="1150" y="16"/>
                    <a:pt x="1150" y="15"/>
                    <a:pt x="1150" y="15"/>
                  </a:cubicBezTo>
                  <a:cubicBezTo>
                    <a:pt x="1150" y="15"/>
                    <a:pt x="1150" y="15"/>
                    <a:pt x="1150" y="15"/>
                  </a:cubicBezTo>
                  <a:cubicBezTo>
                    <a:pt x="1151" y="15"/>
                    <a:pt x="1151" y="16"/>
                    <a:pt x="1151" y="16"/>
                  </a:cubicBezTo>
                  <a:cubicBezTo>
                    <a:pt x="1151" y="16"/>
                    <a:pt x="1151" y="15"/>
                    <a:pt x="1151" y="15"/>
                  </a:cubicBezTo>
                  <a:cubicBezTo>
                    <a:pt x="1151" y="15"/>
                    <a:pt x="1151" y="16"/>
                    <a:pt x="1151" y="16"/>
                  </a:cubicBezTo>
                  <a:cubicBezTo>
                    <a:pt x="1152" y="16"/>
                    <a:pt x="1152" y="15"/>
                    <a:pt x="1152" y="15"/>
                  </a:cubicBezTo>
                  <a:cubicBezTo>
                    <a:pt x="1152" y="15"/>
                    <a:pt x="1152" y="16"/>
                    <a:pt x="1152" y="16"/>
                  </a:cubicBezTo>
                  <a:cubicBezTo>
                    <a:pt x="1152" y="16"/>
                    <a:pt x="1153" y="16"/>
                    <a:pt x="1153" y="15"/>
                  </a:cubicBezTo>
                  <a:cubicBezTo>
                    <a:pt x="1153" y="15"/>
                    <a:pt x="1153" y="15"/>
                    <a:pt x="1153" y="16"/>
                  </a:cubicBezTo>
                  <a:cubicBezTo>
                    <a:pt x="1153" y="16"/>
                    <a:pt x="1153" y="16"/>
                    <a:pt x="1153" y="17"/>
                  </a:cubicBezTo>
                  <a:cubicBezTo>
                    <a:pt x="1153" y="17"/>
                    <a:pt x="1153" y="17"/>
                    <a:pt x="1154" y="17"/>
                  </a:cubicBezTo>
                  <a:cubicBezTo>
                    <a:pt x="1154" y="17"/>
                    <a:pt x="1154" y="18"/>
                    <a:pt x="1154" y="18"/>
                  </a:cubicBezTo>
                  <a:cubicBezTo>
                    <a:pt x="1154" y="18"/>
                    <a:pt x="1154" y="17"/>
                    <a:pt x="1154" y="18"/>
                  </a:cubicBezTo>
                  <a:cubicBezTo>
                    <a:pt x="1155" y="18"/>
                    <a:pt x="1155" y="18"/>
                    <a:pt x="1155" y="18"/>
                  </a:cubicBezTo>
                  <a:cubicBezTo>
                    <a:pt x="1155" y="18"/>
                    <a:pt x="1155" y="18"/>
                    <a:pt x="1155" y="18"/>
                  </a:cubicBezTo>
                  <a:cubicBezTo>
                    <a:pt x="1155" y="18"/>
                    <a:pt x="1155" y="19"/>
                    <a:pt x="1156" y="20"/>
                  </a:cubicBezTo>
                  <a:cubicBezTo>
                    <a:pt x="1156" y="20"/>
                    <a:pt x="1156" y="20"/>
                    <a:pt x="1156" y="21"/>
                  </a:cubicBezTo>
                  <a:cubicBezTo>
                    <a:pt x="1156" y="21"/>
                    <a:pt x="1156" y="22"/>
                    <a:pt x="1156" y="22"/>
                  </a:cubicBezTo>
                  <a:cubicBezTo>
                    <a:pt x="1156" y="22"/>
                    <a:pt x="1156" y="22"/>
                    <a:pt x="1157" y="23"/>
                  </a:cubicBezTo>
                  <a:cubicBezTo>
                    <a:pt x="1157" y="23"/>
                    <a:pt x="1157" y="23"/>
                    <a:pt x="1157" y="23"/>
                  </a:cubicBezTo>
                  <a:cubicBezTo>
                    <a:pt x="1157" y="23"/>
                    <a:pt x="1157" y="23"/>
                    <a:pt x="1157" y="23"/>
                  </a:cubicBezTo>
                  <a:cubicBezTo>
                    <a:pt x="1157" y="23"/>
                    <a:pt x="1158" y="22"/>
                    <a:pt x="1158" y="23"/>
                  </a:cubicBezTo>
                  <a:cubicBezTo>
                    <a:pt x="1158" y="23"/>
                    <a:pt x="1158" y="24"/>
                    <a:pt x="1158" y="24"/>
                  </a:cubicBezTo>
                  <a:cubicBezTo>
                    <a:pt x="1158" y="24"/>
                    <a:pt x="1158" y="24"/>
                    <a:pt x="1158" y="24"/>
                  </a:cubicBezTo>
                  <a:cubicBezTo>
                    <a:pt x="1158" y="24"/>
                    <a:pt x="1159" y="23"/>
                    <a:pt x="1159" y="23"/>
                  </a:cubicBezTo>
                  <a:cubicBezTo>
                    <a:pt x="1159" y="23"/>
                    <a:pt x="1159" y="23"/>
                    <a:pt x="1159" y="23"/>
                  </a:cubicBezTo>
                  <a:cubicBezTo>
                    <a:pt x="1159" y="23"/>
                    <a:pt x="1159" y="23"/>
                    <a:pt x="1159" y="22"/>
                  </a:cubicBezTo>
                  <a:cubicBezTo>
                    <a:pt x="1160" y="22"/>
                    <a:pt x="1160" y="22"/>
                    <a:pt x="1160" y="22"/>
                  </a:cubicBezTo>
                  <a:cubicBezTo>
                    <a:pt x="1160" y="22"/>
                    <a:pt x="1160" y="23"/>
                    <a:pt x="1160" y="23"/>
                  </a:cubicBezTo>
                  <a:cubicBezTo>
                    <a:pt x="1160" y="23"/>
                    <a:pt x="1161" y="23"/>
                    <a:pt x="1161" y="23"/>
                  </a:cubicBezTo>
                  <a:cubicBezTo>
                    <a:pt x="1161" y="23"/>
                    <a:pt x="1161" y="23"/>
                    <a:pt x="1161" y="23"/>
                  </a:cubicBezTo>
                  <a:cubicBezTo>
                    <a:pt x="1161" y="24"/>
                    <a:pt x="1161" y="24"/>
                    <a:pt x="1161" y="24"/>
                  </a:cubicBezTo>
                  <a:cubicBezTo>
                    <a:pt x="1161" y="24"/>
                    <a:pt x="1161" y="24"/>
                    <a:pt x="1162" y="24"/>
                  </a:cubicBezTo>
                  <a:cubicBezTo>
                    <a:pt x="1162" y="24"/>
                    <a:pt x="1162" y="23"/>
                    <a:pt x="1162" y="23"/>
                  </a:cubicBezTo>
                  <a:cubicBezTo>
                    <a:pt x="1162" y="23"/>
                    <a:pt x="1162" y="23"/>
                    <a:pt x="1162" y="23"/>
                  </a:cubicBezTo>
                  <a:cubicBezTo>
                    <a:pt x="1163" y="23"/>
                    <a:pt x="1163" y="24"/>
                    <a:pt x="1163" y="24"/>
                  </a:cubicBezTo>
                  <a:cubicBezTo>
                    <a:pt x="1163" y="24"/>
                    <a:pt x="1163" y="24"/>
                    <a:pt x="1163" y="24"/>
                  </a:cubicBezTo>
                  <a:cubicBezTo>
                    <a:pt x="1163" y="24"/>
                    <a:pt x="1163" y="24"/>
                    <a:pt x="1164" y="25"/>
                  </a:cubicBezTo>
                  <a:cubicBezTo>
                    <a:pt x="1164" y="25"/>
                    <a:pt x="1164" y="25"/>
                    <a:pt x="1164" y="25"/>
                  </a:cubicBezTo>
                  <a:cubicBezTo>
                    <a:pt x="1164" y="25"/>
                    <a:pt x="1164" y="26"/>
                    <a:pt x="1164" y="26"/>
                  </a:cubicBezTo>
                  <a:cubicBezTo>
                    <a:pt x="1164" y="27"/>
                    <a:pt x="1164" y="26"/>
                    <a:pt x="1165" y="26"/>
                  </a:cubicBezTo>
                  <a:cubicBezTo>
                    <a:pt x="1165" y="27"/>
                    <a:pt x="1165" y="28"/>
                    <a:pt x="1165" y="28"/>
                  </a:cubicBezTo>
                  <a:cubicBezTo>
                    <a:pt x="1165" y="29"/>
                    <a:pt x="1165" y="29"/>
                    <a:pt x="1165" y="29"/>
                  </a:cubicBezTo>
                  <a:cubicBezTo>
                    <a:pt x="1165" y="29"/>
                    <a:pt x="1166" y="30"/>
                    <a:pt x="1166" y="31"/>
                  </a:cubicBezTo>
                  <a:cubicBezTo>
                    <a:pt x="1166" y="31"/>
                    <a:pt x="1166" y="31"/>
                    <a:pt x="1166" y="31"/>
                  </a:cubicBezTo>
                  <a:cubicBezTo>
                    <a:pt x="1166" y="31"/>
                    <a:pt x="1166" y="32"/>
                    <a:pt x="1166" y="32"/>
                  </a:cubicBezTo>
                  <a:cubicBezTo>
                    <a:pt x="1166" y="32"/>
                    <a:pt x="1167" y="32"/>
                    <a:pt x="1167" y="33"/>
                  </a:cubicBezTo>
                  <a:cubicBezTo>
                    <a:pt x="1167" y="33"/>
                    <a:pt x="1167" y="34"/>
                    <a:pt x="1167" y="35"/>
                  </a:cubicBezTo>
                  <a:cubicBezTo>
                    <a:pt x="1167" y="35"/>
                    <a:pt x="1167" y="36"/>
                    <a:pt x="1167" y="37"/>
                  </a:cubicBezTo>
                  <a:cubicBezTo>
                    <a:pt x="1168" y="37"/>
                    <a:pt x="1168" y="37"/>
                    <a:pt x="1168" y="38"/>
                  </a:cubicBezTo>
                  <a:cubicBezTo>
                    <a:pt x="1168" y="38"/>
                    <a:pt x="1168" y="39"/>
                    <a:pt x="1168" y="40"/>
                  </a:cubicBezTo>
                  <a:cubicBezTo>
                    <a:pt x="1168" y="41"/>
                    <a:pt x="1169" y="41"/>
                    <a:pt x="1169" y="42"/>
                  </a:cubicBezTo>
                  <a:cubicBezTo>
                    <a:pt x="1169" y="42"/>
                    <a:pt x="1169" y="42"/>
                    <a:pt x="1169" y="42"/>
                  </a:cubicBezTo>
                  <a:cubicBezTo>
                    <a:pt x="1169" y="42"/>
                    <a:pt x="1169" y="43"/>
                    <a:pt x="1169" y="43"/>
                  </a:cubicBezTo>
                  <a:cubicBezTo>
                    <a:pt x="1169" y="43"/>
                    <a:pt x="1170" y="43"/>
                    <a:pt x="1170" y="43"/>
                  </a:cubicBezTo>
                  <a:cubicBezTo>
                    <a:pt x="1170" y="43"/>
                    <a:pt x="1170" y="44"/>
                    <a:pt x="1170" y="44"/>
                  </a:cubicBezTo>
                  <a:cubicBezTo>
                    <a:pt x="1170" y="44"/>
                    <a:pt x="1170" y="45"/>
                    <a:pt x="1170" y="45"/>
                  </a:cubicBezTo>
                  <a:cubicBezTo>
                    <a:pt x="1171" y="45"/>
                    <a:pt x="1171" y="46"/>
                    <a:pt x="1171" y="46"/>
                  </a:cubicBezTo>
                  <a:cubicBezTo>
                    <a:pt x="1171" y="46"/>
                    <a:pt x="1171" y="46"/>
                    <a:pt x="1171" y="47"/>
                  </a:cubicBezTo>
                  <a:cubicBezTo>
                    <a:pt x="1171" y="47"/>
                    <a:pt x="1171" y="47"/>
                    <a:pt x="1172" y="47"/>
                  </a:cubicBezTo>
                  <a:cubicBezTo>
                    <a:pt x="1172" y="47"/>
                    <a:pt x="1172" y="47"/>
                    <a:pt x="1172" y="47"/>
                  </a:cubicBezTo>
                  <a:cubicBezTo>
                    <a:pt x="1172" y="47"/>
                    <a:pt x="1172" y="47"/>
                    <a:pt x="1172" y="47"/>
                  </a:cubicBezTo>
                  <a:cubicBezTo>
                    <a:pt x="1172" y="47"/>
                    <a:pt x="1172" y="48"/>
                    <a:pt x="1173" y="47"/>
                  </a:cubicBezTo>
                  <a:cubicBezTo>
                    <a:pt x="1173" y="47"/>
                    <a:pt x="1173" y="47"/>
                    <a:pt x="1173" y="47"/>
                  </a:cubicBezTo>
                  <a:cubicBezTo>
                    <a:pt x="1173" y="47"/>
                    <a:pt x="1173" y="46"/>
                    <a:pt x="1173" y="46"/>
                  </a:cubicBezTo>
                  <a:cubicBezTo>
                    <a:pt x="1173" y="46"/>
                    <a:pt x="1174" y="47"/>
                    <a:pt x="1174" y="47"/>
                  </a:cubicBezTo>
                  <a:cubicBezTo>
                    <a:pt x="1174" y="47"/>
                    <a:pt x="1174" y="46"/>
                    <a:pt x="1174" y="46"/>
                  </a:cubicBezTo>
                  <a:cubicBezTo>
                    <a:pt x="1174" y="46"/>
                    <a:pt x="1174" y="45"/>
                    <a:pt x="1174" y="45"/>
                  </a:cubicBezTo>
                  <a:cubicBezTo>
                    <a:pt x="1174" y="45"/>
                    <a:pt x="1175" y="45"/>
                    <a:pt x="1175" y="46"/>
                  </a:cubicBezTo>
                  <a:cubicBezTo>
                    <a:pt x="1175" y="46"/>
                    <a:pt x="1175" y="46"/>
                    <a:pt x="1175" y="46"/>
                  </a:cubicBezTo>
                  <a:cubicBezTo>
                    <a:pt x="1175" y="46"/>
                    <a:pt x="1175" y="46"/>
                    <a:pt x="1175" y="46"/>
                  </a:cubicBezTo>
                  <a:cubicBezTo>
                    <a:pt x="1176" y="46"/>
                    <a:pt x="1176" y="46"/>
                    <a:pt x="1176" y="46"/>
                  </a:cubicBezTo>
                  <a:cubicBezTo>
                    <a:pt x="1176" y="46"/>
                    <a:pt x="1176" y="46"/>
                    <a:pt x="1176" y="46"/>
                  </a:cubicBezTo>
                  <a:cubicBezTo>
                    <a:pt x="1176" y="46"/>
                    <a:pt x="1177" y="45"/>
                    <a:pt x="1177" y="45"/>
                  </a:cubicBezTo>
                  <a:cubicBezTo>
                    <a:pt x="1177" y="45"/>
                    <a:pt x="1177" y="44"/>
                    <a:pt x="1177" y="44"/>
                  </a:cubicBezTo>
                  <a:cubicBezTo>
                    <a:pt x="1177" y="44"/>
                    <a:pt x="1177" y="44"/>
                    <a:pt x="1177" y="44"/>
                  </a:cubicBezTo>
                  <a:cubicBezTo>
                    <a:pt x="1177" y="44"/>
                    <a:pt x="1178" y="44"/>
                    <a:pt x="1178" y="44"/>
                  </a:cubicBezTo>
                  <a:cubicBezTo>
                    <a:pt x="1178" y="44"/>
                    <a:pt x="1178" y="43"/>
                    <a:pt x="1178" y="43"/>
                  </a:cubicBezTo>
                  <a:cubicBezTo>
                    <a:pt x="1178" y="43"/>
                    <a:pt x="1178" y="43"/>
                    <a:pt x="1178" y="43"/>
                  </a:cubicBezTo>
                  <a:cubicBezTo>
                    <a:pt x="1179" y="43"/>
                    <a:pt x="1179" y="42"/>
                    <a:pt x="1179" y="42"/>
                  </a:cubicBezTo>
                  <a:cubicBezTo>
                    <a:pt x="1179" y="42"/>
                    <a:pt x="1179" y="42"/>
                    <a:pt x="1179" y="42"/>
                  </a:cubicBezTo>
                  <a:cubicBezTo>
                    <a:pt x="1179" y="42"/>
                    <a:pt x="1179" y="42"/>
                    <a:pt x="1180" y="43"/>
                  </a:cubicBezTo>
                  <a:cubicBezTo>
                    <a:pt x="1180" y="43"/>
                    <a:pt x="1180" y="43"/>
                    <a:pt x="1180" y="43"/>
                  </a:cubicBezTo>
                  <a:cubicBezTo>
                    <a:pt x="1180" y="43"/>
                    <a:pt x="1180" y="43"/>
                    <a:pt x="1180" y="43"/>
                  </a:cubicBezTo>
                  <a:cubicBezTo>
                    <a:pt x="1180" y="44"/>
                    <a:pt x="1180" y="44"/>
                    <a:pt x="1181" y="45"/>
                  </a:cubicBezTo>
                  <a:cubicBezTo>
                    <a:pt x="1181" y="45"/>
                    <a:pt x="1181" y="45"/>
                    <a:pt x="1181" y="45"/>
                  </a:cubicBezTo>
                  <a:cubicBezTo>
                    <a:pt x="1181" y="45"/>
                    <a:pt x="1181" y="46"/>
                    <a:pt x="1181" y="46"/>
                  </a:cubicBezTo>
                  <a:cubicBezTo>
                    <a:pt x="1181" y="46"/>
                    <a:pt x="1182" y="46"/>
                    <a:pt x="1182" y="47"/>
                  </a:cubicBezTo>
                  <a:cubicBezTo>
                    <a:pt x="1182" y="47"/>
                    <a:pt x="1182" y="48"/>
                    <a:pt x="1182" y="49"/>
                  </a:cubicBezTo>
                  <a:cubicBezTo>
                    <a:pt x="1182" y="49"/>
                    <a:pt x="1182" y="49"/>
                    <a:pt x="1182" y="49"/>
                  </a:cubicBezTo>
                  <a:cubicBezTo>
                    <a:pt x="1182" y="49"/>
                    <a:pt x="1183" y="50"/>
                    <a:pt x="1183" y="50"/>
                  </a:cubicBezTo>
                  <a:cubicBezTo>
                    <a:pt x="1183" y="50"/>
                    <a:pt x="1183" y="50"/>
                    <a:pt x="1183" y="50"/>
                  </a:cubicBezTo>
                  <a:cubicBezTo>
                    <a:pt x="1183" y="50"/>
                    <a:pt x="1183" y="50"/>
                    <a:pt x="1184" y="51"/>
                  </a:cubicBezTo>
                  <a:cubicBezTo>
                    <a:pt x="1184" y="51"/>
                    <a:pt x="1184" y="51"/>
                    <a:pt x="1184" y="51"/>
                  </a:cubicBezTo>
                  <a:cubicBezTo>
                    <a:pt x="1184" y="52"/>
                    <a:pt x="1184" y="52"/>
                    <a:pt x="1184" y="52"/>
                  </a:cubicBezTo>
                  <a:cubicBezTo>
                    <a:pt x="1184" y="53"/>
                    <a:pt x="1185" y="53"/>
                    <a:pt x="1185" y="53"/>
                  </a:cubicBezTo>
                  <a:cubicBezTo>
                    <a:pt x="1185" y="53"/>
                    <a:pt x="1185" y="53"/>
                    <a:pt x="1185" y="53"/>
                  </a:cubicBezTo>
                  <a:cubicBezTo>
                    <a:pt x="1185" y="54"/>
                    <a:pt x="1185" y="55"/>
                    <a:pt x="1185" y="55"/>
                  </a:cubicBezTo>
                  <a:cubicBezTo>
                    <a:pt x="1185" y="56"/>
                    <a:pt x="1186" y="56"/>
                    <a:pt x="1186" y="56"/>
                  </a:cubicBezTo>
                  <a:cubicBezTo>
                    <a:pt x="1186" y="56"/>
                    <a:pt x="1186" y="57"/>
                    <a:pt x="1186" y="57"/>
                  </a:cubicBezTo>
                  <a:cubicBezTo>
                    <a:pt x="1186" y="58"/>
                    <a:pt x="1186" y="58"/>
                    <a:pt x="1186" y="58"/>
                  </a:cubicBezTo>
                  <a:cubicBezTo>
                    <a:pt x="1187" y="59"/>
                    <a:pt x="1187" y="60"/>
                    <a:pt x="1187" y="61"/>
                  </a:cubicBezTo>
                  <a:cubicBezTo>
                    <a:pt x="1187" y="61"/>
                    <a:pt x="1187" y="62"/>
                    <a:pt x="1187" y="62"/>
                  </a:cubicBezTo>
                  <a:cubicBezTo>
                    <a:pt x="1187" y="62"/>
                    <a:pt x="1187" y="62"/>
                    <a:pt x="1187" y="63"/>
                  </a:cubicBezTo>
                  <a:cubicBezTo>
                    <a:pt x="1188" y="63"/>
                    <a:pt x="1188" y="63"/>
                    <a:pt x="1188" y="64"/>
                  </a:cubicBezTo>
                  <a:cubicBezTo>
                    <a:pt x="1188" y="64"/>
                    <a:pt x="1188" y="64"/>
                    <a:pt x="1188" y="64"/>
                  </a:cubicBezTo>
                  <a:cubicBezTo>
                    <a:pt x="1188" y="64"/>
                    <a:pt x="1188" y="65"/>
                    <a:pt x="1189" y="65"/>
                  </a:cubicBezTo>
                  <a:cubicBezTo>
                    <a:pt x="1189" y="65"/>
                    <a:pt x="1189" y="65"/>
                    <a:pt x="1189" y="66"/>
                  </a:cubicBezTo>
                  <a:cubicBezTo>
                    <a:pt x="1189" y="66"/>
                    <a:pt x="1189" y="66"/>
                    <a:pt x="1189" y="66"/>
                  </a:cubicBezTo>
                  <a:cubicBezTo>
                    <a:pt x="1190" y="66"/>
                    <a:pt x="1190" y="67"/>
                    <a:pt x="1190" y="67"/>
                  </a:cubicBezTo>
                  <a:cubicBezTo>
                    <a:pt x="1190" y="67"/>
                    <a:pt x="1190" y="67"/>
                    <a:pt x="1190" y="67"/>
                  </a:cubicBezTo>
                  <a:cubicBezTo>
                    <a:pt x="1190" y="67"/>
                    <a:pt x="1190" y="67"/>
                    <a:pt x="1190" y="67"/>
                  </a:cubicBezTo>
                  <a:cubicBezTo>
                    <a:pt x="1190" y="67"/>
                    <a:pt x="1191" y="67"/>
                    <a:pt x="1191" y="67"/>
                  </a:cubicBezTo>
                  <a:cubicBezTo>
                    <a:pt x="1191" y="67"/>
                    <a:pt x="1191" y="68"/>
                    <a:pt x="1191" y="68"/>
                  </a:cubicBezTo>
                  <a:cubicBezTo>
                    <a:pt x="1191" y="68"/>
                    <a:pt x="1191" y="68"/>
                    <a:pt x="1192" y="68"/>
                  </a:cubicBezTo>
                  <a:cubicBezTo>
                    <a:pt x="1192" y="68"/>
                    <a:pt x="1192" y="68"/>
                    <a:pt x="1192" y="68"/>
                  </a:cubicBezTo>
                  <a:cubicBezTo>
                    <a:pt x="1192" y="68"/>
                    <a:pt x="1192" y="68"/>
                    <a:pt x="1192" y="69"/>
                  </a:cubicBezTo>
                  <a:cubicBezTo>
                    <a:pt x="1192" y="69"/>
                    <a:pt x="1193" y="68"/>
                    <a:pt x="1193" y="68"/>
                  </a:cubicBezTo>
                  <a:cubicBezTo>
                    <a:pt x="1193" y="68"/>
                    <a:pt x="1193" y="69"/>
                    <a:pt x="1193" y="69"/>
                  </a:cubicBezTo>
                  <a:cubicBezTo>
                    <a:pt x="1193" y="70"/>
                    <a:pt x="1193" y="70"/>
                    <a:pt x="1193" y="70"/>
                  </a:cubicBezTo>
                  <a:cubicBezTo>
                    <a:pt x="1193" y="70"/>
                    <a:pt x="1194" y="70"/>
                    <a:pt x="1194" y="71"/>
                  </a:cubicBezTo>
                  <a:cubicBezTo>
                    <a:pt x="1194" y="71"/>
                    <a:pt x="1194" y="72"/>
                    <a:pt x="1194" y="72"/>
                  </a:cubicBezTo>
                  <a:cubicBezTo>
                    <a:pt x="1194" y="72"/>
                    <a:pt x="1194" y="72"/>
                    <a:pt x="1194" y="72"/>
                  </a:cubicBezTo>
                  <a:cubicBezTo>
                    <a:pt x="1195" y="72"/>
                    <a:pt x="1195" y="73"/>
                    <a:pt x="1195" y="73"/>
                  </a:cubicBezTo>
                  <a:cubicBezTo>
                    <a:pt x="1195" y="73"/>
                    <a:pt x="1195" y="73"/>
                    <a:pt x="1195" y="73"/>
                  </a:cubicBezTo>
                  <a:cubicBezTo>
                    <a:pt x="1195" y="73"/>
                    <a:pt x="1195" y="74"/>
                    <a:pt x="1195" y="74"/>
                  </a:cubicBezTo>
                  <a:cubicBezTo>
                    <a:pt x="1196" y="75"/>
                    <a:pt x="1196" y="75"/>
                    <a:pt x="1196" y="76"/>
                  </a:cubicBezTo>
                  <a:cubicBezTo>
                    <a:pt x="1196" y="76"/>
                    <a:pt x="1196" y="76"/>
                    <a:pt x="1196" y="76"/>
                  </a:cubicBezTo>
                  <a:cubicBezTo>
                    <a:pt x="1196" y="77"/>
                    <a:pt x="1196" y="78"/>
                    <a:pt x="1197" y="78"/>
                  </a:cubicBezTo>
                  <a:cubicBezTo>
                    <a:pt x="1197" y="79"/>
                    <a:pt x="1197" y="78"/>
                    <a:pt x="1197" y="78"/>
                  </a:cubicBezTo>
                  <a:cubicBezTo>
                    <a:pt x="1197" y="78"/>
                    <a:pt x="1197" y="79"/>
                    <a:pt x="1197" y="79"/>
                  </a:cubicBezTo>
                  <a:cubicBezTo>
                    <a:pt x="1198" y="80"/>
                    <a:pt x="1198" y="79"/>
                    <a:pt x="1198" y="79"/>
                  </a:cubicBezTo>
                  <a:cubicBezTo>
                    <a:pt x="1198" y="80"/>
                    <a:pt x="1198" y="80"/>
                    <a:pt x="1198" y="80"/>
                  </a:cubicBezTo>
                  <a:cubicBezTo>
                    <a:pt x="1198" y="80"/>
                    <a:pt x="1198" y="80"/>
                    <a:pt x="1198" y="80"/>
                  </a:cubicBezTo>
                  <a:cubicBezTo>
                    <a:pt x="1198" y="80"/>
                    <a:pt x="1199" y="81"/>
                    <a:pt x="1199" y="81"/>
                  </a:cubicBezTo>
                  <a:cubicBezTo>
                    <a:pt x="1199" y="81"/>
                    <a:pt x="1199" y="81"/>
                    <a:pt x="1199" y="82"/>
                  </a:cubicBezTo>
                  <a:cubicBezTo>
                    <a:pt x="1199" y="82"/>
                    <a:pt x="1199" y="83"/>
                    <a:pt x="1200" y="83"/>
                  </a:cubicBezTo>
                  <a:cubicBezTo>
                    <a:pt x="1200" y="83"/>
                    <a:pt x="1200" y="84"/>
                    <a:pt x="1200" y="84"/>
                  </a:cubicBezTo>
                  <a:cubicBezTo>
                    <a:pt x="1200" y="84"/>
                    <a:pt x="1200" y="84"/>
                    <a:pt x="1200" y="85"/>
                  </a:cubicBezTo>
                  <a:cubicBezTo>
                    <a:pt x="1200" y="85"/>
                    <a:pt x="1201" y="86"/>
                    <a:pt x="1201" y="87"/>
                  </a:cubicBezTo>
                  <a:cubicBezTo>
                    <a:pt x="1201" y="87"/>
                    <a:pt x="1201" y="87"/>
                    <a:pt x="1201" y="88"/>
                  </a:cubicBezTo>
                  <a:cubicBezTo>
                    <a:pt x="1201" y="88"/>
                    <a:pt x="1201" y="89"/>
                    <a:pt x="1201" y="90"/>
                  </a:cubicBezTo>
                  <a:cubicBezTo>
                    <a:pt x="1201" y="91"/>
                    <a:pt x="1202" y="92"/>
                    <a:pt x="1202" y="92"/>
                  </a:cubicBezTo>
                  <a:cubicBezTo>
                    <a:pt x="1202" y="93"/>
                    <a:pt x="1202" y="93"/>
                    <a:pt x="1202" y="93"/>
                  </a:cubicBezTo>
                  <a:cubicBezTo>
                    <a:pt x="1202" y="94"/>
                    <a:pt x="1202" y="94"/>
                    <a:pt x="1202" y="94"/>
                  </a:cubicBezTo>
                  <a:cubicBezTo>
                    <a:pt x="1203" y="94"/>
                    <a:pt x="1203" y="95"/>
                    <a:pt x="1203" y="95"/>
                  </a:cubicBezTo>
                  <a:cubicBezTo>
                    <a:pt x="1203" y="95"/>
                    <a:pt x="1203" y="95"/>
                    <a:pt x="1203" y="95"/>
                  </a:cubicBezTo>
                  <a:cubicBezTo>
                    <a:pt x="1203" y="96"/>
                    <a:pt x="1203" y="96"/>
                    <a:pt x="1203" y="96"/>
                  </a:cubicBezTo>
                  <a:cubicBezTo>
                    <a:pt x="1204" y="97"/>
                    <a:pt x="1204" y="97"/>
                    <a:pt x="1204" y="97"/>
                  </a:cubicBezTo>
                  <a:cubicBezTo>
                    <a:pt x="1204" y="97"/>
                    <a:pt x="1204" y="97"/>
                    <a:pt x="1204" y="97"/>
                  </a:cubicBezTo>
                  <a:cubicBezTo>
                    <a:pt x="1204" y="97"/>
                    <a:pt x="1205" y="97"/>
                    <a:pt x="1205" y="97"/>
                  </a:cubicBezTo>
                  <a:cubicBezTo>
                    <a:pt x="1205" y="97"/>
                    <a:pt x="1205" y="97"/>
                    <a:pt x="1205" y="98"/>
                  </a:cubicBezTo>
                  <a:cubicBezTo>
                    <a:pt x="1205" y="98"/>
                    <a:pt x="1205" y="97"/>
                    <a:pt x="1205" y="98"/>
                  </a:cubicBezTo>
                  <a:cubicBezTo>
                    <a:pt x="1206" y="98"/>
                    <a:pt x="1206" y="98"/>
                    <a:pt x="1206" y="98"/>
                  </a:cubicBezTo>
                  <a:cubicBezTo>
                    <a:pt x="1206" y="98"/>
                    <a:pt x="1206" y="98"/>
                    <a:pt x="1206" y="98"/>
                  </a:cubicBezTo>
                  <a:cubicBezTo>
                    <a:pt x="1206" y="98"/>
                    <a:pt x="1206" y="98"/>
                    <a:pt x="1206" y="98"/>
                  </a:cubicBezTo>
                  <a:cubicBezTo>
                    <a:pt x="1207" y="98"/>
                    <a:pt x="1207" y="98"/>
                    <a:pt x="1207" y="98"/>
                  </a:cubicBezTo>
                  <a:cubicBezTo>
                    <a:pt x="1207" y="98"/>
                    <a:pt x="1207" y="98"/>
                    <a:pt x="1207" y="98"/>
                  </a:cubicBezTo>
                  <a:cubicBezTo>
                    <a:pt x="1207" y="98"/>
                    <a:pt x="1207" y="98"/>
                    <a:pt x="1208" y="98"/>
                  </a:cubicBezTo>
                  <a:cubicBezTo>
                    <a:pt x="1208" y="99"/>
                    <a:pt x="1208" y="100"/>
                    <a:pt x="1208" y="100"/>
                  </a:cubicBezTo>
                  <a:cubicBezTo>
                    <a:pt x="1208" y="100"/>
                    <a:pt x="1208" y="100"/>
                    <a:pt x="1208" y="100"/>
                  </a:cubicBezTo>
                  <a:cubicBezTo>
                    <a:pt x="1209" y="100"/>
                    <a:pt x="1209" y="101"/>
                    <a:pt x="1209" y="101"/>
                  </a:cubicBezTo>
                  <a:cubicBezTo>
                    <a:pt x="1209" y="101"/>
                    <a:pt x="1209" y="101"/>
                    <a:pt x="1209" y="101"/>
                  </a:cubicBezTo>
                  <a:cubicBezTo>
                    <a:pt x="1209" y="101"/>
                    <a:pt x="1209" y="102"/>
                    <a:pt x="1209" y="102"/>
                  </a:cubicBezTo>
                  <a:cubicBezTo>
                    <a:pt x="1209" y="102"/>
                    <a:pt x="1210" y="103"/>
                    <a:pt x="1210" y="103"/>
                  </a:cubicBezTo>
                  <a:cubicBezTo>
                    <a:pt x="1210" y="104"/>
                    <a:pt x="1210" y="105"/>
                    <a:pt x="1210" y="105"/>
                  </a:cubicBezTo>
                  <a:cubicBezTo>
                    <a:pt x="1210" y="105"/>
                    <a:pt x="1210" y="105"/>
                    <a:pt x="1211" y="106"/>
                  </a:cubicBezTo>
                  <a:cubicBezTo>
                    <a:pt x="1211" y="106"/>
                    <a:pt x="1211" y="106"/>
                    <a:pt x="1211" y="107"/>
                  </a:cubicBezTo>
                  <a:cubicBezTo>
                    <a:pt x="1211" y="107"/>
                    <a:pt x="1211" y="107"/>
                    <a:pt x="1211" y="108"/>
                  </a:cubicBezTo>
                  <a:cubicBezTo>
                    <a:pt x="1211" y="108"/>
                    <a:pt x="1211" y="109"/>
                    <a:pt x="1211" y="110"/>
                  </a:cubicBezTo>
                  <a:cubicBezTo>
                    <a:pt x="1212" y="110"/>
                    <a:pt x="1212" y="110"/>
                    <a:pt x="1212" y="110"/>
                  </a:cubicBezTo>
                  <a:cubicBezTo>
                    <a:pt x="1212" y="111"/>
                    <a:pt x="1212" y="111"/>
                    <a:pt x="1212" y="112"/>
                  </a:cubicBezTo>
                  <a:cubicBezTo>
                    <a:pt x="1212" y="112"/>
                    <a:pt x="1213" y="113"/>
                    <a:pt x="1213" y="113"/>
                  </a:cubicBezTo>
                  <a:cubicBezTo>
                    <a:pt x="1213" y="114"/>
                    <a:pt x="1213" y="115"/>
                    <a:pt x="1213" y="115"/>
                  </a:cubicBezTo>
                  <a:cubicBezTo>
                    <a:pt x="1213" y="116"/>
                    <a:pt x="1213" y="116"/>
                    <a:pt x="1213" y="116"/>
                  </a:cubicBezTo>
                  <a:cubicBezTo>
                    <a:pt x="1214" y="117"/>
                    <a:pt x="1214" y="117"/>
                    <a:pt x="1214" y="118"/>
                  </a:cubicBezTo>
                  <a:cubicBezTo>
                    <a:pt x="1214" y="118"/>
                    <a:pt x="1214" y="119"/>
                    <a:pt x="1214" y="120"/>
                  </a:cubicBezTo>
                  <a:cubicBezTo>
                    <a:pt x="1214" y="120"/>
                    <a:pt x="1214" y="121"/>
                    <a:pt x="1214" y="121"/>
                  </a:cubicBezTo>
                  <a:cubicBezTo>
                    <a:pt x="1215" y="122"/>
                    <a:pt x="1215" y="123"/>
                    <a:pt x="1215" y="124"/>
                  </a:cubicBezTo>
                  <a:cubicBezTo>
                    <a:pt x="1215" y="124"/>
                    <a:pt x="1215" y="125"/>
                    <a:pt x="1215" y="126"/>
                  </a:cubicBezTo>
                  <a:cubicBezTo>
                    <a:pt x="1215" y="127"/>
                    <a:pt x="1215" y="127"/>
                    <a:pt x="1216" y="128"/>
                  </a:cubicBezTo>
                  <a:cubicBezTo>
                    <a:pt x="1216" y="128"/>
                    <a:pt x="1216" y="129"/>
                    <a:pt x="1216" y="129"/>
                  </a:cubicBezTo>
                  <a:cubicBezTo>
                    <a:pt x="1216" y="130"/>
                    <a:pt x="1216" y="130"/>
                    <a:pt x="1216" y="131"/>
                  </a:cubicBezTo>
                  <a:cubicBezTo>
                    <a:pt x="1216" y="131"/>
                    <a:pt x="1216" y="132"/>
                    <a:pt x="1217" y="132"/>
                  </a:cubicBezTo>
                  <a:cubicBezTo>
                    <a:pt x="1217" y="133"/>
                    <a:pt x="1217" y="134"/>
                    <a:pt x="1217" y="134"/>
                  </a:cubicBezTo>
                  <a:cubicBezTo>
                    <a:pt x="1217" y="135"/>
                    <a:pt x="1217" y="135"/>
                    <a:pt x="1217" y="136"/>
                  </a:cubicBezTo>
                  <a:cubicBezTo>
                    <a:pt x="1217" y="136"/>
                    <a:pt x="1218" y="137"/>
                    <a:pt x="1218" y="138"/>
                  </a:cubicBezTo>
                  <a:cubicBezTo>
                    <a:pt x="1218" y="138"/>
                    <a:pt x="1218" y="138"/>
                    <a:pt x="1218" y="139"/>
                  </a:cubicBezTo>
                  <a:cubicBezTo>
                    <a:pt x="1218" y="139"/>
                    <a:pt x="1218" y="140"/>
                    <a:pt x="1219" y="141"/>
                  </a:cubicBezTo>
                  <a:cubicBezTo>
                    <a:pt x="1219" y="141"/>
                    <a:pt x="1219" y="141"/>
                    <a:pt x="1219" y="141"/>
                  </a:cubicBezTo>
                  <a:cubicBezTo>
                    <a:pt x="1219" y="142"/>
                    <a:pt x="1219" y="142"/>
                    <a:pt x="1219" y="143"/>
                  </a:cubicBezTo>
                  <a:cubicBezTo>
                    <a:pt x="1219" y="143"/>
                    <a:pt x="1219" y="143"/>
                    <a:pt x="1219" y="144"/>
                  </a:cubicBezTo>
                  <a:cubicBezTo>
                    <a:pt x="1220" y="145"/>
                    <a:pt x="1220" y="145"/>
                    <a:pt x="1220" y="145"/>
                  </a:cubicBezTo>
                  <a:cubicBezTo>
                    <a:pt x="1220" y="146"/>
                    <a:pt x="1220" y="146"/>
                    <a:pt x="1220" y="147"/>
                  </a:cubicBezTo>
                  <a:cubicBezTo>
                    <a:pt x="1220" y="147"/>
                    <a:pt x="1221" y="148"/>
                    <a:pt x="1221" y="148"/>
                  </a:cubicBezTo>
                  <a:cubicBezTo>
                    <a:pt x="1221" y="148"/>
                    <a:pt x="1221" y="148"/>
                    <a:pt x="1221" y="148"/>
                  </a:cubicBezTo>
                  <a:cubicBezTo>
                    <a:pt x="1221" y="148"/>
                    <a:pt x="1221" y="149"/>
                    <a:pt x="1221" y="149"/>
                  </a:cubicBezTo>
                  <a:cubicBezTo>
                    <a:pt x="1222" y="150"/>
                    <a:pt x="1222" y="150"/>
                    <a:pt x="1222" y="150"/>
                  </a:cubicBezTo>
                  <a:cubicBezTo>
                    <a:pt x="1222" y="150"/>
                    <a:pt x="1222" y="151"/>
                    <a:pt x="1222" y="152"/>
                  </a:cubicBezTo>
                  <a:cubicBezTo>
                    <a:pt x="1222" y="152"/>
                    <a:pt x="1222" y="153"/>
                    <a:pt x="1222" y="153"/>
                  </a:cubicBezTo>
                  <a:cubicBezTo>
                    <a:pt x="1223" y="153"/>
                    <a:pt x="1223" y="154"/>
                    <a:pt x="1223" y="154"/>
                  </a:cubicBezTo>
                  <a:cubicBezTo>
                    <a:pt x="1223" y="154"/>
                    <a:pt x="1223" y="154"/>
                    <a:pt x="1223" y="154"/>
                  </a:cubicBezTo>
                  <a:cubicBezTo>
                    <a:pt x="1223" y="155"/>
                    <a:pt x="1223" y="155"/>
                    <a:pt x="1224" y="156"/>
                  </a:cubicBezTo>
                  <a:cubicBezTo>
                    <a:pt x="1224" y="156"/>
                    <a:pt x="1224" y="156"/>
                    <a:pt x="1224" y="157"/>
                  </a:cubicBezTo>
                  <a:cubicBezTo>
                    <a:pt x="1224" y="157"/>
                    <a:pt x="1224" y="158"/>
                    <a:pt x="1224" y="158"/>
                  </a:cubicBezTo>
                  <a:cubicBezTo>
                    <a:pt x="1224" y="158"/>
                    <a:pt x="1224" y="158"/>
                    <a:pt x="1225" y="158"/>
                  </a:cubicBezTo>
                  <a:cubicBezTo>
                    <a:pt x="1225" y="159"/>
                    <a:pt x="1225" y="160"/>
                    <a:pt x="1225" y="160"/>
                  </a:cubicBezTo>
                  <a:cubicBezTo>
                    <a:pt x="1225" y="160"/>
                    <a:pt x="1225" y="160"/>
                    <a:pt x="1225" y="161"/>
                  </a:cubicBezTo>
                  <a:cubicBezTo>
                    <a:pt x="1225" y="161"/>
                    <a:pt x="1226" y="162"/>
                    <a:pt x="1226" y="162"/>
                  </a:cubicBezTo>
                  <a:cubicBezTo>
                    <a:pt x="1226" y="162"/>
                    <a:pt x="1226" y="162"/>
                    <a:pt x="1226" y="162"/>
                  </a:cubicBezTo>
                  <a:cubicBezTo>
                    <a:pt x="1226" y="163"/>
                    <a:pt x="1226" y="164"/>
                    <a:pt x="1227" y="164"/>
                  </a:cubicBezTo>
                  <a:cubicBezTo>
                    <a:pt x="1227" y="165"/>
                    <a:pt x="1227" y="165"/>
                    <a:pt x="1227" y="165"/>
                  </a:cubicBezTo>
                  <a:cubicBezTo>
                    <a:pt x="1227" y="165"/>
                    <a:pt x="1227" y="166"/>
                    <a:pt x="1227" y="167"/>
                  </a:cubicBezTo>
                  <a:cubicBezTo>
                    <a:pt x="1227" y="167"/>
                    <a:pt x="1227" y="168"/>
                    <a:pt x="1228" y="168"/>
                  </a:cubicBezTo>
                  <a:cubicBezTo>
                    <a:pt x="1228" y="168"/>
                    <a:pt x="1228" y="170"/>
                    <a:pt x="1228" y="170"/>
                  </a:cubicBezTo>
                  <a:cubicBezTo>
                    <a:pt x="1228" y="170"/>
                    <a:pt x="1228" y="170"/>
                    <a:pt x="1228" y="171"/>
                  </a:cubicBezTo>
                  <a:cubicBezTo>
                    <a:pt x="1228" y="171"/>
                    <a:pt x="1229" y="172"/>
                    <a:pt x="1229" y="172"/>
                  </a:cubicBezTo>
                  <a:cubicBezTo>
                    <a:pt x="1229" y="173"/>
                    <a:pt x="1229" y="173"/>
                    <a:pt x="1229" y="173"/>
                  </a:cubicBezTo>
                  <a:cubicBezTo>
                    <a:pt x="1229" y="174"/>
                    <a:pt x="1229" y="175"/>
                    <a:pt x="1229" y="175"/>
                  </a:cubicBezTo>
                  <a:cubicBezTo>
                    <a:pt x="1230" y="176"/>
                    <a:pt x="1230" y="176"/>
                    <a:pt x="1230" y="177"/>
                  </a:cubicBezTo>
                  <a:cubicBezTo>
                    <a:pt x="1230" y="178"/>
                    <a:pt x="1230" y="178"/>
                    <a:pt x="1230" y="179"/>
                  </a:cubicBezTo>
                  <a:cubicBezTo>
                    <a:pt x="1230" y="179"/>
                    <a:pt x="1230" y="180"/>
                    <a:pt x="1230" y="180"/>
                  </a:cubicBezTo>
                  <a:cubicBezTo>
                    <a:pt x="1231" y="180"/>
                    <a:pt x="1231" y="180"/>
                    <a:pt x="1231" y="181"/>
                  </a:cubicBezTo>
                  <a:cubicBezTo>
                    <a:pt x="1231" y="181"/>
                    <a:pt x="1231" y="182"/>
                    <a:pt x="1231" y="182"/>
                  </a:cubicBezTo>
                  <a:cubicBezTo>
                    <a:pt x="1231" y="183"/>
                    <a:pt x="1232" y="183"/>
                    <a:pt x="1232" y="183"/>
                  </a:cubicBezTo>
                  <a:cubicBezTo>
                    <a:pt x="1232" y="183"/>
                    <a:pt x="1232" y="184"/>
                    <a:pt x="1232" y="184"/>
                  </a:cubicBezTo>
                  <a:cubicBezTo>
                    <a:pt x="1232" y="185"/>
                    <a:pt x="1232" y="185"/>
                    <a:pt x="1232" y="186"/>
                  </a:cubicBezTo>
                  <a:cubicBezTo>
                    <a:pt x="1232" y="187"/>
                    <a:pt x="1232" y="187"/>
                    <a:pt x="1233" y="188"/>
                  </a:cubicBezTo>
                  <a:cubicBezTo>
                    <a:pt x="1233" y="188"/>
                    <a:pt x="1233" y="187"/>
                    <a:pt x="1233" y="187"/>
                  </a:cubicBezTo>
                  <a:cubicBezTo>
                    <a:pt x="1233" y="187"/>
                    <a:pt x="1233" y="188"/>
                    <a:pt x="1233" y="188"/>
                  </a:cubicBezTo>
                  <a:cubicBezTo>
                    <a:pt x="1233" y="188"/>
                    <a:pt x="1234" y="188"/>
                    <a:pt x="1234" y="188"/>
                  </a:cubicBezTo>
                  <a:cubicBezTo>
                    <a:pt x="1234" y="189"/>
                    <a:pt x="1234" y="190"/>
                    <a:pt x="1234" y="190"/>
                  </a:cubicBezTo>
                  <a:cubicBezTo>
                    <a:pt x="1234" y="190"/>
                    <a:pt x="1234" y="190"/>
                    <a:pt x="1235" y="190"/>
                  </a:cubicBezTo>
                  <a:cubicBezTo>
                    <a:pt x="1235" y="190"/>
                    <a:pt x="1235" y="191"/>
                    <a:pt x="1235" y="192"/>
                  </a:cubicBezTo>
                  <a:cubicBezTo>
                    <a:pt x="1235" y="192"/>
                    <a:pt x="1235" y="192"/>
                    <a:pt x="1235" y="192"/>
                  </a:cubicBezTo>
                  <a:cubicBezTo>
                    <a:pt x="1235" y="192"/>
                    <a:pt x="1235" y="192"/>
                    <a:pt x="1236" y="193"/>
                  </a:cubicBezTo>
                  <a:cubicBezTo>
                    <a:pt x="1236" y="193"/>
                    <a:pt x="1236" y="192"/>
                    <a:pt x="1236" y="193"/>
                  </a:cubicBezTo>
                  <a:cubicBezTo>
                    <a:pt x="1236" y="193"/>
                    <a:pt x="1236" y="194"/>
                    <a:pt x="1236" y="194"/>
                  </a:cubicBezTo>
                  <a:cubicBezTo>
                    <a:pt x="1236" y="194"/>
                    <a:pt x="1237" y="194"/>
                    <a:pt x="1237" y="194"/>
                  </a:cubicBezTo>
                  <a:cubicBezTo>
                    <a:pt x="1237" y="194"/>
                    <a:pt x="1237" y="195"/>
                    <a:pt x="1237" y="195"/>
                  </a:cubicBezTo>
                  <a:cubicBezTo>
                    <a:pt x="1237" y="195"/>
                    <a:pt x="1237" y="195"/>
                    <a:pt x="1238" y="195"/>
                  </a:cubicBezTo>
                  <a:cubicBezTo>
                    <a:pt x="1238" y="196"/>
                    <a:pt x="1238" y="196"/>
                    <a:pt x="1238" y="196"/>
                  </a:cubicBezTo>
                  <a:cubicBezTo>
                    <a:pt x="1238" y="196"/>
                    <a:pt x="1238" y="196"/>
                    <a:pt x="1238" y="196"/>
                  </a:cubicBezTo>
                  <a:cubicBezTo>
                    <a:pt x="1238" y="197"/>
                    <a:pt x="1238" y="197"/>
                    <a:pt x="1238" y="197"/>
                  </a:cubicBezTo>
                  <a:cubicBezTo>
                    <a:pt x="1239" y="197"/>
                    <a:pt x="1239" y="197"/>
                    <a:pt x="1239" y="198"/>
                  </a:cubicBezTo>
                  <a:cubicBezTo>
                    <a:pt x="1239" y="198"/>
                    <a:pt x="1239" y="198"/>
                    <a:pt x="1239" y="198"/>
                  </a:cubicBezTo>
                  <a:cubicBezTo>
                    <a:pt x="1239" y="199"/>
                    <a:pt x="1240" y="200"/>
                    <a:pt x="1240" y="200"/>
                  </a:cubicBezTo>
                  <a:cubicBezTo>
                    <a:pt x="1240" y="200"/>
                    <a:pt x="1240" y="201"/>
                    <a:pt x="1240" y="201"/>
                  </a:cubicBezTo>
                  <a:cubicBezTo>
                    <a:pt x="1240" y="201"/>
                    <a:pt x="1240" y="201"/>
                    <a:pt x="1240" y="201"/>
                  </a:cubicBezTo>
                  <a:cubicBezTo>
                    <a:pt x="1240" y="202"/>
                    <a:pt x="1240" y="203"/>
                    <a:pt x="1241" y="203"/>
                  </a:cubicBezTo>
                  <a:cubicBezTo>
                    <a:pt x="1241" y="203"/>
                    <a:pt x="1241" y="203"/>
                    <a:pt x="1241" y="203"/>
                  </a:cubicBezTo>
                  <a:cubicBezTo>
                    <a:pt x="1241" y="203"/>
                    <a:pt x="1241" y="203"/>
                    <a:pt x="1241" y="203"/>
                  </a:cubicBezTo>
                  <a:cubicBezTo>
                    <a:pt x="1242" y="203"/>
                    <a:pt x="1242" y="203"/>
                    <a:pt x="1242" y="204"/>
                  </a:cubicBezTo>
                  <a:cubicBezTo>
                    <a:pt x="1242" y="204"/>
                    <a:pt x="1242" y="205"/>
                    <a:pt x="1242" y="205"/>
                  </a:cubicBezTo>
                  <a:cubicBezTo>
                    <a:pt x="1242" y="205"/>
                    <a:pt x="1242" y="205"/>
                    <a:pt x="1243" y="206"/>
                  </a:cubicBezTo>
                  <a:cubicBezTo>
                    <a:pt x="1243" y="206"/>
                    <a:pt x="1243" y="206"/>
                    <a:pt x="1243" y="207"/>
                  </a:cubicBezTo>
                  <a:cubicBezTo>
                    <a:pt x="1243" y="207"/>
                    <a:pt x="1243" y="207"/>
                    <a:pt x="1243" y="208"/>
                  </a:cubicBezTo>
                  <a:cubicBezTo>
                    <a:pt x="1243" y="208"/>
                    <a:pt x="1243" y="208"/>
                    <a:pt x="1244" y="209"/>
                  </a:cubicBezTo>
                  <a:cubicBezTo>
                    <a:pt x="1244" y="209"/>
                    <a:pt x="1244" y="210"/>
                    <a:pt x="1244" y="210"/>
                  </a:cubicBezTo>
                  <a:cubicBezTo>
                    <a:pt x="1244" y="211"/>
                    <a:pt x="1244" y="212"/>
                    <a:pt x="1244" y="212"/>
                  </a:cubicBezTo>
                  <a:cubicBezTo>
                    <a:pt x="1244" y="213"/>
                    <a:pt x="1245" y="213"/>
                    <a:pt x="1245" y="214"/>
                  </a:cubicBezTo>
                  <a:cubicBezTo>
                    <a:pt x="1245" y="215"/>
                    <a:pt x="1245" y="215"/>
                    <a:pt x="1245" y="216"/>
                  </a:cubicBezTo>
                  <a:cubicBezTo>
                    <a:pt x="1245" y="217"/>
                    <a:pt x="1245" y="218"/>
                    <a:pt x="1245" y="218"/>
                  </a:cubicBezTo>
                  <a:cubicBezTo>
                    <a:pt x="1245" y="219"/>
                    <a:pt x="1246" y="220"/>
                    <a:pt x="1246" y="221"/>
                  </a:cubicBezTo>
                  <a:cubicBezTo>
                    <a:pt x="1246" y="221"/>
                    <a:pt x="1246" y="222"/>
                    <a:pt x="1246" y="223"/>
                  </a:cubicBezTo>
                  <a:cubicBezTo>
                    <a:pt x="1246" y="223"/>
                    <a:pt x="1246" y="224"/>
                    <a:pt x="1246" y="224"/>
                  </a:cubicBezTo>
                  <a:cubicBezTo>
                    <a:pt x="1247" y="225"/>
                    <a:pt x="1247" y="225"/>
                    <a:pt x="1247" y="226"/>
                  </a:cubicBezTo>
                  <a:cubicBezTo>
                    <a:pt x="1247" y="226"/>
                    <a:pt x="1247" y="226"/>
                    <a:pt x="1247" y="227"/>
                  </a:cubicBezTo>
                  <a:cubicBezTo>
                    <a:pt x="1247" y="227"/>
                    <a:pt x="1248" y="228"/>
                    <a:pt x="1248" y="229"/>
                  </a:cubicBezTo>
                  <a:cubicBezTo>
                    <a:pt x="1248" y="229"/>
                    <a:pt x="1248" y="229"/>
                    <a:pt x="1248" y="230"/>
                  </a:cubicBezTo>
                  <a:cubicBezTo>
                    <a:pt x="1248" y="230"/>
                    <a:pt x="1248" y="231"/>
                    <a:pt x="1248" y="231"/>
                  </a:cubicBezTo>
                  <a:cubicBezTo>
                    <a:pt x="1248" y="232"/>
                    <a:pt x="1248" y="232"/>
                    <a:pt x="1249" y="233"/>
                  </a:cubicBezTo>
                  <a:cubicBezTo>
                    <a:pt x="1249" y="233"/>
                    <a:pt x="1249" y="234"/>
                    <a:pt x="1249" y="234"/>
                  </a:cubicBezTo>
                  <a:cubicBezTo>
                    <a:pt x="1249" y="234"/>
                    <a:pt x="1249" y="234"/>
                    <a:pt x="1249" y="235"/>
                  </a:cubicBezTo>
                  <a:cubicBezTo>
                    <a:pt x="1250" y="235"/>
                    <a:pt x="1250" y="235"/>
                    <a:pt x="1250" y="236"/>
                  </a:cubicBezTo>
                  <a:cubicBezTo>
                    <a:pt x="1250" y="236"/>
                    <a:pt x="1250" y="237"/>
                    <a:pt x="1250" y="237"/>
                  </a:cubicBezTo>
                  <a:cubicBezTo>
                    <a:pt x="1250" y="238"/>
                    <a:pt x="1250" y="239"/>
                    <a:pt x="1251" y="239"/>
                  </a:cubicBezTo>
                  <a:cubicBezTo>
                    <a:pt x="1251" y="240"/>
                    <a:pt x="1251" y="240"/>
                    <a:pt x="1251" y="240"/>
                  </a:cubicBezTo>
                  <a:cubicBezTo>
                    <a:pt x="1251" y="241"/>
                    <a:pt x="1251" y="241"/>
                    <a:pt x="1251" y="242"/>
                  </a:cubicBezTo>
                  <a:cubicBezTo>
                    <a:pt x="1251" y="242"/>
                    <a:pt x="1251" y="242"/>
                    <a:pt x="1252" y="242"/>
                  </a:cubicBezTo>
                  <a:cubicBezTo>
                    <a:pt x="1252" y="243"/>
                    <a:pt x="1252" y="243"/>
                    <a:pt x="1252" y="243"/>
                  </a:cubicBezTo>
                  <a:cubicBezTo>
                    <a:pt x="1252" y="244"/>
                    <a:pt x="1252" y="245"/>
                    <a:pt x="1252" y="245"/>
                  </a:cubicBezTo>
                  <a:cubicBezTo>
                    <a:pt x="1252" y="246"/>
                    <a:pt x="1253" y="248"/>
                    <a:pt x="1253" y="248"/>
                  </a:cubicBezTo>
                  <a:cubicBezTo>
                    <a:pt x="1253" y="248"/>
                    <a:pt x="1253" y="248"/>
                    <a:pt x="1253" y="248"/>
                  </a:cubicBezTo>
                  <a:cubicBezTo>
                    <a:pt x="1253" y="248"/>
                    <a:pt x="1253" y="248"/>
                    <a:pt x="1253" y="248"/>
                  </a:cubicBezTo>
                  <a:cubicBezTo>
                    <a:pt x="1253" y="248"/>
                    <a:pt x="1254" y="248"/>
                    <a:pt x="1254" y="248"/>
                  </a:cubicBezTo>
                  <a:cubicBezTo>
                    <a:pt x="1254" y="248"/>
                    <a:pt x="1254" y="248"/>
                    <a:pt x="1254" y="248"/>
                  </a:cubicBezTo>
                  <a:cubicBezTo>
                    <a:pt x="1254" y="248"/>
                    <a:pt x="1254" y="248"/>
                    <a:pt x="1254" y="249"/>
                  </a:cubicBezTo>
                  <a:cubicBezTo>
                    <a:pt x="1255" y="249"/>
                    <a:pt x="1255" y="250"/>
                    <a:pt x="1255" y="250"/>
                  </a:cubicBezTo>
                  <a:cubicBezTo>
                    <a:pt x="1255" y="251"/>
                    <a:pt x="1255" y="251"/>
                    <a:pt x="1255" y="251"/>
                  </a:cubicBezTo>
                  <a:cubicBezTo>
                    <a:pt x="1255" y="251"/>
                    <a:pt x="1256" y="252"/>
                    <a:pt x="1256" y="252"/>
                  </a:cubicBezTo>
                  <a:cubicBezTo>
                    <a:pt x="1256" y="253"/>
                    <a:pt x="1256" y="253"/>
                    <a:pt x="1256" y="254"/>
                  </a:cubicBezTo>
                  <a:cubicBezTo>
                    <a:pt x="1256" y="254"/>
                    <a:pt x="1256" y="254"/>
                    <a:pt x="1256" y="255"/>
                  </a:cubicBezTo>
                  <a:cubicBezTo>
                    <a:pt x="1256" y="255"/>
                    <a:pt x="1257" y="255"/>
                    <a:pt x="1257" y="256"/>
                  </a:cubicBezTo>
                  <a:cubicBezTo>
                    <a:pt x="1257" y="256"/>
                    <a:pt x="1257" y="257"/>
                    <a:pt x="1257" y="258"/>
                  </a:cubicBezTo>
                  <a:cubicBezTo>
                    <a:pt x="1257" y="258"/>
                    <a:pt x="1257" y="258"/>
                    <a:pt x="1257" y="258"/>
                  </a:cubicBezTo>
                  <a:cubicBezTo>
                    <a:pt x="1258" y="259"/>
                    <a:pt x="1258" y="259"/>
                    <a:pt x="1258" y="259"/>
                  </a:cubicBezTo>
                  <a:cubicBezTo>
                    <a:pt x="1258" y="259"/>
                    <a:pt x="1258" y="259"/>
                    <a:pt x="1258" y="260"/>
                  </a:cubicBezTo>
                  <a:cubicBezTo>
                    <a:pt x="1258" y="260"/>
                    <a:pt x="1259" y="260"/>
                    <a:pt x="1259" y="261"/>
                  </a:cubicBezTo>
                  <a:cubicBezTo>
                    <a:pt x="1259" y="261"/>
                    <a:pt x="1259" y="261"/>
                    <a:pt x="1259" y="262"/>
                  </a:cubicBezTo>
                  <a:cubicBezTo>
                    <a:pt x="1259" y="262"/>
                    <a:pt x="1259" y="263"/>
                    <a:pt x="1259" y="264"/>
                  </a:cubicBezTo>
                  <a:cubicBezTo>
                    <a:pt x="1259" y="265"/>
                    <a:pt x="1259" y="265"/>
                    <a:pt x="1260" y="266"/>
                  </a:cubicBezTo>
                  <a:cubicBezTo>
                    <a:pt x="1260" y="266"/>
                    <a:pt x="1260" y="266"/>
                    <a:pt x="1260" y="267"/>
                  </a:cubicBezTo>
                  <a:cubicBezTo>
                    <a:pt x="1260" y="267"/>
                    <a:pt x="1260" y="268"/>
                    <a:pt x="1260" y="269"/>
                  </a:cubicBezTo>
                  <a:cubicBezTo>
                    <a:pt x="1261" y="270"/>
                    <a:pt x="1261" y="270"/>
                    <a:pt x="1261" y="271"/>
                  </a:cubicBezTo>
                  <a:cubicBezTo>
                    <a:pt x="1261" y="272"/>
                    <a:pt x="1261" y="272"/>
                    <a:pt x="1261" y="273"/>
                  </a:cubicBezTo>
                  <a:cubicBezTo>
                    <a:pt x="1261" y="273"/>
                    <a:pt x="1261" y="273"/>
                    <a:pt x="1261" y="274"/>
                  </a:cubicBezTo>
                  <a:cubicBezTo>
                    <a:pt x="1261" y="275"/>
                    <a:pt x="1262" y="276"/>
                    <a:pt x="1262" y="277"/>
                  </a:cubicBezTo>
                  <a:cubicBezTo>
                    <a:pt x="1262" y="277"/>
                    <a:pt x="1262" y="278"/>
                    <a:pt x="1262" y="278"/>
                  </a:cubicBezTo>
                  <a:cubicBezTo>
                    <a:pt x="1262" y="279"/>
                    <a:pt x="1262" y="280"/>
                    <a:pt x="1263" y="281"/>
                  </a:cubicBezTo>
                  <a:cubicBezTo>
                    <a:pt x="1263" y="282"/>
                    <a:pt x="1263" y="282"/>
                    <a:pt x="1263" y="283"/>
                  </a:cubicBezTo>
                  <a:cubicBezTo>
                    <a:pt x="1263" y="284"/>
                    <a:pt x="1263" y="284"/>
                    <a:pt x="1263" y="285"/>
                  </a:cubicBezTo>
                  <a:cubicBezTo>
                    <a:pt x="1263" y="286"/>
                    <a:pt x="1264" y="287"/>
                    <a:pt x="1264" y="288"/>
                  </a:cubicBezTo>
                  <a:cubicBezTo>
                    <a:pt x="1264" y="288"/>
                    <a:pt x="1264" y="289"/>
                    <a:pt x="1264" y="290"/>
                  </a:cubicBezTo>
                  <a:cubicBezTo>
                    <a:pt x="1264" y="290"/>
                    <a:pt x="1264" y="290"/>
                    <a:pt x="1264" y="291"/>
                  </a:cubicBezTo>
                  <a:cubicBezTo>
                    <a:pt x="1264" y="291"/>
                    <a:pt x="1265" y="291"/>
                    <a:pt x="1265" y="292"/>
                  </a:cubicBezTo>
                  <a:cubicBezTo>
                    <a:pt x="1265" y="293"/>
                    <a:pt x="1265" y="293"/>
                    <a:pt x="1265" y="294"/>
                  </a:cubicBezTo>
                  <a:cubicBezTo>
                    <a:pt x="1265" y="294"/>
                    <a:pt x="1265" y="295"/>
                    <a:pt x="1265" y="295"/>
                  </a:cubicBezTo>
                  <a:cubicBezTo>
                    <a:pt x="1266" y="296"/>
                    <a:pt x="1266" y="296"/>
                    <a:pt x="1266" y="296"/>
                  </a:cubicBezTo>
                  <a:cubicBezTo>
                    <a:pt x="1266" y="296"/>
                    <a:pt x="1266" y="297"/>
                    <a:pt x="1266" y="298"/>
                  </a:cubicBezTo>
                  <a:cubicBezTo>
                    <a:pt x="1266" y="298"/>
                    <a:pt x="1267" y="299"/>
                    <a:pt x="1267" y="299"/>
                  </a:cubicBezTo>
                  <a:cubicBezTo>
                    <a:pt x="1267" y="300"/>
                    <a:pt x="1267" y="300"/>
                    <a:pt x="1267" y="301"/>
                  </a:cubicBezTo>
                  <a:cubicBezTo>
                    <a:pt x="1267" y="301"/>
                    <a:pt x="1267" y="301"/>
                    <a:pt x="1267" y="302"/>
                  </a:cubicBezTo>
                  <a:cubicBezTo>
                    <a:pt x="1267" y="303"/>
                    <a:pt x="1267" y="303"/>
                    <a:pt x="1268" y="303"/>
                  </a:cubicBezTo>
                  <a:cubicBezTo>
                    <a:pt x="1268" y="304"/>
                    <a:pt x="1268" y="305"/>
                    <a:pt x="1268" y="306"/>
                  </a:cubicBezTo>
                  <a:cubicBezTo>
                    <a:pt x="1268" y="306"/>
                    <a:pt x="1268" y="306"/>
                    <a:pt x="1268" y="307"/>
                  </a:cubicBezTo>
                  <a:cubicBezTo>
                    <a:pt x="1269" y="307"/>
                    <a:pt x="1269" y="307"/>
                    <a:pt x="1269" y="307"/>
                  </a:cubicBezTo>
                  <a:cubicBezTo>
                    <a:pt x="1269" y="308"/>
                    <a:pt x="1269" y="308"/>
                    <a:pt x="1269" y="308"/>
                  </a:cubicBezTo>
                  <a:cubicBezTo>
                    <a:pt x="1269" y="309"/>
                    <a:pt x="1269" y="310"/>
                    <a:pt x="1269" y="311"/>
                  </a:cubicBezTo>
                  <a:cubicBezTo>
                    <a:pt x="1269" y="311"/>
                    <a:pt x="1270" y="312"/>
                    <a:pt x="1270" y="313"/>
                  </a:cubicBezTo>
                  <a:cubicBezTo>
                    <a:pt x="1270" y="313"/>
                    <a:pt x="1270" y="314"/>
                    <a:pt x="1270" y="315"/>
                  </a:cubicBezTo>
                  <a:cubicBezTo>
                    <a:pt x="1270" y="315"/>
                    <a:pt x="1270" y="316"/>
                    <a:pt x="1271" y="317"/>
                  </a:cubicBezTo>
                  <a:cubicBezTo>
                    <a:pt x="1271" y="317"/>
                    <a:pt x="1271" y="317"/>
                    <a:pt x="1271" y="318"/>
                  </a:cubicBezTo>
                  <a:cubicBezTo>
                    <a:pt x="1271" y="318"/>
                    <a:pt x="1271" y="319"/>
                    <a:pt x="1271" y="320"/>
                  </a:cubicBezTo>
                  <a:cubicBezTo>
                    <a:pt x="1271" y="320"/>
                    <a:pt x="1272" y="321"/>
                    <a:pt x="1272" y="321"/>
                  </a:cubicBezTo>
                  <a:cubicBezTo>
                    <a:pt x="1272" y="322"/>
                    <a:pt x="1272" y="322"/>
                    <a:pt x="1272" y="323"/>
                  </a:cubicBezTo>
                  <a:cubicBezTo>
                    <a:pt x="1272" y="323"/>
                    <a:pt x="1272" y="323"/>
                    <a:pt x="1272" y="324"/>
                  </a:cubicBezTo>
                  <a:cubicBezTo>
                    <a:pt x="1272" y="325"/>
                    <a:pt x="1273" y="326"/>
                    <a:pt x="1273" y="326"/>
                  </a:cubicBezTo>
                  <a:cubicBezTo>
                    <a:pt x="1273" y="327"/>
                    <a:pt x="1273" y="328"/>
                    <a:pt x="1273" y="328"/>
                  </a:cubicBezTo>
                  <a:cubicBezTo>
                    <a:pt x="1273" y="328"/>
                    <a:pt x="1273" y="329"/>
                    <a:pt x="1273" y="329"/>
                  </a:cubicBezTo>
                  <a:cubicBezTo>
                    <a:pt x="1274" y="329"/>
                    <a:pt x="1274" y="329"/>
                    <a:pt x="1274" y="329"/>
                  </a:cubicBezTo>
                  <a:cubicBezTo>
                    <a:pt x="1274" y="329"/>
                    <a:pt x="1274" y="330"/>
                    <a:pt x="1274" y="330"/>
                  </a:cubicBezTo>
                  <a:cubicBezTo>
                    <a:pt x="1274" y="331"/>
                    <a:pt x="1274" y="330"/>
                    <a:pt x="1274" y="331"/>
                  </a:cubicBezTo>
                  <a:cubicBezTo>
                    <a:pt x="1275" y="331"/>
                    <a:pt x="1275" y="331"/>
                    <a:pt x="1275" y="332"/>
                  </a:cubicBezTo>
                  <a:cubicBezTo>
                    <a:pt x="1275" y="333"/>
                    <a:pt x="1275" y="333"/>
                    <a:pt x="1275" y="333"/>
                  </a:cubicBezTo>
                  <a:cubicBezTo>
                    <a:pt x="1275" y="334"/>
                    <a:pt x="1275" y="336"/>
                    <a:pt x="1276" y="337"/>
                  </a:cubicBezTo>
                  <a:cubicBezTo>
                    <a:pt x="1276" y="338"/>
                    <a:pt x="1276" y="338"/>
                    <a:pt x="1276" y="338"/>
                  </a:cubicBezTo>
                  <a:cubicBezTo>
                    <a:pt x="1276" y="339"/>
                    <a:pt x="1276" y="341"/>
                    <a:pt x="1276" y="341"/>
                  </a:cubicBezTo>
                  <a:cubicBezTo>
                    <a:pt x="1277" y="341"/>
                    <a:pt x="1277" y="342"/>
                    <a:pt x="1277" y="342"/>
                  </a:cubicBezTo>
                  <a:cubicBezTo>
                    <a:pt x="1277" y="342"/>
                    <a:pt x="1277" y="342"/>
                    <a:pt x="1277" y="343"/>
                  </a:cubicBezTo>
                  <a:cubicBezTo>
                    <a:pt x="1277" y="343"/>
                    <a:pt x="1277" y="344"/>
                    <a:pt x="1277" y="344"/>
                  </a:cubicBezTo>
                  <a:cubicBezTo>
                    <a:pt x="1277" y="345"/>
                    <a:pt x="1278" y="346"/>
                    <a:pt x="1278" y="346"/>
                  </a:cubicBezTo>
                  <a:cubicBezTo>
                    <a:pt x="1278" y="347"/>
                    <a:pt x="1278" y="348"/>
                    <a:pt x="1278" y="348"/>
                  </a:cubicBezTo>
                  <a:cubicBezTo>
                    <a:pt x="1278" y="349"/>
                    <a:pt x="1278" y="349"/>
                    <a:pt x="1279" y="349"/>
                  </a:cubicBezTo>
                  <a:cubicBezTo>
                    <a:pt x="1279" y="350"/>
                    <a:pt x="1279" y="351"/>
                    <a:pt x="1279" y="351"/>
                  </a:cubicBezTo>
                  <a:cubicBezTo>
                    <a:pt x="1279" y="352"/>
                    <a:pt x="1279" y="352"/>
                    <a:pt x="1279" y="353"/>
                  </a:cubicBezTo>
                  <a:cubicBezTo>
                    <a:pt x="1279" y="353"/>
                    <a:pt x="1280" y="355"/>
                    <a:pt x="1280" y="356"/>
                  </a:cubicBezTo>
                  <a:cubicBezTo>
                    <a:pt x="1280" y="356"/>
                    <a:pt x="1280" y="356"/>
                    <a:pt x="1280" y="357"/>
                  </a:cubicBezTo>
                  <a:cubicBezTo>
                    <a:pt x="1280" y="358"/>
                    <a:pt x="1280" y="359"/>
                    <a:pt x="1280" y="359"/>
                  </a:cubicBezTo>
                  <a:cubicBezTo>
                    <a:pt x="1280" y="360"/>
                    <a:pt x="1281" y="360"/>
                    <a:pt x="1281" y="361"/>
                  </a:cubicBezTo>
                  <a:cubicBezTo>
                    <a:pt x="1281" y="361"/>
                    <a:pt x="1281" y="362"/>
                    <a:pt x="1281" y="362"/>
                  </a:cubicBezTo>
                  <a:cubicBezTo>
                    <a:pt x="1281" y="363"/>
                    <a:pt x="1281" y="363"/>
                    <a:pt x="1281" y="363"/>
                  </a:cubicBezTo>
                  <a:cubicBezTo>
                    <a:pt x="1282" y="364"/>
                    <a:pt x="1282" y="364"/>
                    <a:pt x="1282" y="365"/>
                  </a:cubicBezTo>
                  <a:cubicBezTo>
                    <a:pt x="1282" y="365"/>
                    <a:pt x="1282" y="365"/>
                    <a:pt x="1282" y="366"/>
                  </a:cubicBezTo>
                  <a:cubicBezTo>
                    <a:pt x="1282" y="366"/>
                    <a:pt x="1282" y="366"/>
                    <a:pt x="1282" y="367"/>
                  </a:cubicBezTo>
                  <a:cubicBezTo>
                    <a:pt x="1283" y="368"/>
                    <a:pt x="1283" y="368"/>
                    <a:pt x="1283" y="369"/>
                  </a:cubicBezTo>
                  <a:cubicBezTo>
                    <a:pt x="1283" y="369"/>
                    <a:pt x="1283" y="369"/>
                    <a:pt x="1283" y="369"/>
                  </a:cubicBezTo>
                  <a:cubicBezTo>
                    <a:pt x="1283" y="370"/>
                    <a:pt x="1284" y="371"/>
                    <a:pt x="1284" y="371"/>
                  </a:cubicBezTo>
                  <a:cubicBezTo>
                    <a:pt x="1284" y="371"/>
                    <a:pt x="1284" y="372"/>
                    <a:pt x="1284" y="373"/>
                  </a:cubicBezTo>
                  <a:cubicBezTo>
                    <a:pt x="1284" y="373"/>
                    <a:pt x="1284" y="374"/>
                    <a:pt x="1284" y="374"/>
                  </a:cubicBezTo>
                  <a:cubicBezTo>
                    <a:pt x="1285" y="374"/>
                    <a:pt x="1285" y="375"/>
                    <a:pt x="1285" y="375"/>
                  </a:cubicBezTo>
                  <a:cubicBezTo>
                    <a:pt x="1285" y="376"/>
                    <a:pt x="1285" y="376"/>
                    <a:pt x="1285" y="376"/>
                  </a:cubicBezTo>
                  <a:cubicBezTo>
                    <a:pt x="1285" y="376"/>
                    <a:pt x="1285" y="377"/>
                    <a:pt x="1285" y="378"/>
                  </a:cubicBezTo>
                  <a:cubicBezTo>
                    <a:pt x="1286" y="378"/>
                    <a:pt x="1286" y="378"/>
                    <a:pt x="1286" y="379"/>
                  </a:cubicBezTo>
                  <a:cubicBezTo>
                    <a:pt x="1286" y="379"/>
                    <a:pt x="1286" y="380"/>
                    <a:pt x="1286" y="380"/>
                  </a:cubicBezTo>
                  <a:cubicBezTo>
                    <a:pt x="1286" y="381"/>
                    <a:pt x="1286" y="381"/>
                    <a:pt x="1287" y="382"/>
                  </a:cubicBezTo>
                  <a:cubicBezTo>
                    <a:pt x="1287" y="382"/>
                    <a:pt x="1287" y="383"/>
                    <a:pt x="1287" y="383"/>
                  </a:cubicBezTo>
                  <a:cubicBezTo>
                    <a:pt x="1287" y="383"/>
                    <a:pt x="1287" y="383"/>
                    <a:pt x="1287" y="384"/>
                  </a:cubicBezTo>
                  <a:cubicBezTo>
                    <a:pt x="1288" y="384"/>
                    <a:pt x="1288" y="385"/>
                    <a:pt x="1288" y="386"/>
                  </a:cubicBezTo>
                  <a:cubicBezTo>
                    <a:pt x="1288" y="386"/>
                    <a:pt x="1288" y="386"/>
                    <a:pt x="1288" y="387"/>
                  </a:cubicBezTo>
                  <a:cubicBezTo>
                    <a:pt x="1288" y="388"/>
                    <a:pt x="1288" y="389"/>
                    <a:pt x="1288" y="389"/>
                  </a:cubicBezTo>
                  <a:cubicBezTo>
                    <a:pt x="1288" y="390"/>
                    <a:pt x="1289" y="390"/>
                    <a:pt x="1289" y="390"/>
                  </a:cubicBezTo>
                  <a:cubicBezTo>
                    <a:pt x="1289" y="390"/>
                    <a:pt x="1289" y="391"/>
                    <a:pt x="1289" y="391"/>
                  </a:cubicBezTo>
                  <a:cubicBezTo>
                    <a:pt x="1289" y="391"/>
                    <a:pt x="1289" y="392"/>
                    <a:pt x="1290" y="392"/>
                  </a:cubicBezTo>
                  <a:cubicBezTo>
                    <a:pt x="1290" y="393"/>
                    <a:pt x="1290" y="393"/>
                    <a:pt x="1290" y="393"/>
                  </a:cubicBezTo>
                  <a:cubicBezTo>
                    <a:pt x="1290" y="394"/>
                    <a:pt x="1290" y="394"/>
                    <a:pt x="1290" y="395"/>
                  </a:cubicBezTo>
                  <a:cubicBezTo>
                    <a:pt x="1290" y="395"/>
                    <a:pt x="1290" y="395"/>
                    <a:pt x="1290" y="396"/>
                  </a:cubicBezTo>
                  <a:cubicBezTo>
                    <a:pt x="1291" y="396"/>
                    <a:pt x="1291" y="396"/>
                    <a:pt x="1291" y="397"/>
                  </a:cubicBezTo>
                  <a:cubicBezTo>
                    <a:pt x="1291" y="397"/>
                    <a:pt x="1291" y="398"/>
                    <a:pt x="1291" y="399"/>
                  </a:cubicBezTo>
                  <a:cubicBezTo>
                    <a:pt x="1291" y="399"/>
                    <a:pt x="1292" y="400"/>
                    <a:pt x="1292" y="400"/>
                  </a:cubicBezTo>
                  <a:cubicBezTo>
                    <a:pt x="1292" y="400"/>
                    <a:pt x="1292" y="401"/>
                    <a:pt x="1292" y="401"/>
                  </a:cubicBezTo>
                  <a:cubicBezTo>
                    <a:pt x="1292" y="401"/>
                    <a:pt x="1292" y="402"/>
                    <a:pt x="1292" y="402"/>
                  </a:cubicBezTo>
                  <a:cubicBezTo>
                    <a:pt x="1293" y="403"/>
                    <a:pt x="1293" y="404"/>
                    <a:pt x="1293" y="404"/>
                  </a:cubicBezTo>
                  <a:cubicBezTo>
                    <a:pt x="1293" y="405"/>
                    <a:pt x="1293" y="405"/>
                    <a:pt x="1293" y="406"/>
                  </a:cubicBezTo>
                  <a:cubicBezTo>
                    <a:pt x="1293" y="406"/>
                    <a:pt x="1293" y="406"/>
                    <a:pt x="1293" y="407"/>
                  </a:cubicBezTo>
                  <a:cubicBezTo>
                    <a:pt x="1294" y="407"/>
                    <a:pt x="1294" y="408"/>
                    <a:pt x="1294" y="408"/>
                  </a:cubicBezTo>
                  <a:cubicBezTo>
                    <a:pt x="1294" y="409"/>
                    <a:pt x="1294" y="409"/>
                    <a:pt x="1294" y="409"/>
                  </a:cubicBezTo>
                  <a:cubicBezTo>
                    <a:pt x="1294" y="409"/>
                    <a:pt x="1294" y="410"/>
                    <a:pt x="1295" y="410"/>
                  </a:cubicBezTo>
                  <a:cubicBezTo>
                    <a:pt x="1295" y="410"/>
                    <a:pt x="1295" y="410"/>
                    <a:pt x="1295" y="410"/>
                  </a:cubicBezTo>
                  <a:cubicBezTo>
                    <a:pt x="1295" y="411"/>
                    <a:pt x="1295" y="411"/>
                    <a:pt x="1295" y="411"/>
                  </a:cubicBezTo>
                  <a:cubicBezTo>
                    <a:pt x="1296" y="411"/>
                    <a:pt x="1296" y="411"/>
                    <a:pt x="1296" y="412"/>
                  </a:cubicBezTo>
                  <a:cubicBezTo>
                    <a:pt x="1296" y="412"/>
                    <a:pt x="1296" y="413"/>
                    <a:pt x="1296" y="413"/>
                  </a:cubicBezTo>
                  <a:cubicBezTo>
                    <a:pt x="1296" y="413"/>
                    <a:pt x="1296" y="413"/>
                    <a:pt x="1296" y="414"/>
                  </a:cubicBezTo>
                  <a:cubicBezTo>
                    <a:pt x="1296" y="414"/>
                    <a:pt x="1297" y="415"/>
                    <a:pt x="1297" y="415"/>
                  </a:cubicBezTo>
                  <a:cubicBezTo>
                    <a:pt x="1297" y="415"/>
                    <a:pt x="1297" y="415"/>
                    <a:pt x="1297" y="416"/>
                  </a:cubicBezTo>
                  <a:cubicBezTo>
                    <a:pt x="1297" y="416"/>
                    <a:pt x="1297" y="418"/>
                    <a:pt x="1298" y="418"/>
                  </a:cubicBezTo>
                  <a:cubicBezTo>
                    <a:pt x="1298" y="419"/>
                    <a:pt x="1298" y="419"/>
                    <a:pt x="1298" y="419"/>
                  </a:cubicBezTo>
                  <a:cubicBezTo>
                    <a:pt x="1298" y="420"/>
                    <a:pt x="1298" y="420"/>
                    <a:pt x="1298" y="421"/>
                  </a:cubicBezTo>
                  <a:cubicBezTo>
                    <a:pt x="1298" y="421"/>
                    <a:pt x="1298" y="422"/>
                    <a:pt x="1298" y="422"/>
                  </a:cubicBezTo>
                  <a:cubicBezTo>
                    <a:pt x="1299" y="423"/>
                    <a:pt x="1299" y="424"/>
                    <a:pt x="1299" y="424"/>
                  </a:cubicBezTo>
                  <a:cubicBezTo>
                    <a:pt x="1299" y="424"/>
                    <a:pt x="1299" y="425"/>
                    <a:pt x="1299" y="425"/>
                  </a:cubicBezTo>
                  <a:cubicBezTo>
                    <a:pt x="1299" y="426"/>
                    <a:pt x="1300" y="426"/>
                    <a:pt x="1300" y="426"/>
                  </a:cubicBezTo>
                  <a:cubicBezTo>
                    <a:pt x="1300" y="426"/>
                    <a:pt x="1300" y="427"/>
                    <a:pt x="1300" y="428"/>
                  </a:cubicBezTo>
                  <a:cubicBezTo>
                    <a:pt x="1300" y="428"/>
                    <a:pt x="1300" y="428"/>
                    <a:pt x="1300" y="428"/>
                  </a:cubicBezTo>
                  <a:cubicBezTo>
                    <a:pt x="1301" y="429"/>
                    <a:pt x="1301" y="430"/>
                    <a:pt x="1301" y="430"/>
                  </a:cubicBezTo>
                  <a:cubicBezTo>
                    <a:pt x="1301" y="431"/>
                    <a:pt x="1301" y="431"/>
                    <a:pt x="1301" y="432"/>
                  </a:cubicBezTo>
                  <a:cubicBezTo>
                    <a:pt x="1301" y="432"/>
                    <a:pt x="1301" y="432"/>
                    <a:pt x="1301" y="433"/>
                  </a:cubicBezTo>
                  <a:cubicBezTo>
                    <a:pt x="1302" y="433"/>
                    <a:pt x="1302" y="434"/>
                    <a:pt x="1302" y="434"/>
                  </a:cubicBezTo>
                  <a:cubicBezTo>
                    <a:pt x="1302" y="434"/>
                    <a:pt x="1302" y="434"/>
                    <a:pt x="1302" y="435"/>
                  </a:cubicBezTo>
                  <a:cubicBezTo>
                    <a:pt x="1302" y="435"/>
                    <a:pt x="1302" y="436"/>
                    <a:pt x="1303" y="436"/>
                  </a:cubicBezTo>
                  <a:cubicBezTo>
                    <a:pt x="1303" y="437"/>
                    <a:pt x="1303" y="437"/>
                    <a:pt x="1303" y="437"/>
                  </a:cubicBezTo>
                  <a:cubicBezTo>
                    <a:pt x="1303" y="437"/>
                    <a:pt x="1303" y="438"/>
                    <a:pt x="1303" y="438"/>
                  </a:cubicBezTo>
                  <a:cubicBezTo>
                    <a:pt x="1303" y="438"/>
                    <a:pt x="1303" y="438"/>
                    <a:pt x="1304" y="439"/>
                  </a:cubicBezTo>
                  <a:cubicBezTo>
                    <a:pt x="1304" y="439"/>
                    <a:pt x="1304" y="440"/>
                    <a:pt x="1304" y="440"/>
                  </a:cubicBezTo>
                  <a:cubicBezTo>
                    <a:pt x="1304" y="441"/>
                    <a:pt x="1304" y="441"/>
                    <a:pt x="1304" y="441"/>
                  </a:cubicBezTo>
                  <a:cubicBezTo>
                    <a:pt x="1304" y="442"/>
                    <a:pt x="1305" y="443"/>
                    <a:pt x="1305" y="444"/>
                  </a:cubicBezTo>
                  <a:cubicBezTo>
                    <a:pt x="1305" y="444"/>
                    <a:pt x="1305" y="445"/>
                    <a:pt x="1305" y="446"/>
                  </a:cubicBezTo>
                  <a:cubicBezTo>
                    <a:pt x="1305" y="446"/>
                    <a:pt x="1305" y="447"/>
                    <a:pt x="1306" y="447"/>
                  </a:cubicBezTo>
                  <a:cubicBezTo>
                    <a:pt x="1306" y="448"/>
                    <a:pt x="1306" y="449"/>
                    <a:pt x="1306" y="450"/>
                  </a:cubicBezTo>
                  <a:cubicBezTo>
                    <a:pt x="1306" y="450"/>
                    <a:pt x="1306" y="451"/>
                    <a:pt x="1306" y="451"/>
                  </a:cubicBezTo>
                  <a:cubicBezTo>
                    <a:pt x="1306" y="451"/>
                    <a:pt x="1306" y="452"/>
                    <a:pt x="1307" y="453"/>
                  </a:cubicBezTo>
                  <a:cubicBezTo>
                    <a:pt x="1307" y="454"/>
                    <a:pt x="1307" y="454"/>
                    <a:pt x="1307" y="454"/>
                  </a:cubicBezTo>
                  <a:cubicBezTo>
                    <a:pt x="1307" y="455"/>
                    <a:pt x="1307" y="455"/>
                    <a:pt x="1307" y="456"/>
                  </a:cubicBezTo>
                  <a:cubicBezTo>
                    <a:pt x="1307" y="456"/>
                    <a:pt x="1308" y="457"/>
                    <a:pt x="1308" y="458"/>
                  </a:cubicBezTo>
                  <a:cubicBezTo>
                    <a:pt x="1308" y="459"/>
                    <a:pt x="1308" y="460"/>
                    <a:pt x="1308" y="461"/>
                  </a:cubicBezTo>
                  <a:cubicBezTo>
                    <a:pt x="1308" y="461"/>
                    <a:pt x="1308" y="462"/>
                    <a:pt x="1308" y="462"/>
                  </a:cubicBezTo>
                  <a:cubicBezTo>
                    <a:pt x="1309" y="463"/>
                    <a:pt x="1309" y="464"/>
                    <a:pt x="1309" y="464"/>
                  </a:cubicBezTo>
                  <a:cubicBezTo>
                    <a:pt x="1309" y="465"/>
                    <a:pt x="1309" y="465"/>
                    <a:pt x="1309" y="466"/>
                  </a:cubicBezTo>
                  <a:cubicBezTo>
                    <a:pt x="1309" y="466"/>
                    <a:pt x="1309" y="467"/>
                    <a:pt x="1309" y="468"/>
                  </a:cubicBezTo>
                  <a:cubicBezTo>
                    <a:pt x="1310" y="469"/>
                    <a:pt x="1310" y="469"/>
                    <a:pt x="1310" y="469"/>
                  </a:cubicBezTo>
                  <a:cubicBezTo>
                    <a:pt x="1310" y="470"/>
                    <a:pt x="1310" y="470"/>
                    <a:pt x="1310" y="471"/>
                  </a:cubicBezTo>
                  <a:cubicBezTo>
                    <a:pt x="1310" y="471"/>
                    <a:pt x="1311" y="471"/>
                    <a:pt x="1311" y="472"/>
                  </a:cubicBezTo>
                  <a:cubicBezTo>
                    <a:pt x="1311" y="472"/>
                    <a:pt x="1311" y="473"/>
                    <a:pt x="1311" y="474"/>
                  </a:cubicBezTo>
                  <a:cubicBezTo>
                    <a:pt x="1311" y="474"/>
                    <a:pt x="1311" y="475"/>
                    <a:pt x="1311" y="475"/>
                  </a:cubicBezTo>
                  <a:cubicBezTo>
                    <a:pt x="1311" y="476"/>
                    <a:pt x="1311" y="476"/>
                    <a:pt x="1312" y="476"/>
                  </a:cubicBezTo>
                  <a:cubicBezTo>
                    <a:pt x="1312" y="477"/>
                    <a:pt x="1312" y="477"/>
                    <a:pt x="1312" y="478"/>
                  </a:cubicBezTo>
                  <a:cubicBezTo>
                    <a:pt x="1312" y="479"/>
                    <a:pt x="1312" y="479"/>
                    <a:pt x="1312" y="480"/>
                  </a:cubicBezTo>
                  <a:cubicBezTo>
                    <a:pt x="1313" y="480"/>
                    <a:pt x="1313" y="481"/>
                    <a:pt x="1313" y="481"/>
                  </a:cubicBezTo>
                  <a:cubicBezTo>
                    <a:pt x="1313" y="481"/>
                    <a:pt x="1313" y="482"/>
                    <a:pt x="1313" y="482"/>
                  </a:cubicBezTo>
                  <a:cubicBezTo>
                    <a:pt x="1313" y="483"/>
                    <a:pt x="1313" y="483"/>
                    <a:pt x="1314" y="483"/>
                  </a:cubicBezTo>
                  <a:cubicBezTo>
                    <a:pt x="1314" y="484"/>
                    <a:pt x="1314" y="485"/>
                    <a:pt x="1314" y="485"/>
                  </a:cubicBezTo>
                  <a:cubicBezTo>
                    <a:pt x="1314" y="486"/>
                    <a:pt x="1314" y="486"/>
                    <a:pt x="1314" y="486"/>
                  </a:cubicBezTo>
                  <a:cubicBezTo>
                    <a:pt x="1314" y="486"/>
                    <a:pt x="1314" y="487"/>
                    <a:pt x="1315" y="487"/>
                  </a:cubicBezTo>
                  <a:cubicBezTo>
                    <a:pt x="1315" y="488"/>
                    <a:pt x="1315" y="488"/>
                    <a:pt x="1315" y="488"/>
                  </a:cubicBezTo>
                  <a:cubicBezTo>
                    <a:pt x="1315" y="489"/>
                    <a:pt x="1315" y="490"/>
                    <a:pt x="1315" y="490"/>
                  </a:cubicBezTo>
                  <a:cubicBezTo>
                    <a:pt x="1315" y="491"/>
                    <a:pt x="1316" y="491"/>
                    <a:pt x="1316" y="492"/>
                  </a:cubicBezTo>
                  <a:cubicBezTo>
                    <a:pt x="1316" y="492"/>
                    <a:pt x="1316" y="492"/>
                    <a:pt x="1316" y="493"/>
                  </a:cubicBezTo>
                  <a:cubicBezTo>
                    <a:pt x="1316" y="493"/>
                    <a:pt x="1316" y="493"/>
                    <a:pt x="1317" y="494"/>
                  </a:cubicBezTo>
                  <a:cubicBezTo>
                    <a:pt x="1317" y="494"/>
                    <a:pt x="1317" y="495"/>
                    <a:pt x="1317" y="496"/>
                  </a:cubicBezTo>
                  <a:cubicBezTo>
                    <a:pt x="1317" y="496"/>
                    <a:pt x="1317" y="496"/>
                    <a:pt x="1317" y="497"/>
                  </a:cubicBezTo>
                  <a:cubicBezTo>
                    <a:pt x="1317" y="497"/>
                    <a:pt x="1317" y="497"/>
                    <a:pt x="1317" y="498"/>
                  </a:cubicBezTo>
                  <a:cubicBezTo>
                    <a:pt x="1318" y="498"/>
                    <a:pt x="1318" y="499"/>
                    <a:pt x="1318" y="500"/>
                  </a:cubicBezTo>
                  <a:cubicBezTo>
                    <a:pt x="1318" y="500"/>
                    <a:pt x="1318" y="500"/>
                    <a:pt x="1318" y="501"/>
                  </a:cubicBezTo>
                  <a:cubicBezTo>
                    <a:pt x="1318" y="502"/>
                    <a:pt x="1319" y="503"/>
                    <a:pt x="1319" y="503"/>
                  </a:cubicBezTo>
                  <a:cubicBezTo>
                    <a:pt x="1319" y="504"/>
                    <a:pt x="1319" y="504"/>
                    <a:pt x="1319" y="505"/>
                  </a:cubicBezTo>
                  <a:cubicBezTo>
                    <a:pt x="1319" y="506"/>
                    <a:pt x="1319" y="506"/>
                    <a:pt x="1319" y="507"/>
                  </a:cubicBezTo>
                  <a:cubicBezTo>
                    <a:pt x="1319" y="507"/>
                    <a:pt x="1319" y="508"/>
                    <a:pt x="1320" y="509"/>
                  </a:cubicBezTo>
                  <a:cubicBezTo>
                    <a:pt x="1320" y="509"/>
                    <a:pt x="1320" y="510"/>
                    <a:pt x="1320" y="510"/>
                  </a:cubicBezTo>
                  <a:cubicBezTo>
                    <a:pt x="1320" y="511"/>
                    <a:pt x="1320" y="511"/>
                    <a:pt x="1320" y="511"/>
                  </a:cubicBezTo>
                  <a:cubicBezTo>
                    <a:pt x="1321" y="512"/>
                    <a:pt x="1321" y="513"/>
                    <a:pt x="1321" y="514"/>
                  </a:cubicBezTo>
                  <a:cubicBezTo>
                    <a:pt x="1321" y="514"/>
                    <a:pt x="1321" y="514"/>
                    <a:pt x="1321" y="514"/>
                  </a:cubicBezTo>
                  <a:cubicBezTo>
                    <a:pt x="1321" y="515"/>
                    <a:pt x="1321" y="516"/>
                    <a:pt x="1322" y="517"/>
                  </a:cubicBezTo>
                  <a:cubicBezTo>
                    <a:pt x="1322" y="517"/>
                    <a:pt x="1322" y="517"/>
                    <a:pt x="1322" y="518"/>
                  </a:cubicBezTo>
                  <a:cubicBezTo>
                    <a:pt x="1322" y="518"/>
                    <a:pt x="1322" y="519"/>
                    <a:pt x="1322" y="519"/>
                  </a:cubicBezTo>
                  <a:cubicBezTo>
                    <a:pt x="1322" y="520"/>
                    <a:pt x="1322" y="521"/>
                    <a:pt x="1323" y="522"/>
                  </a:cubicBezTo>
                  <a:cubicBezTo>
                    <a:pt x="1323" y="522"/>
                    <a:pt x="1323" y="522"/>
                    <a:pt x="1323" y="523"/>
                  </a:cubicBezTo>
                  <a:cubicBezTo>
                    <a:pt x="1323" y="523"/>
                    <a:pt x="1323" y="524"/>
                    <a:pt x="1323" y="525"/>
                  </a:cubicBezTo>
                  <a:cubicBezTo>
                    <a:pt x="1323" y="526"/>
                    <a:pt x="1324" y="526"/>
                    <a:pt x="1324" y="527"/>
                  </a:cubicBezTo>
                  <a:cubicBezTo>
                    <a:pt x="1324" y="527"/>
                    <a:pt x="1324" y="528"/>
                    <a:pt x="1324" y="529"/>
                  </a:cubicBezTo>
                  <a:cubicBezTo>
                    <a:pt x="1324" y="529"/>
                    <a:pt x="1324" y="530"/>
                    <a:pt x="1325" y="530"/>
                  </a:cubicBezTo>
                  <a:cubicBezTo>
                    <a:pt x="1325" y="531"/>
                    <a:pt x="1325" y="531"/>
                    <a:pt x="1325" y="531"/>
                  </a:cubicBezTo>
                  <a:cubicBezTo>
                    <a:pt x="1325" y="532"/>
                    <a:pt x="1325" y="532"/>
                    <a:pt x="1325" y="532"/>
                  </a:cubicBezTo>
                  <a:cubicBezTo>
                    <a:pt x="1325" y="533"/>
                    <a:pt x="1325" y="533"/>
                    <a:pt x="1325" y="534"/>
                  </a:cubicBezTo>
                  <a:cubicBezTo>
                    <a:pt x="1326" y="534"/>
                    <a:pt x="1326" y="534"/>
                    <a:pt x="1326" y="534"/>
                  </a:cubicBezTo>
                  <a:cubicBezTo>
                    <a:pt x="1326" y="535"/>
                    <a:pt x="1326" y="536"/>
                    <a:pt x="1326" y="536"/>
                  </a:cubicBezTo>
                  <a:cubicBezTo>
                    <a:pt x="1326" y="537"/>
                    <a:pt x="1327" y="538"/>
                    <a:pt x="1327" y="539"/>
                  </a:cubicBezTo>
                  <a:cubicBezTo>
                    <a:pt x="1327" y="539"/>
                    <a:pt x="1327" y="540"/>
                    <a:pt x="1327" y="540"/>
                  </a:cubicBezTo>
                  <a:cubicBezTo>
                    <a:pt x="1327" y="541"/>
                    <a:pt x="1327" y="542"/>
                    <a:pt x="1327" y="542"/>
                  </a:cubicBezTo>
                  <a:cubicBezTo>
                    <a:pt x="1327" y="543"/>
                    <a:pt x="1327" y="543"/>
                    <a:pt x="1328" y="544"/>
                  </a:cubicBezTo>
                  <a:cubicBezTo>
                    <a:pt x="1328" y="544"/>
                    <a:pt x="1328" y="545"/>
                    <a:pt x="1328" y="546"/>
                  </a:cubicBezTo>
                  <a:cubicBezTo>
                    <a:pt x="1328" y="546"/>
                    <a:pt x="1328" y="547"/>
                    <a:pt x="1328" y="547"/>
                  </a:cubicBezTo>
                  <a:cubicBezTo>
                    <a:pt x="1329" y="548"/>
                    <a:pt x="1329" y="548"/>
                    <a:pt x="1329" y="549"/>
                  </a:cubicBezTo>
                  <a:cubicBezTo>
                    <a:pt x="1329" y="549"/>
                    <a:pt x="1329" y="549"/>
                    <a:pt x="1329" y="550"/>
                  </a:cubicBezTo>
                  <a:cubicBezTo>
                    <a:pt x="1329" y="550"/>
                    <a:pt x="1329" y="551"/>
                    <a:pt x="1330" y="551"/>
                  </a:cubicBezTo>
                  <a:cubicBezTo>
                    <a:pt x="1330" y="552"/>
                    <a:pt x="1330" y="552"/>
                    <a:pt x="1330" y="552"/>
                  </a:cubicBezTo>
                  <a:cubicBezTo>
                    <a:pt x="1330" y="553"/>
                    <a:pt x="1330" y="553"/>
                    <a:pt x="1330" y="554"/>
                  </a:cubicBezTo>
                  <a:cubicBezTo>
                    <a:pt x="1330" y="554"/>
                    <a:pt x="1330" y="554"/>
                    <a:pt x="1331" y="555"/>
                  </a:cubicBezTo>
                  <a:cubicBezTo>
                    <a:pt x="1331" y="555"/>
                    <a:pt x="1331" y="556"/>
                    <a:pt x="1331" y="557"/>
                  </a:cubicBezTo>
                  <a:cubicBezTo>
                    <a:pt x="1331" y="557"/>
                    <a:pt x="1331" y="557"/>
                    <a:pt x="1331" y="558"/>
                  </a:cubicBezTo>
                  <a:cubicBezTo>
                    <a:pt x="1331" y="558"/>
                    <a:pt x="1332" y="558"/>
                    <a:pt x="1332" y="559"/>
                  </a:cubicBezTo>
                  <a:cubicBezTo>
                    <a:pt x="1332" y="559"/>
                    <a:pt x="1332" y="559"/>
                    <a:pt x="1332" y="560"/>
                  </a:cubicBezTo>
                  <a:cubicBezTo>
                    <a:pt x="1332" y="560"/>
                    <a:pt x="1332" y="561"/>
                    <a:pt x="1332" y="561"/>
                  </a:cubicBezTo>
                  <a:cubicBezTo>
                    <a:pt x="1332" y="562"/>
                    <a:pt x="1333" y="562"/>
                    <a:pt x="1333" y="563"/>
                  </a:cubicBezTo>
                  <a:cubicBezTo>
                    <a:pt x="1333" y="563"/>
                    <a:pt x="1333" y="564"/>
                    <a:pt x="1333" y="564"/>
                  </a:cubicBezTo>
                  <a:cubicBezTo>
                    <a:pt x="1333" y="564"/>
                    <a:pt x="1333" y="565"/>
                    <a:pt x="1333" y="566"/>
                  </a:cubicBezTo>
                  <a:cubicBezTo>
                    <a:pt x="1334" y="566"/>
                    <a:pt x="1334" y="566"/>
                    <a:pt x="1334" y="566"/>
                  </a:cubicBezTo>
                  <a:cubicBezTo>
                    <a:pt x="1334" y="567"/>
                    <a:pt x="1334" y="568"/>
                    <a:pt x="1334" y="568"/>
                  </a:cubicBezTo>
                  <a:cubicBezTo>
                    <a:pt x="1334" y="569"/>
                    <a:pt x="1335" y="569"/>
                    <a:pt x="1335" y="569"/>
                  </a:cubicBezTo>
                  <a:cubicBezTo>
                    <a:pt x="1335" y="570"/>
                    <a:pt x="1335" y="570"/>
                    <a:pt x="1335" y="570"/>
                  </a:cubicBezTo>
                  <a:cubicBezTo>
                    <a:pt x="1335" y="571"/>
                    <a:pt x="1335" y="572"/>
                    <a:pt x="1335" y="572"/>
                  </a:cubicBezTo>
                  <a:cubicBezTo>
                    <a:pt x="1335" y="572"/>
                    <a:pt x="1336" y="572"/>
                    <a:pt x="1336" y="572"/>
                  </a:cubicBezTo>
                  <a:cubicBezTo>
                    <a:pt x="1336" y="572"/>
                    <a:pt x="1336" y="573"/>
                    <a:pt x="1336" y="573"/>
                  </a:cubicBezTo>
                  <a:cubicBezTo>
                    <a:pt x="1336" y="574"/>
                    <a:pt x="1336" y="574"/>
                    <a:pt x="1336" y="574"/>
                  </a:cubicBezTo>
                  <a:cubicBezTo>
                    <a:pt x="1337" y="574"/>
                    <a:pt x="1337" y="575"/>
                    <a:pt x="1337" y="575"/>
                  </a:cubicBezTo>
                  <a:cubicBezTo>
                    <a:pt x="1337" y="575"/>
                    <a:pt x="1337" y="575"/>
                    <a:pt x="1337" y="576"/>
                  </a:cubicBezTo>
                  <a:cubicBezTo>
                    <a:pt x="1337" y="576"/>
                    <a:pt x="1338" y="576"/>
                    <a:pt x="1338" y="576"/>
                  </a:cubicBezTo>
                  <a:cubicBezTo>
                    <a:pt x="1338" y="576"/>
                    <a:pt x="1338" y="576"/>
                    <a:pt x="1338" y="576"/>
                  </a:cubicBezTo>
                  <a:cubicBezTo>
                    <a:pt x="1338" y="576"/>
                    <a:pt x="1338" y="577"/>
                    <a:pt x="1338" y="577"/>
                  </a:cubicBezTo>
                  <a:cubicBezTo>
                    <a:pt x="1338" y="577"/>
                    <a:pt x="1338" y="577"/>
                    <a:pt x="1339" y="577"/>
                  </a:cubicBezTo>
                  <a:cubicBezTo>
                    <a:pt x="1339" y="577"/>
                    <a:pt x="1339" y="578"/>
                    <a:pt x="1339" y="578"/>
                  </a:cubicBezTo>
                  <a:cubicBezTo>
                    <a:pt x="1339" y="578"/>
                    <a:pt x="1339" y="579"/>
                    <a:pt x="1339" y="579"/>
                  </a:cubicBezTo>
                  <a:cubicBezTo>
                    <a:pt x="1340" y="579"/>
                    <a:pt x="1340" y="579"/>
                    <a:pt x="1340" y="579"/>
                  </a:cubicBezTo>
                  <a:cubicBezTo>
                    <a:pt x="1340" y="580"/>
                    <a:pt x="1340" y="580"/>
                    <a:pt x="1340" y="580"/>
                  </a:cubicBezTo>
                  <a:cubicBezTo>
                    <a:pt x="1340" y="581"/>
                    <a:pt x="1340" y="581"/>
                    <a:pt x="1340" y="581"/>
                  </a:cubicBezTo>
                  <a:cubicBezTo>
                    <a:pt x="1340" y="582"/>
                    <a:pt x="1341" y="582"/>
                    <a:pt x="1341" y="582"/>
                  </a:cubicBezTo>
                  <a:cubicBezTo>
                    <a:pt x="1341" y="582"/>
                    <a:pt x="1341" y="582"/>
                    <a:pt x="1341" y="582"/>
                  </a:cubicBezTo>
                  <a:cubicBezTo>
                    <a:pt x="1341" y="582"/>
                    <a:pt x="1341" y="582"/>
                    <a:pt x="1342" y="582"/>
                  </a:cubicBezTo>
                  <a:cubicBezTo>
                    <a:pt x="1342" y="582"/>
                    <a:pt x="1342" y="582"/>
                    <a:pt x="1342" y="583"/>
                  </a:cubicBezTo>
                  <a:cubicBezTo>
                    <a:pt x="1342" y="583"/>
                    <a:pt x="1342" y="584"/>
                    <a:pt x="1342" y="584"/>
                  </a:cubicBezTo>
                  <a:cubicBezTo>
                    <a:pt x="1342" y="584"/>
                    <a:pt x="1343" y="584"/>
                    <a:pt x="1343" y="584"/>
                  </a:cubicBezTo>
                  <a:cubicBezTo>
                    <a:pt x="1343" y="584"/>
                    <a:pt x="1343" y="584"/>
                    <a:pt x="1343" y="584"/>
                  </a:cubicBezTo>
                  <a:cubicBezTo>
                    <a:pt x="1343" y="584"/>
                    <a:pt x="1343" y="585"/>
                    <a:pt x="1343" y="585"/>
                  </a:cubicBezTo>
                  <a:cubicBezTo>
                    <a:pt x="1343" y="585"/>
                    <a:pt x="1344" y="585"/>
                    <a:pt x="1344" y="585"/>
                  </a:cubicBezTo>
                  <a:cubicBezTo>
                    <a:pt x="1344" y="585"/>
                    <a:pt x="1344" y="586"/>
                    <a:pt x="1344" y="586"/>
                  </a:cubicBezTo>
                  <a:cubicBezTo>
                    <a:pt x="1344" y="586"/>
                    <a:pt x="1344" y="586"/>
                    <a:pt x="1344" y="586"/>
                  </a:cubicBezTo>
                  <a:cubicBezTo>
                    <a:pt x="1345" y="586"/>
                    <a:pt x="1345" y="586"/>
                    <a:pt x="1345" y="587"/>
                  </a:cubicBezTo>
                  <a:cubicBezTo>
                    <a:pt x="1345" y="587"/>
                    <a:pt x="1345" y="588"/>
                    <a:pt x="1345" y="588"/>
                  </a:cubicBezTo>
                  <a:cubicBezTo>
                    <a:pt x="1345" y="589"/>
                    <a:pt x="1346" y="589"/>
                    <a:pt x="1346" y="589"/>
                  </a:cubicBezTo>
                  <a:cubicBezTo>
                    <a:pt x="1346" y="589"/>
                    <a:pt x="1346" y="589"/>
                    <a:pt x="1346" y="590"/>
                  </a:cubicBezTo>
                  <a:cubicBezTo>
                    <a:pt x="1346" y="590"/>
                    <a:pt x="1346" y="590"/>
                    <a:pt x="1346" y="591"/>
                  </a:cubicBezTo>
                  <a:cubicBezTo>
                    <a:pt x="1346" y="591"/>
                    <a:pt x="1346" y="592"/>
                    <a:pt x="1347" y="592"/>
                  </a:cubicBezTo>
                  <a:cubicBezTo>
                    <a:pt x="1347" y="592"/>
                    <a:pt x="1347" y="592"/>
                    <a:pt x="1347" y="593"/>
                  </a:cubicBezTo>
                  <a:cubicBezTo>
                    <a:pt x="1347" y="593"/>
                    <a:pt x="1347" y="593"/>
                    <a:pt x="1347" y="593"/>
                  </a:cubicBezTo>
                  <a:cubicBezTo>
                    <a:pt x="1348" y="593"/>
                    <a:pt x="1348" y="593"/>
                    <a:pt x="1348" y="594"/>
                  </a:cubicBezTo>
                  <a:cubicBezTo>
                    <a:pt x="1348" y="594"/>
                    <a:pt x="1348" y="594"/>
                    <a:pt x="1348" y="594"/>
                  </a:cubicBezTo>
                  <a:cubicBezTo>
                    <a:pt x="1348" y="594"/>
                    <a:pt x="1348" y="595"/>
                    <a:pt x="1348" y="595"/>
                  </a:cubicBezTo>
                  <a:cubicBezTo>
                    <a:pt x="1348" y="595"/>
                    <a:pt x="1349" y="595"/>
                    <a:pt x="1349" y="596"/>
                  </a:cubicBezTo>
                  <a:cubicBezTo>
                    <a:pt x="1349" y="596"/>
                    <a:pt x="1349" y="596"/>
                    <a:pt x="1349" y="597"/>
                  </a:cubicBezTo>
                  <a:cubicBezTo>
                    <a:pt x="1349" y="597"/>
                    <a:pt x="1349" y="597"/>
                    <a:pt x="1350" y="598"/>
                  </a:cubicBezTo>
                  <a:cubicBezTo>
                    <a:pt x="1350" y="598"/>
                    <a:pt x="1350" y="599"/>
                    <a:pt x="1350" y="599"/>
                  </a:cubicBezTo>
                  <a:cubicBezTo>
                    <a:pt x="1350" y="599"/>
                    <a:pt x="1350" y="600"/>
                    <a:pt x="1350" y="600"/>
                  </a:cubicBezTo>
                  <a:cubicBezTo>
                    <a:pt x="1350" y="600"/>
                    <a:pt x="1351" y="600"/>
                    <a:pt x="1351" y="600"/>
                  </a:cubicBezTo>
                  <a:cubicBezTo>
                    <a:pt x="1351" y="600"/>
                    <a:pt x="1351" y="601"/>
                    <a:pt x="1351" y="601"/>
                  </a:cubicBezTo>
                  <a:cubicBezTo>
                    <a:pt x="1351" y="601"/>
                    <a:pt x="1351" y="602"/>
                    <a:pt x="1351" y="602"/>
                  </a:cubicBezTo>
                  <a:cubicBezTo>
                    <a:pt x="1351" y="602"/>
                    <a:pt x="1352" y="602"/>
                    <a:pt x="1352" y="602"/>
                  </a:cubicBezTo>
                  <a:cubicBezTo>
                    <a:pt x="1352" y="602"/>
                    <a:pt x="1352" y="602"/>
                    <a:pt x="1352" y="602"/>
                  </a:cubicBezTo>
                  <a:cubicBezTo>
                    <a:pt x="1352" y="603"/>
                    <a:pt x="1352" y="604"/>
                    <a:pt x="1352" y="604"/>
                  </a:cubicBezTo>
                  <a:cubicBezTo>
                    <a:pt x="1353" y="604"/>
                    <a:pt x="1353" y="604"/>
                    <a:pt x="1353" y="604"/>
                  </a:cubicBezTo>
                  <a:cubicBezTo>
                    <a:pt x="1353" y="604"/>
                    <a:pt x="1353" y="604"/>
                    <a:pt x="1353" y="604"/>
                  </a:cubicBezTo>
                  <a:cubicBezTo>
                    <a:pt x="1353" y="604"/>
                    <a:pt x="1354" y="605"/>
                    <a:pt x="1354" y="605"/>
                  </a:cubicBezTo>
                  <a:cubicBezTo>
                    <a:pt x="1354" y="606"/>
                    <a:pt x="1354" y="606"/>
                    <a:pt x="1354" y="606"/>
                  </a:cubicBezTo>
                  <a:cubicBezTo>
                    <a:pt x="1354" y="606"/>
                    <a:pt x="1354" y="607"/>
                    <a:pt x="1354" y="607"/>
                  </a:cubicBezTo>
                  <a:cubicBezTo>
                    <a:pt x="1354" y="607"/>
                    <a:pt x="1355" y="607"/>
                    <a:pt x="1355" y="607"/>
                  </a:cubicBezTo>
                  <a:cubicBezTo>
                    <a:pt x="1355" y="608"/>
                    <a:pt x="1355" y="608"/>
                    <a:pt x="1355" y="609"/>
                  </a:cubicBezTo>
                  <a:cubicBezTo>
                    <a:pt x="1355" y="609"/>
                    <a:pt x="1355" y="609"/>
                    <a:pt x="1355" y="610"/>
                  </a:cubicBezTo>
                  <a:cubicBezTo>
                    <a:pt x="1356" y="610"/>
                    <a:pt x="1356" y="610"/>
                    <a:pt x="1356" y="610"/>
                  </a:cubicBezTo>
                  <a:cubicBezTo>
                    <a:pt x="1356" y="611"/>
                    <a:pt x="1356" y="612"/>
                    <a:pt x="1356" y="612"/>
                  </a:cubicBezTo>
                  <a:cubicBezTo>
                    <a:pt x="1356" y="612"/>
                    <a:pt x="1356" y="612"/>
                    <a:pt x="1356" y="612"/>
                  </a:cubicBezTo>
                  <a:cubicBezTo>
                    <a:pt x="1356" y="612"/>
                    <a:pt x="1357" y="613"/>
                    <a:pt x="1357" y="613"/>
                  </a:cubicBezTo>
                  <a:cubicBezTo>
                    <a:pt x="1357" y="613"/>
                    <a:pt x="1357" y="613"/>
                    <a:pt x="1357" y="613"/>
                  </a:cubicBezTo>
                  <a:cubicBezTo>
                    <a:pt x="1357" y="613"/>
                    <a:pt x="1357" y="614"/>
                    <a:pt x="1358" y="615"/>
                  </a:cubicBezTo>
                  <a:cubicBezTo>
                    <a:pt x="1358" y="615"/>
                    <a:pt x="1358" y="615"/>
                    <a:pt x="1358" y="615"/>
                  </a:cubicBezTo>
                  <a:cubicBezTo>
                    <a:pt x="1358" y="615"/>
                    <a:pt x="1358" y="616"/>
                    <a:pt x="1358" y="617"/>
                  </a:cubicBezTo>
                  <a:cubicBezTo>
                    <a:pt x="1358" y="617"/>
                    <a:pt x="1359" y="617"/>
                    <a:pt x="1359" y="617"/>
                  </a:cubicBezTo>
                  <a:cubicBezTo>
                    <a:pt x="1359" y="618"/>
                    <a:pt x="1359" y="618"/>
                    <a:pt x="1359" y="618"/>
                  </a:cubicBezTo>
                  <a:cubicBezTo>
                    <a:pt x="1359" y="619"/>
                    <a:pt x="1359" y="619"/>
                    <a:pt x="1359" y="620"/>
                  </a:cubicBezTo>
                  <a:cubicBezTo>
                    <a:pt x="1359" y="620"/>
                    <a:pt x="1360" y="620"/>
                    <a:pt x="1360" y="621"/>
                  </a:cubicBezTo>
                  <a:cubicBezTo>
                    <a:pt x="1360" y="621"/>
                    <a:pt x="1360" y="621"/>
                    <a:pt x="1360" y="621"/>
                  </a:cubicBezTo>
                  <a:cubicBezTo>
                    <a:pt x="1360" y="622"/>
                    <a:pt x="1360" y="622"/>
                    <a:pt x="1360" y="622"/>
                  </a:cubicBezTo>
                  <a:cubicBezTo>
                    <a:pt x="1361" y="623"/>
                    <a:pt x="1361" y="623"/>
                    <a:pt x="1361" y="624"/>
                  </a:cubicBezTo>
                  <a:cubicBezTo>
                    <a:pt x="1361" y="624"/>
                    <a:pt x="1361" y="625"/>
                    <a:pt x="1361" y="625"/>
                  </a:cubicBezTo>
                  <a:cubicBezTo>
                    <a:pt x="1361" y="625"/>
                    <a:pt x="1361" y="625"/>
                    <a:pt x="1361" y="625"/>
                  </a:cubicBezTo>
                  <a:cubicBezTo>
                    <a:pt x="1362" y="625"/>
                    <a:pt x="1362" y="625"/>
                    <a:pt x="1362" y="625"/>
                  </a:cubicBezTo>
                  <a:cubicBezTo>
                    <a:pt x="1362" y="625"/>
                    <a:pt x="1362" y="625"/>
                    <a:pt x="1362" y="625"/>
                  </a:cubicBezTo>
                  <a:cubicBezTo>
                    <a:pt x="1362" y="625"/>
                    <a:pt x="1363" y="627"/>
                    <a:pt x="1363" y="627"/>
                  </a:cubicBezTo>
                  <a:cubicBezTo>
                    <a:pt x="1363" y="627"/>
                    <a:pt x="1363" y="627"/>
                    <a:pt x="1363" y="627"/>
                  </a:cubicBezTo>
                  <a:cubicBezTo>
                    <a:pt x="1363" y="627"/>
                    <a:pt x="1363" y="628"/>
                    <a:pt x="1363" y="629"/>
                  </a:cubicBezTo>
                  <a:cubicBezTo>
                    <a:pt x="1364" y="629"/>
                    <a:pt x="1364" y="628"/>
                    <a:pt x="1364" y="628"/>
                  </a:cubicBezTo>
                  <a:cubicBezTo>
                    <a:pt x="1364" y="628"/>
                    <a:pt x="1364" y="629"/>
                    <a:pt x="1364" y="630"/>
                  </a:cubicBezTo>
                  <a:cubicBezTo>
                    <a:pt x="1364" y="630"/>
                    <a:pt x="1364" y="630"/>
                    <a:pt x="1364" y="630"/>
                  </a:cubicBezTo>
                  <a:cubicBezTo>
                    <a:pt x="1365" y="630"/>
                    <a:pt x="1365" y="631"/>
                    <a:pt x="1365" y="632"/>
                  </a:cubicBezTo>
                  <a:cubicBezTo>
                    <a:pt x="1365" y="632"/>
                    <a:pt x="1365" y="633"/>
                    <a:pt x="1365" y="633"/>
                  </a:cubicBezTo>
                  <a:cubicBezTo>
                    <a:pt x="1365" y="633"/>
                    <a:pt x="1365" y="634"/>
                    <a:pt x="1366" y="634"/>
                  </a:cubicBezTo>
                  <a:cubicBezTo>
                    <a:pt x="1366" y="634"/>
                    <a:pt x="1366" y="634"/>
                    <a:pt x="1366" y="634"/>
                  </a:cubicBezTo>
                  <a:cubicBezTo>
                    <a:pt x="1366" y="635"/>
                    <a:pt x="1366" y="635"/>
                    <a:pt x="1366" y="635"/>
                  </a:cubicBezTo>
                  <a:cubicBezTo>
                    <a:pt x="1367" y="636"/>
                    <a:pt x="1367" y="636"/>
                    <a:pt x="1367" y="636"/>
                  </a:cubicBezTo>
                  <a:cubicBezTo>
                    <a:pt x="1367" y="637"/>
                    <a:pt x="1367" y="637"/>
                    <a:pt x="1367" y="638"/>
                  </a:cubicBezTo>
                  <a:cubicBezTo>
                    <a:pt x="1367" y="638"/>
                    <a:pt x="1367" y="638"/>
                    <a:pt x="1367" y="638"/>
                  </a:cubicBezTo>
                  <a:cubicBezTo>
                    <a:pt x="1367" y="639"/>
                    <a:pt x="1368" y="640"/>
                    <a:pt x="1368" y="640"/>
                  </a:cubicBezTo>
                  <a:cubicBezTo>
                    <a:pt x="1368" y="640"/>
                    <a:pt x="1368" y="640"/>
                    <a:pt x="1368" y="640"/>
                  </a:cubicBezTo>
                  <a:cubicBezTo>
                    <a:pt x="1368" y="640"/>
                    <a:pt x="1368" y="641"/>
                    <a:pt x="1369" y="641"/>
                  </a:cubicBezTo>
                  <a:cubicBezTo>
                    <a:pt x="1369" y="641"/>
                    <a:pt x="1369" y="641"/>
                    <a:pt x="1369" y="641"/>
                  </a:cubicBezTo>
                  <a:cubicBezTo>
                    <a:pt x="1369" y="641"/>
                    <a:pt x="1369" y="641"/>
                    <a:pt x="1369" y="641"/>
                  </a:cubicBezTo>
                  <a:cubicBezTo>
                    <a:pt x="1369" y="641"/>
                    <a:pt x="1369" y="640"/>
                    <a:pt x="1369" y="640"/>
                  </a:cubicBezTo>
                  <a:cubicBezTo>
                    <a:pt x="1370" y="640"/>
                    <a:pt x="1370" y="641"/>
                    <a:pt x="1370" y="642"/>
                  </a:cubicBezTo>
                  <a:cubicBezTo>
                    <a:pt x="1370" y="642"/>
                    <a:pt x="1370" y="642"/>
                    <a:pt x="1370" y="642"/>
                  </a:cubicBezTo>
                  <a:cubicBezTo>
                    <a:pt x="1370" y="642"/>
                    <a:pt x="1371" y="642"/>
                    <a:pt x="1371" y="643"/>
                  </a:cubicBezTo>
                  <a:cubicBezTo>
                    <a:pt x="1371" y="643"/>
                    <a:pt x="1371" y="643"/>
                    <a:pt x="1371" y="643"/>
                  </a:cubicBezTo>
                  <a:cubicBezTo>
                    <a:pt x="1371" y="644"/>
                    <a:pt x="1371" y="644"/>
                    <a:pt x="1371" y="645"/>
                  </a:cubicBezTo>
                  <a:cubicBezTo>
                    <a:pt x="1372" y="645"/>
                    <a:pt x="1372" y="645"/>
                    <a:pt x="1372" y="645"/>
                  </a:cubicBezTo>
                  <a:cubicBezTo>
                    <a:pt x="1372" y="645"/>
                    <a:pt x="1372" y="646"/>
                    <a:pt x="1372" y="646"/>
                  </a:cubicBezTo>
                  <a:cubicBezTo>
                    <a:pt x="1372" y="646"/>
                    <a:pt x="1372" y="646"/>
                    <a:pt x="1372" y="647"/>
                  </a:cubicBezTo>
                  <a:cubicBezTo>
                    <a:pt x="1373" y="647"/>
                    <a:pt x="1373" y="647"/>
                    <a:pt x="1373" y="648"/>
                  </a:cubicBezTo>
                  <a:cubicBezTo>
                    <a:pt x="1373" y="648"/>
                    <a:pt x="1373" y="648"/>
                    <a:pt x="1373" y="648"/>
                  </a:cubicBezTo>
                  <a:cubicBezTo>
                    <a:pt x="1373" y="649"/>
                    <a:pt x="1373" y="649"/>
                    <a:pt x="1374" y="649"/>
                  </a:cubicBezTo>
                  <a:cubicBezTo>
                    <a:pt x="1374" y="649"/>
                    <a:pt x="1374" y="650"/>
                    <a:pt x="1374" y="650"/>
                  </a:cubicBezTo>
                  <a:cubicBezTo>
                    <a:pt x="1374" y="650"/>
                    <a:pt x="1374" y="650"/>
                    <a:pt x="1374" y="650"/>
                  </a:cubicBezTo>
                  <a:cubicBezTo>
                    <a:pt x="1375" y="650"/>
                    <a:pt x="1375" y="650"/>
                    <a:pt x="1375" y="651"/>
                  </a:cubicBezTo>
                  <a:cubicBezTo>
                    <a:pt x="1375" y="651"/>
                    <a:pt x="1375" y="651"/>
                    <a:pt x="1375" y="651"/>
                  </a:cubicBezTo>
                  <a:cubicBezTo>
                    <a:pt x="1375" y="652"/>
                    <a:pt x="1375" y="652"/>
                    <a:pt x="1375" y="652"/>
                  </a:cubicBezTo>
                  <a:cubicBezTo>
                    <a:pt x="1375" y="652"/>
                    <a:pt x="1376" y="652"/>
                    <a:pt x="1376" y="652"/>
                  </a:cubicBezTo>
                  <a:cubicBezTo>
                    <a:pt x="1376" y="653"/>
                    <a:pt x="1376" y="653"/>
                    <a:pt x="1376" y="653"/>
                  </a:cubicBezTo>
                  <a:cubicBezTo>
                    <a:pt x="1376" y="654"/>
                    <a:pt x="1376" y="654"/>
                    <a:pt x="1377" y="654"/>
                  </a:cubicBezTo>
                  <a:cubicBezTo>
                    <a:pt x="1377" y="654"/>
                    <a:pt x="1377" y="655"/>
                    <a:pt x="1377" y="655"/>
                  </a:cubicBezTo>
                  <a:cubicBezTo>
                    <a:pt x="1377" y="655"/>
                    <a:pt x="1377" y="655"/>
                    <a:pt x="1377" y="655"/>
                  </a:cubicBezTo>
                  <a:cubicBezTo>
                    <a:pt x="1377" y="656"/>
                    <a:pt x="1377" y="656"/>
                    <a:pt x="1377" y="656"/>
                  </a:cubicBezTo>
                  <a:cubicBezTo>
                    <a:pt x="1378" y="656"/>
                    <a:pt x="1378" y="657"/>
                    <a:pt x="1378" y="658"/>
                  </a:cubicBezTo>
                  <a:cubicBezTo>
                    <a:pt x="1378" y="658"/>
                    <a:pt x="1378" y="659"/>
                    <a:pt x="1378" y="659"/>
                  </a:cubicBezTo>
                  <a:cubicBezTo>
                    <a:pt x="1378" y="660"/>
                    <a:pt x="1379" y="660"/>
                    <a:pt x="1379" y="660"/>
                  </a:cubicBezTo>
                  <a:cubicBezTo>
                    <a:pt x="1379" y="660"/>
                    <a:pt x="1379" y="660"/>
                    <a:pt x="1379" y="661"/>
                  </a:cubicBezTo>
                  <a:cubicBezTo>
                    <a:pt x="1379" y="661"/>
                    <a:pt x="1379" y="661"/>
                    <a:pt x="1379" y="662"/>
                  </a:cubicBezTo>
                  <a:cubicBezTo>
                    <a:pt x="1380" y="662"/>
                    <a:pt x="1380" y="662"/>
                    <a:pt x="1380" y="662"/>
                  </a:cubicBezTo>
                  <a:cubicBezTo>
                    <a:pt x="1380" y="663"/>
                    <a:pt x="1380" y="663"/>
                    <a:pt x="1380" y="664"/>
                  </a:cubicBezTo>
                  <a:cubicBezTo>
                    <a:pt x="1380" y="664"/>
                    <a:pt x="1380" y="665"/>
                    <a:pt x="1380" y="665"/>
                  </a:cubicBezTo>
                  <a:cubicBezTo>
                    <a:pt x="1381" y="666"/>
                    <a:pt x="1381" y="666"/>
                    <a:pt x="1381" y="666"/>
                  </a:cubicBezTo>
                  <a:cubicBezTo>
                    <a:pt x="1381" y="667"/>
                    <a:pt x="1381" y="668"/>
                    <a:pt x="1381" y="669"/>
                  </a:cubicBezTo>
                  <a:cubicBezTo>
                    <a:pt x="1381" y="669"/>
                    <a:pt x="1382" y="669"/>
                    <a:pt x="1382" y="669"/>
                  </a:cubicBezTo>
                  <a:cubicBezTo>
                    <a:pt x="1382" y="669"/>
                    <a:pt x="1382" y="670"/>
                    <a:pt x="1382" y="671"/>
                  </a:cubicBezTo>
                  <a:cubicBezTo>
                    <a:pt x="1382" y="671"/>
                    <a:pt x="1382" y="671"/>
                    <a:pt x="1382" y="672"/>
                  </a:cubicBezTo>
                  <a:cubicBezTo>
                    <a:pt x="1383" y="672"/>
                    <a:pt x="1383" y="673"/>
                    <a:pt x="1383" y="673"/>
                  </a:cubicBezTo>
                  <a:cubicBezTo>
                    <a:pt x="1383" y="674"/>
                    <a:pt x="1383" y="674"/>
                    <a:pt x="1383" y="674"/>
                  </a:cubicBezTo>
                  <a:cubicBezTo>
                    <a:pt x="1383" y="674"/>
                    <a:pt x="1383" y="675"/>
                    <a:pt x="1383" y="676"/>
                  </a:cubicBezTo>
                  <a:cubicBezTo>
                    <a:pt x="1383" y="676"/>
                    <a:pt x="1384" y="676"/>
                    <a:pt x="1384" y="677"/>
                  </a:cubicBezTo>
                  <a:cubicBezTo>
                    <a:pt x="1384" y="677"/>
                    <a:pt x="1384" y="678"/>
                    <a:pt x="1384" y="679"/>
                  </a:cubicBezTo>
                  <a:cubicBezTo>
                    <a:pt x="1384" y="679"/>
                    <a:pt x="1384" y="679"/>
                    <a:pt x="1385" y="680"/>
                  </a:cubicBezTo>
                  <a:cubicBezTo>
                    <a:pt x="1385" y="680"/>
                    <a:pt x="1385" y="680"/>
                    <a:pt x="1385" y="681"/>
                  </a:cubicBezTo>
                  <a:cubicBezTo>
                    <a:pt x="1385" y="681"/>
                    <a:pt x="1385" y="681"/>
                    <a:pt x="1385" y="682"/>
                  </a:cubicBezTo>
                  <a:cubicBezTo>
                    <a:pt x="1385" y="682"/>
                    <a:pt x="1385" y="682"/>
                    <a:pt x="1386" y="683"/>
                  </a:cubicBezTo>
                  <a:cubicBezTo>
                    <a:pt x="1386" y="683"/>
                    <a:pt x="1386" y="683"/>
                    <a:pt x="1386" y="683"/>
                  </a:cubicBezTo>
                  <a:cubicBezTo>
                    <a:pt x="1386" y="683"/>
                    <a:pt x="1386" y="684"/>
                    <a:pt x="1386" y="685"/>
                  </a:cubicBezTo>
                  <a:cubicBezTo>
                    <a:pt x="1386" y="685"/>
                    <a:pt x="1387" y="685"/>
                    <a:pt x="1387" y="685"/>
                  </a:cubicBezTo>
                  <a:cubicBezTo>
                    <a:pt x="1387" y="686"/>
                    <a:pt x="1387" y="686"/>
                    <a:pt x="1387" y="686"/>
                  </a:cubicBezTo>
                  <a:cubicBezTo>
                    <a:pt x="1387" y="687"/>
                    <a:pt x="1387" y="687"/>
                    <a:pt x="1387" y="687"/>
                  </a:cubicBezTo>
                  <a:cubicBezTo>
                    <a:pt x="1388" y="687"/>
                    <a:pt x="1388" y="687"/>
                    <a:pt x="1388" y="687"/>
                  </a:cubicBezTo>
                  <a:cubicBezTo>
                    <a:pt x="1388" y="687"/>
                    <a:pt x="1388" y="688"/>
                    <a:pt x="1388" y="688"/>
                  </a:cubicBezTo>
                  <a:cubicBezTo>
                    <a:pt x="1388" y="688"/>
                    <a:pt x="1388" y="688"/>
                    <a:pt x="1388" y="688"/>
                  </a:cubicBezTo>
                  <a:cubicBezTo>
                    <a:pt x="1389" y="688"/>
                    <a:pt x="1389" y="689"/>
                    <a:pt x="1389" y="689"/>
                  </a:cubicBezTo>
                  <a:cubicBezTo>
                    <a:pt x="1389" y="689"/>
                    <a:pt x="1389" y="689"/>
                    <a:pt x="1389" y="689"/>
                  </a:cubicBezTo>
                  <a:cubicBezTo>
                    <a:pt x="1389" y="689"/>
                    <a:pt x="1390" y="689"/>
                    <a:pt x="1390" y="690"/>
                  </a:cubicBezTo>
                  <a:cubicBezTo>
                    <a:pt x="1390" y="690"/>
                    <a:pt x="1390" y="690"/>
                    <a:pt x="1390" y="690"/>
                  </a:cubicBezTo>
                  <a:cubicBezTo>
                    <a:pt x="1390" y="690"/>
                    <a:pt x="1390" y="690"/>
                    <a:pt x="1390" y="690"/>
                  </a:cubicBezTo>
                  <a:cubicBezTo>
                    <a:pt x="1390" y="691"/>
                    <a:pt x="1390" y="691"/>
                    <a:pt x="1391" y="691"/>
                  </a:cubicBezTo>
                  <a:cubicBezTo>
                    <a:pt x="1391" y="691"/>
                    <a:pt x="1391" y="691"/>
                    <a:pt x="1391" y="691"/>
                  </a:cubicBezTo>
                  <a:cubicBezTo>
                    <a:pt x="1391" y="691"/>
                    <a:pt x="1391" y="691"/>
                    <a:pt x="1391" y="691"/>
                  </a:cubicBezTo>
                  <a:cubicBezTo>
                    <a:pt x="1392" y="691"/>
                    <a:pt x="1392" y="692"/>
                    <a:pt x="1392" y="692"/>
                  </a:cubicBezTo>
                  <a:cubicBezTo>
                    <a:pt x="1392" y="692"/>
                    <a:pt x="1392" y="692"/>
                    <a:pt x="1392" y="692"/>
                  </a:cubicBezTo>
                  <a:cubicBezTo>
                    <a:pt x="1392" y="692"/>
                    <a:pt x="1392" y="692"/>
                    <a:pt x="1393" y="692"/>
                  </a:cubicBezTo>
                  <a:cubicBezTo>
                    <a:pt x="1393" y="692"/>
                    <a:pt x="1393" y="692"/>
                    <a:pt x="1393" y="692"/>
                  </a:cubicBezTo>
                  <a:cubicBezTo>
                    <a:pt x="1393" y="693"/>
                    <a:pt x="1393" y="693"/>
                    <a:pt x="1393" y="693"/>
                  </a:cubicBezTo>
                  <a:cubicBezTo>
                    <a:pt x="1393" y="694"/>
                    <a:pt x="1393" y="694"/>
                    <a:pt x="1394" y="694"/>
                  </a:cubicBezTo>
                  <a:cubicBezTo>
                    <a:pt x="1394" y="695"/>
                    <a:pt x="1394" y="694"/>
                    <a:pt x="1394" y="694"/>
                  </a:cubicBezTo>
                  <a:cubicBezTo>
                    <a:pt x="1394" y="694"/>
                    <a:pt x="1394" y="695"/>
                    <a:pt x="1394" y="695"/>
                  </a:cubicBezTo>
                  <a:cubicBezTo>
                    <a:pt x="1394" y="695"/>
                    <a:pt x="1395" y="695"/>
                    <a:pt x="1395" y="695"/>
                  </a:cubicBezTo>
                  <a:cubicBezTo>
                    <a:pt x="1395" y="695"/>
                    <a:pt x="1395" y="695"/>
                    <a:pt x="1395" y="695"/>
                  </a:cubicBezTo>
                  <a:cubicBezTo>
                    <a:pt x="1395" y="695"/>
                    <a:pt x="1395" y="695"/>
                    <a:pt x="1396" y="695"/>
                  </a:cubicBezTo>
                  <a:cubicBezTo>
                    <a:pt x="1396" y="695"/>
                    <a:pt x="1396" y="695"/>
                    <a:pt x="1396" y="695"/>
                  </a:cubicBezTo>
                  <a:cubicBezTo>
                    <a:pt x="1396" y="695"/>
                    <a:pt x="1396" y="695"/>
                    <a:pt x="1396" y="695"/>
                  </a:cubicBezTo>
                  <a:cubicBezTo>
                    <a:pt x="1396" y="695"/>
                    <a:pt x="1396" y="695"/>
                    <a:pt x="1396" y="695"/>
                  </a:cubicBezTo>
                  <a:cubicBezTo>
                    <a:pt x="1397" y="695"/>
                    <a:pt x="1397" y="694"/>
                    <a:pt x="1397" y="694"/>
                  </a:cubicBezTo>
                  <a:cubicBezTo>
                    <a:pt x="1397" y="694"/>
                    <a:pt x="1397" y="695"/>
                    <a:pt x="1397" y="695"/>
                  </a:cubicBezTo>
                  <a:cubicBezTo>
                    <a:pt x="1397" y="695"/>
                    <a:pt x="1398" y="695"/>
                    <a:pt x="1398" y="695"/>
                  </a:cubicBezTo>
                  <a:cubicBezTo>
                    <a:pt x="1398" y="695"/>
                    <a:pt x="1398" y="696"/>
                    <a:pt x="1398" y="696"/>
                  </a:cubicBezTo>
                  <a:cubicBezTo>
                    <a:pt x="1398" y="697"/>
                    <a:pt x="1398" y="697"/>
                    <a:pt x="1398" y="697"/>
                  </a:cubicBezTo>
                  <a:cubicBezTo>
                    <a:pt x="1398" y="697"/>
                    <a:pt x="1398" y="697"/>
                    <a:pt x="1399" y="697"/>
                  </a:cubicBezTo>
                  <a:cubicBezTo>
                    <a:pt x="1399" y="697"/>
                    <a:pt x="1399" y="697"/>
                    <a:pt x="1399" y="697"/>
                  </a:cubicBezTo>
                  <a:cubicBezTo>
                    <a:pt x="1399" y="697"/>
                    <a:pt x="1399" y="697"/>
                    <a:pt x="1399" y="697"/>
                  </a:cubicBezTo>
                  <a:cubicBezTo>
                    <a:pt x="1400" y="697"/>
                    <a:pt x="1400" y="697"/>
                    <a:pt x="1400" y="697"/>
                  </a:cubicBezTo>
                  <a:cubicBezTo>
                    <a:pt x="1400" y="697"/>
                    <a:pt x="1400" y="697"/>
                    <a:pt x="1400" y="697"/>
                  </a:cubicBezTo>
                  <a:cubicBezTo>
                    <a:pt x="1400" y="697"/>
                    <a:pt x="1400" y="697"/>
                    <a:pt x="1401" y="697"/>
                  </a:cubicBezTo>
                  <a:cubicBezTo>
                    <a:pt x="1401" y="697"/>
                    <a:pt x="1401" y="697"/>
                    <a:pt x="1401" y="697"/>
                  </a:cubicBezTo>
                  <a:cubicBezTo>
                    <a:pt x="1401" y="697"/>
                    <a:pt x="1401" y="697"/>
                    <a:pt x="1401" y="697"/>
                  </a:cubicBezTo>
                  <a:cubicBezTo>
                    <a:pt x="1401" y="697"/>
                    <a:pt x="1401" y="698"/>
                    <a:pt x="1402" y="698"/>
                  </a:cubicBezTo>
                  <a:cubicBezTo>
                    <a:pt x="1402" y="698"/>
                    <a:pt x="1402" y="698"/>
                    <a:pt x="1402" y="698"/>
                  </a:cubicBezTo>
                  <a:cubicBezTo>
                    <a:pt x="1402" y="698"/>
                    <a:pt x="1402" y="698"/>
                    <a:pt x="1402" y="699"/>
                  </a:cubicBezTo>
                  <a:cubicBezTo>
                    <a:pt x="1402" y="699"/>
                    <a:pt x="1403" y="699"/>
                    <a:pt x="1403" y="700"/>
                  </a:cubicBezTo>
                  <a:cubicBezTo>
                    <a:pt x="1403" y="700"/>
                    <a:pt x="1403" y="700"/>
                    <a:pt x="1403" y="701"/>
                  </a:cubicBezTo>
                  <a:cubicBezTo>
                    <a:pt x="1403" y="701"/>
                    <a:pt x="1403" y="702"/>
                    <a:pt x="1404" y="702"/>
                  </a:cubicBezTo>
                  <a:cubicBezTo>
                    <a:pt x="1404" y="702"/>
                    <a:pt x="1404" y="702"/>
                    <a:pt x="1404" y="702"/>
                  </a:cubicBezTo>
                  <a:cubicBezTo>
                    <a:pt x="1404" y="702"/>
                    <a:pt x="1404" y="702"/>
                    <a:pt x="1404" y="702"/>
                  </a:cubicBezTo>
                  <a:cubicBezTo>
                    <a:pt x="1404" y="702"/>
                    <a:pt x="1404" y="702"/>
                    <a:pt x="1404" y="702"/>
                  </a:cubicBezTo>
                  <a:cubicBezTo>
                    <a:pt x="1405" y="702"/>
                    <a:pt x="1405" y="703"/>
                    <a:pt x="1405" y="703"/>
                  </a:cubicBezTo>
                  <a:cubicBezTo>
                    <a:pt x="1405" y="703"/>
                    <a:pt x="1405" y="702"/>
                    <a:pt x="1405" y="702"/>
                  </a:cubicBezTo>
                  <a:cubicBezTo>
                    <a:pt x="1405" y="702"/>
                    <a:pt x="1406" y="703"/>
                    <a:pt x="1406" y="703"/>
                  </a:cubicBezTo>
                  <a:cubicBezTo>
                    <a:pt x="1406" y="703"/>
                    <a:pt x="1406" y="703"/>
                    <a:pt x="1406" y="703"/>
                  </a:cubicBezTo>
                  <a:cubicBezTo>
                    <a:pt x="1406" y="704"/>
                    <a:pt x="1406" y="704"/>
                    <a:pt x="1406" y="704"/>
                  </a:cubicBezTo>
                  <a:cubicBezTo>
                    <a:pt x="1406" y="704"/>
                    <a:pt x="1406" y="704"/>
                    <a:pt x="1407" y="704"/>
                  </a:cubicBezTo>
                  <a:cubicBezTo>
                    <a:pt x="1407" y="704"/>
                    <a:pt x="1407" y="704"/>
                    <a:pt x="1407" y="704"/>
                  </a:cubicBezTo>
                  <a:cubicBezTo>
                    <a:pt x="1407" y="704"/>
                    <a:pt x="1407" y="704"/>
                    <a:pt x="1407" y="704"/>
                  </a:cubicBezTo>
                  <a:cubicBezTo>
                    <a:pt x="1408" y="704"/>
                    <a:pt x="1408" y="704"/>
                    <a:pt x="1408" y="704"/>
                  </a:cubicBezTo>
                  <a:cubicBezTo>
                    <a:pt x="1408" y="704"/>
                    <a:pt x="1408" y="704"/>
                    <a:pt x="1408" y="704"/>
                  </a:cubicBezTo>
                  <a:cubicBezTo>
                    <a:pt x="1408" y="704"/>
                    <a:pt x="1408" y="704"/>
                    <a:pt x="1409" y="704"/>
                  </a:cubicBezTo>
                  <a:cubicBezTo>
                    <a:pt x="1409" y="704"/>
                    <a:pt x="1409" y="703"/>
                    <a:pt x="1409" y="703"/>
                  </a:cubicBezTo>
                  <a:cubicBezTo>
                    <a:pt x="1409" y="703"/>
                    <a:pt x="1409" y="704"/>
                    <a:pt x="1409" y="704"/>
                  </a:cubicBezTo>
                  <a:cubicBezTo>
                    <a:pt x="1409" y="704"/>
                    <a:pt x="1409" y="704"/>
                    <a:pt x="1410" y="704"/>
                  </a:cubicBezTo>
                  <a:cubicBezTo>
                    <a:pt x="1410" y="704"/>
                    <a:pt x="1410" y="704"/>
                    <a:pt x="1410" y="704"/>
                  </a:cubicBezTo>
                  <a:cubicBezTo>
                    <a:pt x="1410" y="704"/>
                    <a:pt x="1410" y="704"/>
                    <a:pt x="1410" y="705"/>
                  </a:cubicBezTo>
                  <a:cubicBezTo>
                    <a:pt x="1410" y="705"/>
                    <a:pt x="1411" y="705"/>
                    <a:pt x="1411" y="705"/>
                  </a:cubicBezTo>
                  <a:cubicBezTo>
                    <a:pt x="1411" y="705"/>
                    <a:pt x="1411" y="705"/>
                    <a:pt x="1411" y="705"/>
                  </a:cubicBezTo>
                  <a:cubicBezTo>
                    <a:pt x="1411" y="705"/>
                    <a:pt x="1411" y="706"/>
                    <a:pt x="1412" y="706"/>
                  </a:cubicBezTo>
                  <a:cubicBezTo>
                    <a:pt x="1412" y="707"/>
                    <a:pt x="1412" y="706"/>
                    <a:pt x="1412" y="707"/>
                  </a:cubicBezTo>
                  <a:cubicBezTo>
                    <a:pt x="1412" y="707"/>
                    <a:pt x="1412" y="707"/>
                    <a:pt x="1412" y="708"/>
                  </a:cubicBezTo>
                  <a:cubicBezTo>
                    <a:pt x="1412" y="708"/>
                    <a:pt x="1412" y="707"/>
                    <a:pt x="1413" y="707"/>
                  </a:cubicBezTo>
                  <a:cubicBezTo>
                    <a:pt x="1413" y="707"/>
                    <a:pt x="1413" y="708"/>
                    <a:pt x="1413" y="708"/>
                  </a:cubicBezTo>
                  <a:cubicBezTo>
                    <a:pt x="1413" y="709"/>
                    <a:pt x="1413" y="709"/>
                    <a:pt x="1413" y="709"/>
                  </a:cubicBezTo>
                  <a:cubicBezTo>
                    <a:pt x="1413" y="709"/>
                    <a:pt x="1414" y="710"/>
                    <a:pt x="1414" y="710"/>
                  </a:cubicBezTo>
                  <a:cubicBezTo>
                    <a:pt x="1414" y="711"/>
                    <a:pt x="1414" y="711"/>
                    <a:pt x="1414" y="711"/>
                  </a:cubicBezTo>
                  <a:cubicBezTo>
                    <a:pt x="1414" y="711"/>
                    <a:pt x="1414" y="712"/>
                    <a:pt x="1414" y="712"/>
                  </a:cubicBezTo>
                  <a:cubicBezTo>
                    <a:pt x="1414" y="712"/>
                    <a:pt x="1415" y="712"/>
                    <a:pt x="1415" y="712"/>
                  </a:cubicBezTo>
                  <a:cubicBezTo>
                    <a:pt x="1415" y="712"/>
                    <a:pt x="1415" y="712"/>
                    <a:pt x="1415" y="712"/>
                  </a:cubicBezTo>
                  <a:cubicBezTo>
                    <a:pt x="1415" y="713"/>
                    <a:pt x="1415" y="713"/>
                    <a:pt x="1415" y="713"/>
                  </a:cubicBezTo>
                  <a:cubicBezTo>
                    <a:pt x="1416" y="714"/>
                    <a:pt x="1416" y="714"/>
                    <a:pt x="1416" y="714"/>
                  </a:cubicBezTo>
                  <a:cubicBezTo>
                    <a:pt x="1416" y="714"/>
                    <a:pt x="1416" y="714"/>
                    <a:pt x="1416" y="715"/>
                  </a:cubicBezTo>
                  <a:cubicBezTo>
                    <a:pt x="1416" y="715"/>
                    <a:pt x="1417" y="715"/>
                    <a:pt x="1417" y="715"/>
                  </a:cubicBezTo>
                  <a:cubicBezTo>
                    <a:pt x="1417" y="716"/>
                    <a:pt x="1417" y="715"/>
                    <a:pt x="1417" y="715"/>
                  </a:cubicBezTo>
                  <a:cubicBezTo>
                    <a:pt x="1417" y="716"/>
                    <a:pt x="1417" y="716"/>
                    <a:pt x="1417" y="717"/>
                  </a:cubicBezTo>
                  <a:cubicBezTo>
                    <a:pt x="1417" y="717"/>
                    <a:pt x="1417" y="717"/>
                    <a:pt x="1418" y="717"/>
                  </a:cubicBezTo>
                  <a:cubicBezTo>
                    <a:pt x="1418" y="717"/>
                    <a:pt x="1418" y="718"/>
                    <a:pt x="1418" y="718"/>
                  </a:cubicBezTo>
                  <a:cubicBezTo>
                    <a:pt x="1418" y="718"/>
                    <a:pt x="1418" y="718"/>
                    <a:pt x="1418" y="718"/>
                  </a:cubicBezTo>
                  <a:cubicBezTo>
                    <a:pt x="1419" y="718"/>
                    <a:pt x="1419" y="718"/>
                    <a:pt x="1419" y="718"/>
                  </a:cubicBezTo>
                  <a:cubicBezTo>
                    <a:pt x="1419" y="718"/>
                    <a:pt x="1419" y="719"/>
                    <a:pt x="1419" y="719"/>
                  </a:cubicBezTo>
                  <a:cubicBezTo>
                    <a:pt x="1419" y="719"/>
                    <a:pt x="1419" y="719"/>
                    <a:pt x="1419" y="719"/>
                  </a:cubicBezTo>
                  <a:cubicBezTo>
                    <a:pt x="1419" y="719"/>
                    <a:pt x="1420" y="720"/>
                    <a:pt x="1420" y="720"/>
                  </a:cubicBezTo>
                  <a:cubicBezTo>
                    <a:pt x="1420" y="720"/>
                    <a:pt x="1420" y="720"/>
                    <a:pt x="1420" y="720"/>
                  </a:cubicBezTo>
                  <a:cubicBezTo>
                    <a:pt x="1420" y="720"/>
                    <a:pt x="1420" y="721"/>
                    <a:pt x="1421" y="721"/>
                  </a:cubicBezTo>
                  <a:cubicBezTo>
                    <a:pt x="1421" y="721"/>
                    <a:pt x="1421" y="721"/>
                    <a:pt x="1421" y="722"/>
                  </a:cubicBezTo>
                  <a:cubicBezTo>
                    <a:pt x="1421" y="722"/>
                    <a:pt x="1421" y="722"/>
                    <a:pt x="1421" y="722"/>
                  </a:cubicBezTo>
                  <a:cubicBezTo>
                    <a:pt x="1421" y="722"/>
                    <a:pt x="1422" y="723"/>
                    <a:pt x="1422" y="723"/>
                  </a:cubicBezTo>
                  <a:cubicBezTo>
                    <a:pt x="1422" y="723"/>
                    <a:pt x="1422" y="724"/>
                    <a:pt x="1422" y="724"/>
                  </a:cubicBezTo>
                  <a:cubicBezTo>
                    <a:pt x="1422" y="724"/>
                    <a:pt x="1422" y="724"/>
                    <a:pt x="1422" y="724"/>
                  </a:cubicBezTo>
                  <a:cubicBezTo>
                    <a:pt x="1422" y="724"/>
                    <a:pt x="1423" y="724"/>
                    <a:pt x="1423" y="724"/>
                  </a:cubicBezTo>
                  <a:cubicBezTo>
                    <a:pt x="1423" y="725"/>
                    <a:pt x="1423" y="725"/>
                    <a:pt x="1423" y="725"/>
                  </a:cubicBezTo>
                  <a:cubicBezTo>
                    <a:pt x="1423" y="725"/>
                    <a:pt x="1423" y="725"/>
                    <a:pt x="1423" y="725"/>
                  </a:cubicBezTo>
                  <a:cubicBezTo>
                    <a:pt x="1424" y="726"/>
                    <a:pt x="1424" y="726"/>
                    <a:pt x="1424" y="726"/>
                  </a:cubicBezTo>
                  <a:cubicBezTo>
                    <a:pt x="1424" y="726"/>
                    <a:pt x="1424" y="727"/>
                    <a:pt x="1424" y="727"/>
                  </a:cubicBezTo>
                  <a:cubicBezTo>
                    <a:pt x="1424" y="727"/>
                    <a:pt x="1425" y="727"/>
                    <a:pt x="1425" y="727"/>
                  </a:cubicBezTo>
                  <a:cubicBezTo>
                    <a:pt x="1425" y="727"/>
                    <a:pt x="1425" y="728"/>
                    <a:pt x="1425" y="728"/>
                  </a:cubicBezTo>
                  <a:cubicBezTo>
                    <a:pt x="1425" y="728"/>
                    <a:pt x="1425" y="728"/>
                    <a:pt x="1425" y="729"/>
                  </a:cubicBezTo>
                  <a:cubicBezTo>
                    <a:pt x="1425" y="729"/>
                    <a:pt x="1425" y="729"/>
                    <a:pt x="1426" y="729"/>
                  </a:cubicBezTo>
                  <a:cubicBezTo>
                    <a:pt x="1426" y="730"/>
                    <a:pt x="1426" y="730"/>
                    <a:pt x="1426" y="730"/>
                  </a:cubicBezTo>
                  <a:cubicBezTo>
                    <a:pt x="1426" y="730"/>
                    <a:pt x="1426" y="730"/>
                    <a:pt x="1426" y="730"/>
                  </a:cubicBezTo>
                  <a:cubicBezTo>
                    <a:pt x="1427" y="730"/>
                    <a:pt x="1427" y="730"/>
                    <a:pt x="1427" y="731"/>
                  </a:cubicBezTo>
                  <a:cubicBezTo>
                    <a:pt x="1427" y="731"/>
                    <a:pt x="1427" y="731"/>
                    <a:pt x="1427" y="731"/>
                  </a:cubicBezTo>
                  <a:cubicBezTo>
                    <a:pt x="1427" y="732"/>
                    <a:pt x="1427" y="732"/>
                    <a:pt x="1427" y="732"/>
                  </a:cubicBezTo>
                  <a:cubicBezTo>
                    <a:pt x="1427" y="733"/>
                    <a:pt x="1428" y="733"/>
                    <a:pt x="1428" y="733"/>
                  </a:cubicBezTo>
                  <a:cubicBezTo>
                    <a:pt x="1428" y="734"/>
                    <a:pt x="1428" y="734"/>
                    <a:pt x="1428" y="734"/>
                  </a:cubicBezTo>
                  <a:cubicBezTo>
                    <a:pt x="1428" y="735"/>
                    <a:pt x="1428" y="735"/>
                    <a:pt x="1429" y="735"/>
                  </a:cubicBezTo>
                  <a:cubicBezTo>
                    <a:pt x="1429" y="735"/>
                    <a:pt x="1429" y="735"/>
                    <a:pt x="1429" y="735"/>
                  </a:cubicBezTo>
                  <a:cubicBezTo>
                    <a:pt x="1429" y="736"/>
                    <a:pt x="1429" y="736"/>
                    <a:pt x="1429" y="736"/>
                  </a:cubicBezTo>
                  <a:cubicBezTo>
                    <a:pt x="1429" y="736"/>
                    <a:pt x="1430" y="736"/>
                    <a:pt x="1430" y="736"/>
                  </a:cubicBezTo>
                  <a:cubicBezTo>
                    <a:pt x="1430" y="736"/>
                    <a:pt x="1430" y="737"/>
                    <a:pt x="1430" y="737"/>
                  </a:cubicBezTo>
                  <a:cubicBezTo>
                    <a:pt x="1430" y="737"/>
                    <a:pt x="1430" y="738"/>
                    <a:pt x="1430" y="738"/>
                  </a:cubicBezTo>
                  <a:cubicBezTo>
                    <a:pt x="1430" y="738"/>
                    <a:pt x="1431" y="739"/>
                    <a:pt x="1431" y="739"/>
                  </a:cubicBezTo>
                  <a:cubicBezTo>
                    <a:pt x="1431" y="739"/>
                    <a:pt x="1431" y="739"/>
                    <a:pt x="1431" y="739"/>
                  </a:cubicBezTo>
                  <a:cubicBezTo>
                    <a:pt x="1431" y="739"/>
                    <a:pt x="1431" y="739"/>
                    <a:pt x="1431" y="739"/>
                  </a:cubicBezTo>
                  <a:cubicBezTo>
                    <a:pt x="1432" y="739"/>
                    <a:pt x="1432" y="739"/>
                    <a:pt x="1432" y="739"/>
                  </a:cubicBezTo>
                  <a:cubicBezTo>
                    <a:pt x="1432" y="739"/>
                    <a:pt x="1432" y="739"/>
                    <a:pt x="1432" y="739"/>
                  </a:cubicBezTo>
                  <a:cubicBezTo>
                    <a:pt x="1432" y="739"/>
                    <a:pt x="1433" y="739"/>
                    <a:pt x="1433" y="739"/>
                  </a:cubicBezTo>
                  <a:cubicBezTo>
                    <a:pt x="1433" y="739"/>
                    <a:pt x="1433" y="740"/>
                    <a:pt x="1433" y="740"/>
                  </a:cubicBezTo>
                  <a:cubicBezTo>
                    <a:pt x="1433" y="740"/>
                    <a:pt x="1433" y="739"/>
                    <a:pt x="1433" y="739"/>
                  </a:cubicBezTo>
                  <a:cubicBezTo>
                    <a:pt x="1433" y="739"/>
                    <a:pt x="1433" y="739"/>
                    <a:pt x="1434" y="739"/>
                  </a:cubicBezTo>
                  <a:cubicBezTo>
                    <a:pt x="1434" y="739"/>
                    <a:pt x="1434" y="738"/>
                    <a:pt x="1434" y="739"/>
                  </a:cubicBezTo>
                  <a:cubicBezTo>
                    <a:pt x="1434" y="739"/>
                    <a:pt x="1434" y="739"/>
                    <a:pt x="1434" y="739"/>
                  </a:cubicBezTo>
                  <a:cubicBezTo>
                    <a:pt x="1435" y="739"/>
                    <a:pt x="1435" y="739"/>
                    <a:pt x="1435" y="739"/>
                  </a:cubicBezTo>
                  <a:cubicBezTo>
                    <a:pt x="1435" y="739"/>
                    <a:pt x="1435" y="739"/>
                    <a:pt x="1435" y="739"/>
                  </a:cubicBezTo>
                  <a:cubicBezTo>
                    <a:pt x="1435" y="738"/>
                    <a:pt x="1435" y="739"/>
                    <a:pt x="1435" y="739"/>
                  </a:cubicBezTo>
                  <a:cubicBezTo>
                    <a:pt x="1435" y="739"/>
                    <a:pt x="1436" y="738"/>
                    <a:pt x="1436" y="738"/>
                  </a:cubicBezTo>
                  <a:cubicBezTo>
                    <a:pt x="1436" y="738"/>
                    <a:pt x="1436" y="738"/>
                    <a:pt x="1436" y="738"/>
                  </a:cubicBezTo>
                  <a:cubicBezTo>
                    <a:pt x="1436" y="737"/>
                    <a:pt x="1436" y="737"/>
                    <a:pt x="1437" y="737"/>
                  </a:cubicBezTo>
                  <a:cubicBezTo>
                    <a:pt x="1437" y="737"/>
                    <a:pt x="1437" y="738"/>
                    <a:pt x="1437" y="738"/>
                  </a:cubicBezTo>
                  <a:cubicBezTo>
                    <a:pt x="1437" y="738"/>
                    <a:pt x="1437" y="738"/>
                    <a:pt x="1437" y="738"/>
                  </a:cubicBezTo>
                  <a:cubicBezTo>
                    <a:pt x="1437" y="738"/>
                    <a:pt x="1438" y="738"/>
                    <a:pt x="1438" y="738"/>
                  </a:cubicBezTo>
                  <a:cubicBezTo>
                    <a:pt x="1438" y="739"/>
                    <a:pt x="1438" y="738"/>
                    <a:pt x="1438" y="738"/>
                  </a:cubicBezTo>
                  <a:cubicBezTo>
                    <a:pt x="1438" y="738"/>
                    <a:pt x="1438" y="738"/>
                    <a:pt x="1438" y="738"/>
                  </a:cubicBezTo>
                  <a:cubicBezTo>
                    <a:pt x="1438" y="738"/>
                    <a:pt x="1439" y="739"/>
                    <a:pt x="1439" y="739"/>
                  </a:cubicBezTo>
                  <a:cubicBezTo>
                    <a:pt x="1439" y="738"/>
                    <a:pt x="1439" y="738"/>
                    <a:pt x="1439" y="738"/>
                  </a:cubicBezTo>
                  <a:cubicBezTo>
                    <a:pt x="1439" y="738"/>
                    <a:pt x="1439" y="738"/>
                    <a:pt x="1439" y="738"/>
                  </a:cubicBezTo>
                  <a:cubicBezTo>
                    <a:pt x="1440" y="738"/>
                    <a:pt x="1440" y="737"/>
                    <a:pt x="1440" y="737"/>
                  </a:cubicBezTo>
                  <a:cubicBezTo>
                    <a:pt x="1440" y="736"/>
                    <a:pt x="1440" y="736"/>
                    <a:pt x="1440" y="736"/>
                  </a:cubicBezTo>
                  <a:cubicBezTo>
                    <a:pt x="1440" y="736"/>
                    <a:pt x="1441" y="736"/>
                    <a:pt x="1441" y="736"/>
                  </a:cubicBezTo>
                  <a:cubicBezTo>
                    <a:pt x="1441" y="736"/>
                    <a:pt x="1441" y="736"/>
                    <a:pt x="1441" y="736"/>
                  </a:cubicBezTo>
                  <a:cubicBezTo>
                    <a:pt x="1441" y="736"/>
                    <a:pt x="1441" y="736"/>
                    <a:pt x="1441" y="736"/>
                  </a:cubicBezTo>
                  <a:cubicBezTo>
                    <a:pt x="1441" y="736"/>
                    <a:pt x="1442" y="736"/>
                    <a:pt x="1442" y="736"/>
                  </a:cubicBezTo>
                  <a:cubicBezTo>
                    <a:pt x="1442" y="736"/>
                    <a:pt x="1442" y="736"/>
                    <a:pt x="1442" y="736"/>
                  </a:cubicBezTo>
                  <a:cubicBezTo>
                    <a:pt x="1442" y="735"/>
                    <a:pt x="1442" y="735"/>
                    <a:pt x="1442" y="735"/>
                  </a:cubicBezTo>
                  <a:cubicBezTo>
                    <a:pt x="1443" y="735"/>
                    <a:pt x="1443" y="736"/>
                    <a:pt x="1443" y="736"/>
                  </a:cubicBezTo>
                  <a:cubicBezTo>
                    <a:pt x="1443" y="736"/>
                    <a:pt x="1443" y="735"/>
                    <a:pt x="1443" y="735"/>
                  </a:cubicBezTo>
                  <a:cubicBezTo>
                    <a:pt x="1443" y="735"/>
                    <a:pt x="1443" y="735"/>
                    <a:pt x="1443" y="735"/>
                  </a:cubicBezTo>
                  <a:cubicBezTo>
                    <a:pt x="1444" y="735"/>
                    <a:pt x="1444" y="735"/>
                    <a:pt x="1444" y="735"/>
                  </a:cubicBezTo>
                  <a:cubicBezTo>
                    <a:pt x="1444" y="735"/>
                    <a:pt x="1444" y="735"/>
                    <a:pt x="1444" y="735"/>
                  </a:cubicBezTo>
                  <a:cubicBezTo>
                    <a:pt x="1444" y="735"/>
                    <a:pt x="1444" y="735"/>
                    <a:pt x="1445" y="735"/>
                  </a:cubicBezTo>
                  <a:cubicBezTo>
                    <a:pt x="1445" y="735"/>
                    <a:pt x="1445" y="736"/>
                    <a:pt x="1445" y="736"/>
                  </a:cubicBezTo>
                  <a:cubicBezTo>
                    <a:pt x="1445" y="736"/>
                    <a:pt x="1445" y="736"/>
                    <a:pt x="1445" y="736"/>
                  </a:cubicBezTo>
                  <a:cubicBezTo>
                    <a:pt x="1446" y="736"/>
                    <a:pt x="1446" y="736"/>
                    <a:pt x="1446" y="736"/>
                  </a:cubicBezTo>
                  <a:cubicBezTo>
                    <a:pt x="1446" y="736"/>
                    <a:pt x="1446" y="736"/>
                    <a:pt x="1446" y="736"/>
                  </a:cubicBezTo>
                  <a:cubicBezTo>
                    <a:pt x="1446" y="736"/>
                    <a:pt x="1446" y="736"/>
                    <a:pt x="1446" y="737"/>
                  </a:cubicBezTo>
                  <a:cubicBezTo>
                    <a:pt x="1446" y="737"/>
                    <a:pt x="1447" y="737"/>
                    <a:pt x="1447" y="737"/>
                  </a:cubicBezTo>
                  <a:cubicBezTo>
                    <a:pt x="1447" y="737"/>
                    <a:pt x="1447" y="736"/>
                    <a:pt x="1447" y="736"/>
                  </a:cubicBezTo>
                  <a:cubicBezTo>
                    <a:pt x="1447" y="737"/>
                    <a:pt x="1447" y="737"/>
                    <a:pt x="1448" y="737"/>
                  </a:cubicBezTo>
                  <a:cubicBezTo>
                    <a:pt x="1448" y="737"/>
                    <a:pt x="1448" y="737"/>
                    <a:pt x="1448" y="737"/>
                  </a:cubicBezTo>
                  <a:cubicBezTo>
                    <a:pt x="1448" y="737"/>
                    <a:pt x="1448" y="737"/>
                    <a:pt x="1448" y="737"/>
                  </a:cubicBezTo>
                  <a:cubicBezTo>
                    <a:pt x="1448" y="737"/>
                    <a:pt x="1448" y="737"/>
                    <a:pt x="1448" y="737"/>
                  </a:cubicBezTo>
                  <a:cubicBezTo>
                    <a:pt x="1449" y="736"/>
                    <a:pt x="1449" y="736"/>
                    <a:pt x="1449" y="736"/>
                  </a:cubicBezTo>
                  <a:cubicBezTo>
                    <a:pt x="1449" y="736"/>
                    <a:pt x="1449" y="737"/>
                    <a:pt x="1449" y="737"/>
                  </a:cubicBezTo>
                  <a:cubicBezTo>
                    <a:pt x="1449" y="737"/>
                    <a:pt x="1450" y="737"/>
                    <a:pt x="1450" y="737"/>
                  </a:cubicBezTo>
                  <a:cubicBezTo>
                    <a:pt x="1450" y="737"/>
                    <a:pt x="1450" y="736"/>
                    <a:pt x="1450" y="736"/>
                  </a:cubicBezTo>
                  <a:cubicBezTo>
                    <a:pt x="1450" y="736"/>
                    <a:pt x="1450" y="735"/>
                    <a:pt x="1450" y="735"/>
                  </a:cubicBezTo>
                  <a:cubicBezTo>
                    <a:pt x="1451" y="735"/>
                    <a:pt x="1451" y="735"/>
                    <a:pt x="1451" y="735"/>
                  </a:cubicBezTo>
                  <a:cubicBezTo>
                    <a:pt x="1451" y="735"/>
                    <a:pt x="1451" y="736"/>
                    <a:pt x="1451" y="736"/>
                  </a:cubicBezTo>
                  <a:cubicBezTo>
                    <a:pt x="1451" y="736"/>
                    <a:pt x="1451" y="735"/>
                    <a:pt x="1451" y="735"/>
                  </a:cubicBezTo>
                  <a:cubicBezTo>
                    <a:pt x="1452" y="735"/>
                    <a:pt x="1452" y="736"/>
                    <a:pt x="1452" y="736"/>
                  </a:cubicBezTo>
                  <a:cubicBezTo>
                    <a:pt x="1452" y="737"/>
                    <a:pt x="1452" y="736"/>
                    <a:pt x="1452" y="736"/>
                  </a:cubicBezTo>
                  <a:cubicBezTo>
                    <a:pt x="1452" y="736"/>
                    <a:pt x="1452" y="737"/>
                    <a:pt x="1453" y="737"/>
                  </a:cubicBezTo>
                  <a:cubicBezTo>
                    <a:pt x="1453" y="737"/>
                    <a:pt x="1453" y="737"/>
                    <a:pt x="1453" y="737"/>
                  </a:cubicBezTo>
                  <a:cubicBezTo>
                    <a:pt x="1453" y="737"/>
                    <a:pt x="1453" y="738"/>
                    <a:pt x="1453" y="738"/>
                  </a:cubicBezTo>
                  <a:cubicBezTo>
                    <a:pt x="1454" y="738"/>
                    <a:pt x="1454" y="738"/>
                    <a:pt x="1454" y="738"/>
                  </a:cubicBezTo>
                  <a:cubicBezTo>
                    <a:pt x="1454" y="738"/>
                    <a:pt x="1454" y="738"/>
                    <a:pt x="1454" y="738"/>
                  </a:cubicBezTo>
                  <a:cubicBezTo>
                    <a:pt x="1454" y="738"/>
                    <a:pt x="1454" y="738"/>
                    <a:pt x="1454" y="738"/>
                  </a:cubicBezTo>
                  <a:cubicBezTo>
                    <a:pt x="1454" y="738"/>
                    <a:pt x="1455" y="738"/>
                    <a:pt x="1455" y="738"/>
                  </a:cubicBezTo>
                  <a:cubicBezTo>
                    <a:pt x="1455" y="738"/>
                    <a:pt x="1455" y="738"/>
                    <a:pt x="1455" y="738"/>
                  </a:cubicBezTo>
                  <a:cubicBezTo>
                    <a:pt x="1455" y="738"/>
                    <a:pt x="1455" y="737"/>
                    <a:pt x="1456" y="737"/>
                  </a:cubicBezTo>
                  <a:cubicBezTo>
                    <a:pt x="1456" y="737"/>
                    <a:pt x="1456" y="737"/>
                    <a:pt x="1456" y="738"/>
                  </a:cubicBezTo>
                  <a:cubicBezTo>
                    <a:pt x="1456" y="738"/>
                    <a:pt x="1456" y="737"/>
                    <a:pt x="1456" y="738"/>
                  </a:cubicBezTo>
                  <a:cubicBezTo>
                    <a:pt x="1456" y="738"/>
                    <a:pt x="1456" y="738"/>
                    <a:pt x="1456" y="738"/>
                  </a:cubicBezTo>
                  <a:cubicBezTo>
                    <a:pt x="1457" y="738"/>
                    <a:pt x="1457" y="738"/>
                    <a:pt x="1457" y="738"/>
                  </a:cubicBezTo>
                  <a:cubicBezTo>
                    <a:pt x="1457" y="738"/>
                    <a:pt x="1457" y="738"/>
                    <a:pt x="1457" y="738"/>
                  </a:cubicBezTo>
                  <a:cubicBezTo>
                    <a:pt x="1457" y="738"/>
                    <a:pt x="1458" y="737"/>
                    <a:pt x="1458" y="738"/>
                  </a:cubicBezTo>
                  <a:cubicBezTo>
                    <a:pt x="1458" y="738"/>
                    <a:pt x="1458" y="738"/>
                    <a:pt x="1458" y="738"/>
                  </a:cubicBezTo>
                  <a:cubicBezTo>
                    <a:pt x="1458" y="738"/>
                    <a:pt x="1458" y="738"/>
                    <a:pt x="1458" y="738"/>
                  </a:cubicBezTo>
                  <a:cubicBezTo>
                    <a:pt x="1459" y="738"/>
                    <a:pt x="1459" y="738"/>
                    <a:pt x="1459" y="738"/>
                  </a:cubicBezTo>
                  <a:cubicBezTo>
                    <a:pt x="1459" y="738"/>
                    <a:pt x="1459" y="738"/>
                    <a:pt x="1459" y="738"/>
                  </a:cubicBezTo>
                  <a:cubicBezTo>
                    <a:pt x="1459" y="738"/>
                    <a:pt x="1459" y="738"/>
                    <a:pt x="1459" y="738"/>
                  </a:cubicBezTo>
                  <a:cubicBezTo>
                    <a:pt x="1460" y="738"/>
                    <a:pt x="1460" y="738"/>
                    <a:pt x="1460" y="738"/>
                  </a:cubicBezTo>
                  <a:cubicBezTo>
                    <a:pt x="1460" y="738"/>
                    <a:pt x="1460" y="739"/>
                    <a:pt x="1460" y="739"/>
                  </a:cubicBezTo>
                  <a:cubicBezTo>
                    <a:pt x="1460" y="739"/>
                    <a:pt x="1460" y="739"/>
                    <a:pt x="1461" y="739"/>
                  </a:cubicBezTo>
                  <a:cubicBezTo>
                    <a:pt x="1461" y="739"/>
                    <a:pt x="1461" y="740"/>
                    <a:pt x="1461" y="740"/>
                  </a:cubicBezTo>
                  <a:cubicBezTo>
                    <a:pt x="1461" y="740"/>
                    <a:pt x="1461" y="739"/>
                    <a:pt x="1461" y="739"/>
                  </a:cubicBezTo>
                  <a:cubicBezTo>
                    <a:pt x="1462" y="739"/>
                    <a:pt x="1462" y="740"/>
                    <a:pt x="1462" y="740"/>
                  </a:cubicBezTo>
                  <a:cubicBezTo>
                    <a:pt x="1462" y="740"/>
                    <a:pt x="1462" y="740"/>
                    <a:pt x="1462" y="740"/>
                  </a:cubicBezTo>
                  <a:cubicBezTo>
                    <a:pt x="1462" y="740"/>
                    <a:pt x="1462" y="740"/>
                    <a:pt x="1462" y="740"/>
                  </a:cubicBezTo>
                  <a:cubicBezTo>
                    <a:pt x="1462" y="740"/>
                    <a:pt x="1463" y="741"/>
                    <a:pt x="1463" y="741"/>
                  </a:cubicBezTo>
                  <a:cubicBezTo>
                    <a:pt x="1463" y="741"/>
                    <a:pt x="1463" y="741"/>
                    <a:pt x="1463" y="741"/>
                  </a:cubicBezTo>
                  <a:cubicBezTo>
                    <a:pt x="1463" y="742"/>
                    <a:pt x="1463" y="742"/>
                    <a:pt x="1464" y="742"/>
                  </a:cubicBezTo>
                  <a:cubicBezTo>
                    <a:pt x="1464" y="742"/>
                    <a:pt x="1464" y="742"/>
                    <a:pt x="1464" y="742"/>
                  </a:cubicBezTo>
                  <a:cubicBezTo>
                    <a:pt x="1464" y="742"/>
                    <a:pt x="1464" y="742"/>
                    <a:pt x="1464" y="742"/>
                  </a:cubicBezTo>
                  <a:cubicBezTo>
                    <a:pt x="1464" y="742"/>
                    <a:pt x="1464" y="742"/>
                    <a:pt x="1465" y="742"/>
                  </a:cubicBezTo>
                  <a:cubicBezTo>
                    <a:pt x="1465" y="742"/>
                    <a:pt x="1465" y="742"/>
                    <a:pt x="1465" y="742"/>
                  </a:cubicBezTo>
                  <a:cubicBezTo>
                    <a:pt x="1465" y="742"/>
                    <a:pt x="1465" y="742"/>
                    <a:pt x="1465" y="742"/>
                  </a:cubicBezTo>
                  <a:cubicBezTo>
                    <a:pt x="1465" y="743"/>
                    <a:pt x="1466" y="742"/>
                    <a:pt x="1466" y="742"/>
                  </a:cubicBezTo>
                  <a:cubicBezTo>
                    <a:pt x="1466" y="743"/>
                    <a:pt x="1466" y="743"/>
                    <a:pt x="1466" y="743"/>
                  </a:cubicBezTo>
                  <a:cubicBezTo>
                    <a:pt x="1466" y="743"/>
                    <a:pt x="1466" y="743"/>
                    <a:pt x="1466" y="743"/>
                  </a:cubicBezTo>
                  <a:cubicBezTo>
                    <a:pt x="1467" y="743"/>
                    <a:pt x="1467" y="743"/>
                    <a:pt x="1467" y="743"/>
                  </a:cubicBezTo>
                  <a:cubicBezTo>
                    <a:pt x="1467" y="744"/>
                    <a:pt x="1467" y="744"/>
                    <a:pt x="1467" y="744"/>
                  </a:cubicBezTo>
                  <a:cubicBezTo>
                    <a:pt x="1467" y="745"/>
                    <a:pt x="1467" y="744"/>
                    <a:pt x="1467" y="744"/>
                  </a:cubicBezTo>
                  <a:cubicBezTo>
                    <a:pt x="1468" y="744"/>
                    <a:pt x="1468" y="744"/>
                    <a:pt x="1468" y="744"/>
                  </a:cubicBezTo>
                  <a:cubicBezTo>
                    <a:pt x="1468" y="744"/>
                    <a:pt x="1468" y="744"/>
                    <a:pt x="1468" y="744"/>
                  </a:cubicBezTo>
                  <a:cubicBezTo>
                    <a:pt x="1468" y="745"/>
                    <a:pt x="1469" y="745"/>
                    <a:pt x="1469" y="745"/>
                  </a:cubicBezTo>
                  <a:cubicBezTo>
                    <a:pt x="1469" y="745"/>
                    <a:pt x="1469" y="745"/>
                    <a:pt x="1469" y="746"/>
                  </a:cubicBezTo>
                  <a:cubicBezTo>
                    <a:pt x="1469" y="746"/>
                    <a:pt x="1469" y="746"/>
                    <a:pt x="1469" y="746"/>
                  </a:cubicBezTo>
                  <a:cubicBezTo>
                    <a:pt x="1470" y="746"/>
                    <a:pt x="1470" y="746"/>
                    <a:pt x="1470" y="747"/>
                  </a:cubicBezTo>
                  <a:cubicBezTo>
                    <a:pt x="1470" y="747"/>
                    <a:pt x="1470" y="747"/>
                    <a:pt x="1470" y="747"/>
                  </a:cubicBezTo>
                  <a:cubicBezTo>
                    <a:pt x="1470" y="748"/>
                    <a:pt x="1470" y="748"/>
                    <a:pt x="1470" y="748"/>
                  </a:cubicBezTo>
                  <a:cubicBezTo>
                    <a:pt x="1471" y="748"/>
                    <a:pt x="1471" y="748"/>
                    <a:pt x="1471" y="748"/>
                  </a:cubicBezTo>
                  <a:cubicBezTo>
                    <a:pt x="1471" y="748"/>
                    <a:pt x="1471" y="749"/>
                    <a:pt x="1471" y="749"/>
                  </a:cubicBezTo>
                  <a:cubicBezTo>
                    <a:pt x="1471" y="749"/>
                    <a:pt x="1471" y="748"/>
                    <a:pt x="1472" y="749"/>
                  </a:cubicBezTo>
                  <a:cubicBezTo>
                    <a:pt x="1472" y="749"/>
                    <a:pt x="1472" y="749"/>
                    <a:pt x="1472" y="750"/>
                  </a:cubicBezTo>
                  <a:cubicBezTo>
                    <a:pt x="1472" y="750"/>
                    <a:pt x="1472" y="750"/>
                    <a:pt x="1472" y="750"/>
                  </a:cubicBezTo>
                  <a:cubicBezTo>
                    <a:pt x="1472" y="750"/>
                    <a:pt x="1472" y="750"/>
                    <a:pt x="1473" y="750"/>
                  </a:cubicBezTo>
                  <a:cubicBezTo>
                    <a:pt x="1473" y="750"/>
                    <a:pt x="1473" y="750"/>
                    <a:pt x="1473" y="750"/>
                  </a:cubicBezTo>
                  <a:cubicBezTo>
                    <a:pt x="1473" y="750"/>
                    <a:pt x="1473" y="751"/>
                    <a:pt x="1473" y="751"/>
                  </a:cubicBezTo>
                  <a:cubicBezTo>
                    <a:pt x="1473" y="751"/>
                    <a:pt x="1474" y="750"/>
                    <a:pt x="1474" y="750"/>
                  </a:cubicBezTo>
                  <a:cubicBezTo>
                    <a:pt x="1474" y="750"/>
                    <a:pt x="1474" y="751"/>
                    <a:pt x="1474" y="751"/>
                  </a:cubicBezTo>
                  <a:cubicBezTo>
                    <a:pt x="1474" y="751"/>
                    <a:pt x="1474" y="751"/>
                    <a:pt x="1475" y="751"/>
                  </a:cubicBezTo>
                  <a:cubicBezTo>
                    <a:pt x="1475" y="751"/>
                    <a:pt x="1475" y="750"/>
                    <a:pt x="1475" y="750"/>
                  </a:cubicBezTo>
                  <a:cubicBezTo>
                    <a:pt x="1475" y="751"/>
                    <a:pt x="1475" y="751"/>
                    <a:pt x="1475" y="751"/>
                  </a:cubicBezTo>
                  <a:cubicBezTo>
                    <a:pt x="1475" y="751"/>
                    <a:pt x="1475" y="751"/>
                    <a:pt x="1475" y="751"/>
                  </a:cubicBezTo>
                  <a:cubicBezTo>
                    <a:pt x="1476" y="751"/>
                    <a:pt x="1476" y="751"/>
                    <a:pt x="1476" y="751"/>
                  </a:cubicBezTo>
                  <a:cubicBezTo>
                    <a:pt x="1476" y="751"/>
                    <a:pt x="1476" y="752"/>
                    <a:pt x="1476" y="752"/>
                  </a:cubicBezTo>
                  <a:cubicBezTo>
                    <a:pt x="1476" y="752"/>
                    <a:pt x="1477" y="752"/>
                    <a:pt x="1477" y="752"/>
                  </a:cubicBezTo>
                  <a:cubicBezTo>
                    <a:pt x="1477" y="752"/>
                    <a:pt x="1477" y="752"/>
                    <a:pt x="1477" y="752"/>
                  </a:cubicBezTo>
                  <a:cubicBezTo>
                    <a:pt x="1477" y="752"/>
                    <a:pt x="1477" y="752"/>
                    <a:pt x="1477" y="752"/>
                  </a:cubicBezTo>
                  <a:cubicBezTo>
                    <a:pt x="1477" y="752"/>
                    <a:pt x="1477" y="752"/>
                    <a:pt x="1478" y="752"/>
                  </a:cubicBezTo>
                  <a:cubicBezTo>
                    <a:pt x="1478" y="752"/>
                    <a:pt x="1478" y="752"/>
                    <a:pt x="1478" y="752"/>
                  </a:cubicBezTo>
                  <a:cubicBezTo>
                    <a:pt x="1478" y="752"/>
                    <a:pt x="1478" y="752"/>
                    <a:pt x="1478" y="752"/>
                  </a:cubicBezTo>
                  <a:cubicBezTo>
                    <a:pt x="1479" y="752"/>
                    <a:pt x="1479" y="751"/>
                    <a:pt x="1479" y="751"/>
                  </a:cubicBezTo>
                  <a:cubicBezTo>
                    <a:pt x="1479" y="751"/>
                    <a:pt x="1479" y="752"/>
                    <a:pt x="1479" y="752"/>
                  </a:cubicBezTo>
                  <a:cubicBezTo>
                    <a:pt x="1479" y="752"/>
                    <a:pt x="1479" y="751"/>
                    <a:pt x="1480" y="751"/>
                  </a:cubicBezTo>
                  <a:cubicBezTo>
                    <a:pt x="1480" y="751"/>
                    <a:pt x="1480" y="751"/>
                    <a:pt x="1480" y="751"/>
                  </a:cubicBezTo>
                  <a:cubicBezTo>
                    <a:pt x="1480" y="751"/>
                    <a:pt x="1480" y="751"/>
                    <a:pt x="1480" y="751"/>
                  </a:cubicBezTo>
                  <a:cubicBezTo>
                    <a:pt x="1480" y="751"/>
                    <a:pt x="1480" y="751"/>
                    <a:pt x="1481" y="751"/>
                  </a:cubicBezTo>
                  <a:cubicBezTo>
                    <a:pt x="1481" y="751"/>
                    <a:pt x="1481" y="751"/>
                    <a:pt x="1481" y="751"/>
                  </a:cubicBezTo>
                  <a:cubicBezTo>
                    <a:pt x="1481" y="751"/>
                    <a:pt x="1481" y="751"/>
                    <a:pt x="1481" y="751"/>
                  </a:cubicBezTo>
                  <a:cubicBezTo>
                    <a:pt x="1481" y="751"/>
                    <a:pt x="1482" y="751"/>
                    <a:pt x="1482" y="752"/>
                  </a:cubicBezTo>
                  <a:cubicBezTo>
                    <a:pt x="1482" y="752"/>
                    <a:pt x="1482" y="751"/>
                    <a:pt x="1482" y="751"/>
                  </a:cubicBezTo>
                  <a:cubicBezTo>
                    <a:pt x="1482" y="751"/>
                    <a:pt x="1482" y="751"/>
                    <a:pt x="1483" y="752"/>
                  </a:cubicBezTo>
                  <a:cubicBezTo>
                    <a:pt x="1483" y="752"/>
                    <a:pt x="1483" y="752"/>
                    <a:pt x="1483" y="752"/>
                  </a:cubicBezTo>
                  <a:cubicBezTo>
                    <a:pt x="1483" y="752"/>
                    <a:pt x="1483" y="752"/>
                    <a:pt x="1483" y="752"/>
                  </a:cubicBezTo>
                  <a:cubicBezTo>
                    <a:pt x="1483" y="752"/>
                    <a:pt x="1483" y="753"/>
                    <a:pt x="1483" y="753"/>
                  </a:cubicBezTo>
                  <a:cubicBezTo>
                    <a:pt x="1484" y="753"/>
                    <a:pt x="1484" y="752"/>
                    <a:pt x="1484" y="752"/>
                  </a:cubicBezTo>
                  <a:cubicBezTo>
                    <a:pt x="1484" y="752"/>
                    <a:pt x="1484" y="753"/>
                    <a:pt x="1484" y="753"/>
                  </a:cubicBezTo>
                  <a:cubicBezTo>
                    <a:pt x="1484" y="753"/>
                    <a:pt x="1485" y="752"/>
                    <a:pt x="1485" y="752"/>
                  </a:cubicBezTo>
                  <a:cubicBezTo>
                    <a:pt x="1485" y="752"/>
                    <a:pt x="1485" y="753"/>
                    <a:pt x="1485" y="753"/>
                  </a:cubicBezTo>
                  <a:cubicBezTo>
                    <a:pt x="1485" y="753"/>
                    <a:pt x="1485" y="753"/>
                    <a:pt x="1485" y="753"/>
                  </a:cubicBezTo>
                  <a:cubicBezTo>
                    <a:pt x="1485" y="753"/>
                    <a:pt x="1485" y="753"/>
                    <a:pt x="1486" y="753"/>
                  </a:cubicBezTo>
                  <a:cubicBezTo>
                    <a:pt x="1486" y="753"/>
                    <a:pt x="1486" y="753"/>
                    <a:pt x="1486" y="754"/>
                  </a:cubicBezTo>
                  <a:cubicBezTo>
                    <a:pt x="1486" y="754"/>
                    <a:pt x="1486" y="754"/>
                    <a:pt x="1486" y="754"/>
                  </a:cubicBezTo>
                  <a:cubicBezTo>
                    <a:pt x="1487" y="754"/>
                    <a:pt x="1487" y="754"/>
                    <a:pt x="1487" y="754"/>
                  </a:cubicBezTo>
                  <a:cubicBezTo>
                    <a:pt x="1487" y="755"/>
                    <a:pt x="1487" y="755"/>
                    <a:pt x="1487" y="755"/>
                  </a:cubicBezTo>
                  <a:cubicBezTo>
                    <a:pt x="1487" y="755"/>
                    <a:pt x="1487" y="755"/>
                    <a:pt x="1488" y="756"/>
                  </a:cubicBezTo>
                  <a:cubicBezTo>
                    <a:pt x="1488" y="756"/>
                    <a:pt x="1488" y="756"/>
                    <a:pt x="1488" y="756"/>
                  </a:cubicBezTo>
                  <a:cubicBezTo>
                    <a:pt x="1488" y="756"/>
                    <a:pt x="1488" y="756"/>
                    <a:pt x="1488" y="756"/>
                  </a:cubicBezTo>
                  <a:cubicBezTo>
                    <a:pt x="1488" y="756"/>
                    <a:pt x="1488" y="756"/>
                    <a:pt x="1489" y="756"/>
                  </a:cubicBezTo>
                  <a:cubicBezTo>
                    <a:pt x="1489" y="756"/>
                    <a:pt x="1489" y="756"/>
                    <a:pt x="1489" y="757"/>
                  </a:cubicBezTo>
                  <a:cubicBezTo>
                    <a:pt x="1489" y="757"/>
                    <a:pt x="1489" y="757"/>
                    <a:pt x="1489" y="757"/>
                  </a:cubicBezTo>
                  <a:cubicBezTo>
                    <a:pt x="1489" y="757"/>
                    <a:pt x="1490" y="757"/>
                    <a:pt x="1490" y="757"/>
                  </a:cubicBezTo>
                  <a:cubicBezTo>
                    <a:pt x="1490" y="758"/>
                    <a:pt x="1490" y="757"/>
                    <a:pt x="1490" y="757"/>
                  </a:cubicBezTo>
                  <a:cubicBezTo>
                    <a:pt x="1490" y="757"/>
                    <a:pt x="1490" y="758"/>
                    <a:pt x="1491" y="758"/>
                  </a:cubicBezTo>
                  <a:cubicBezTo>
                    <a:pt x="1491" y="758"/>
                    <a:pt x="1491" y="758"/>
                    <a:pt x="1491" y="758"/>
                  </a:cubicBezTo>
                  <a:cubicBezTo>
                    <a:pt x="1491" y="758"/>
                    <a:pt x="1491" y="758"/>
                    <a:pt x="1491" y="758"/>
                  </a:cubicBezTo>
                  <a:cubicBezTo>
                    <a:pt x="1491" y="758"/>
                    <a:pt x="1491" y="758"/>
                    <a:pt x="1492" y="758"/>
                  </a:cubicBezTo>
                  <a:cubicBezTo>
                    <a:pt x="1492" y="759"/>
                    <a:pt x="1492" y="758"/>
                    <a:pt x="1492" y="758"/>
                  </a:cubicBezTo>
                  <a:cubicBezTo>
                    <a:pt x="1492" y="759"/>
                    <a:pt x="1492" y="759"/>
                    <a:pt x="1492" y="759"/>
                  </a:cubicBezTo>
                  <a:cubicBezTo>
                    <a:pt x="1492" y="759"/>
                    <a:pt x="1493" y="759"/>
                    <a:pt x="1493" y="759"/>
                  </a:cubicBezTo>
                  <a:cubicBezTo>
                    <a:pt x="1493" y="759"/>
                    <a:pt x="1493" y="759"/>
                    <a:pt x="1493" y="759"/>
                  </a:cubicBezTo>
                  <a:cubicBezTo>
                    <a:pt x="1493" y="759"/>
                    <a:pt x="1493" y="759"/>
                    <a:pt x="1493" y="759"/>
                  </a:cubicBezTo>
                  <a:cubicBezTo>
                    <a:pt x="1493" y="759"/>
                    <a:pt x="1494" y="759"/>
                    <a:pt x="1494" y="759"/>
                  </a:cubicBezTo>
                  <a:cubicBezTo>
                    <a:pt x="1494" y="759"/>
                    <a:pt x="1494" y="758"/>
                    <a:pt x="1494" y="758"/>
                  </a:cubicBezTo>
                  <a:cubicBezTo>
                    <a:pt x="1494" y="758"/>
                    <a:pt x="1494" y="758"/>
                    <a:pt x="1494" y="758"/>
                  </a:cubicBezTo>
                  <a:cubicBezTo>
                    <a:pt x="1495" y="758"/>
                    <a:pt x="1495" y="759"/>
                    <a:pt x="1495" y="758"/>
                  </a:cubicBezTo>
                  <a:cubicBezTo>
                    <a:pt x="1495" y="758"/>
                    <a:pt x="1495" y="758"/>
                    <a:pt x="1495" y="757"/>
                  </a:cubicBezTo>
                  <a:cubicBezTo>
                    <a:pt x="1495" y="757"/>
                    <a:pt x="1496" y="758"/>
                    <a:pt x="1496" y="758"/>
                  </a:cubicBezTo>
                  <a:cubicBezTo>
                    <a:pt x="1496" y="758"/>
                    <a:pt x="1496" y="758"/>
                    <a:pt x="1496" y="758"/>
                  </a:cubicBezTo>
                  <a:cubicBezTo>
                    <a:pt x="1496" y="758"/>
                    <a:pt x="1496" y="757"/>
                    <a:pt x="1496" y="757"/>
                  </a:cubicBezTo>
                  <a:cubicBezTo>
                    <a:pt x="1496" y="757"/>
                    <a:pt x="1496" y="758"/>
                    <a:pt x="1497" y="758"/>
                  </a:cubicBezTo>
                  <a:cubicBezTo>
                    <a:pt x="1497" y="758"/>
                    <a:pt x="1497" y="758"/>
                    <a:pt x="1497" y="758"/>
                  </a:cubicBezTo>
                  <a:cubicBezTo>
                    <a:pt x="1497" y="758"/>
                    <a:pt x="1497" y="758"/>
                    <a:pt x="1497" y="758"/>
                  </a:cubicBezTo>
                  <a:cubicBezTo>
                    <a:pt x="1498" y="758"/>
                    <a:pt x="1498" y="758"/>
                    <a:pt x="1498" y="758"/>
                  </a:cubicBezTo>
                  <a:cubicBezTo>
                    <a:pt x="1498" y="758"/>
                    <a:pt x="1498" y="758"/>
                    <a:pt x="1498" y="758"/>
                  </a:cubicBezTo>
                  <a:cubicBezTo>
                    <a:pt x="1498" y="758"/>
                    <a:pt x="1498" y="758"/>
                    <a:pt x="1499" y="758"/>
                  </a:cubicBezTo>
                  <a:cubicBezTo>
                    <a:pt x="1499" y="758"/>
                    <a:pt x="1499" y="758"/>
                    <a:pt x="1499" y="758"/>
                  </a:cubicBezTo>
                  <a:cubicBezTo>
                    <a:pt x="1499" y="758"/>
                    <a:pt x="1499" y="758"/>
                    <a:pt x="1499" y="758"/>
                  </a:cubicBezTo>
                  <a:cubicBezTo>
                    <a:pt x="1499" y="758"/>
                    <a:pt x="1499" y="758"/>
                    <a:pt x="1500" y="758"/>
                  </a:cubicBezTo>
                  <a:cubicBezTo>
                    <a:pt x="1500" y="758"/>
                    <a:pt x="1500" y="758"/>
                    <a:pt x="1500" y="758"/>
                  </a:cubicBezTo>
                  <a:cubicBezTo>
                    <a:pt x="1500" y="758"/>
                    <a:pt x="1500" y="758"/>
                    <a:pt x="1500" y="758"/>
                  </a:cubicBezTo>
                  <a:cubicBezTo>
                    <a:pt x="1500" y="758"/>
                    <a:pt x="1501" y="759"/>
                    <a:pt x="1501" y="759"/>
                  </a:cubicBezTo>
                  <a:cubicBezTo>
                    <a:pt x="1501" y="759"/>
                    <a:pt x="1501" y="759"/>
                    <a:pt x="1501" y="759"/>
                  </a:cubicBezTo>
                  <a:cubicBezTo>
                    <a:pt x="1501" y="759"/>
                    <a:pt x="1501" y="759"/>
                    <a:pt x="1501" y="759"/>
                  </a:cubicBezTo>
                  <a:cubicBezTo>
                    <a:pt x="1501" y="759"/>
                    <a:pt x="1502" y="759"/>
                    <a:pt x="1502" y="759"/>
                  </a:cubicBezTo>
                  <a:cubicBezTo>
                    <a:pt x="1502" y="760"/>
                    <a:pt x="1502" y="760"/>
                    <a:pt x="1502" y="760"/>
                  </a:cubicBezTo>
                  <a:cubicBezTo>
                    <a:pt x="1502" y="760"/>
                    <a:pt x="1502" y="760"/>
                    <a:pt x="1502" y="760"/>
                  </a:cubicBezTo>
                  <a:cubicBezTo>
                    <a:pt x="1503" y="760"/>
                    <a:pt x="1503" y="760"/>
                    <a:pt x="1503" y="760"/>
                  </a:cubicBezTo>
                  <a:cubicBezTo>
                    <a:pt x="1503" y="760"/>
                    <a:pt x="1503" y="760"/>
                    <a:pt x="1503" y="760"/>
                  </a:cubicBezTo>
                  <a:cubicBezTo>
                    <a:pt x="1503" y="760"/>
                    <a:pt x="1504" y="760"/>
                    <a:pt x="1504" y="760"/>
                  </a:cubicBezTo>
                  <a:cubicBezTo>
                    <a:pt x="1504" y="760"/>
                    <a:pt x="1504" y="760"/>
                    <a:pt x="1504" y="760"/>
                  </a:cubicBezTo>
                  <a:cubicBezTo>
                    <a:pt x="1504" y="760"/>
                    <a:pt x="1504" y="760"/>
                    <a:pt x="1504" y="760"/>
                  </a:cubicBezTo>
                  <a:cubicBezTo>
                    <a:pt x="1504" y="760"/>
                    <a:pt x="1504" y="760"/>
                    <a:pt x="1505" y="760"/>
                  </a:cubicBezTo>
                  <a:cubicBezTo>
                    <a:pt x="1505" y="760"/>
                    <a:pt x="1505" y="760"/>
                    <a:pt x="1505" y="760"/>
                  </a:cubicBezTo>
                  <a:cubicBezTo>
                    <a:pt x="1505" y="760"/>
                    <a:pt x="1505" y="760"/>
                    <a:pt x="1505" y="760"/>
                  </a:cubicBezTo>
                  <a:cubicBezTo>
                    <a:pt x="1506" y="760"/>
                    <a:pt x="1506" y="760"/>
                    <a:pt x="1506" y="760"/>
                  </a:cubicBezTo>
                  <a:cubicBezTo>
                    <a:pt x="1506" y="760"/>
                    <a:pt x="1506" y="760"/>
                    <a:pt x="1506" y="759"/>
                  </a:cubicBezTo>
                  <a:cubicBezTo>
                    <a:pt x="1506" y="759"/>
                    <a:pt x="1506" y="759"/>
                    <a:pt x="1506" y="759"/>
                  </a:cubicBezTo>
                  <a:cubicBezTo>
                    <a:pt x="1506" y="759"/>
                    <a:pt x="1507" y="759"/>
                    <a:pt x="1507" y="759"/>
                  </a:cubicBezTo>
                  <a:cubicBezTo>
                    <a:pt x="1507" y="759"/>
                    <a:pt x="1507" y="759"/>
                    <a:pt x="1507" y="759"/>
                  </a:cubicBezTo>
                  <a:cubicBezTo>
                    <a:pt x="1507" y="759"/>
                    <a:pt x="1507" y="759"/>
                    <a:pt x="1508" y="759"/>
                  </a:cubicBezTo>
                  <a:cubicBezTo>
                    <a:pt x="1508" y="759"/>
                    <a:pt x="1508" y="758"/>
                    <a:pt x="1508" y="758"/>
                  </a:cubicBezTo>
                  <a:cubicBezTo>
                    <a:pt x="1508" y="758"/>
                    <a:pt x="1508" y="758"/>
                    <a:pt x="1508" y="758"/>
                  </a:cubicBezTo>
                  <a:cubicBezTo>
                    <a:pt x="1508" y="758"/>
                    <a:pt x="1509" y="758"/>
                    <a:pt x="1509" y="758"/>
                  </a:cubicBezTo>
                  <a:cubicBezTo>
                    <a:pt x="1509" y="759"/>
                    <a:pt x="1509" y="758"/>
                    <a:pt x="1509" y="758"/>
                  </a:cubicBezTo>
                  <a:cubicBezTo>
                    <a:pt x="1509" y="759"/>
                    <a:pt x="1509" y="759"/>
                    <a:pt x="1509" y="759"/>
                  </a:cubicBezTo>
                  <a:cubicBezTo>
                    <a:pt x="1509" y="759"/>
                    <a:pt x="1510" y="759"/>
                    <a:pt x="1510" y="759"/>
                  </a:cubicBezTo>
                  <a:cubicBezTo>
                    <a:pt x="1510" y="759"/>
                    <a:pt x="1510" y="759"/>
                    <a:pt x="1510" y="759"/>
                  </a:cubicBezTo>
                  <a:cubicBezTo>
                    <a:pt x="1510" y="760"/>
                    <a:pt x="1510" y="760"/>
                    <a:pt x="1510" y="760"/>
                  </a:cubicBezTo>
                  <a:cubicBezTo>
                    <a:pt x="1511" y="760"/>
                    <a:pt x="1511" y="760"/>
                    <a:pt x="1511" y="760"/>
                  </a:cubicBezTo>
                  <a:cubicBezTo>
                    <a:pt x="1511" y="760"/>
                    <a:pt x="1511" y="760"/>
                    <a:pt x="1511" y="760"/>
                  </a:cubicBezTo>
                  <a:cubicBezTo>
                    <a:pt x="1511" y="760"/>
                    <a:pt x="1512" y="759"/>
                    <a:pt x="1512" y="759"/>
                  </a:cubicBezTo>
                  <a:cubicBezTo>
                    <a:pt x="1512" y="759"/>
                    <a:pt x="1512" y="760"/>
                    <a:pt x="1512" y="760"/>
                  </a:cubicBezTo>
                  <a:cubicBezTo>
                    <a:pt x="1512" y="760"/>
                    <a:pt x="1512" y="760"/>
                    <a:pt x="1512" y="760"/>
                  </a:cubicBezTo>
                  <a:cubicBezTo>
                    <a:pt x="1512" y="760"/>
                    <a:pt x="1512" y="760"/>
                    <a:pt x="1513" y="760"/>
                  </a:cubicBezTo>
                  <a:cubicBezTo>
                    <a:pt x="1513" y="760"/>
                    <a:pt x="1513" y="760"/>
                    <a:pt x="1513" y="760"/>
                  </a:cubicBezTo>
                  <a:cubicBezTo>
                    <a:pt x="1513" y="760"/>
                    <a:pt x="1513" y="760"/>
                    <a:pt x="1513" y="760"/>
                  </a:cubicBezTo>
                  <a:cubicBezTo>
                    <a:pt x="1514" y="760"/>
                    <a:pt x="1514" y="760"/>
                    <a:pt x="1514" y="760"/>
                  </a:cubicBezTo>
                  <a:cubicBezTo>
                    <a:pt x="1514" y="760"/>
                    <a:pt x="1514" y="761"/>
                    <a:pt x="1514" y="761"/>
                  </a:cubicBezTo>
                  <a:cubicBezTo>
                    <a:pt x="1514" y="761"/>
                    <a:pt x="1514" y="760"/>
                    <a:pt x="1514" y="760"/>
                  </a:cubicBezTo>
                  <a:cubicBezTo>
                    <a:pt x="1514" y="760"/>
                    <a:pt x="1515" y="760"/>
                    <a:pt x="1515" y="760"/>
                  </a:cubicBezTo>
                  <a:cubicBezTo>
                    <a:pt x="1515" y="760"/>
                    <a:pt x="1515" y="760"/>
                    <a:pt x="1515" y="760"/>
                  </a:cubicBezTo>
                  <a:cubicBezTo>
                    <a:pt x="1515" y="760"/>
                    <a:pt x="1515" y="761"/>
                    <a:pt x="1516" y="761"/>
                  </a:cubicBezTo>
                  <a:cubicBezTo>
                    <a:pt x="1516" y="761"/>
                    <a:pt x="1516" y="760"/>
                    <a:pt x="1516" y="760"/>
                  </a:cubicBezTo>
                  <a:cubicBezTo>
                    <a:pt x="1516" y="760"/>
                    <a:pt x="1516" y="761"/>
                    <a:pt x="1516" y="761"/>
                  </a:cubicBezTo>
                  <a:cubicBezTo>
                    <a:pt x="1516" y="761"/>
                    <a:pt x="1517" y="761"/>
                    <a:pt x="1517" y="761"/>
                  </a:cubicBezTo>
                  <a:cubicBezTo>
                    <a:pt x="1517" y="761"/>
                    <a:pt x="1517" y="761"/>
                    <a:pt x="1517" y="761"/>
                  </a:cubicBezTo>
                  <a:cubicBezTo>
                    <a:pt x="1517" y="760"/>
                    <a:pt x="1517" y="760"/>
                    <a:pt x="1517" y="760"/>
                  </a:cubicBezTo>
                  <a:cubicBezTo>
                    <a:pt x="1517" y="760"/>
                    <a:pt x="1518" y="760"/>
                    <a:pt x="1518" y="760"/>
                  </a:cubicBezTo>
                  <a:cubicBezTo>
                    <a:pt x="1518" y="760"/>
                    <a:pt x="1518" y="760"/>
                    <a:pt x="1518" y="760"/>
                  </a:cubicBezTo>
                  <a:cubicBezTo>
                    <a:pt x="1518" y="760"/>
                    <a:pt x="1518" y="760"/>
                    <a:pt x="1518" y="759"/>
                  </a:cubicBezTo>
                  <a:cubicBezTo>
                    <a:pt x="1519" y="759"/>
                    <a:pt x="1519" y="759"/>
                    <a:pt x="1519" y="759"/>
                  </a:cubicBezTo>
                  <a:cubicBezTo>
                    <a:pt x="1519" y="758"/>
                    <a:pt x="1519" y="759"/>
                    <a:pt x="1519" y="759"/>
                  </a:cubicBezTo>
                  <a:cubicBezTo>
                    <a:pt x="1519" y="759"/>
                    <a:pt x="1520" y="759"/>
                    <a:pt x="1520" y="758"/>
                  </a:cubicBezTo>
                  <a:cubicBezTo>
                    <a:pt x="1520" y="758"/>
                    <a:pt x="1520" y="757"/>
                    <a:pt x="1520" y="757"/>
                  </a:cubicBezTo>
                  <a:cubicBezTo>
                    <a:pt x="1520" y="757"/>
                    <a:pt x="1520" y="758"/>
                    <a:pt x="1520" y="758"/>
                  </a:cubicBezTo>
                  <a:cubicBezTo>
                    <a:pt x="1520" y="758"/>
                    <a:pt x="1521" y="758"/>
                    <a:pt x="1521" y="758"/>
                  </a:cubicBezTo>
                  <a:cubicBezTo>
                    <a:pt x="1521" y="758"/>
                    <a:pt x="1521" y="758"/>
                    <a:pt x="1521" y="758"/>
                  </a:cubicBezTo>
                  <a:cubicBezTo>
                    <a:pt x="1521" y="758"/>
                    <a:pt x="1521" y="758"/>
                    <a:pt x="1521" y="758"/>
                  </a:cubicBezTo>
                  <a:cubicBezTo>
                    <a:pt x="1522" y="758"/>
                    <a:pt x="1522" y="758"/>
                    <a:pt x="1522" y="758"/>
                  </a:cubicBezTo>
                  <a:cubicBezTo>
                    <a:pt x="1522" y="758"/>
                    <a:pt x="1522" y="758"/>
                    <a:pt x="1522" y="758"/>
                  </a:cubicBezTo>
                  <a:cubicBezTo>
                    <a:pt x="1522" y="758"/>
                    <a:pt x="1522" y="758"/>
                    <a:pt x="1522" y="757"/>
                  </a:cubicBezTo>
                  <a:cubicBezTo>
                    <a:pt x="1523" y="757"/>
                    <a:pt x="1523" y="757"/>
                    <a:pt x="1523" y="757"/>
                  </a:cubicBezTo>
                  <a:cubicBezTo>
                    <a:pt x="1523" y="758"/>
                    <a:pt x="1523" y="758"/>
                    <a:pt x="1523" y="758"/>
                  </a:cubicBezTo>
                  <a:cubicBezTo>
                    <a:pt x="1523" y="758"/>
                    <a:pt x="1523" y="757"/>
                    <a:pt x="1524" y="757"/>
                  </a:cubicBezTo>
                  <a:cubicBezTo>
                    <a:pt x="1524" y="757"/>
                    <a:pt x="1524" y="758"/>
                    <a:pt x="1524" y="758"/>
                  </a:cubicBezTo>
                  <a:cubicBezTo>
                    <a:pt x="1524" y="758"/>
                    <a:pt x="1524" y="757"/>
                    <a:pt x="1524" y="757"/>
                  </a:cubicBezTo>
                  <a:cubicBezTo>
                    <a:pt x="1525" y="757"/>
                    <a:pt x="1525" y="758"/>
                    <a:pt x="1525" y="758"/>
                  </a:cubicBezTo>
                  <a:cubicBezTo>
                    <a:pt x="1525" y="758"/>
                    <a:pt x="1525" y="757"/>
                    <a:pt x="1525" y="757"/>
                  </a:cubicBezTo>
                  <a:cubicBezTo>
                    <a:pt x="1525" y="757"/>
                    <a:pt x="1525" y="757"/>
                    <a:pt x="1525" y="757"/>
                  </a:cubicBezTo>
                  <a:cubicBezTo>
                    <a:pt x="1525" y="757"/>
                    <a:pt x="1526" y="757"/>
                    <a:pt x="1526" y="757"/>
                  </a:cubicBezTo>
                  <a:cubicBezTo>
                    <a:pt x="1526" y="757"/>
                    <a:pt x="1526" y="757"/>
                    <a:pt x="1526" y="757"/>
                  </a:cubicBezTo>
                  <a:cubicBezTo>
                    <a:pt x="1526" y="757"/>
                    <a:pt x="1526" y="757"/>
                    <a:pt x="1527" y="757"/>
                  </a:cubicBezTo>
                  <a:cubicBezTo>
                    <a:pt x="1527" y="757"/>
                    <a:pt x="1527" y="757"/>
                    <a:pt x="1527" y="756"/>
                  </a:cubicBezTo>
                  <a:cubicBezTo>
                    <a:pt x="1527" y="756"/>
                    <a:pt x="1527" y="756"/>
                    <a:pt x="1527" y="756"/>
                  </a:cubicBezTo>
                  <a:cubicBezTo>
                    <a:pt x="1527" y="755"/>
                    <a:pt x="1528" y="755"/>
                    <a:pt x="1528" y="756"/>
                  </a:cubicBezTo>
                  <a:cubicBezTo>
                    <a:pt x="1528" y="756"/>
                    <a:pt x="1528" y="757"/>
                    <a:pt x="1528" y="757"/>
                  </a:cubicBezTo>
                  <a:cubicBezTo>
                    <a:pt x="1528" y="757"/>
                    <a:pt x="1528" y="757"/>
                    <a:pt x="1528" y="757"/>
                  </a:cubicBezTo>
                  <a:cubicBezTo>
                    <a:pt x="1528" y="757"/>
                    <a:pt x="1529" y="757"/>
                    <a:pt x="1529" y="757"/>
                  </a:cubicBezTo>
                  <a:cubicBezTo>
                    <a:pt x="1529" y="758"/>
                    <a:pt x="1529" y="758"/>
                    <a:pt x="1529" y="758"/>
                  </a:cubicBezTo>
                  <a:cubicBezTo>
                    <a:pt x="1529" y="758"/>
                    <a:pt x="1529" y="758"/>
                    <a:pt x="1529" y="758"/>
                  </a:cubicBezTo>
                  <a:cubicBezTo>
                    <a:pt x="1530" y="758"/>
                    <a:pt x="1530" y="758"/>
                    <a:pt x="1530" y="758"/>
                  </a:cubicBezTo>
                  <a:cubicBezTo>
                    <a:pt x="1530" y="758"/>
                    <a:pt x="1530" y="758"/>
                    <a:pt x="1530" y="758"/>
                  </a:cubicBezTo>
                  <a:cubicBezTo>
                    <a:pt x="1530" y="758"/>
                    <a:pt x="1530" y="758"/>
                    <a:pt x="1530" y="758"/>
                  </a:cubicBezTo>
                  <a:cubicBezTo>
                    <a:pt x="1531" y="758"/>
                    <a:pt x="1531" y="758"/>
                    <a:pt x="1531" y="758"/>
                  </a:cubicBezTo>
                  <a:cubicBezTo>
                    <a:pt x="1531" y="758"/>
                    <a:pt x="1531" y="758"/>
                    <a:pt x="1531" y="758"/>
                  </a:cubicBezTo>
                  <a:cubicBezTo>
                    <a:pt x="1531" y="757"/>
                    <a:pt x="1531" y="757"/>
                    <a:pt x="1532" y="757"/>
                  </a:cubicBezTo>
                  <a:cubicBezTo>
                    <a:pt x="1532" y="757"/>
                    <a:pt x="1532" y="757"/>
                    <a:pt x="1532" y="757"/>
                  </a:cubicBezTo>
                  <a:cubicBezTo>
                    <a:pt x="1532" y="757"/>
                    <a:pt x="1532" y="757"/>
                    <a:pt x="1532" y="757"/>
                  </a:cubicBezTo>
                  <a:cubicBezTo>
                    <a:pt x="1533" y="756"/>
                    <a:pt x="1533" y="757"/>
                    <a:pt x="1533" y="757"/>
                  </a:cubicBezTo>
                  <a:cubicBezTo>
                    <a:pt x="1533" y="756"/>
                    <a:pt x="1533" y="756"/>
                    <a:pt x="1533" y="756"/>
                  </a:cubicBezTo>
                  <a:cubicBezTo>
                    <a:pt x="1533" y="756"/>
                    <a:pt x="1533" y="756"/>
                    <a:pt x="1533" y="755"/>
                  </a:cubicBezTo>
                  <a:cubicBezTo>
                    <a:pt x="1533" y="755"/>
                    <a:pt x="1534" y="755"/>
                    <a:pt x="1534" y="755"/>
                  </a:cubicBezTo>
                  <a:cubicBezTo>
                    <a:pt x="1534" y="755"/>
                    <a:pt x="1534" y="755"/>
                    <a:pt x="1534" y="755"/>
                  </a:cubicBezTo>
                  <a:cubicBezTo>
                    <a:pt x="1534" y="755"/>
                    <a:pt x="1534" y="755"/>
                    <a:pt x="1535" y="755"/>
                  </a:cubicBezTo>
                  <a:cubicBezTo>
                    <a:pt x="1535" y="755"/>
                    <a:pt x="1535" y="755"/>
                    <a:pt x="1535" y="755"/>
                  </a:cubicBezTo>
                  <a:cubicBezTo>
                    <a:pt x="1535" y="755"/>
                    <a:pt x="1535" y="755"/>
                    <a:pt x="1535" y="755"/>
                  </a:cubicBezTo>
                  <a:cubicBezTo>
                    <a:pt x="1535" y="755"/>
                    <a:pt x="1535" y="755"/>
                    <a:pt x="1535" y="754"/>
                  </a:cubicBezTo>
                  <a:cubicBezTo>
                    <a:pt x="1536" y="754"/>
                    <a:pt x="1536" y="754"/>
                    <a:pt x="1536" y="754"/>
                  </a:cubicBezTo>
                  <a:cubicBezTo>
                    <a:pt x="1536" y="754"/>
                    <a:pt x="1536" y="754"/>
                    <a:pt x="1536" y="754"/>
                  </a:cubicBezTo>
                  <a:cubicBezTo>
                    <a:pt x="1536" y="754"/>
                    <a:pt x="1537" y="754"/>
                    <a:pt x="1537" y="754"/>
                  </a:cubicBezTo>
                  <a:cubicBezTo>
                    <a:pt x="1537" y="753"/>
                    <a:pt x="1537" y="753"/>
                    <a:pt x="1537" y="753"/>
                  </a:cubicBezTo>
                  <a:cubicBezTo>
                    <a:pt x="1537" y="753"/>
                    <a:pt x="1537" y="753"/>
                    <a:pt x="1537" y="753"/>
                  </a:cubicBezTo>
                  <a:cubicBezTo>
                    <a:pt x="1538" y="753"/>
                    <a:pt x="1538" y="753"/>
                    <a:pt x="1538" y="753"/>
                  </a:cubicBezTo>
                  <a:cubicBezTo>
                    <a:pt x="1538" y="752"/>
                    <a:pt x="1538" y="753"/>
                    <a:pt x="1538" y="753"/>
                  </a:cubicBezTo>
                  <a:cubicBezTo>
                    <a:pt x="1538" y="752"/>
                    <a:pt x="1538" y="752"/>
                    <a:pt x="1538" y="752"/>
                  </a:cubicBezTo>
                  <a:cubicBezTo>
                    <a:pt x="1539" y="752"/>
                    <a:pt x="1539" y="752"/>
                    <a:pt x="1539" y="752"/>
                  </a:cubicBezTo>
                  <a:cubicBezTo>
                    <a:pt x="1539" y="751"/>
                    <a:pt x="1539" y="751"/>
                    <a:pt x="1539" y="751"/>
                  </a:cubicBezTo>
                  <a:cubicBezTo>
                    <a:pt x="1539" y="751"/>
                    <a:pt x="1539" y="751"/>
                    <a:pt x="1540" y="750"/>
                  </a:cubicBezTo>
                  <a:cubicBezTo>
                    <a:pt x="1540" y="750"/>
                    <a:pt x="1540" y="750"/>
                    <a:pt x="1540" y="750"/>
                  </a:cubicBezTo>
                  <a:cubicBezTo>
                    <a:pt x="1540" y="750"/>
                    <a:pt x="1540" y="751"/>
                    <a:pt x="1540" y="751"/>
                  </a:cubicBezTo>
                  <a:cubicBezTo>
                    <a:pt x="1541" y="751"/>
                    <a:pt x="1541" y="750"/>
                    <a:pt x="1541" y="750"/>
                  </a:cubicBezTo>
                  <a:cubicBezTo>
                    <a:pt x="1541" y="750"/>
                    <a:pt x="1541" y="750"/>
                    <a:pt x="1541" y="750"/>
                  </a:cubicBezTo>
                  <a:cubicBezTo>
                    <a:pt x="1541" y="750"/>
                    <a:pt x="1541" y="750"/>
                    <a:pt x="1541" y="750"/>
                  </a:cubicBezTo>
                  <a:cubicBezTo>
                    <a:pt x="1541" y="750"/>
                    <a:pt x="1542" y="750"/>
                    <a:pt x="1542" y="750"/>
                  </a:cubicBezTo>
                  <a:cubicBezTo>
                    <a:pt x="1542" y="750"/>
                    <a:pt x="1542" y="750"/>
                    <a:pt x="1542" y="750"/>
                  </a:cubicBezTo>
                  <a:cubicBezTo>
                    <a:pt x="1542" y="750"/>
                    <a:pt x="1542" y="750"/>
                    <a:pt x="1543" y="750"/>
                  </a:cubicBezTo>
                  <a:cubicBezTo>
                    <a:pt x="1543" y="750"/>
                    <a:pt x="1543" y="750"/>
                    <a:pt x="1543" y="750"/>
                  </a:cubicBezTo>
                  <a:cubicBezTo>
                    <a:pt x="1543" y="750"/>
                    <a:pt x="1543" y="750"/>
                    <a:pt x="1543" y="750"/>
                  </a:cubicBezTo>
                  <a:cubicBezTo>
                    <a:pt x="1543" y="750"/>
                    <a:pt x="1543" y="750"/>
                    <a:pt x="1544" y="750"/>
                  </a:cubicBezTo>
                  <a:cubicBezTo>
                    <a:pt x="1544" y="750"/>
                    <a:pt x="1544" y="750"/>
                    <a:pt x="1544" y="750"/>
                  </a:cubicBezTo>
                  <a:cubicBezTo>
                    <a:pt x="1544" y="750"/>
                    <a:pt x="1544" y="749"/>
                    <a:pt x="1544" y="749"/>
                  </a:cubicBezTo>
                  <a:cubicBezTo>
                    <a:pt x="1544" y="749"/>
                    <a:pt x="1545" y="749"/>
                    <a:pt x="1545" y="749"/>
                  </a:cubicBezTo>
                  <a:cubicBezTo>
                    <a:pt x="1545" y="749"/>
                    <a:pt x="1545" y="749"/>
                    <a:pt x="1545" y="749"/>
                  </a:cubicBezTo>
                  <a:cubicBezTo>
                    <a:pt x="1545" y="749"/>
                    <a:pt x="1545" y="749"/>
                    <a:pt x="1545" y="749"/>
                  </a:cubicBezTo>
                  <a:cubicBezTo>
                    <a:pt x="1546" y="749"/>
                    <a:pt x="1546" y="749"/>
                    <a:pt x="1546" y="749"/>
                  </a:cubicBezTo>
                  <a:cubicBezTo>
                    <a:pt x="1546" y="749"/>
                    <a:pt x="1546" y="750"/>
                    <a:pt x="1546" y="750"/>
                  </a:cubicBezTo>
                  <a:cubicBezTo>
                    <a:pt x="1546" y="750"/>
                    <a:pt x="1546" y="749"/>
                    <a:pt x="1546" y="749"/>
                  </a:cubicBezTo>
                  <a:cubicBezTo>
                    <a:pt x="1547" y="749"/>
                    <a:pt x="1547" y="749"/>
                    <a:pt x="1547" y="749"/>
                  </a:cubicBezTo>
                  <a:cubicBezTo>
                    <a:pt x="1547" y="749"/>
                    <a:pt x="1547" y="749"/>
                    <a:pt x="1547" y="749"/>
                  </a:cubicBezTo>
                  <a:cubicBezTo>
                    <a:pt x="1547" y="749"/>
                    <a:pt x="1548" y="749"/>
                    <a:pt x="1548" y="749"/>
                  </a:cubicBezTo>
                  <a:cubicBezTo>
                    <a:pt x="1548" y="748"/>
                    <a:pt x="1548" y="748"/>
                    <a:pt x="1548" y="748"/>
                  </a:cubicBezTo>
                  <a:cubicBezTo>
                    <a:pt x="1548" y="748"/>
                    <a:pt x="1548" y="748"/>
                    <a:pt x="1548" y="748"/>
                  </a:cubicBezTo>
                  <a:cubicBezTo>
                    <a:pt x="1549" y="748"/>
                    <a:pt x="1549" y="748"/>
                    <a:pt x="1549" y="748"/>
                  </a:cubicBezTo>
                  <a:cubicBezTo>
                    <a:pt x="1549" y="748"/>
                    <a:pt x="1549" y="747"/>
                    <a:pt x="1549" y="747"/>
                  </a:cubicBezTo>
                  <a:cubicBezTo>
                    <a:pt x="1549" y="747"/>
                    <a:pt x="1549" y="747"/>
                    <a:pt x="1549" y="747"/>
                  </a:cubicBezTo>
                  <a:cubicBezTo>
                    <a:pt x="1550" y="747"/>
                    <a:pt x="1550" y="746"/>
                    <a:pt x="1550" y="746"/>
                  </a:cubicBezTo>
                  <a:cubicBezTo>
                    <a:pt x="1550" y="746"/>
                    <a:pt x="1550" y="745"/>
                    <a:pt x="1550" y="745"/>
                  </a:cubicBezTo>
                  <a:cubicBezTo>
                    <a:pt x="1550" y="745"/>
                    <a:pt x="1550" y="745"/>
                    <a:pt x="1551" y="745"/>
                  </a:cubicBezTo>
                  <a:cubicBezTo>
                    <a:pt x="1551" y="745"/>
                    <a:pt x="1551" y="745"/>
                    <a:pt x="1551" y="745"/>
                  </a:cubicBezTo>
                  <a:cubicBezTo>
                    <a:pt x="1551" y="745"/>
                    <a:pt x="1551" y="744"/>
                    <a:pt x="1551" y="744"/>
                  </a:cubicBezTo>
                  <a:cubicBezTo>
                    <a:pt x="1551" y="744"/>
                    <a:pt x="1551" y="745"/>
                    <a:pt x="1552" y="745"/>
                  </a:cubicBezTo>
                  <a:cubicBezTo>
                    <a:pt x="1552" y="745"/>
                    <a:pt x="1552" y="744"/>
                    <a:pt x="1552" y="744"/>
                  </a:cubicBezTo>
                  <a:cubicBezTo>
                    <a:pt x="1552" y="744"/>
                    <a:pt x="1552" y="744"/>
                    <a:pt x="1552" y="744"/>
                  </a:cubicBezTo>
                  <a:cubicBezTo>
                    <a:pt x="1552" y="744"/>
                    <a:pt x="1553" y="744"/>
                    <a:pt x="1553" y="744"/>
                  </a:cubicBezTo>
                  <a:cubicBezTo>
                    <a:pt x="1553" y="744"/>
                    <a:pt x="1553" y="744"/>
                    <a:pt x="1553" y="744"/>
                  </a:cubicBezTo>
                  <a:cubicBezTo>
                    <a:pt x="1553" y="744"/>
                    <a:pt x="1553" y="744"/>
                    <a:pt x="1554" y="744"/>
                  </a:cubicBezTo>
                  <a:cubicBezTo>
                    <a:pt x="1554" y="744"/>
                    <a:pt x="1554" y="744"/>
                    <a:pt x="1554" y="744"/>
                  </a:cubicBezTo>
                  <a:cubicBezTo>
                    <a:pt x="1554" y="743"/>
                    <a:pt x="1554" y="743"/>
                    <a:pt x="1554" y="743"/>
                  </a:cubicBezTo>
                  <a:cubicBezTo>
                    <a:pt x="1554" y="743"/>
                    <a:pt x="1554" y="743"/>
                    <a:pt x="1554" y="743"/>
                  </a:cubicBezTo>
                  <a:cubicBezTo>
                    <a:pt x="1555" y="743"/>
                    <a:pt x="1555" y="743"/>
                    <a:pt x="1555" y="743"/>
                  </a:cubicBezTo>
                  <a:cubicBezTo>
                    <a:pt x="1555" y="743"/>
                    <a:pt x="1555" y="743"/>
                    <a:pt x="1555" y="743"/>
                  </a:cubicBezTo>
                  <a:cubicBezTo>
                    <a:pt x="1555" y="743"/>
                    <a:pt x="1556" y="744"/>
                    <a:pt x="1556" y="744"/>
                  </a:cubicBezTo>
                  <a:cubicBezTo>
                    <a:pt x="1556" y="744"/>
                    <a:pt x="1556" y="743"/>
                    <a:pt x="1556" y="743"/>
                  </a:cubicBezTo>
                  <a:cubicBezTo>
                    <a:pt x="1556" y="743"/>
                    <a:pt x="1556" y="743"/>
                    <a:pt x="1556" y="743"/>
                  </a:cubicBezTo>
                  <a:cubicBezTo>
                    <a:pt x="1557" y="744"/>
                    <a:pt x="1557" y="744"/>
                    <a:pt x="1557" y="744"/>
                  </a:cubicBezTo>
                  <a:cubicBezTo>
                    <a:pt x="1557" y="744"/>
                    <a:pt x="1557" y="744"/>
                    <a:pt x="1557" y="744"/>
                  </a:cubicBezTo>
                  <a:cubicBezTo>
                    <a:pt x="1557" y="744"/>
                    <a:pt x="1557" y="743"/>
                    <a:pt x="1557" y="743"/>
                  </a:cubicBezTo>
                  <a:cubicBezTo>
                    <a:pt x="1558" y="743"/>
                    <a:pt x="1558" y="744"/>
                    <a:pt x="1558" y="744"/>
                  </a:cubicBezTo>
                  <a:cubicBezTo>
                    <a:pt x="1558" y="744"/>
                    <a:pt x="1558" y="744"/>
                    <a:pt x="1558" y="744"/>
                  </a:cubicBezTo>
                  <a:cubicBezTo>
                    <a:pt x="1558" y="744"/>
                    <a:pt x="1558" y="744"/>
                    <a:pt x="1559" y="744"/>
                  </a:cubicBezTo>
                  <a:cubicBezTo>
                    <a:pt x="1559" y="744"/>
                    <a:pt x="1559" y="744"/>
                    <a:pt x="1559" y="745"/>
                  </a:cubicBezTo>
                  <a:cubicBezTo>
                    <a:pt x="1559" y="745"/>
                    <a:pt x="1559" y="744"/>
                    <a:pt x="1559" y="744"/>
                  </a:cubicBezTo>
                  <a:cubicBezTo>
                    <a:pt x="1559" y="744"/>
                    <a:pt x="1559" y="744"/>
                    <a:pt x="1560" y="744"/>
                  </a:cubicBezTo>
                  <a:cubicBezTo>
                    <a:pt x="1560" y="744"/>
                    <a:pt x="1560" y="745"/>
                    <a:pt x="1560" y="745"/>
                  </a:cubicBezTo>
                  <a:cubicBezTo>
                    <a:pt x="1560" y="744"/>
                    <a:pt x="1560" y="744"/>
                    <a:pt x="1560" y="744"/>
                  </a:cubicBezTo>
                  <a:cubicBezTo>
                    <a:pt x="1560" y="744"/>
                    <a:pt x="1561" y="744"/>
                    <a:pt x="1561" y="744"/>
                  </a:cubicBezTo>
                  <a:cubicBezTo>
                    <a:pt x="1561" y="744"/>
                    <a:pt x="1561" y="744"/>
                    <a:pt x="1561" y="744"/>
                  </a:cubicBezTo>
                  <a:cubicBezTo>
                    <a:pt x="1561" y="744"/>
                    <a:pt x="1561" y="744"/>
                    <a:pt x="1562" y="744"/>
                  </a:cubicBezTo>
                  <a:cubicBezTo>
                    <a:pt x="1562" y="744"/>
                    <a:pt x="1562" y="743"/>
                    <a:pt x="1562" y="743"/>
                  </a:cubicBezTo>
                  <a:cubicBezTo>
                    <a:pt x="1562" y="743"/>
                    <a:pt x="1562" y="743"/>
                    <a:pt x="1562" y="743"/>
                  </a:cubicBezTo>
                  <a:cubicBezTo>
                    <a:pt x="1562" y="743"/>
                    <a:pt x="1562" y="743"/>
                    <a:pt x="1562" y="743"/>
                  </a:cubicBezTo>
                  <a:cubicBezTo>
                    <a:pt x="1563" y="743"/>
                    <a:pt x="1563" y="743"/>
                    <a:pt x="1563" y="743"/>
                  </a:cubicBezTo>
                  <a:cubicBezTo>
                    <a:pt x="1563" y="743"/>
                    <a:pt x="1563" y="743"/>
                    <a:pt x="1563" y="743"/>
                  </a:cubicBezTo>
                  <a:cubicBezTo>
                    <a:pt x="1563" y="743"/>
                    <a:pt x="1564" y="743"/>
                    <a:pt x="1564" y="743"/>
                  </a:cubicBezTo>
                  <a:cubicBezTo>
                    <a:pt x="1564" y="743"/>
                    <a:pt x="1564" y="743"/>
                    <a:pt x="1564" y="743"/>
                  </a:cubicBezTo>
                  <a:cubicBezTo>
                    <a:pt x="1564" y="743"/>
                    <a:pt x="1564" y="743"/>
                    <a:pt x="1564" y="743"/>
                  </a:cubicBezTo>
                  <a:cubicBezTo>
                    <a:pt x="1564" y="743"/>
                    <a:pt x="1564" y="743"/>
                    <a:pt x="1565" y="743"/>
                  </a:cubicBezTo>
                  <a:cubicBezTo>
                    <a:pt x="1565" y="743"/>
                    <a:pt x="1565" y="743"/>
                    <a:pt x="1565" y="743"/>
                  </a:cubicBezTo>
                  <a:cubicBezTo>
                    <a:pt x="1565" y="743"/>
                    <a:pt x="1565" y="743"/>
                    <a:pt x="1565" y="743"/>
                  </a:cubicBezTo>
                  <a:cubicBezTo>
                    <a:pt x="1566" y="743"/>
                    <a:pt x="1566" y="743"/>
                    <a:pt x="1566" y="743"/>
                  </a:cubicBezTo>
                  <a:cubicBezTo>
                    <a:pt x="1566" y="743"/>
                    <a:pt x="1566" y="744"/>
                    <a:pt x="1566" y="744"/>
                  </a:cubicBezTo>
                  <a:cubicBezTo>
                    <a:pt x="1566" y="744"/>
                    <a:pt x="1566" y="744"/>
                    <a:pt x="1567" y="744"/>
                  </a:cubicBezTo>
                  <a:cubicBezTo>
                    <a:pt x="1567" y="744"/>
                    <a:pt x="1567" y="743"/>
                    <a:pt x="1567" y="743"/>
                  </a:cubicBezTo>
                  <a:cubicBezTo>
                    <a:pt x="1567" y="743"/>
                    <a:pt x="1567" y="744"/>
                    <a:pt x="1567" y="744"/>
                  </a:cubicBezTo>
                  <a:cubicBezTo>
                    <a:pt x="1567" y="744"/>
                    <a:pt x="1567" y="743"/>
                    <a:pt x="1568" y="743"/>
                  </a:cubicBezTo>
                  <a:cubicBezTo>
                    <a:pt x="1568" y="743"/>
                    <a:pt x="1568" y="743"/>
                    <a:pt x="1568" y="743"/>
                  </a:cubicBezTo>
                  <a:cubicBezTo>
                    <a:pt x="1568" y="743"/>
                    <a:pt x="1568" y="744"/>
                    <a:pt x="1568" y="744"/>
                  </a:cubicBezTo>
                  <a:cubicBezTo>
                    <a:pt x="1568" y="744"/>
                    <a:pt x="1569" y="744"/>
                    <a:pt x="1569" y="743"/>
                  </a:cubicBezTo>
                  <a:cubicBezTo>
                    <a:pt x="1569" y="743"/>
                    <a:pt x="1569" y="743"/>
                    <a:pt x="1569" y="743"/>
                  </a:cubicBezTo>
                  <a:cubicBezTo>
                    <a:pt x="1569" y="743"/>
                    <a:pt x="1569" y="743"/>
                    <a:pt x="1570" y="743"/>
                  </a:cubicBezTo>
                  <a:cubicBezTo>
                    <a:pt x="1570" y="743"/>
                    <a:pt x="1570" y="743"/>
                    <a:pt x="1570" y="743"/>
                  </a:cubicBezTo>
                  <a:cubicBezTo>
                    <a:pt x="1570" y="743"/>
                    <a:pt x="1570" y="743"/>
                    <a:pt x="1570" y="743"/>
                  </a:cubicBezTo>
                  <a:cubicBezTo>
                    <a:pt x="1570" y="743"/>
                    <a:pt x="1570" y="742"/>
                    <a:pt x="1571" y="742"/>
                  </a:cubicBezTo>
                  <a:cubicBezTo>
                    <a:pt x="1571" y="742"/>
                    <a:pt x="1571" y="742"/>
                    <a:pt x="1571" y="742"/>
                  </a:cubicBezTo>
                  <a:cubicBezTo>
                    <a:pt x="1571" y="742"/>
                    <a:pt x="1571" y="743"/>
                    <a:pt x="1571" y="743"/>
                  </a:cubicBezTo>
                  <a:cubicBezTo>
                    <a:pt x="1571" y="742"/>
                    <a:pt x="1572" y="742"/>
                    <a:pt x="1572" y="742"/>
                  </a:cubicBezTo>
                  <a:cubicBezTo>
                    <a:pt x="1572" y="741"/>
                    <a:pt x="1572" y="741"/>
                    <a:pt x="1572" y="741"/>
                  </a:cubicBezTo>
                  <a:cubicBezTo>
                    <a:pt x="1572" y="741"/>
                    <a:pt x="1572" y="741"/>
                    <a:pt x="1572" y="741"/>
                  </a:cubicBezTo>
                  <a:cubicBezTo>
                    <a:pt x="1572" y="741"/>
                    <a:pt x="1573" y="741"/>
                    <a:pt x="1573" y="741"/>
                  </a:cubicBezTo>
                  <a:cubicBezTo>
                    <a:pt x="1573" y="741"/>
                    <a:pt x="1573" y="742"/>
                    <a:pt x="1573" y="741"/>
                  </a:cubicBezTo>
                  <a:cubicBezTo>
                    <a:pt x="1573" y="741"/>
                    <a:pt x="1573" y="741"/>
                    <a:pt x="1573" y="741"/>
                  </a:cubicBezTo>
                  <a:cubicBezTo>
                    <a:pt x="1574" y="741"/>
                    <a:pt x="1574" y="740"/>
                    <a:pt x="1574" y="740"/>
                  </a:cubicBezTo>
                  <a:cubicBezTo>
                    <a:pt x="1574" y="740"/>
                    <a:pt x="1574" y="740"/>
                    <a:pt x="1574" y="740"/>
                  </a:cubicBezTo>
                  <a:cubicBezTo>
                    <a:pt x="1574" y="740"/>
                    <a:pt x="1575" y="740"/>
                    <a:pt x="1575" y="740"/>
                  </a:cubicBezTo>
                  <a:cubicBezTo>
                    <a:pt x="1575" y="740"/>
                    <a:pt x="1575" y="740"/>
                    <a:pt x="1575" y="740"/>
                  </a:cubicBezTo>
                  <a:cubicBezTo>
                    <a:pt x="1575" y="740"/>
                    <a:pt x="1575" y="739"/>
                    <a:pt x="1575" y="739"/>
                  </a:cubicBezTo>
                  <a:cubicBezTo>
                    <a:pt x="1575" y="739"/>
                    <a:pt x="1575" y="738"/>
                    <a:pt x="1576" y="738"/>
                  </a:cubicBezTo>
                  <a:cubicBezTo>
                    <a:pt x="1576" y="738"/>
                    <a:pt x="1576" y="738"/>
                    <a:pt x="1576" y="738"/>
                  </a:cubicBezTo>
                  <a:cubicBezTo>
                    <a:pt x="1576" y="738"/>
                    <a:pt x="1576" y="738"/>
                    <a:pt x="1576" y="738"/>
                  </a:cubicBezTo>
                  <a:cubicBezTo>
                    <a:pt x="1577" y="738"/>
                    <a:pt x="1577" y="737"/>
                    <a:pt x="1577" y="737"/>
                  </a:cubicBezTo>
                  <a:cubicBezTo>
                    <a:pt x="1577" y="737"/>
                    <a:pt x="1577" y="737"/>
                    <a:pt x="1577" y="737"/>
                  </a:cubicBezTo>
                  <a:cubicBezTo>
                    <a:pt x="1577" y="737"/>
                    <a:pt x="1577" y="737"/>
                    <a:pt x="1578" y="737"/>
                  </a:cubicBezTo>
                  <a:cubicBezTo>
                    <a:pt x="1578" y="736"/>
                    <a:pt x="1578" y="737"/>
                    <a:pt x="1578" y="736"/>
                  </a:cubicBezTo>
                  <a:cubicBezTo>
                    <a:pt x="1578" y="736"/>
                    <a:pt x="1578" y="736"/>
                    <a:pt x="1578" y="736"/>
                  </a:cubicBezTo>
                  <a:cubicBezTo>
                    <a:pt x="1578" y="735"/>
                    <a:pt x="1578" y="735"/>
                    <a:pt x="1579" y="735"/>
                  </a:cubicBezTo>
                  <a:cubicBezTo>
                    <a:pt x="1579" y="735"/>
                    <a:pt x="1579" y="735"/>
                    <a:pt x="1579" y="735"/>
                  </a:cubicBezTo>
                  <a:cubicBezTo>
                    <a:pt x="1579" y="735"/>
                    <a:pt x="1579" y="735"/>
                    <a:pt x="1579" y="734"/>
                  </a:cubicBezTo>
                  <a:cubicBezTo>
                    <a:pt x="1579" y="734"/>
                    <a:pt x="1580" y="734"/>
                    <a:pt x="1580" y="734"/>
                  </a:cubicBezTo>
                  <a:cubicBezTo>
                    <a:pt x="1580" y="734"/>
                    <a:pt x="1580" y="733"/>
                    <a:pt x="1580" y="733"/>
                  </a:cubicBezTo>
                  <a:cubicBezTo>
                    <a:pt x="1580" y="733"/>
                    <a:pt x="1580" y="733"/>
                    <a:pt x="1580" y="733"/>
                  </a:cubicBezTo>
                  <a:cubicBezTo>
                    <a:pt x="1580" y="733"/>
                    <a:pt x="1581" y="732"/>
                    <a:pt x="1581" y="732"/>
                  </a:cubicBezTo>
                  <a:cubicBezTo>
                    <a:pt x="1581" y="732"/>
                    <a:pt x="1581" y="732"/>
                    <a:pt x="1581" y="732"/>
                  </a:cubicBezTo>
                  <a:cubicBezTo>
                    <a:pt x="1581" y="732"/>
                    <a:pt x="1581" y="732"/>
                    <a:pt x="1581" y="732"/>
                  </a:cubicBezTo>
                  <a:cubicBezTo>
                    <a:pt x="1582" y="732"/>
                    <a:pt x="1582" y="731"/>
                    <a:pt x="1582" y="731"/>
                  </a:cubicBezTo>
                  <a:cubicBezTo>
                    <a:pt x="1582" y="730"/>
                    <a:pt x="1582" y="731"/>
                    <a:pt x="1582" y="731"/>
                  </a:cubicBezTo>
                  <a:cubicBezTo>
                    <a:pt x="1582" y="730"/>
                    <a:pt x="1583" y="730"/>
                    <a:pt x="1583" y="730"/>
                  </a:cubicBezTo>
                  <a:cubicBezTo>
                    <a:pt x="1583" y="730"/>
                    <a:pt x="1583" y="730"/>
                    <a:pt x="1583" y="729"/>
                  </a:cubicBezTo>
                  <a:cubicBezTo>
                    <a:pt x="1583" y="729"/>
                    <a:pt x="1583" y="729"/>
                    <a:pt x="1583" y="729"/>
                  </a:cubicBezTo>
                  <a:cubicBezTo>
                    <a:pt x="1583" y="728"/>
                    <a:pt x="1583" y="728"/>
                    <a:pt x="1584" y="728"/>
                  </a:cubicBezTo>
                  <a:cubicBezTo>
                    <a:pt x="1584" y="728"/>
                    <a:pt x="1584" y="728"/>
                    <a:pt x="1584" y="728"/>
                  </a:cubicBezTo>
                  <a:cubicBezTo>
                    <a:pt x="1584" y="727"/>
                    <a:pt x="1584" y="727"/>
                    <a:pt x="1584" y="727"/>
                  </a:cubicBezTo>
                  <a:cubicBezTo>
                    <a:pt x="1585" y="727"/>
                    <a:pt x="1585" y="726"/>
                    <a:pt x="1585" y="726"/>
                  </a:cubicBezTo>
                  <a:cubicBezTo>
                    <a:pt x="1585" y="726"/>
                    <a:pt x="1585" y="726"/>
                    <a:pt x="1585" y="726"/>
                  </a:cubicBezTo>
                  <a:cubicBezTo>
                    <a:pt x="1585" y="726"/>
                    <a:pt x="1585" y="726"/>
                    <a:pt x="1586" y="726"/>
                  </a:cubicBezTo>
                  <a:cubicBezTo>
                    <a:pt x="1586" y="726"/>
                    <a:pt x="1586" y="725"/>
                    <a:pt x="1586" y="725"/>
                  </a:cubicBezTo>
                  <a:cubicBezTo>
                    <a:pt x="1586" y="725"/>
                    <a:pt x="1586" y="725"/>
                    <a:pt x="1586" y="725"/>
                  </a:cubicBezTo>
                  <a:cubicBezTo>
                    <a:pt x="1586" y="725"/>
                    <a:pt x="1586" y="725"/>
                    <a:pt x="1587" y="725"/>
                  </a:cubicBezTo>
                  <a:cubicBezTo>
                    <a:pt x="1587" y="725"/>
                    <a:pt x="1587" y="725"/>
                    <a:pt x="1587" y="725"/>
                  </a:cubicBezTo>
                  <a:cubicBezTo>
                    <a:pt x="1587" y="725"/>
                    <a:pt x="1587" y="724"/>
                    <a:pt x="1587" y="724"/>
                  </a:cubicBezTo>
                  <a:cubicBezTo>
                    <a:pt x="1587" y="724"/>
                    <a:pt x="1588" y="724"/>
                    <a:pt x="1588" y="724"/>
                  </a:cubicBezTo>
                  <a:cubicBezTo>
                    <a:pt x="1588" y="724"/>
                    <a:pt x="1588" y="723"/>
                    <a:pt x="1588" y="723"/>
                  </a:cubicBezTo>
                  <a:cubicBezTo>
                    <a:pt x="1588" y="723"/>
                    <a:pt x="1588" y="724"/>
                    <a:pt x="1588" y="724"/>
                  </a:cubicBezTo>
                  <a:cubicBezTo>
                    <a:pt x="1588" y="723"/>
                    <a:pt x="1589" y="723"/>
                    <a:pt x="1589" y="723"/>
                  </a:cubicBezTo>
                  <a:cubicBezTo>
                    <a:pt x="1589" y="723"/>
                    <a:pt x="1589" y="723"/>
                    <a:pt x="1589" y="723"/>
                  </a:cubicBezTo>
                  <a:cubicBezTo>
                    <a:pt x="1589" y="723"/>
                    <a:pt x="1589" y="723"/>
                    <a:pt x="1589" y="723"/>
                  </a:cubicBezTo>
                  <a:cubicBezTo>
                    <a:pt x="1590" y="722"/>
                    <a:pt x="1590" y="722"/>
                    <a:pt x="1590" y="722"/>
                  </a:cubicBezTo>
                  <a:cubicBezTo>
                    <a:pt x="1590" y="722"/>
                    <a:pt x="1590" y="722"/>
                    <a:pt x="1590" y="722"/>
                  </a:cubicBezTo>
                  <a:cubicBezTo>
                    <a:pt x="1590" y="722"/>
                    <a:pt x="1591" y="722"/>
                    <a:pt x="1591" y="722"/>
                  </a:cubicBezTo>
                  <a:cubicBezTo>
                    <a:pt x="1591" y="722"/>
                    <a:pt x="1591" y="722"/>
                    <a:pt x="1591" y="722"/>
                  </a:cubicBezTo>
                  <a:cubicBezTo>
                    <a:pt x="1591" y="722"/>
                    <a:pt x="1591" y="722"/>
                    <a:pt x="1591" y="722"/>
                  </a:cubicBezTo>
                  <a:cubicBezTo>
                    <a:pt x="1591" y="722"/>
                    <a:pt x="1591" y="722"/>
                    <a:pt x="1592" y="722"/>
                  </a:cubicBezTo>
                  <a:cubicBezTo>
                    <a:pt x="1592" y="722"/>
                    <a:pt x="1592" y="722"/>
                    <a:pt x="1592" y="722"/>
                  </a:cubicBezTo>
                  <a:cubicBezTo>
                    <a:pt x="1592" y="721"/>
                    <a:pt x="1592" y="721"/>
                    <a:pt x="1592" y="721"/>
                  </a:cubicBezTo>
                  <a:cubicBezTo>
                    <a:pt x="1593" y="721"/>
                    <a:pt x="1593" y="721"/>
                    <a:pt x="1593" y="721"/>
                  </a:cubicBezTo>
                  <a:cubicBezTo>
                    <a:pt x="1593" y="721"/>
                    <a:pt x="1593" y="721"/>
                    <a:pt x="1593" y="721"/>
                  </a:cubicBezTo>
                  <a:cubicBezTo>
                    <a:pt x="1593" y="721"/>
                    <a:pt x="1593" y="720"/>
                    <a:pt x="1593" y="720"/>
                  </a:cubicBezTo>
                  <a:cubicBezTo>
                    <a:pt x="1593" y="720"/>
                    <a:pt x="1594" y="720"/>
                    <a:pt x="1594" y="720"/>
                  </a:cubicBezTo>
                  <a:cubicBezTo>
                    <a:pt x="1594" y="720"/>
                    <a:pt x="1594" y="720"/>
                    <a:pt x="1594" y="720"/>
                  </a:cubicBezTo>
                  <a:cubicBezTo>
                    <a:pt x="1594" y="720"/>
                    <a:pt x="1594" y="720"/>
                    <a:pt x="1595" y="720"/>
                  </a:cubicBezTo>
                  <a:cubicBezTo>
                    <a:pt x="1595" y="720"/>
                    <a:pt x="1595" y="719"/>
                    <a:pt x="1595" y="719"/>
                  </a:cubicBezTo>
                  <a:cubicBezTo>
                    <a:pt x="1595" y="719"/>
                    <a:pt x="1595" y="719"/>
                    <a:pt x="1595" y="719"/>
                  </a:cubicBezTo>
                  <a:cubicBezTo>
                    <a:pt x="1595" y="719"/>
                    <a:pt x="1596" y="719"/>
                    <a:pt x="1596" y="719"/>
                  </a:cubicBezTo>
                  <a:cubicBezTo>
                    <a:pt x="1596" y="719"/>
                    <a:pt x="1596" y="719"/>
                    <a:pt x="1596" y="719"/>
                  </a:cubicBezTo>
                  <a:cubicBezTo>
                    <a:pt x="1596" y="719"/>
                    <a:pt x="1596" y="718"/>
                    <a:pt x="1596" y="718"/>
                  </a:cubicBezTo>
                  <a:cubicBezTo>
                    <a:pt x="1596" y="718"/>
                    <a:pt x="1597" y="718"/>
                    <a:pt x="1597" y="718"/>
                  </a:cubicBezTo>
                  <a:cubicBezTo>
                    <a:pt x="1597" y="718"/>
                    <a:pt x="1597" y="718"/>
                    <a:pt x="1597" y="718"/>
                  </a:cubicBezTo>
                  <a:cubicBezTo>
                    <a:pt x="1597" y="718"/>
                    <a:pt x="1597" y="717"/>
                    <a:pt x="1598" y="717"/>
                  </a:cubicBezTo>
                  <a:cubicBezTo>
                    <a:pt x="1598" y="717"/>
                    <a:pt x="1598" y="717"/>
                    <a:pt x="1598" y="717"/>
                  </a:cubicBezTo>
                  <a:cubicBezTo>
                    <a:pt x="1598" y="717"/>
                    <a:pt x="1598" y="717"/>
                    <a:pt x="1598" y="717"/>
                  </a:cubicBezTo>
                  <a:cubicBezTo>
                    <a:pt x="1598" y="717"/>
                    <a:pt x="1599" y="717"/>
                    <a:pt x="1599" y="716"/>
                  </a:cubicBezTo>
                  <a:cubicBezTo>
                    <a:pt x="1599" y="716"/>
                    <a:pt x="1599" y="716"/>
                    <a:pt x="1599" y="716"/>
                  </a:cubicBezTo>
                  <a:cubicBezTo>
                    <a:pt x="1599" y="716"/>
                    <a:pt x="1599" y="716"/>
                    <a:pt x="1599" y="716"/>
                  </a:cubicBezTo>
                  <a:cubicBezTo>
                    <a:pt x="1599" y="716"/>
                    <a:pt x="1600" y="715"/>
                    <a:pt x="1600" y="715"/>
                  </a:cubicBezTo>
                  <a:cubicBezTo>
                    <a:pt x="1600" y="715"/>
                    <a:pt x="1600" y="715"/>
                    <a:pt x="1600" y="715"/>
                  </a:cubicBezTo>
                  <a:cubicBezTo>
                    <a:pt x="1600" y="715"/>
                    <a:pt x="1600" y="714"/>
                    <a:pt x="1600" y="714"/>
                  </a:cubicBezTo>
                  <a:cubicBezTo>
                    <a:pt x="1601" y="714"/>
                    <a:pt x="1601" y="715"/>
                    <a:pt x="1601" y="715"/>
                  </a:cubicBezTo>
                  <a:cubicBezTo>
                    <a:pt x="1601" y="715"/>
                    <a:pt x="1601" y="715"/>
                    <a:pt x="1601" y="715"/>
                  </a:cubicBezTo>
                  <a:cubicBezTo>
                    <a:pt x="1601" y="714"/>
                    <a:pt x="1601" y="714"/>
                    <a:pt x="1601" y="714"/>
                  </a:cubicBezTo>
                  <a:cubicBezTo>
                    <a:pt x="1602" y="714"/>
                    <a:pt x="1602" y="714"/>
                    <a:pt x="1602" y="713"/>
                  </a:cubicBezTo>
                  <a:cubicBezTo>
                    <a:pt x="1602" y="713"/>
                    <a:pt x="1602" y="714"/>
                    <a:pt x="1602" y="713"/>
                  </a:cubicBezTo>
                  <a:cubicBezTo>
                    <a:pt x="1602" y="713"/>
                    <a:pt x="1602" y="713"/>
                    <a:pt x="1603" y="713"/>
                  </a:cubicBezTo>
                  <a:cubicBezTo>
                    <a:pt x="1603" y="713"/>
                    <a:pt x="1603" y="712"/>
                    <a:pt x="1603" y="712"/>
                  </a:cubicBezTo>
                  <a:cubicBezTo>
                    <a:pt x="1603" y="712"/>
                    <a:pt x="1603" y="712"/>
                    <a:pt x="1603" y="712"/>
                  </a:cubicBezTo>
                  <a:cubicBezTo>
                    <a:pt x="1604" y="712"/>
                    <a:pt x="1604" y="711"/>
                    <a:pt x="1604" y="711"/>
                  </a:cubicBezTo>
                  <a:cubicBezTo>
                    <a:pt x="1604" y="711"/>
                    <a:pt x="1604" y="711"/>
                    <a:pt x="1604" y="711"/>
                  </a:cubicBezTo>
                  <a:cubicBezTo>
                    <a:pt x="1604" y="711"/>
                    <a:pt x="1604" y="711"/>
                    <a:pt x="1604" y="711"/>
                  </a:cubicBezTo>
                  <a:cubicBezTo>
                    <a:pt x="1604" y="711"/>
                    <a:pt x="1605" y="711"/>
                    <a:pt x="1605" y="711"/>
                  </a:cubicBezTo>
                  <a:cubicBezTo>
                    <a:pt x="1605" y="711"/>
                    <a:pt x="1605" y="711"/>
                    <a:pt x="1605" y="711"/>
                  </a:cubicBezTo>
                  <a:cubicBezTo>
                    <a:pt x="1605" y="710"/>
                    <a:pt x="1605" y="710"/>
                    <a:pt x="1606" y="710"/>
                  </a:cubicBezTo>
                  <a:cubicBezTo>
                    <a:pt x="1606" y="710"/>
                    <a:pt x="1606" y="710"/>
                    <a:pt x="1606" y="710"/>
                  </a:cubicBezTo>
                  <a:cubicBezTo>
                    <a:pt x="1606" y="710"/>
                    <a:pt x="1606" y="710"/>
                    <a:pt x="1606" y="709"/>
                  </a:cubicBezTo>
                  <a:cubicBezTo>
                    <a:pt x="1606" y="709"/>
                    <a:pt x="1607" y="709"/>
                    <a:pt x="1607" y="709"/>
                  </a:cubicBezTo>
                  <a:cubicBezTo>
                    <a:pt x="1607" y="709"/>
                    <a:pt x="1607" y="708"/>
                    <a:pt x="1607" y="708"/>
                  </a:cubicBezTo>
                  <a:cubicBezTo>
                    <a:pt x="1607" y="708"/>
                    <a:pt x="1607" y="708"/>
                    <a:pt x="1607" y="707"/>
                  </a:cubicBezTo>
                  <a:cubicBezTo>
                    <a:pt x="1607" y="707"/>
                    <a:pt x="1608" y="708"/>
                    <a:pt x="1608" y="708"/>
                  </a:cubicBezTo>
                  <a:cubicBezTo>
                    <a:pt x="1608" y="707"/>
                    <a:pt x="1608" y="707"/>
                    <a:pt x="1608" y="707"/>
                  </a:cubicBezTo>
                  <a:cubicBezTo>
                    <a:pt x="1608" y="707"/>
                    <a:pt x="1608" y="707"/>
                    <a:pt x="1608" y="707"/>
                  </a:cubicBezTo>
                  <a:cubicBezTo>
                    <a:pt x="1609" y="706"/>
                    <a:pt x="1609" y="706"/>
                    <a:pt x="1609" y="706"/>
                  </a:cubicBezTo>
                  <a:cubicBezTo>
                    <a:pt x="1609" y="706"/>
                    <a:pt x="1609" y="706"/>
                    <a:pt x="1609" y="706"/>
                  </a:cubicBezTo>
                  <a:cubicBezTo>
                    <a:pt x="1609" y="706"/>
                    <a:pt x="1609" y="705"/>
                    <a:pt x="1609" y="705"/>
                  </a:cubicBezTo>
                  <a:cubicBezTo>
                    <a:pt x="1610" y="705"/>
                    <a:pt x="1610" y="705"/>
                    <a:pt x="1610" y="705"/>
                  </a:cubicBezTo>
                  <a:cubicBezTo>
                    <a:pt x="1610" y="705"/>
                    <a:pt x="1610" y="705"/>
                    <a:pt x="1610" y="704"/>
                  </a:cubicBezTo>
                  <a:cubicBezTo>
                    <a:pt x="1610" y="704"/>
                    <a:pt x="1610" y="704"/>
                    <a:pt x="1611" y="704"/>
                  </a:cubicBezTo>
                  <a:cubicBezTo>
                    <a:pt x="1611" y="704"/>
                    <a:pt x="1611" y="704"/>
                    <a:pt x="1611" y="704"/>
                  </a:cubicBezTo>
                  <a:cubicBezTo>
                    <a:pt x="1611" y="704"/>
                    <a:pt x="1611" y="703"/>
                    <a:pt x="1611" y="703"/>
                  </a:cubicBezTo>
                  <a:cubicBezTo>
                    <a:pt x="1612" y="703"/>
                    <a:pt x="1612" y="703"/>
                    <a:pt x="1612" y="703"/>
                  </a:cubicBezTo>
                  <a:cubicBezTo>
                    <a:pt x="1612" y="703"/>
                    <a:pt x="1612" y="702"/>
                    <a:pt x="1612" y="702"/>
                  </a:cubicBezTo>
                  <a:cubicBezTo>
                    <a:pt x="1612" y="702"/>
                    <a:pt x="1612" y="703"/>
                    <a:pt x="1612" y="703"/>
                  </a:cubicBezTo>
                  <a:cubicBezTo>
                    <a:pt x="1612" y="703"/>
                    <a:pt x="1613" y="702"/>
                    <a:pt x="1613" y="702"/>
                  </a:cubicBezTo>
                  <a:cubicBezTo>
                    <a:pt x="1613" y="702"/>
                    <a:pt x="1613" y="702"/>
                    <a:pt x="1613" y="702"/>
                  </a:cubicBezTo>
                  <a:cubicBezTo>
                    <a:pt x="1613" y="702"/>
                    <a:pt x="1613" y="702"/>
                    <a:pt x="1614" y="701"/>
                  </a:cubicBezTo>
                  <a:cubicBezTo>
                    <a:pt x="1614" y="701"/>
                    <a:pt x="1614" y="701"/>
                    <a:pt x="1614" y="701"/>
                  </a:cubicBezTo>
                  <a:cubicBezTo>
                    <a:pt x="1614" y="701"/>
                    <a:pt x="1614" y="701"/>
                    <a:pt x="1614" y="701"/>
                  </a:cubicBezTo>
                  <a:cubicBezTo>
                    <a:pt x="1614" y="701"/>
                    <a:pt x="1615" y="700"/>
                    <a:pt x="1615" y="700"/>
                  </a:cubicBezTo>
                  <a:cubicBezTo>
                    <a:pt x="1615" y="700"/>
                    <a:pt x="1615" y="700"/>
                    <a:pt x="1615" y="700"/>
                  </a:cubicBezTo>
                  <a:cubicBezTo>
                    <a:pt x="1615" y="700"/>
                    <a:pt x="1615" y="700"/>
                    <a:pt x="1615" y="700"/>
                  </a:cubicBezTo>
                  <a:cubicBezTo>
                    <a:pt x="1615" y="699"/>
                    <a:pt x="1616" y="699"/>
                    <a:pt x="1616" y="699"/>
                  </a:cubicBezTo>
                  <a:cubicBezTo>
                    <a:pt x="1616" y="699"/>
                    <a:pt x="1616" y="699"/>
                    <a:pt x="1616" y="699"/>
                  </a:cubicBezTo>
                  <a:cubicBezTo>
                    <a:pt x="1616" y="699"/>
                    <a:pt x="1616" y="699"/>
                    <a:pt x="1616" y="699"/>
                  </a:cubicBezTo>
                  <a:cubicBezTo>
                    <a:pt x="1617" y="699"/>
                    <a:pt x="1617" y="698"/>
                    <a:pt x="1617" y="698"/>
                  </a:cubicBezTo>
                  <a:cubicBezTo>
                    <a:pt x="1617" y="698"/>
                    <a:pt x="1617" y="698"/>
                    <a:pt x="1617" y="698"/>
                  </a:cubicBezTo>
                  <a:cubicBezTo>
                    <a:pt x="1617" y="698"/>
                    <a:pt x="1617" y="698"/>
                    <a:pt x="1617" y="698"/>
                  </a:cubicBezTo>
                  <a:cubicBezTo>
                    <a:pt x="1618" y="698"/>
                    <a:pt x="1618" y="698"/>
                    <a:pt x="1618" y="698"/>
                  </a:cubicBezTo>
                  <a:cubicBezTo>
                    <a:pt x="1618" y="698"/>
                    <a:pt x="1618" y="698"/>
                    <a:pt x="1618" y="698"/>
                  </a:cubicBezTo>
                  <a:cubicBezTo>
                    <a:pt x="1618" y="698"/>
                    <a:pt x="1618" y="698"/>
                    <a:pt x="1619" y="698"/>
                  </a:cubicBezTo>
                  <a:cubicBezTo>
                    <a:pt x="1619" y="698"/>
                    <a:pt x="1619" y="697"/>
                    <a:pt x="1619" y="697"/>
                  </a:cubicBezTo>
                  <a:cubicBezTo>
                    <a:pt x="1619" y="697"/>
                    <a:pt x="1619" y="697"/>
                    <a:pt x="1619" y="697"/>
                  </a:cubicBezTo>
                  <a:cubicBezTo>
                    <a:pt x="1620" y="697"/>
                    <a:pt x="1620" y="697"/>
                    <a:pt x="1620" y="697"/>
                  </a:cubicBezTo>
                  <a:cubicBezTo>
                    <a:pt x="1620" y="697"/>
                    <a:pt x="1620" y="697"/>
                    <a:pt x="1620" y="697"/>
                  </a:cubicBezTo>
                  <a:cubicBezTo>
                    <a:pt x="1620" y="697"/>
                    <a:pt x="1620" y="697"/>
                    <a:pt x="1620" y="697"/>
                  </a:cubicBezTo>
                  <a:cubicBezTo>
                    <a:pt x="1620" y="697"/>
                    <a:pt x="1621" y="697"/>
                    <a:pt x="1621" y="696"/>
                  </a:cubicBezTo>
                  <a:cubicBezTo>
                    <a:pt x="1621" y="696"/>
                    <a:pt x="1621" y="696"/>
                    <a:pt x="1621" y="697"/>
                  </a:cubicBezTo>
                  <a:cubicBezTo>
                    <a:pt x="1621" y="697"/>
                    <a:pt x="1621" y="697"/>
                    <a:pt x="1622" y="697"/>
                  </a:cubicBezTo>
                  <a:cubicBezTo>
                    <a:pt x="1622" y="697"/>
                    <a:pt x="1622" y="697"/>
                    <a:pt x="1622" y="697"/>
                  </a:cubicBezTo>
                  <a:cubicBezTo>
                    <a:pt x="1622" y="697"/>
                    <a:pt x="1622" y="696"/>
                    <a:pt x="1622" y="696"/>
                  </a:cubicBezTo>
                  <a:cubicBezTo>
                    <a:pt x="1622" y="696"/>
                    <a:pt x="1622" y="696"/>
                    <a:pt x="1623" y="696"/>
                  </a:cubicBezTo>
                  <a:cubicBezTo>
                    <a:pt x="1623" y="696"/>
                    <a:pt x="1623" y="696"/>
                    <a:pt x="1623" y="696"/>
                  </a:cubicBezTo>
                  <a:cubicBezTo>
                    <a:pt x="1623" y="696"/>
                    <a:pt x="1623" y="696"/>
                    <a:pt x="1623" y="696"/>
                  </a:cubicBezTo>
                  <a:cubicBezTo>
                    <a:pt x="1623" y="696"/>
                    <a:pt x="1624" y="696"/>
                    <a:pt x="1624" y="695"/>
                  </a:cubicBezTo>
                  <a:cubicBezTo>
                    <a:pt x="1624" y="695"/>
                    <a:pt x="1624" y="695"/>
                    <a:pt x="1624" y="695"/>
                  </a:cubicBezTo>
                  <a:cubicBezTo>
                    <a:pt x="1624" y="695"/>
                    <a:pt x="1624" y="695"/>
                    <a:pt x="1624" y="695"/>
                  </a:cubicBezTo>
                  <a:cubicBezTo>
                    <a:pt x="1625" y="695"/>
                    <a:pt x="1625" y="696"/>
                    <a:pt x="1625" y="696"/>
                  </a:cubicBezTo>
                  <a:cubicBezTo>
                    <a:pt x="1625" y="696"/>
                    <a:pt x="1625" y="695"/>
                    <a:pt x="1625" y="695"/>
                  </a:cubicBezTo>
                  <a:cubicBezTo>
                    <a:pt x="1625" y="695"/>
                    <a:pt x="1625" y="695"/>
                    <a:pt x="1625" y="695"/>
                  </a:cubicBezTo>
                  <a:cubicBezTo>
                    <a:pt x="1626" y="695"/>
                    <a:pt x="1626" y="695"/>
                    <a:pt x="1626" y="695"/>
                  </a:cubicBezTo>
                  <a:cubicBezTo>
                    <a:pt x="1626" y="695"/>
                    <a:pt x="1626" y="695"/>
                    <a:pt x="1626" y="695"/>
                  </a:cubicBezTo>
                  <a:cubicBezTo>
                    <a:pt x="1626" y="695"/>
                    <a:pt x="1627" y="695"/>
                    <a:pt x="1627" y="695"/>
                  </a:cubicBezTo>
                  <a:cubicBezTo>
                    <a:pt x="1627" y="695"/>
                    <a:pt x="1627" y="695"/>
                    <a:pt x="1627" y="695"/>
                  </a:cubicBezTo>
                  <a:cubicBezTo>
                    <a:pt x="1627" y="695"/>
                    <a:pt x="1627" y="694"/>
                    <a:pt x="1627" y="694"/>
                  </a:cubicBezTo>
                  <a:cubicBezTo>
                    <a:pt x="1628" y="694"/>
                    <a:pt x="1628" y="694"/>
                    <a:pt x="1628" y="694"/>
                  </a:cubicBezTo>
                  <a:cubicBezTo>
                    <a:pt x="1628" y="694"/>
                    <a:pt x="1628" y="694"/>
                    <a:pt x="1628" y="694"/>
                  </a:cubicBezTo>
                  <a:cubicBezTo>
                    <a:pt x="1628" y="694"/>
                    <a:pt x="1628" y="693"/>
                    <a:pt x="1628" y="693"/>
                  </a:cubicBezTo>
                  <a:cubicBezTo>
                    <a:pt x="1629" y="693"/>
                    <a:pt x="1629" y="693"/>
                    <a:pt x="1629" y="693"/>
                  </a:cubicBezTo>
                  <a:cubicBezTo>
                    <a:pt x="1629" y="693"/>
                    <a:pt x="1629" y="693"/>
                    <a:pt x="1629" y="693"/>
                  </a:cubicBezTo>
                  <a:cubicBezTo>
                    <a:pt x="1629" y="693"/>
                    <a:pt x="1629" y="693"/>
                    <a:pt x="1630" y="693"/>
                  </a:cubicBezTo>
                  <a:cubicBezTo>
                    <a:pt x="1630" y="693"/>
                    <a:pt x="1630" y="693"/>
                    <a:pt x="1630" y="692"/>
                  </a:cubicBezTo>
                  <a:cubicBezTo>
                    <a:pt x="1630" y="692"/>
                    <a:pt x="1630" y="692"/>
                    <a:pt x="1630" y="692"/>
                  </a:cubicBezTo>
                  <a:cubicBezTo>
                    <a:pt x="1630" y="692"/>
                    <a:pt x="1630" y="692"/>
                    <a:pt x="1631" y="692"/>
                  </a:cubicBezTo>
                  <a:cubicBezTo>
                    <a:pt x="1631" y="692"/>
                    <a:pt x="1631" y="692"/>
                    <a:pt x="1631" y="692"/>
                  </a:cubicBezTo>
                  <a:cubicBezTo>
                    <a:pt x="1631" y="692"/>
                    <a:pt x="1631" y="692"/>
                    <a:pt x="1631" y="692"/>
                  </a:cubicBezTo>
                  <a:cubicBezTo>
                    <a:pt x="1631" y="692"/>
                    <a:pt x="1632" y="691"/>
                    <a:pt x="1632" y="691"/>
                  </a:cubicBezTo>
                  <a:cubicBezTo>
                    <a:pt x="1632" y="691"/>
                    <a:pt x="1632" y="691"/>
                    <a:pt x="1632" y="691"/>
                  </a:cubicBezTo>
                  <a:cubicBezTo>
                    <a:pt x="1632" y="691"/>
                    <a:pt x="1632" y="691"/>
                    <a:pt x="1633" y="691"/>
                  </a:cubicBezTo>
                  <a:cubicBezTo>
                    <a:pt x="1633" y="690"/>
                    <a:pt x="1633" y="690"/>
                    <a:pt x="1633" y="690"/>
                  </a:cubicBezTo>
                  <a:cubicBezTo>
                    <a:pt x="1633" y="690"/>
                    <a:pt x="1633" y="690"/>
                    <a:pt x="1633" y="691"/>
                  </a:cubicBezTo>
                  <a:cubicBezTo>
                    <a:pt x="1633" y="691"/>
                    <a:pt x="1633" y="690"/>
                    <a:pt x="1633" y="690"/>
                  </a:cubicBezTo>
                  <a:cubicBezTo>
                    <a:pt x="1634" y="690"/>
                    <a:pt x="1634" y="690"/>
                    <a:pt x="1634" y="690"/>
                  </a:cubicBezTo>
                  <a:cubicBezTo>
                    <a:pt x="1634" y="690"/>
                    <a:pt x="1634" y="689"/>
                    <a:pt x="1634" y="689"/>
                  </a:cubicBezTo>
                  <a:cubicBezTo>
                    <a:pt x="1634" y="689"/>
                    <a:pt x="1635" y="689"/>
                    <a:pt x="1635" y="689"/>
                  </a:cubicBezTo>
                  <a:cubicBezTo>
                    <a:pt x="1635" y="689"/>
                    <a:pt x="1635" y="689"/>
                    <a:pt x="1635" y="689"/>
                  </a:cubicBezTo>
                  <a:cubicBezTo>
                    <a:pt x="1635" y="689"/>
                    <a:pt x="1635" y="689"/>
                    <a:pt x="1635" y="689"/>
                  </a:cubicBezTo>
                  <a:cubicBezTo>
                    <a:pt x="1636" y="689"/>
                    <a:pt x="1636" y="689"/>
                    <a:pt x="1636" y="689"/>
                  </a:cubicBezTo>
                  <a:cubicBezTo>
                    <a:pt x="1636" y="689"/>
                    <a:pt x="1636" y="689"/>
                    <a:pt x="1636" y="689"/>
                  </a:cubicBezTo>
                  <a:cubicBezTo>
                    <a:pt x="1636" y="688"/>
                    <a:pt x="1636" y="688"/>
                    <a:pt x="1636" y="688"/>
                  </a:cubicBezTo>
                  <a:cubicBezTo>
                    <a:pt x="1637" y="688"/>
                    <a:pt x="1637" y="688"/>
                    <a:pt x="1637" y="688"/>
                  </a:cubicBezTo>
                  <a:cubicBezTo>
                    <a:pt x="1637" y="687"/>
                    <a:pt x="1637" y="688"/>
                    <a:pt x="1637" y="687"/>
                  </a:cubicBezTo>
                  <a:cubicBezTo>
                    <a:pt x="1637" y="687"/>
                    <a:pt x="1637" y="687"/>
                    <a:pt x="1638" y="687"/>
                  </a:cubicBezTo>
                  <a:cubicBezTo>
                    <a:pt x="1638" y="687"/>
                    <a:pt x="1638" y="686"/>
                    <a:pt x="1638" y="686"/>
                  </a:cubicBezTo>
                  <a:cubicBezTo>
                    <a:pt x="1638" y="686"/>
                    <a:pt x="1638" y="686"/>
                    <a:pt x="1638" y="686"/>
                  </a:cubicBezTo>
                  <a:cubicBezTo>
                    <a:pt x="1638" y="686"/>
                    <a:pt x="1638" y="686"/>
                    <a:pt x="1639" y="686"/>
                  </a:cubicBezTo>
                  <a:cubicBezTo>
                    <a:pt x="1639" y="685"/>
                    <a:pt x="1639" y="686"/>
                    <a:pt x="1639" y="685"/>
                  </a:cubicBezTo>
                  <a:cubicBezTo>
                    <a:pt x="1639" y="685"/>
                    <a:pt x="1639" y="685"/>
                    <a:pt x="1639" y="685"/>
                  </a:cubicBezTo>
                  <a:cubicBezTo>
                    <a:pt x="1639" y="684"/>
                    <a:pt x="1640" y="685"/>
                    <a:pt x="1640" y="684"/>
                  </a:cubicBezTo>
                  <a:cubicBezTo>
                    <a:pt x="1640" y="684"/>
                    <a:pt x="1640" y="684"/>
                    <a:pt x="1640" y="683"/>
                  </a:cubicBezTo>
                  <a:cubicBezTo>
                    <a:pt x="1640" y="683"/>
                    <a:pt x="1640" y="683"/>
                    <a:pt x="1641" y="683"/>
                  </a:cubicBezTo>
                  <a:cubicBezTo>
                    <a:pt x="1641" y="683"/>
                    <a:pt x="1641" y="683"/>
                    <a:pt x="1641" y="683"/>
                  </a:cubicBezTo>
                  <a:cubicBezTo>
                    <a:pt x="1641" y="683"/>
                    <a:pt x="1641" y="683"/>
                    <a:pt x="1641" y="683"/>
                  </a:cubicBezTo>
                  <a:cubicBezTo>
                    <a:pt x="1641" y="683"/>
                    <a:pt x="1641" y="682"/>
                    <a:pt x="1641" y="682"/>
                  </a:cubicBezTo>
                  <a:cubicBezTo>
                    <a:pt x="1642" y="682"/>
                    <a:pt x="1642" y="682"/>
                    <a:pt x="1642" y="682"/>
                  </a:cubicBezTo>
                  <a:cubicBezTo>
                    <a:pt x="1642" y="682"/>
                    <a:pt x="1642" y="682"/>
                    <a:pt x="1642" y="682"/>
                  </a:cubicBezTo>
                  <a:cubicBezTo>
                    <a:pt x="1642" y="682"/>
                    <a:pt x="1643" y="681"/>
                    <a:pt x="1643" y="681"/>
                  </a:cubicBezTo>
                  <a:cubicBezTo>
                    <a:pt x="1643" y="681"/>
                    <a:pt x="1643" y="681"/>
                    <a:pt x="1643" y="681"/>
                  </a:cubicBezTo>
                  <a:cubicBezTo>
                    <a:pt x="1643" y="681"/>
                    <a:pt x="1643" y="680"/>
                    <a:pt x="1643" y="680"/>
                  </a:cubicBezTo>
                  <a:cubicBezTo>
                    <a:pt x="1644" y="680"/>
                    <a:pt x="1644" y="679"/>
                    <a:pt x="1644" y="679"/>
                  </a:cubicBezTo>
                  <a:cubicBezTo>
                    <a:pt x="1644" y="679"/>
                    <a:pt x="1644" y="680"/>
                    <a:pt x="1644" y="680"/>
                  </a:cubicBezTo>
                  <a:cubicBezTo>
                    <a:pt x="1644" y="680"/>
                    <a:pt x="1644" y="679"/>
                    <a:pt x="1644" y="679"/>
                  </a:cubicBezTo>
                  <a:cubicBezTo>
                    <a:pt x="1645" y="679"/>
                    <a:pt x="1645" y="678"/>
                    <a:pt x="1645" y="678"/>
                  </a:cubicBezTo>
                  <a:cubicBezTo>
                    <a:pt x="1645" y="678"/>
                    <a:pt x="1645" y="678"/>
                    <a:pt x="1645" y="678"/>
                  </a:cubicBezTo>
                  <a:cubicBezTo>
                    <a:pt x="1645" y="678"/>
                    <a:pt x="1645" y="678"/>
                    <a:pt x="1646" y="678"/>
                  </a:cubicBezTo>
                  <a:cubicBezTo>
                    <a:pt x="1646" y="678"/>
                    <a:pt x="1646" y="677"/>
                    <a:pt x="1646" y="677"/>
                  </a:cubicBezTo>
                  <a:cubicBezTo>
                    <a:pt x="1646" y="677"/>
                    <a:pt x="1646" y="677"/>
                    <a:pt x="1646" y="677"/>
                  </a:cubicBezTo>
                  <a:cubicBezTo>
                    <a:pt x="1646" y="677"/>
                    <a:pt x="1646" y="677"/>
                    <a:pt x="1647" y="677"/>
                  </a:cubicBezTo>
                  <a:cubicBezTo>
                    <a:pt x="1647" y="677"/>
                    <a:pt x="1647" y="677"/>
                    <a:pt x="1647" y="677"/>
                  </a:cubicBezTo>
                  <a:cubicBezTo>
                    <a:pt x="1647" y="677"/>
                    <a:pt x="1647" y="677"/>
                    <a:pt x="1647" y="677"/>
                  </a:cubicBezTo>
                  <a:cubicBezTo>
                    <a:pt x="1647" y="677"/>
                    <a:pt x="1648" y="676"/>
                    <a:pt x="1648" y="676"/>
                  </a:cubicBezTo>
                  <a:cubicBezTo>
                    <a:pt x="1648" y="676"/>
                    <a:pt x="1648" y="676"/>
                    <a:pt x="1648" y="676"/>
                  </a:cubicBezTo>
                  <a:cubicBezTo>
                    <a:pt x="1648" y="676"/>
                    <a:pt x="1648" y="676"/>
                    <a:pt x="1649" y="676"/>
                  </a:cubicBezTo>
                  <a:cubicBezTo>
                    <a:pt x="1649" y="676"/>
                    <a:pt x="1649" y="676"/>
                    <a:pt x="1649" y="676"/>
                  </a:cubicBezTo>
                  <a:cubicBezTo>
                    <a:pt x="1649" y="676"/>
                    <a:pt x="1649" y="676"/>
                    <a:pt x="1649" y="676"/>
                  </a:cubicBezTo>
                  <a:cubicBezTo>
                    <a:pt x="1649" y="676"/>
                    <a:pt x="1649" y="676"/>
                    <a:pt x="1650" y="675"/>
                  </a:cubicBezTo>
                  <a:cubicBezTo>
                    <a:pt x="1650" y="675"/>
                    <a:pt x="1650" y="675"/>
                    <a:pt x="1650" y="675"/>
                  </a:cubicBezTo>
                  <a:cubicBezTo>
                    <a:pt x="1650" y="675"/>
                    <a:pt x="1650" y="675"/>
                    <a:pt x="1650" y="675"/>
                  </a:cubicBezTo>
                  <a:cubicBezTo>
                    <a:pt x="1650" y="675"/>
                    <a:pt x="1651" y="675"/>
                    <a:pt x="1651" y="674"/>
                  </a:cubicBezTo>
                  <a:cubicBezTo>
                    <a:pt x="1651" y="674"/>
                    <a:pt x="1651" y="674"/>
                    <a:pt x="1651" y="674"/>
                  </a:cubicBezTo>
                  <a:cubicBezTo>
                    <a:pt x="1651" y="673"/>
                    <a:pt x="1651" y="673"/>
                    <a:pt x="1651" y="673"/>
                  </a:cubicBezTo>
                  <a:cubicBezTo>
                    <a:pt x="1651" y="673"/>
                    <a:pt x="1652" y="673"/>
                    <a:pt x="1652" y="673"/>
                  </a:cubicBezTo>
                  <a:cubicBezTo>
                    <a:pt x="1652" y="673"/>
                    <a:pt x="1652" y="673"/>
                    <a:pt x="1652" y="673"/>
                  </a:cubicBezTo>
                  <a:cubicBezTo>
                    <a:pt x="1652" y="672"/>
                    <a:pt x="1652" y="673"/>
                    <a:pt x="1652" y="672"/>
                  </a:cubicBezTo>
                  <a:cubicBezTo>
                    <a:pt x="1653" y="672"/>
                    <a:pt x="1653" y="672"/>
                    <a:pt x="1653" y="672"/>
                  </a:cubicBezTo>
                  <a:cubicBezTo>
                    <a:pt x="1653" y="672"/>
                    <a:pt x="1653" y="672"/>
                    <a:pt x="1653" y="672"/>
                  </a:cubicBezTo>
                  <a:cubicBezTo>
                    <a:pt x="1653" y="672"/>
                    <a:pt x="1654" y="672"/>
                    <a:pt x="1654" y="672"/>
                  </a:cubicBezTo>
                  <a:cubicBezTo>
                    <a:pt x="1654" y="672"/>
                    <a:pt x="1654" y="672"/>
                    <a:pt x="1654" y="672"/>
                  </a:cubicBezTo>
                  <a:cubicBezTo>
                    <a:pt x="1654" y="672"/>
                    <a:pt x="1654" y="671"/>
                    <a:pt x="1654" y="671"/>
                  </a:cubicBezTo>
                  <a:cubicBezTo>
                    <a:pt x="1654" y="671"/>
                    <a:pt x="1654" y="672"/>
                    <a:pt x="1655" y="672"/>
                  </a:cubicBezTo>
                  <a:cubicBezTo>
                    <a:pt x="1655" y="672"/>
                    <a:pt x="1655" y="671"/>
                    <a:pt x="1655" y="671"/>
                  </a:cubicBezTo>
                  <a:cubicBezTo>
                    <a:pt x="1655" y="671"/>
                    <a:pt x="1655" y="671"/>
                    <a:pt x="1655" y="671"/>
                  </a:cubicBezTo>
                  <a:cubicBezTo>
                    <a:pt x="1656" y="671"/>
                    <a:pt x="1656" y="670"/>
                    <a:pt x="1656" y="670"/>
                  </a:cubicBezTo>
                  <a:cubicBezTo>
                    <a:pt x="1656" y="670"/>
                    <a:pt x="1656" y="670"/>
                    <a:pt x="1656" y="670"/>
                  </a:cubicBezTo>
                  <a:cubicBezTo>
                    <a:pt x="1656" y="670"/>
                    <a:pt x="1656" y="670"/>
                    <a:pt x="1657" y="670"/>
                  </a:cubicBezTo>
                  <a:cubicBezTo>
                    <a:pt x="1657" y="670"/>
                    <a:pt x="1657" y="670"/>
                    <a:pt x="1657" y="670"/>
                  </a:cubicBezTo>
                  <a:cubicBezTo>
                    <a:pt x="1657" y="670"/>
                    <a:pt x="1657" y="670"/>
                    <a:pt x="1657" y="670"/>
                  </a:cubicBezTo>
                  <a:cubicBezTo>
                    <a:pt x="1657" y="670"/>
                    <a:pt x="1657" y="670"/>
                    <a:pt x="1658" y="670"/>
                  </a:cubicBezTo>
                  <a:cubicBezTo>
                    <a:pt x="1658" y="670"/>
                    <a:pt x="1658" y="670"/>
                    <a:pt x="1658" y="670"/>
                  </a:cubicBezTo>
                  <a:cubicBezTo>
                    <a:pt x="1658" y="670"/>
                    <a:pt x="1658" y="670"/>
                    <a:pt x="1658" y="670"/>
                  </a:cubicBezTo>
                  <a:cubicBezTo>
                    <a:pt x="1658" y="670"/>
                    <a:pt x="1659" y="670"/>
                    <a:pt x="1659" y="669"/>
                  </a:cubicBezTo>
                  <a:cubicBezTo>
                    <a:pt x="1659" y="669"/>
                    <a:pt x="1659" y="669"/>
                    <a:pt x="1659" y="669"/>
                  </a:cubicBezTo>
                  <a:cubicBezTo>
                    <a:pt x="1659" y="669"/>
                    <a:pt x="1659" y="669"/>
                    <a:pt x="1659" y="669"/>
                  </a:cubicBezTo>
                  <a:cubicBezTo>
                    <a:pt x="1659" y="669"/>
                    <a:pt x="1660" y="668"/>
                    <a:pt x="1660" y="668"/>
                  </a:cubicBezTo>
                  <a:cubicBezTo>
                    <a:pt x="1660" y="668"/>
                    <a:pt x="1660" y="668"/>
                    <a:pt x="1660" y="668"/>
                  </a:cubicBezTo>
                  <a:cubicBezTo>
                    <a:pt x="1660" y="668"/>
                    <a:pt x="1660" y="668"/>
                    <a:pt x="1660" y="668"/>
                  </a:cubicBezTo>
                  <a:cubicBezTo>
                    <a:pt x="1661" y="668"/>
                    <a:pt x="1661" y="668"/>
                    <a:pt x="1661" y="667"/>
                  </a:cubicBezTo>
                  <a:cubicBezTo>
                    <a:pt x="1661" y="667"/>
                    <a:pt x="1661" y="667"/>
                    <a:pt x="1661" y="667"/>
                  </a:cubicBezTo>
                  <a:cubicBezTo>
                    <a:pt x="1661" y="667"/>
                    <a:pt x="1662" y="667"/>
                    <a:pt x="1662" y="667"/>
                  </a:cubicBezTo>
                  <a:cubicBezTo>
                    <a:pt x="1662" y="667"/>
                    <a:pt x="1662" y="667"/>
                    <a:pt x="1662" y="667"/>
                  </a:cubicBezTo>
                  <a:cubicBezTo>
                    <a:pt x="1662" y="667"/>
                    <a:pt x="1662" y="667"/>
                    <a:pt x="1662" y="667"/>
                  </a:cubicBezTo>
                  <a:cubicBezTo>
                    <a:pt x="1662" y="667"/>
                    <a:pt x="1662" y="666"/>
                    <a:pt x="1663" y="666"/>
                  </a:cubicBezTo>
                  <a:cubicBezTo>
                    <a:pt x="1663" y="666"/>
                    <a:pt x="1663" y="666"/>
                    <a:pt x="1663" y="666"/>
                  </a:cubicBezTo>
                  <a:cubicBezTo>
                    <a:pt x="1663" y="666"/>
                    <a:pt x="1663" y="666"/>
                    <a:pt x="1663" y="665"/>
                  </a:cubicBezTo>
                  <a:cubicBezTo>
                    <a:pt x="1664" y="665"/>
                    <a:pt x="1664" y="665"/>
                    <a:pt x="1664" y="665"/>
                  </a:cubicBezTo>
                  <a:cubicBezTo>
                    <a:pt x="1664" y="665"/>
                    <a:pt x="1664" y="665"/>
                    <a:pt x="1664" y="665"/>
                  </a:cubicBezTo>
                  <a:cubicBezTo>
                    <a:pt x="1664" y="665"/>
                    <a:pt x="1664" y="665"/>
                    <a:pt x="1665" y="665"/>
                  </a:cubicBezTo>
                  <a:cubicBezTo>
                    <a:pt x="1665" y="665"/>
                    <a:pt x="1665" y="664"/>
                    <a:pt x="1665" y="664"/>
                  </a:cubicBezTo>
                  <a:cubicBezTo>
                    <a:pt x="1665" y="664"/>
                    <a:pt x="1665" y="665"/>
                    <a:pt x="1665" y="665"/>
                  </a:cubicBezTo>
                  <a:cubicBezTo>
                    <a:pt x="1665" y="665"/>
                    <a:pt x="1665" y="664"/>
                    <a:pt x="1666" y="664"/>
                  </a:cubicBezTo>
                  <a:cubicBezTo>
                    <a:pt x="1666" y="664"/>
                    <a:pt x="1666" y="664"/>
                    <a:pt x="1666" y="664"/>
                  </a:cubicBezTo>
                  <a:cubicBezTo>
                    <a:pt x="1666" y="664"/>
                    <a:pt x="1666" y="664"/>
                    <a:pt x="1666" y="664"/>
                  </a:cubicBezTo>
                  <a:cubicBezTo>
                    <a:pt x="1666" y="664"/>
                    <a:pt x="1667" y="663"/>
                    <a:pt x="1667" y="663"/>
                  </a:cubicBezTo>
                  <a:cubicBezTo>
                    <a:pt x="1667" y="663"/>
                    <a:pt x="1667" y="663"/>
                    <a:pt x="1667" y="663"/>
                  </a:cubicBezTo>
                  <a:cubicBezTo>
                    <a:pt x="1667" y="663"/>
                    <a:pt x="1667" y="662"/>
                    <a:pt x="1667" y="662"/>
                  </a:cubicBezTo>
                  <a:cubicBezTo>
                    <a:pt x="1667" y="662"/>
                    <a:pt x="1668" y="662"/>
                    <a:pt x="1668" y="662"/>
                  </a:cubicBezTo>
                  <a:cubicBezTo>
                    <a:pt x="1668" y="662"/>
                    <a:pt x="1668" y="662"/>
                    <a:pt x="1668" y="662"/>
                  </a:cubicBezTo>
                  <a:cubicBezTo>
                    <a:pt x="1668" y="662"/>
                    <a:pt x="1668" y="662"/>
                    <a:pt x="1668" y="662"/>
                  </a:cubicBezTo>
                  <a:cubicBezTo>
                    <a:pt x="1669" y="662"/>
                    <a:pt x="1669" y="662"/>
                    <a:pt x="1669" y="661"/>
                  </a:cubicBezTo>
                  <a:cubicBezTo>
                    <a:pt x="1669" y="661"/>
                    <a:pt x="1669" y="661"/>
                    <a:pt x="1669" y="660"/>
                  </a:cubicBezTo>
                  <a:cubicBezTo>
                    <a:pt x="1669" y="660"/>
                    <a:pt x="1670" y="660"/>
                    <a:pt x="1670" y="660"/>
                  </a:cubicBezTo>
                  <a:cubicBezTo>
                    <a:pt x="1670" y="660"/>
                    <a:pt x="1670" y="660"/>
                    <a:pt x="1670" y="660"/>
                  </a:cubicBezTo>
                  <a:cubicBezTo>
                    <a:pt x="1670" y="660"/>
                    <a:pt x="1670" y="660"/>
                    <a:pt x="1670" y="660"/>
                  </a:cubicBezTo>
                  <a:cubicBezTo>
                    <a:pt x="1670" y="660"/>
                    <a:pt x="1670" y="660"/>
                    <a:pt x="1671" y="659"/>
                  </a:cubicBezTo>
                  <a:cubicBezTo>
                    <a:pt x="1671" y="659"/>
                    <a:pt x="1671" y="659"/>
                    <a:pt x="1671" y="659"/>
                  </a:cubicBezTo>
                  <a:cubicBezTo>
                    <a:pt x="1671" y="659"/>
                    <a:pt x="1671" y="658"/>
                    <a:pt x="1671" y="658"/>
                  </a:cubicBezTo>
                  <a:cubicBezTo>
                    <a:pt x="1672" y="658"/>
                    <a:pt x="1672" y="658"/>
                    <a:pt x="1672" y="658"/>
                  </a:cubicBezTo>
                  <a:cubicBezTo>
                    <a:pt x="1672" y="658"/>
                    <a:pt x="1672" y="658"/>
                    <a:pt x="1672" y="658"/>
                  </a:cubicBezTo>
                  <a:cubicBezTo>
                    <a:pt x="1672" y="658"/>
                    <a:pt x="1672" y="657"/>
                    <a:pt x="1673" y="657"/>
                  </a:cubicBezTo>
                  <a:cubicBezTo>
                    <a:pt x="1673" y="657"/>
                    <a:pt x="1673" y="657"/>
                    <a:pt x="1673" y="657"/>
                  </a:cubicBezTo>
                  <a:cubicBezTo>
                    <a:pt x="1673" y="657"/>
                    <a:pt x="1673" y="657"/>
                    <a:pt x="1673" y="657"/>
                  </a:cubicBezTo>
                  <a:cubicBezTo>
                    <a:pt x="1673" y="657"/>
                    <a:pt x="1673" y="656"/>
                    <a:pt x="1674" y="656"/>
                  </a:cubicBezTo>
                  <a:cubicBezTo>
                    <a:pt x="1674" y="656"/>
                    <a:pt x="1674" y="656"/>
                    <a:pt x="1674" y="655"/>
                  </a:cubicBezTo>
                  <a:cubicBezTo>
                    <a:pt x="1674" y="655"/>
                    <a:pt x="1674" y="655"/>
                    <a:pt x="1674" y="655"/>
                  </a:cubicBezTo>
                  <a:cubicBezTo>
                    <a:pt x="1674" y="655"/>
                    <a:pt x="1675" y="655"/>
                    <a:pt x="1675" y="655"/>
                  </a:cubicBezTo>
                  <a:cubicBezTo>
                    <a:pt x="1675" y="655"/>
                    <a:pt x="1675" y="654"/>
                    <a:pt x="1675" y="654"/>
                  </a:cubicBezTo>
                  <a:cubicBezTo>
                    <a:pt x="1675" y="654"/>
                    <a:pt x="1675" y="655"/>
                    <a:pt x="1675" y="654"/>
                  </a:cubicBezTo>
                  <a:cubicBezTo>
                    <a:pt x="1675" y="654"/>
                    <a:pt x="1676" y="654"/>
                    <a:pt x="1676" y="653"/>
                  </a:cubicBezTo>
                  <a:cubicBezTo>
                    <a:pt x="1676" y="653"/>
                    <a:pt x="1676" y="653"/>
                    <a:pt x="1676" y="652"/>
                  </a:cubicBezTo>
                  <a:cubicBezTo>
                    <a:pt x="1676" y="652"/>
                    <a:pt x="1676" y="653"/>
                    <a:pt x="1677" y="652"/>
                  </a:cubicBezTo>
                  <a:cubicBezTo>
                    <a:pt x="1677" y="652"/>
                    <a:pt x="1677" y="652"/>
                    <a:pt x="1677" y="652"/>
                  </a:cubicBezTo>
                  <a:cubicBezTo>
                    <a:pt x="1677" y="652"/>
                    <a:pt x="1677" y="651"/>
                    <a:pt x="1677" y="651"/>
                  </a:cubicBezTo>
                  <a:cubicBezTo>
                    <a:pt x="1677" y="651"/>
                    <a:pt x="1678" y="651"/>
                    <a:pt x="1678" y="651"/>
                  </a:cubicBezTo>
                  <a:cubicBezTo>
                    <a:pt x="1678" y="651"/>
                    <a:pt x="1678" y="651"/>
                    <a:pt x="1678" y="651"/>
                  </a:cubicBezTo>
                  <a:cubicBezTo>
                    <a:pt x="1678" y="650"/>
                    <a:pt x="1678" y="650"/>
                    <a:pt x="1678" y="650"/>
                  </a:cubicBezTo>
                  <a:cubicBezTo>
                    <a:pt x="1678" y="649"/>
                    <a:pt x="1679" y="650"/>
                    <a:pt x="1679" y="650"/>
                  </a:cubicBezTo>
                  <a:cubicBezTo>
                    <a:pt x="1679" y="649"/>
                    <a:pt x="1679" y="649"/>
                    <a:pt x="1679" y="649"/>
                  </a:cubicBezTo>
                  <a:cubicBezTo>
                    <a:pt x="1679" y="648"/>
                    <a:pt x="1679" y="648"/>
                    <a:pt x="1679" y="648"/>
                  </a:cubicBezTo>
                  <a:cubicBezTo>
                    <a:pt x="1680" y="648"/>
                    <a:pt x="1680" y="647"/>
                    <a:pt x="1680" y="647"/>
                  </a:cubicBezTo>
                  <a:cubicBezTo>
                    <a:pt x="1680" y="647"/>
                    <a:pt x="1680" y="647"/>
                    <a:pt x="1680" y="647"/>
                  </a:cubicBezTo>
                  <a:cubicBezTo>
                    <a:pt x="1680" y="646"/>
                    <a:pt x="1680" y="646"/>
                    <a:pt x="1680" y="646"/>
                  </a:cubicBezTo>
                  <a:cubicBezTo>
                    <a:pt x="1681" y="646"/>
                    <a:pt x="1681" y="646"/>
                    <a:pt x="1681" y="646"/>
                  </a:cubicBezTo>
                  <a:cubicBezTo>
                    <a:pt x="1681" y="645"/>
                    <a:pt x="1681" y="645"/>
                    <a:pt x="1681" y="645"/>
                  </a:cubicBezTo>
                  <a:cubicBezTo>
                    <a:pt x="1681" y="645"/>
                    <a:pt x="1681" y="644"/>
                    <a:pt x="1682" y="644"/>
                  </a:cubicBezTo>
                  <a:cubicBezTo>
                    <a:pt x="1682" y="644"/>
                    <a:pt x="1682" y="644"/>
                    <a:pt x="1682" y="644"/>
                  </a:cubicBezTo>
                  <a:cubicBezTo>
                    <a:pt x="1682" y="644"/>
                    <a:pt x="1682" y="643"/>
                    <a:pt x="1682" y="643"/>
                  </a:cubicBezTo>
                  <a:cubicBezTo>
                    <a:pt x="1682" y="642"/>
                    <a:pt x="1683" y="643"/>
                    <a:pt x="1683" y="643"/>
                  </a:cubicBezTo>
                  <a:cubicBezTo>
                    <a:pt x="1683" y="642"/>
                    <a:pt x="1683" y="642"/>
                    <a:pt x="1683" y="641"/>
                  </a:cubicBezTo>
                  <a:cubicBezTo>
                    <a:pt x="1683" y="641"/>
                    <a:pt x="1683" y="641"/>
                    <a:pt x="1683" y="641"/>
                  </a:cubicBezTo>
                  <a:cubicBezTo>
                    <a:pt x="1683" y="641"/>
                    <a:pt x="1684" y="641"/>
                    <a:pt x="1684" y="640"/>
                  </a:cubicBezTo>
                  <a:cubicBezTo>
                    <a:pt x="1684" y="640"/>
                    <a:pt x="1684" y="640"/>
                    <a:pt x="1684" y="639"/>
                  </a:cubicBezTo>
                  <a:cubicBezTo>
                    <a:pt x="1684" y="639"/>
                    <a:pt x="1684" y="639"/>
                    <a:pt x="1685" y="639"/>
                  </a:cubicBezTo>
                  <a:cubicBezTo>
                    <a:pt x="1685" y="639"/>
                    <a:pt x="1685" y="638"/>
                    <a:pt x="1685" y="638"/>
                  </a:cubicBezTo>
                  <a:cubicBezTo>
                    <a:pt x="1685" y="638"/>
                    <a:pt x="1685" y="638"/>
                    <a:pt x="1685" y="638"/>
                  </a:cubicBezTo>
                  <a:cubicBezTo>
                    <a:pt x="1685" y="638"/>
                    <a:pt x="1686" y="637"/>
                    <a:pt x="1686" y="637"/>
                  </a:cubicBezTo>
                  <a:cubicBezTo>
                    <a:pt x="1686" y="637"/>
                    <a:pt x="1686" y="637"/>
                    <a:pt x="1686" y="636"/>
                  </a:cubicBezTo>
                  <a:cubicBezTo>
                    <a:pt x="1686" y="636"/>
                    <a:pt x="1686" y="635"/>
                    <a:pt x="1686" y="635"/>
                  </a:cubicBezTo>
                  <a:cubicBezTo>
                    <a:pt x="1686" y="635"/>
                    <a:pt x="1687" y="635"/>
                    <a:pt x="1687" y="635"/>
                  </a:cubicBezTo>
                  <a:cubicBezTo>
                    <a:pt x="1687" y="635"/>
                    <a:pt x="1687" y="634"/>
                    <a:pt x="1687" y="634"/>
                  </a:cubicBezTo>
                  <a:cubicBezTo>
                    <a:pt x="1687" y="634"/>
                    <a:pt x="1687" y="633"/>
                    <a:pt x="1687" y="633"/>
                  </a:cubicBezTo>
                  <a:cubicBezTo>
                    <a:pt x="1688" y="633"/>
                    <a:pt x="1688" y="633"/>
                    <a:pt x="1688" y="633"/>
                  </a:cubicBezTo>
                  <a:cubicBezTo>
                    <a:pt x="1688" y="633"/>
                    <a:pt x="1688" y="633"/>
                    <a:pt x="1688" y="633"/>
                  </a:cubicBezTo>
                  <a:cubicBezTo>
                    <a:pt x="1688" y="633"/>
                    <a:pt x="1688" y="633"/>
                    <a:pt x="1688" y="633"/>
                  </a:cubicBezTo>
                  <a:cubicBezTo>
                    <a:pt x="1689" y="633"/>
                    <a:pt x="1689" y="632"/>
                    <a:pt x="1689" y="632"/>
                  </a:cubicBezTo>
                  <a:cubicBezTo>
                    <a:pt x="1689" y="632"/>
                    <a:pt x="1689" y="632"/>
                    <a:pt x="1689" y="631"/>
                  </a:cubicBezTo>
                  <a:cubicBezTo>
                    <a:pt x="1689" y="631"/>
                    <a:pt x="1689" y="631"/>
                    <a:pt x="1690" y="630"/>
                  </a:cubicBezTo>
                  <a:cubicBezTo>
                    <a:pt x="1690" y="630"/>
                    <a:pt x="1690" y="630"/>
                    <a:pt x="1690" y="630"/>
                  </a:cubicBezTo>
                  <a:cubicBezTo>
                    <a:pt x="1690" y="630"/>
                    <a:pt x="1690" y="630"/>
                    <a:pt x="1690" y="630"/>
                  </a:cubicBezTo>
                  <a:cubicBezTo>
                    <a:pt x="1691" y="629"/>
                    <a:pt x="1691" y="629"/>
                    <a:pt x="1691" y="629"/>
                  </a:cubicBezTo>
                  <a:cubicBezTo>
                    <a:pt x="1691" y="629"/>
                    <a:pt x="1691" y="629"/>
                    <a:pt x="1691" y="629"/>
                  </a:cubicBezTo>
                  <a:cubicBezTo>
                    <a:pt x="1691" y="629"/>
                    <a:pt x="1691" y="629"/>
                    <a:pt x="1691" y="629"/>
                  </a:cubicBezTo>
                  <a:cubicBezTo>
                    <a:pt x="1691" y="628"/>
                    <a:pt x="1692" y="628"/>
                    <a:pt x="1692" y="627"/>
                  </a:cubicBezTo>
                  <a:cubicBezTo>
                    <a:pt x="1692" y="627"/>
                    <a:pt x="1692" y="627"/>
                    <a:pt x="1692" y="627"/>
                  </a:cubicBezTo>
                  <a:cubicBezTo>
                    <a:pt x="1692" y="627"/>
                    <a:pt x="1692" y="627"/>
                    <a:pt x="1693" y="627"/>
                  </a:cubicBezTo>
                  <a:cubicBezTo>
                    <a:pt x="1693" y="627"/>
                    <a:pt x="1693" y="627"/>
                    <a:pt x="1693" y="627"/>
                  </a:cubicBezTo>
                  <a:cubicBezTo>
                    <a:pt x="1693" y="626"/>
                    <a:pt x="1693" y="627"/>
                    <a:pt x="1693" y="626"/>
                  </a:cubicBezTo>
                  <a:cubicBezTo>
                    <a:pt x="1693" y="626"/>
                    <a:pt x="1694" y="626"/>
                    <a:pt x="1694" y="626"/>
                  </a:cubicBezTo>
                  <a:cubicBezTo>
                    <a:pt x="1694" y="625"/>
                    <a:pt x="1694" y="625"/>
                    <a:pt x="1694" y="625"/>
                  </a:cubicBezTo>
                  <a:cubicBezTo>
                    <a:pt x="1694" y="625"/>
                    <a:pt x="1694" y="625"/>
                    <a:pt x="1694" y="625"/>
                  </a:cubicBezTo>
                  <a:cubicBezTo>
                    <a:pt x="1694" y="625"/>
                    <a:pt x="1695" y="625"/>
                    <a:pt x="1695" y="625"/>
                  </a:cubicBezTo>
                  <a:cubicBezTo>
                    <a:pt x="1695" y="624"/>
                    <a:pt x="1695" y="624"/>
                    <a:pt x="1695" y="624"/>
                  </a:cubicBezTo>
                  <a:cubicBezTo>
                    <a:pt x="1695" y="624"/>
                    <a:pt x="1695" y="623"/>
                    <a:pt x="1695" y="623"/>
                  </a:cubicBezTo>
                  <a:cubicBezTo>
                    <a:pt x="1696" y="623"/>
                    <a:pt x="1696" y="623"/>
                    <a:pt x="1696" y="623"/>
                  </a:cubicBezTo>
                  <a:cubicBezTo>
                    <a:pt x="1696" y="622"/>
                    <a:pt x="1696" y="623"/>
                    <a:pt x="1696" y="622"/>
                  </a:cubicBezTo>
                  <a:cubicBezTo>
                    <a:pt x="1696" y="622"/>
                    <a:pt x="1696" y="623"/>
                    <a:pt x="1696" y="622"/>
                  </a:cubicBezTo>
                  <a:cubicBezTo>
                    <a:pt x="1697" y="622"/>
                    <a:pt x="1697" y="622"/>
                    <a:pt x="1697" y="622"/>
                  </a:cubicBezTo>
                  <a:cubicBezTo>
                    <a:pt x="1697" y="622"/>
                    <a:pt x="1697" y="622"/>
                    <a:pt x="1697" y="622"/>
                  </a:cubicBezTo>
                  <a:cubicBezTo>
                    <a:pt x="1697" y="621"/>
                    <a:pt x="1697" y="621"/>
                    <a:pt x="1698" y="620"/>
                  </a:cubicBezTo>
                  <a:cubicBezTo>
                    <a:pt x="1698" y="620"/>
                    <a:pt x="1698" y="620"/>
                    <a:pt x="1698" y="620"/>
                  </a:cubicBezTo>
                  <a:cubicBezTo>
                    <a:pt x="1698" y="620"/>
                    <a:pt x="1698" y="619"/>
                    <a:pt x="1698" y="619"/>
                  </a:cubicBezTo>
                  <a:cubicBezTo>
                    <a:pt x="1699" y="619"/>
                    <a:pt x="1699" y="619"/>
                    <a:pt x="1699" y="619"/>
                  </a:cubicBezTo>
                  <a:cubicBezTo>
                    <a:pt x="1699" y="619"/>
                    <a:pt x="1699" y="619"/>
                    <a:pt x="1699" y="619"/>
                  </a:cubicBezTo>
                  <a:cubicBezTo>
                    <a:pt x="1699" y="619"/>
                    <a:pt x="1699" y="618"/>
                    <a:pt x="1699" y="618"/>
                  </a:cubicBezTo>
                  <a:cubicBezTo>
                    <a:pt x="1699" y="618"/>
                    <a:pt x="1700" y="617"/>
                    <a:pt x="1700" y="617"/>
                  </a:cubicBezTo>
                  <a:cubicBezTo>
                    <a:pt x="1700" y="617"/>
                    <a:pt x="1700" y="617"/>
                    <a:pt x="1700" y="617"/>
                  </a:cubicBezTo>
                  <a:cubicBezTo>
                    <a:pt x="1700" y="617"/>
                    <a:pt x="1700" y="616"/>
                    <a:pt x="1701" y="616"/>
                  </a:cubicBezTo>
                  <a:cubicBezTo>
                    <a:pt x="1701" y="616"/>
                    <a:pt x="1701" y="616"/>
                    <a:pt x="1701" y="616"/>
                  </a:cubicBezTo>
                  <a:cubicBezTo>
                    <a:pt x="1701" y="615"/>
                    <a:pt x="1701" y="616"/>
                    <a:pt x="1701" y="616"/>
                  </a:cubicBezTo>
                  <a:cubicBezTo>
                    <a:pt x="1701" y="615"/>
                    <a:pt x="1702" y="615"/>
                    <a:pt x="1702" y="615"/>
                  </a:cubicBezTo>
                  <a:cubicBezTo>
                    <a:pt x="1702" y="615"/>
                    <a:pt x="1702" y="615"/>
                    <a:pt x="1702" y="615"/>
                  </a:cubicBezTo>
                  <a:cubicBezTo>
                    <a:pt x="1702" y="615"/>
                    <a:pt x="1702" y="615"/>
                    <a:pt x="1702" y="615"/>
                  </a:cubicBezTo>
                  <a:cubicBezTo>
                    <a:pt x="1702" y="614"/>
                    <a:pt x="1703" y="614"/>
                    <a:pt x="1703" y="614"/>
                  </a:cubicBezTo>
                  <a:cubicBezTo>
                    <a:pt x="1703" y="613"/>
                    <a:pt x="1703" y="613"/>
                    <a:pt x="1703" y="613"/>
                  </a:cubicBezTo>
                  <a:cubicBezTo>
                    <a:pt x="1703" y="613"/>
                    <a:pt x="1703" y="613"/>
                    <a:pt x="1703" y="613"/>
                  </a:cubicBezTo>
                  <a:cubicBezTo>
                    <a:pt x="1704" y="612"/>
                    <a:pt x="1704" y="613"/>
                    <a:pt x="1704" y="612"/>
                  </a:cubicBezTo>
                  <a:cubicBezTo>
                    <a:pt x="1704" y="612"/>
                    <a:pt x="1704" y="612"/>
                    <a:pt x="1704" y="612"/>
                  </a:cubicBezTo>
                  <a:cubicBezTo>
                    <a:pt x="1704" y="612"/>
                    <a:pt x="1704" y="611"/>
                    <a:pt x="1704" y="611"/>
                  </a:cubicBezTo>
                  <a:cubicBezTo>
                    <a:pt x="1705" y="611"/>
                    <a:pt x="1705" y="611"/>
                    <a:pt x="1705" y="611"/>
                  </a:cubicBezTo>
                  <a:cubicBezTo>
                    <a:pt x="1705" y="611"/>
                    <a:pt x="1705" y="611"/>
                    <a:pt x="1705" y="610"/>
                  </a:cubicBezTo>
                  <a:cubicBezTo>
                    <a:pt x="1705" y="610"/>
                    <a:pt x="1706" y="610"/>
                    <a:pt x="1706" y="610"/>
                  </a:cubicBezTo>
                  <a:cubicBezTo>
                    <a:pt x="1706" y="609"/>
                    <a:pt x="1706" y="609"/>
                    <a:pt x="1706" y="609"/>
                  </a:cubicBezTo>
                  <a:cubicBezTo>
                    <a:pt x="1706" y="609"/>
                    <a:pt x="1706" y="609"/>
                    <a:pt x="1706" y="609"/>
                  </a:cubicBezTo>
                  <a:cubicBezTo>
                    <a:pt x="1707" y="608"/>
                    <a:pt x="1707" y="609"/>
                    <a:pt x="1707" y="609"/>
                  </a:cubicBezTo>
                  <a:cubicBezTo>
                    <a:pt x="1707" y="608"/>
                    <a:pt x="1707" y="608"/>
                    <a:pt x="1707" y="607"/>
                  </a:cubicBezTo>
                  <a:cubicBezTo>
                    <a:pt x="1707" y="607"/>
                    <a:pt x="1707" y="607"/>
                    <a:pt x="1707" y="607"/>
                  </a:cubicBezTo>
                  <a:cubicBezTo>
                    <a:pt x="1707" y="607"/>
                    <a:pt x="1708" y="607"/>
                    <a:pt x="1708" y="607"/>
                  </a:cubicBezTo>
                  <a:cubicBezTo>
                    <a:pt x="1708" y="606"/>
                    <a:pt x="1708" y="605"/>
                    <a:pt x="1708" y="605"/>
                  </a:cubicBezTo>
                  <a:cubicBezTo>
                    <a:pt x="1708" y="605"/>
                    <a:pt x="1708" y="606"/>
                    <a:pt x="1709" y="606"/>
                  </a:cubicBezTo>
                  <a:cubicBezTo>
                    <a:pt x="1709" y="605"/>
                    <a:pt x="1709" y="605"/>
                    <a:pt x="1709" y="605"/>
                  </a:cubicBezTo>
                  <a:cubicBezTo>
                    <a:pt x="1709" y="604"/>
                    <a:pt x="1709" y="604"/>
                    <a:pt x="1709" y="604"/>
                  </a:cubicBezTo>
                  <a:cubicBezTo>
                    <a:pt x="1709" y="604"/>
                    <a:pt x="1709" y="604"/>
                    <a:pt x="1710" y="604"/>
                  </a:cubicBezTo>
                  <a:cubicBezTo>
                    <a:pt x="1710" y="604"/>
                    <a:pt x="1710" y="604"/>
                    <a:pt x="1710" y="604"/>
                  </a:cubicBezTo>
                  <a:cubicBezTo>
                    <a:pt x="1710" y="603"/>
                    <a:pt x="1710" y="603"/>
                    <a:pt x="1710" y="603"/>
                  </a:cubicBezTo>
                  <a:cubicBezTo>
                    <a:pt x="1710" y="603"/>
                    <a:pt x="1711" y="602"/>
                    <a:pt x="1711" y="602"/>
                  </a:cubicBezTo>
                  <a:cubicBezTo>
                    <a:pt x="1711" y="602"/>
                    <a:pt x="1711" y="602"/>
                    <a:pt x="1711" y="601"/>
                  </a:cubicBezTo>
                  <a:cubicBezTo>
                    <a:pt x="1711" y="601"/>
                    <a:pt x="1711" y="601"/>
                    <a:pt x="1712" y="601"/>
                  </a:cubicBezTo>
                  <a:cubicBezTo>
                    <a:pt x="1712" y="601"/>
                    <a:pt x="1712" y="601"/>
                    <a:pt x="1712" y="601"/>
                  </a:cubicBezTo>
                  <a:cubicBezTo>
                    <a:pt x="1712" y="600"/>
                    <a:pt x="1712" y="600"/>
                    <a:pt x="1712" y="600"/>
                  </a:cubicBezTo>
                  <a:cubicBezTo>
                    <a:pt x="1712" y="600"/>
                    <a:pt x="1712" y="600"/>
                    <a:pt x="1712" y="600"/>
                  </a:cubicBezTo>
                  <a:cubicBezTo>
                    <a:pt x="1713" y="600"/>
                    <a:pt x="1713" y="599"/>
                    <a:pt x="1713" y="599"/>
                  </a:cubicBezTo>
                  <a:cubicBezTo>
                    <a:pt x="1713" y="599"/>
                    <a:pt x="1713" y="598"/>
                    <a:pt x="1713" y="598"/>
                  </a:cubicBezTo>
                  <a:cubicBezTo>
                    <a:pt x="1713" y="598"/>
                    <a:pt x="1714" y="598"/>
                    <a:pt x="1714" y="598"/>
                  </a:cubicBezTo>
                  <a:cubicBezTo>
                    <a:pt x="1714" y="598"/>
                    <a:pt x="1714" y="598"/>
                    <a:pt x="1714" y="597"/>
                  </a:cubicBezTo>
                  <a:cubicBezTo>
                    <a:pt x="1714" y="597"/>
                    <a:pt x="1714" y="596"/>
                    <a:pt x="1714" y="596"/>
                  </a:cubicBezTo>
                  <a:cubicBezTo>
                    <a:pt x="1715" y="596"/>
                    <a:pt x="1715" y="596"/>
                    <a:pt x="1715" y="596"/>
                  </a:cubicBezTo>
                  <a:cubicBezTo>
                    <a:pt x="1715" y="596"/>
                    <a:pt x="1715" y="596"/>
                    <a:pt x="1715" y="595"/>
                  </a:cubicBezTo>
                  <a:cubicBezTo>
                    <a:pt x="1715" y="595"/>
                    <a:pt x="1715" y="595"/>
                    <a:pt x="1715" y="595"/>
                  </a:cubicBezTo>
                  <a:cubicBezTo>
                    <a:pt x="1716" y="595"/>
                    <a:pt x="1716" y="594"/>
                    <a:pt x="1716" y="594"/>
                  </a:cubicBezTo>
                  <a:cubicBezTo>
                    <a:pt x="1716" y="594"/>
                    <a:pt x="1716" y="594"/>
                    <a:pt x="1716" y="594"/>
                  </a:cubicBezTo>
                  <a:cubicBezTo>
                    <a:pt x="1716" y="594"/>
                    <a:pt x="1716" y="594"/>
                    <a:pt x="1717" y="593"/>
                  </a:cubicBezTo>
                  <a:cubicBezTo>
                    <a:pt x="1717" y="593"/>
                    <a:pt x="1717" y="593"/>
                    <a:pt x="1717" y="593"/>
                  </a:cubicBezTo>
                  <a:cubicBezTo>
                    <a:pt x="1717" y="592"/>
                    <a:pt x="1717" y="592"/>
                    <a:pt x="1717" y="592"/>
                  </a:cubicBezTo>
                  <a:cubicBezTo>
                    <a:pt x="1717" y="592"/>
                    <a:pt x="1717" y="592"/>
                    <a:pt x="1718" y="591"/>
                  </a:cubicBezTo>
                  <a:cubicBezTo>
                    <a:pt x="1718" y="591"/>
                    <a:pt x="1718" y="591"/>
                    <a:pt x="1718" y="591"/>
                  </a:cubicBezTo>
                  <a:cubicBezTo>
                    <a:pt x="1718" y="590"/>
                    <a:pt x="1718" y="591"/>
                    <a:pt x="1718" y="590"/>
                  </a:cubicBezTo>
                  <a:cubicBezTo>
                    <a:pt x="1718" y="590"/>
                    <a:pt x="1719" y="590"/>
                    <a:pt x="1719" y="589"/>
                  </a:cubicBezTo>
                  <a:cubicBezTo>
                    <a:pt x="1719" y="589"/>
                    <a:pt x="1719" y="589"/>
                    <a:pt x="1719" y="589"/>
                  </a:cubicBezTo>
                  <a:cubicBezTo>
                    <a:pt x="1719" y="589"/>
                    <a:pt x="1719" y="588"/>
                    <a:pt x="1720" y="588"/>
                  </a:cubicBezTo>
                  <a:cubicBezTo>
                    <a:pt x="1720" y="588"/>
                    <a:pt x="1720" y="588"/>
                    <a:pt x="1720" y="588"/>
                  </a:cubicBezTo>
                  <a:cubicBezTo>
                    <a:pt x="1720" y="587"/>
                    <a:pt x="1720" y="587"/>
                    <a:pt x="1720" y="587"/>
                  </a:cubicBezTo>
                  <a:cubicBezTo>
                    <a:pt x="1720" y="587"/>
                    <a:pt x="1720" y="587"/>
                    <a:pt x="1720" y="586"/>
                  </a:cubicBezTo>
                  <a:cubicBezTo>
                    <a:pt x="1721" y="586"/>
                    <a:pt x="1721" y="586"/>
                    <a:pt x="1721" y="586"/>
                  </a:cubicBezTo>
                  <a:cubicBezTo>
                    <a:pt x="1721" y="586"/>
                    <a:pt x="1721" y="585"/>
                    <a:pt x="1721" y="585"/>
                  </a:cubicBezTo>
                  <a:cubicBezTo>
                    <a:pt x="1721" y="585"/>
                    <a:pt x="1722" y="584"/>
                    <a:pt x="1722" y="584"/>
                  </a:cubicBezTo>
                  <a:cubicBezTo>
                    <a:pt x="1722" y="584"/>
                    <a:pt x="1722" y="584"/>
                    <a:pt x="1722" y="584"/>
                  </a:cubicBezTo>
                  <a:cubicBezTo>
                    <a:pt x="1722" y="584"/>
                    <a:pt x="1722" y="583"/>
                    <a:pt x="1722" y="583"/>
                  </a:cubicBezTo>
                  <a:cubicBezTo>
                    <a:pt x="1723" y="583"/>
                    <a:pt x="1723" y="582"/>
                    <a:pt x="1723" y="582"/>
                  </a:cubicBezTo>
                  <a:cubicBezTo>
                    <a:pt x="1723" y="582"/>
                    <a:pt x="1723" y="582"/>
                    <a:pt x="1723" y="582"/>
                  </a:cubicBezTo>
                  <a:cubicBezTo>
                    <a:pt x="1723" y="582"/>
                    <a:pt x="1723" y="582"/>
                    <a:pt x="1723" y="582"/>
                  </a:cubicBezTo>
                  <a:cubicBezTo>
                    <a:pt x="1724" y="582"/>
                    <a:pt x="1724" y="582"/>
                    <a:pt x="1724" y="582"/>
                  </a:cubicBezTo>
                  <a:cubicBezTo>
                    <a:pt x="1724" y="582"/>
                    <a:pt x="1724" y="582"/>
                    <a:pt x="1724" y="581"/>
                  </a:cubicBezTo>
                  <a:cubicBezTo>
                    <a:pt x="1724" y="581"/>
                    <a:pt x="1724" y="581"/>
                    <a:pt x="1725" y="581"/>
                  </a:cubicBezTo>
                  <a:cubicBezTo>
                    <a:pt x="1725" y="581"/>
                    <a:pt x="1725" y="580"/>
                    <a:pt x="1725" y="580"/>
                  </a:cubicBezTo>
                  <a:cubicBezTo>
                    <a:pt x="1725" y="580"/>
                    <a:pt x="1725" y="580"/>
                    <a:pt x="1725" y="580"/>
                  </a:cubicBezTo>
                  <a:cubicBezTo>
                    <a:pt x="1725" y="580"/>
                    <a:pt x="1725" y="579"/>
                    <a:pt x="1726" y="579"/>
                  </a:cubicBezTo>
                  <a:cubicBezTo>
                    <a:pt x="1726" y="579"/>
                    <a:pt x="1726" y="579"/>
                    <a:pt x="1726" y="579"/>
                  </a:cubicBezTo>
                  <a:cubicBezTo>
                    <a:pt x="1726" y="579"/>
                    <a:pt x="1726" y="578"/>
                    <a:pt x="1726" y="578"/>
                  </a:cubicBezTo>
                  <a:cubicBezTo>
                    <a:pt x="1726" y="578"/>
                    <a:pt x="1727" y="578"/>
                    <a:pt x="1727" y="578"/>
                  </a:cubicBezTo>
                  <a:cubicBezTo>
                    <a:pt x="1727" y="578"/>
                    <a:pt x="1727" y="578"/>
                    <a:pt x="1727" y="577"/>
                  </a:cubicBezTo>
                  <a:cubicBezTo>
                    <a:pt x="1727" y="577"/>
                    <a:pt x="1727" y="576"/>
                    <a:pt x="1728" y="576"/>
                  </a:cubicBezTo>
                  <a:cubicBezTo>
                    <a:pt x="1728" y="576"/>
                    <a:pt x="1728" y="576"/>
                    <a:pt x="1728" y="576"/>
                  </a:cubicBezTo>
                  <a:cubicBezTo>
                    <a:pt x="1728" y="576"/>
                    <a:pt x="1728" y="576"/>
                    <a:pt x="1728" y="575"/>
                  </a:cubicBezTo>
                  <a:cubicBezTo>
                    <a:pt x="1728" y="575"/>
                    <a:pt x="1728" y="575"/>
                    <a:pt x="1729" y="575"/>
                  </a:cubicBezTo>
                  <a:cubicBezTo>
                    <a:pt x="1729" y="575"/>
                    <a:pt x="1729" y="575"/>
                    <a:pt x="1729" y="575"/>
                  </a:cubicBezTo>
                  <a:cubicBezTo>
                    <a:pt x="1729" y="575"/>
                    <a:pt x="1729" y="574"/>
                    <a:pt x="1729" y="574"/>
                  </a:cubicBezTo>
                  <a:cubicBezTo>
                    <a:pt x="1729" y="574"/>
                    <a:pt x="1730" y="574"/>
                    <a:pt x="1730" y="574"/>
                  </a:cubicBezTo>
                  <a:cubicBezTo>
                    <a:pt x="1730" y="574"/>
                    <a:pt x="1730" y="573"/>
                    <a:pt x="1730" y="573"/>
                  </a:cubicBezTo>
                  <a:cubicBezTo>
                    <a:pt x="1730" y="573"/>
                    <a:pt x="1730" y="573"/>
                    <a:pt x="1730" y="573"/>
                  </a:cubicBezTo>
                  <a:cubicBezTo>
                    <a:pt x="1731" y="573"/>
                    <a:pt x="1731" y="573"/>
                    <a:pt x="1731" y="573"/>
                  </a:cubicBezTo>
                  <a:cubicBezTo>
                    <a:pt x="1731" y="573"/>
                    <a:pt x="1731" y="572"/>
                    <a:pt x="1731" y="572"/>
                  </a:cubicBezTo>
                  <a:cubicBezTo>
                    <a:pt x="1731" y="572"/>
                    <a:pt x="1731" y="572"/>
                    <a:pt x="1731" y="572"/>
                  </a:cubicBezTo>
                  <a:cubicBezTo>
                    <a:pt x="1732" y="572"/>
                    <a:pt x="1732" y="572"/>
                    <a:pt x="1732" y="572"/>
                  </a:cubicBezTo>
                  <a:cubicBezTo>
                    <a:pt x="1732" y="572"/>
                    <a:pt x="1732" y="572"/>
                    <a:pt x="1732" y="572"/>
                  </a:cubicBezTo>
                  <a:cubicBezTo>
                    <a:pt x="1732" y="571"/>
                    <a:pt x="1733" y="571"/>
                    <a:pt x="1733" y="571"/>
                  </a:cubicBezTo>
                  <a:cubicBezTo>
                    <a:pt x="1733" y="571"/>
                    <a:pt x="1733" y="571"/>
                    <a:pt x="1733" y="571"/>
                  </a:cubicBezTo>
                  <a:cubicBezTo>
                    <a:pt x="1733" y="570"/>
                    <a:pt x="1733" y="570"/>
                    <a:pt x="1733" y="570"/>
                  </a:cubicBezTo>
                  <a:cubicBezTo>
                    <a:pt x="1733" y="570"/>
                    <a:pt x="1733" y="570"/>
                    <a:pt x="1734" y="570"/>
                  </a:cubicBezTo>
                  <a:cubicBezTo>
                    <a:pt x="1734" y="570"/>
                    <a:pt x="1734" y="569"/>
                    <a:pt x="1734" y="569"/>
                  </a:cubicBezTo>
                  <a:cubicBezTo>
                    <a:pt x="1734" y="569"/>
                    <a:pt x="1734" y="569"/>
                    <a:pt x="1734" y="569"/>
                  </a:cubicBezTo>
                  <a:cubicBezTo>
                    <a:pt x="1735" y="569"/>
                    <a:pt x="1735" y="569"/>
                    <a:pt x="1735" y="568"/>
                  </a:cubicBezTo>
                  <a:cubicBezTo>
                    <a:pt x="1735" y="568"/>
                    <a:pt x="1735" y="568"/>
                    <a:pt x="1735" y="568"/>
                  </a:cubicBezTo>
                  <a:cubicBezTo>
                    <a:pt x="1735" y="568"/>
                    <a:pt x="1735" y="568"/>
                    <a:pt x="1736" y="568"/>
                  </a:cubicBezTo>
                  <a:cubicBezTo>
                    <a:pt x="1736" y="568"/>
                    <a:pt x="1736" y="567"/>
                    <a:pt x="1736" y="567"/>
                  </a:cubicBezTo>
                  <a:cubicBezTo>
                    <a:pt x="1736" y="567"/>
                    <a:pt x="1736" y="567"/>
                    <a:pt x="1736" y="567"/>
                  </a:cubicBezTo>
                  <a:cubicBezTo>
                    <a:pt x="1736" y="567"/>
                    <a:pt x="1736" y="567"/>
                    <a:pt x="1737" y="566"/>
                  </a:cubicBezTo>
                  <a:cubicBezTo>
                    <a:pt x="1737" y="566"/>
                    <a:pt x="1737" y="566"/>
                    <a:pt x="1737" y="566"/>
                  </a:cubicBezTo>
                  <a:cubicBezTo>
                    <a:pt x="1737" y="566"/>
                    <a:pt x="1737" y="565"/>
                    <a:pt x="1737" y="565"/>
                  </a:cubicBezTo>
                  <a:cubicBezTo>
                    <a:pt x="1737" y="565"/>
                    <a:pt x="1738" y="566"/>
                    <a:pt x="1738" y="565"/>
                  </a:cubicBezTo>
                  <a:cubicBezTo>
                    <a:pt x="1738" y="565"/>
                    <a:pt x="1738" y="565"/>
                    <a:pt x="1738" y="564"/>
                  </a:cubicBezTo>
                  <a:cubicBezTo>
                    <a:pt x="1738" y="564"/>
                    <a:pt x="1738" y="564"/>
                    <a:pt x="1738" y="564"/>
                  </a:cubicBezTo>
                  <a:cubicBezTo>
                    <a:pt x="1738" y="564"/>
                    <a:pt x="1739" y="564"/>
                    <a:pt x="1739" y="564"/>
                  </a:cubicBezTo>
                  <a:cubicBezTo>
                    <a:pt x="1739" y="564"/>
                    <a:pt x="1739" y="564"/>
                    <a:pt x="1739" y="564"/>
                  </a:cubicBezTo>
                  <a:cubicBezTo>
                    <a:pt x="1739" y="564"/>
                    <a:pt x="1739" y="564"/>
                    <a:pt x="1739" y="564"/>
                  </a:cubicBezTo>
                  <a:cubicBezTo>
                    <a:pt x="1740" y="563"/>
                    <a:pt x="1740" y="564"/>
                    <a:pt x="1740" y="563"/>
                  </a:cubicBezTo>
                  <a:cubicBezTo>
                    <a:pt x="1740" y="563"/>
                    <a:pt x="1740" y="563"/>
                    <a:pt x="1740" y="563"/>
                  </a:cubicBezTo>
                  <a:cubicBezTo>
                    <a:pt x="1740" y="562"/>
                    <a:pt x="1741" y="562"/>
                    <a:pt x="1741" y="562"/>
                  </a:cubicBezTo>
                  <a:cubicBezTo>
                    <a:pt x="1741" y="562"/>
                    <a:pt x="1741" y="562"/>
                    <a:pt x="1741" y="562"/>
                  </a:cubicBezTo>
                  <a:cubicBezTo>
                    <a:pt x="1741" y="562"/>
                    <a:pt x="1741" y="561"/>
                    <a:pt x="1741" y="561"/>
                  </a:cubicBezTo>
                  <a:cubicBezTo>
                    <a:pt x="1741" y="561"/>
                    <a:pt x="1741" y="562"/>
                    <a:pt x="1742" y="562"/>
                  </a:cubicBezTo>
                  <a:cubicBezTo>
                    <a:pt x="1742" y="561"/>
                    <a:pt x="1742" y="561"/>
                    <a:pt x="1742" y="561"/>
                  </a:cubicBezTo>
                  <a:cubicBezTo>
                    <a:pt x="1742" y="561"/>
                    <a:pt x="1742" y="561"/>
                    <a:pt x="1742" y="560"/>
                  </a:cubicBezTo>
                  <a:cubicBezTo>
                    <a:pt x="1743" y="560"/>
                    <a:pt x="1743" y="560"/>
                    <a:pt x="1743" y="560"/>
                  </a:cubicBezTo>
                  <a:cubicBezTo>
                    <a:pt x="1743" y="560"/>
                    <a:pt x="1743" y="560"/>
                    <a:pt x="1743" y="560"/>
                  </a:cubicBezTo>
                  <a:cubicBezTo>
                    <a:pt x="1743" y="559"/>
                    <a:pt x="1743" y="559"/>
                    <a:pt x="1744" y="559"/>
                  </a:cubicBezTo>
                  <a:cubicBezTo>
                    <a:pt x="1744" y="559"/>
                    <a:pt x="1744" y="559"/>
                    <a:pt x="1744" y="559"/>
                  </a:cubicBezTo>
                  <a:cubicBezTo>
                    <a:pt x="1744" y="559"/>
                    <a:pt x="1744" y="559"/>
                    <a:pt x="1744" y="559"/>
                  </a:cubicBezTo>
                  <a:cubicBezTo>
                    <a:pt x="1744" y="558"/>
                    <a:pt x="1744" y="559"/>
                    <a:pt x="1745" y="558"/>
                  </a:cubicBezTo>
                  <a:cubicBezTo>
                    <a:pt x="1745" y="558"/>
                    <a:pt x="1745" y="557"/>
                    <a:pt x="1745" y="557"/>
                  </a:cubicBezTo>
                  <a:cubicBezTo>
                    <a:pt x="1745" y="557"/>
                    <a:pt x="1745" y="557"/>
                    <a:pt x="1745" y="557"/>
                  </a:cubicBezTo>
                  <a:cubicBezTo>
                    <a:pt x="1745" y="557"/>
                    <a:pt x="1746" y="557"/>
                    <a:pt x="1746" y="557"/>
                  </a:cubicBezTo>
                  <a:cubicBezTo>
                    <a:pt x="1746" y="557"/>
                    <a:pt x="1746" y="557"/>
                    <a:pt x="1746" y="557"/>
                  </a:cubicBezTo>
                  <a:cubicBezTo>
                    <a:pt x="1746" y="556"/>
                    <a:pt x="1746" y="556"/>
                    <a:pt x="1746" y="556"/>
                  </a:cubicBezTo>
                  <a:cubicBezTo>
                    <a:pt x="1746" y="556"/>
                    <a:pt x="1747" y="556"/>
                    <a:pt x="1747" y="556"/>
                  </a:cubicBezTo>
                  <a:cubicBezTo>
                    <a:pt x="1747" y="556"/>
                    <a:pt x="1747" y="556"/>
                    <a:pt x="1747" y="555"/>
                  </a:cubicBezTo>
                  <a:cubicBezTo>
                    <a:pt x="1747" y="555"/>
                    <a:pt x="1747" y="555"/>
                    <a:pt x="1747" y="555"/>
                  </a:cubicBezTo>
                  <a:cubicBezTo>
                    <a:pt x="1748" y="555"/>
                    <a:pt x="1748" y="554"/>
                    <a:pt x="1748" y="554"/>
                  </a:cubicBezTo>
                  <a:cubicBezTo>
                    <a:pt x="1748" y="554"/>
                    <a:pt x="1748" y="554"/>
                    <a:pt x="1748" y="554"/>
                  </a:cubicBezTo>
                  <a:cubicBezTo>
                    <a:pt x="1748" y="554"/>
                    <a:pt x="1749" y="554"/>
                    <a:pt x="1749" y="554"/>
                  </a:cubicBezTo>
                  <a:cubicBezTo>
                    <a:pt x="1749" y="554"/>
                    <a:pt x="1749" y="553"/>
                    <a:pt x="1749" y="553"/>
                  </a:cubicBezTo>
                  <a:cubicBezTo>
                    <a:pt x="1749" y="553"/>
                    <a:pt x="1749" y="553"/>
                    <a:pt x="1749" y="553"/>
                  </a:cubicBezTo>
                  <a:cubicBezTo>
                    <a:pt x="1749" y="553"/>
                    <a:pt x="1749" y="552"/>
                    <a:pt x="1750" y="552"/>
                  </a:cubicBezTo>
                  <a:cubicBezTo>
                    <a:pt x="1750" y="552"/>
                    <a:pt x="1750" y="552"/>
                    <a:pt x="1750" y="552"/>
                  </a:cubicBezTo>
                  <a:cubicBezTo>
                    <a:pt x="1750" y="552"/>
                    <a:pt x="1750" y="552"/>
                    <a:pt x="1750" y="551"/>
                  </a:cubicBezTo>
                  <a:cubicBezTo>
                    <a:pt x="1751" y="551"/>
                    <a:pt x="1751" y="550"/>
                    <a:pt x="1751" y="550"/>
                  </a:cubicBezTo>
                  <a:cubicBezTo>
                    <a:pt x="1751" y="550"/>
                    <a:pt x="1751" y="550"/>
                    <a:pt x="1751" y="550"/>
                  </a:cubicBezTo>
                  <a:cubicBezTo>
                    <a:pt x="1751" y="550"/>
                    <a:pt x="1751" y="549"/>
                    <a:pt x="1752" y="549"/>
                  </a:cubicBezTo>
                  <a:cubicBezTo>
                    <a:pt x="1752" y="549"/>
                    <a:pt x="1752" y="549"/>
                    <a:pt x="1752" y="548"/>
                  </a:cubicBezTo>
                  <a:cubicBezTo>
                    <a:pt x="1752" y="548"/>
                    <a:pt x="1752" y="549"/>
                    <a:pt x="1752" y="549"/>
                  </a:cubicBezTo>
                  <a:cubicBezTo>
                    <a:pt x="1752" y="549"/>
                    <a:pt x="1752" y="548"/>
                    <a:pt x="1753" y="548"/>
                  </a:cubicBezTo>
                  <a:cubicBezTo>
                    <a:pt x="1753" y="548"/>
                    <a:pt x="1753" y="548"/>
                    <a:pt x="1753" y="548"/>
                  </a:cubicBezTo>
                  <a:cubicBezTo>
                    <a:pt x="1753" y="548"/>
                    <a:pt x="1753" y="548"/>
                    <a:pt x="1753" y="547"/>
                  </a:cubicBezTo>
                  <a:cubicBezTo>
                    <a:pt x="1753" y="547"/>
                    <a:pt x="1754" y="547"/>
                    <a:pt x="1754" y="547"/>
                  </a:cubicBezTo>
                  <a:cubicBezTo>
                    <a:pt x="1754" y="547"/>
                    <a:pt x="1754" y="547"/>
                    <a:pt x="1754" y="547"/>
                  </a:cubicBezTo>
                  <a:cubicBezTo>
                    <a:pt x="1754" y="547"/>
                    <a:pt x="1754" y="547"/>
                    <a:pt x="1754" y="547"/>
                  </a:cubicBezTo>
                  <a:cubicBezTo>
                    <a:pt x="1754" y="547"/>
                    <a:pt x="1755" y="546"/>
                    <a:pt x="1755" y="546"/>
                  </a:cubicBezTo>
                  <a:cubicBezTo>
                    <a:pt x="1755" y="546"/>
                    <a:pt x="1755" y="546"/>
                    <a:pt x="1755" y="546"/>
                  </a:cubicBezTo>
                  <a:cubicBezTo>
                    <a:pt x="1755" y="546"/>
                    <a:pt x="1755" y="546"/>
                    <a:pt x="1756" y="545"/>
                  </a:cubicBezTo>
                  <a:cubicBezTo>
                    <a:pt x="1756" y="545"/>
                    <a:pt x="1756" y="544"/>
                    <a:pt x="1756" y="544"/>
                  </a:cubicBezTo>
                  <a:cubicBezTo>
                    <a:pt x="1756" y="544"/>
                    <a:pt x="1756" y="545"/>
                    <a:pt x="1756" y="545"/>
                  </a:cubicBezTo>
                  <a:cubicBezTo>
                    <a:pt x="1756" y="545"/>
                    <a:pt x="1757" y="544"/>
                    <a:pt x="1757" y="544"/>
                  </a:cubicBezTo>
                  <a:cubicBezTo>
                    <a:pt x="1757" y="544"/>
                    <a:pt x="1757" y="543"/>
                    <a:pt x="1757" y="543"/>
                  </a:cubicBezTo>
                  <a:cubicBezTo>
                    <a:pt x="1757" y="543"/>
                    <a:pt x="1757" y="544"/>
                    <a:pt x="1757" y="543"/>
                  </a:cubicBezTo>
                  <a:cubicBezTo>
                    <a:pt x="1757" y="543"/>
                    <a:pt x="1758" y="542"/>
                    <a:pt x="1758" y="542"/>
                  </a:cubicBezTo>
                  <a:cubicBezTo>
                    <a:pt x="1758" y="542"/>
                    <a:pt x="1758" y="542"/>
                    <a:pt x="1758" y="542"/>
                  </a:cubicBezTo>
                  <a:cubicBezTo>
                    <a:pt x="1758" y="542"/>
                    <a:pt x="1758" y="542"/>
                    <a:pt x="1758" y="542"/>
                  </a:cubicBezTo>
                  <a:cubicBezTo>
                    <a:pt x="1759" y="541"/>
                    <a:pt x="1759" y="541"/>
                    <a:pt x="1759" y="541"/>
                  </a:cubicBezTo>
                  <a:cubicBezTo>
                    <a:pt x="1759" y="541"/>
                    <a:pt x="1759" y="541"/>
                    <a:pt x="1759" y="541"/>
                  </a:cubicBezTo>
                  <a:cubicBezTo>
                    <a:pt x="1759" y="541"/>
                    <a:pt x="1760" y="541"/>
                    <a:pt x="1760" y="541"/>
                  </a:cubicBezTo>
                  <a:cubicBezTo>
                    <a:pt x="1760" y="540"/>
                    <a:pt x="1760" y="540"/>
                    <a:pt x="1760" y="540"/>
                  </a:cubicBezTo>
                  <a:cubicBezTo>
                    <a:pt x="1760" y="540"/>
                    <a:pt x="1760" y="540"/>
                    <a:pt x="1760" y="540"/>
                  </a:cubicBezTo>
                  <a:cubicBezTo>
                    <a:pt x="1760" y="540"/>
                    <a:pt x="1760" y="539"/>
                    <a:pt x="1761" y="539"/>
                  </a:cubicBezTo>
                  <a:cubicBezTo>
                    <a:pt x="1761" y="539"/>
                    <a:pt x="1761" y="539"/>
                    <a:pt x="1761" y="539"/>
                  </a:cubicBezTo>
                  <a:cubicBezTo>
                    <a:pt x="1761" y="539"/>
                    <a:pt x="1761" y="539"/>
                    <a:pt x="1761" y="539"/>
                  </a:cubicBezTo>
                  <a:cubicBezTo>
                    <a:pt x="1762" y="539"/>
                    <a:pt x="1762" y="539"/>
                    <a:pt x="1762" y="538"/>
                  </a:cubicBezTo>
                  <a:cubicBezTo>
                    <a:pt x="1762" y="538"/>
                    <a:pt x="1762" y="538"/>
                    <a:pt x="1762" y="538"/>
                  </a:cubicBezTo>
                  <a:cubicBezTo>
                    <a:pt x="1762" y="537"/>
                    <a:pt x="1762" y="537"/>
                    <a:pt x="1762" y="537"/>
                  </a:cubicBezTo>
                  <a:cubicBezTo>
                    <a:pt x="1762" y="537"/>
                    <a:pt x="1763" y="537"/>
                    <a:pt x="1763" y="537"/>
                  </a:cubicBezTo>
                  <a:cubicBezTo>
                    <a:pt x="1763" y="537"/>
                    <a:pt x="1763" y="537"/>
                    <a:pt x="1763" y="537"/>
                  </a:cubicBezTo>
                  <a:cubicBezTo>
                    <a:pt x="1763" y="537"/>
                    <a:pt x="1763" y="536"/>
                    <a:pt x="1764" y="536"/>
                  </a:cubicBezTo>
                  <a:cubicBezTo>
                    <a:pt x="1764" y="536"/>
                    <a:pt x="1764" y="536"/>
                    <a:pt x="1764" y="536"/>
                  </a:cubicBezTo>
                  <a:cubicBezTo>
                    <a:pt x="1764" y="536"/>
                    <a:pt x="1764" y="536"/>
                    <a:pt x="1764" y="536"/>
                  </a:cubicBezTo>
                  <a:cubicBezTo>
                    <a:pt x="1764" y="536"/>
                    <a:pt x="1765" y="536"/>
                    <a:pt x="1765" y="536"/>
                  </a:cubicBezTo>
                  <a:cubicBezTo>
                    <a:pt x="1765" y="535"/>
                    <a:pt x="1765" y="535"/>
                    <a:pt x="1765" y="535"/>
                  </a:cubicBezTo>
                  <a:cubicBezTo>
                    <a:pt x="1765" y="534"/>
                    <a:pt x="1765" y="535"/>
                    <a:pt x="1765" y="535"/>
                  </a:cubicBezTo>
                  <a:cubicBezTo>
                    <a:pt x="1765" y="535"/>
                    <a:pt x="1766" y="535"/>
                    <a:pt x="1766" y="534"/>
                  </a:cubicBezTo>
                  <a:cubicBezTo>
                    <a:pt x="1766" y="534"/>
                    <a:pt x="1766" y="534"/>
                    <a:pt x="1766" y="534"/>
                  </a:cubicBezTo>
                  <a:cubicBezTo>
                    <a:pt x="1766" y="534"/>
                    <a:pt x="1766" y="534"/>
                    <a:pt x="1766" y="534"/>
                  </a:cubicBezTo>
                  <a:cubicBezTo>
                    <a:pt x="1767" y="534"/>
                    <a:pt x="1767" y="533"/>
                    <a:pt x="1767" y="533"/>
                  </a:cubicBezTo>
                  <a:cubicBezTo>
                    <a:pt x="1767" y="533"/>
                    <a:pt x="1767" y="533"/>
                    <a:pt x="1767" y="533"/>
                  </a:cubicBezTo>
                  <a:cubicBezTo>
                    <a:pt x="1767" y="533"/>
                    <a:pt x="1767" y="533"/>
                    <a:pt x="1767" y="533"/>
                  </a:cubicBezTo>
                  <a:cubicBezTo>
                    <a:pt x="1768" y="533"/>
                    <a:pt x="1768" y="533"/>
                    <a:pt x="1768" y="533"/>
                  </a:cubicBezTo>
                  <a:cubicBezTo>
                    <a:pt x="1768" y="533"/>
                    <a:pt x="1768" y="533"/>
                    <a:pt x="1768" y="533"/>
                  </a:cubicBezTo>
                  <a:cubicBezTo>
                    <a:pt x="1768" y="532"/>
                    <a:pt x="1768" y="533"/>
                    <a:pt x="1769" y="533"/>
                  </a:cubicBezTo>
                  <a:cubicBezTo>
                    <a:pt x="1769" y="532"/>
                    <a:pt x="1769" y="532"/>
                    <a:pt x="1769" y="532"/>
                  </a:cubicBezTo>
                  <a:cubicBezTo>
                    <a:pt x="1769" y="532"/>
                    <a:pt x="1769" y="532"/>
                    <a:pt x="1769" y="532"/>
                  </a:cubicBezTo>
                  <a:cubicBezTo>
                    <a:pt x="1770" y="532"/>
                    <a:pt x="1770" y="531"/>
                    <a:pt x="1770" y="531"/>
                  </a:cubicBezTo>
                  <a:cubicBezTo>
                    <a:pt x="1770" y="531"/>
                    <a:pt x="1770" y="531"/>
                    <a:pt x="1770" y="531"/>
                  </a:cubicBezTo>
                  <a:cubicBezTo>
                    <a:pt x="1770" y="531"/>
                    <a:pt x="1770" y="531"/>
                    <a:pt x="1770" y="530"/>
                  </a:cubicBezTo>
                  <a:cubicBezTo>
                    <a:pt x="1770" y="530"/>
                    <a:pt x="1771" y="530"/>
                    <a:pt x="1771" y="530"/>
                  </a:cubicBezTo>
                  <a:cubicBezTo>
                    <a:pt x="1771" y="530"/>
                    <a:pt x="1771" y="530"/>
                    <a:pt x="1771" y="530"/>
                  </a:cubicBezTo>
                  <a:cubicBezTo>
                    <a:pt x="1771" y="530"/>
                    <a:pt x="1771" y="530"/>
                    <a:pt x="1772" y="530"/>
                  </a:cubicBezTo>
                  <a:cubicBezTo>
                    <a:pt x="1772" y="530"/>
                    <a:pt x="1772" y="529"/>
                    <a:pt x="1772" y="529"/>
                  </a:cubicBezTo>
                  <a:cubicBezTo>
                    <a:pt x="1772" y="529"/>
                    <a:pt x="1772" y="529"/>
                    <a:pt x="1772" y="529"/>
                  </a:cubicBezTo>
                  <a:cubicBezTo>
                    <a:pt x="1772" y="529"/>
                    <a:pt x="1773" y="529"/>
                    <a:pt x="1773" y="529"/>
                  </a:cubicBezTo>
                  <a:cubicBezTo>
                    <a:pt x="1773" y="529"/>
                    <a:pt x="1773" y="529"/>
                    <a:pt x="1773" y="529"/>
                  </a:cubicBezTo>
                  <a:cubicBezTo>
                    <a:pt x="1773" y="529"/>
                    <a:pt x="1773" y="528"/>
                    <a:pt x="1773" y="528"/>
                  </a:cubicBezTo>
                  <a:cubicBezTo>
                    <a:pt x="1773" y="528"/>
                    <a:pt x="1774" y="528"/>
                    <a:pt x="1774" y="528"/>
                  </a:cubicBezTo>
                  <a:cubicBezTo>
                    <a:pt x="1774" y="528"/>
                    <a:pt x="1774" y="528"/>
                    <a:pt x="1774" y="528"/>
                  </a:cubicBezTo>
                  <a:cubicBezTo>
                    <a:pt x="1774" y="528"/>
                    <a:pt x="1774" y="527"/>
                    <a:pt x="1774" y="527"/>
                  </a:cubicBezTo>
                  <a:cubicBezTo>
                    <a:pt x="1775" y="527"/>
                    <a:pt x="1775" y="527"/>
                    <a:pt x="1775" y="527"/>
                  </a:cubicBezTo>
                  <a:cubicBezTo>
                    <a:pt x="1775" y="526"/>
                    <a:pt x="1775" y="526"/>
                    <a:pt x="1775" y="526"/>
                  </a:cubicBezTo>
                  <a:cubicBezTo>
                    <a:pt x="1775" y="526"/>
                    <a:pt x="1775" y="526"/>
                    <a:pt x="1775" y="526"/>
                  </a:cubicBezTo>
                  <a:cubicBezTo>
                    <a:pt x="1776" y="525"/>
                    <a:pt x="1776" y="525"/>
                    <a:pt x="1776" y="525"/>
                  </a:cubicBezTo>
                  <a:cubicBezTo>
                    <a:pt x="1776" y="525"/>
                    <a:pt x="1776" y="525"/>
                    <a:pt x="1776" y="525"/>
                  </a:cubicBezTo>
                  <a:cubicBezTo>
                    <a:pt x="1776" y="525"/>
                    <a:pt x="1776" y="525"/>
                    <a:pt x="1777" y="525"/>
                  </a:cubicBezTo>
                  <a:cubicBezTo>
                    <a:pt x="1777" y="524"/>
                    <a:pt x="1777" y="524"/>
                    <a:pt x="1777" y="524"/>
                  </a:cubicBezTo>
                  <a:cubicBezTo>
                    <a:pt x="1777" y="524"/>
                    <a:pt x="1777" y="524"/>
                    <a:pt x="1777" y="524"/>
                  </a:cubicBezTo>
                  <a:cubicBezTo>
                    <a:pt x="1778" y="524"/>
                    <a:pt x="1778" y="524"/>
                    <a:pt x="1778" y="524"/>
                  </a:cubicBezTo>
                  <a:cubicBezTo>
                    <a:pt x="1778" y="524"/>
                    <a:pt x="1778" y="523"/>
                    <a:pt x="1778" y="523"/>
                  </a:cubicBezTo>
                  <a:cubicBezTo>
                    <a:pt x="1778" y="523"/>
                    <a:pt x="1778" y="523"/>
                    <a:pt x="1778" y="523"/>
                  </a:cubicBezTo>
                  <a:cubicBezTo>
                    <a:pt x="1778" y="523"/>
                    <a:pt x="1779" y="523"/>
                    <a:pt x="1779" y="523"/>
                  </a:cubicBezTo>
                  <a:cubicBezTo>
                    <a:pt x="1779" y="522"/>
                    <a:pt x="1779" y="522"/>
                    <a:pt x="1779" y="522"/>
                  </a:cubicBezTo>
                  <a:cubicBezTo>
                    <a:pt x="1779" y="522"/>
                    <a:pt x="1779" y="522"/>
                    <a:pt x="1780" y="522"/>
                  </a:cubicBezTo>
                  <a:cubicBezTo>
                    <a:pt x="1780" y="522"/>
                    <a:pt x="1780" y="522"/>
                    <a:pt x="1780" y="522"/>
                  </a:cubicBezTo>
                  <a:cubicBezTo>
                    <a:pt x="1780" y="522"/>
                    <a:pt x="1780" y="521"/>
                    <a:pt x="1780" y="521"/>
                  </a:cubicBezTo>
                  <a:cubicBezTo>
                    <a:pt x="1780" y="521"/>
                    <a:pt x="1781" y="521"/>
                    <a:pt x="1781" y="521"/>
                  </a:cubicBezTo>
                  <a:cubicBezTo>
                    <a:pt x="1781" y="521"/>
                    <a:pt x="1781" y="521"/>
                    <a:pt x="1781" y="520"/>
                  </a:cubicBezTo>
                  <a:cubicBezTo>
                    <a:pt x="1781" y="520"/>
                    <a:pt x="1781" y="520"/>
                    <a:pt x="1781" y="520"/>
                  </a:cubicBezTo>
                  <a:cubicBezTo>
                    <a:pt x="1781" y="520"/>
                    <a:pt x="1782" y="520"/>
                    <a:pt x="1782" y="520"/>
                  </a:cubicBezTo>
                  <a:cubicBezTo>
                    <a:pt x="1782" y="520"/>
                    <a:pt x="1782" y="519"/>
                    <a:pt x="1782" y="519"/>
                  </a:cubicBezTo>
                  <a:cubicBezTo>
                    <a:pt x="1782" y="519"/>
                    <a:pt x="1782" y="519"/>
                    <a:pt x="1783" y="519"/>
                  </a:cubicBezTo>
                  <a:cubicBezTo>
                    <a:pt x="1783" y="519"/>
                    <a:pt x="1783" y="519"/>
                    <a:pt x="1783" y="519"/>
                  </a:cubicBezTo>
                  <a:cubicBezTo>
                    <a:pt x="1783" y="519"/>
                    <a:pt x="1783" y="519"/>
                    <a:pt x="1783" y="518"/>
                  </a:cubicBezTo>
                  <a:cubicBezTo>
                    <a:pt x="1783" y="518"/>
                    <a:pt x="1783" y="518"/>
                    <a:pt x="1783" y="518"/>
                  </a:cubicBezTo>
                  <a:cubicBezTo>
                    <a:pt x="1784" y="518"/>
                    <a:pt x="1784" y="518"/>
                    <a:pt x="1784" y="518"/>
                  </a:cubicBezTo>
                  <a:cubicBezTo>
                    <a:pt x="1784" y="518"/>
                    <a:pt x="1784" y="518"/>
                    <a:pt x="1784" y="518"/>
                  </a:cubicBezTo>
                  <a:cubicBezTo>
                    <a:pt x="1784" y="518"/>
                    <a:pt x="1785" y="518"/>
                    <a:pt x="1785" y="517"/>
                  </a:cubicBezTo>
                  <a:cubicBezTo>
                    <a:pt x="1785" y="517"/>
                    <a:pt x="1785" y="517"/>
                    <a:pt x="1785" y="516"/>
                  </a:cubicBezTo>
                  <a:cubicBezTo>
                    <a:pt x="1785" y="516"/>
                    <a:pt x="1785" y="516"/>
                    <a:pt x="1785" y="516"/>
                  </a:cubicBezTo>
                  <a:cubicBezTo>
                    <a:pt x="1786" y="516"/>
                    <a:pt x="1786" y="516"/>
                    <a:pt x="1786" y="516"/>
                  </a:cubicBezTo>
                  <a:cubicBezTo>
                    <a:pt x="1786" y="516"/>
                    <a:pt x="1786" y="516"/>
                    <a:pt x="1786" y="515"/>
                  </a:cubicBezTo>
                  <a:cubicBezTo>
                    <a:pt x="1786" y="515"/>
                    <a:pt x="1786" y="516"/>
                    <a:pt x="1786" y="516"/>
                  </a:cubicBezTo>
                  <a:cubicBezTo>
                    <a:pt x="1787" y="516"/>
                    <a:pt x="1787" y="515"/>
                    <a:pt x="1787" y="515"/>
                  </a:cubicBezTo>
                  <a:cubicBezTo>
                    <a:pt x="1787" y="515"/>
                    <a:pt x="1787" y="515"/>
                    <a:pt x="1787" y="515"/>
                  </a:cubicBezTo>
                  <a:cubicBezTo>
                    <a:pt x="1787" y="515"/>
                    <a:pt x="1787" y="514"/>
                    <a:pt x="1788" y="514"/>
                  </a:cubicBezTo>
                  <a:cubicBezTo>
                    <a:pt x="1788" y="514"/>
                    <a:pt x="1788" y="514"/>
                    <a:pt x="1788" y="514"/>
                  </a:cubicBezTo>
                  <a:cubicBezTo>
                    <a:pt x="1788" y="514"/>
                    <a:pt x="1788" y="514"/>
                    <a:pt x="1788" y="514"/>
                  </a:cubicBezTo>
                  <a:cubicBezTo>
                    <a:pt x="1789" y="514"/>
                    <a:pt x="1789" y="513"/>
                    <a:pt x="1789" y="513"/>
                  </a:cubicBezTo>
                  <a:cubicBezTo>
                    <a:pt x="1789" y="513"/>
                    <a:pt x="1789" y="514"/>
                    <a:pt x="1789" y="514"/>
                  </a:cubicBezTo>
                  <a:cubicBezTo>
                    <a:pt x="1789" y="513"/>
                    <a:pt x="1789" y="513"/>
                    <a:pt x="1789" y="512"/>
                  </a:cubicBezTo>
                  <a:cubicBezTo>
                    <a:pt x="1789" y="512"/>
                    <a:pt x="1790" y="512"/>
                    <a:pt x="1790" y="512"/>
                  </a:cubicBezTo>
                  <a:cubicBezTo>
                    <a:pt x="1790" y="512"/>
                    <a:pt x="1790" y="512"/>
                    <a:pt x="1790" y="512"/>
                  </a:cubicBezTo>
                  <a:cubicBezTo>
                    <a:pt x="1790" y="512"/>
                    <a:pt x="1790" y="512"/>
                    <a:pt x="1791" y="512"/>
                  </a:cubicBezTo>
                  <a:cubicBezTo>
                    <a:pt x="1791" y="512"/>
                    <a:pt x="1791" y="512"/>
                    <a:pt x="1791" y="512"/>
                  </a:cubicBezTo>
                  <a:cubicBezTo>
                    <a:pt x="1791" y="512"/>
                    <a:pt x="1791" y="511"/>
                    <a:pt x="1791" y="511"/>
                  </a:cubicBezTo>
                  <a:cubicBezTo>
                    <a:pt x="1791" y="511"/>
                    <a:pt x="1791" y="511"/>
                    <a:pt x="1791" y="511"/>
                  </a:cubicBezTo>
                  <a:cubicBezTo>
                    <a:pt x="1792" y="511"/>
                    <a:pt x="1792" y="511"/>
                    <a:pt x="1792" y="510"/>
                  </a:cubicBezTo>
                  <a:cubicBezTo>
                    <a:pt x="1792" y="510"/>
                    <a:pt x="1792" y="510"/>
                    <a:pt x="1792" y="510"/>
                  </a:cubicBezTo>
                  <a:cubicBezTo>
                    <a:pt x="1792" y="510"/>
                    <a:pt x="1793" y="509"/>
                    <a:pt x="1793" y="509"/>
                  </a:cubicBezTo>
                  <a:cubicBezTo>
                    <a:pt x="1793" y="509"/>
                    <a:pt x="1793" y="509"/>
                    <a:pt x="1793" y="509"/>
                  </a:cubicBezTo>
                  <a:cubicBezTo>
                    <a:pt x="1793" y="509"/>
                    <a:pt x="1793" y="509"/>
                    <a:pt x="1793" y="509"/>
                  </a:cubicBezTo>
                  <a:cubicBezTo>
                    <a:pt x="1794" y="509"/>
                    <a:pt x="1794" y="509"/>
                    <a:pt x="1794" y="508"/>
                  </a:cubicBezTo>
                  <a:cubicBezTo>
                    <a:pt x="1794" y="508"/>
                    <a:pt x="1794" y="509"/>
                    <a:pt x="1794" y="508"/>
                  </a:cubicBezTo>
                  <a:cubicBezTo>
                    <a:pt x="1794" y="508"/>
                    <a:pt x="1794" y="508"/>
                    <a:pt x="1794" y="507"/>
                  </a:cubicBezTo>
                  <a:cubicBezTo>
                    <a:pt x="1795" y="507"/>
                    <a:pt x="1795" y="508"/>
                    <a:pt x="1795" y="508"/>
                  </a:cubicBezTo>
                  <a:cubicBezTo>
                    <a:pt x="1795" y="508"/>
                    <a:pt x="1795" y="507"/>
                    <a:pt x="1795" y="507"/>
                  </a:cubicBezTo>
                  <a:cubicBezTo>
                    <a:pt x="1795" y="507"/>
                    <a:pt x="1795" y="507"/>
                    <a:pt x="1796" y="507"/>
                  </a:cubicBezTo>
                  <a:cubicBezTo>
                    <a:pt x="1796" y="507"/>
                    <a:pt x="1796" y="507"/>
                    <a:pt x="1796" y="507"/>
                  </a:cubicBezTo>
                  <a:cubicBezTo>
                    <a:pt x="1796" y="507"/>
                    <a:pt x="1796" y="507"/>
                    <a:pt x="1796" y="507"/>
                  </a:cubicBezTo>
                  <a:cubicBezTo>
                    <a:pt x="1796" y="507"/>
                    <a:pt x="1796" y="506"/>
                    <a:pt x="1797" y="506"/>
                  </a:cubicBezTo>
                  <a:cubicBezTo>
                    <a:pt x="1797" y="506"/>
                    <a:pt x="1797" y="507"/>
                    <a:pt x="1797" y="506"/>
                  </a:cubicBezTo>
                  <a:cubicBezTo>
                    <a:pt x="1797" y="506"/>
                    <a:pt x="1797" y="506"/>
                    <a:pt x="1797" y="506"/>
                  </a:cubicBezTo>
                  <a:cubicBezTo>
                    <a:pt x="1797" y="505"/>
                    <a:pt x="1798" y="505"/>
                    <a:pt x="1798" y="505"/>
                  </a:cubicBezTo>
                  <a:cubicBezTo>
                    <a:pt x="1798" y="505"/>
                    <a:pt x="1798" y="505"/>
                    <a:pt x="1798" y="505"/>
                  </a:cubicBezTo>
                  <a:cubicBezTo>
                    <a:pt x="1798" y="505"/>
                    <a:pt x="1798" y="505"/>
                    <a:pt x="1799" y="504"/>
                  </a:cubicBezTo>
                  <a:cubicBezTo>
                    <a:pt x="1799" y="504"/>
                    <a:pt x="1799" y="505"/>
                    <a:pt x="1799" y="504"/>
                  </a:cubicBezTo>
                  <a:cubicBezTo>
                    <a:pt x="1799" y="504"/>
                    <a:pt x="1799" y="504"/>
                    <a:pt x="1799" y="504"/>
                  </a:cubicBezTo>
                  <a:cubicBezTo>
                    <a:pt x="1799" y="504"/>
                    <a:pt x="1799" y="504"/>
                    <a:pt x="1799" y="504"/>
                  </a:cubicBezTo>
                  <a:cubicBezTo>
                    <a:pt x="1800" y="504"/>
                    <a:pt x="1800" y="503"/>
                    <a:pt x="1800" y="503"/>
                  </a:cubicBezTo>
                  <a:cubicBezTo>
                    <a:pt x="1800" y="503"/>
                    <a:pt x="1800" y="504"/>
                    <a:pt x="1800" y="504"/>
                  </a:cubicBezTo>
                  <a:cubicBezTo>
                    <a:pt x="1800" y="503"/>
                    <a:pt x="1801" y="503"/>
                    <a:pt x="1801" y="503"/>
                  </a:cubicBezTo>
                  <a:cubicBezTo>
                    <a:pt x="1801" y="502"/>
                    <a:pt x="1801" y="502"/>
                    <a:pt x="1801" y="502"/>
                  </a:cubicBezTo>
                  <a:cubicBezTo>
                    <a:pt x="1801" y="502"/>
                    <a:pt x="1801" y="502"/>
                    <a:pt x="1801" y="502"/>
                  </a:cubicBezTo>
                  <a:cubicBezTo>
                    <a:pt x="1802" y="502"/>
                    <a:pt x="1802" y="502"/>
                    <a:pt x="1802" y="502"/>
                  </a:cubicBezTo>
                  <a:cubicBezTo>
                    <a:pt x="1802" y="502"/>
                    <a:pt x="1802" y="502"/>
                    <a:pt x="1802" y="502"/>
                  </a:cubicBezTo>
                  <a:cubicBezTo>
                    <a:pt x="1802" y="502"/>
                    <a:pt x="1802" y="501"/>
                    <a:pt x="1802" y="501"/>
                  </a:cubicBezTo>
                  <a:cubicBezTo>
                    <a:pt x="1803" y="501"/>
                    <a:pt x="1803" y="501"/>
                    <a:pt x="1803" y="501"/>
                  </a:cubicBezTo>
                  <a:cubicBezTo>
                    <a:pt x="1803" y="501"/>
                    <a:pt x="1803" y="501"/>
                    <a:pt x="1803" y="501"/>
                  </a:cubicBezTo>
                  <a:cubicBezTo>
                    <a:pt x="1803" y="501"/>
                    <a:pt x="1803" y="501"/>
                    <a:pt x="1804" y="501"/>
                  </a:cubicBezTo>
                  <a:cubicBezTo>
                    <a:pt x="1804" y="501"/>
                    <a:pt x="1804" y="501"/>
                    <a:pt x="1804" y="501"/>
                  </a:cubicBezTo>
                  <a:cubicBezTo>
                    <a:pt x="1804" y="501"/>
                    <a:pt x="1804" y="500"/>
                    <a:pt x="1804" y="500"/>
                  </a:cubicBezTo>
                  <a:cubicBezTo>
                    <a:pt x="1804" y="500"/>
                    <a:pt x="1804" y="500"/>
                    <a:pt x="1805" y="500"/>
                  </a:cubicBezTo>
                  <a:cubicBezTo>
                    <a:pt x="1805" y="500"/>
                    <a:pt x="1805" y="500"/>
                    <a:pt x="1805" y="500"/>
                  </a:cubicBezTo>
                  <a:cubicBezTo>
                    <a:pt x="1805" y="499"/>
                    <a:pt x="1805" y="499"/>
                    <a:pt x="1805" y="499"/>
                  </a:cubicBezTo>
                  <a:cubicBezTo>
                    <a:pt x="1805" y="499"/>
                    <a:pt x="1806" y="500"/>
                    <a:pt x="1806" y="499"/>
                  </a:cubicBezTo>
                  <a:cubicBezTo>
                    <a:pt x="1806" y="499"/>
                    <a:pt x="1806" y="499"/>
                    <a:pt x="1806" y="499"/>
                  </a:cubicBezTo>
                  <a:cubicBezTo>
                    <a:pt x="1806" y="499"/>
                    <a:pt x="1806" y="499"/>
                    <a:pt x="1807" y="499"/>
                  </a:cubicBezTo>
                  <a:cubicBezTo>
                    <a:pt x="1807" y="499"/>
                    <a:pt x="1807" y="499"/>
                    <a:pt x="1807" y="499"/>
                  </a:cubicBezTo>
                  <a:cubicBezTo>
                    <a:pt x="1807" y="498"/>
                    <a:pt x="1807" y="498"/>
                    <a:pt x="1807" y="498"/>
                  </a:cubicBezTo>
                  <a:cubicBezTo>
                    <a:pt x="1807" y="498"/>
                    <a:pt x="1807" y="498"/>
                    <a:pt x="1808" y="498"/>
                  </a:cubicBezTo>
                  <a:cubicBezTo>
                    <a:pt x="1808" y="498"/>
                    <a:pt x="1808" y="498"/>
                    <a:pt x="1808" y="498"/>
                  </a:cubicBezTo>
                  <a:cubicBezTo>
                    <a:pt x="1808" y="497"/>
                    <a:pt x="1808" y="497"/>
                    <a:pt x="1808" y="497"/>
                  </a:cubicBezTo>
                  <a:cubicBezTo>
                    <a:pt x="1808" y="497"/>
                    <a:pt x="1809" y="497"/>
                    <a:pt x="1809" y="497"/>
                  </a:cubicBezTo>
                  <a:cubicBezTo>
                    <a:pt x="1809" y="497"/>
                    <a:pt x="1809" y="496"/>
                    <a:pt x="1809" y="496"/>
                  </a:cubicBezTo>
                  <a:cubicBezTo>
                    <a:pt x="1809" y="496"/>
                    <a:pt x="1809" y="496"/>
                    <a:pt x="1809" y="496"/>
                  </a:cubicBezTo>
                  <a:cubicBezTo>
                    <a:pt x="1810" y="496"/>
                    <a:pt x="1810" y="496"/>
                    <a:pt x="1810" y="495"/>
                  </a:cubicBezTo>
                  <a:cubicBezTo>
                    <a:pt x="1810" y="495"/>
                    <a:pt x="1810" y="495"/>
                    <a:pt x="1810" y="495"/>
                  </a:cubicBezTo>
                  <a:cubicBezTo>
                    <a:pt x="1810" y="495"/>
                    <a:pt x="1810" y="495"/>
                    <a:pt x="1810" y="495"/>
                  </a:cubicBezTo>
                  <a:cubicBezTo>
                    <a:pt x="1811" y="495"/>
                    <a:pt x="1811" y="494"/>
                    <a:pt x="1811" y="494"/>
                  </a:cubicBezTo>
                  <a:cubicBezTo>
                    <a:pt x="1811" y="494"/>
                    <a:pt x="1811" y="494"/>
                    <a:pt x="1811" y="494"/>
                  </a:cubicBezTo>
                  <a:cubicBezTo>
                    <a:pt x="1811" y="494"/>
                    <a:pt x="1812" y="494"/>
                    <a:pt x="1812" y="494"/>
                  </a:cubicBezTo>
                  <a:cubicBezTo>
                    <a:pt x="1812" y="494"/>
                    <a:pt x="1812" y="494"/>
                    <a:pt x="1812" y="494"/>
                  </a:cubicBezTo>
                  <a:cubicBezTo>
                    <a:pt x="1812" y="494"/>
                    <a:pt x="1812" y="493"/>
                    <a:pt x="1812" y="493"/>
                  </a:cubicBezTo>
                  <a:cubicBezTo>
                    <a:pt x="1812" y="493"/>
                    <a:pt x="1812" y="493"/>
                    <a:pt x="1813" y="493"/>
                  </a:cubicBezTo>
                  <a:cubicBezTo>
                    <a:pt x="1813" y="493"/>
                    <a:pt x="1813" y="493"/>
                    <a:pt x="1813" y="493"/>
                  </a:cubicBezTo>
                  <a:cubicBezTo>
                    <a:pt x="1813" y="493"/>
                    <a:pt x="1813" y="492"/>
                    <a:pt x="1813" y="492"/>
                  </a:cubicBezTo>
                  <a:cubicBezTo>
                    <a:pt x="1814" y="492"/>
                    <a:pt x="1814" y="493"/>
                    <a:pt x="1814" y="493"/>
                  </a:cubicBezTo>
                  <a:cubicBezTo>
                    <a:pt x="1814" y="493"/>
                    <a:pt x="1814" y="493"/>
                    <a:pt x="1814" y="492"/>
                  </a:cubicBezTo>
                  <a:cubicBezTo>
                    <a:pt x="1814" y="492"/>
                    <a:pt x="1814" y="492"/>
                    <a:pt x="1815" y="492"/>
                  </a:cubicBezTo>
                  <a:cubicBezTo>
                    <a:pt x="1815" y="492"/>
                    <a:pt x="1815" y="492"/>
                    <a:pt x="1815" y="492"/>
                  </a:cubicBezTo>
                  <a:cubicBezTo>
                    <a:pt x="1815" y="492"/>
                    <a:pt x="1815" y="492"/>
                    <a:pt x="1815" y="492"/>
                  </a:cubicBezTo>
                  <a:cubicBezTo>
                    <a:pt x="1815" y="491"/>
                    <a:pt x="1815" y="492"/>
                    <a:pt x="1816" y="492"/>
                  </a:cubicBezTo>
                  <a:cubicBezTo>
                    <a:pt x="1816" y="492"/>
                    <a:pt x="1816" y="491"/>
                    <a:pt x="1816" y="491"/>
                  </a:cubicBezTo>
                  <a:cubicBezTo>
                    <a:pt x="1816" y="491"/>
                    <a:pt x="1816" y="491"/>
                    <a:pt x="1816" y="491"/>
                  </a:cubicBezTo>
                  <a:cubicBezTo>
                    <a:pt x="1816" y="491"/>
                    <a:pt x="1817" y="491"/>
                    <a:pt x="1817" y="491"/>
                  </a:cubicBezTo>
                  <a:cubicBezTo>
                    <a:pt x="1817" y="491"/>
                    <a:pt x="1817" y="490"/>
                    <a:pt x="1817" y="490"/>
                  </a:cubicBezTo>
                  <a:cubicBezTo>
                    <a:pt x="1817" y="490"/>
                    <a:pt x="1817" y="490"/>
                    <a:pt x="1818" y="489"/>
                  </a:cubicBezTo>
                  <a:cubicBezTo>
                    <a:pt x="1818" y="489"/>
                    <a:pt x="1818" y="489"/>
                    <a:pt x="1818" y="489"/>
                  </a:cubicBezTo>
                  <a:cubicBezTo>
                    <a:pt x="1818" y="489"/>
                    <a:pt x="1818" y="489"/>
                    <a:pt x="1818" y="489"/>
                  </a:cubicBezTo>
                  <a:cubicBezTo>
                    <a:pt x="1818" y="489"/>
                    <a:pt x="1818" y="489"/>
                    <a:pt x="1818" y="489"/>
                  </a:cubicBezTo>
                  <a:cubicBezTo>
                    <a:pt x="1819" y="489"/>
                    <a:pt x="1819" y="489"/>
                    <a:pt x="1819" y="489"/>
                  </a:cubicBezTo>
                  <a:cubicBezTo>
                    <a:pt x="1819" y="489"/>
                    <a:pt x="1819" y="488"/>
                    <a:pt x="1819" y="488"/>
                  </a:cubicBezTo>
                  <a:cubicBezTo>
                    <a:pt x="1819" y="488"/>
                    <a:pt x="1820" y="488"/>
                    <a:pt x="1820" y="488"/>
                  </a:cubicBezTo>
                  <a:cubicBezTo>
                    <a:pt x="1820" y="488"/>
                    <a:pt x="1820" y="487"/>
                    <a:pt x="1820" y="487"/>
                  </a:cubicBezTo>
                  <a:cubicBezTo>
                    <a:pt x="1820" y="487"/>
                    <a:pt x="1820" y="488"/>
                    <a:pt x="1820" y="487"/>
                  </a:cubicBezTo>
                  <a:cubicBezTo>
                    <a:pt x="1820" y="487"/>
                    <a:pt x="1820" y="487"/>
                    <a:pt x="1821" y="487"/>
                  </a:cubicBezTo>
                  <a:cubicBezTo>
                    <a:pt x="1821" y="486"/>
                    <a:pt x="1821" y="486"/>
                    <a:pt x="1821" y="486"/>
                  </a:cubicBezTo>
                  <a:cubicBezTo>
                    <a:pt x="1821" y="486"/>
                    <a:pt x="1821" y="487"/>
                    <a:pt x="1821" y="487"/>
                  </a:cubicBezTo>
                  <a:cubicBezTo>
                    <a:pt x="1822" y="487"/>
                    <a:pt x="1822" y="487"/>
                    <a:pt x="1822" y="487"/>
                  </a:cubicBezTo>
                  <a:cubicBezTo>
                    <a:pt x="1822" y="486"/>
                    <a:pt x="1822" y="486"/>
                    <a:pt x="1822" y="486"/>
                  </a:cubicBezTo>
                  <a:cubicBezTo>
                    <a:pt x="1822" y="486"/>
                    <a:pt x="1822" y="486"/>
                    <a:pt x="1823" y="485"/>
                  </a:cubicBezTo>
                  <a:cubicBezTo>
                    <a:pt x="1823" y="485"/>
                    <a:pt x="1823" y="485"/>
                    <a:pt x="1823" y="485"/>
                  </a:cubicBezTo>
                  <a:cubicBezTo>
                    <a:pt x="1823" y="485"/>
                    <a:pt x="1823" y="485"/>
                    <a:pt x="1823" y="485"/>
                  </a:cubicBezTo>
                  <a:cubicBezTo>
                    <a:pt x="1823" y="485"/>
                    <a:pt x="1823" y="485"/>
                    <a:pt x="1824" y="485"/>
                  </a:cubicBezTo>
                  <a:cubicBezTo>
                    <a:pt x="1824" y="485"/>
                    <a:pt x="1824" y="485"/>
                    <a:pt x="1824" y="485"/>
                  </a:cubicBezTo>
                  <a:cubicBezTo>
                    <a:pt x="1824" y="484"/>
                    <a:pt x="1824" y="485"/>
                    <a:pt x="1824" y="485"/>
                  </a:cubicBezTo>
                  <a:cubicBezTo>
                    <a:pt x="1824" y="485"/>
                    <a:pt x="1825" y="484"/>
                    <a:pt x="1825" y="484"/>
                  </a:cubicBezTo>
                  <a:cubicBezTo>
                    <a:pt x="1825" y="484"/>
                    <a:pt x="1825" y="484"/>
                    <a:pt x="1825" y="484"/>
                  </a:cubicBezTo>
                  <a:cubicBezTo>
                    <a:pt x="1825" y="484"/>
                    <a:pt x="1825" y="484"/>
                    <a:pt x="1825" y="483"/>
                  </a:cubicBezTo>
                  <a:cubicBezTo>
                    <a:pt x="1825" y="483"/>
                    <a:pt x="1826" y="484"/>
                    <a:pt x="1826" y="484"/>
                  </a:cubicBezTo>
                  <a:cubicBezTo>
                    <a:pt x="1826" y="484"/>
                    <a:pt x="1826" y="484"/>
                    <a:pt x="1826" y="483"/>
                  </a:cubicBezTo>
                  <a:cubicBezTo>
                    <a:pt x="1826" y="483"/>
                    <a:pt x="1826" y="482"/>
                    <a:pt x="1826" y="482"/>
                  </a:cubicBezTo>
                  <a:cubicBezTo>
                    <a:pt x="1827" y="482"/>
                    <a:pt x="1827" y="482"/>
                    <a:pt x="1827" y="482"/>
                  </a:cubicBezTo>
                  <a:cubicBezTo>
                    <a:pt x="1827" y="482"/>
                    <a:pt x="1827" y="482"/>
                    <a:pt x="1827" y="482"/>
                  </a:cubicBezTo>
                  <a:cubicBezTo>
                    <a:pt x="1827" y="482"/>
                    <a:pt x="1828" y="481"/>
                    <a:pt x="1828" y="481"/>
                  </a:cubicBezTo>
                  <a:cubicBezTo>
                    <a:pt x="1828" y="481"/>
                    <a:pt x="1828" y="482"/>
                    <a:pt x="1828" y="482"/>
                  </a:cubicBezTo>
                  <a:cubicBezTo>
                    <a:pt x="1828" y="481"/>
                    <a:pt x="1828" y="481"/>
                    <a:pt x="1828" y="481"/>
                  </a:cubicBezTo>
                  <a:cubicBezTo>
                    <a:pt x="1828" y="481"/>
                    <a:pt x="1828" y="481"/>
                    <a:pt x="1829" y="481"/>
                  </a:cubicBezTo>
                  <a:cubicBezTo>
                    <a:pt x="1829" y="481"/>
                    <a:pt x="1829" y="480"/>
                    <a:pt x="1829" y="480"/>
                  </a:cubicBezTo>
                  <a:cubicBezTo>
                    <a:pt x="1829" y="480"/>
                    <a:pt x="1829" y="480"/>
                    <a:pt x="1829" y="480"/>
                  </a:cubicBezTo>
                  <a:cubicBezTo>
                    <a:pt x="1830" y="480"/>
                    <a:pt x="1830" y="480"/>
                    <a:pt x="1830" y="479"/>
                  </a:cubicBezTo>
                  <a:cubicBezTo>
                    <a:pt x="1830" y="479"/>
                    <a:pt x="1830" y="479"/>
                    <a:pt x="1830" y="479"/>
                  </a:cubicBezTo>
                  <a:cubicBezTo>
                    <a:pt x="1830" y="479"/>
                    <a:pt x="1830" y="479"/>
                    <a:pt x="1831" y="479"/>
                  </a:cubicBezTo>
                  <a:cubicBezTo>
                    <a:pt x="1831" y="479"/>
                    <a:pt x="1831" y="479"/>
                    <a:pt x="1831" y="478"/>
                  </a:cubicBezTo>
                  <a:cubicBezTo>
                    <a:pt x="1831" y="478"/>
                    <a:pt x="1831" y="478"/>
                    <a:pt x="1831" y="478"/>
                  </a:cubicBezTo>
                  <a:cubicBezTo>
                    <a:pt x="1831" y="478"/>
                    <a:pt x="1831" y="478"/>
                    <a:pt x="1832" y="478"/>
                  </a:cubicBezTo>
                  <a:cubicBezTo>
                    <a:pt x="1832" y="478"/>
                    <a:pt x="1832" y="478"/>
                    <a:pt x="1832" y="478"/>
                  </a:cubicBezTo>
                  <a:cubicBezTo>
                    <a:pt x="1832" y="478"/>
                    <a:pt x="1832" y="477"/>
                    <a:pt x="1832" y="477"/>
                  </a:cubicBezTo>
                  <a:cubicBezTo>
                    <a:pt x="1832" y="477"/>
                    <a:pt x="1833" y="477"/>
                    <a:pt x="1833" y="477"/>
                  </a:cubicBezTo>
                  <a:cubicBezTo>
                    <a:pt x="1833" y="477"/>
                    <a:pt x="1833" y="476"/>
                    <a:pt x="1833" y="476"/>
                  </a:cubicBezTo>
                  <a:cubicBezTo>
                    <a:pt x="1833" y="476"/>
                    <a:pt x="1833" y="476"/>
                    <a:pt x="1833" y="476"/>
                  </a:cubicBezTo>
                  <a:cubicBezTo>
                    <a:pt x="1833" y="476"/>
                    <a:pt x="1834" y="476"/>
                    <a:pt x="1834" y="476"/>
                  </a:cubicBezTo>
                  <a:cubicBezTo>
                    <a:pt x="1834" y="476"/>
                    <a:pt x="1834" y="476"/>
                    <a:pt x="1834" y="475"/>
                  </a:cubicBezTo>
                  <a:cubicBezTo>
                    <a:pt x="1834" y="475"/>
                    <a:pt x="1834" y="475"/>
                    <a:pt x="1835" y="475"/>
                  </a:cubicBezTo>
                  <a:cubicBezTo>
                    <a:pt x="1835" y="475"/>
                    <a:pt x="1835" y="475"/>
                    <a:pt x="1835" y="475"/>
                  </a:cubicBezTo>
                  <a:cubicBezTo>
                    <a:pt x="1835" y="475"/>
                    <a:pt x="1835" y="475"/>
                    <a:pt x="1835" y="475"/>
                  </a:cubicBezTo>
                  <a:cubicBezTo>
                    <a:pt x="1835" y="474"/>
                    <a:pt x="1836" y="474"/>
                    <a:pt x="1836" y="474"/>
                  </a:cubicBezTo>
                  <a:cubicBezTo>
                    <a:pt x="1836" y="474"/>
                    <a:pt x="1836" y="474"/>
                    <a:pt x="1836" y="474"/>
                  </a:cubicBezTo>
                  <a:cubicBezTo>
                    <a:pt x="1836" y="474"/>
                    <a:pt x="1836" y="474"/>
                    <a:pt x="1836" y="474"/>
                  </a:cubicBezTo>
                  <a:cubicBezTo>
                    <a:pt x="1836" y="474"/>
                    <a:pt x="1837" y="473"/>
                    <a:pt x="1837" y="473"/>
                  </a:cubicBezTo>
                  <a:cubicBezTo>
                    <a:pt x="1837" y="473"/>
                    <a:pt x="1837" y="473"/>
                    <a:pt x="1837" y="473"/>
                  </a:cubicBezTo>
                  <a:cubicBezTo>
                    <a:pt x="1837" y="473"/>
                    <a:pt x="1837" y="473"/>
                    <a:pt x="1837" y="473"/>
                  </a:cubicBezTo>
                  <a:cubicBezTo>
                    <a:pt x="1838" y="473"/>
                    <a:pt x="1838" y="472"/>
                    <a:pt x="1838" y="472"/>
                  </a:cubicBezTo>
                  <a:cubicBezTo>
                    <a:pt x="1838" y="472"/>
                    <a:pt x="1838" y="472"/>
                    <a:pt x="1838" y="472"/>
                  </a:cubicBezTo>
                  <a:cubicBezTo>
                    <a:pt x="1838" y="471"/>
                    <a:pt x="1839" y="472"/>
                    <a:pt x="1839" y="471"/>
                  </a:cubicBezTo>
                  <a:cubicBezTo>
                    <a:pt x="1839" y="471"/>
                    <a:pt x="1839" y="471"/>
                    <a:pt x="1839" y="471"/>
                  </a:cubicBezTo>
                  <a:cubicBezTo>
                    <a:pt x="1839" y="471"/>
                    <a:pt x="1839" y="471"/>
                    <a:pt x="1839" y="471"/>
                  </a:cubicBezTo>
                  <a:cubicBezTo>
                    <a:pt x="1839" y="471"/>
                    <a:pt x="1839" y="471"/>
                    <a:pt x="1840" y="471"/>
                  </a:cubicBezTo>
                  <a:cubicBezTo>
                    <a:pt x="1840" y="471"/>
                    <a:pt x="1840" y="471"/>
                    <a:pt x="1840" y="470"/>
                  </a:cubicBezTo>
                  <a:cubicBezTo>
                    <a:pt x="1840" y="470"/>
                    <a:pt x="1840" y="470"/>
                    <a:pt x="1840" y="470"/>
                  </a:cubicBezTo>
                  <a:cubicBezTo>
                    <a:pt x="1841" y="470"/>
                    <a:pt x="1841" y="470"/>
                    <a:pt x="1841" y="470"/>
                  </a:cubicBezTo>
                  <a:cubicBezTo>
                    <a:pt x="1841" y="470"/>
                    <a:pt x="1841" y="470"/>
                    <a:pt x="1841" y="469"/>
                  </a:cubicBezTo>
                  <a:cubicBezTo>
                    <a:pt x="1841" y="469"/>
                    <a:pt x="1841" y="469"/>
                    <a:pt x="1841" y="469"/>
                  </a:cubicBezTo>
                  <a:cubicBezTo>
                    <a:pt x="1841" y="469"/>
                    <a:pt x="1842" y="469"/>
                    <a:pt x="1842" y="469"/>
                  </a:cubicBezTo>
                  <a:cubicBezTo>
                    <a:pt x="1842" y="469"/>
                    <a:pt x="1842" y="469"/>
                    <a:pt x="1842" y="469"/>
                  </a:cubicBezTo>
                  <a:cubicBezTo>
                    <a:pt x="1842" y="469"/>
                    <a:pt x="1842" y="469"/>
                    <a:pt x="1843" y="469"/>
                  </a:cubicBezTo>
                  <a:cubicBezTo>
                    <a:pt x="1843" y="469"/>
                    <a:pt x="1843" y="469"/>
                    <a:pt x="1843" y="468"/>
                  </a:cubicBezTo>
                  <a:cubicBezTo>
                    <a:pt x="1843" y="468"/>
                    <a:pt x="1843" y="468"/>
                    <a:pt x="1843" y="468"/>
                  </a:cubicBezTo>
                  <a:cubicBezTo>
                    <a:pt x="1843" y="468"/>
                    <a:pt x="1844" y="468"/>
                    <a:pt x="1844" y="468"/>
                  </a:cubicBezTo>
                  <a:cubicBezTo>
                    <a:pt x="1844" y="468"/>
                    <a:pt x="1844" y="468"/>
                    <a:pt x="1844" y="468"/>
                  </a:cubicBezTo>
                  <a:cubicBezTo>
                    <a:pt x="1844" y="468"/>
                    <a:pt x="1844" y="468"/>
                    <a:pt x="1844" y="468"/>
                  </a:cubicBezTo>
                  <a:cubicBezTo>
                    <a:pt x="1844" y="468"/>
                    <a:pt x="1845" y="468"/>
                    <a:pt x="1845" y="468"/>
                  </a:cubicBezTo>
                  <a:cubicBezTo>
                    <a:pt x="1845" y="467"/>
                    <a:pt x="1845" y="467"/>
                    <a:pt x="1845" y="467"/>
                  </a:cubicBezTo>
                  <a:cubicBezTo>
                    <a:pt x="1845" y="466"/>
                    <a:pt x="1845" y="466"/>
                    <a:pt x="1845" y="466"/>
                  </a:cubicBezTo>
                  <a:cubicBezTo>
                    <a:pt x="1846" y="466"/>
                    <a:pt x="1846" y="467"/>
                    <a:pt x="1846" y="467"/>
                  </a:cubicBezTo>
                  <a:cubicBezTo>
                    <a:pt x="1846" y="467"/>
                    <a:pt x="1846" y="466"/>
                    <a:pt x="1846" y="466"/>
                  </a:cubicBezTo>
                  <a:cubicBezTo>
                    <a:pt x="1846" y="466"/>
                    <a:pt x="1847" y="466"/>
                    <a:pt x="1847" y="466"/>
                  </a:cubicBezTo>
                  <a:cubicBezTo>
                    <a:pt x="1847" y="466"/>
                    <a:pt x="1847" y="466"/>
                    <a:pt x="1847" y="466"/>
                  </a:cubicBezTo>
                  <a:cubicBezTo>
                    <a:pt x="1847" y="466"/>
                    <a:pt x="1847" y="466"/>
                    <a:pt x="1847" y="466"/>
                  </a:cubicBezTo>
                  <a:cubicBezTo>
                    <a:pt x="1847" y="466"/>
                    <a:pt x="1847" y="465"/>
                    <a:pt x="1848" y="465"/>
                  </a:cubicBezTo>
                  <a:cubicBezTo>
                    <a:pt x="1848" y="465"/>
                    <a:pt x="1848" y="465"/>
                    <a:pt x="1848" y="465"/>
                  </a:cubicBezTo>
                  <a:cubicBezTo>
                    <a:pt x="1848" y="465"/>
                    <a:pt x="1848" y="464"/>
                    <a:pt x="1848" y="464"/>
                  </a:cubicBezTo>
                  <a:cubicBezTo>
                    <a:pt x="1849" y="464"/>
                    <a:pt x="1849" y="464"/>
                    <a:pt x="1849" y="464"/>
                  </a:cubicBezTo>
                  <a:cubicBezTo>
                    <a:pt x="1849" y="464"/>
                    <a:pt x="1849" y="464"/>
                    <a:pt x="1849" y="464"/>
                  </a:cubicBezTo>
                  <a:cubicBezTo>
                    <a:pt x="1849" y="464"/>
                    <a:pt x="1849" y="464"/>
                    <a:pt x="1849" y="464"/>
                  </a:cubicBezTo>
                  <a:cubicBezTo>
                    <a:pt x="1849" y="464"/>
                    <a:pt x="1850" y="464"/>
                    <a:pt x="1850" y="464"/>
                  </a:cubicBezTo>
                  <a:cubicBezTo>
                    <a:pt x="1850" y="464"/>
                    <a:pt x="1850" y="464"/>
                    <a:pt x="1850" y="464"/>
                  </a:cubicBezTo>
                  <a:cubicBezTo>
                    <a:pt x="1850" y="464"/>
                    <a:pt x="1850" y="464"/>
                    <a:pt x="1851" y="464"/>
                  </a:cubicBezTo>
                  <a:cubicBezTo>
                    <a:pt x="1851" y="464"/>
                    <a:pt x="1851" y="464"/>
                    <a:pt x="1851" y="464"/>
                  </a:cubicBezTo>
                  <a:cubicBezTo>
                    <a:pt x="1851" y="463"/>
                    <a:pt x="1851" y="464"/>
                    <a:pt x="1851" y="464"/>
                  </a:cubicBezTo>
                  <a:cubicBezTo>
                    <a:pt x="1851" y="464"/>
                    <a:pt x="1852" y="463"/>
                    <a:pt x="1852" y="463"/>
                  </a:cubicBezTo>
                  <a:cubicBezTo>
                    <a:pt x="1852" y="463"/>
                    <a:pt x="1852" y="463"/>
                    <a:pt x="1852" y="463"/>
                  </a:cubicBezTo>
                  <a:cubicBezTo>
                    <a:pt x="1852" y="463"/>
                    <a:pt x="1852" y="463"/>
                    <a:pt x="1852" y="463"/>
                  </a:cubicBezTo>
                  <a:cubicBezTo>
                    <a:pt x="1852" y="463"/>
                    <a:pt x="1853" y="463"/>
                    <a:pt x="1853" y="463"/>
                  </a:cubicBezTo>
                  <a:cubicBezTo>
                    <a:pt x="1853" y="462"/>
                    <a:pt x="1853" y="462"/>
                    <a:pt x="1853" y="462"/>
                  </a:cubicBezTo>
                  <a:cubicBezTo>
                    <a:pt x="1853" y="462"/>
                    <a:pt x="1853" y="462"/>
                    <a:pt x="1853" y="462"/>
                  </a:cubicBezTo>
                  <a:cubicBezTo>
                    <a:pt x="1854" y="462"/>
                    <a:pt x="1854" y="462"/>
                    <a:pt x="1854" y="462"/>
                  </a:cubicBezTo>
                  <a:cubicBezTo>
                    <a:pt x="1854" y="462"/>
                    <a:pt x="1854" y="462"/>
                    <a:pt x="1854" y="462"/>
                  </a:cubicBezTo>
                  <a:cubicBezTo>
                    <a:pt x="1854" y="462"/>
                    <a:pt x="1854" y="462"/>
                    <a:pt x="1854" y="461"/>
                  </a:cubicBezTo>
                  <a:cubicBezTo>
                    <a:pt x="1855" y="461"/>
                    <a:pt x="1855" y="461"/>
                    <a:pt x="1855" y="461"/>
                  </a:cubicBezTo>
                  <a:cubicBezTo>
                    <a:pt x="1855" y="461"/>
                    <a:pt x="1855" y="461"/>
                    <a:pt x="1855" y="460"/>
                  </a:cubicBezTo>
                  <a:cubicBezTo>
                    <a:pt x="1855" y="460"/>
                    <a:pt x="1855" y="461"/>
                    <a:pt x="1856" y="461"/>
                  </a:cubicBezTo>
                  <a:cubicBezTo>
                    <a:pt x="1856" y="461"/>
                    <a:pt x="1856" y="461"/>
                    <a:pt x="1856" y="460"/>
                  </a:cubicBezTo>
                  <a:cubicBezTo>
                    <a:pt x="1856" y="460"/>
                    <a:pt x="1856" y="460"/>
                    <a:pt x="1856" y="460"/>
                  </a:cubicBezTo>
                  <a:cubicBezTo>
                    <a:pt x="1857" y="460"/>
                    <a:pt x="1857" y="460"/>
                    <a:pt x="1857" y="460"/>
                  </a:cubicBezTo>
                  <a:cubicBezTo>
                    <a:pt x="1857" y="460"/>
                    <a:pt x="1857" y="460"/>
                    <a:pt x="1857" y="460"/>
                  </a:cubicBezTo>
                  <a:cubicBezTo>
                    <a:pt x="1857" y="460"/>
                    <a:pt x="1857" y="460"/>
                    <a:pt x="1857" y="460"/>
                  </a:cubicBezTo>
                  <a:cubicBezTo>
                    <a:pt x="1858" y="460"/>
                    <a:pt x="1858" y="460"/>
                    <a:pt x="1858" y="460"/>
                  </a:cubicBezTo>
                  <a:cubicBezTo>
                    <a:pt x="1858" y="459"/>
                    <a:pt x="1858" y="459"/>
                    <a:pt x="1858" y="459"/>
                  </a:cubicBezTo>
                  <a:cubicBezTo>
                    <a:pt x="1858" y="459"/>
                    <a:pt x="1858" y="459"/>
                    <a:pt x="1859" y="459"/>
                  </a:cubicBezTo>
                  <a:cubicBezTo>
                    <a:pt x="1859" y="459"/>
                    <a:pt x="1859" y="460"/>
                    <a:pt x="1859" y="459"/>
                  </a:cubicBezTo>
                  <a:cubicBezTo>
                    <a:pt x="1859" y="459"/>
                    <a:pt x="1859" y="459"/>
                    <a:pt x="1859" y="459"/>
                  </a:cubicBezTo>
                  <a:cubicBezTo>
                    <a:pt x="1859" y="459"/>
                    <a:pt x="1860" y="459"/>
                    <a:pt x="1860" y="459"/>
                  </a:cubicBezTo>
                  <a:cubicBezTo>
                    <a:pt x="1860" y="459"/>
                    <a:pt x="1860" y="458"/>
                    <a:pt x="1860" y="458"/>
                  </a:cubicBezTo>
                  <a:cubicBezTo>
                    <a:pt x="1860" y="458"/>
                    <a:pt x="1860" y="459"/>
                    <a:pt x="1860" y="458"/>
                  </a:cubicBezTo>
                  <a:cubicBezTo>
                    <a:pt x="1860" y="458"/>
                    <a:pt x="1861" y="458"/>
                    <a:pt x="1861" y="457"/>
                  </a:cubicBezTo>
                  <a:cubicBezTo>
                    <a:pt x="1861" y="457"/>
                    <a:pt x="1861" y="457"/>
                    <a:pt x="1861" y="457"/>
                  </a:cubicBezTo>
                  <a:cubicBezTo>
                    <a:pt x="1861" y="457"/>
                    <a:pt x="1861" y="457"/>
                    <a:pt x="1862" y="457"/>
                  </a:cubicBezTo>
                  <a:cubicBezTo>
                    <a:pt x="1862" y="457"/>
                    <a:pt x="1862" y="457"/>
                    <a:pt x="1862" y="457"/>
                  </a:cubicBezTo>
                  <a:cubicBezTo>
                    <a:pt x="1862" y="457"/>
                    <a:pt x="1862" y="457"/>
                    <a:pt x="1862" y="457"/>
                  </a:cubicBezTo>
                  <a:cubicBezTo>
                    <a:pt x="1862" y="457"/>
                    <a:pt x="1862" y="457"/>
                    <a:pt x="1862" y="457"/>
                  </a:cubicBezTo>
                  <a:cubicBezTo>
                    <a:pt x="1863" y="457"/>
                    <a:pt x="1863" y="457"/>
                    <a:pt x="1863" y="457"/>
                  </a:cubicBezTo>
                  <a:cubicBezTo>
                    <a:pt x="1863" y="457"/>
                    <a:pt x="1863" y="457"/>
                    <a:pt x="1863" y="457"/>
                  </a:cubicBezTo>
                  <a:cubicBezTo>
                    <a:pt x="1863" y="457"/>
                    <a:pt x="1864" y="456"/>
                    <a:pt x="1864" y="456"/>
                  </a:cubicBezTo>
                  <a:cubicBezTo>
                    <a:pt x="1864" y="456"/>
                    <a:pt x="1864" y="456"/>
                    <a:pt x="1864" y="456"/>
                  </a:cubicBezTo>
                  <a:cubicBezTo>
                    <a:pt x="1864" y="456"/>
                    <a:pt x="1864" y="456"/>
                    <a:pt x="1864" y="456"/>
                  </a:cubicBezTo>
                  <a:cubicBezTo>
                    <a:pt x="1865" y="456"/>
                    <a:pt x="1865" y="456"/>
                    <a:pt x="1865" y="456"/>
                  </a:cubicBezTo>
                  <a:cubicBezTo>
                    <a:pt x="1865" y="455"/>
                    <a:pt x="1865" y="455"/>
                    <a:pt x="1865" y="455"/>
                  </a:cubicBezTo>
                  <a:cubicBezTo>
                    <a:pt x="1865" y="455"/>
                    <a:pt x="1865" y="455"/>
                    <a:pt x="1865" y="455"/>
                  </a:cubicBezTo>
                  <a:cubicBezTo>
                    <a:pt x="1866" y="455"/>
                    <a:pt x="1866" y="455"/>
                    <a:pt x="1866" y="455"/>
                  </a:cubicBezTo>
                  <a:cubicBezTo>
                    <a:pt x="1866" y="456"/>
                    <a:pt x="1866" y="456"/>
                    <a:pt x="1866" y="456"/>
                  </a:cubicBezTo>
                  <a:cubicBezTo>
                    <a:pt x="1866" y="456"/>
                    <a:pt x="1866" y="455"/>
                    <a:pt x="1867" y="455"/>
                  </a:cubicBezTo>
                  <a:cubicBezTo>
                    <a:pt x="1867" y="455"/>
                    <a:pt x="1867" y="455"/>
                    <a:pt x="1867" y="455"/>
                  </a:cubicBezTo>
                  <a:cubicBezTo>
                    <a:pt x="1867" y="455"/>
                    <a:pt x="1867" y="455"/>
                    <a:pt x="1867" y="455"/>
                  </a:cubicBezTo>
                  <a:cubicBezTo>
                    <a:pt x="1868" y="455"/>
                    <a:pt x="1868" y="455"/>
                    <a:pt x="1868" y="455"/>
                  </a:cubicBezTo>
                  <a:cubicBezTo>
                    <a:pt x="1868" y="454"/>
                    <a:pt x="1868" y="455"/>
                    <a:pt x="1868" y="455"/>
                  </a:cubicBezTo>
                  <a:cubicBezTo>
                    <a:pt x="1868" y="455"/>
                    <a:pt x="1868" y="454"/>
                    <a:pt x="1868" y="454"/>
                  </a:cubicBezTo>
                  <a:cubicBezTo>
                    <a:pt x="1868" y="454"/>
                    <a:pt x="1869" y="454"/>
                    <a:pt x="1869" y="454"/>
                  </a:cubicBezTo>
                  <a:cubicBezTo>
                    <a:pt x="1869" y="454"/>
                    <a:pt x="1869" y="454"/>
                    <a:pt x="1869" y="454"/>
                  </a:cubicBezTo>
                  <a:cubicBezTo>
                    <a:pt x="1869" y="454"/>
                    <a:pt x="1869" y="454"/>
                    <a:pt x="1870" y="454"/>
                  </a:cubicBezTo>
                  <a:cubicBezTo>
                    <a:pt x="1870" y="454"/>
                    <a:pt x="1870" y="454"/>
                    <a:pt x="1870" y="454"/>
                  </a:cubicBezTo>
                  <a:cubicBezTo>
                    <a:pt x="1870" y="454"/>
                    <a:pt x="1870" y="453"/>
                    <a:pt x="1870" y="453"/>
                  </a:cubicBezTo>
                  <a:cubicBezTo>
                    <a:pt x="1870" y="453"/>
                    <a:pt x="1870" y="453"/>
                    <a:pt x="1870" y="453"/>
                  </a:cubicBezTo>
                  <a:cubicBezTo>
                    <a:pt x="1871" y="453"/>
                    <a:pt x="1871" y="453"/>
                    <a:pt x="1871" y="453"/>
                  </a:cubicBezTo>
                  <a:cubicBezTo>
                    <a:pt x="1871" y="453"/>
                    <a:pt x="1871" y="452"/>
                    <a:pt x="1871" y="452"/>
                  </a:cubicBezTo>
                  <a:cubicBezTo>
                    <a:pt x="1871" y="452"/>
                    <a:pt x="1872" y="452"/>
                    <a:pt x="1872" y="452"/>
                  </a:cubicBezTo>
                  <a:cubicBezTo>
                    <a:pt x="1872" y="452"/>
                    <a:pt x="1872" y="452"/>
                    <a:pt x="1872" y="452"/>
                  </a:cubicBezTo>
                  <a:cubicBezTo>
                    <a:pt x="1872" y="452"/>
                    <a:pt x="1872" y="452"/>
                    <a:pt x="1872" y="451"/>
                  </a:cubicBezTo>
                  <a:cubicBezTo>
                    <a:pt x="1873" y="451"/>
                    <a:pt x="1873" y="451"/>
                    <a:pt x="1873" y="451"/>
                  </a:cubicBezTo>
                  <a:cubicBezTo>
                    <a:pt x="1873" y="451"/>
                    <a:pt x="1873" y="451"/>
                    <a:pt x="1873" y="451"/>
                  </a:cubicBezTo>
                  <a:cubicBezTo>
                    <a:pt x="1873" y="451"/>
                    <a:pt x="1873" y="451"/>
                    <a:pt x="1873" y="451"/>
                  </a:cubicBezTo>
                  <a:cubicBezTo>
                    <a:pt x="1874" y="451"/>
                    <a:pt x="1874" y="451"/>
                    <a:pt x="1874" y="451"/>
                  </a:cubicBezTo>
                  <a:cubicBezTo>
                    <a:pt x="1874" y="451"/>
                    <a:pt x="1874" y="451"/>
                    <a:pt x="1874" y="451"/>
                  </a:cubicBezTo>
                  <a:cubicBezTo>
                    <a:pt x="1874" y="451"/>
                    <a:pt x="1874" y="450"/>
                    <a:pt x="1875" y="450"/>
                  </a:cubicBezTo>
                  <a:cubicBezTo>
                    <a:pt x="1875" y="450"/>
                    <a:pt x="1875" y="450"/>
                    <a:pt x="1875" y="450"/>
                  </a:cubicBezTo>
                  <a:cubicBezTo>
                    <a:pt x="1875" y="450"/>
                    <a:pt x="1875" y="450"/>
                    <a:pt x="1875" y="450"/>
                  </a:cubicBezTo>
                  <a:cubicBezTo>
                    <a:pt x="1876" y="450"/>
                    <a:pt x="1876" y="450"/>
                    <a:pt x="1876" y="450"/>
                  </a:cubicBezTo>
                  <a:cubicBezTo>
                    <a:pt x="1876" y="450"/>
                    <a:pt x="1876" y="450"/>
                    <a:pt x="1876" y="450"/>
                  </a:cubicBezTo>
                  <a:cubicBezTo>
                    <a:pt x="1876" y="449"/>
                    <a:pt x="1876" y="449"/>
                    <a:pt x="1876" y="449"/>
                  </a:cubicBezTo>
                  <a:cubicBezTo>
                    <a:pt x="1876" y="449"/>
                    <a:pt x="1877" y="449"/>
                    <a:pt x="1877" y="449"/>
                  </a:cubicBezTo>
                  <a:cubicBezTo>
                    <a:pt x="1877" y="449"/>
                    <a:pt x="1877" y="448"/>
                    <a:pt x="1877" y="448"/>
                  </a:cubicBezTo>
                  <a:cubicBezTo>
                    <a:pt x="1877" y="448"/>
                    <a:pt x="1877" y="449"/>
                    <a:pt x="1878" y="449"/>
                  </a:cubicBezTo>
                  <a:cubicBezTo>
                    <a:pt x="1878" y="449"/>
                    <a:pt x="1878" y="449"/>
                    <a:pt x="1878" y="449"/>
                  </a:cubicBezTo>
                  <a:cubicBezTo>
                    <a:pt x="1878" y="448"/>
                    <a:pt x="1878" y="448"/>
                    <a:pt x="1878" y="448"/>
                  </a:cubicBezTo>
                  <a:cubicBezTo>
                    <a:pt x="1878" y="448"/>
                    <a:pt x="1878" y="448"/>
                    <a:pt x="1878" y="448"/>
                  </a:cubicBezTo>
                  <a:cubicBezTo>
                    <a:pt x="1879" y="448"/>
                    <a:pt x="1879" y="448"/>
                    <a:pt x="1879" y="448"/>
                  </a:cubicBezTo>
                  <a:cubicBezTo>
                    <a:pt x="1879" y="448"/>
                    <a:pt x="1879" y="448"/>
                    <a:pt x="1879" y="448"/>
                  </a:cubicBezTo>
                  <a:cubicBezTo>
                    <a:pt x="1879" y="448"/>
                    <a:pt x="1880" y="448"/>
                    <a:pt x="1880" y="448"/>
                  </a:cubicBezTo>
                  <a:cubicBezTo>
                    <a:pt x="1880" y="448"/>
                    <a:pt x="1880" y="448"/>
                    <a:pt x="1880" y="448"/>
                  </a:cubicBezTo>
                  <a:cubicBezTo>
                    <a:pt x="1880" y="447"/>
                    <a:pt x="1880" y="447"/>
                    <a:pt x="1880" y="447"/>
                  </a:cubicBezTo>
                  <a:cubicBezTo>
                    <a:pt x="1881" y="447"/>
                    <a:pt x="1881" y="447"/>
                    <a:pt x="1881" y="447"/>
                  </a:cubicBezTo>
                  <a:cubicBezTo>
                    <a:pt x="1881" y="447"/>
                    <a:pt x="1881" y="447"/>
                    <a:pt x="1881" y="447"/>
                  </a:cubicBezTo>
                  <a:cubicBezTo>
                    <a:pt x="1881" y="447"/>
                    <a:pt x="1881" y="447"/>
                    <a:pt x="1881" y="447"/>
                  </a:cubicBezTo>
                  <a:cubicBezTo>
                    <a:pt x="1882" y="447"/>
                    <a:pt x="1882" y="447"/>
                    <a:pt x="1882" y="447"/>
                  </a:cubicBezTo>
                  <a:cubicBezTo>
                    <a:pt x="1882" y="446"/>
                    <a:pt x="1882" y="446"/>
                    <a:pt x="1882" y="446"/>
                  </a:cubicBezTo>
                  <a:cubicBezTo>
                    <a:pt x="1882" y="446"/>
                    <a:pt x="1882" y="446"/>
                    <a:pt x="1883" y="446"/>
                  </a:cubicBezTo>
                  <a:cubicBezTo>
                    <a:pt x="1883" y="446"/>
                    <a:pt x="1883" y="446"/>
                    <a:pt x="1883" y="446"/>
                  </a:cubicBezTo>
                  <a:cubicBezTo>
                    <a:pt x="1883" y="446"/>
                    <a:pt x="1883" y="446"/>
                    <a:pt x="1883" y="446"/>
                  </a:cubicBezTo>
                  <a:cubicBezTo>
                    <a:pt x="1883" y="446"/>
                    <a:pt x="1883" y="446"/>
                    <a:pt x="1884" y="446"/>
                  </a:cubicBezTo>
                  <a:cubicBezTo>
                    <a:pt x="1884" y="445"/>
                    <a:pt x="1884" y="445"/>
                    <a:pt x="1884" y="445"/>
                  </a:cubicBezTo>
                  <a:cubicBezTo>
                    <a:pt x="1884" y="445"/>
                    <a:pt x="1884" y="445"/>
                    <a:pt x="1884" y="445"/>
                  </a:cubicBezTo>
                  <a:cubicBezTo>
                    <a:pt x="1884" y="445"/>
                    <a:pt x="1885" y="445"/>
                    <a:pt x="1885" y="445"/>
                  </a:cubicBezTo>
                  <a:cubicBezTo>
                    <a:pt x="1885" y="445"/>
                    <a:pt x="1885" y="445"/>
                    <a:pt x="1885" y="445"/>
                  </a:cubicBezTo>
                  <a:cubicBezTo>
                    <a:pt x="1885" y="445"/>
                    <a:pt x="1885" y="445"/>
                    <a:pt x="1886" y="444"/>
                  </a:cubicBezTo>
                  <a:cubicBezTo>
                    <a:pt x="1886" y="444"/>
                    <a:pt x="1886" y="445"/>
                    <a:pt x="1886" y="444"/>
                  </a:cubicBezTo>
                  <a:cubicBezTo>
                    <a:pt x="1886" y="444"/>
                    <a:pt x="1886" y="444"/>
                    <a:pt x="1886" y="444"/>
                  </a:cubicBezTo>
                  <a:cubicBezTo>
                    <a:pt x="1886" y="444"/>
                    <a:pt x="1886" y="444"/>
                    <a:pt x="1887" y="444"/>
                  </a:cubicBezTo>
                  <a:cubicBezTo>
                    <a:pt x="1887" y="444"/>
                    <a:pt x="1887" y="444"/>
                    <a:pt x="1887" y="444"/>
                  </a:cubicBezTo>
                  <a:cubicBezTo>
                    <a:pt x="1887" y="444"/>
                    <a:pt x="1887" y="444"/>
                    <a:pt x="1887" y="444"/>
                  </a:cubicBezTo>
                  <a:cubicBezTo>
                    <a:pt x="1887" y="444"/>
                    <a:pt x="1888" y="444"/>
                    <a:pt x="1888" y="444"/>
                  </a:cubicBezTo>
                  <a:cubicBezTo>
                    <a:pt x="1888" y="444"/>
                    <a:pt x="1888" y="444"/>
                    <a:pt x="1888" y="444"/>
                  </a:cubicBezTo>
                  <a:cubicBezTo>
                    <a:pt x="1888" y="444"/>
                    <a:pt x="1888" y="444"/>
                    <a:pt x="1889" y="444"/>
                  </a:cubicBezTo>
                  <a:cubicBezTo>
                    <a:pt x="1889" y="444"/>
                    <a:pt x="1889" y="444"/>
                    <a:pt x="1889" y="443"/>
                  </a:cubicBezTo>
                  <a:cubicBezTo>
                    <a:pt x="1889" y="443"/>
                    <a:pt x="1889" y="443"/>
                    <a:pt x="1889" y="443"/>
                  </a:cubicBezTo>
                  <a:cubicBezTo>
                    <a:pt x="1889" y="444"/>
                    <a:pt x="1889" y="444"/>
                    <a:pt x="1889" y="444"/>
                  </a:cubicBezTo>
                  <a:cubicBezTo>
                    <a:pt x="1890" y="444"/>
                    <a:pt x="1890" y="444"/>
                    <a:pt x="1890" y="444"/>
                  </a:cubicBezTo>
                  <a:cubicBezTo>
                    <a:pt x="1890" y="444"/>
                    <a:pt x="1890" y="443"/>
                    <a:pt x="1890" y="443"/>
                  </a:cubicBezTo>
                  <a:cubicBezTo>
                    <a:pt x="1890" y="443"/>
                    <a:pt x="1891" y="443"/>
                    <a:pt x="1891" y="443"/>
                  </a:cubicBezTo>
                  <a:cubicBezTo>
                    <a:pt x="1891" y="443"/>
                    <a:pt x="1891" y="443"/>
                    <a:pt x="1891" y="443"/>
                  </a:cubicBezTo>
                  <a:cubicBezTo>
                    <a:pt x="1891" y="443"/>
                    <a:pt x="1891" y="442"/>
                    <a:pt x="1891" y="442"/>
                  </a:cubicBezTo>
                  <a:cubicBezTo>
                    <a:pt x="1891" y="442"/>
                    <a:pt x="1891" y="442"/>
                    <a:pt x="1892" y="442"/>
                  </a:cubicBezTo>
                  <a:cubicBezTo>
                    <a:pt x="1892" y="442"/>
                    <a:pt x="1892" y="442"/>
                    <a:pt x="1892" y="442"/>
                  </a:cubicBezTo>
                  <a:cubicBezTo>
                    <a:pt x="1892" y="442"/>
                    <a:pt x="1892" y="442"/>
                    <a:pt x="1892" y="442"/>
                  </a:cubicBezTo>
                  <a:cubicBezTo>
                    <a:pt x="1893" y="442"/>
                    <a:pt x="1893" y="442"/>
                    <a:pt x="1893" y="442"/>
                  </a:cubicBezTo>
                  <a:cubicBezTo>
                    <a:pt x="1893" y="442"/>
                    <a:pt x="1893" y="442"/>
                    <a:pt x="1893" y="442"/>
                  </a:cubicBezTo>
                  <a:cubicBezTo>
                    <a:pt x="1893" y="442"/>
                    <a:pt x="1893" y="442"/>
                    <a:pt x="1894" y="442"/>
                  </a:cubicBezTo>
                  <a:cubicBezTo>
                    <a:pt x="1894" y="442"/>
                    <a:pt x="1894" y="442"/>
                    <a:pt x="1894" y="442"/>
                  </a:cubicBezTo>
                  <a:cubicBezTo>
                    <a:pt x="1894" y="442"/>
                    <a:pt x="1894" y="441"/>
                    <a:pt x="1894" y="441"/>
                  </a:cubicBezTo>
                  <a:cubicBezTo>
                    <a:pt x="1894" y="441"/>
                    <a:pt x="1894" y="441"/>
                    <a:pt x="1895" y="441"/>
                  </a:cubicBezTo>
                  <a:cubicBezTo>
                    <a:pt x="1895" y="441"/>
                    <a:pt x="1895" y="441"/>
                    <a:pt x="1895" y="441"/>
                  </a:cubicBezTo>
                  <a:cubicBezTo>
                    <a:pt x="1895" y="441"/>
                    <a:pt x="1895" y="441"/>
                    <a:pt x="1895" y="441"/>
                  </a:cubicBezTo>
                  <a:cubicBezTo>
                    <a:pt x="1895" y="441"/>
                    <a:pt x="1896" y="441"/>
                    <a:pt x="1896" y="441"/>
                  </a:cubicBezTo>
                  <a:cubicBezTo>
                    <a:pt x="1896" y="440"/>
                    <a:pt x="1896" y="440"/>
                    <a:pt x="1896" y="440"/>
                  </a:cubicBezTo>
                  <a:cubicBezTo>
                    <a:pt x="1896" y="440"/>
                    <a:pt x="1896" y="440"/>
                    <a:pt x="1897" y="440"/>
                  </a:cubicBezTo>
                  <a:cubicBezTo>
                    <a:pt x="1897" y="440"/>
                    <a:pt x="1897" y="440"/>
                    <a:pt x="1897" y="440"/>
                  </a:cubicBezTo>
                  <a:cubicBezTo>
                    <a:pt x="1897" y="440"/>
                    <a:pt x="1897" y="440"/>
                    <a:pt x="1897" y="439"/>
                  </a:cubicBezTo>
                  <a:cubicBezTo>
                    <a:pt x="1897" y="439"/>
                    <a:pt x="1897" y="439"/>
                    <a:pt x="1897" y="439"/>
                  </a:cubicBezTo>
                  <a:cubicBezTo>
                    <a:pt x="1898" y="439"/>
                    <a:pt x="1898" y="439"/>
                    <a:pt x="1898" y="439"/>
                  </a:cubicBezTo>
                  <a:cubicBezTo>
                    <a:pt x="1898" y="439"/>
                    <a:pt x="1898" y="439"/>
                    <a:pt x="1898" y="439"/>
                  </a:cubicBezTo>
                  <a:cubicBezTo>
                    <a:pt x="1898" y="439"/>
                    <a:pt x="1899" y="439"/>
                    <a:pt x="1899" y="439"/>
                  </a:cubicBezTo>
                  <a:cubicBezTo>
                    <a:pt x="1899" y="439"/>
                    <a:pt x="1899" y="439"/>
                    <a:pt x="1899" y="439"/>
                  </a:cubicBezTo>
                  <a:cubicBezTo>
                    <a:pt x="1899" y="439"/>
                    <a:pt x="1899" y="439"/>
                    <a:pt x="1899" y="439"/>
                  </a:cubicBezTo>
                  <a:cubicBezTo>
                    <a:pt x="1899" y="439"/>
                    <a:pt x="1899" y="439"/>
                    <a:pt x="1900" y="439"/>
                  </a:cubicBezTo>
                  <a:cubicBezTo>
                    <a:pt x="1900" y="439"/>
                    <a:pt x="1900" y="438"/>
                    <a:pt x="1900" y="438"/>
                  </a:cubicBezTo>
                  <a:cubicBezTo>
                    <a:pt x="1900" y="438"/>
                    <a:pt x="1900" y="438"/>
                    <a:pt x="1900" y="438"/>
                  </a:cubicBezTo>
                  <a:cubicBezTo>
                    <a:pt x="1901" y="438"/>
                    <a:pt x="1901" y="438"/>
                    <a:pt x="1901" y="438"/>
                  </a:cubicBezTo>
                  <a:cubicBezTo>
                    <a:pt x="1901" y="438"/>
                    <a:pt x="1901" y="438"/>
                    <a:pt x="1901" y="438"/>
                  </a:cubicBezTo>
                  <a:cubicBezTo>
                    <a:pt x="1901" y="438"/>
                    <a:pt x="1901" y="438"/>
                    <a:pt x="1902" y="438"/>
                  </a:cubicBezTo>
                  <a:cubicBezTo>
                    <a:pt x="1902" y="438"/>
                    <a:pt x="1902" y="438"/>
                    <a:pt x="1902" y="437"/>
                  </a:cubicBezTo>
                  <a:cubicBezTo>
                    <a:pt x="1902" y="437"/>
                    <a:pt x="1902" y="437"/>
                    <a:pt x="1902" y="437"/>
                  </a:cubicBezTo>
                  <a:cubicBezTo>
                    <a:pt x="1902" y="437"/>
                    <a:pt x="1902" y="437"/>
                    <a:pt x="1903" y="437"/>
                  </a:cubicBezTo>
                  <a:cubicBezTo>
                    <a:pt x="1903" y="437"/>
                    <a:pt x="1903" y="437"/>
                    <a:pt x="1903" y="437"/>
                  </a:cubicBezTo>
                  <a:cubicBezTo>
                    <a:pt x="1903" y="437"/>
                    <a:pt x="1903" y="437"/>
                    <a:pt x="1903" y="437"/>
                  </a:cubicBezTo>
                  <a:cubicBezTo>
                    <a:pt x="1903" y="437"/>
                    <a:pt x="1904" y="436"/>
                    <a:pt x="1904" y="436"/>
                  </a:cubicBezTo>
                  <a:cubicBezTo>
                    <a:pt x="1904" y="436"/>
                    <a:pt x="1904" y="436"/>
                    <a:pt x="1904" y="436"/>
                  </a:cubicBezTo>
                  <a:cubicBezTo>
                    <a:pt x="1904" y="436"/>
                    <a:pt x="1904" y="437"/>
                    <a:pt x="1905" y="437"/>
                  </a:cubicBezTo>
                  <a:cubicBezTo>
                    <a:pt x="1905" y="437"/>
                    <a:pt x="1905" y="437"/>
                    <a:pt x="1905" y="437"/>
                  </a:cubicBezTo>
                  <a:cubicBezTo>
                    <a:pt x="1905" y="437"/>
                    <a:pt x="1905" y="436"/>
                    <a:pt x="1905" y="436"/>
                  </a:cubicBezTo>
                  <a:cubicBezTo>
                    <a:pt x="1905" y="436"/>
                    <a:pt x="1905" y="436"/>
                    <a:pt x="1905" y="436"/>
                  </a:cubicBezTo>
                  <a:cubicBezTo>
                    <a:pt x="1906" y="436"/>
                    <a:pt x="1906" y="436"/>
                    <a:pt x="1906" y="436"/>
                  </a:cubicBezTo>
                  <a:cubicBezTo>
                    <a:pt x="1906" y="436"/>
                    <a:pt x="1906" y="436"/>
                    <a:pt x="1906" y="436"/>
                  </a:cubicBezTo>
                  <a:cubicBezTo>
                    <a:pt x="1906" y="436"/>
                    <a:pt x="1907" y="436"/>
                    <a:pt x="1907" y="436"/>
                  </a:cubicBezTo>
                  <a:cubicBezTo>
                    <a:pt x="1907" y="436"/>
                    <a:pt x="1907" y="435"/>
                    <a:pt x="1907" y="435"/>
                  </a:cubicBezTo>
                  <a:cubicBezTo>
                    <a:pt x="1907" y="435"/>
                    <a:pt x="1907" y="435"/>
                    <a:pt x="1907" y="435"/>
                  </a:cubicBezTo>
                  <a:cubicBezTo>
                    <a:pt x="1907" y="435"/>
                    <a:pt x="1907" y="435"/>
                    <a:pt x="1908" y="435"/>
                  </a:cubicBezTo>
                  <a:cubicBezTo>
                    <a:pt x="1908" y="435"/>
                    <a:pt x="1908" y="435"/>
                    <a:pt x="1908" y="435"/>
                  </a:cubicBezTo>
                  <a:cubicBezTo>
                    <a:pt x="1908" y="435"/>
                    <a:pt x="1908" y="435"/>
                    <a:pt x="1908" y="435"/>
                  </a:cubicBezTo>
                  <a:cubicBezTo>
                    <a:pt x="1909" y="435"/>
                    <a:pt x="1909" y="435"/>
                    <a:pt x="1909" y="435"/>
                  </a:cubicBezTo>
                  <a:cubicBezTo>
                    <a:pt x="1909" y="434"/>
                    <a:pt x="1909" y="434"/>
                    <a:pt x="1909" y="434"/>
                  </a:cubicBezTo>
                  <a:cubicBezTo>
                    <a:pt x="1909" y="434"/>
                    <a:pt x="1909" y="434"/>
                    <a:pt x="1910" y="434"/>
                  </a:cubicBezTo>
                  <a:cubicBezTo>
                    <a:pt x="1910" y="434"/>
                    <a:pt x="1910" y="434"/>
                    <a:pt x="1910" y="434"/>
                  </a:cubicBezTo>
                  <a:cubicBezTo>
                    <a:pt x="1910" y="434"/>
                    <a:pt x="1910" y="433"/>
                    <a:pt x="1910" y="434"/>
                  </a:cubicBezTo>
                  <a:cubicBezTo>
                    <a:pt x="1910" y="434"/>
                    <a:pt x="1910" y="434"/>
                    <a:pt x="1911" y="434"/>
                  </a:cubicBezTo>
                  <a:cubicBezTo>
                    <a:pt x="1911" y="434"/>
                    <a:pt x="1911" y="434"/>
                    <a:pt x="1911" y="434"/>
                  </a:cubicBezTo>
                  <a:cubicBezTo>
                    <a:pt x="1911" y="434"/>
                    <a:pt x="1911" y="434"/>
                    <a:pt x="1911" y="434"/>
                  </a:cubicBezTo>
                  <a:cubicBezTo>
                    <a:pt x="1911" y="434"/>
                    <a:pt x="1912" y="434"/>
                    <a:pt x="1912" y="434"/>
                  </a:cubicBezTo>
                  <a:cubicBezTo>
                    <a:pt x="1912" y="434"/>
                    <a:pt x="1912" y="434"/>
                    <a:pt x="1912" y="434"/>
                  </a:cubicBezTo>
                  <a:cubicBezTo>
                    <a:pt x="1912" y="434"/>
                    <a:pt x="1912" y="433"/>
                    <a:pt x="1912" y="433"/>
                  </a:cubicBezTo>
                  <a:cubicBezTo>
                    <a:pt x="1912" y="433"/>
                    <a:pt x="1913" y="433"/>
                    <a:pt x="1913" y="433"/>
                  </a:cubicBezTo>
                  <a:cubicBezTo>
                    <a:pt x="1913" y="433"/>
                    <a:pt x="1913" y="433"/>
                    <a:pt x="1913" y="433"/>
                  </a:cubicBezTo>
                  <a:cubicBezTo>
                    <a:pt x="1913" y="433"/>
                    <a:pt x="1913" y="433"/>
                    <a:pt x="1914" y="433"/>
                  </a:cubicBezTo>
                  <a:cubicBezTo>
                    <a:pt x="1914" y="433"/>
                    <a:pt x="1914" y="433"/>
                    <a:pt x="1914" y="433"/>
                  </a:cubicBezTo>
                  <a:cubicBezTo>
                    <a:pt x="1914" y="433"/>
                    <a:pt x="1914" y="433"/>
                    <a:pt x="1914" y="433"/>
                  </a:cubicBezTo>
                  <a:cubicBezTo>
                    <a:pt x="1914" y="433"/>
                    <a:pt x="1915" y="432"/>
                    <a:pt x="1915" y="432"/>
                  </a:cubicBezTo>
                  <a:cubicBezTo>
                    <a:pt x="1915" y="432"/>
                    <a:pt x="1915" y="432"/>
                    <a:pt x="1915" y="432"/>
                  </a:cubicBezTo>
                  <a:cubicBezTo>
                    <a:pt x="1915" y="432"/>
                    <a:pt x="1915" y="432"/>
                    <a:pt x="1915" y="432"/>
                  </a:cubicBezTo>
                  <a:cubicBezTo>
                    <a:pt x="1915" y="432"/>
                    <a:pt x="1916" y="432"/>
                    <a:pt x="1916" y="431"/>
                  </a:cubicBezTo>
                  <a:cubicBezTo>
                    <a:pt x="1916" y="431"/>
                    <a:pt x="1916" y="431"/>
                    <a:pt x="1916" y="431"/>
                  </a:cubicBezTo>
                  <a:cubicBezTo>
                    <a:pt x="1916" y="431"/>
                    <a:pt x="1916" y="432"/>
                    <a:pt x="1916" y="432"/>
                  </a:cubicBezTo>
                  <a:cubicBezTo>
                    <a:pt x="1917" y="432"/>
                    <a:pt x="1917" y="431"/>
                    <a:pt x="1917" y="431"/>
                  </a:cubicBezTo>
                  <a:cubicBezTo>
                    <a:pt x="1917" y="431"/>
                    <a:pt x="1917" y="432"/>
                    <a:pt x="1917" y="432"/>
                  </a:cubicBezTo>
                  <a:cubicBezTo>
                    <a:pt x="1917" y="432"/>
                    <a:pt x="1918" y="431"/>
                    <a:pt x="1918" y="431"/>
                  </a:cubicBezTo>
                  <a:cubicBezTo>
                    <a:pt x="1918" y="431"/>
                    <a:pt x="1918" y="431"/>
                    <a:pt x="1918" y="431"/>
                  </a:cubicBezTo>
                  <a:cubicBezTo>
                    <a:pt x="1918" y="431"/>
                    <a:pt x="1918" y="431"/>
                    <a:pt x="1918" y="431"/>
                  </a:cubicBezTo>
                  <a:cubicBezTo>
                    <a:pt x="1918" y="431"/>
                    <a:pt x="1918" y="431"/>
                    <a:pt x="1919" y="431"/>
                  </a:cubicBezTo>
                  <a:cubicBezTo>
                    <a:pt x="1919" y="431"/>
                    <a:pt x="1919" y="431"/>
                    <a:pt x="1919" y="431"/>
                  </a:cubicBezTo>
                  <a:cubicBezTo>
                    <a:pt x="1919" y="431"/>
                    <a:pt x="1919" y="431"/>
                    <a:pt x="1919" y="431"/>
                  </a:cubicBezTo>
                  <a:cubicBezTo>
                    <a:pt x="1920" y="431"/>
                    <a:pt x="1920" y="431"/>
                    <a:pt x="1920" y="431"/>
                  </a:cubicBezTo>
                  <a:cubicBezTo>
                    <a:pt x="1920" y="431"/>
                    <a:pt x="1920" y="431"/>
                    <a:pt x="1920" y="431"/>
                  </a:cubicBezTo>
                  <a:cubicBezTo>
                    <a:pt x="1920" y="431"/>
                    <a:pt x="1920" y="431"/>
                    <a:pt x="1920" y="430"/>
                  </a:cubicBezTo>
                  <a:cubicBezTo>
                    <a:pt x="1920" y="430"/>
                    <a:pt x="1921" y="431"/>
                    <a:pt x="1921" y="431"/>
                  </a:cubicBezTo>
                  <a:cubicBezTo>
                    <a:pt x="1921" y="431"/>
                    <a:pt x="1921" y="430"/>
                    <a:pt x="1921" y="430"/>
                  </a:cubicBezTo>
                  <a:cubicBezTo>
                    <a:pt x="1921" y="430"/>
                    <a:pt x="1921" y="430"/>
                    <a:pt x="1922" y="430"/>
                  </a:cubicBezTo>
                  <a:cubicBezTo>
                    <a:pt x="1922" y="430"/>
                    <a:pt x="1922" y="430"/>
                    <a:pt x="1922" y="430"/>
                  </a:cubicBezTo>
                  <a:cubicBezTo>
                    <a:pt x="1922" y="429"/>
                    <a:pt x="1922" y="430"/>
                    <a:pt x="1922" y="430"/>
                  </a:cubicBezTo>
                  <a:cubicBezTo>
                    <a:pt x="1922" y="430"/>
                    <a:pt x="1923" y="429"/>
                    <a:pt x="1923" y="429"/>
                  </a:cubicBezTo>
                  <a:cubicBezTo>
                    <a:pt x="1923" y="429"/>
                    <a:pt x="1923" y="429"/>
                    <a:pt x="1923" y="429"/>
                  </a:cubicBezTo>
                  <a:cubicBezTo>
                    <a:pt x="1923" y="429"/>
                    <a:pt x="1923" y="429"/>
                    <a:pt x="1923" y="429"/>
                  </a:cubicBezTo>
                  <a:cubicBezTo>
                    <a:pt x="1923" y="429"/>
                    <a:pt x="1924" y="429"/>
                    <a:pt x="1924" y="429"/>
                  </a:cubicBezTo>
                  <a:cubicBezTo>
                    <a:pt x="1924" y="429"/>
                    <a:pt x="1924" y="429"/>
                    <a:pt x="1924" y="429"/>
                  </a:cubicBezTo>
                  <a:cubicBezTo>
                    <a:pt x="1924" y="429"/>
                    <a:pt x="1924" y="429"/>
                    <a:pt x="1924" y="429"/>
                  </a:cubicBezTo>
                  <a:cubicBezTo>
                    <a:pt x="1925" y="429"/>
                    <a:pt x="1925" y="428"/>
                    <a:pt x="1925" y="428"/>
                  </a:cubicBezTo>
                  <a:cubicBezTo>
                    <a:pt x="1925" y="428"/>
                    <a:pt x="1925" y="429"/>
                    <a:pt x="1925" y="429"/>
                  </a:cubicBezTo>
                  <a:cubicBezTo>
                    <a:pt x="1925" y="429"/>
                    <a:pt x="1926" y="428"/>
                    <a:pt x="1926" y="428"/>
                  </a:cubicBezTo>
                  <a:cubicBezTo>
                    <a:pt x="1926" y="428"/>
                    <a:pt x="1926" y="429"/>
                    <a:pt x="1926" y="429"/>
                  </a:cubicBezTo>
                  <a:cubicBezTo>
                    <a:pt x="1926" y="428"/>
                    <a:pt x="1926" y="428"/>
                    <a:pt x="1926" y="427"/>
                  </a:cubicBezTo>
                  <a:cubicBezTo>
                    <a:pt x="1926" y="427"/>
                    <a:pt x="1926" y="428"/>
                    <a:pt x="1927" y="428"/>
                  </a:cubicBezTo>
                  <a:cubicBezTo>
                    <a:pt x="1927" y="428"/>
                    <a:pt x="1927" y="427"/>
                    <a:pt x="1927" y="427"/>
                  </a:cubicBezTo>
                  <a:cubicBezTo>
                    <a:pt x="1927" y="427"/>
                    <a:pt x="1927" y="428"/>
                    <a:pt x="1927" y="428"/>
                  </a:cubicBezTo>
                  <a:cubicBezTo>
                    <a:pt x="1928" y="428"/>
                    <a:pt x="1928" y="427"/>
                    <a:pt x="1928" y="427"/>
                  </a:cubicBezTo>
                  <a:cubicBezTo>
                    <a:pt x="1928" y="427"/>
                    <a:pt x="1928" y="427"/>
                    <a:pt x="1928" y="427"/>
                  </a:cubicBezTo>
                  <a:cubicBezTo>
                    <a:pt x="1928" y="427"/>
                    <a:pt x="1928" y="426"/>
                    <a:pt x="1928" y="427"/>
                  </a:cubicBezTo>
                  <a:cubicBezTo>
                    <a:pt x="1928" y="427"/>
                    <a:pt x="1929" y="427"/>
                    <a:pt x="1929" y="427"/>
                  </a:cubicBezTo>
                  <a:cubicBezTo>
                    <a:pt x="1929" y="427"/>
                    <a:pt x="1929" y="427"/>
                    <a:pt x="1929" y="427"/>
                  </a:cubicBezTo>
                  <a:cubicBezTo>
                    <a:pt x="1929" y="426"/>
                    <a:pt x="1929" y="426"/>
                    <a:pt x="1930" y="426"/>
                  </a:cubicBezTo>
                  <a:cubicBezTo>
                    <a:pt x="1930" y="426"/>
                    <a:pt x="1930" y="427"/>
                    <a:pt x="1930" y="427"/>
                  </a:cubicBezTo>
                  <a:cubicBezTo>
                    <a:pt x="1930" y="427"/>
                    <a:pt x="1930" y="426"/>
                    <a:pt x="1930" y="426"/>
                  </a:cubicBezTo>
                  <a:cubicBezTo>
                    <a:pt x="1930" y="426"/>
                    <a:pt x="1931" y="426"/>
                    <a:pt x="1931" y="426"/>
                  </a:cubicBezTo>
                  <a:cubicBezTo>
                    <a:pt x="1931" y="426"/>
                    <a:pt x="1931" y="426"/>
                    <a:pt x="1931" y="426"/>
                  </a:cubicBezTo>
                  <a:cubicBezTo>
                    <a:pt x="1931" y="426"/>
                    <a:pt x="1931" y="426"/>
                    <a:pt x="1931" y="426"/>
                  </a:cubicBezTo>
                  <a:cubicBezTo>
                    <a:pt x="1931" y="426"/>
                    <a:pt x="1932" y="426"/>
                    <a:pt x="1932" y="426"/>
                  </a:cubicBezTo>
                  <a:cubicBezTo>
                    <a:pt x="1932" y="426"/>
                    <a:pt x="1932" y="426"/>
                    <a:pt x="1932" y="426"/>
                  </a:cubicBezTo>
                  <a:cubicBezTo>
                    <a:pt x="1932" y="426"/>
                    <a:pt x="1932" y="426"/>
                    <a:pt x="1932" y="426"/>
                  </a:cubicBezTo>
                  <a:cubicBezTo>
                    <a:pt x="1933" y="426"/>
                    <a:pt x="1933" y="426"/>
                    <a:pt x="1933" y="426"/>
                  </a:cubicBezTo>
                  <a:cubicBezTo>
                    <a:pt x="1933" y="426"/>
                    <a:pt x="1933" y="426"/>
                    <a:pt x="1933" y="426"/>
                  </a:cubicBezTo>
                  <a:cubicBezTo>
                    <a:pt x="1933" y="426"/>
                    <a:pt x="1934" y="426"/>
                    <a:pt x="1934" y="426"/>
                  </a:cubicBezTo>
                  <a:cubicBezTo>
                    <a:pt x="1934" y="426"/>
                    <a:pt x="1934" y="426"/>
                    <a:pt x="1934" y="426"/>
                  </a:cubicBezTo>
                  <a:cubicBezTo>
                    <a:pt x="1934" y="426"/>
                    <a:pt x="1934" y="426"/>
                    <a:pt x="1934" y="426"/>
                  </a:cubicBezTo>
                  <a:cubicBezTo>
                    <a:pt x="1934" y="426"/>
                    <a:pt x="1934" y="426"/>
                    <a:pt x="1935" y="426"/>
                  </a:cubicBezTo>
                  <a:cubicBezTo>
                    <a:pt x="1935" y="426"/>
                    <a:pt x="1935" y="425"/>
                    <a:pt x="1935" y="425"/>
                  </a:cubicBezTo>
                  <a:cubicBezTo>
                    <a:pt x="1935" y="425"/>
                    <a:pt x="1935" y="425"/>
                    <a:pt x="1935" y="425"/>
                  </a:cubicBezTo>
                  <a:cubicBezTo>
                    <a:pt x="1936" y="425"/>
                    <a:pt x="1936" y="425"/>
                    <a:pt x="1936" y="425"/>
                  </a:cubicBezTo>
                  <a:cubicBezTo>
                    <a:pt x="1936" y="425"/>
                    <a:pt x="1936" y="425"/>
                    <a:pt x="1936" y="425"/>
                  </a:cubicBezTo>
                  <a:cubicBezTo>
                    <a:pt x="1936" y="424"/>
                    <a:pt x="1936" y="425"/>
                    <a:pt x="1936" y="425"/>
                  </a:cubicBezTo>
                  <a:cubicBezTo>
                    <a:pt x="1937" y="425"/>
                    <a:pt x="1937" y="425"/>
                    <a:pt x="1937" y="425"/>
                  </a:cubicBezTo>
                  <a:cubicBezTo>
                    <a:pt x="1937" y="425"/>
                    <a:pt x="1937" y="425"/>
                    <a:pt x="1937" y="425"/>
                  </a:cubicBezTo>
                  <a:cubicBezTo>
                    <a:pt x="1937" y="425"/>
                    <a:pt x="1937" y="425"/>
                    <a:pt x="1938" y="425"/>
                  </a:cubicBezTo>
                  <a:cubicBezTo>
                    <a:pt x="1938" y="425"/>
                    <a:pt x="1938" y="425"/>
                    <a:pt x="1938" y="425"/>
                  </a:cubicBezTo>
                  <a:cubicBezTo>
                    <a:pt x="1938" y="425"/>
                    <a:pt x="1938" y="425"/>
                    <a:pt x="1938" y="425"/>
                  </a:cubicBezTo>
                  <a:cubicBezTo>
                    <a:pt x="1938" y="425"/>
                    <a:pt x="1939" y="424"/>
                    <a:pt x="1939" y="424"/>
                  </a:cubicBezTo>
                  <a:cubicBezTo>
                    <a:pt x="1939" y="424"/>
                    <a:pt x="1939" y="425"/>
                    <a:pt x="1939" y="425"/>
                  </a:cubicBezTo>
                  <a:cubicBezTo>
                    <a:pt x="1939" y="425"/>
                    <a:pt x="1939" y="424"/>
                    <a:pt x="1939" y="424"/>
                  </a:cubicBezTo>
                  <a:cubicBezTo>
                    <a:pt x="1939" y="424"/>
                    <a:pt x="1940" y="424"/>
                    <a:pt x="1940" y="424"/>
                  </a:cubicBezTo>
                  <a:cubicBezTo>
                    <a:pt x="1940" y="424"/>
                    <a:pt x="1940" y="424"/>
                    <a:pt x="1940" y="424"/>
                  </a:cubicBezTo>
                  <a:cubicBezTo>
                    <a:pt x="1940" y="424"/>
                    <a:pt x="1940" y="424"/>
                    <a:pt x="1941" y="424"/>
                  </a:cubicBezTo>
                  <a:cubicBezTo>
                    <a:pt x="1941" y="424"/>
                    <a:pt x="1941" y="424"/>
                    <a:pt x="1941" y="424"/>
                  </a:cubicBezTo>
                  <a:cubicBezTo>
                    <a:pt x="1941" y="424"/>
                    <a:pt x="1941" y="424"/>
                    <a:pt x="1941" y="423"/>
                  </a:cubicBezTo>
                  <a:cubicBezTo>
                    <a:pt x="1941" y="423"/>
                    <a:pt x="1941" y="423"/>
                    <a:pt x="1941" y="423"/>
                  </a:cubicBezTo>
                  <a:cubicBezTo>
                    <a:pt x="1942" y="423"/>
                    <a:pt x="1942" y="422"/>
                    <a:pt x="1942" y="422"/>
                  </a:cubicBezTo>
                  <a:cubicBezTo>
                    <a:pt x="1942" y="422"/>
                    <a:pt x="1942" y="423"/>
                    <a:pt x="1942" y="423"/>
                  </a:cubicBezTo>
                  <a:cubicBezTo>
                    <a:pt x="1942" y="423"/>
                    <a:pt x="1943" y="423"/>
                    <a:pt x="1943" y="423"/>
                  </a:cubicBezTo>
                  <a:cubicBezTo>
                    <a:pt x="1943" y="423"/>
                    <a:pt x="1943" y="423"/>
                    <a:pt x="1943" y="423"/>
                  </a:cubicBezTo>
                  <a:cubicBezTo>
                    <a:pt x="1943" y="423"/>
                    <a:pt x="1943" y="422"/>
                    <a:pt x="1943" y="422"/>
                  </a:cubicBezTo>
                  <a:cubicBezTo>
                    <a:pt x="1944" y="422"/>
                    <a:pt x="1944" y="422"/>
                    <a:pt x="1944" y="422"/>
                  </a:cubicBezTo>
                  <a:cubicBezTo>
                    <a:pt x="1944" y="422"/>
                    <a:pt x="1944" y="422"/>
                    <a:pt x="1944" y="422"/>
                  </a:cubicBezTo>
                  <a:cubicBezTo>
                    <a:pt x="1944" y="422"/>
                    <a:pt x="1944" y="422"/>
                    <a:pt x="1944" y="422"/>
                  </a:cubicBezTo>
                  <a:cubicBezTo>
                    <a:pt x="1945" y="422"/>
                    <a:pt x="1945" y="422"/>
                    <a:pt x="1945" y="422"/>
                  </a:cubicBezTo>
                  <a:cubicBezTo>
                    <a:pt x="1945" y="422"/>
                    <a:pt x="1945" y="422"/>
                    <a:pt x="1945" y="422"/>
                  </a:cubicBezTo>
                  <a:cubicBezTo>
                    <a:pt x="1945" y="422"/>
                    <a:pt x="1945" y="421"/>
                    <a:pt x="1946" y="421"/>
                  </a:cubicBezTo>
                  <a:cubicBezTo>
                    <a:pt x="1946" y="421"/>
                    <a:pt x="1946" y="421"/>
                    <a:pt x="1946" y="421"/>
                  </a:cubicBezTo>
                  <a:cubicBezTo>
                    <a:pt x="1946" y="421"/>
                    <a:pt x="1946" y="421"/>
                    <a:pt x="1946" y="421"/>
                  </a:cubicBezTo>
                  <a:cubicBezTo>
                    <a:pt x="1947" y="421"/>
                    <a:pt x="1947" y="421"/>
                    <a:pt x="1947" y="421"/>
                  </a:cubicBezTo>
                  <a:cubicBezTo>
                    <a:pt x="1947" y="421"/>
                    <a:pt x="1947" y="421"/>
                    <a:pt x="1947" y="421"/>
                  </a:cubicBezTo>
                  <a:cubicBezTo>
                    <a:pt x="1947" y="421"/>
                    <a:pt x="1947" y="421"/>
                    <a:pt x="1947" y="421"/>
                  </a:cubicBezTo>
                  <a:cubicBezTo>
                    <a:pt x="1947" y="421"/>
                    <a:pt x="1948" y="421"/>
                    <a:pt x="1948" y="421"/>
                  </a:cubicBezTo>
                  <a:cubicBezTo>
                    <a:pt x="1948" y="421"/>
                    <a:pt x="1948" y="421"/>
                    <a:pt x="1948" y="421"/>
                  </a:cubicBezTo>
                  <a:cubicBezTo>
                    <a:pt x="1948" y="421"/>
                    <a:pt x="1948" y="421"/>
                    <a:pt x="1949" y="421"/>
                  </a:cubicBezTo>
                  <a:cubicBezTo>
                    <a:pt x="1949" y="421"/>
                    <a:pt x="1949" y="421"/>
                    <a:pt x="1949" y="421"/>
                  </a:cubicBezTo>
                  <a:cubicBezTo>
                    <a:pt x="1949" y="421"/>
                    <a:pt x="1949" y="421"/>
                    <a:pt x="1949" y="421"/>
                  </a:cubicBezTo>
                  <a:cubicBezTo>
                    <a:pt x="1949" y="421"/>
                    <a:pt x="1949" y="421"/>
                    <a:pt x="1949" y="421"/>
                  </a:cubicBezTo>
                  <a:cubicBezTo>
                    <a:pt x="1950" y="421"/>
                    <a:pt x="1950" y="421"/>
                    <a:pt x="1950" y="421"/>
                  </a:cubicBezTo>
                  <a:cubicBezTo>
                    <a:pt x="1950" y="421"/>
                    <a:pt x="1950" y="421"/>
                    <a:pt x="1950" y="421"/>
                  </a:cubicBezTo>
                  <a:cubicBezTo>
                    <a:pt x="1950" y="421"/>
                    <a:pt x="1951" y="420"/>
                    <a:pt x="1951" y="420"/>
                  </a:cubicBezTo>
                  <a:cubicBezTo>
                    <a:pt x="1951" y="420"/>
                    <a:pt x="1951" y="421"/>
                    <a:pt x="1951" y="421"/>
                  </a:cubicBezTo>
                  <a:cubicBezTo>
                    <a:pt x="1951" y="421"/>
                    <a:pt x="1951" y="421"/>
                    <a:pt x="1951" y="421"/>
                  </a:cubicBezTo>
                  <a:cubicBezTo>
                    <a:pt x="1952" y="421"/>
                    <a:pt x="1952" y="420"/>
                    <a:pt x="1952" y="420"/>
                  </a:cubicBezTo>
                  <a:cubicBezTo>
                    <a:pt x="1952" y="420"/>
                    <a:pt x="1952" y="420"/>
                    <a:pt x="1952" y="420"/>
                  </a:cubicBezTo>
                  <a:cubicBezTo>
                    <a:pt x="1952" y="420"/>
                    <a:pt x="1952" y="420"/>
                    <a:pt x="1952" y="420"/>
                  </a:cubicBezTo>
                  <a:cubicBezTo>
                    <a:pt x="1953" y="420"/>
                    <a:pt x="1953" y="421"/>
                    <a:pt x="1953" y="421"/>
                  </a:cubicBezTo>
                  <a:cubicBezTo>
                    <a:pt x="1953" y="420"/>
                    <a:pt x="1953" y="420"/>
                    <a:pt x="1953" y="420"/>
                  </a:cubicBezTo>
                  <a:cubicBezTo>
                    <a:pt x="1953" y="420"/>
                    <a:pt x="1953" y="420"/>
                    <a:pt x="1954" y="420"/>
                  </a:cubicBezTo>
                  <a:cubicBezTo>
                    <a:pt x="1954" y="420"/>
                    <a:pt x="1954" y="420"/>
                    <a:pt x="1954" y="420"/>
                  </a:cubicBezTo>
                  <a:cubicBezTo>
                    <a:pt x="1954" y="420"/>
                    <a:pt x="1954" y="420"/>
                    <a:pt x="1954" y="420"/>
                  </a:cubicBezTo>
                  <a:cubicBezTo>
                    <a:pt x="1955" y="420"/>
                    <a:pt x="1955" y="420"/>
                    <a:pt x="1955" y="419"/>
                  </a:cubicBezTo>
                  <a:cubicBezTo>
                    <a:pt x="1955" y="419"/>
                    <a:pt x="1955" y="419"/>
                    <a:pt x="1955" y="419"/>
                  </a:cubicBezTo>
                  <a:cubicBezTo>
                    <a:pt x="1955" y="419"/>
                    <a:pt x="1955" y="420"/>
                    <a:pt x="1955" y="420"/>
                  </a:cubicBezTo>
                  <a:cubicBezTo>
                    <a:pt x="1955" y="420"/>
                    <a:pt x="1956" y="420"/>
                    <a:pt x="1956" y="420"/>
                  </a:cubicBezTo>
                  <a:cubicBezTo>
                    <a:pt x="1956" y="419"/>
                    <a:pt x="1956" y="420"/>
                    <a:pt x="1956" y="419"/>
                  </a:cubicBezTo>
                  <a:cubicBezTo>
                    <a:pt x="1956" y="419"/>
                    <a:pt x="1956" y="419"/>
                    <a:pt x="1957" y="419"/>
                  </a:cubicBezTo>
                  <a:cubicBezTo>
                    <a:pt x="1957" y="419"/>
                    <a:pt x="1957" y="419"/>
                    <a:pt x="1957" y="419"/>
                  </a:cubicBezTo>
                  <a:cubicBezTo>
                    <a:pt x="1957" y="419"/>
                    <a:pt x="1957" y="419"/>
                    <a:pt x="1957" y="419"/>
                  </a:cubicBezTo>
                  <a:cubicBezTo>
                    <a:pt x="1957" y="419"/>
                    <a:pt x="1957" y="419"/>
                    <a:pt x="1957" y="419"/>
                  </a:cubicBezTo>
                  <a:cubicBezTo>
                    <a:pt x="1958" y="419"/>
                    <a:pt x="1958" y="419"/>
                    <a:pt x="1958" y="419"/>
                  </a:cubicBezTo>
                  <a:cubicBezTo>
                    <a:pt x="1958" y="419"/>
                    <a:pt x="1958" y="419"/>
                    <a:pt x="1958" y="419"/>
                  </a:cubicBezTo>
                  <a:cubicBezTo>
                    <a:pt x="1958" y="419"/>
                    <a:pt x="1959" y="419"/>
                    <a:pt x="1959" y="419"/>
                  </a:cubicBezTo>
                  <a:cubicBezTo>
                    <a:pt x="1959" y="419"/>
                    <a:pt x="1959" y="419"/>
                    <a:pt x="1959" y="418"/>
                  </a:cubicBezTo>
                  <a:cubicBezTo>
                    <a:pt x="1959" y="418"/>
                    <a:pt x="1959" y="419"/>
                    <a:pt x="1959" y="419"/>
                  </a:cubicBezTo>
                  <a:cubicBezTo>
                    <a:pt x="1960" y="419"/>
                    <a:pt x="1960" y="419"/>
                    <a:pt x="1960" y="419"/>
                  </a:cubicBezTo>
                  <a:cubicBezTo>
                    <a:pt x="1960" y="419"/>
                    <a:pt x="1960" y="419"/>
                    <a:pt x="1960" y="418"/>
                  </a:cubicBezTo>
                  <a:cubicBezTo>
                    <a:pt x="1960" y="418"/>
                    <a:pt x="1960" y="418"/>
                    <a:pt x="1960" y="418"/>
                  </a:cubicBezTo>
                  <a:cubicBezTo>
                    <a:pt x="1961" y="418"/>
                    <a:pt x="1961" y="418"/>
                    <a:pt x="1961" y="418"/>
                  </a:cubicBezTo>
                  <a:cubicBezTo>
                    <a:pt x="1961" y="418"/>
                    <a:pt x="1961" y="418"/>
                    <a:pt x="1961" y="418"/>
                  </a:cubicBezTo>
                  <a:cubicBezTo>
                    <a:pt x="1961" y="418"/>
                    <a:pt x="1961" y="418"/>
                    <a:pt x="1962" y="418"/>
                  </a:cubicBezTo>
                  <a:cubicBezTo>
                    <a:pt x="1962" y="418"/>
                    <a:pt x="1962" y="419"/>
                    <a:pt x="1962" y="418"/>
                  </a:cubicBezTo>
                  <a:cubicBezTo>
                    <a:pt x="1962" y="418"/>
                    <a:pt x="1962" y="418"/>
                    <a:pt x="1962" y="418"/>
                  </a:cubicBezTo>
                  <a:cubicBezTo>
                    <a:pt x="1963" y="418"/>
                    <a:pt x="1963" y="418"/>
                    <a:pt x="1963" y="418"/>
                  </a:cubicBezTo>
                  <a:cubicBezTo>
                    <a:pt x="1963" y="418"/>
                    <a:pt x="1963" y="417"/>
                    <a:pt x="1963" y="418"/>
                  </a:cubicBezTo>
                  <a:cubicBezTo>
                    <a:pt x="1963" y="418"/>
                    <a:pt x="1963" y="418"/>
                    <a:pt x="1963" y="418"/>
                  </a:cubicBezTo>
                  <a:cubicBezTo>
                    <a:pt x="1963" y="418"/>
                    <a:pt x="1964" y="417"/>
                    <a:pt x="1964" y="418"/>
                  </a:cubicBezTo>
                  <a:cubicBezTo>
                    <a:pt x="1964" y="418"/>
                    <a:pt x="1964" y="418"/>
                    <a:pt x="1964" y="418"/>
                  </a:cubicBezTo>
                  <a:cubicBezTo>
                    <a:pt x="1964" y="418"/>
                    <a:pt x="1964" y="418"/>
                    <a:pt x="1965" y="418"/>
                  </a:cubicBezTo>
                  <a:cubicBezTo>
                    <a:pt x="1965" y="418"/>
                    <a:pt x="1965" y="418"/>
                    <a:pt x="1965" y="418"/>
                  </a:cubicBezTo>
                  <a:cubicBezTo>
                    <a:pt x="1965" y="418"/>
                    <a:pt x="1965" y="418"/>
                    <a:pt x="1965" y="418"/>
                  </a:cubicBezTo>
                  <a:cubicBezTo>
                    <a:pt x="1965" y="418"/>
                    <a:pt x="1965" y="418"/>
                    <a:pt x="1966" y="418"/>
                  </a:cubicBezTo>
                  <a:cubicBezTo>
                    <a:pt x="1966" y="418"/>
                    <a:pt x="1966" y="418"/>
                    <a:pt x="1966" y="417"/>
                  </a:cubicBezTo>
                  <a:cubicBezTo>
                    <a:pt x="1966" y="417"/>
                    <a:pt x="1966" y="417"/>
                    <a:pt x="1966" y="417"/>
                  </a:cubicBezTo>
                  <a:cubicBezTo>
                    <a:pt x="1966" y="417"/>
                    <a:pt x="1967" y="417"/>
                    <a:pt x="1967" y="417"/>
                  </a:cubicBezTo>
                  <a:cubicBezTo>
                    <a:pt x="1967" y="417"/>
                    <a:pt x="1967" y="417"/>
                    <a:pt x="1967" y="417"/>
                  </a:cubicBezTo>
                  <a:cubicBezTo>
                    <a:pt x="1967" y="417"/>
                    <a:pt x="1967" y="416"/>
                    <a:pt x="1968" y="416"/>
                  </a:cubicBezTo>
                  <a:cubicBezTo>
                    <a:pt x="1968" y="416"/>
                    <a:pt x="1968" y="416"/>
                    <a:pt x="1968" y="416"/>
                  </a:cubicBezTo>
                  <a:cubicBezTo>
                    <a:pt x="1968" y="416"/>
                    <a:pt x="1968" y="416"/>
                    <a:pt x="1968" y="416"/>
                  </a:cubicBezTo>
                  <a:cubicBezTo>
                    <a:pt x="1968" y="416"/>
                    <a:pt x="1968" y="416"/>
                    <a:pt x="1968" y="416"/>
                  </a:cubicBezTo>
                  <a:cubicBezTo>
                    <a:pt x="1969" y="416"/>
                    <a:pt x="1969" y="416"/>
                    <a:pt x="1969" y="416"/>
                  </a:cubicBezTo>
                  <a:cubicBezTo>
                    <a:pt x="1969" y="416"/>
                    <a:pt x="1969" y="416"/>
                    <a:pt x="1969" y="416"/>
                  </a:cubicBezTo>
                  <a:cubicBezTo>
                    <a:pt x="1969" y="416"/>
                    <a:pt x="1970" y="416"/>
                    <a:pt x="1970" y="416"/>
                  </a:cubicBezTo>
                  <a:cubicBezTo>
                    <a:pt x="1970" y="416"/>
                    <a:pt x="1970" y="416"/>
                    <a:pt x="1970" y="416"/>
                  </a:cubicBezTo>
                  <a:cubicBezTo>
                    <a:pt x="1970" y="416"/>
                    <a:pt x="1970" y="416"/>
                    <a:pt x="1970" y="416"/>
                  </a:cubicBezTo>
                  <a:cubicBezTo>
                    <a:pt x="1970" y="416"/>
                    <a:pt x="1970" y="416"/>
                    <a:pt x="1971" y="416"/>
                  </a:cubicBezTo>
                  <a:cubicBezTo>
                    <a:pt x="1971" y="416"/>
                    <a:pt x="1971" y="416"/>
                    <a:pt x="1971" y="416"/>
                  </a:cubicBezTo>
                  <a:cubicBezTo>
                    <a:pt x="1971" y="416"/>
                    <a:pt x="1971" y="416"/>
                    <a:pt x="1971" y="416"/>
                  </a:cubicBezTo>
                  <a:cubicBezTo>
                    <a:pt x="1972" y="416"/>
                    <a:pt x="1972" y="416"/>
                    <a:pt x="1972" y="416"/>
                  </a:cubicBezTo>
                  <a:cubicBezTo>
                    <a:pt x="1972" y="416"/>
                    <a:pt x="1972" y="416"/>
                    <a:pt x="1972" y="416"/>
                  </a:cubicBezTo>
                  <a:cubicBezTo>
                    <a:pt x="1972" y="416"/>
                    <a:pt x="1972" y="416"/>
                    <a:pt x="1973" y="416"/>
                  </a:cubicBezTo>
                  <a:cubicBezTo>
                    <a:pt x="1973" y="416"/>
                    <a:pt x="1973" y="416"/>
                    <a:pt x="1973" y="416"/>
                  </a:cubicBezTo>
                  <a:cubicBezTo>
                    <a:pt x="1973" y="416"/>
                    <a:pt x="1973" y="416"/>
                    <a:pt x="1973" y="416"/>
                  </a:cubicBezTo>
                  <a:cubicBezTo>
                    <a:pt x="1973" y="416"/>
                    <a:pt x="1973" y="415"/>
                    <a:pt x="1974" y="415"/>
                  </a:cubicBezTo>
                  <a:cubicBezTo>
                    <a:pt x="1974" y="415"/>
                    <a:pt x="1974" y="416"/>
                    <a:pt x="1974" y="416"/>
                  </a:cubicBezTo>
                  <a:cubicBezTo>
                    <a:pt x="1974" y="416"/>
                    <a:pt x="1974" y="416"/>
                    <a:pt x="1974" y="416"/>
                  </a:cubicBezTo>
                  <a:cubicBezTo>
                    <a:pt x="1974" y="416"/>
                    <a:pt x="1975" y="416"/>
                    <a:pt x="1975" y="416"/>
                  </a:cubicBezTo>
                  <a:cubicBezTo>
                    <a:pt x="1975" y="416"/>
                    <a:pt x="1975" y="415"/>
                    <a:pt x="1975" y="415"/>
                  </a:cubicBezTo>
                  <a:cubicBezTo>
                    <a:pt x="1975" y="415"/>
                    <a:pt x="1975" y="415"/>
                    <a:pt x="1976" y="415"/>
                  </a:cubicBezTo>
                  <a:cubicBezTo>
                    <a:pt x="1976" y="415"/>
                    <a:pt x="1976" y="415"/>
                    <a:pt x="1976" y="415"/>
                  </a:cubicBezTo>
                  <a:cubicBezTo>
                    <a:pt x="1976" y="415"/>
                    <a:pt x="1976" y="415"/>
                    <a:pt x="1976" y="416"/>
                  </a:cubicBezTo>
                  <a:cubicBezTo>
                    <a:pt x="1976" y="416"/>
                    <a:pt x="1976" y="415"/>
                    <a:pt x="1976" y="415"/>
                  </a:cubicBezTo>
                  <a:cubicBezTo>
                    <a:pt x="1977" y="415"/>
                    <a:pt x="1977" y="416"/>
                    <a:pt x="1977" y="415"/>
                  </a:cubicBezTo>
                  <a:cubicBezTo>
                    <a:pt x="1977" y="415"/>
                    <a:pt x="1977" y="415"/>
                    <a:pt x="1977" y="415"/>
                  </a:cubicBezTo>
                  <a:cubicBezTo>
                    <a:pt x="1977" y="415"/>
                    <a:pt x="1978" y="415"/>
                    <a:pt x="1978" y="415"/>
                  </a:cubicBezTo>
                  <a:cubicBezTo>
                    <a:pt x="1978" y="415"/>
                    <a:pt x="1978" y="415"/>
                    <a:pt x="1978" y="415"/>
                  </a:cubicBezTo>
                  <a:cubicBezTo>
                    <a:pt x="1978" y="415"/>
                    <a:pt x="1978" y="415"/>
                    <a:pt x="1978" y="416"/>
                  </a:cubicBezTo>
                  <a:cubicBezTo>
                    <a:pt x="1978" y="416"/>
                    <a:pt x="1978" y="416"/>
                    <a:pt x="1979" y="416"/>
                  </a:cubicBezTo>
                  <a:cubicBezTo>
                    <a:pt x="1979" y="415"/>
                    <a:pt x="1979" y="415"/>
                    <a:pt x="1979" y="415"/>
                  </a:cubicBezTo>
                  <a:cubicBezTo>
                    <a:pt x="1979" y="415"/>
                    <a:pt x="1979" y="416"/>
                    <a:pt x="1979" y="416"/>
                  </a:cubicBezTo>
                  <a:cubicBezTo>
                    <a:pt x="1980" y="416"/>
                    <a:pt x="1980" y="415"/>
                    <a:pt x="1980" y="415"/>
                  </a:cubicBezTo>
                  <a:cubicBezTo>
                    <a:pt x="1980" y="415"/>
                    <a:pt x="1980" y="415"/>
                    <a:pt x="1980" y="415"/>
                  </a:cubicBezTo>
                  <a:cubicBezTo>
                    <a:pt x="1980" y="415"/>
                    <a:pt x="1980" y="415"/>
                    <a:pt x="1981" y="415"/>
                  </a:cubicBezTo>
                  <a:cubicBezTo>
                    <a:pt x="1981" y="415"/>
                    <a:pt x="1981" y="415"/>
                    <a:pt x="1981" y="415"/>
                  </a:cubicBezTo>
                  <a:cubicBezTo>
                    <a:pt x="1981" y="414"/>
                    <a:pt x="1981" y="414"/>
                    <a:pt x="1981" y="414"/>
                  </a:cubicBezTo>
                  <a:cubicBezTo>
                    <a:pt x="1981" y="414"/>
                    <a:pt x="1981" y="414"/>
                    <a:pt x="1982" y="414"/>
                  </a:cubicBezTo>
                  <a:cubicBezTo>
                    <a:pt x="1982" y="414"/>
                    <a:pt x="1982" y="414"/>
                    <a:pt x="1982" y="414"/>
                  </a:cubicBezTo>
                  <a:cubicBezTo>
                    <a:pt x="1982" y="414"/>
                    <a:pt x="1982" y="415"/>
                    <a:pt x="1982" y="415"/>
                  </a:cubicBezTo>
                  <a:cubicBezTo>
                    <a:pt x="1982" y="415"/>
                    <a:pt x="1983" y="414"/>
                    <a:pt x="1983" y="414"/>
                  </a:cubicBezTo>
                  <a:cubicBezTo>
                    <a:pt x="1983" y="414"/>
                    <a:pt x="1983" y="415"/>
                    <a:pt x="1983" y="414"/>
                  </a:cubicBezTo>
                  <a:cubicBezTo>
                    <a:pt x="1983" y="414"/>
                    <a:pt x="1983" y="414"/>
                    <a:pt x="1984" y="414"/>
                  </a:cubicBezTo>
                  <a:cubicBezTo>
                    <a:pt x="1984" y="414"/>
                    <a:pt x="1984" y="414"/>
                    <a:pt x="1984" y="414"/>
                  </a:cubicBezTo>
                  <a:cubicBezTo>
                    <a:pt x="1984" y="414"/>
                    <a:pt x="1984" y="414"/>
                    <a:pt x="1984" y="414"/>
                  </a:cubicBezTo>
                  <a:cubicBezTo>
                    <a:pt x="1984" y="414"/>
                    <a:pt x="1984" y="414"/>
                    <a:pt x="1984" y="414"/>
                  </a:cubicBezTo>
                  <a:cubicBezTo>
                    <a:pt x="1985" y="414"/>
                    <a:pt x="1985" y="414"/>
                    <a:pt x="1985" y="414"/>
                  </a:cubicBezTo>
                  <a:cubicBezTo>
                    <a:pt x="1985" y="414"/>
                    <a:pt x="1985" y="414"/>
                    <a:pt x="1985" y="414"/>
                  </a:cubicBezTo>
                  <a:cubicBezTo>
                    <a:pt x="1985" y="414"/>
                    <a:pt x="1986" y="414"/>
                    <a:pt x="1986" y="414"/>
                  </a:cubicBezTo>
                  <a:cubicBezTo>
                    <a:pt x="1986" y="414"/>
                    <a:pt x="1986" y="414"/>
                    <a:pt x="1986" y="414"/>
                  </a:cubicBezTo>
                  <a:cubicBezTo>
                    <a:pt x="1986" y="414"/>
                    <a:pt x="1986" y="414"/>
                    <a:pt x="1986" y="414"/>
                  </a:cubicBezTo>
                  <a:cubicBezTo>
                    <a:pt x="1986" y="414"/>
                    <a:pt x="1986" y="414"/>
                    <a:pt x="1987" y="414"/>
                  </a:cubicBezTo>
                  <a:cubicBezTo>
                    <a:pt x="1987" y="414"/>
                    <a:pt x="1987" y="414"/>
                    <a:pt x="1987" y="414"/>
                  </a:cubicBezTo>
                  <a:cubicBezTo>
                    <a:pt x="1987" y="414"/>
                    <a:pt x="1987" y="414"/>
                    <a:pt x="1987" y="414"/>
                  </a:cubicBezTo>
                  <a:cubicBezTo>
                    <a:pt x="1988" y="414"/>
                    <a:pt x="1988" y="414"/>
                    <a:pt x="1988" y="414"/>
                  </a:cubicBezTo>
                  <a:cubicBezTo>
                    <a:pt x="1988" y="414"/>
                    <a:pt x="1988" y="414"/>
                    <a:pt x="1988" y="414"/>
                  </a:cubicBezTo>
                  <a:cubicBezTo>
                    <a:pt x="1988" y="414"/>
                    <a:pt x="1988" y="414"/>
                    <a:pt x="1989" y="414"/>
                  </a:cubicBezTo>
                  <a:cubicBezTo>
                    <a:pt x="1989" y="414"/>
                    <a:pt x="1989" y="413"/>
                    <a:pt x="1989" y="413"/>
                  </a:cubicBezTo>
                  <a:cubicBezTo>
                    <a:pt x="1989" y="413"/>
                    <a:pt x="1989" y="413"/>
                    <a:pt x="1989" y="413"/>
                  </a:cubicBezTo>
                  <a:cubicBezTo>
                    <a:pt x="1989" y="414"/>
                    <a:pt x="1989" y="414"/>
                    <a:pt x="1990" y="414"/>
                  </a:cubicBezTo>
                  <a:cubicBezTo>
                    <a:pt x="1990" y="414"/>
                    <a:pt x="1990" y="413"/>
                    <a:pt x="1990" y="413"/>
                  </a:cubicBezTo>
                  <a:cubicBezTo>
                    <a:pt x="1990" y="413"/>
                    <a:pt x="1990" y="413"/>
                    <a:pt x="1990" y="413"/>
                  </a:cubicBezTo>
                  <a:cubicBezTo>
                    <a:pt x="1990" y="413"/>
                    <a:pt x="1991" y="413"/>
                    <a:pt x="1991" y="413"/>
                  </a:cubicBezTo>
                  <a:cubicBezTo>
                    <a:pt x="1991" y="413"/>
                    <a:pt x="1991" y="413"/>
                    <a:pt x="1991" y="413"/>
                  </a:cubicBezTo>
                  <a:cubicBezTo>
                    <a:pt x="1991" y="413"/>
                    <a:pt x="1991" y="413"/>
                    <a:pt x="1991" y="413"/>
                  </a:cubicBezTo>
                  <a:cubicBezTo>
                    <a:pt x="1991" y="413"/>
                    <a:pt x="1992" y="413"/>
                    <a:pt x="1992" y="413"/>
                  </a:cubicBezTo>
                  <a:cubicBezTo>
                    <a:pt x="1992" y="413"/>
                    <a:pt x="1992" y="413"/>
                    <a:pt x="1992" y="413"/>
                  </a:cubicBezTo>
                  <a:cubicBezTo>
                    <a:pt x="1992" y="413"/>
                    <a:pt x="1992" y="413"/>
                    <a:pt x="1993" y="413"/>
                  </a:cubicBezTo>
                  <a:cubicBezTo>
                    <a:pt x="1993" y="412"/>
                    <a:pt x="1993" y="412"/>
                    <a:pt x="1993" y="412"/>
                  </a:cubicBezTo>
                  <a:cubicBezTo>
                    <a:pt x="1993" y="412"/>
                    <a:pt x="1993" y="413"/>
                    <a:pt x="1993" y="413"/>
                  </a:cubicBezTo>
                  <a:cubicBezTo>
                    <a:pt x="1993" y="413"/>
                    <a:pt x="1994" y="412"/>
                    <a:pt x="1994" y="412"/>
                  </a:cubicBezTo>
                  <a:cubicBezTo>
                    <a:pt x="1994" y="412"/>
                    <a:pt x="1994" y="413"/>
                    <a:pt x="1994" y="413"/>
                  </a:cubicBezTo>
                  <a:cubicBezTo>
                    <a:pt x="1994" y="413"/>
                    <a:pt x="1994" y="412"/>
                    <a:pt x="1994" y="412"/>
                  </a:cubicBezTo>
                  <a:cubicBezTo>
                    <a:pt x="1994" y="412"/>
                    <a:pt x="1995" y="413"/>
                    <a:pt x="1995" y="413"/>
                  </a:cubicBezTo>
                  <a:cubicBezTo>
                    <a:pt x="1995" y="413"/>
                    <a:pt x="1995" y="413"/>
                    <a:pt x="1995" y="413"/>
                  </a:cubicBezTo>
                  <a:cubicBezTo>
                    <a:pt x="1995" y="413"/>
                    <a:pt x="1995" y="412"/>
                    <a:pt x="1995" y="412"/>
                  </a:cubicBezTo>
                  <a:cubicBezTo>
                    <a:pt x="1996" y="412"/>
                    <a:pt x="1996" y="412"/>
                    <a:pt x="1996" y="412"/>
                  </a:cubicBezTo>
                  <a:cubicBezTo>
                    <a:pt x="1996" y="412"/>
                    <a:pt x="1996" y="413"/>
                    <a:pt x="1996" y="413"/>
                  </a:cubicBezTo>
                  <a:cubicBezTo>
                    <a:pt x="1996" y="413"/>
                    <a:pt x="1997" y="413"/>
                    <a:pt x="1997" y="413"/>
                  </a:cubicBezTo>
                  <a:cubicBezTo>
                    <a:pt x="1997" y="413"/>
                    <a:pt x="1997" y="413"/>
                    <a:pt x="1997" y="413"/>
                  </a:cubicBezTo>
                  <a:cubicBezTo>
                    <a:pt x="1997" y="413"/>
                    <a:pt x="1997" y="413"/>
                    <a:pt x="1997" y="413"/>
                  </a:cubicBezTo>
                  <a:cubicBezTo>
                    <a:pt x="1997" y="413"/>
                    <a:pt x="1997" y="413"/>
                    <a:pt x="1998" y="413"/>
                  </a:cubicBezTo>
                  <a:cubicBezTo>
                    <a:pt x="1998" y="413"/>
                    <a:pt x="1998" y="413"/>
                    <a:pt x="1998" y="413"/>
                  </a:cubicBezTo>
                  <a:cubicBezTo>
                    <a:pt x="1998" y="413"/>
                    <a:pt x="1998" y="412"/>
                    <a:pt x="1998" y="412"/>
                  </a:cubicBezTo>
                  <a:cubicBezTo>
                    <a:pt x="1999" y="412"/>
                    <a:pt x="1999" y="412"/>
                    <a:pt x="1999" y="412"/>
                  </a:cubicBezTo>
                  <a:cubicBezTo>
                    <a:pt x="1999" y="412"/>
                    <a:pt x="1999" y="412"/>
                    <a:pt x="1999" y="412"/>
                  </a:cubicBezTo>
                  <a:cubicBezTo>
                    <a:pt x="1999" y="412"/>
                    <a:pt x="1999" y="412"/>
                    <a:pt x="1999" y="412"/>
                  </a:cubicBezTo>
                  <a:cubicBezTo>
                    <a:pt x="1999" y="412"/>
                    <a:pt x="2000" y="412"/>
                    <a:pt x="2000" y="412"/>
                  </a:cubicBezTo>
                  <a:cubicBezTo>
                    <a:pt x="2000" y="412"/>
                    <a:pt x="2000" y="412"/>
                    <a:pt x="2000" y="412"/>
                  </a:cubicBezTo>
                  <a:cubicBezTo>
                    <a:pt x="2000" y="412"/>
                    <a:pt x="2000" y="412"/>
                    <a:pt x="2001" y="412"/>
                  </a:cubicBezTo>
                  <a:cubicBezTo>
                    <a:pt x="2001" y="412"/>
                    <a:pt x="2001" y="412"/>
                    <a:pt x="2001" y="412"/>
                  </a:cubicBezTo>
                  <a:cubicBezTo>
                    <a:pt x="2001" y="412"/>
                    <a:pt x="2001" y="412"/>
                    <a:pt x="2001" y="412"/>
                  </a:cubicBezTo>
                  <a:cubicBezTo>
                    <a:pt x="2001" y="412"/>
                    <a:pt x="2002" y="412"/>
                    <a:pt x="2002" y="412"/>
                  </a:cubicBezTo>
                  <a:cubicBezTo>
                    <a:pt x="2002" y="412"/>
                    <a:pt x="2002" y="412"/>
                    <a:pt x="2002" y="412"/>
                  </a:cubicBezTo>
                  <a:cubicBezTo>
                    <a:pt x="2002" y="412"/>
                    <a:pt x="2002" y="412"/>
                    <a:pt x="2002" y="412"/>
                  </a:cubicBezTo>
                  <a:cubicBezTo>
                    <a:pt x="2002" y="412"/>
                    <a:pt x="2003" y="411"/>
                    <a:pt x="2003" y="411"/>
                  </a:cubicBezTo>
                  <a:cubicBezTo>
                    <a:pt x="2003" y="411"/>
                    <a:pt x="2003" y="411"/>
                    <a:pt x="2003" y="411"/>
                  </a:cubicBezTo>
                  <a:cubicBezTo>
                    <a:pt x="2003" y="411"/>
                    <a:pt x="2003" y="412"/>
                    <a:pt x="2003" y="412"/>
                  </a:cubicBezTo>
                  <a:cubicBezTo>
                    <a:pt x="2004" y="412"/>
                    <a:pt x="2004" y="412"/>
                    <a:pt x="2004" y="412"/>
                  </a:cubicBezTo>
                  <a:cubicBezTo>
                    <a:pt x="2004" y="412"/>
                    <a:pt x="2004" y="411"/>
                    <a:pt x="2004" y="411"/>
                  </a:cubicBezTo>
                  <a:cubicBezTo>
                    <a:pt x="2004" y="411"/>
                    <a:pt x="2005" y="412"/>
                    <a:pt x="2005" y="412"/>
                  </a:cubicBezTo>
                  <a:cubicBezTo>
                    <a:pt x="2005" y="412"/>
                    <a:pt x="2005" y="412"/>
                    <a:pt x="2005" y="412"/>
                  </a:cubicBezTo>
                  <a:cubicBezTo>
                    <a:pt x="2005" y="412"/>
                    <a:pt x="2005" y="411"/>
                    <a:pt x="2005" y="411"/>
                  </a:cubicBezTo>
                  <a:cubicBezTo>
                    <a:pt x="2005" y="411"/>
                    <a:pt x="2005" y="411"/>
                    <a:pt x="2006" y="411"/>
                  </a:cubicBezTo>
                  <a:cubicBezTo>
                    <a:pt x="2006" y="411"/>
                    <a:pt x="2006" y="411"/>
                    <a:pt x="2006" y="411"/>
                  </a:cubicBezTo>
                  <a:cubicBezTo>
                    <a:pt x="2006" y="411"/>
                    <a:pt x="2006" y="411"/>
                    <a:pt x="2006" y="411"/>
                  </a:cubicBezTo>
                  <a:cubicBezTo>
                    <a:pt x="2007" y="411"/>
                    <a:pt x="2007" y="411"/>
                    <a:pt x="2007" y="411"/>
                  </a:cubicBezTo>
                  <a:cubicBezTo>
                    <a:pt x="2007" y="411"/>
                    <a:pt x="2007" y="411"/>
                    <a:pt x="2007" y="411"/>
                  </a:cubicBezTo>
                  <a:cubicBezTo>
                    <a:pt x="2007" y="411"/>
                    <a:pt x="2007" y="411"/>
                    <a:pt x="2007" y="411"/>
                  </a:cubicBezTo>
                  <a:cubicBezTo>
                    <a:pt x="2007" y="411"/>
                    <a:pt x="2008" y="411"/>
                    <a:pt x="2008" y="411"/>
                  </a:cubicBezTo>
                  <a:cubicBezTo>
                    <a:pt x="2008" y="411"/>
                    <a:pt x="2008" y="411"/>
                    <a:pt x="2008" y="411"/>
                  </a:cubicBezTo>
                  <a:cubicBezTo>
                    <a:pt x="2008" y="411"/>
                    <a:pt x="2008" y="411"/>
                    <a:pt x="2009" y="411"/>
                  </a:cubicBezTo>
                  <a:cubicBezTo>
                    <a:pt x="2009" y="411"/>
                    <a:pt x="2009" y="411"/>
                    <a:pt x="2009" y="411"/>
                  </a:cubicBezTo>
                  <a:cubicBezTo>
                    <a:pt x="2009" y="411"/>
                    <a:pt x="2009" y="411"/>
                    <a:pt x="2009" y="411"/>
                  </a:cubicBezTo>
                  <a:cubicBezTo>
                    <a:pt x="2009" y="411"/>
                    <a:pt x="2010" y="411"/>
                    <a:pt x="2010" y="411"/>
                  </a:cubicBezTo>
                  <a:cubicBezTo>
                    <a:pt x="2010" y="411"/>
                    <a:pt x="2010" y="411"/>
                    <a:pt x="2010" y="411"/>
                  </a:cubicBezTo>
                  <a:cubicBezTo>
                    <a:pt x="2010" y="411"/>
                    <a:pt x="2010" y="410"/>
                    <a:pt x="2010" y="410"/>
                  </a:cubicBezTo>
                  <a:cubicBezTo>
                    <a:pt x="2010" y="410"/>
                    <a:pt x="2011" y="411"/>
                    <a:pt x="2011" y="411"/>
                  </a:cubicBezTo>
                  <a:cubicBezTo>
                    <a:pt x="2011" y="411"/>
                    <a:pt x="2011" y="411"/>
                    <a:pt x="2011" y="411"/>
                  </a:cubicBezTo>
                  <a:cubicBezTo>
                    <a:pt x="2011" y="411"/>
                    <a:pt x="2011" y="411"/>
                    <a:pt x="2011" y="411"/>
                  </a:cubicBezTo>
                  <a:cubicBezTo>
                    <a:pt x="2012" y="411"/>
                    <a:pt x="2012" y="411"/>
                    <a:pt x="2012" y="411"/>
                  </a:cubicBezTo>
                  <a:cubicBezTo>
                    <a:pt x="2012" y="411"/>
                    <a:pt x="2012" y="411"/>
                    <a:pt x="2012" y="411"/>
                  </a:cubicBezTo>
                  <a:cubicBezTo>
                    <a:pt x="2012" y="411"/>
                    <a:pt x="2013" y="411"/>
                    <a:pt x="2013" y="411"/>
                  </a:cubicBezTo>
                  <a:cubicBezTo>
                    <a:pt x="2013" y="411"/>
                    <a:pt x="2013" y="410"/>
                    <a:pt x="2013" y="410"/>
                  </a:cubicBezTo>
                  <a:cubicBezTo>
                    <a:pt x="2013" y="410"/>
                    <a:pt x="2013" y="411"/>
                    <a:pt x="2013" y="411"/>
                  </a:cubicBezTo>
                  <a:cubicBezTo>
                    <a:pt x="2013" y="411"/>
                    <a:pt x="2013" y="410"/>
                    <a:pt x="2014" y="410"/>
                  </a:cubicBezTo>
                  <a:cubicBezTo>
                    <a:pt x="2014" y="410"/>
                    <a:pt x="2014" y="410"/>
                    <a:pt x="2014" y="410"/>
                  </a:cubicBezTo>
                  <a:cubicBezTo>
                    <a:pt x="2014" y="410"/>
                    <a:pt x="2014" y="411"/>
                    <a:pt x="2014" y="411"/>
                  </a:cubicBezTo>
                  <a:cubicBezTo>
                    <a:pt x="2015" y="411"/>
                    <a:pt x="2015" y="410"/>
                    <a:pt x="2015" y="410"/>
                  </a:cubicBezTo>
                  <a:cubicBezTo>
                    <a:pt x="2015" y="410"/>
                    <a:pt x="2015" y="410"/>
                    <a:pt x="2015" y="410"/>
                  </a:cubicBezTo>
                  <a:cubicBezTo>
                    <a:pt x="2015" y="410"/>
                    <a:pt x="2015" y="410"/>
                    <a:pt x="2015" y="410"/>
                  </a:cubicBezTo>
                  <a:cubicBezTo>
                    <a:pt x="2016" y="410"/>
                    <a:pt x="2016" y="411"/>
                    <a:pt x="2016" y="411"/>
                  </a:cubicBezTo>
                  <a:cubicBezTo>
                    <a:pt x="2016" y="411"/>
                    <a:pt x="2016" y="410"/>
                    <a:pt x="2016" y="410"/>
                  </a:cubicBezTo>
                  <a:cubicBezTo>
                    <a:pt x="2016" y="410"/>
                    <a:pt x="2016" y="411"/>
                    <a:pt x="2017" y="411"/>
                  </a:cubicBezTo>
                  <a:cubicBezTo>
                    <a:pt x="2017" y="411"/>
                    <a:pt x="2017" y="411"/>
                    <a:pt x="2017" y="410"/>
                  </a:cubicBezTo>
                  <a:cubicBezTo>
                    <a:pt x="2017" y="410"/>
                    <a:pt x="2017" y="411"/>
                    <a:pt x="2017" y="411"/>
                  </a:cubicBezTo>
                  <a:cubicBezTo>
                    <a:pt x="2017" y="411"/>
                    <a:pt x="2018" y="410"/>
                    <a:pt x="2018" y="410"/>
                  </a:cubicBezTo>
                  <a:cubicBezTo>
                    <a:pt x="2018" y="410"/>
                    <a:pt x="2018" y="410"/>
                    <a:pt x="2018" y="410"/>
                  </a:cubicBezTo>
                  <a:cubicBezTo>
                    <a:pt x="2018" y="410"/>
                    <a:pt x="2018" y="410"/>
                    <a:pt x="2018" y="410"/>
                  </a:cubicBezTo>
                  <a:cubicBezTo>
                    <a:pt x="2018" y="410"/>
                    <a:pt x="2019" y="410"/>
                    <a:pt x="2019" y="410"/>
                  </a:cubicBezTo>
                  <a:cubicBezTo>
                    <a:pt x="2019" y="410"/>
                    <a:pt x="2019" y="410"/>
                    <a:pt x="2019" y="410"/>
                  </a:cubicBezTo>
                  <a:cubicBezTo>
                    <a:pt x="2019" y="410"/>
                    <a:pt x="2019" y="410"/>
                    <a:pt x="2020" y="410"/>
                  </a:cubicBezTo>
                  <a:cubicBezTo>
                    <a:pt x="2020" y="410"/>
                    <a:pt x="2020" y="410"/>
                    <a:pt x="2020" y="410"/>
                  </a:cubicBezTo>
                  <a:cubicBezTo>
                    <a:pt x="2020" y="410"/>
                    <a:pt x="2020" y="410"/>
                    <a:pt x="2020" y="410"/>
                  </a:cubicBezTo>
                  <a:cubicBezTo>
                    <a:pt x="2020" y="410"/>
                    <a:pt x="2020" y="410"/>
                    <a:pt x="2020" y="410"/>
                  </a:cubicBezTo>
                  <a:cubicBezTo>
                    <a:pt x="2021" y="410"/>
                    <a:pt x="2021" y="410"/>
                    <a:pt x="2021" y="410"/>
                  </a:cubicBezTo>
                  <a:cubicBezTo>
                    <a:pt x="2021" y="410"/>
                    <a:pt x="2021" y="410"/>
                    <a:pt x="2021" y="410"/>
                  </a:cubicBezTo>
                  <a:cubicBezTo>
                    <a:pt x="2021" y="410"/>
                    <a:pt x="2022" y="409"/>
                    <a:pt x="2022" y="409"/>
                  </a:cubicBezTo>
                  <a:cubicBezTo>
                    <a:pt x="2022" y="409"/>
                    <a:pt x="2022" y="410"/>
                    <a:pt x="2022" y="410"/>
                  </a:cubicBezTo>
                  <a:cubicBezTo>
                    <a:pt x="2022" y="410"/>
                    <a:pt x="2022" y="410"/>
                    <a:pt x="2022" y="410"/>
                  </a:cubicBezTo>
                  <a:cubicBezTo>
                    <a:pt x="2023" y="410"/>
                    <a:pt x="2023" y="410"/>
                    <a:pt x="2023" y="410"/>
                  </a:cubicBezTo>
                  <a:cubicBezTo>
                    <a:pt x="2023" y="410"/>
                    <a:pt x="2023" y="410"/>
                    <a:pt x="2023" y="410"/>
                  </a:cubicBezTo>
                  <a:cubicBezTo>
                    <a:pt x="2023" y="410"/>
                    <a:pt x="2023" y="410"/>
                    <a:pt x="2023" y="410"/>
                  </a:cubicBezTo>
                  <a:cubicBezTo>
                    <a:pt x="2024" y="410"/>
                    <a:pt x="2024" y="410"/>
                    <a:pt x="2024" y="410"/>
                  </a:cubicBezTo>
                  <a:cubicBezTo>
                    <a:pt x="2024" y="410"/>
                    <a:pt x="2024" y="410"/>
                    <a:pt x="2024" y="410"/>
                  </a:cubicBezTo>
                  <a:cubicBezTo>
                    <a:pt x="2024" y="410"/>
                    <a:pt x="2024" y="410"/>
                    <a:pt x="2025" y="410"/>
                  </a:cubicBezTo>
                  <a:cubicBezTo>
                    <a:pt x="2025" y="410"/>
                    <a:pt x="2025" y="410"/>
                    <a:pt x="2025" y="410"/>
                  </a:cubicBezTo>
                  <a:cubicBezTo>
                    <a:pt x="2025" y="410"/>
                    <a:pt x="2025" y="410"/>
                    <a:pt x="2025" y="410"/>
                  </a:cubicBezTo>
                  <a:cubicBezTo>
                    <a:pt x="2026" y="410"/>
                    <a:pt x="2026" y="410"/>
                    <a:pt x="2026" y="410"/>
                  </a:cubicBezTo>
                  <a:cubicBezTo>
                    <a:pt x="2026" y="410"/>
                    <a:pt x="2026" y="410"/>
                    <a:pt x="2026" y="410"/>
                  </a:cubicBezTo>
                  <a:cubicBezTo>
                    <a:pt x="2026" y="410"/>
                    <a:pt x="2026" y="410"/>
                    <a:pt x="2026" y="410"/>
                  </a:cubicBezTo>
                  <a:cubicBezTo>
                    <a:pt x="2026" y="410"/>
                    <a:pt x="2027" y="410"/>
                    <a:pt x="2027" y="410"/>
                  </a:cubicBezTo>
                  <a:cubicBezTo>
                    <a:pt x="2027" y="410"/>
                    <a:pt x="2027" y="410"/>
                    <a:pt x="2027" y="410"/>
                  </a:cubicBezTo>
                  <a:cubicBezTo>
                    <a:pt x="2027" y="410"/>
                    <a:pt x="2027" y="410"/>
                    <a:pt x="2028" y="410"/>
                  </a:cubicBezTo>
                  <a:cubicBezTo>
                    <a:pt x="2028" y="410"/>
                    <a:pt x="2028" y="410"/>
                    <a:pt x="2028" y="410"/>
                  </a:cubicBezTo>
                  <a:cubicBezTo>
                    <a:pt x="2028" y="410"/>
                    <a:pt x="2028" y="409"/>
                    <a:pt x="2028" y="409"/>
                  </a:cubicBezTo>
                  <a:cubicBezTo>
                    <a:pt x="2028" y="409"/>
                    <a:pt x="2028" y="410"/>
                    <a:pt x="2028" y="410"/>
                  </a:cubicBezTo>
                  <a:cubicBezTo>
                    <a:pt x="2029" y="410"/>
                    <a:pt x="2029" y="409"/>
                    <a:pt x="2029" y="409"/>
                  </a:cubicBezTo>
                  <a:cubicBezTo>
                    <a:pt x="2029" y="409"/>
                    <a:pt x="2029" y="410"/>
                    <a:pt x="2029" y="410"/>
                  </a:cubicBezTo>
                  <a:cubicBezTo>
                    <a:pt x="2029" y="410"/>
                    <a:pt x="2030" y="410"/>
                    <a:pt x="2030" y="409"/>
                  </a:cubicBezTo>
                  <a:cubicBezTo>
                    <a:pt x="2030" y="409"/>
                    <a:pt x="2030" y="410"/>
                    <a:pt x="2030" y="410"/>
                  </a:cubicBezTo>
                  <a:cubicBezTo>
                    <a:pt x="2030" y="410"/>
                    <a:pt x="2030" y="410"/>
                    <a:pt x="2030" y="410"/>
                  </a:cubicBezTo>
                  <a:cubicBezTo>
                    <a:pt x="2031" y="410"/>
                    <a:pt x="2031" y="409"/>
                    <a:pt x="2031" y="409"/>
                  </a:cubicBezTo>
                  <a:cubicBezTo>
                    <a:pt x="2031" y="409"/>
                    <a:pt x="2031" y="409"/>
                    <a:pt x="2031" y="409"/>
                  </a:cubicBezTo>
                  <a:cubicBezTo>
                    <a:pt x="2031" y="409"/>
                    <a:pt x="2031" y="410"/>
                    <a:pt x="2031" y="410"/>
                  </a:cubicBezTo>
                  <a:cubicBezTo>
                    <a:pt x="2032" y="410"/>
                    <a:pt x="2032" y="409"/>
                    <a:pt x="2032" y="409"/>
                  </a:cubicBezTo>
                  <a:cubicBezTo>
                    <a:pt x="2032" y="409"/>
                    <a:pt x="2032" y="409"/>
                    <a:pt x="2032" y="409"/>
                  </a:cubicBezTo>
                  <a:cubicBezTo>
                    <a:pt x="2032" y="409"/>
                    <a:pt x="2032" y="409"/>
                    <a:pt x="2033" y="409"/>
                  </a:cubicBezTo>
                  <a:cubicBezTo>
                    <a:pt x="2033" y="409"/>
                    <a:pt x="2033" y="410"/>
                    <a:pt x="2033" y="410"/>
                  </a:cubicBezTo>
                  <a:cubicBezTo>
                    <a:pt x="2033" y="410"/>
                    <a:pt x="2033" y="409"/>
                    <a:pt x="2033" y="409"/>
                  </a:cubicBezTo>
                  <a:cubicBezTo>
                    <a:pt x="2034" y="409"/>
                    <a:pt x="2034" y="410"/>
                    <a:pt x="2034" y="410"/>
                  </a:cubicBezTo>
                  <a:cubicBezTo>
                    <a:pt x="2034" y="410"/>
                    <a:pt x="2034" y="409"/>
                    <a:pt x="2034" y="409"/>
                  </a:cubicBezTo>
                  <a:cubicBezTo>
                    <a:pt x="2034" y="409"/>
                    <a:pt x="2034" y="409"/>
                    <a:pt x="2034" y="409"/>
                  </a:cubicBezTo>
                  <a:cubicBezTo>
                    <a:pt x="2034" y="409"/>
                    <a:pt x="2035" y="409"/>
                    <a:pt x="2035" y="409"/>
                  </a:cubicBezTo>
                  <a:cubicBezTo>
                    <a:pt x="2035" y="409"/>
                    <a:pt x="2035" y="409"/>
                    <a:pt x="2035" y="409"/>
                  </a:cubicBezTo>
                  <a:cubicBezTo>
                    <a:pt x="2035" y="409"/>
                    <a:pt x="2035" y="409"/>
                    <a:pt x="2036" y="409"/>
                  </a:cubicBezTo>
                  <a:cubicBezTo>
                    <a:pt x="2036" y="409"/>
                    <a:pt x="2036" y="409"/>
                    <a:pt x="2036" y="409"/>
                  </a:cubicBezTo>
                  <a:cubicBezTo>
                    <a:pt x="2036" y="409"/>
                    <a:pt x="2036" y="409"/>
                    <a:pt x="2036" y="409"/>
                  </a:cubicBezTo>
                  <a:cubicBezTo>
                    <a:pt x="2036" y="410"/>
                    <a:pt x="2036" y="409"/>
                    <a:pt x="2036" y="409"/>
                  </a:cubicBezTo>
                  <a:cubicBezTo>
                    <a:pt x="2037" y="409"/>
                    <a:pt x="2037" y="409"/>
                    <a:pt x="2037" y="409"/>
                  </a:cubicBezTo>
                  <a:cubicBezTo>
                    <a:pt x="2037" y="409"/>
                    <a:pt x="2037" y="409"/>
                    <a:pt x="2037" y="409"/>
                  </a:cubicBezTo>
                  <a:cubicBezTo>
                    <a:pt x="2037" y="409"/>
                    <a:pt x="2038" y="409"/>
                    <a:pt x="2038" y="409"/>
                  </a:cubicBezTo>
                  <a:cubicBezTo>
                    <a:pt x="2038" y="409"/>
                    <a:pt x="2038" y="409"/>
                    <a:pt x="2038" y="409"/>
                  </a:cubicBezTo>
                  <a:cubicBezTo>
                    <a:pt x="2038" y="409"/>
                    <a:pt x="2038" y="409"/>
                    <a:pt x="2038" y="409"/>
                  </a:cubicBezTo>
                  <a:cubicBezTo>
                    <a:pt x="2039" y="409"/>
                    <a:pt x="2039" y="409"/>
                    <a:pt x="2039" y="409"/>
                  </a:cubicBezTo>
                  <a:cubicBezTo>
                    <a:pt x="2039" y="409"/>
                    <a:pt x="2039" y="409"/>
                    <a:pt x="2039" y="409"/>
                  </a:cubicBezTo>
                  <a:cubicBezTo>
                    <a:pt x="2039" y="409"/>
                    <a:pt x="2039" y="409"/>
                    <a:pt x="2039" y="409"/>
                  </a:cubicBezTo>
                  <a:cubicBezTo>
                    <a:pt x="2040" y="409"/>
                    <a:pt x="2040" y="409"/>
                    <a:pt x="2040" y="409"/>
                  </a:cubicBezTo>
                  <a:cubicBezTo>
                    <a:pt x="2040" y="409"/>
                    <a:pt x="2040" y="409"/>
                    <a:pt x="2040" y="409"/>
                  </a:cubicBezTo>
                  <a:cubicBezTo>
                    <a:pt x="2040" y="409"/>
                    <a:pt x="2040" y="409"/>
                    <a:pt x="2041" y="409"/>
                  </a:cubicBezTo>
                  <a:cubicBezTo>
                    <a:pt x="2041" y="409"/>
                    <a:pt x="2041" y="409"/>
                    <a:pt x="2041" y="409"/>
                  </a:cubicBezTo>
                  <a:cubicBezTo>
                    <a:pt x="2041" y="409"/>
                    <a:pt x="2041" y="409"/>
                    <a:pt x="2041" y="409"/>
                  </a:cubicBezTo>
                  <a:cubicBezTo>
                    <a:pt x="2042" y="409"/>
                    <a:pt x="2042" y="409"/>
                    <a:pt x="2042" y="409"/>
                  </a:cubicBezTo>
                  <a:cubicBezTo>
                    <a:pt x="2042" y="409"/>
                    <a:pt x="2042" y="409"/>
                    <a:pt x="2042" y="409"/>
                  </a:cubicBezTo>
                  <a:cubicBezTo>
                    <a:pt x="2042" y="409"/>
                    <a:pt x="2042" y="409"/>
                    <a:pt x="2042" y="409"/>
                  </a:cubicBezTo>
                  <a:cubicBezTo>
                    <a:pt x="2042" y="409"/>
                    <a:pt x="2043" y="409"/>
                    <a:pt x="2043" y="409"/>
                  </a:cubicBezTo>
                  <a:cubicBezTo>
                    <a:pt x="2043" y="409"/>
                    <a:pt x="2043" y="408"/>
                    <a:pt x="2043" y="408"/>
                  </a:cubicBezTo>
                  <a:cubicBezTo>
                    <a:pt x="2043" y="408"/>
                    <a:pt x="2043" y="409"/>
                    <a:pt x="2044" y="409"/>
                  </a:cubicBezTo>
                  <a:cubicBezTo>
                    <a:pt x="2044" y="409"/>
                    <a:pt x="2044" y="409"/>
                    <a:pt x="2044" y="409"/>
                  </a:cubicBezTo>
                  <a:cubicBezTo>
                    <a:pt x="2044" y="409"/>
                    <a:pt x="2044" y="409"/>
                    <a:pt x="2044" y="409"/>
                  </a:cubicBezTo>
                  <a:cubicBezTo>
                    <a:pt x="2044" y="409"/>
                    <a:pt x="2044" y="409"/>
                    <a:pt x="2045" y="409"/>
                  </a:cubicBezTo>
                  <a:cubicBezTo>
                    <a:pt x="2045" y="409"/>
                    <a:pt x="2045" y="409"/>
                    <a:pt x="2045" y="409"/>
                  </a:cubicBezTo>
                  <a:cubicBezTo>
                    <a:pt x="2045" y="409"/>
                    <a:pt x="2045" y="409"/>
                    <a:pt x="2045" y="409"/>
                  </a:cubicBezTo>
                  <a:cubicBezTo>
                    <a:pt x="2045" y="409"/>
                    <a:pt x="2046" y="409"/>
                    <a:pt x="2046" y="409"/>
                  </a:cubicBezTo>
                  <a:cubicBezTo>
                    <a:pt x="2046" y="409"/>
                    <a:pt x="2046" y="409"/>
                    <a:pt x="2046" y="409"/>
                  </a:cubicBezTo>
                  <a:cubicBezTo>
                    <a:pt x="2046" y="409"/>
                    <a:pt x="2046" y="409"/>
                    <a:pt x="2047" y="409"/>
                  </a:cubicBezTo>
                  <a:cubicBezTo>
                    <a:pt x="2047" y="409"/>
                    <a:pt x="2047" y="409"/>
                    <a:pt x="2047" y="409"/>
                  </a:cubicBezTo>
                  <a:cubicBezTo>
                    <a:pt x="2047" y="409"/>
                    <a:pt x="2047" y="410"/>
                    <a:pt x="2047" y="409"/>
                  </a:cubicBezTo>
                  <a:cubicBezTo>
                    <a:pt x="2047" y="409"/>
                    <a:pt x="2047" y="409"/>
                    <a:pt x="2047" y="409"/>
                  </a:cubicBezTo>
                  <a:cubicBezTo>
                    <a:pt x="2048" y="409"/>
                    <a:pt x="2048" y="409"/>
                    <a:pt x="2048" y="409"/>
                  </a:cubicBezTo>
                  <a:cubicBezTo>
                    <a:pt x="2048" y="409"/>
                    <a:pt x="2048" y="409"/>
                    <a:pt x="2048" y="409"/>
                  </a:cubicBezTo>
                  <a:cubicBezTo>
                    <a:pt x="2048" y="409"/>
                    <a:pt x="2049" y="409"/>
                    <a:pt x="2049" y="409"/>
                  </a:cubicBezTo>
                  <a:cubicBezTo>
                    <a:pt x="2049" y="409"/>
                    <a:pt x="2049" y="409"/>
                    <a:pt x="2049" y="409"/>
                  </a:cubicBezTo>
                  <a:cubicBezTo>
                    <a:pt x="2049" y="409"/>
                    <a:pt x="2049" y="409"/>
                    <a:pt x="2049" y="409"/>
                  </a:cubicBezTo>
                  <a:cubicBezTo>
                    <a:pt x="2049" y="409"/>
                    <a:pt x="2049" y="409"/>
                    <a:pt x="2050" y="409"/>
                  </a:cubicBezTo>
                  <a:cubicBezTo>
                    <a:pt x="2050" y="409"/>
                    <a:pt x="2050" y="410"/>
                    <a:pt x="2050" y="410"/>
                  </a:cubicBezTo>
                  <a:cubicBezTo>
                    <a:pt x="2050" y="410"/>
                    <a:pt x="2050" y="409"/>
                    <a:pt x="2050" y="409"/>
                  </a:cubicBezTo>
                  <a:cubicBezTo>
                    <a:pt x="2051" y="409"/>
                    <a:pt x="2051" y="409"/>
                    <a:pt x="2051" y="409"/>
                  </a:cubicBezTo>
                  <a:cubicBezTo>
                    <a:pt x="2051" y="409"/>
                    <a:pt x="2051" y="409"/>
                    <a:pt x="2051" y="409"/>
                  </a:cubicBezTo>
                  <a:cubicBezTo>
                    <a:pt x="2051" y="410"/>
                    <a:pt x="2051" y="409"/>
                    <a:pt x="2052" y="409"/>
                  </a:cubicBezTo>
                  <a:cubicBezTo>
                    <a:pt x="2052" y="409"/>
                    <a:pt x="2052" y="409"/>
                    <a:pt x="2052" y="409"/>
                  </a:cubicBezTo>
                  <a:cubicBezTo>
                    <a:pt x="2052" y="409"/>
                    <a:pt x="2052" y="409"/>
                    <a:pt x="2052" y="409"/>
                  </a:cubicBezTo>
                  <a:cubicBezTo>
                    <a:pt x="2052" y="409"/>
                    <a:pt x="2052" y="409"/>
                    <a:pt x="2053" y="409"/>
                  </a:cubicBezTo>
                  <a:cubicBezTo>
                    <a:pt x="2053" y="410"/>
                    <a:pt x="2053" y="409"/>
                    <a:pt x="2053" y="409"/>
                  </a:cubicBezTo>
                  <a:cubicBezTo>
                    <a:pt x="2053" y="409"/>
                    <a:pt x="2053" y="409"/>
                    <a:pt x="2053" y="409"/>
                  </a:cubicBezTo>
                  <a:cubicBezTo>
                    <a:pt x="2053" y="409"/>
                    <a:pt x="2054" y="409"/>
                    <a:pt x="2054" y="409"/>
                  </a:cubicBezTo>
                  <a:cubicBezTo>
                    <a:pt x="2054" y="409"/>
                    <a:pt x="2054" y="409"/>
                    <a:pt x="2054" y="409"/>
                  </a:cubicBezTo>
                  <a:cubicBezTo>
                    <a:pt x="2054" y="409"/>
                    <a:pt x="2054" y="409"/>
                    <a:pt x="2055" y="409"/>
                  </a:cubicBezTo>
                  <a:cubicBezTo>
                    <a:pt x="2055" y="409"/>
                    <a:pt x="2055" y="409"/>
                    <a:pt x="2055" y="409"/>
                  </a:cubicBezTo>
                  <a:cubicBezTo>
                    <a:pt x="2055" y="409"/>
                    <a:pt x="2055" y="409"/>
                    <a:pt x="2055" y="409"/>
                  </a:cubicBezTo>
                  <a:cubicBezTo>
                    <a:pt x="2055" y="409"/>
                    <a:pt x="2055" y="409"/>
                    <a:pt x="2055" y="409"/>
                  </a:cubicBezTo>
                  <a:cubicBezTo>
                    <a:pt x="2056" y="409"/>
                    <a:pt x="2056" y="409"/>
                    <a:pt x="2056" y="409"/>
                  </a:cubicBezTo>
                  <a:cubicBezTo>
                    <a:pt x="2056" y="409"/>
                    <a:pt x="2056" y="409"/>
                    <a:pt x="2056" y="409"/>
                  </a:cubicBezTo>
                  <a:cubicBezTo>
                    <a:pt x="2056" y="409"/>
                    <a:pt x="2057" y="409"/>
                    <a:pt x="2057" y="409"/>
                  </a:cubicBezTo>
                  <a:cubicBezTo>
                    <a:pt x="2057" y="409"/>
                    <a:pt x="2057" y="409"/>
                    <a:pt x="2057" y="409"/>
                  </a:cubicBezTo>
                  <a:cubicBezTo>
                    <a:pt x="2057" y="409"/>
                    <a:pt x="2057" y="409"/>
                    <a:pt x="2057" y="409"/>
                  </a:cubicBezTo>
                  <a:cubicBezTo>
                    <a:pt x="2057" y="410"/>
                    <a:pt x="2057" y="410"/>
                    <a:pt x="2058" y="409"/>
                  </a:cubicBezTo>
                  <a:cubicBezTo>
                    <a:pt x="2058" y="409"/>
                    <a:pt x="2058" y="409"/>
                    <a:pt x="2058" y="409"/>
                  </a:cubicBezTo>
                  <a:cubicBezTo>
                    <a:pt x="2058" y="409"/>
                    <a:pt x="2058" y="409"/>
                    <a:pt x="2058" y="409"/>
                  </a:cubicBezTo>
                  <a:cubicBezTo>
                    <a:pt x="2059" y="409"/>
                    <a:pt x="2059" y="409"/>
                    <a:pt x="2059" y="409"/>
                  </a:cubicBezTo>
                  <a:cubicBezTo>
                    <a:pt x="2059" y="409"/>
                    <a:pt x="2059" y="409"/>
                    <a:pt x="2059" y="409"/>
                  </a:cubicBezTo>
                  <a:cubicBezTo>
                    <a:pt x="2059" y="409"/>
                    <a:pt x="2059" y="409"/>
                    <a:pt x="2060" y="409"/>
                  </a:cubicBezTo>
                  <a:cubicBezTo>
                    <a:pt x="2060" y="409"/>
                    <a:pt x="2060" y="409"/>
                    <a:pt x="2060" y="409"/>
                  </a:cubicBezTo>
                  <a:cubicBezTo>
                    <a:pt x="2060" y="409"/>
                    <a:pt x="2060" y="409"/>
                    <a:pt x="2060" y="409"/>
                  </a:cubicBezTo>
                  <a:cubicBezTo>
                    <a:pt x="2060" y="409"/>
                    <a:pt x="2060" y="409"/>
                    <a:pt x="2061" y="409"/>
                  </a:cubicBezTo>
                  <a:cubicBezTo>
                    <a:pt x="2061" y="409"/>
                    <a:pt x="2061" y="409"/>
                    <a:pt x="2061" y="409"/>
                  </a:cubicBezTo>
                  <a:cubicBezTo>
                    <a:pt x="2061" y="409"/>
                    <a:pt x="2061" y="409"/>
                    <a:pt x="2061" y="409"/>
                  </a:cubicBezTo>
                  <a:cubicBezTo>
                    <a:pt x="2061" y="409"/>
                    <a:pt x="2062" y="409"/>
                    <a:pt x="2062" y="409"/>
                  </a:cubicBezTo>
                  <a:cubicBezTo>
                    <a:pt x="2062" y="409"/>
                    <a:pt x="2062" y="409"/>
                    <a:pt x="2062" y="409"/>
                  </a:cubicBezTo>
                  <a:cubicBezTo>
                    <a:pt x="2062" y="409"/>
                    <a:pt x="2062" y="409"/>
                    <a:pt x="2063" y="409"/>
                  </a:cubicBezTo>
                  <a:cubicBezTo>
                    <a:pt x="2063" y="409"/>
                    <a:pt x="2063" y="409"/>
                    <a:pt x="2063" y="409"/>
                  </a:cubicBezTo>
                  <a:cubicBezTo>
                    <a:pt x="2063" y="409"/>
                    <a:pt x="2063" y="408"/>
                    <a:pt x="2063" y="408"/>
                  </a:cubicBezTo>
                  <a:cubicBezTo>
                    <a:pt x="2063" y="409"/>
                    <a:pt x="2063" y="409"/>
                    <a:pt x="2063" y="409"/>
                  </a:cubicBezTo>
                  <a:cubicBezTo>
                    <a:pt x="2064" y="409"/>
                    <a:pt x="2064" y="409"/>
                    <a:pt x="2064" y="409"/>
                  </a:cubicBezTo>
                  <a:cubicBezTo>
                    <a:pt x="2064" y="409"/>
                    <a:pt x="2064" y="409"/>
                    <a:pt x="2064" y="409"/>
                  </a:cubicBezTo>
                  <a:cubicBezTo>
                    <a:pt x="2064" y="409"/>
                    <a:pt x="2065" y="409"/>
                    <a:pt x="2065" y="409"/>
                  </a:cubicBezTo>
                  <a:cubicBezTo>
                    <a:pt x="2065" y="409"/>
                    <a:pt x="2065" y="409"/>
                    <a:pt x="2065" y="409"/>
                  </a:cubicBezTo>
                  <a:cubicBezTo>
                    <a:pt x="2065" y="409"/>
                    <a:pt x="2065" y="409"/>
                    <a:pt x="2065" y="409"/>
                  </a:cubicBezTo>
                  <a:cubicBezTo>
                    <a:pt x="2065" y="409"/>
                    <a:pt x="2065" y="408"/>
                    <a:pt x="2066" y="408"/>
                  </a:cubicBezTo>
                  <a:cubicBezTo>
                    <a:pt x="2066" y="408"/>
                    <a:pt x="2066" y="409"/>
                    <a:pt x="2066" y="409"/>
                  </a:cubicBezTo>
                  <a:cubicBezTo>
                    <a:pt x="2066" y="409"/>
                    <a:pt x="2066" y="408"/>
                    <a:pt x="2066" y="408"/>
                  </a:cubicBezTo>
                  <a:cubicBezTo>
                    <a:pt x="2067" y="408"/>
                    <a:pt x="2067" y="408"/>
                    <a:pt x="2067" y="408"/>
                  </a:cubicBezTo>
                  <a:cubicBezTo>
                    <a:pt x="2067" y="408"/>
                    <a:pt x="2067" y="408"/>
                    <a:pt x="2067" y="408"/>
                  </a:cubicBezTo>
                  <a:cubicBezTo>
                    <a:pt x="2067" y="408"/>
                    <a:pt x="2067" y="409"/>
                    <a:pt x="2068" y="408"/>
                  </a:cubicBezTo>
                  <a:cubicBezTo>
                    <a:pt x="2068" y="408"/>
                    <a:pt x="2068" y="408"/>
                    <a:pt x="2068" y="408"/>
                  </a:cubicBezTo>
                  <a:cubicBezTo>
                    <a:pt x="2068" y="408"/>
                    <a:pt x="2068" y="408"/>
                    <a:pt x="2068" y="408"/>
                  </a:cubicBezTo>
                  <a:cubicBezTo>
                    <a:pt x="2068" y="409"/>
                    <a:pt x="2068" y="409"/>
                    <a:pt x="2069" y="409"/>
                  </a:cubicBezTo>
                  <a:cubicBezTo>
                    <a:pt x="2069" y="409"/>
                    <a:pt x="2069" y="409"/>
                    <a:pt x="2069" y="409"/>
                  </a:cubicBezTo>
                  <a:cubicBezTo>
                    <a:pt x="2069" y="409"/>
                    <a:pt x="2069" y="408"/>
                    <a:pt x="2069" y="408"/>
                  </a:cubicBezTo>
                  <a:cubicBezTo>
                    <a:pt x="2069" y="408"/>
                    <a:pt x="2070" y="408"/>
                    <a:pt x="2070" y="408"/>
                  </a:cubicBezTo>
                  <a:cubicBezTo>
                    <a:pt x="2070" y="408"/>
                    <a:pt x="2070" y="409"/>
                    <a:pt x="2070" y="409"/>
                  </a:cubicBezTo>
                  <a:cubicBezTo>
                    <a:pt x="2070" y="409"/>
                    <a:pt x="2070" y="408"/>
                    <a:pt x="2071" y="408"/>
                  </a:cubicBezTo>
                  <a:cubicBezTo>
                    <a:pt x="2071" y="408"/>
                    <a:pt x="2071" y="408"/>
                    <a:pt x="2071" y="408"/>
                  </a:cubicBezTo>
                  <a:cubicBezTo>
                    <a:pt x="2071" y="409"/>
                    <a:pt x="2071" y="409"/>
                    <a:pt x="2071" y="408"/>
                  </a:cubicBezTo>
                  <a:cubicBezTo>
                    <a:pt x="2071" y="408"/>
                    <a:pt x="2071" y="408"/>
                    <a:pt x="2072" y="408"/>
                  </a:cubicBezTo>
                  <a:cubicBezTo>
                    <a:pt x="2072" y="408"/>
                    <a:pt x="2072" y="408"/>
                    <a:pt x="2072" y="408"/>
                  </a:cubicBezTo>
                  <a:cubicBezTo>
                    <a:pt x="2072" y="408"/>
                    <a:pt x="2072" y="408"/>
                    <a:pt x="2072" y="408"/>
                  </a:cubicBezTo>
                  <a:cubicBezTo>
                    <a:pt x="2072" y="408"/>
                    <a:pt x="2073" y="409"/>
                    <a:pt x="2073" y="409"/>
                  </a:cubicBezTo>
                  <a:cubicBezTo>
                    <a:pt x="2073" y="409"/>
                    <a:pt x="2073" y="409"/>
                    <a:pt x="2073" y="409"/>
                  </a:cubicBezTo>
                  <a:cubicBezTo>
                    <a:pt x="2073" y="408"/>
                    <a:pt x="2073" y="408"/>
                    <a:pt x="2073" y="408"/>
                  </a:cubicBezTo>
                  <a:cubicBezTo>
                    <a:pt x="2073" y="408"/>
                    <a:pt x="2074" y="408"/>
                    <a:pt x="2074" y="408"/>
                  </a:cubicBezTo>
                  <a:cubicBezTo>
                    <a:pt x="2074" y="408"/>
                    <a:pt x="2074" y="408"/>
                    <a:pt x="2074" y="408"/>
                  </a:cubicBezTo>
                  <a:cubicBezTo>
                    <a:pt x="2074" y="408"/>
                    <a:pt x="2074" y="408"/>
                    <a:pt x="2074" y="408"/>
                  </a:cubicBezTo>
                  <a:cubicBezTo>
                    <a:pt x="2075" y="408"/>
                    <a:pt x="2075" y="408"/>
                    <a:pt x="2075" y="408"/>
                  </a:cubicBezTo>
                  <a:cubicBezTo>
                    <a:pt x="2075" y="408"/>
                    <a:pt x="2075" y="407"/>
                    <a:pt x="2075" y="408"/>
                  </a:cubicBezTo>
                  <a:cubicBezTo>
                    <a:pt x="2075" y="408"/>
                    <a:pt x="2076" y="408"/>
                    <a:pt x="2076" y="408"/>
                  </a:cubicBezTo>
                  <a:cubicBezTo>
                    <a:pt x="2076" y="408"/>
                    <a:pt x="2076" y="408"/>
                    <a:pt x="2076" y="408"/>
                  </a:cubicBezTo>
                  <a:cubicBezTo>
                    <a:pt x="2076" y="408"/>
                    <a:pt x="2076" y="408"/>
                    <a:pt x="2076" y="408"/>
                  </a:cubicBezTo>
                  <a:cubicBezTo>
                    <a:pt x="2076" y="408"/>
                    <a:pt x="2076" y="408"/>
                    <a:pt x="2077" y="408"/>
                  </a:cubicBezTo>
                  <a:cubicBezTo>
                    <a:pt x="2077" y="408"/>
                    <a:pt x="2077" y="408"/>
                    <a:pt x="2077" y="408"/>
                  </a:cubicBezTo>
                  <a:cubicBezTo>
                    <a:pt x="2077" y="408"/>
                    <a:pt x="2077" y="408"/>
                    <a:pt x="2077" y="408"/>
                  </a:cubicBezTo>
                  <a:cubicBezTo>
                    <a:pt x="2078" y="408"/>
                    <a:pt x="2078" y="408"/>
                    <a:pt x="2078" y="408"/>
                  </a:cubicBezTo>
                  <a:cubicBezTo>
                    <a:pt x="2078" y="409"/>
                    <a:pt x="2078" y="409"/>
                    <a:pt x="2078" y="409"/>
                  </a:cubicBezTo>
                  <a:cubicBezTo>
                    <a:pt x="2078" y="409"/>
                    <a:pt x="2078" y="408"/>
                    <a:pt x="2078" y="408"/>
                  </a:cubicBezTo>
                  <a:cubicBezTo>
                    <a:pt x="2078" y="408"/>
                    <a:pt x="2079" y="408"/>
                    <a:pt x="2079" y="408"/>
                  </a:cubicBezTo>
                  <a:cubicBezTo>
                    <a:pt x="2079" y="408"/>
                    <a:pt x="2079" y="408"/>
                    <a:pt x="2079" y="408"/>
                  </a:cubicBezTo>
                  <a:cubicBezTo>
                    <a:pt x="2079" y="408"/>
                    <a:pt x="2079" y="408"/>
                    <a:pt x="2080" y="408"/>
                  </a:cubicBezTo>
                  <a:cubicBezTo>
                    <a:pt x="2080" y="408"/>
                    <a:pt x="2080" y="409"/>
                    <a:pt x="2080" y="409"/>
                  </a:cubicBezTo>
                  <a:cubicBezTo>
                    <a:pt x="2080" y="409"/>
                    <a:pt x="2080" y="408"/>
                    <a:pt x="2080" y="408"/>
                  </a:cubicBezTo>
                  <a:cubicBezTo>
                    <a:pt x="2080" y="408"/>
                    <a:pt x="2081" y="408"/>
                    <a:pt x="2081" y="408"/>
                  </a:cubicBezTo>
                  <a:cubicBezTo>
                    <a:pt x="2081" y="408"/>
                    <a:pt x="2081" y="409"/>
                    <a:pt x="2081" y="408"/>
                  </a:cubicBezTo>
                  <a:cubicBezTo>
                    <a:pt x="2081" y="408"/>
                    <a:pt x="2081" y="408"/>
                    <a:pt x="2081" y="408"/>
                  </a:cubicBezTo>
                  <a:cubicBezTo>
                    <a:pt x="2081" y="408"/>
                    <a:pt x="2082" y="408"/>
                    <a:pt x="2082" y="408"/>
                  </a:cubicBezTo>
                  <a:cubicBezTo>
                    <a:pt x="2082" y="408"/>
                    <a:pt x="2082" y="409"/>
                    <a:pt x="2082" y="409"/>
                  </a:cubicBezTo>
                  <a:cubicBezTo>
                    <a:pt x="2082" y="409"/>
                    <a:pt x="2082" y="408"/>
                    <a:pt x="2082" y="408"/>
                  </a:cubicBezTo>
                  <a:cubicBezTo>
                    <a:pt x="2083" y="408"/>
                    <a:pt x="2083" y="408"/>
                    <a:pt x="2083" y="408"/>
                  </a:cubicBezTo>
                  <a:cubicBezTo>
                    <a:pt x="2083" y="408"/>
                    <a:pt x="2083" y="408"/>
                    <a:pt x="2083" y="408"/>
                  </a:cubicBezTo>
                  <a:cubicBezTo>
                    <a:pt x="2083" y="408"/>
                    <a:pt x="2084" y="408"/>
                    <a:pt x="2084" y="408"/>
                  </a:cubicBezTo>
                  <a:cubicBezTo>
                    <a:pt x="2084" y="408"/>
                    <a:pt x="2084" y="408"/>
                    <a:pt x="2084" y="408"/>
                  </a:cubicBezTo>
                  <a:cubicBezTo>
                    <a:pt x="2084" y="408"/>
                    <a:pt x="2084" y="408"/>
                    <a:pt x="2084" y="408"/>
                  </a:cubicBezTo>
                  <a:cubicBezTo>
                    <a:pt x="2084" y="408"/>
                    <a:pt x="2084" y="409"/>
                    <a:pt x="2085" y="409"/>
                  </a:cubicBezTo>
                  <a:cubicBezTo>
                    <a:pt x="2085" y="409"/>
                    <a:pt x="2085" y="408"/>
                    <a:pt x="2085" y="408"/>
                  </a:cubicBezTo>
                  <a:cubicBezTo>
                    <a:pt x="2085" y="408"/>
                    <a:pt x="2085" y="409"/>
                    <a:pt x="2085" y="408"/>
                  </a:cubicBezTo>
                  <a:cubicBezTo>
                    <a:pt x="2086" y="408"/>
                    <a:pt x="2086" y="408"/>
                    <a:pt x="2086" y="408"/>
                  </a:cubicBezTo>
                  <a:cubicBezTo>
                    <a:pt x="2086" y="408"/>
                    <a:pt x="2086" y="408"/>
                    <a:pt x="2086" y="408"/>
                  </a:cubicBezTo>
                  <a:cubicBezTo>
                    <a:pt x="2086" y="408"/>
                    <a:pt x="2086" y="408"/>
                    <a:pt x="2086" y="408"/>
                  </a:cubicBezTo>
                  <a:cubicBezTo>
                    <a:pt x="2086" y="408"/>
                    <a:pt x="2087" y="408"/>
                    <a:pt x="2087" y="408"/>
                  </a:cubicBezTo>
                  <a:cubicBezTo>
                    <a:pt x="2087" y="409"/>
                    <a:pt x="2087" y="408"/>
                    <a:pt x="2087" y="408"/>
                  </a:cubicBezTo>
                  <a:cubicBezTo>
                    <a:pt x="2087" y="408"/>
                    <a:pt x="2087" y="408"/>
                    <a:pt x="2088" y="408"/>
                  </a:cubicBezTo>
                  <a:cubicBezTo>
                    <a:pt x="2088" y="409"/>
                    <a:pt x="2088" y="409"/>
                    <a:pt x="2088" y="409"/>
                  </a:cubicBezTo>
                  <a:cubicBezTo>
                    <a:pt x="2088" y="409"/>
                    <a:pt x="2088" y="409"/>
                    <a:pt x="2088" y="409"/>
                  </a:cubicBezTo>
                  <a:cubicBezTo>
                    <a:pt x="2088" y="409"/>
                    <a:pt x="2089" y="409"/>
                    <a:pt x="2089" y="409"/>
                  </a:cubicBezTo>
                  <a:cubicBezTo>
                    <a:pt x="2089" y="409"/>
                    <a:pt x="2089" y="409"/>
                    <a:pt x="2089" y="409"/>
                  </a:cubicBezTo>
                  <a:cubicBezTo>
                    <a:pt x="2089" y="409"/>
                    <a:pt x="2089" y="409"/>
                    <a:pt x="2089" y="409"/>
                  </a:cubicBezTo>
                  <a:cubicBezTo>
                    <a:pt x="2089" y="409"/>
                    <a:pt x="2090" y="409"/>
                    <a:pt x="2090" y="409"/>
                  </a:cubicBezTo>
                  <a:cubicBezTo>
                    <a:pt x="2090" y="409"/>
                    <a:pt x="2090" y="409"/>
                    <a:pt x="2090" y="409"/>
                  </a:cubicBezTo>
                  <a:cubicBezTo>
                    <a:pt x="2090" y="409"/>
                    <a:pt x="2090" y="409"/>
                    <a:pt x="2090" y="409"/>
                  </a:cubicBezTo>
                  <a:cubicBezTo>
                    <a:pt x="2091" y="409"/>
                    <a:pt x="2091" y="409"/>
                    <a:pt x="2091" y="409"/>
                  </a:cubicBezTo>
                  <a:cubicBezTo>
                    <a:pt x="2091" y="409"/>
                    <a:pt x="2091" y="409"/>
                    <a:pt x="2091" y="409"/>
                  </a:cubicBezTo>
                  <a:cubicBezTo>
                    <a:pt x="2091" y="409"/>
                    <a:pt x="2092" y="409"/>
                    <a:pt x="2092" y="409"/>
                  </a:cubicBezTo>
                  <a:cubicBezTo>
                    <a:pt x="2092" y="409"/>
                    <a:pt x="2092" y="409"/>
                    <a:pt x="2092" y="409"/>
                  </a:cubicBezTo>
                  <a:cubicBezTo>
                    <a:pt x="2092" y="409"/>
                    <a:pt x="2092" y="409"/>
                    <a:pt x="2092" y="409"/>
                  </a:cubicBezTo>
                  <a:cubicBezTo>
                    <a:pt x="2092" y="409"/>
                    <a:pt x="2092" y="409"/>
                    <a:pt x="2093" y="409"/>
                  </a:cubicBezTo>
                  <a:cubicBezTo>
                    <a:pt x="2093" y="409"/>
                    <a:pt x="2093" y="409"/>
                    <a:pt x="2093" y="409"/>
                  </a:cubicBezTo>
                  <a:cubicBezTo>
                    <a:pt x="2093" y="409"/>
                    <a:pt x="2093" y="409"/>
                    <a:pt x="2093" y="409"/>
                  </a:cubicBezTo>
                  <a:cubicBezTo>
                    <a:pt x="2094" y="409"/>
                    <a:pt x="2094" y="409"/>
                    <a:pt x="2094" y="409"/>
                  </a:cubicBezTo>
                  <a:cubicBezTo>
                    <a:pt x="2094" y="409"/>
                    <a:pt x="2094" y="409"/>
                    <a:pt x="2094" y="409"/>
                  </a:cubicBezTo>
                  <a:cubicBezTo>
                    <a:pt x="2094" y="409"/>
                    <a:pt x="2094" y="409"/>
                    <a:pt x="2094" y="409"/>
                  </a:cubicBezTo>
                  <a:cubicBezTo>
                    <a:pt x="2095" y="409"/>
                    <a:pt x="2095" y="409"/>
                    <a:pt x="2095" y="409"/>
                  </a:cubicBezTo>
                  <a:cubicBezTo>
                    <a:pt x="2095" y="409"/>
                    <a:pt x="2095" y="409"/>
                    <a:pt x="2095" y="409"/>
                  </a:cubicBezTo>
                  <a:cubicBezTo>
                    <a:pt x="2095" y="409"/>
                    <a:pt x="2095" y="409"/>
                    <a:pt x="2096" y="409"/>
                  </a:cubicBezTo>
                  <a:cubicBezTo>
                    <a:pt x="2096" y="409"/>
                    <a:pt x="2096" y="409"/>
                    <a:pt x="2096" y="409"/>
                  </a:cubicBezTo>
                  <a:cubicBezTo>
                    <a:pt x="2096" y="409"/>
                    <a:pt x="2096" y="409"/>
                    <a:pt x="2096" y="409"/>
                  </a:cubicBezTo>
                  <a:cubicBezTo>
                    <a:pt x="2096" y="409"/>
                    <a:pt x="2097" y="409"/>
                    <a:pt x="2097" y="409"/>
                  </a:cubicBezTo>
                  <a:cubicBezTo>
                    <a:pt x="2097" y="409"/>
                    <a:pt x="2097" y="409"/>
                    <a:pt x="2097" y="409"/>
                  </a:cubicBezTo>
                  <a:cubicBezTo>
                    <a:pt x="2097" y="409"/>
                    <a:pt x="2097" y="409"/>
                    <a:pt x="2097" y="409"/>
                  </a:cubicBezTo>
                  <a:cubicBezTo>
                    <a:pt x="2097" y="409"/>
                    <a:pt x="2098" y="409"/>
                    <a:pt x="2098" y="409"/>
                  </a:cubicBezTo>
                  <a:cubicBezTo>
                    <a:pt x="2098" y="409"/>
                    <a:pt x="2098" y="409"/>
                    <a:pt x="2098" y="409"/>
                  </a:cubicBezTo>
                  <a:cubicBezTo>
                    <a:pt x="2098" y="409"/>
                    <a:pt x="2098" y="409"/>
                    <a:pt x="2099" y="409"/>
                  </a:cubicBezTo>
                  <a:cubicBezTo>
                    <a:pt x="2099" y="409"/>
                    <a:pt x="2099" y="409"/>
                    <a:pt x="2099" y="409"/>
                  </a:cubicBezTo>
                  <a:cubicBezTo>
                    <a:pt x="2099" y="409"/>
                    <a:pt x="2099" y="409"/>
                    <a:pt x="2099" y="409"/>
                  </a:cubicBezTo>
                  <a:cubicBezTo>
                    <a:pt x="2099" y="409"/>
                    <a:pt x="2100" y="409"/>
                    <a:pt x="2100" y="409"/>
                  </a:cubicBezTo>
                  <a:cubicBezTo>
                    <a:pt x="2100" y="409"/>
                    <a:pt x="2100" y="409"/>
                    <a:pt x="2100" y="409"/>
                  </a:cubicBezTo>
                  <a:cubicBezTo>
                    <a:pt x="2100" y="409"/>
                    <a:pt x="2100" y="409"/>
                    <a:pt x="2100" y="409"/>
                  </a:cubicBezTo>
                  <a:cubicBezTo>
                    <a:pt x="2100" y="409"/>
                    <a:pt x="2101" y="409"/>
                    <a:pt x="2101" y="409"/>
                  </a:cubicBezTo>
                  <a:cubicBezTo>
                    <a:pt x="2101" y="409"/>
                    <a:pt x="2101" y="409"/>
                    <a:pt x="2101" y="409"/>
                  </a:cubicBezTo>
                  <a:cubicBezTo>
                    <a:pt x="2101" y="409"/>
                    <a:pt x="2101" y="409"/>
                    <a:pt x="2101" y="409"/>
                  </a:cubicBezTo>
                  <a:cubicBezTo>
                    <a:pt x="2102" y="409"/>
                    <a:pt x="2102" y="408"/>
                    <a:pt x="2102" y="408"/>
                  </a:cubicBezTo>
                  <a:cubicBezTo>
                    <a:pt x="2102" y="408"/>
                    <a:pt x="2102" y="409"/>
                    <a:pt x="2102" y="409"/>
                  </a:cubicBezTo>
                  <a:cubicBezTo>
                    <a:pt x="2102" y="409"/>
                    <a:pt x="2102" y="409"/>
                    <a:pt x="2102" y="409"/>
                  </a:cubicBezTo>
                  <a:cubicBezTo>
                    <a:pt x="2103" y="409"/>
                    <a:pt x="2103" y="409"/>
                    <a:pt x="2103" y="409"/>
                  </a:cubicBezTo>
                  <a:cubicBezTo>
                    <a:pt x="2103" y="409"/>
                    <a:pt x="2103" y="409"/>
                    <a:pt x="2103" y="409"/>
                  </a:cubicBezTo>
                  <a:cubicBezTo>
                    <a:pt x="2103" y="409"/>
                    <a:pt x="2103" y="409"/>
                    <a:pt x="2104" y="409"/>
                  </a:cubicBezTo>
                  <a:cubicBezTo>
                    <a:pt x="2104" y="409"/>
                    <a:pt x="2104" y="409"/>
                    <a:pt x="2104" y="409"/>
                  </a:cubicBezTo>
                  <a:cubicBezTo>
                    <a:pt x="2104" y="409"/>
                    <a:pt x="2104" y="409"/>
                    <a:pt x="2104" y="409"/>
                  </a:cubicBezTo>
                  <a:cubicBezTo>
                    <a:pt x="2105" y="409"/>
                    <a:pt x="2105" y="409"/>
                    <a:pt x="2105" y="409"/>
                  </a:cubicBezTo>
                  <a:cubicBezTo>
                    <a:pt x="2105" y="409"/>
                    <a:pt x="2105" y="409"/>
                    <a:pt x="2105" y="409"/>
                  </a:cubicBezTo>
                  <a:cubicBezTo>
                    <a:pt x="2105" y="409"/>
                    <a:pt x="2105" y="409"/>
                    <a:pt x="2105" y="409"/>
                  </a:cubicBezTo>
                  <a:cubicBezTo>
                    <a:pt x="2105" y="409"/>
                    <a:pt x="2106" y="409"/>
                    <a:pt x="2106" y="409"/>
                  </a:cubicBezTo>
                  <a:cubicBezTo>
                    <a:pt x="2106" y="409"/>
                    <a:pt x="2106" y="409"/>
                    <a:pt x="2106" y="408"/>
                  </a:cubicBezTo>
                  <a:cubicBezTo>
                    <a:pt x="2106" y="408"/>
                    <a:pt x="2106" y="409"/>
                    <a:pt x="2107" y="408"/>
                  </a:cubicBezTo>
                  <a:cubicBezTo>
                    <a:pt x="2107" y="408"/>
                    <a:pt x="2107" y="408"/>
                    <a:pt x="2107" y="408"/>
                  </a:cubicBezTo>
                  <a:cubicBezTo>
                    <a:pt x="2107" y="408"/>
                    <a:pt x="2107" y="409"/>
                    <a:pt x="2107" y="409"/>
                  </a:cubicBezTo>
                  <a:cubicBezTo>
                    <a:pt x="2107" y="409"/>
                    <a:pt x="2107" y="409"/>
                    <a:pt x="2107" y="409"/>
                  </a:cubicBezTo>
                  <a:cubicBezTo>
                    <a:pt x="2108" y="409"/>
                    <a:pt x="2108" y="409"/>
                    <a:pt x="2108" y="408"/>
                  </a:cubicBezTo>
                  <a:cubicBezTo>
                    <a:pt x="2108" y="408"/>
                    <a:pt x="2108" y="408"/>
                    <a:pt x="2108" y="408"/>
                  </a:cubicBezTo>
                  <a:cubicBezTo>
                    <a:pt x="2108" y="408"/>
                    <a:pt x="2109" y="409"/>
                    <a:pt x="2109" y="409"/>
                  </a:cubicBezTo>
                  <a:cubicBezTo>
                    <a:pt x="2109" y="409"/>
                    <a:pt x="2109" y="409"/>
                    <a:pt x="2109" y="409"/>
                  </a:cubicBezTo>
                  <a:cubicBezTo>
                    <a:pt x="2109" y="409"/>
                    <a:pt x="2109" y="409"/>
                    <a:pt x="2109" y="408"/>
                  </a:cubicBezTo>
                  <a:cubicBezTo>
                    <a:pt x="2110" y="408"/>
                    <a:pt x="2110" y="408"/>
                    <a:pt x="2110" y="408"/>
                  </a:cubicBezTo>
                  <a:cubicBezTo>
                    <a:pt x="2110" y="408"/>
                    <a:pt x="2110" y="409"/>
                    <a:pt x="2110" y="409"/>
                  </a:cubicBezTo>
                  <a:cubicBezTo>
                    <a:pt x="2110" y="409"/>
                    <a:pt x="2110" y="408"/>
                    <a:pt x="2110" y="408"/>
                  </a:cubicBezTo>
                  <a:cubicBezTo>
                    <a:pt x="2111" y="408"/>
                    <a:pt x="2111" y="409"/>
                    <a:pt x="2111" y="409"/>
                  </a:cubicBezTo>
                  <a:cubicBezTo>
                    <a:pt x="2111" y="409"/>
                    <a:pt x="2111" y="409"/>
                    <a:pt x="2111" y="409"/>
                  </a:cubicBezTo>
                  <a:cubicBezTo>
                    <a:pt x="2111" y="409"/>
                    <a:pt x="2111" y="409"/>
                    <a:pt x="2112" y="408"/>
                  </a:cubicBezTo>
                  <a:cubicBezTo>
                    <a:pt x="2112" y="408"/>
                    <a:pt x="2112" y="408"/>
                    <a:pt x="2112" y="408"/>
                  </a:cubicBezTo>
                  <a:cubicBezTo>
                    <a:pt x="2112" y="408"/>
                    <a:pt x="2112" y="408"/>
                    <a:pt x="2112" y="408"/>
                  </a:cubicBezTo>
                  <a:cubicBezTo>
                    <a:pt x="2113" y="408"/>
                    <a:pt x="2113" y="408"/>
                    <a:pt x="2113" y="408"/>
                  </a:cubicBezTo>
                  <a:cubicBezTo>
                    <a:pt x="2113" y="408"/>
                    <a:pt x="2113" y="408"/>
                    <a:pt x="2113" y="408"/>
                  </a:cubicBezTo>
                  <a:cubicBezTo>
                    <a:pt x="2113" y="408"/>
                    <a:pt x="2113" y="408"/>
                    <a:pt x="2113" y="408"/>
                  </a:cubicBezTo>
                  <a:cubicBezTo>
                    <a:pt x="2113" y="408"/>
                    <a:pt x="2114" y="408"/>
                    <a:pt x="2114" y="408"/>
                  </a:cubicBezTo>
                  <a:cubicBezTo>
                    <a:pt x="2114" y="408"/>
                    <a:pt x="2114" y="408"/>
                    <a:pt x="2114" y="408"/>
                  </a:cubicBezTo>
                  <a:cubicBezTo>
                    <a:pt x="2114" y="408"/>
                    <a:pt x="2114" y="408"/>
                    <a:pt x="2115" y="408"/>
                  </a:cubicBezTo>
                  <a:cubicBezTo>
                    <a:pt x="2115" y="408"/>
                    <a:pt x="2115" y="408"/>
                    <a:pt x="2115" y="408"/>
                  </a:cubicBezTo>
                  <a:cubicBezTo>
                    <a:pt x="2115" y="408"/>
                    <a:pt x="2115" y="408"/>
                    <a:pt x="2115" y="408"/>
                  </a:cubicBezTo>
                  <a:cubicBezTo>
                    <a:pt x="2115" y="408"/>
                    <a:pt x="2115" y="408"/>
                    <a:pt x="2115" y="408"/>
                  </a:cubicBezTo>
                  <a:cubicBezTo>
                    <a:pt x="2116" y="407"/>
                    <a:pt x="2116" y="407"/>
                    <a:pt x="2116" y="407"/>
                  </a:cubicBezTo>
                  <a:cubicBezTo>
                    <a:pt x="2116" y="407"/>
                    <a:pt x="2116" y="408"/>
                    <a:pt x="2116" y="408"/>
                  </a:cubicBezTo>
                  <a:cubicBezTo>
                    <a:pt x="2116" y="408"/>
                    <a:pt x="2117" y="408"/>
                    <a:pt x="2117" y="408"/>
                  </a:cubicBezTo>
                  <a:cubicBezTo>
                    <a:pt x="2117" y="408"/>
                    <a:pt x="2117" y="408"/>
                    <a:pt x="2117" y="408"/>
                  </a:cubicBezTo>
                  <a:cubicBezTo>
                    <a:pt x="2117" y="408"/>
                    <a:pt x="2117" y="407"/>
                    <a:pt x="2117" y="407"/>
                  </a:cubicBezTo>
                  <a:cubicBezTo>
                    <a:pt x="2118" y="407"/>
                    <a:pt x="2118" y="408"/>
                    <a:pt x="2118" y="408"/>
                  </a:cubicBezTo>
                  <a:cubicBezTo>
                    <a:pt x="2118" y="408"/>
                    <a:pt x="2118" y="407"/>
                    <a:pt x="2118" y="407"/>
                  </a:cubicBezTo>
                  <a:cubicBezTo>
                    <a:pt x="2118" y="407"/>
                    <a:pt x="2118" y="408"/>
                    <a:pt x="2118" y="408"/>
                  </a:cubicBezTo>
                  <a:cubicBezTo>
                    <a:pt x="2119" y="408"/>
                    <a:pt x="2119" y="407"/>
                    <a:pt x="2119" y="407"/>
                  </a:cubicBezTo>
                  <a:cubicBezTo>
                    <a:pt x="2119" y="407"/>
                    <a:pt x="2119" y="408"/>
                    <a:pt x="2119" y="408"/>
                  </a:cubicBezTo>
                  <a:cubicBezTo>
                    <a:pt x="2119" y="408"/>
                    <a:pt x="2119" y="407"/>
                    <a:pt x="2120" y="407"/>
                  </a:cubicBezTo>
                  <a:cubicBezTo>
                    <a:pt x="2120" y="407"/>
                    <a:pt x="2120" y="408"/>
                    <a:pt x="2120" y="408"/>
                  </a:cubicBezTo>
                  <a:cubicBezTo>
                    <a:pt x="2120" y="408"/>
                    <a:pt x="2120" y="407"/>
                    <a:pt x="2120" y="407"/>
                  </a:cubicBezTo>
                  <a:cubicBezTo>
                    <a:pt x="2121" y="407"/>
                    <a:pt x="2121" y="407"/>
                    <a:pt x="2121" y="408"/>
                  </a:cubicBezTo>
                  <a:cubicBezTo>
                    <a:pt x="2121" y="408"/>
                    <a:pt x="2121" y="408"/>
                    <a:pt x="2121" y="408"/>
                  </a:cubicBezTo>
                  <a:cubicBezTo>
                    <a:pt x="2121" y="408"/>
                    <a:pt x="2121" y="407"/>
                    <a:pt x="2121" y="407"/>
                  </a:cubicBezTo>
                  <a:cubicBezTo>
                    <a:pt x="2122" y="407"/>
                    <a:pt x="2122" y="407"/>
                    <a:pt x="2122" y="407"/>
                  </a:cubicBezTo>
                  <a:cubicBezTo>
                    <a:pt x="2122" y="407"/>
                    <a:pt x="2122" y="407"/>
                    <a:pt x="2122" y="407"/>
                  </a:cubicBezTo>
                  <a:cubicBezTo>
                    <a:pt x="2122" y="407"/>
                    <a:pt x="2122" y="407"/>
                    <a:pt x="2123" y="407"/>
                  </a:cubicBezTo>
                  <a:cubicBezTo>
                    <a:pt x="2123" y="407"/>
                    <a:pt x="2123" y="407"/>
                    <a:pt x="2123" y="407"/>
                  </a:cubicBezTo>
                  <a:cubicBezTo>
                    <a:pt x="2123" y="407"/>
                    <a:pt x="2123" y="407"/>
                    <a:pt x="2123" y="407"/>
                  </a:cubicBezTo>
                  <a:cubicBezTo>
                    <a:pt x="2123" y="407"/>
                    <a:pt x="2123" y="407"/>
                    <a:pt x="2124" y="407"/>
                  </a:cubicBezTo>
                  <a:cubicBezTo>
                    <a:pt x="2124" y="407"/>
                    <a:pt x="2124" y="407"/>
                    <a:pt x="2124" y="407"/>
                  </a:cubicBezTo>
                  <a:cubicBezTo>
                    <a:pt x="2124" y="407"/>
                    <a:pt x="2124" y="407"/>
                    <a:pt x="2124" y="407"/>
                  </a:cubicBezTo>
                  <a:cubicBezTo>
                    <a:pt x="2124" y="407"/>
                    <a:pt x="2125" y="407"/>
                    <a:pt x="2125" y="407"/>
                  </a:cubicBezTo>
                  <a:cubicBezTo>
                    <a:pt x="2125" y="407"/>
                    <a:pt x="2125" y="407"/>
                    <a:pt x="2125" y="407"/>
                  </a:cubicBezTo>
                  <a:cubicBezTo>
                    <a:pt x="2125" y="407"/>
                    <a:pt x="2125" y="407"/>
                    <a:pt x="2126" y="407"/>
                  </a:cubicBezTo>
                  <a:cubicBezTo>
                    <a:pt x="2126" y="407"/>
                    <a:pt x="2126" y="407"/>
                    <a:pt x="2126" y="407"/>
                  </a:cubicBezTo>
                  <a:cubicBezTo>
                    <a:pt x="2126" y="407"/>
                    <a:pt x="2126" y="407"/>
                    <a:pt x="2126" y="407"/>
                  </a:cubicBezTo>
                  <a:cubicBezTo>
                    <a:pt x="2126" y="407"/>
                    <a:pt x="2126" y="407"/>
                    <a:pt x="2126" y="407"/>
                  </a:cubicBezTo>
                  <a:cubicBezTo>
                    <a:pt x="2127" y="407"/>
                    <a:pt x="2127" y="407"/>
                    <a:pt x="2127" y="407"/>
                  </a:cubicBezTo>
                  <a:cubicBezTo>
                    <a:pt x="2127" y="407"/>
                    <a:pt x="2127" y="408"/>
                    <a:pt x="2127" y="408"/>
                  </a:cubicBezTo>
                  <a:cubicBezTo>
                    <a:pt x="2127" y="408"/>
                    <a:pt x="2128" y="408"/>
                    <a:pt x="2128" y="408"/>
                  </a:cubicBezTo>
                  <a:cubicBezTo>
                    <a:pt x="2128" y="408"/>
                    <a:pt x="2128" y="408"/>
                    <a:pt x="2128" y="408"/>
                  </a:cubicBezTo>
                  <a:cubicBezTo>
                    <a:pt x="2128" y="408"/>
                    <a:pt x="2128" y="408"/>
                    <a:pt x="2128" y="408"/>
                  </a:cubicBezTo>
                  <a:cubicBezTo>
                    <a:pt x="2129" y="408"/>
                    <a:pt x="2129" y="407"/>
                    <a:pt x="2129" y="407"/>
                  </a:cubicBezTo>
                  <a:cubicBezTo>
                    <a:pt x="2129" y="407"/>
                    <a:pt x="2129" y="408"/>
                    <a:pt x="2129" y="408"/>
                  </a:cubicBezTo>
                  <a:cubicBezTo>
                    <a:pt x="2129" y="408"/>
                    <a:pt x="2129" y="408"/>
                    <a:pt x="2129" y="408"/>
                  </a:cubicBezTo>
                  <a:cubicBezTo>
                    <a:pt x="2130" y="408"/>
                    <a:pt x="2130" y="407"/>
                    <a:pt x="2130" y="407"/>
                  </a:cubicBezTo>
                  <a:cubicBezTo>
                    <a:pt x="2130" y="407"/>
                    <a:pt x="2130" y="408"/>
                    <a:pt x="2130" y="408"/>
                  </a:cubicBezTo>
                  <a:cubicBezTo>
                    <a:pt x="2130" y="408"/>
                    <a:pt x="2130" y="408"/>
                    <a:pt x="2131" y="408"/>
                  </a:cubicBezTo>
                  <a:cubicBezTo>
                    <a:pt x="2131" y="408"/>
                    <a:pt x="2131" y="407"/>
                    <a:pt x="2131" y="407"/>
                  </a:cubicBezTo>
                  <a:cubicBezTo>
                    <a:pt x="2131" y="407"/>
                    <a:pt x="2131" y="408"/>
                    <a:pt x="2131" y="408"/>
                  </a:cubicBezTo>
                  <a:cubicBezTo>
                    <a:pt x="2131" y="408"/>
                    <a:pt x="2131" y="408"/>
                    <a:pt x="2132" y="408"/>
                  </a:cubicBezTo>
                  <a:cubicBezTo>
                    <a:pt x="2132" y="408"/>
                    <a:pt x="2132" y="408"/>
                    <a:pt x="2132" y="408"/>
                  </a:cubicBezTo>
                  <a:cubicBezTo>
                    <a:pt x="2132" y="408"/>
                    <a:pt x="2132" y="408"/>
                    <a:pt x="2132" y="408"/>
                  </a:cubicBezTo>
                  <a:cubicBezTo>
                    <a:pt x="2132" y="408"/>
                    <a:pt x="2133" y="408"/>
                    <a:pt x="2133" y="408"/>
                  </a:cubicBezTo>
                  <a:cubicBezTo>
                    <a:pt x="2133" y="408"/>
                    <a:pt x="2133" y="408"/>
                    <a:pt x="2133" y="408"/>
                  </a:cubicBezTo>
                  <a:cubicBezTo>
                    <a:pt x="2133" y="408"/>
                    <a:pt x="2133" y="408"/>
                    <a:pt x="2134" y="408"/>
                  </a:cubicBezTo>
                  <a:cubicBezTo>
                    <a:pt x="2134" y="408"/>
                    <a:pt x="2134" y="408"/>
                    <a:pt x="2134" y="408"/>
                  </a:cubicBezTo>
                  <a:cubicBezTo>
                    <a:pt x="2134" y="408"/>
                    <a:pt x="2134" y="408"/>
                    <a:pt x="2134" y="408"/>
                  </a:cubicBezTo>
                  <a:cubicBezTo>
                    <a:pt x="2134" y="408"/>
                    <a:pt x="2134" y="408"/>
                    <a:pt x="2134" y="408"/>
                  </a:cubicBezTo>
                  <a:cubicBezTo>
                    <a:pt x="2135" y="408"/>
                    <a:pt x="2135" y="408"/>
                    <a:pt x="2135" y="408"/>
                  </a:cubicBezTo>
                  <a:cubicBezTo>
                    <a:pt x="2135" y="408"/>
                    <a:pt x="2135" y="408"/>
                    <a:pt x="2135" y="408"/>
                  </a:cubicBezTo>
                  <a:cubicBezTo>
                    <a:pt x="2135" y="408"/>
                    <a:pt x="2136" y="408"/>
                    <a:pt x="2136" y="408"/>
                  </a:cubicBezTo>
                  <a:cubicBezTo>
                    <a:pt x="2136" y="408"/>
                    <a:pt x="2136" y="408"/>
                    <a:pt x="2136" y="408"/>
                  </a:cubicBezTo>
                  <a:cubicBezTo>
                    <a:pt x="2136" y="408"/>
                    <a:pt x="2136" y="407"/>
                    <a:pt x="2136" y="407"/>
                  </a:cubicBezTo>
                  <a:cubicBezTo>
                    <a:pt x="2136" y="408"/>
                    <a:pt x="2136" y="408"/>
                    <a:pt x="2137" y="409"/>
                  </a:cubicBezTo>
                  <a:cubicBezTo>
                    <a:pt x="2137" y="409"/>
                    <a:pt x="2137" y="408"/>
                    <a:pt x="2137" y="408"/>
                  </a:cubicBezTo>
                  <a:cubicBezTo>
                    <a:pt x="2137" y="408"/>
                    <a:pt x="2137" y="408"/>
                    <a:pt x="2137" y="408"/>
                  </a:cubicBezTo>
                  <a:cubicBezTo>
                    <a:pt x="2138" y="408"/>
                    <a:pt x="2138" y="408"/>
                    <a:pt x="2138" y="408"/>
                  </a:cubicBezTo>
                  <a:cubicBezTo>
                    <a:pt x="2138" y="408"/>
                    <a:pt x="2138" y="408"/>
                    <a:pt x="2138" y="408"/>
                  </a:cubicBezTo>
                  <a:cubicBezTo>
                    <a:pt x="2138" y="408"/>
                    <a:pt x="2138" y="408"/>
                    <a:pt x="2139" y="408"/>
                  </a:cubicBezTo>
                  <a:cubicBezTo>
                    <a:pt x="2139" y="408"/>
                    <a:pt x="2139" y="408"/>
                    <a:pt x="2139" y="408"/>
                  </a:cubicBezTo>
                  <a:cubicBezTo>
                    <a:pt x="2139" y="408"/>
                    <a:pt x="2139" y="408"/>
                    <a:pt x="2139" y="408"/>
                  </a:cubicBezTo>
                  <a:cubicBezTo>
                    <a:pt x="2139" y="408"/>
                    <a:pt x="2139" y="408"/>
                    <a:pt x="2140" y="408"/>
                  </a:cubicBezTo>
                  <a:cubicBezTo>
                    <a:pt x="2140" y="408"/>
                    <a:pt x="2140" y="408"/>
                    <a:pt x="2140" y="408"/>
                  </a:cubicBezTo>
                  <a:cubicBezTo>
                    <a:pt x="2140" y="408"/>
                    <a:pt x="2140" y="408"/>
                    <a:pt x="2140" y="408"/>
                  </a:cubicBezTo>
                  <a:cubicBezTo>
                    <a:pt x="2140" y="408"/>
                    <a:pt x="2141" y="408"/>
                    <a:pt x="2141" y="408"/>
                  </a:cubicBezTo>
                  <a:cubicBezTo>
                    <a:pt x="2141" y="408"/>
                    <a:pt x="2141" y="408"/>
                    <a:pt x="2141" y="408"/>
                  </a:cubicBezTo>
                  <a:cubicBezTo>
                    <a:pt x="2141" y="408"/>
                    <a:pt x="2141" y="408"/>
                    <a:pt x="2142" y="408"/>
                  </a:cubicBezTo>
                  <a:cubicBezTo>
                    <a:pt x="2142" y="408"/>
                    <a:pt x="2142" y="408"/>
                    <a:pt x="2142" y="408"/>
                  </a:cubicBezTo>
                  <a:cubicBezTo>
                    <a:pt x="2142" y="408"/>
                    <a:pt x="2142" y="408"/>
                    <a:pt x="2142" y="408"/>
                  </a:cubicBezTo>
                  <a:cubicBezTo>
                    <a:pt x="2142" y="408"/>
                    <a:pt x="2142" y="408"/>
                    <a:pt x="2142" y="408"/>
                  </a:cubicBezTo>
                  <a:cubicBezTo>
                    <a:pt x="2143" y="408"/>
                    <a:pt x="2143" y="407"/>
                    <a:pt x="2143" y="407"/>
                  </a:cubicBezTo>
                  <a:cubicBezTo>
                    <a:pt x="2143" y="407"/>
                    <a:pt x="2143" y="407"/>
                    <a:pt x="2143" y="407"/>
                  </a:cubicBezTo>
                  <a:cubicBezTo>
                    <a:pt x="2143" y="407"/>
                    <a:pt x="2144" y="408"/>
                    <a:pt x="2144" y="408"/>
                  </a:cubicBezTo>
                  <a:cubicBezTo>
                    <a:pt x="2144" y="408"/>
                    <a:pt x="2144" y="408"/>
                    <a:pt x="2144" y="408"/>
                  </a:cubicBezTo>
                  <a:cubicBezTo>
                    <a:pt x="2144" y="408"/>
                    <a:pt x="2144" y="408"/>
                    <a:pt x="2144" y="408"/>
                  </a:cubicBezTo>
                  <a:cubicBezTo>
                    <a:pt x="2144" y="408"/>
                    <a:pt x="2144" y="407"/>
                    <a:pt x="2145" y="407"/>
                  </a:cubicBezTo>
                  <a:cubicBezTo>
                    <a:pt x="2145" y="407"/>
                    <a:pt x="2145" y="407"/>
                    <a:pt x="2145" y="407"/>
                  </a:cubicBezTo>
                  <a:cubicBezTo>
                    <a:pt x="2145" y="407"/>
                    <a:pt x="2145" y="407"/>
                    <a:pt x="2145" y="407"/>
                  </a:cubicBezTo>
                  <a:cubicBezTo>
                    <a:pt x="2146" y="407"/>
                    <a:pt x="2146" y="407"/>
                    <a:pt x="2146" y="407"/>
                  </a:cubicBezTo>
                  <a:cubicBezTo>
                    <a:pt x="2146" y="407"/>
                    <a:pt x="2146" y="408"/>
                    <a:pt x="2146" y="408"/>
                  </a:cubicBezTo>
                  <a:cubicBezTo>
                    <a:pt x="2146" y="408"/>
                    <a:pt x="2146" y="408"/>
                    <a:pt x="2147" y="408"/>
                  </a:cubicBezTo>
                  <a:cubicBezTo>
                    <a:pt x="2147" y="408"/>
                    <a:pt x="2147" y="408"/>
                    <a:pt x="2147" y="408"/>
                  </a:cubicBezTo>
                  <a:cubicBezTo>
                    <a:pt x="2147" y="408"/>
                    <a:pt x="2147" y="408"/>
                    <a:pt x="2147" y="408"/>
                  </a:cubicBezTo>
                  <a:cubicBezTo>
                    <a:pt x="2147" y="408"/>
                    <a:pt x="2147" y="408"/>
                    <a:pt x="2148" y="408"/>
                  </a:cubicBezTo>
                  <a:cubicBezTo>
                    <a:pt x="2148" y="408"/>
                    <a:pt x="2148" y="409"/>
                    <a:pt x="2148" y="409"/>
                  </a:cubicBezTo>
                  <a:cubicBezTo>
                    <a:pt x="2148" y="409"/>
                    <a:pt x="2148" y="408"/>
                    <a:pt x="2148" y="408"/>
                  </a:cubicBezTo>
                  <a:cubicBezTo>
                    <a:pt x="2148" y="408"/>
                    <a:pt x="2149" y="408"/>
                    <a:pt x="2149" y="408"/>
                  </a:cubicBezTo>
                  <a:cubicBezTo>
                    <a:pt x="2149" y="408"/>
                    <a:pt x="2149" y="408"/>
                    <a:pt x="2149" y="408"/>
                  </a:cubicBezTo>
                  <a:cubicBezTo>
                    <a:pt x="2149" y="408"/>
                    <a:pt x="2149" y="408"/>
                    <a:pt x="2150" y="408"/>
                  </a:cubicBezTo>
                  <a:cubicBezTo>
                    <a:pt x="2150" y="408"/>
                    <a:pt x="2150" y="408"/>
                    <a:pt x="2150" y="408"/>
                  </a:cubicBezTo>
                  <a:cubicBezTo>
                    <a:pt x="2150" y="408"/>
                    <a:pt x="2150" y="408"/>
                    <a:pt x="2150" y="408"/>
                  </a:cubicBezTo>
                  <a:cubicBezTo>
                    <a:pt x="2150" y="408"/>
                    <a:pt x="2150" y="408"/>
                    <a:pt x="2151" y="408"/>
                  </a:cubicBezTo>
                  <a:cubicBezTo>
                    <a:pt x="2151" y="408"/>
                    <a:pt x="2151" y="408"/>
                    <a:pt x="2151" y="408"/>
                  </a:cubicBezTo>
                  <a:cubicBezTo>
                    <a:pt x="2151" y="408"/>
                    <a:pt x="2151" y="408"/>
                    <a:pt x="2151" y="408"/>
                  </a:cubicBezTo>
                  <a:cubicBezTo>
                    <a:pt x="2151" y="408"/>
                    <a:pt x="2152" y="409"/>
                    <a:pt x="2152" y="409"/>
                  </a:cubicBezTo>
                  <a:cubicBezTo>
                    <a:pt x="2152" y="409"/>
                    <a:pt x="2152" y="408"/>
                    <a:pt x="2152" y="408"/>
                  </a:cubicBezTo>
                  <a:cubicBezTo>
                    <a:pt x="2152" y="408"/>
                    <a:pt x="2152" y="408"/>
                    <a:pt x="2152" y="408"/>
                  </a:cubicBezTo>
                  <a:cubicBezTo>
                    <a:pt x="2152" y="409"/>
                    <a:pt x="2153" y="409"/>
                    <a:pt x="2153" y="409"/>
                  </a:cubicBezTo>
                  <a:cubicBezTo>
                    <a:pt x="2153" y="409"/>
                    <a:pt x="2153" y="409"/>
                    <a:pt x="2153" y="408"/>
                  </a:cubicBezTo>
                  <a:cubicBezTo>
                    <a:pt x="2153" y="408"/>
                    <a:pt x="2153" y="408"/>
                    <a:pt x="2153" y="408"/>
                  </a:cubicBezTo>
                  <a:cubicBezTo>
                    <a:pt x="2154" y="408"/>
                    <a:pt x="2154" y="409"/>
                    <a:pt x="2154" y="409"/>
                  </a:cubicBezTo>
                  <a:cubicBezTo>
                    <a:pt x="2154" y="409"/>
                    <a:pt x="2154" y="408"/>
                    <a:pt x="2154" y="408"/>
                  </a:cubicBezTo>
                  <a:cubicBezTo>
                    <a:pt x="2154" y="408"/>
                    <a:pt x="2155" y="408"/>
                    <a:pt x="2155" y="408"/>
                  </a:cubicBezTo>
                  <a:cubicBezTo>
                    <a:pt x="2155" y="408"/>
                    <a:pt x="2155" y="408"/>
                    <a:pt x="2155" y="408"/>
                  </a:cubicBezTo>
                  <a:cubicBezTo>
                    <a:pt x="2155" y="408"/>
                    <a:pt x="2155" y="408"/>
                    <a:pt x="2155" y="408"/>
                  </a:cubicBezTo>
                  <a:cubicBezTo>
                    <a:pt x="2155" y="408"/>
                    <a:pt x="2155" y="408"/>
                    <a:pt x="2156" y="408"/>
                  </a:cubicBezTo>
                  <a:cubicBezTo>
                    <a:pt x="2156" y="408"/>
                    <a:pt x="2156" y="409"/>
                    <a:pt x="2156" y="409"/>
                  </a:cubicBezTo>
                  <a:cubicBezTo>
                    <a:pt x="2156" y="409"/>
                    <a:pt x="2156" y="409"/>
                    <a:pt x="2156" y="408"/>
                  </a:cubicBezTo>
                  <a:cubicBezTo>
                    <a:pt x="2157" y="408"/>
                    <a:pt x="2157" y="408"/>
                    <a:pt x="2157" y="408"/>
                  </a:cubicBezTo>
                  <a:cubicBezTo>
                    <a:pt x="2157" y="408"/>
                    <a:pt x="2157" y="408"/>
                    <a:pt x="2157" y="408"/>
                  </a:cubicBezTo>
                  <a:cubicBezTo>
                    <a:pt x="2157" y="409"/>
                    <a:pt x="2157" y="409"/>
                    <a:pt x="2158" y="409"/>
                  </a:cubicBezTo>
                  <a:cubicBezTo>
                    <a:pt x="2158" y="409"/>
                    <a:pt x="2158" y="409"/>
                    <a:pt x="2158" y="408"/>
                  </a:cubicBezTo>
                  <a:cubicBezTo>
                    <a:pt x="2158" y="408"/>
                    <a:pt x="2158" y="408"/>
                    <a:pt x="2158" y="408"/>
                  </a:cubicBezTo>
                  <a:cubicBezTo>
                    <a:pt x="2158" y="409"/>
                    <a:pt x="2158" y="409"/>
                    <a:pt x="2159" y="409"/>
                  </a:cubicBezTo>
                  <a:cubicBezTo>
                    <a:pt x="2159" y="409"/>
                    <a:pt x="2159" y="408"/>
                    <a:pt x="2159" y="408"/>
                  </a:cubicBezTo>
                  <a:cubicBezTo>
                    <a:pt x="2159" y="408"/>
                    <a:pt x="2159" y="409"/>
                    <a:pt x="2159" y="409"/>
                  </a:cubicBezTo>
                  <a:cubicBezTo>
                    <a:pt x="2159" y="409"/>
                    <a:pt x="2160" y="408"/>
                    <a:pt x="2160" y="408"/>
                  </a:cubicBezTo>
                  <a:cubicBezTo>
                    <a:pt x="2160" y="408"/>
                    <a:pt x="2160" y="408"/>
                    <a:pt x="2160" y="408"/>
                  </a:cubicBezTo>
                  <a:cubicBezTo>
                    <a:pt x="2160" y="408"/>
                    <a:pt x="2160" y="408"/>
                    <a:pt x="2160" y="408"/>
                  </a:cubicBezTo>
                  <a:cubicBezTo>
                    <a:pt x="2160" y="408"/>
                    <a:pt x="2161" y="408"/>
                    <a:pt x="2161" y="408"/>
                  </a:cubicBezTo>
                  <a:cubicBezTo>
                    <a:pt x="2161" y="408"/>
                    <a:pt x="2161" y="408"/>
                    <a:pt x="2161" y="408"/>
                  </a:cubicBezTo>
                  <a:cubicBezTo>
                    <a:pt x="2161" y="408"/>
                    <a:pt x="2161" y="408"/>
                    <a:pt x="2161" y="408"/>
                  </a:cubicBezTo>
                  <a:cubicBezTo>
                    <a:pt x="2162" y="408"/>
                    <a:pt x="2162" y="408"/>
                    <a:pt x="2162" y="408"/>
                  </a:cubicBezTo>
                  <a:cubicBezTo>
                    <a:pt x="2162" y="408"/>
                    <a:pt x="2162" y="409"/>
                    <a:pt x="2162" y="409"/>
                  </a:cubicBezTo>
                  <a:cubicBezTo>
                    <a:pt x="2162" y="409"/>
                    <a:pt x="2163" y="408"/>
                    <a:pt x="2163" y="408"/>
                  </a:cubicBezTo>
                  <a:cubicBezTo>
                    <a:pt x="2163" y="408"/>
                    <a:pt x="2163" y="409"/>
                    <a:pt x="2163" y="409"/>
                  </a:cubicBezTo>
                  <a:cubicBezTo>
                    <a:pt x="2163" y="409"/>
                    <a:pt x="2163" y="408"/>
                    <a:pt x="2163" y="408"/>
                  </a:cubicBezTo>
                  <a:cubicBezTo>
                    <a:pt x="2163" y="408"/>
                    <a:pt x="2163" y="408"/>
                    <a:pt x="2164" y="408"/>
                  </a:cubicBezTo>
                  <a:cubicBezTo>
                    <a:pt x="2164" y="408"/>
                    <a:pt x="2164" y="408"/>
                    <a:pt x="2164" y="408"/>
                  </a:cubicBezTo>
                  <a:cubicBezTo>
                    <a:pt x="2164" y="409"/>
                    <a:pt x="2164" y="409"/>
                    <a:pt x="2164" y="408"/>
                  </a:cubicBezTo>
                  <a:cubicBezTo>
                    <a:pt x="2165" y="408"/>
                    <a:pt x="2165" y="408"/>
                    <a:pt x="2165" y="408"/>
                  </a:cubicBezTo>
                  <a:cubicBezTo>
                    <a:pt x="2165" y="408"/>
                    <a:pt x="2165" y="408"/>
                    <a:pt x="2165" y="408"/>
                  </a:cubicBezTo>
                  <a:cubicBezTo>
                    <a:pt x="2165" y="408"/>
                    <a:pt x="2165" y="407"/>
                    <a:pt x="2165" y="407"/>
                  </a:cubicBezTo>
                  <a:cubicBezTo>
                    <a:pt x="2165" y="408"/>
                    <a:pt x="2166" y="408"/>
                    <a:pt x="2166" y="409"/>
                  </a:cubicBezTo>
                  <a:cubicBezTo>
                    <a:pt x="2166" y="409"/>
                    <a:pt x="2166" y="408"/>
                    <a:pt x="2166" y="408"/>
                  </a:cubicBezTo>
                  <a:cubicBezTo>
                    <a:pt x="2166" y="408"/>
                    <a:pt x="2166" y="408"/>
                    <a:pt x="2167" y="408"/>
                  </a:cubicBezTo>
                  <a:cubicBezTo>
                    <a:pt x="2167" y="408"/>
                    <a:pt x="2167" y="408"/>
                    <a:pt x="2167" y="408"/>
                  </a:cubicBezTo>
                  <a:cubicBezTo>
                    <a:pt x="2167" y="408"/>
                    <a:pt x="2167" y="409"/>
                    <a:pt x="2167" y="408"/>
                  </a:cubicBezTo>
                  <a:cubicBezTo>
                    <a:pt x="2167" y="408"/>
                    <a:pt x="2168" y="408"/>
                    <a:pt x="2168" y="408"/>
                  </a:cubicBezTo>
                  <a:cubicBezTo>
                    <a:pt x="2168" y="408"/>
                    <a:pt x="2168" y="408"/>
                    <a:pt x="2168" y="408"/>
                  </a:cubicBezTo>
                  <a:cubicBezTo>
                    <a:pt x="2168" y="408"/>
                    <a:pt x="2168" y="408"/>
                    <a:pt x="2168" y="408"/>
                  </a:cubicBezTo>
                  <a:cubicBezTo>
                    <a:pt x="2168" y="408"/>
                    <a:pt x="2169" y="408"/>
                    <a:pt x="2169" y="409"/>
                  </a:cubicBezTo>
                  <a:cubicBezTo>
                    <a:pt x="2169" y="409"/>
                    <a:pt x="2169" y="409"/>
                    <a:pt x="2169" y="409"/>
                  </a:cubicBezTo>
                  <a:cubicBezTo>
                    <a:pt x="2169" y="409"/>
                    <a:pt x="2169" y="409"/>
                    <a:pt x="2169" y="409"/>
                  </a:cubicBezTo>
                  <a:cubicBezTo>
                    <a:pt x="2170" y="409"/>
                    <a:pt x="2170" y="409"/>
                    <a:pt x="2170" y="409"/>
                  </a:cubicBezTo>
                  <a:cubicBezTo>
                    <a:pt x="2170" y="409"/>
                    <a:pt x="2170" y="408"/>
                    <a:pt x="2170" y="408"/>
                  </a:cubicBezTo>
                  <a:cubicBezTo>
                    <a:pt x="2170" y="408"/>
                    <a:pt x="2171" y="409"/>
                    <a:pt x="2171" y="409"/>
                  </a:cubicBezTo>
                  <a:cubicBezTo>
                    <a:pt x="2171" y="409"/>
                    <a:pt x="2171" y="409"/>
                    <a:pt x="2171" y="409"/>
                  </a:cubicBezTo>
                  <a:cubicBezTo>
                    <a:pt x="2171" y="409"/>
                    <a:pt x="2171" y="409"/>
                    <a:pt x="2171" y="409"/>
                  </a:cubicBezTo>
                  <a:cubicBezTo>
                    <a:pt x="2171" y="409"/>
                    <a:pt x="2171" y="409"/>
                    <a:pt x="2172" y="409"/>
                  </a:cubicBezTo>
                  <a:cubicBezTo>
                    <a:pt x="2172" y="409"/>
                    <a:pt x="2172" y="409"/>
                    <a:pt x="2172" y="409"/>
                  </a:cubicBezTo>
                  <a:cubicBezTo>
                    <a:pt x="2172" y="409"/>
                    <a:pt x="2172" y="409"/>
                    <a:pt x="2172" y="409"/>
                  </a:cubicBezTo>
                  <a:cubicBezTo>
                    <a:pt x="2173" y="409"/>
                    <a:pt x="2173" y="409"/>
                    <a:pt x="2173" y="409"/>
                  </a:cubicBezTo>
                  <a:cubicBezTo>
                    <a:pt x="2173" y="409"/>
                    <a:pt x="2173" y="409"/>
                    <a:pt x="2173" y="409"/>
                  </a:cubicBezTo>
                  <a:cubicBezTo>
                    <a:pt x="2173" y="409"/>
                    <a:pt x="2173" y="409"/>
                    <a:pt x="2173" y="409"/>
                  </a:cubicBezTo>
                  <a:cubicBezTo>
                    <a:pt x="2174" y="409"/>
                    <a:pt x="2174" y="410"/>
                    <a:pt x="2174" y="410"/>
                  </a:cubicBezTo>
                  <a:cubicBezTo>
                    <a:pt x="2174" y="410"/>
                    <a:pt x="2174" y="409"/>
                    <a:pt x="2174" y="409"/>
                  </a:cubicBezTo>
                  <a:cubicBezTo>
                    <a:pt x="2174" y="409"/>
                    <a:pt x="2174" y="410"/>
                    <a:pt x="2175" y="410"/>
                  </a:cubicBezTo>
                  <a:cubicBezTo>
                    <a:pt x="2175" y="410"/>
                    <a:pt x="2175" y="410"/>
                    <a:pt x="2175" y="410"/>
                  </a:cubicBezTo>
                  <a:cubicBezTo>
                    <a:pt x="2175" y="410"/>
                    <a:pt x="2175" y="410"/>
                    <a:pt x="2175" y="409"/>
                  </a:cubicBezTo>
                  <a:cubicBezTo>
                    <a:pt x="2175" y="409"/>
                    <a:pt x="2176" y="410"/>
                    <a:pt x="2176" y="410"/>
                  </a:cubicBezTo>
                  <a:cubicBezTo>
                    <a:pt x="2176" y="410"/>
                    <a:pt x="2176" y="410"/>
                    <a:pt x="2176" y="410"/>
                  </a:cubicBezTo>
                  <a:cubicBezTo>
                    <a:pt x="2176" y="410"/>
                    <a:pt x="2176" y="410"/>
                    <a:pt x="2176" y="410"/>
                  </a:cubicBezTo>
                  <a:cubicBezTo>
                    <a:pt x="2176" y="410"/>
                    <a:pt x="2177" y="410"/>
                    <a:pt x="2177" y="410"/>
                  </a:cubicBezTo>
                  <a:cubicBezTo>
                    <a:pt x="2177" y="410"/>
                    <a:pt x="2177" y="410"/>
                    <a:pt x="2177" y="410"/>
                  </a:cubicBezTo>
                  <a:cubicBezTo>
                    <a:pt x="2177" y="410"/>
                    <a:pt x="2177" y="410"/>
                    <a:pt x="2178" y="410"/>
                  </a:cubicBezTo>
                  <a:cubicBezTo>
                    <a:pt x="2178" y="410"/>
                    <a:pt x="2178" y="409"/>
                    <a:pt x="2178" y="410"/>
                  </a:cubicBezTo>
                  <a:cubicBezTo>
                    <a:pt x="2178" y="410"/>
                    <a:pt x="2178" y="410"/>
                    <a:pt x="2178" y="410"/>
                  </a:cubicBezTo>
                  <a:cubicBezTo>
                    <a:pt x="2178" y="410"/>
                    <a:pt x="2179" y="410"/>
                    <a:pt x="2179" y="410"/>
                  </a:cubicBezTo>
                  <a:cubicBezTo>
                    <a:pt x="2179" y="410"/>
                    <a:pt x="2179" y="410"/>
                    <a:pt x="2179" y="410"/>
                  </a:cubicBezTo>
                  <a:cubicBezTo>
                    <a:pt x="2179" y="410"/>
                    <a:pt x="2179" y="409"/>
                    <a:pt x="2179" y="409"/>
                  </a:cubicBezTo>
                  <a:cubicBezTo>
                    <a:pt x="2179" y="409"/>
                    <a:pt x="2180" y="410"/>
                    <a:pt x="2180" y="410"/>
                  </a:cubicBezTo>
                  <a:cubicBezTo>
                    <a:pt x="2180" y="410"/>
                    <a:pt x="2180" y="410"/>
                    <a:pt x="2180" y="410"/>
                  </a:cubicBezTo>
                  <a:cubicBezTo>
                    <a:pt x="2180" y="410"/>
                    <a:pt x="2180" y="410"/>
                    <a:pt x="2180" y="410"/>
                  </a:cubicBezTo>
                  <a:cubicBezTo>
                    <a:pt x="2181" y="410"/>
                    <a:pt x="2181" y="410"/>
                    <a:pt x="2181" y="410"/>
                  </a:cubicBezTo>
                  <a:cubicBezTo>
                    <a:pt x="2181" y="410"/>
                    <a:pt x="2181" y="410"/>
                    <a:pt x="2181" y="410"/>
                  </a:cubicBezTo>
                  <a:cubicBezTo>
                    <a:pt x="2181" y="410"/>
                    <a:pt x="2181" y="410"/>
                    <a:pt x="2181" y="410"/>
                  </a:cubicBezTo>
                  <a:cubicBezTo>
                    <a:pt x="2182" y="410"/>
                    <a:pt x="2182" y="410"/>
                    <a:pt x="2182" y="409"/>
                  </a:cubicBezTo>
                  <a:cubicBezTo>
                    <a:pt x="2182" y="409"/>
                    <a:pt x="2182" y="410"/>
                    <a:pt x="2182" y="410"/>
                  </a:cubicBezTo>
                  <a:cubicBezTo>
                    <a:pt x="2182" y="410"/>
                    <a:pt x="2182" y="410"/>
                    <a:pt x="2183" y="410"/>
                  </a:cubicBezTo>
                  <a:cubicBezTo>
                    <a:pt x="2183" y="410"/>
                    <a:pt x="2183" y="410"/>
                    <a:pt x="2183" y="410"/>
                  </a:cubicBezTo>
                  <a:cubicBezTo>
                    <a:pt x="2183" y="410"/>
                    <a:pt x="2183" y="410"/>
                    <a:pt x="2183" y="410"/>
                  </a:cubicBezTo>
                  <a:cubicBezTo>
                    <a:pt x="2184" y="410"/>
                    <a:pt x="2184" y="410"/>
                    <a:pt x="2184" y="410"/>
                  </a:cubicBezTo>
                  <a:cubicBezTo>
                    <a:pt x="2184" y="410"/>
                    <a:pt x="2184" y="411"/>
                    <a:pt x="2184" y="411"/>
                  </a:cubicBezTo>
                  <a:cubicBezTo>
                    <a:pt x="2184" y="411"/>
                    <a:pt x="2184" y="410"/>
                    <a:pt x="2184" y="410"/>
                  </a:cubicBezTo>
                  <a:cubicBezTo>
                    <a:pt x="2184" y="410"/>
                    <a:pt x="2185" y="410"/>
                    <a:pt x="2185" y="410"/>
                  </a:cubicBezTo>
                  <a:cubicBezTo>
                    <a:pt x="2185" y="410"/>
                    <a:pt x="2185" y="410"/>
                    <a:pt x="2185" y="410"/>
                  </a:cubicBezTo>
                  <a:cubicBezTo>
                    <a:pt x="2185" y="410"/>
                    <a:pt x="2185" y="410"/>
                    <a:pt x="2186" y="410"/>
                  </a:cubicBezTo>
                  <a:cubicBezTo>
                    <a:pt x="2186" y="410"/>
                    <a:pt x="2186" y="410"/>
                    <a:pt x="2186" y="410"/>
                  </a:cubicBezTo>
                  <a:cubicBezTo>
                    <a:pt x="2186" y="411"/>
                    <a:pt x="2186" y="411"/>
                    <a:pt x="2186" y="411"/>
                  </a:cubicBezTo>
                  <a:cubicBezTo>
                    <a:pt x="2186" y="411"/>
                    <a:pt x="2187" y="411"/>
                    <a:pt x="2187" y="411"/>
                  </a:cubicBezTo>
                  <a:cubicBezTo>
                    <a:pt x="2187" y="411"/>
                    <a:pt x="2187" y="410"/>
                    <a:pt x="2187" y="410"/>
                  </a:cubicBezTo>
                  <a:cubicBezTo>
                    <a:pt x="2187" y="410"/>
                    <a:pt x="2187" y="411"/>
                    <a:pt x="2187" y="411"/>
                  </a:cubicBezTo>
                  <a:cubicBezTo>
                    <a:pt x="2187" y="411"/>
                    <a:pt x="2188" y="410"/>
                    <a:pt x="2188" y="410"/>
                  </a:cubicBezTo>
                  <a:cubicBezTo>
                    <a:pt x="2188" y="410"/>
                    <a:pt x="2188" y="411"/>
                    <a:pt x="2188" y="411"/>
                  </a:cubicBezTo>
                  <a:cubicBezTo>
                    <a:pt x="2188" y="411"/>
                    <a:pt x="2188" y="411"/>
                    <a:pt x="2188" y="411"/>
                  </a:cubicBezTo>
                  <a:cubicBezTo>
                    <a:pt x="2189" y="411"/>
                    <a:pt x="2189" y="411"/>
                    <a:pt x="2189" y="411"/>
                  </a:cubicBezTo>
                  <a:cubicBezTo>
                    <a:pt x="2189" y="411"/>
                    <a:pt x="2189" y="410"/>
                    <a:pt x="2189" y="410"/>
                  </a:cubicBezTo>
                  <a:cubicBezTo>
                    <a:pt x="2189" y="411"/>
                    <a:pt x="2189" y="411"/>
                    <a:pt x="2189" y="411"/>
                  </a:cubicBezTo>
                  <a:cubicBezTo>
                    <a:pt x="2190" y="411"/>
                    <a:pt x="2190" y="410"/>
                    <a:pt x="2190" y="410"/>
                  </a:cubicBezTo>
                  <a:cubicBezTo>
                    <a:pt x="2190" y="410"/>
                    <a:pt x="2190" y="410"/>
                    <a:pt x="2190" y="410"/>
                  </a:cubicBezTo>
                  <a:cubicBezTo>
                    <a:pt x="2190" y="410"/>
                    <a:pt x="2190" y="411"/>
                    <a:pt x="2191" y="411"/>
                  </a:cubicBezTo>
                  <a:cubicBezTo>
                    <a:pt x="2191" y="411"/>
                    <a:pt x="2191" y="411"/>
                    <a:pt x="2191" y="411"/>
                  </a:cubicBezTo>
                  <a:cubicBezTo>
                    <a:pt x="2191" y="411"/>
                    <a:pt x="2191" y="411"/>
                    <a:pt x="2191" y="411"/>
                  </a:cubicBezTo>
                  <a:cubicBezTo>
                    <a:pt x="2192" y="411"/>
                    <a:pt x="2192" y="411"/>
                    <a:pt x="2192" y="411"/>
                  </a:cubicBezTo>
                  <a:cubicBezTo>
                    <a:pt x="2192" y="411"/>
                    <a:pt x="2192" y="411"/>
                    <a:pt x="2192" y="411"/>
                  </a:cubicBezTo>
                  <a:cubicBezTo>
                    <a:pt x="2192" y="411"/>
                    <a:pt x="2192" y="411"/>
                    <a:pt x="2192" y="411"/>
                  </a:cubicBezTo>
                  <a:cubicBezTo>
                    <a:pt x="2192" y="411"/>
                    <a:pt x="2193" y="411"/>
                    <a:pt x="2193" y="411"/>
                  </a:cubicBezTo>
                  <a:cubicBezTo>
                    <a:pt x="2193" y="411"/>
                    <a:pt x="2193" y="411"/>
                    <a:pt x="2193" y="411"/>
                  </a:cubicBezTo>
                  <a:cubicBezTo>
                    <a:pt x="2193" y="411"/>
                    <a:pt x="2193" y="411"/>
                    <a:pt x="2194" y="411"/>
                  </a:cubicBezTo>
                  <a:cubicBezTo>
                    <a:pt x="2194" y="410"/>
                    <a:pt x="2194" y="410"/>
                    <a:pt x="2194" y="410"/>
                  </a:cubicBezTo>
                  <a:cubicBezTo>
                    <a:pt x="2194" y="410"/>
                    <a:pt x="2194" y="411"/>
                    <a:pt x="2194" y="411"/>
                  </a:cubicBezTo>
                  <a:cubicBezTo>
                    <a:pt x="2194" y="411"/>
                    <a:pt x="2194" y="410"/>
                    <a:pt x="2194" y="410"/>
                  </a:cubicBezTo>
                  <a:cubicBezTo>
                    <a:pt x="2195" y="410"/>
                    <a:pt x="2195" y="410"/>
                    <a:pt x="2195" y="410"/>
                  </a:cubicBezTo>
                  <a:cubicBezTo>
                    <a:pt x="2195" y="410"/>
                    <a:pt x="2195" y="410"/>
                    <a:pt x="2195" y="410"/>
                  </a:cubicBezTo>
                  <a:cubicBezTo>
                    <a:pt x="2195" y="410"/>
                    <a:pt x="2196" y="411"/>
                    <a:pt x="2196" y="411"/>
                  </a:cubicBezTo>
                  <a:cubicBezTo>
                    <a:pt x="2196" y="411"/>
                    <a:pt x="2196" y="410"/>
                    <a:pt x="2196" y="410"/>
                  </a:cubicBezTo>
                  <a:cubicBezTo>
                    <a:pt x="2196" y="410"/>
                    <a:pt x="2196" y="411"/>
                    <a:pt x="2196" y="411"/>
                  </a:cubicBezTo>
                  <a:cubicBezTo>
                    <a:pt x="2197" y="411"/>
                    <a:pt x="2197" y="411"/>
                    <a:pt x="2197" y="411"/>
                  </a:cubicBezTo>
                  <a:cubicBezTo>
                    <a:pt x="2197" y="411"/>
                    <a:pt x="2197" y="411"/>
                    <a:pt x="2197" y="411"/>
                  </a:cubicBezTo>
                  <a:cubicBezTo>
                    <a:pt x="2197" y="411"/>
                    <a:pt x="2197" y="411"/>
                    <a:pt x="2197" y="411"/>
                  </a:cubicBezTo>
                  <a:cubicBezTo>
                    <a:pt x="2198" y="411"/>
                    <a:pt x="2198" y="411"/>
                    <a:pt x="2198" y="411"/>
                  </a:cubicBezTo>
                  <a:cubicBezTo>
                    <a:pt x="2198" y="411"/>
                    <a:pt x="2198" y="410"/>
                    <a:pt x="2198" y="410"/>
                  </a:cubicBezTo>
                  <a:cubicBezTo>
                    <a:pt x="2198" y="410"/>
                    <a:pt x="2198" y="411"/>
                    <a:pt x="2199" y="411"/>
                  </a:cubicBezTo>
                  <a:cubicBezTo>
                    <a:pt x="2199" y="411"/>
                    <a:pt x="2199" y="411"/>
                    <a:pt x="2199" y="411"/>
                  </a:cubicBezTo>
                  <a:cubicBezTo>
                    <a:pt x="2199" y="410"/>
                    <a:pt x="2199" y="410"/>
                    <a:pt x="2199" y="410"/>
                  </a:cubicBezTo>
                  <a:cubicBezTo>
                    <a:pt x="2200" y="410"/>
                    <a:pt x="2200" y="410"/>
                    <a:pt x="2200" y="410"/>
                  </a:cubicBezTo>
                  <a:cubicBezTo>
                    <a:pt x="2200" y="410"/>
                    <a:pt x="2200" y="411"/>
                    <a:pt x="2200" y="411"/>
                  </a:cubicBezTo>
                  <a:cubicBezTo>
                    <a:pt x="2200" y="411"/>
                    <a:pt x="2200" y="410"/>
                    <a:pt x="2200" y="410"/>
                  </a:cubicBezTo>
                  <a:cubicBezTo>
                    <a:pt x="2201" y="410"/>
                    <a:pt x="2201" y="410"/>
                    <a:pt x="2201" y="411"/>
                  </a:cubicBezTo>
                  <a:cubicBezTo>
                    <a:pt x="2201" y="411"/>
                    <a:pt x="2201" y="411"/>
                    <a:pt x="2201" y="411"/>
                  </a:cubicBezTo>
                  <a:cubicBezTo>
                    <a:pt x="2201" y="410"/>
                    <a:pt x="2201" y="410"/>
                    <a:pt x="2202" y="410"/>
                  </a:cubicBezTo>
                  <a:cubicBezTo>
                    <a:pt x="2202" y="410"/>
                    <a:pt x="2202" y="410"/>
                    <a:pt x="2202" y="410"/>
                  </a:cubicBezTo>
                  <a:cubicBezTo>
                    <a:pt x="2202" y="411"/>
                    <a:pt x="2202" y="410"/>
                    <a:pt x="2202" y="410"/>
                  </a:cubicBezTo>
                  <a:cubicBezTo>
                    <a:pt x="2202" y="410"/>
                    <a:pt x="2202" y="410"/>
                    <a:pt x="2203" y="410"/>
                  </a:cubicBezTo>
                  <a:cubicBezTo>
                    <a:pt x="2203" y="410"/>
                    <a:pt x="2203" y="410"/>
                    <a:pt x="2203" y="410"/>
                  </a:cubicBezTo>
                  <a:cubicBezTo>
                    <a:pt x="2203" y="410"/>
                    <a:pt x="2203" y="410"/>
                    <a:pt x="2203" y="410"/>
                  </a:cubicBezTo>
                  <a:cubicBezTo>
                    <a:pt x="2203" y="410"/>
                    <a:pt x="2204" y="410"/>
                    <a:pt x="2204" y="410"/>
                  </a:cubicBezTo>
                  <a:cubicBezTo>
                    <a:pt x="2204" y="410"/>
                    <a:pt x="2204" y="410"/>
                    <a:pt x="2204" y="410"/>
                  </a:cubicBezTo>
                  <a:cubicBezTo>
                    <a:pt x="2204" y="410"/>
                    <a:pt x="2204" y="411"/>
                    <a:pt x="2205" y="411"/>
                  </a:cubicBezTo>
                  <a:cubicBezTo>
                    <a:pt x="2205" y="411"/>
                    <a:pt x="2205" y="410"/>
                    <a:pt x="2205" y="410"/>
                  </a:cubicBezTo>
                  <a:cubicBezTo>
                    <a:pt x="2205" y="410"/>
                    <a:pt x="2205" y="410"/>
                    <a:pt x="2205" y="410"/>
                  </a:cubicBezTo>
                  <a:cubicBezTo>
                    <a:pt x="2205" y="410"/>
                    <a:pt x="2205" y="410"/>
                    <a:pt x="2205" y="410"/>
                  </a:cubicBezTo>
                  <a:cubicBezTo>
                    <a:pt x="2206" y="410"/>
                    <a:pt x="2206" y="411"/>
                    <a:pt x="2206" y="411"/>
                  </a:cubicBezTo>
                  <a:cubicBezTo>
                    <a:pt x="2206" y="410"/>
                    <a:pt x="2206" y="410"/>
                    <a:pt x="2206" y="410"/>
                  </a:cubicBezTo>
                  <a:cubicBezTo>
                    <a:pt x="2206" y="410"/>
                    <a:pt x="2207" y="410"/>
                    <a:pt x="2207" y="410"/>
                  </a:cubicBezTo>
                  <a:cubicBezTo>
                    <a:pt x="2207" y="410"/>
                    <a:pt x="2207" y="410"/>
                    <a:pt x="2207" y="410"/>
                  </a:cubicBezTo>
                  <a:cubicBezTo>
                    <a:pt x="2207" y="410"/>
                    <a:pt x="2207" y="410"/>
                    <a:pt x="2207" y="410"/>
                  </a:cubicBezTo>
                  <a:cubicBezTo>
                    <a:pt x="2208" y="410"/>
                    <a:pt x="2208" y="411"/>
                    <a:pt x="2208" y="411"/>
                  </a:cubicBezTo>
                  <a:cubicBezTo>
                    <a:pt x="2208" y="411"/>
                    <a:pt x="2208" y="410"/>
                    <a:pt x="2208" y="410"/>
                  </a:cubicBezTo>
                  <a:cubicBezTo>
                    <a:pt x="2208" y="410"/>
                    <a:pt x="2208" y="410"/>
                    <a:pt x="2208" y="410"/>
                  </a:cubicBezTo>
                  <a:cubicBezTo>
                    <a:pt x="2209" y="410"/>
                    <a:pt x="2209" y="411"/>
                    <a:pt x="2209" y="411"/>
                  </a:cubicBezTo>
                  <a:cubicBezTo>
                    <a:pt x="2209" y="411"/>
                    <a:pt x="2209" y="410"/>
                    <a:pt x="2209" y="410"/>
                  </a:cubicBezTo>
                  <a:cubicBezTo>
                    <a:pt x="2209" y="410"/>
                    <a:pt x="2209" y="411"/>
                    <a:pt x="2210" y="411"/>
                  </a:cubicBezTo>
                  <a:cubicBezTo>
                    <a:pt x="2210" y="411"/>
                    <a:pt x="2210" y="411"/>
                    <a:pt x="2210" y="410"/>
                  </a:cubicBezTo>
                  <a:cubicBezTo>
                    <a:pt x="2210" y="410"/>
                    <a:pt x="2210" y="411"/>
                    <a:pt x="2210" y="410"/>
                  </a:cubicBezTo>
                  <a:cubicBezTo>
                    <a:pt x="2210" y="410"/>
                    <a:pt x="2210" y="410"/>
                    <a:pt x="2211" y="410"/>
                  </a:cubicBezTo>
                  <a:cubicBezTo>
                    <a:pt x="2211" y="410"/>
                    <a:pt x="2211" y="411"/>
                    <a:pt x="2211" y="411"/>
                  </a:cubicBezTo>
                  <a:cubicBezTo>
                    <a:pt x="2211" y="411"/>
                    <a:pt x="2211" y="411"/>
                    <a:pt x="2211" y="411"/>
                  </a:cubicBezTo>
                  <a:cubicBezTo>
                    <a:pt x="2211" y="411"/>
                    <a:pt x="2212" y="410"/>
                    <a:pt x="2212" y="410"/>
                  </a:cubicBezTo>
                  <a:cubicBezTo>
                    <a:pt x="2212" y="410"/>
                    <a:pt x="2212" y="410"/>
                    <a:pt x="2212" y="410"/>
                  </a:cubicBezTo>
                  <a:cubicBezTo>
                    <a:pt x="2212" y="410"/>
                    <a:pt x="2212" y="411"/>
                    <a:pt x="2213" y="411"/>
                  </a:cubicBezTo>
                  <a:cubicBezTo>
                    <a:pt x="2213" y="411"/>
                    <a:pt x="2213" y="410"/>
                    <a:pt x="2213" y="410"/>
                  </a:cubicBezTo>
                  <a:cubicBezTo>
                    <a:pt x="2213" y="410"/>
                    <a:pt x="2213" y="410"/>
                    <a:pt x="2213" y="410"/>
                  </a:cubicBezTo>
                  <a:cubicBezTo>
                    <a:pt x="2213" y="410"/>
                    <a:pt x="2213" y="411"/>
                    <a:pt x="2213" y="411"/>
                  </a:cubicBezTo>
                  <a:cubicBezTo>
                    <a:pt x="2214" y="411"/>
                    <a:pt x="2214" y="411"/>
                    <a:pt x="2214" y="411"/>
                  </a:cubicBezTo>
                  <a:cubicBezTo>
                    <a:pt x="2214" y="410"/>
                    <a:pt x="2214" y="410"/>
                    <a:pt x="2214" y="410"/>
                  </a:cubicBezTo>
                  <a:cubicBezTo>
                    <a:pt x="2214" y="410"/>
                    <a:pt x="2215" y="410"/>
                    <a:pt x="2215" y="410"/>
                  </a:cubicBezTo>
                  <a:cubicBezTo>
                    <a:pt x="2215" y="410"/>
                    <a:pt x="2215" y="410"/>
                    <a:pt x="2215" y="410"/>
                  </a:cubicBezTo>
                  <a:cubicBezTo>
                    <a:pt x="2215" y="410"/>
                    <a:pt x="2215" y="410"/>
                    <a:pt x="2215" y="410"/>
                  </a:cubicBezTo>
                  <a:cubicBezTo>
                    <a:pt x="2216" y="410"/>
                    <a:pt x="2216" y="410"/>
                    <a:pt x="2216" y="410"/>
                  </a:cubicBezTo>
                  <a:cubicBezTo>
                    <a:pt x="2216" y="410"/>
                    <a:pt x="2216" y="410"/>
                    <a:pt x="2216" y="410"/>
                  </a:cubicBezTo>
                  <a:cubicBezTo>
                    <a:pt x="2216" y="410"/>
                    <a:pt x="2216" y="410"/>
                    <a:pt x="2216" y="410"/>
                  </a:cubicBezTo>
                  <a:cubicBezTo>
                    <a:pt x="2217" y="410"/>
                    <a:pt x="2217" y="410"/>
                    <a:pt x="2217" y="410"/>
                  </a:cubicBezTo>
                  <a:cubicBezTo>
                    <a:pt x="2217" y="410"/>
                    <a:pt x="2217" y="410"/>
                    <a:pt x="2217" y="410"/>
                  </a:cubicBezTo>
                  <a:cubicBezTo>
                    <a:pt x="2217" y="410"/>
                    <a:pt x="2217" y="410"/>
                    <a:pt x="2218" y="410"/>
                  </a:cubicBezTo>
                  <a:cubicBezTo>
                    <a:pt x="2218" y="410"/>
                    <a:pt x="2218" y="410"/>
                    <a:pt x="2218" y="410"/>
                  </a:cubicBezTo>
                  <a:cubicBezTo>
                    <a:pt x="2218" y="410"/>
                    <a:pt x="2218" y="410"/>
                    <a:pt x="2218" y="410"/>
                  </a:cubicBezTo>
                  <a:cubicBezTo>
                    <a:pt x="2218" y="410"/>
                    <a:pt x="2218" y="410"/>
                    <a:pt x="2219" y="410"/>
                  </a:cubicBezTo>
                  <a:cubicBezTo>
                    <a:pt x="2219" y="410"/>
                    <a:pt x="2219" y="410"/>
                    <a:pt x="2219" y="410"/>
                  </a:cubicBezTo>
                  <a:cubicBezTo>
                    <a:pt x="2219" y="410"/>
                    <a:pt x="2219" y="410"/>
                    <a:pt x="2219" y="410"/>
                  </a:cubicBezTo>
                  <a:cubicBezTo>
                    <a:pt x="2219" y="410"/>
                    <a:pt x="2220" y="410"/>
                    <a:pt x="2220" y="410"/>
                  </a:cubicBezTo>
                  <a:cubicBezTo>
                    <a:pt x="2220" y="410"/>
                    <a:pt x="2220" y="410"/>
                    <a:pt x="2220" y="410"/>
                  </a:cubicBezTo>
                  <a:cubicBezTo>
                    <a:pt x="2220" y="410"/>
                    <a:pt x="2220" y="410"/>
                    <a:pt x="2221" y="410"/>
                  </a:cubicBezTo>
                  <a:cubicBezTo>
                    <a:pt x="2221" y="410"/>
                    <a:pt x="2221" y="410"/>
                    <a:pt x="2221" y="410"/>
                  </a:cubicBezTo>
                  <a:cubicBezTo>
                    <a:pt x="2221" y="410"/>
                    <a:pt x="2221" y="410"/>
                    <a:pt x="2221" y="410"/>
                  </a:cubicBezTo>
                  <a:cubicBezTo>
                    <a:pt x="2221" y="410"/>
                    <a:pt x="2221" y="410"/>
                    <a:pt x="2221" y="410"/>
                  </a:cubicBezTo>
                  <a:cubicBezTo>
                    <a:pt x="2222" y="410"/>
                    <a:pt x="2222" y="410"/>
                    <a:pt x="2222" y="410"/>
                  </a:cubicBezTo>
                  <a:cubicBezTo>
                    <a:pt x="2222" y="410"/>
                    <a:pt x="2222" y="410"/>
                    <a:pt x="2222" y="410"/>
                  </a:cubicBezTo>
                  <a:cubicBezTo>
                    <a:pt x="2222" y="410"/>
                    <a:pt x="2223" y="410"/>
                    <a:pt x="2223" y="410"/>
                  </a:cubicBezTo>
                  <a:cubicBezTo>
                    <a:pt x="2223" y="410"/>
                    <a:pt x="2223" y="410"/>
                    <a:pt x="2223" y="410"/>
                  </a:cubicBezTo>
                  <a:cubicBezTo>
                    <a:pt x="2223" y="410"/>
                    <a:pt x="2223" y="410"/>
                    <a:pt x="2223" y="410"/>
                  </a:cubicBezTo>
                  <a:cubicBezTo>
                    <a:pt x="2223" y="410"/>
                    <a:pt x="2223" y="410"/>
                    <a:pt x="2224" y="410"/>
                  </a:cubicBezTo>
                  <a:cubicBezTo>
                    <a:pt x="2224" y="410"/>
                    <a:pt x="2224" y="410"/>
                    <a:pt x="2224" y="410"/>
                  </a:cubicBezTo>
                  <a:cubicBezTo>
                    <a:pt x="2224" y="410"/>
                    <a:pt x="2224" y="410"/>
                    <a:pt x="2224" y="410"/>
                  </a:cubicBezTo>
                  <a:cubicBezTo>
                    <a:pt x="2225" y="410"/>
                    <a:pt x="2225" y="410"/>
                    <a:pt x="2225" y="410"/>
                  </a:cubicBezTo>
                  <a:cubicBezTo>
                    <a:pt x="2225" y="410"/>
                    <a:pt x="2225" y="410"/>
                    <a:pt x="2225" y="410"/>
                  </a:cubicBezTo>
                  <a:cubicBezTo>
                    <a:pt x="2225" y="410"/>
                    <a:pt x="2225" y="410"/>
                    <a:pt x="2226" y="410"/>
                  </a:cubicBezTo>
                  <a:cubicBezTo>
                    <a:pt x="2226" y="410"/>
                    <a:pt x="2226" y="410"/>
                    <a:pt x="2226" y="410"/>
                  </a:cubicBezTo>
                  <a:cubicBezTo>
                    <a:pt x="2226" y="410"/>
                    <a:pt x="2226" y="411"/>
                    <a:pt x="2226" y="411"/>
                  </a:cubicBezTo>
                  <a:cubicBezTo>
                    <a:pt x="2226" y="411"/>
                    <a:pt x="2226" y="411"/>
                    <a:pt x="2227" y="411"/>
                  </a:cubicBezTo>
                  <a:cubicBezTo>
                    <a:pt x="2227" y="411"/>
                    <a:pt x="2227" y="411"/>
                    <a:pt x="2227" y="411"/>
                  </a:cubicBezTo>
                  <a:cubicBezTo>
                    <a:pt x="2227" y="411"/>
                    <a:pt x="2227" y="411"/>
                    <a:pt x="2227" y="411"/>
                  </a:cubicBezTo>
                  <a:cubicBezTo>
                    <a:pt x="2227" y="410"/>
                    <a:pt x="2228" y="410"/>
                    <a:pt x="2228" y="410"/>
                  </a:cubicBezTo>
                  <a:cubicBezTo>
                    <a:pt x="2228" y="410"/>
                    <a:pt x="2228" y="410"/>
                    <a:pt x="2228" y="410"/>
                  </a:cubicBezTo>
                  <a:cubicBezTo>
                    <a:pt x="2228" y="410"/>
                    <a:pt x="2228" y="410"/>
                    <a:pt x="2229" y="410"/>
                  </a:cubicBezTo>
                  <a:cubicBezTo>
                    <a:pt x="2229" y="410"/>
                    <a:pt x="2229" y="411"/>
                    <a:pt x="2229" y="411"/>
                  </a:cubicBezTo>
                  <a:cubicBezTo>
                    <a:pt x="2229" y="411"/>
                    <a:pt x="2229" y="411"/>
                    <a:pt x="2229" y="411"/>
                  </a:cubicBezTo>
                  <a:cubicBezTo>
                    <a:pt x="2229" y="411"/>
                    <a:pt x="2229" y="411"/>
                    <a:pt x="2230" y="411"/>
                  </a:cubicBezTo>
                  <a:cubicBezTo>
                    <a:pt x="2230" y="411"/>
                    <a:pt x="2230" y="411"/>
                    <a:pt x="2230" y="411"/>
                  </a:cubicBezTo>
                  <a:cubicBezTo>
                    <a:pt x="2230" y="411"/>
                    <a:pt x="2230" y="411"/>
                    <a:pt x="2230" y="411"/>
                  </a:cubicBezTo>
                  <a:cubicBezTo>
                    <a:pt x="2230" y="411"/>
                    <a:pt x="2231" y="411"/>
                    <a:pt x="2231" y="411"/>
                  </a:cubicBezTo>
                  <a:cubicBezTo>
                    <a:pt x="2231" y="411"/>
                    <a:pt x="2231" y="411"/>
                    <a:pt x="2231" y="411"/>
                  </a:cubicBezTo>
                  <a:cubicBezTo>
                    <a:pt x="2231" y="411"/>
                    <a:pt x="2231" y="411"/>
                    <a:pt x="2231" y="411"/>
                  </a:cubicBezTo>
                  <a:cubicBezTo>
                    <a:pt x="2231" y="411"/>
                    <a:pt x="2232" y="411"/>
                    <a:pt x="2232" y="411"/>
                  </a:cubicBezTo>
                  <a:cubicBezTo>
                    <a:pt x="2232" y="411"/>
                    <a:pt x="2232" y="411"/>
                    <a:pt x="2232" y="411"/>
                  </a:cubicBezTo>
                  <a:cubicBezTo>
                    <a:pt x="2232" y="411"/>
                    <a:pt x="2232" y="411"/>
                    <a:pt x="2232" y="411"/>
                  </a:cubicBezTo>
                  <a:cubicBezTo>
                    <a:pt x="2233" y="411"/>
                    <a:pt x="2233" y="411"/>
                    <a:pt x="2233" y="411"/>
                  </a:cubicBezTo>
                  <a:cubicBezTo>
                    <a:pt x="2233" y="411"/>
                    <a:pt x="2233" y="412"/>
                    <a:pt x="2233" y="412"/>
                  </a:cubicBezTo>
                  <a:cubicBezTo>
                    <a:pt x="2233" y="412"/>
                    <a:pt x="2234" y="412"/>
                    <a:pt x="2234" y="411"/>
                  </a:cubicBezTo>
                  <a:cubicBezTo>
                    <a:pt x="2234" y="411"/>
                    <a:pt x="2234" y="411"/>
                    <a:pt x="2234" y="411"/>
                  </a:cubicBezTo>
                  <a:cubicBezTo>
                    <a:pt x="2234" y="411"/>
                    <a:pt x="2234" y="411"/>
                    <a:pt x="2234" y="411"/>
                  </a:cubicBezTo>
                  <a:cubicBezTo>
                    <a:pt x="2234" y="411"/>
                    <a:pt x="2234" y="411"/>
                    <a:pt x="2235" y="411"/>
                  </a:cubicBezTo>
                  <a:cubicBezTo>
                    <a:pt x="2235" y="411"/>
                    <a:pt x="2235" y="411"/>
                    <a:pt x="2235" y="411"/>
                  </a:cubicBezTo>
                  <a:cubicBezTo>
                    <a:pt x="2235" y="411"/>
                    <a:pt x="2235" y="411"/>
                    <a:pt x="2235" y="411"/>
                  </a:cubicBezTo>
                  <a:cubicBezTo>
                    <a:pt x="2236" y="411"/>
                    <a:pt x="2236" y="411"/>
                    <a:pt x="2236" y="411"/>
                  </a:cubicBezTo>
                  <a:cubicBezTo>
                    <a:pt x="2236" y="411"/>
                    <a:pt x="2236" y="411"/>
                    <a:pt x="2236" y="411"/>
                  </a:cubicBezTo>
                  <a:cubicBezTo>
                    <a:pt x="2236" y="412"/>
                    <a:pt x="2236" y="412"/>
                    <a:pt x="2237" y="412"/>
                  </a:cubicBezTo>
                  <a:cubicBezTo>
                    <a:pt x="2237" y="412"/>
                    <a:pt x="2237" y="411"/>
                    <a:pt x="2237" y="411"/>
                  </a:cubicBezTo>
                  <a:cubicBezTo>
                    <a:pt x="2237" y="411"/>
                    <a:pt x="2237" y="411"/>
                    <a:pt x="2237" y="411"/>
                  </a:cubicBezTo>
                  <a:cubicBezTo>
                    <a:pt x="2237" y="411"/>
                    <a:pt x="2237" y="411"/>
                    <a:pt x="2238" y="411"/>
                  </a:cubicBezTo>
                  <a:cubicBezTo>
                    <a:pt x="2238" y="411"/>
                    <a:pt x="2238" y="411"/>
                    <a:pt x="2238" y="411"/>
                  </a:cubicBezTo>
                  <a:cubicBezTo>
                    <a:pt x="2238" y="411"/>
                    <a:pt x="2238" y="411"/>
                    <a:pt x="2238" y="411"/>
                  </a:cubicBezTo>
                  <a:cubicBezTo>
                    <a:pt x="2238" y="411"/>
                    <a:pt x="2239" y="411"/>
                    <a:pt x="2239" y="411"/>
                  </a:cubicBezTo>
                  <a:cubicBezTo>
                    <a:pt x="2239" y="411"/>
                    <a:pt x="2239" y="411"/>
                    <a:pt x="2239" y="411"/>
                  </a:cubicBezTo>
                  <a:cubicBezTo>
                    <a:pt x="2239" y="411"/>
                    <a:pt x="2239" y="411"/>
                    <a:pt x="2239" y="411"/>
                  </a:cubicBezTo>
                  <a:cubicBezTo>
                    <a:pt x="2239" y="411"/>
                    <a:pt x="2240" y="411"/>
                    <a:pt x="2240" y="411"/>
                  </a:cubicBezTo>
                  <a:cubicBezTo>
                    <a:pt x="2240" y="411"/>
                    <a:pt x="2240" y="411"/>
                    <a:pt x="2240" y="411"/>
                  </a:cubicBezTo>
                  <a:cubicBezTo>
                    <a:pt x="2240" y="411"/>
                    <a:pt x="2240" y="411"/>
                    <a:pt x="2240" y="411"/>
                  </a:cubicBezTo>
                  <a:cubicBezTo>
                    <a:pt x="2241" y="411"/>
                    <a:pt x="2241" y="411"/>
                    <a:pt x="2241" y="411"/>
                  </a:cubicBezTo>
                  <a:cubicBezTo>
                    <a:pt x="2241" y="411"/>
                    <a:pt x="2241" y="411"/>
                    <a:pt x="2241" y="411"/>
                  </a:cubicBezTo>
                  <a:cubicBezTo>
                    <a:pt x="2241" y="411"/>
                    <a:pt x="2242" y="411"/>
                    <a:pt x="2242" y="411"/>
                  </a:cubicBezTo>
                  <a:cubicBezTo>
                    <a:pt x="2242" y="411"/>
                    <a:pt x="2242" y="411"/>
                    <a:pt x="2242" y="411"/>
                  </a:cubicBezTo>
                  <a:cubicBezTo>
                    <a:pt x="2242" y="411"/>
                    <a:pt x="2242" y="412"/>
                    <a:pt x="2242" y="411"/>
                  </a:cubicBezTo>
                  <a:cubicBezTo>
                    <a:pt x="2242" y="411"/>
                    <a:pt x="2242" y="411"/>
                    <a:pt x="2243" y="411"/>
                  </a:cubicBezTo>
                  <a:cubicBezTo>
                    <a:pt x="2243" y="411"/>
                    <a:pt x="2243" y="411"/>
                    <a:pt x="2243" y="411"/>
                  </a:cubicBezTo>
                  <a:cubicBezTo>
                    <a:pt x="2243" y="411"/>
                    <a:pt x="2243" y="411"/>
                    <a:pt x="2243" y="411"/>
                  </a:cubicBezTo>
                  <a:cubicBezTo>
                    <a:pt x="2244" y="411"/>
                    <a:pt x="2244" y="411"/>
                    <a:pt x="2244" y="411"/>
                  </a:cubicBezTo>
                  <a:cubicBezTo>
                    <a:pt x="2244" y="411"/>
                    <a:pt x="2244" y="411"/>
                    <a:pt x="2244" y="411"/>
                  </a:cubicBezTo>
                  <a:cubicBezTo>
                    <a:pt x="2244" y="411"/>
                    <a:pt x="2244" y="411"/>
                    <a:pt x="2245" y="411"/>
                  </a:cubicBezTo>
                  <a:cubicBezTo>
                    <a:pt x="2245" y="411"/>
                    <a:pt x="2245" y="411"/>
                    <a:pt x="2245" y="411"/>
                  </a:cubicBezTo>
                  <a:cubicBezTo>
                    <a:pt x="2245" y="411"/>
                    <a:pt x="2245" y="411"/>
                    <a:pt x="2245" y="411"/>
                  </a:cubicBezTo>
                  <a:cubicBezTo>
                    <a:pt x="2245" y="411"/>
                    <a:pt x="2245" y="411"/>
                    <a:pt x="2246" y="411"/>
                  </a:cubicBezTo>
                  <a:cubicBezTo>
                    <a:pt x="2246" y="411"/>
                    <a:pt x="2246" y="411"/>
                    <a:pt x="2246" y="411"/>
                  </a:cubicBezTo>
                  <a:cubicBezTo>
                    <a:pt x="2246" y="411"/>
                    <a:pt x="2246" y="411"/>
                    <a:pt x="2246" y="411"/>
                  </a:cubicBezTo>
                  <a:cubicBezTo>
                    <a:pt x="2246" y="411"/>
                    <a:pt x="2247" y="411"/>
                    <a:pt x="2247" y="411"/>
                  </a:cubicBezTo>
                  <a:cubicBezTo>
                    <a:pt x="2247" y="411"/>
                    <a:pt x="2247" y="411"/>
                    <a:pt x="2247" y="411"/>
                  </a:cubicBezTo>
                  <a:cubicBezTo>
                    <a:pt x="2247" y="411"/>
                    <a:pt x="2247" y="411"/>
                    <a:pt x="2247" y="411"/>
                  </a:cubicBezTo>
                  <a:cubicBezTo>
                    <a:pt x="2247" y="411"/>
                    <a:pt x="2248" y="411"/>
                    <a:pt x="2248" y="411"/>
                  </a:cubicBezTo>
                  <a:cubicBezTo>
                    <a:pt x="2248" y="411"/>
                    <a:pt x="2248" y="411"/>
                    <a:pt x="2248" y="411"/>
                  </a:cubicBezTo>
                  <a:cubicBezTo>
                    <a:pt x="2248" y="411"/>
                    <a:pt x="2248" y="411"/>
                    <a:pt x="2248" y="411"/>
                  </a:cubicBezTo>
                  <a:cubicBezTo>
                    <a:pt x="2249" y="411"/>
                    <a:pt x="2249" y="411"/>
                    <a:pt x="2249" y="411"/>
                  </a:cubicBezTo>
                  <a:cubicBezTo>
                    <a:pt x="2249" y="411"/>
                    <a:pt x="2249" y="411"/>
                    <a:pt x="2249" y="411"/>
                  </a:cubicBezTo>
                  <a:cubicBezTo>
                    <a:pt x="2249" y="412"/>
                    <a:pt x="2250" y="412"/>
                    <a:pt x="2250" y="412"/>
                  </a:cubicBezTo>
                  <a:cubicBezTo>
                    <a:pt x="2250" y="412"/>
                    <a:pt x="2250" y="411"/>
                    <a:pt x="2250" y="411"/>
                  </a:cubicBezTo>
                  <a:cubicBezTo>
                    <a:pt x="2250" y="411"/>
                    <a:pt x="2250" y="411"/>
                    <a:pt x="2250" y="411"/>
                  </a:cubicBezTo>
                  <a:cubicBezTo>
                    <a:pt x="2250" y="411"/>
                    <a:pt x="2250" y="412"/>
                    <a:pt x="2251" y="412"/>
                  </a:cubicBezTo>
                  <a:cubicBezTo>
                    <a:pt x="2251" y="412"/>
                    <a:pt x="2251" y="412"/>
                    <a:pt x="2251" y="412"/>
                  </a:cubicBezTo>
                  <a:cubicBezTo>
                    <a:pt x="2251" y="412"/>
                    <a:pt x="2251" y="411"/>
                    <a:pt x="2251" y="411"/>
                  </a:cubicBezTo>
                  <a:cubicBezTo>
                    <a:pt x="2252" y="411"/>
                    <a:pt x="2252" y="412"/>
                    <a:pt x="2252" y="412"/>
                  </a:cubicBezTo>
                  <a:cubicBezTo>
                    <a:pt x="2252" y="412"/>
                    <a:pt x="2252" y="411"/>
                    <a:pt x="2252" y="411"/>
                  </a:cubicBezTo>
                  <a:cubicBezTo>
                    <a:pt x="2252" y="411"/>
                    <a:pt x="2252" y="411"/>
                    <a:pt x="2252" y="412"/>
                  </a:cubicBezTo>
                  <a:cubicBezTo>
                    <a:pt x="2253" y="412"/>
                    <a:pt x="2253" y="412"/>
                    <a:pt x="2253" y="412"/>
                  </a:cubicBezTo>
                  <a:cubicBezTo>
                    <a:pt x="2253" y="412"/>
                    <a:pt x="2253" y="412"/>
                    <a:pt x="2253" y="412"/>
                  </a:cubicBezTo>
                  <a:cubicBezTo>
                    <a:pt x="2253" y="412"/>
                    <a:pt x="2253" y="412"/>
                    <a:pt x="2254" y="412"/>
                  </a:cubicBezTo>
                  <a:cubicBezTo>
                    <a:pt x="2254" y="412"/>
                    <a:pt x="2254" y="412"/>
                    <a:pt x="2254" y="412"/>
                  </a:cubicBezTo>
                  <a:cubicBezTo>
                    <a:pt x="2254" y="412"/>
                    <a:pt x="2254" y="412"/>
                    <a:pt x="2254" y="412"/>
                  </a:cubicBezTo>
                  <a:cubicBezTo>
                    <a:pt x="2254" y="412"/>
                    <a:pt x="2255" y="412"/>
                    <a:pt x="2255" y="412"/>
                  </a:cubicBezTo>
                  <a:cubicBezTo>
                    <a:pt x="2255" y="412"/>
                    <a:pt x="2255" y="412"/>
                    <a:pt x="2255" y="412"/>
                  </a:cubicBezTo>
                  <a:cubicBezTo>
                    <a:pt x="2255" y="412"/>
                    <a:pt x="2255" y="412"/>
                    <a:pt x="2255" y="412"/>
                  </a:cubicBezTo>
                  <a:cubicBezTo>
                    <a:pt x="2255" y="412"/>
                    <a:pt x="2256" y="412"/>
                    <a:pt x="2256" y="412"/>
                  </a:cubicBezTo>
                  <a:cubicBezTo>
                    <a:pt x="2256" y="412"/>
                    <a:pt x="2256" y="412"/>
                    <a:pt x="2256" y="412"/>
                  </a:cubicBezTo>
                  <a:cubicBezTo>
                    <a:pt x="2256" y="412"/>
                    <a:pt x="2256" y="412"/>
                    <a:pt x="2257" y="412"/>
                  </a:cubicBezTo>
                  <a:cubicBezTo>
                    <a:pt x="2257" y="412"/>
                    <a:pt x="2257" y="412"/>
                    <a:pt x="2257" y="412"/>
                  </a:cubicBezTo>
                  <a:cubicBezTo>
                    <a:pt x="2257" y="412"/>
                    <a:pt x="2257" y="412"/>
                    <a:pt x="2257" y="412"/>
                  </a:cubicBezTo>
                  <a:cubicBezTo>
                    <a:pt x="2257" y="412"/>
                    <a:pt x="2258" y="412"/>
                    <a:pt x="2258" y="412"/>
                  </a:cubicBezTo>
                  <a:cubicBezTo>
                    <a:pt x="2258" y="412"/>
                    <a:pt x="2258" y="412"/>
                    <a:pt x="2258" y="412"/>
                  </a:cubicBezTo>
                  <a:cubicBezTo>
                    <a:pt x="2258" y="412"/>
                    <a:pt x="2258" y="411"/>
                    <a:pt x="2258" y="412"/>
                  </a:cubicBezTo>
                  <a:cubicBezTo>
                    <a:pt x="2258" y="412"/>
                    <a:pt x="2259" y="412"/>
                    <a:pt x="2259" y="412"/>
                  </a:cubicBezTo>
                  <a:cubicBezTo>
                    <a:pt x="2259" y="412"/>
                    <a:pt x="2259" y="412"/>
                    <a:pt x="2259" y="412"/>
                  </a:cubicBezTo>
                  <a:cubicBezTo>
                    <a:pt x="2259" y="412"/>
                    <a:pt x="2259" y="411"/>
                    <a:pt x="2259" y="411"/>
                  </a:cubicBezTo>
                  <a:cubicBezTo>
                    <a:pt x="2260" y="411"/>
                    <a:pt x="2260" y="412"/>
                    <a:pt x="2260" y="412"/>
                  </a:cubicBezTo>
                  <a:cubicBezTo>
                    <a:pt x="2260" y="412"/>
                    <a:pt x="2260" y="412"/>
                    <a:pt x="2260" y="412"/>
                  </a:cubicBezTo>
                  <a:cubicBezTo>
                    <a:pt x="2260" y="411"/>
                    <a:pt x="2260" y="412"/>
                    <a:pt x="2260" y="412"/>
                  </a:cubicBezTo>
                  <a:cubicBezTo>
                    <a:pt x="2261" y="412"/>
                    <a:pt x="2261" y="412"/>
                    <a:pt x="2261" y="412"/>
                  </a:cubicBezTo>
                  <a:cubicBezTo>
                    <a:pt x="2261" y="412"/>
                    <a:pt x="2261" y="412"/>
                    <a:pt x="2261" y="412"/>
                  </a:cubicBezTo>
                  <a:cubicBezTo>
                    <a:pt x="2261" y="412"/>
                    <a:pt x="2261" y="412"/>
                    <a:pt x="2262" y="412"/>
                  </a:cubicBezTo>
                  <a:cubicBezTo>
                    <a:pt x="2262" y="412"/>
                    <a:pt x="2262" y="412"/>
                    <a:pt x="2262" y="411"/>
                  </a:cubicBezTo>
                  <a:cubicBezTo>
                    <a:pt x="2262" y="411"/>
                    <a:pt x="2262" y="411"/>
                    <a:pt x="2262" y="411"/>
                  </a:cubicBezTo>
                  <a:cubicBezTo>
                    <a:pt x="2263" y="411"/>
                    <a:pt x="2263" y="411"/>
                    <a:pt x="2263" y="411"/>
                  </a:cubicBezTo>
                  <a:cubicBezTo>
                    <a:pt x="2263" y="411"/>
                    <a:pt x="2263" y="411"/>
                    <a:pt x="2263" y="411"/>
                  </a:cubicBezTo>
                  <a:cubicBezTo>
                    <a:pt x="2263" y="411"/>
                    <a:pt x="2263" y="411"/>
                    <a:pt x="2263" y="411"/>
                  </a:cubicBezTo>
                  <a:cubicBezTo>
                    <a:pt x="2263" y="411"/>
                    <a:pt x="2264" y="411"/>
                    <a:pt x="2264" y="411"/>
                  </a:cubicBezTo>
                  <a:cubicBezTo>
                    <a:pt x="2264" y="411"/>
                    <a:pt x="2264" y="411"/>
                    <a:pt x="2264" y="411"/>
                  </a:cubicBezTo>
                  <a:cubicBezTo>
                    <a:pt x="2264" y="411"/>
                    <a:pt x="2264" y="411"/>
                    <a:pt x="2265" y="411"/>
                  </a:cubicBezTo>
                  <a:cubicBezTo>
                    <a:pt x="2265" y="411"/>
                    <a:pt x="2265" y="411"/>
                    <a:pt x="2265" y="411"/>
                  </a:cubicBezTo>
                  <a:cubicBezTo>
                    <a:pt x="2265" y="411"/>
                    <a:pt x="2265" y="411"/>
                    <a:pt x="2265" y="411"/>
                  </a:cubicBezTo>
                  <a:cubicBezTo>
                    <a:pt x="2265" y="411"/>
                    <a:pt x="2266" y="411"/>
                    <a:pt x="2266" y="411"/>
                  </a:cubicBezTo>
                  <a:cubicBezTo>
                    <a:pt x="2266" y="411"/>
                    <a:pt x="2266" y="411"/>
                    <a:pt x="2266" y="411"/>
                  </a:cubicBezTo>
                  <a:cubicBezTo>
                    <a:pt x="2266" y="411"/>
                    <a:pt x="2266" y="412"/>
                    <a:pt x="2266" y="412"/>
                  </a:cubicBezTo>
                  <a:cubicBezTo>
                    <a:pt x="2266" y="412"/>
                    <a:pt x="2267" y="411"/>
                    <a:pt x="2267" y="411"/>
                  </a:cubicBezTo>
                  <a:cubicBezTo>
                    <a:pt x="2267" y="411"/>
                    <a:pt x="2267" y="411"/>
                    <a:pt x="2267" y="411"/>
                  </a:cubicBezTo>
                  <a:cubicBezTo>
                    <a:pt x="2267" y="411"/>
                    <a:pt x="2267" y="411"/>
                    <a:pt x="2267" y="411"/>
                  </a:cubicBezTo>
                  <a:cubicBezTo>
                    <a:pt x="2268" y="411"/>
                    <a:pt x="2268" y="412"/>
                    <a:pt x="2268" y="412"/>
                  </a:cubicBezTo>
                  <a:cubicBezTo>
                    <a:pt x="2268" y="412"/>
                    <a:pt x="2268" y="412"/>
                    <a:pt x="2268" y="412"/>
                  </a:cubicBezTo>
                  <a:cubicBezTo>
                    <a:pt x="2268" y="412"/>
                    <a:pt x="2268" y="412"/>
                    <a:pt x="2268" y="412"/>
                  </a:cubicBezTo>
                  <a:cubicBezTo>
                    <a:pt x="2269" y="411"/>
                    <a:pt x="2269" y="411"/>
                    <a:pt x="2269" y="411"/>
                  </a:cubicBezTo>
                  <a:cubicBezTo>
                    <a:pt x="2269" y="411"/>
                    <a:pt x="2269" y="412"/>
                    <a:pt x="2269" y="412"/>
                  </a:cubicBezTo>
                  <a:cubicBezTo>
                    <a:pt x="2269" y="412"/>
                    <a:pt x="2269" y="411"/>
                    <a:pt x="2270" y="411"/>
                  </a:cubicBezTo>
                  <a:cubicBezTo>
                    <a:pt x="2270" y="411"/>
                    <a:pt x="2270" y="412"/>
                    <a:pt x="2270" y="412"/>
                  </a:cubicBezTo>
                  <a:cubicBezTo>
                    <a:pt x="2270" y="412"/>
                    <a:pt x="2270" y="412"/>
                    <a:pt x="2270" y="412"/>
                  </a:cubicBezTo>
                  <a:cubicBezTo>
                    <a:pt x="2271" y="411"/>
                    <a:pt x="2271" y="412"/>
                    <a:pt x="2271" y="412"/>
                  </a:cubicBezTo>
                  <a:cubicBezTo>
                    <a:pt x="2271" y="412"/>
                    <a:pt x="2271" y="411"/>
                    <a:pt x="2271" y="411"/>
                  </a:cubicBezTo>
                  <a:cubicBezTo>
                    <a:pt x="2271" y="411"/>
                    <a:pt x="2271" y="412"/>
                    <a:pt x="2271" y="412"/>
                  </a:cubicBezTo>
                  <a:cubicBezTo>
                    <a:pt x="2271" y="412"/>
                    <a:pt x="2272" y="411"/>
                    <a:pt x="2272" y="411"/>
                  </a:cubicBezTo>
                  <a:cubicBezTo>
                    <a:pt x="2272" y="411"/>
                    <a:pt x="2272" y="411"/>
                    <a:pt x="2272" y="411"/>
                  </a:cubicBezTo>
                  <a:cubicBezTo>
                    <a:pt x="2272" y="411"/>
                    <a:pt x="2272" y="412"/>
                    <a:pt x="2273" y="412"/>
                  </a:cubicBezTo>
                  <a:cubicBezTo>
                    <a:pt x="2273" y="412"/>
                    <a:pt x="2273" y="412"/>
                    <a:pt x="2273" y="412"/>
                  </a:cubicBezTo>
                  <a:cubicBezTo>
                    <a:pt x="2273" y="412"/>
                    <a:pt x="2273" y="412"/>
                    <a:pt x="2273" y="412"/>
                  </a:cubicBezTo>
                  <a:cubicBezTo>
                    <a:pt x="2273" y="412"/>
                    <a:pt x="2274" y="411"/>
                    <a:pt x="2274" y="411"/>
                  </a:cubicBezTo>
                  <a:cubicBezTo>
                    <a:pt x="2274" y="411"/>
                    <a:pt x="2274" y="412"/>
                    <a:pt x="2274" y="412"/>
                  </a:cubicBezTo>
                  <a:cubicBezTo>
                    <a:pt x="2274" y="412"/>
                    <a:pt x="2274" y="411"/>
                    <a:pt x="2274" y="411"/>
                  </a:cubicBezTo>
                  <a:cubicBezTo>
                    <a:pt x="2274" y="411"/>
                    <a:pt x="2275" y="411"/>
                    <a:pt x="2275" y="411"/>
                  </a:cubicBezTo>
                  <a:cubicBezTo>
                    <a:pt x="2275" y="411"/>
                    <a:pt x="2275" y="411"/>
                    <a:pt x="2275" y="411"/>
                  </a:cubicBezTo>
                  <a:cubicBezTo>
                    <a:pt x="2275" y="411"/>
                    <a:pt x="2275" y="412"/>
                    <a:pt x="2275" y="412"/>
                  </a:cubicBezTo>
                  <a:cubicBezTo>
                    <a:pt x="2276" y="412"/>
                    <a:pt x="2276" y="412"/>
                    <a:pt x="2276" y="412"/>
                  </a:cubicBezTo>
                  <a:cubicBezTo>
                    <a:pt x="2276" y="412"/>
                    <a:pt x="2276" y="412"/>
                    <a:pt x="2276" y="412"/>
                  </a:cubicBezTo>
                  <a:cubicBezTo>
                    <a:pt x="2276" y="412"/>
                    <a:pt x="2276" y="412"/>
                    <a:pt x="2276" y="412"/>
                  </a:cubicBezTo>
                  <a:cubicBezTo>
                    <a:pt x="2277" y="412"/>
                    <a:pt x="2277" y="411"/>
                    <a:pt x="2277" y="411"/>
                  </a:cubicBezTo>
                  <a:cubicBezTo>
                    <a:pt x="2277" y="411"/>
                    <a:pt x="2277" y="412"/>
                    <a:pt x="2277" y="412"/>
                  </a:cubicBezTo>
                  <a:cubicBezTo>
                    <a:pt x="2277" y="412"/>
                    <a:pt x="2277" y="412"/>
                    <a:pt x="2278" y="412"/>
                  </a:cubicBezTo>
                  <a:cubicBezTo>
                    <a:pt x="2278" y="411"/>
                    <a:pt x="2278" y="411"/>
                    <a:pt x="2278" y="411"/>
                  </a:cubicBezTo>
                  <a:cubicBezTo>
                    <a:pt x="2278" y="411"/>
                    <a:pt x="2278" y="411"/>
                    <a:pt x="2278" y="412"/>
                  </a:cubicBezTo>
                  <a:cubicBezTo>
                    <a:pt x="2279" y="412"/>
                    <a:pt x="2279" y="412"/>
                    <a:pt x="2279" y="412"/>
                  </a:cubicBezTo>
                  <a:cubicBezTo>
                    <a:pt x="2279" y="412"/>
                    <a:pt x="2279" y="412"/>
                    <a:pt x="2279" y="412"/>
                  </a:cubicBezTo>
                  <a:cubicBezTo>
                    <a:pt x="2279" y="412"/>
                    <a:pt x="2279" y="412"/>
                    <a:pt x="2279" y="412"/>
                  </a:cubicBezTo>
                  <a:cubicBezTo>
                    <a:pt x="2280" y="412"/>
                    <a:pt x="2280" y="412"/>
                    <a:pt x="2280" y="412"/>
                  </a:cubicBezTo>
                  <a:cubicBezTo>
                    <a:pt x="2280" y="412"/>
                    <a:pt x="2280" y="412"/>
                    <a:pt x="2280" y="412"/>
                  </a:cubicBezTo>
                  <a:cubicBezTo>
                    <a:pt x="2280" y="412"/>
                    <a:pt x="2280" y="412"/>
                    <a:pt x="2281" y="412"/>
                  </a:cubicBezTo>
                  <a:cubicBezTo>
                    <a:pt x="2281" y="411"/>
                    <a:pt x="2281" y="411"/>
                    <a:pt x="2281" y="411"/>
                  </a:cubicBezTo>
                  <a:cubicBezTo>
                    <a:pt x="2281" y="412"/>
                    <a:pt x="2281" y="412"/>
                    <a:pt x="2281" y="412"/>
                  </a:cubicBezTo>
                  <a:cubicBezTo>
                    <a:pt x="2281" y="412"/>
                    <a:pt x="2281" y="412"/>
                    <a:pt x="2282" y="412"/>
                  </a:cubicBezTo>
                  <a:cubicBezTo>
                    <a:pt x="2282" y="412"/>
                    <a:pt x="2282" y="412"/>
                    <a:pt x="2282" y="412"/>
                  </a:cubicBezTo>
                  <a:cubicBezTo>
                    <a:pt x="2282" y="412"/>
                    <a:pt x="2282" y="412"/>
                    <a:pt x="2282" y="412"/>
                  </a:cubicBezTo>
                  <a:cubicBezTo>
                    <a:pt x="2282" y="412"/>
                    <a:pt x="2283" y="412"/>
                    <a:pt x="2283" y="412"/>
                  </a:cubicBezTo>
                  <a:cubicBezTo>
                    <a:pt x="2283" y="412"/>
                    <a:pt x="2283" y="412"/>
                    <a:pt x="2283" y="412"/>
                  </a:cubicBezTo>
                  <a:cubicBezTo>
                    <a:pt x="2283" y="412"/>
                    <a:pt x="2283" y="412"/>
                    <a:pt x="2284" y="412"/>
                  </a:cubicBezTo>
                  <a:cubicBezTo>
                    <a:pt x="2284" y="412"/>
                    <a:pt x="2284" y="412"/>
                    <a:pt x="2284" y="412"/>
                  </a:cubicBezTo>
                  <a:cubicBezTo>
                    <a:pt x="2284" y="412"/>
                    <a:pt x="2284" y="411"/>
                    <a:pt x="2284" y="411"/>
                  </a:cubicBezTo>
                  <a:cubicBezTo>
                    <a:pt x="2284" y="411"/>
                    <a:pt x="2284" y="412"/>
                    <a:pt x="2284" y="412"/>
                  </a:cubicBezTo>
                  <a:cubicBezTo>
                    <a:pt x="2285" y="412"/>
                    <a:pt x="2285" y="412"/>
                    <a:pt x="2285" y="412"/>
                  </a:cubicBezTo>
                  <a:cubicBezTo>
                    <a:pt x="2285" y="412"/>
                    <a:pt x="2285" y="411"/>
                    <a:pt x="2285" y="411"/>
                  </a:cubicBezTo>
                  <a:cubicBezTo>
                    <a:pt x="2285" y="411"/>
                    <a:pt x="2286" y="412"/>
                    <a:pt x="2286" y="412"/>
                  </a:cubicBezTo>
                  <a:cubicBezTo>
                    <a:pt x="2286" y="412"/>
                    <a:pt x="2286" y="412"/>
                    <a:pt x="2286" y="412"/>
                  </a:cubicBezTo>
                  <a:cubicBezTo>
                    <a:pt x="2286" y="412"/>
                    <a:pt x="2286" y="412"/>
                    <a:pt x="2286" y="412"/>
                  </a:cubicBezTo>
                  <a:cubicBezTo>
                    <a:pt x="2287" y="412"/>
                    <a:pt x="2287" y="412"/>
                    <a:pt x="2287" y="413"/>
                  </a:cubicBezTo>
                  <a:cubicBezTo>
                    <a:pt x="2287" y="413"/>
                    <a:pt x="2287" y="413"/>
                    <a:pt x="2287" y="413"/>
                  </a:cubicBezTo>
                  <a:cubicBezTo>
                    <a:pt x="2287" y="413"/>
                    <a:pt x="2287" y="412"/>
                    <a:pt x="2287" y="412"/>
                  </a:cubicBezTo>
                  <a:cubicBezTo>
                    <a:pt x="2288" y="412"/>
                    <a:pt x="2288" y="412"/>
                    <a:pt x="2288" y="412"/>
                  </a:cubicBezTo>
                  <a:cubicBezTo>
                    <a:pt x="2288" y="412"/>
                    <a:pt x="2288" y="412"/>
                    <a:pt x="2288" y="412"/>
                  </a:cubicBezTo>
                  <a:cubicBezTo>
                    <a:pt x="2288" y="412"/>
                    <a:pt x="2288" y="412"/>
                    <a:pt x="2289" y="412"/>
                  </a:cubicBezTo>
                  <a:cubicBezTo>
                    <a:pt x="2289" y="412"/>
                    <a:pt x="2289" y="412"/>
                    <a:pt x="2289" y="412"/>
                  </a:cubicBezTo>
                  <a:cubicBezTo>
                    <a:pt x="2289" y="412"/>
                    <a:pt x="2289" y="413"/>
                    <a:pt x="2289" y="413"/>
                  </a:cubicBezTo>
                  <a:cubicBezTo>
                    <a:pt x="2289" y="413"/>
                    <a:pt x="2289" y="412"/>
                    <a:pt x="2290" y="412"/>
                  </a:cubicBezTo>
                  <a:cubicBezTo>
                    <a:pt x="2290" y="412"/>
                    <a:pt x="2290" y="413"/>
                    <a:pt x="2290" y="413"/>
                  </a:cubicBezTo>
                  <a:cubicBezTo>
                    <a:pt x="2290" y="413"/>
                    <a:pt x="2290" y="413"/>
                    <a:pt x="2290" y="413"/>
                  </a:cubicBezTo>
                  <a:cubicBezTo>
                    <a:pt x="2290" y="412"/>
                    <a:pt x="2291" y="412"/>
                    <a:pt x="2291" y="412"/>
                  </a:cubicBezTo>
                  <a:cubicBezTo>
                    <a:pt x="2291" y="412"/>
                    <a:pt x="2291" y="413"/>
                    <a:pt x="2291" y="413"/>
                  </a:cubicBezTo>
                  <a:cubicBezTo>
                    <a:pt x="2291" y="413"/>
                    <a:pt x="2291" y="412"/>
                    <a:pt x="2292" y="413"/>
                  </a:cubicBezTo>
                  <a:cubicBezTo>
                    <a:pt x="2292" y="413"/>
                    <a:pt x="2292" y="413"/>
                    <a:pt x="2292" y="413"/>
                  </a:cubicBezTo>
                  <a:cubicBezTo>
                    <a:pt x="2292" y="413"/>
                    <a:pt x="2292" y="413"/>
                    <a:pt x="2292" y="413"/>
                  </a:cubicBezTo>
                  <a:cubicBezTo>
                    <a:pt x="2292" y="413"/>
                    <a:pt x="2292" y="413"/>
                    <a:pt x="2292" y="413"/>
                  </a:cubicBezTo>
                  <a:cubicBezTo>
                    <a:pt x="2293" y="413"/>
                    <a:pt x="2293" y="413"/>
                    <a:pt x="2293" y="413"/>
                  </a:cubicBezTo>
                  <a:cubicBezTo>
                    <a:pt x="2293" y="413"/>
                    <a:pt x="2293" y="413"/>
                    <a:pt x="2293" y="413"/>
                  </a:cubicBezTo>
                  <a:cubicBezTo>
                    <a:pt x="2293" y="413"/>
                    <a:pt x="2294" y="412"/>
                    <a:pt x="2294" y="412"/>
                  </a:cubicBezTo>
                  <a:cubicBezTo>
                    <a:pt x="2294" y="412"/>
                    <a:pt x="2294" y="413"/>
                    <a:pt x="2294" y="413"/>
                  </a:cubicBezTo>
                  <a:cubicBezTo>
                    <a:pt x="2294" y="413"/>
                    <a:pt x="2294" y="413"/>
                    <a:pt x="2294" y="413"/>
                  </a:cubicBezTo>
                  <a:cubicBezTo>
                    <a:pt x="2295" y="412"/>
                    <a:pt x="2295" y="412"/>
                    <a:pt x="2295" y="412"/>
                  </a:cubicBezTo>
                  <a:cubicBezTo>
                    <a:pt x="2295" y="412"/>
                    <a:pt x="2295" y="413"/>
                    <a:pt x="2295" y="413"/>
                  </a:cubicBezTo>
                  <a:cubicBezTo>
                    <a:pt x="2295" y="413"/>
                    <a:pt x="2295" y="413"/>
                    <a:pt x="2295" y="413"/>
                  </a:cubicBezTo>
                  <a:cubicBezTo>
                    <a:pt x="2296" y="413"/>
                    <a:pt x="2296" y="413"/>
                    <a:pt x="2296" y="413"/>
                  </a:cubicBezTo>
                  <a:cubicBezTo>
                    <a:pt x="2296" y="412"/>
                    <a:pt x="2296" y="413"/>
                    <a:pt x="2296" y="413"/>
                  </a:cubicBezTo>
                  <a:cubicBezTo>
                    <a:pt x="2296" y="413"/>
                    <a:pt x="2296" y="413"/>
                    <a:pt x="2297" y="413"/>
                  </a:cubicBezTo>
                  <a:cubicBezTo>
                    <a:pt x="2297" y="413"/>
                    <a:pt x="2297" y="413"/>
                    <a:pt x="2297" y="413"/>
                  </a:cubicBezTo>
                  <a:cubicBezTo>
                    <a:pt x="2297" y="413"/>
                    <a:pt x="2297" y="413"/>
                    <a:pt x="2297" y="413"/>
                  </a:cubicBezTo>
                  <a:cubicBezTo>
                    <a:pt x="2297" y="412"/>
                    <a:pt x="2297" y="412"/>
                    <a:pt x="2298" y="413"/>
                  </a:cubicBezTo>
                  <a:cubicBezTo>
                    <a:pt x="2298" y="413"/>
                    <a:pt x="2298" y="413"/>
                    <a:pt x="2298" y="413"/>
                  </a:cubicBezTo>
                  <a:cubicBezTo>
                    <a:pt x="2298" y="413"/>
                    <a:pt x="2298" y="413"/>
                    <a:pt x="2298" y="412"/>
                  </a:cubicBezTo>
                  <a:cubicBezTo>
                    <a:pt x="2298" y="412"/>
                    <a:pt x="2299" y="412"/>
                    <a:pt x="2299" y="412"/>
                  </a:cubicBezTo>
                  <a:cubicBezTo>
                    <a:pt x="2299" y="412"/>
                    <a:pt x="2299" y="413"/>
                    <a:pt x="2299" y="413"/>
                  </a:cubicBezTo>
                  <a:cubicBezTo>
                    <a:pt x="2299" y="413"/>
                    <a:pt x="2299" y="413"/>
                    <a:pt x="2300" y="413"/>
                  </a:cubicBezTo>
                  <a:cubicBezTo>
                    <a:pt x="2300" y="412"/>
                    <a:pt x="2300" y="412"/>
                    <a:pt x="2300" y="412"/>
                  </a:cubicBezTo>
                  <a:cubicBezTo>
                    <a:pt x="2300" y="412"/>
                    <a:pt x="2300" y="413"/>
                    <a:pt x="2300" y="413"/>
                  </a:cubicBezTo>
                  <a:cubicBezTo>
                    <a:pt x="2300" y="413"/>
                    <a:pt x="2300" y="413"/>
                    <a:pt x="2300" y="413"/>
                  </a:cubicBezTo>
                  <a:cubicBezTo>
                    <a:pt x="2301" y="413"/>
                    <a:pt x="2301" y="413"/>
                    <a:pt x="2301" y="413"/>
                  </a:cubicBezTo>
                  <a:cubicBezTo>
                    <a:pt x="2301" y="413"/>
                    <a:pt x="2301" y="413"/>
                    <a:pt x="2301" y="413"/>
                  </a:cubicBezTo>
                  <a:cubicBezTo>
                    <a:pt x="2301" y="413"/>
                    <a:pt x="2302" y="413"/>
                    <a:pt x="2302" y="413"/>
                  </a:cubicBezTo>
                  <a:cubicBezTo>
                    <a:pt x="2302" y="413"/>
                    <a:pt x="2302" y="413"/>
                    <a:pt x="2302" y="413"/>
                  </a:cubicBezTo>
                  <a:cubicBezTo>
                    <a:pt x="2302" y="413"/>
                    <a:pt x="2302" y="413"/>
                    <a:pt x="2302" y="413"/>
                  </a:cubicBezTo>
                  <a:cubicBezTo>
                    <a:pt x="2303" y="413"/>
                    <a:pt x="2303" y="413"/>
                    <a:pt x="2303" y="413"/>
                  </a:cubicBezTo>
                  <a:cubicBezTo>
                    <a:pt x="2303" y="413"/>
                    <a:pt x="2303" y="413"/>
                    <a:pt x="2303" y="413"/>
                  </a:cubicBezTo>
                  <a:cubicBezTo>
                    <a:pt x="2303" y="413"/>
                    <a:pt x="2303" y="413"/>
                    <a:pt x="2303" y="413"/>
                  </a:cubicBezTo>
                  <a:cubicBezTo>
                    <a:pt x="2304" y="413"/>
                    <a:pt x="2304" y="413"/>
                    <a:pt x="2304" y="413"/>
                  </a:cubicBezTo>
                  <a:cubicBezTo>
                    <a:pt x="2304" y="413"/>
                    <a:pt x="2304" y="413"/>
                    <a:pt x="2304" y="413"/>
                  </a:cubicBezTo>
                  <a:cubicBezTo>
                    <a:pt x="2304" y="413"/>
                    <a:pt x="2304" y="413"/>
                    <a:pt x="2305" y="413"/>
                  </a:cubicBezTo>
                  <a:cubicBezTo>
                    <a:pt x="2305" y="413"/>
                    <a:pt x="2305" y="413"/>
                    <a:pt x="2305" y="413"/>
                  </a:cubicBezTo>
                  <a:cubicBezTo>
                    <a:pt x="2305" y="413"/>
                    <a:pt x="2305" y="413"/>
                    <a:pt x="2305" y="413"/>
                  </a:cubicBezTo>
                  <a:cubicBezTo>
                    <a:pt x="2305" y="413"/>
                    <a:pt x="2305" y="413"/>
                    <a:pt x="2306" y="413"/>
                  </a:cubicBezTo>
                  <a:cubicBezTo>
                    <a:pt x="2306" y="412"/>
                    <a:pt x="2306" y="413"/>
                    <a:pt x="2306" y="413"/>
                  </a:cubicBezTo>
                  <a:cubicBezTo>
                    <a:pt x="2306" y="413"/>
                    <a:pt x="2306" y="413"/>
                    <a:pt x="2306" y="413"/>
                  </a:cubicBezTo>
                  <a:cubicBezTo>
                    <a:pt x="2307" y="413"/>
                    <a:pt x="2307" y="413"/>
                    <a:pt x="2307" y="413"/>
                  </a:cubicBezTo>
                  <a:cubicBezTo>
                    <a:pt x="2307" y="413"/>
                    <a:pt x="2307" y="413"/>
                    <a:pt x="2307" y="413"/>
                  </a:cubicBezTo>
                  <a:cubicBezTo>
                    <a:pt x="2307" y="413"/>
                    <a:pt x="2307" y="414"/>
                    <a:pt x="2308" y="414"/>
                  </a:cubicBezTo>
                  <a:cubicBezTo>
                    <a:pt x="2308" y="414"/>
                    <a:pt x="2308" y="413"/>
                    <a:pt x="2308" y="413"/>
                  </a:cubicBezTo>
                  <a:cubicBezTo>
                    <a:pt x="2308" y="413"/>
                    <a:pt x="2308" y="413"/>
                    <a:pt x="2308" y="413"/>
                  </a:cubicBezTo>
                  <a:cubicBezTo>
                    <a:pt x="2308" y="413"/>
                    <a:pt x="2308" y="413"/>
                    <a:pt x="2309" y="413"/>
                  </a:cubicBezTo>
                  <a:cubicBezTo>
                    <a:pt x="2309" y="413"/>
                    <a:pt x="2309" y="414"/>
                    <a:pt x="2309" y="414"/>
                  </a:cubicBezTo>
                  <a:cubicBezTo>
                    <a:pt x="2309" y="414"/>
                    <a:pt x="2309" y="413"/>
                    <a:pt x="2309" y="413"/>
                  </a:cubicBezTo>
                  <a:cubicBezTo>
                    <a:pt x="2309" y="413"/>
                    <a:pt x="2310" y="413"/>
                    <a:pt x="2310" y="413"/>
                  </a:cubicBezTo>
                  <a:cubicBezTo>
                    <a:pt x="2310" y="413"/>
                    <a:pt x="2310" y="413"/>
                    <a:pt x="2310" y="413"/>
                  </a:cubicBezTo>
                  <a:cubicBezTo>
                    <a:pt x="2310" y="413"/>
                    <a:pt x="2310" y="413"/>
                    <a:pt x="2310" y="413"/>
                  </a:cubicBezTo>
                  <a:cubicBezTo>
                    <a:pt x="2310" y="413"/>
                    <a:pt x="2311" y="413"/>
                    <a:pt x="2311" y="413"/>
                  </a:cubicBezTo>
                  <a:cubicBezTo>
                    <a:pt x="2311" y="413"/>
                    <a:pt x="2311" y="413"/>
                    <a:pt x="2311" y="413"/>
                  </a:cubicBezTo>
                  <a:cubicBezTo>
                    <a:pt x="2311" y="413"/>
                    <a:pt x="2311" y="413"/>
                    <a:pt x="2311" y="413"/>
                  </a:cubicBezTo>
                  <a:cubicBezTo>
                    <a:pt x="2312" y="413"/>
                    <a:pt x="2312" y="413"/>
                    <a:pt x="2312" y="413"/>
                  </a:cubicBezTo>
                  <a:cubicBezTo>
                    <a:pt x="2312" y="414"/>
                    <a:pt x="2312" y="414"/>
                    <a:pt x="2312" y="414"/>
                  </a:cubicBezTo>
                  <a:cubicBezTo>
                    <a:pt x="2312" y="414"/>
                    <a:pt x="2313" y="414"/>
                    <a:pt x="2313" y="413"/>
                  </a:cubicBezTo>
                  <a:cubicBezTo>
                    <a:pt x="2313" y="413"/>
                    <a:pt x="2313" y="413"/>
                    <a:pt x="2313" y="413"/>
                  </a:cubicBezTo>
                  <a:cubicBezTo>
                    <a:pt x="2313" y="413"/>
                    <a:pt x="2313" y="414"/>
                    <a:pt x="2313" y="414"/>
                  </a:cubicBezTo>
                  <a:cubicBezTo>
                    <a:pt x="2313" y="414"/>
                    <a:pt x="2313" y="413"/>
                    <a:pt x="2314" y="413"/>
                  </a:cubicBezTo>
                  <a:cubicBezTo>
                    <a:pt x="2314" y="413"/>
                    <a:pt x="2314" y="414"/>
                    <a:pt x="2314" y="414"/>
                  </a:cubicBezTo>
                  <a:cubicBezTo>
                    <a:pt x="2314" y="414"/>
                    <a:pt x="2314" y="414"/>
                    <a:pt x="2314" y="414"/>
                  </a:cubicBezTo>
                  <a:cubicBezTo>
                    <a:pt x="2315" y="414"/>
                    <a:pt x="2315" y="414"/>
                    <a:pt x="2315" y="414"/>
                  </a:cubicBezTo>
                  <a:cubicBezTo>
                    <a:pt x="2315" y="414"/>
                    <a:pt x="2315" y="414"/>
                    <a:pt x="2315" y="414"/>
                  </a:cubicBezTo>
                  <a:cubicBezTo>
                    <a:pt x="2315" y="414"/>
                    <a:pt x="2315" y="414"/>
                    <a:pt x="2316" y="414"/>
                  </a:cubicBezTo>
                  <a:cubicBezTo>
                    <a:pt x="2316" y="414"/>
                    <a:pt x="2316" y="414"/>
                    <a:pt x="2316" y="414"/>
                  </a:cubicBezTo>
                  <a:cubicBezTo>
                    <a:pt x="2316" y="414"/>
                    <a:pt x="2316" y="414"/>
                    <a:pt x="2316" y="414"/>
                  </a:cubicBezTo>
                  <a:cubicBezTo>
                    <a:pt x="2316" y="414"/>
                    <a:pt x="2316" y="414"/>
                    <a:pt x="2317" y="414"/>
                  </a:cubicBezTo>
                  <a:cubicBezTo>
                    <a:pt x="2317" y="414"/>
                    <a:pt x="2317" y="414"/>
                    <a:pt x="2317" y="414"/>
                  </a:cubicBezTo>
                  <a:cubicBezTo>
                    <a:pt x="2317" y="414"/>
                    <a:pt x="2317" y="414"/>
                    <a:pt x="2317" y="414"/>
                  </a:cubicBezTo>
                  <a:cubicBezTo>
                    <a:pt x="2317" y="414"/>
                    <a:pt x="2318" y="414"/>
                    <a:pt x="2318" y="414"/>
                  </a:cubicBezTo>
                  <a:cubicBezTo>
                    <a:pt x="2318" y="414"/>
                    <a:pt x="2318" y="414"/>
                    <a:pt x="2318" y="414"/>
                  </a:cubicBezTo>
                  <a:cubicBezTo>
                    <a:pt x="2318" y="414"/>
                    <a:pt x="2318" y="414"/>
                    <a:pt x="2318" y="414"/>
                  </a:cubicBezTo>
                  <a:cubicBezTo>
                    <a:pt x="2318" y="414"/>
                    <a:pt x="2319" y="414"/>
                    <a:pt x="2319" y="414"/>
                  </a:cubicBezTo>
                  <a:cubicBezTo>
                    <a:pt x="2319" y="414"/>
                    <a:pt x="2319" y="414"/>
                    <a:pt x="2319" y="414"/>
                  </a:cubicBezTo>
                  <a:cubicBezTo>
                    <a:pt x="2319" y="413"/>
                    <a:pt x="2319" y="413"/>
                    <a:pt x="2319" y="413"/>
                  </a:cubicBezTo>
                  <a:cubicBezTo>
                    <a:pt x="2320" y="413"/>
                    <a:pt x="2320" y="414"/>
                    <a:pt x="2320" y="414"/>
                  </a:cubicBezTo>
                  <a:cubicBezTo>
                    <a:pt x="2320" y="414"/>
                    <a:pt x="2320" y="413"/>
                    <a:pt x="2320" y="413"/>
                  </a:cubicBezTo>
                  <a:cubicBezTo>
                    <a:pt x="2320" y="413"/>
                    <a:pt x="2321" y="413"/>
                    <a:pt x="2321" y="413"/>
                  </a:cubicBezTo>
                  <a:cubicBezTo>
                    <a:pt x="2321" y="413"/>
                    <a:pt x="2321" y="413"/>
                    <a:pt x="2321" y="413"/>
                  </a:cubicBezTo>
                  <a:cubicBezTo>
                    <a:pt x="2321" y="414"/>
                    <a:pt x="2321" y="414"/>
                    <a:pt x="2321" y="414"/>
                  </a:cubicBezTo>
                  <a:cubicBezTo>
                    <a:pt x="2321" y="413"/>
                    <a:pt x="2321" y="413"/>
                    <a:pt x="2322" y="413"/>
                  </a:cubicBezTo>
                  <a:cubicBezTo>
                    <a:pt x="2322" y="413"/>
                    <a:pt x="2322" y="413"/>
                    <a:pt x="2322" y="413"/>
                  </a:cubicBezTo>
                  <a:cubicBezTo>
                    <a:pt x="2322" y="413"/>
                    <a:pt x="2322" y="413"/>
                    <a:pt x="2322" y="413"/>
                  </a:cubicBezTo>
                  <a:cubicBezTo>
                    <a:pt x="2323" y="413"/>
                    <a:pt x="2323" y="414"/>
                    <a:pt x="2323" y="414"/>
                  </a:cubicBezTo>
                  <a:cubicBezTo>
                    <a:pt x="2323" y="414"/>
                    <a:pt x="2323" y="413"/>
                    <a:pt x="2323" y="413"/>
                  </a:cubicBezTo>
                  <a:cubicBezTo>
                    <a:pt x="2323" y="413"/>
                    <a:pt x="2323" y="414"/>
                    <a:pt x="2324" y="414"/>
                  </a:cubicBezTo>
                  <a:cubicBezTo>
                    <a:pt x="2324" y="414"/>
                    <a:pt x="2324" y="414"/>
                    <a:pt x="2324" y="414"/>
                  </a:cubicBezTo>
                  <a:cubicBezTo>
                    <a:pt x="2324" y="414"/>
                    <a:pt x="2324" y="414"/>
                    <a:pt x="2324" y="414"/>
                  </a:cubicBezTo>
                  <a:cubicBezTo>
                    <a:pt x="2324" y="414"/>
                    <a:pt x="2324" y="413"/>
                    <a:pt x="2325" y="413"/>
                  </a:cubicBezTo>
                  <a:cubicBezTo>
                    <a:pt x="2325" y="413"/>
                    <a:pt x="2325" y="413"/>
                    <a:pt x="2325" y="413"/>
                  </a:cubicBezTo>
                  <a:cubicBezTo>
                    <a:pt x="2325" y="413"/>
                    <a:pt x="2325" y="413"/>
                    <a:pt x="2325" y="413"/>
                  </a:cubicBezTo>
                  <a:cubicBezTo>
                    <a:pt x="2325" y="413"/>
                    <a:pt x="2326" y="413"/>
                    <a:pt x="2326" y="413"/>
                  </a:cubicBezTo>
                  <a:cubicBezTo>
                    <a:pt x="2326" y="413"/>
                    <a:pt x="2326" y="414"/>
                    <a:pt x="2326" y="414"/>
                  </a:cubicBezTo>
                  <a:cubicBezTo>
                    <a:pt x="2326" y="414"/>
                    <a:pt x="2326" y="413"/>
                    <a:pt x="2326" y="413"/>
                  </a:cubicBezTo>
                  <a:cubicBezTo>
                    <a:pt x="2326" y="413"/>
                    <a:pt x="2327" y="413"/>
                    <a:pt x="2327" y="413"/>
                  </a:cubicBezTo>
                  <a:cubicBezTo>
                    <a:pt x="2327" y="413"/>
                    <a:pt x="2327" y="414"/>
                    <a:pt x="2327" y="414"/>
                  </a:cubicBezTo>
                  <a:cubicBezTo>
                    <a:pt x="2327" y="414"/>
                    <a:pt x="2327" y="414"/>
                    <a:pt x="2327" y="414"/>
                  </a:cubicBezTo>
                  <a:cubicBezTo>
                    <a:pt x="2328" y="414"/>
                    <a:pt x="2328" y="413"/>
                    <a:pt x="2328" y="413"/>
                  </a:cubicBezTo>
                  <a:cubicBezTo>
                    <a:pt x="2328" y="413"/>
                    <a:pt x="2328" y="413"/>
                    <a:pt x="2328" y="413"/>
                  </a:cubicBezTo>
                  <a:cubicBezTo>
                    <a:pt x="2328" y="413"/>
                    <a:pt x="2329" y="413"/>
                    <a:pt x="2329" y="413"/>
                  </a:cubicBezTo>
                  <a:cubicBezTo>
                    <a:pt x="2329" y="413"/>
                    <a:pt x="2329" y="413"/>
                    <a:pt x="2329" y="413"/>
                  </a:cubicBezTo>
                  <a:cubicBezTo>
                    <a:pt x="2329" y="413"/>
                    <a:pt x="2329" y="413"/>
                    <a:pt x="2329" y="413"/>
                  </a:cubicBezTo>
                  <a:cubicBezTo>
                    <a:pt x="2329" y="413"/>
                    <a:pt x="2329" y="413"/>
                    <a:pt x="2330" y="413"/>
                  </a:cubicBezTo>
                  <a:cubicBezTo>
                    <a:pt x="2330" y="413"/>
                    <a:pt x="2330" y="413"/>
                    <a:pt x="2330" y="413"/>
                  </a:cubicBezTo>
                  <a:cubicBezTo>
                    <a:pt x="2330" y="413"/>
                    <a:pt x="2330" y="414"/>
                    <a:pt x="2330" y="414"/>
                  </a:cubicBezTo>
                  <a:cubicBezTo>
                    <a:pt x="2331" y="414"/>
                    <a:pt x="2331" y="413"/>
                    <a:pt x="2331" y="413"/>
                  </a:cubicBezTo>
                  <a:cubicBezTo>
                    <a:pt x="2331" y="413"/>
                    <a:pt x="2331" y="413"/>
                    <a:pt x="2331" y="413"/>
                  </a:cubicBezTo>
                  <a:cubicBezTo>
                    <a:pt x="2331" y="414"/>
                    <a:pt x="2331" y="413"/>
                    <a:pt x="2332" y="413"/>
                  </a:cubicBezTo>
                  <a:cubicBezTo>
                    <a:pt x="2332" y="413"/>
                    <a:pt x="2332" y="414"/>
                    <a:pt x="2332" y="414"/>
                  </a:cubicBezTo>
                  <a:cubicBezTo>
                    <a:pt x="2332" y="414"/>
                    <a:pt x="2332" y="414"/>
                    <a:pt x="2332" y="414"/>
                  </a:cubicBezTo>
                  <a:cubicBezTo>
                    <a:pt x="2332" y="414"/>
                    <a:pt x="2332" y="413"/>
                    <a:pt x="2333" y="413"/>
                  </a:cubicBezTo>
                  <a:cubicBezTo>
                    <a:pt x="2333" y="413"/>
                    <a:pt x="2333" y="413"/>
                    <a:pt x="2333" y="413"/>
                  </a:cubicBezTo>
                  <a:cubicBezTo>
                    <a:pt x="2333" y="413"/>
                    <a:pt x="2333" y="413"/>
                    <a:pt x="2333" y="413"/>
                  </a:cubicBezTo>
                  <a:cubicBezTo>
                    <a:pt x="2333" y="413"/>
                    <a:pt x="2334" y="413"/>
                    <a:pt x="2334" y="413"/>
                  </a:cubicBezTo>
                  <a:cubicBezTo>
                    <a:pt x="2334" y="413"/>
                    <a:pt x="2334" y="414"/>
                    <a:pt x="2334" y="414"/>
                  </a:cubicBezTo>
                  <a:cubicBezTo>
                    <a:pt x="2334" y="414"/>
                    <a:pt x="2334" y="414"/>
                    <a:pt x="2334" y="413"/>
                  </a:cubicBezTo>
                  <a:cubicBezTo>
                    <a:pt x="2334" y="413"/>
                    <a:pt x="2335" y="413"/>
                    <a:pt x="2335" y="413"/>
                  </a:cubicBezTo>
                  <a:cubicBezTo>
                    <a:pt x="2335" y="413"/>
                    <a:pt x="2335" y="413"/>
                    <a:pt x="2335" y="413"/>
                  </a:cubicBezTo>
                  <a:cubicBezTo>
                    <a:pt x="2335" y="413"/>
                    <a:pt x="2335" y="413"/>
                    <a:pt x="2336" y="413"/>
                  </a:cubicBezTo>
                  <a:cubicBezTo>
                    <a:pt x="2336" y="413"/>
                    <a:pt x="2336" y="414"/>
                    <a:pt x="2336" y="414"/>
                  </a:cubicBezTo>
                  <a:cubicBezTo>
                    <a:pt x="2336" y="414"/>
                    <a:pt x="2336" y="413"/>
                    <a:pt x="2336" y="413"/>
                  </a:cubicBezTo>
                  <a:cubicBezTo>
                    <a:pt x="2336" y="413"/>
                    <a:pt x="2337" y="414"/>
                    <a:pt x="2337" y="414"/>
                  </a:cubicBezTo>
                  <a:cubicBezTo>
                    <a:pt x="2337" y="414"/>
                    <a:pt x="2337" y="414"/>
                    <a:pt x="2337" y="414"/>
                  </a:cubicBezTo>
                  <a:cubicBezTo>
                    <a:pt x="2337" y="413"/>
                    <a:pt x="2337" y="414"/>
                    <a:pt x="2337" y="414"/>
                  </a:cubicBezTo>
                  <a:cubicBezTo>
                    <a:pt x="2337" y="414"/>
                    <a:pt x="2338" y="414"/>
                    <a:pt x="2338" y="413"/>
                  </a:cubicBezTo>
                  <a:cubicBezTo>
                    <a:pt x="2338" y="413"/>
                    <a:pt x="2338" y="414"/>
                    <a:pt x="2338" y="413"/>
                  </a:cubicBezTo>
                  <a:cubicBezTo>
                    <a:pt x="2338" y="413"/>
                    <a:pt x="2338" y="413"/>
                    <a:pt x="2338" y="413"/>
                  </a:cubicBezTo>
                  <a:cubicBezTo>
                    <a:pt x="2339" y="413"/>
                    <a:pt x="2339" y="414"/>
                    <a:pt x="2339" y="414"/>
                  </a:cubicBezTo>
                  <a:cubicBezTo>
                    <a:pt x="2339" y="414"/>
                    <a:pt x="2339" y="414"/>
                    <a:pt x="2339" y="414"/>
                  </a:cubicBezTo>
                  <a:cubicBezTo>
                    <a:pt x="2339" y="414"/>
                    <a:pt x="2339" y="414"/>
                    <a:pt x="2339" y="414"/>
                  </a:cubicBezTo>
                  <a:cubicBezTo>
                    <a:pt x="2340" y="414"/>
                    <a:pt x="2340" y="414"/>
                    <a:pt x="2340" y="414"/>
                  </a:cubicBezTo>
                  <a:cubicBezTo>
                    <a:pt x="2340" y="414"/>
                    <a:pt x="2340" y="414"/>
                    <a:pt x="2340" y="414"/>
                  </a:cubicBezTo>
                  <a:cubicBezTo>
                    <a:pt x="2340" y="414"/>
                    <a:pt x="2340" y="413"/>
                    <a:pt x="2341" y="413"/>
                  </a:cubicBezTo>
                  <a:cubicBezTo>
                    <a:pt x="2341" y="413"/>
                    <a:pt x="2341" y="413"/>
                    <a:pt x="2341" y="413"/>
                  </a:cubicBezTo>
                  <a:cubicBezTo>
                    <a:pt x="2341" y="413"/>
                    <a:pt x="2341" y="413"/>
                    <a:pt x="2341" y="413"/>
                  </a:cubicBezTo>
                  <a:cubicBezTo>
                    <a:pt x="2342" y="413"/>
                    <a:pt x="2342" y="414"/>
                    <a:pt x="2342" y="414"/>
                  </a:cubicBezTo>
                  <a:cubicBezTo>
                    <a:pt x="2342" y="414"/>
                    <a:pt x="2342" y="414"/>
                    <a:pt x="2342" y="414"/>
                  </a:cubicBezTo>
                  <a:cubicBezTo>
                    <a:pt x="2342" y="414"/>
                    <a:pt x="2342" y="413"/>
                    <a:pt x="2342" y="413"/>
                  </a:cubicBezTo>
                  <a:cubicBezTo>
                    <a:pt x="2342" y="413"/>
                    <a:pt x="2343" y="414"/>
                    <a:pt x="2343" y="414"/>
                  </a:cubicBezTo>
                  <a:cubicBezTo>
                    <a:pt x="2343" y="414"/>
                    <a:pt x="2343" y="414"/>
                    <a:pt x="2343" y="414"/>
                  </a:cubicBezTo>
                  <a:cubicBezTo>
                    <a:pt x="2343" y="414"/>
                    <a:pt x="2343" y="413"/>
                    <a:pt x="2344" y="413"/>
                  </a:cubicBezTo>
                  <a:cubicBezTo>
                    <a:pt x="2344" y="413"/>
                    <a:pt x="2344" y="413"/>
                    <a:pt x="2344" y="413"/>
                  </a:cubicBezTo>
                  <a:cubicBezTo>
                    <a:pt x="2344" y="413"/>
                    <a:pt x="2344" y="414"/>
                    <a:pt x="2344" y="414"/>
                  </a:cubicBezTo>
                  <a:cubicBezTo>
                    <a:pt x="2344" y="414"/>
                    <a:pt x="2345" y="413"/>
                    <a:pt x="2345" y="413"/>
                  </a:cubicBezTo>
                  <a:cubicBezTo>
                    <a:pt x="2345" y="413"/>
                    <a:pt x="2345" y="413"/>
                    <a:pt x="2345" y="413"/>
                  </a:cubicBezTo>
                  <a:cubicBezTo>
                    <a:pt x="2345" y="413"/>
                    <a:pt x="2345" y="413"/>
                    <a:pt x="2345" y="413"/>
                  </a:cubicBezTo>
                  <a:cubicBezTo>
                    <a:pt x="2345" y="413"/>
                    <a:pt x="2346" y="414"/>
                    <a:pt x="2346" y="413"/>
                  </a:cubicBezTo>
                  <a:cubicBezTo>
                    <a:pt x="2346" y="413"/>
                    <a:pt x="2346" y="413"/>
                    <a:pt x="2346" y="413"/>
                  </a:cubicBezTo>
                  <a:cubicBezTo>
                    <a:pt x="2346" y="413"/>
                    <a:pt x="2346" y="413"/>
                    <a:pt x="2346" y="413"/>
                  </a:cubicBezTo>
                  <a:cubicBezTo>
                    <a:pt x="2347" y="413"/>
                    <a:pt x="2347" y="413"/>
                    <a:pt x="2347" y="413"/>
                  </a:cubicBezTo>
                  <a:cubicBezTo>
                    <a:pt x="2347" y="413"/>
                    <a:pt x="2347" y="413"/>
                    <a:pt x="2347" y="413"/>
                  </a:cubicBezTo>
                  <a:cubicBezTo>
                    <a:pt x="2347" y="413"/>
                    <a:pt x="2347" y="413"/>
                    <a:pt x="2347" y="413"/>
                  </a:cubicBezTo>
                  <a:cubicBezTo>
                    <a:pt x="2348" y="413"/>
                    <a:pt x="2348" y="413"/>
                    <a:pt x="2348" y="413"/>
                  </a:cubicBezTo>
                  <a:cubicBezTo>
                    <a:pt x="2348" y="413"/>
                    <a:pt x="2348" y="413"/>
                    <a:pt x="2348" y="413"/>
                  </a:cubicBezTo>
                  <a:cubicBezTo>
                    <a:pt x="2348" y="413"/>
                    <a:pt x="2348" y="413"/>
                    <a:pt x="2349" y="413"/>
                  </a:cubicBezTo>
                  <a:cubicBezTo>
                    <a:pt x="2349" y="413"/>
                    <a:pt x="2349" y="413"/>
                    <a:pt x="2349" y="413"/>
                  </a:cubicBezTo>
                  <a:cubicBezTo>
                    <a:pt x="2349" y="413"/>
                    <a:pt x="2349" y="414"/>
                    <a:pt x="2349" y="414"/>
                  </a:cubicBezTo>
                  <a:cubicBezTo>
                    <a:pt x="2350" y="414"/>
                    <a:pt x="2350" y="413"/>
                    <a:pt x="2350" y="413"/>
                  </a:cubicBezTo>
                  <a:cubicBezTo>
                    <a:pt x="2350" y="413"/>
                    <a:pt x="2350" y="413"/>
                    <a:pt x="2350" y="413"/>
                  </a:cubicBezTo>
                  <a:cubicBezTo>
                    <a:pt x="2350" y="413"/>
                    <a:pt x="2350" y="413"/>
                    <a:pt x="2350" y="413"/>
                  </a:cubicBezTo>
                  <a:cubicBezTo>
                    <a:pt x="2350" y="413"/>
                    <a:pt x="2351" y="414"/>
                    <a:pt x="2351" y="414"/>
                  </a:cubicBezTo>
                  <a:cubicBezTo>
                    <a:pt x="2351" y="414"/>
                    <a:pt x="2351" y="413"/>
                    <a:pt x="2351" y="413"/>
                  </a:cubicBezTo>
                  <a:cubicBezTo>
                    <a:pt x="2351" y="413"/>
                    <a:pt x="2351" y="414"/>
                    <a:pt x="2352" y="414"/>
                  </a:cubicBezTo>
                  <a:cubicBezTo>
                    <a:pt x="2352" y="414"/>
                    <a:pt x="2352" y="413"/>
                    <a:pt x="2352" y="413"/>
                  </a:cubicBezTo>
                  <a:cubicBezTo>
                    <a:pt x="2352" y="413"/>
                    <a:pt x="2352" y="413"/>
                    <a:pt x="2352" y="413"/>
                  </a:cubicBezTo>
                  <a:cubicBezTo>
                    <a:pt x="2352" y="413"/>
                    <a:pt x="2353" y="414"/>
                    <a:pt x="2353" y="414"/>
                  </a:cubicBezTo>
                  <a:cubicBezTo>
                    <a:pt x="2353" y="414"/>
                    <a:pt x="2353" y="414"/>
                    <a:pt x="2353" y="414"/>
                  </a:cubicBezTo>
                  <a:cubicBezTo>
                    <a:pt x="2353" y="414"/>
                    <a:pt x="2353" y="414"/>
                    <a:pt x="2353" y="414"/>
                  </a:cubicBezTo>
                  <a:cubicBezTo>
                    <a:pt x="2353" y="414"/>
                    <a:pt x="2354" y="414"/>
                    <a:pt x="2354" y="414"/>
                  </a:cubicBezTo>
                  <a:cubicBezTo>
                    <a:pt x="2354" y="414"/>
                    <a:pt x="2354" y="414"/>
                    <a:pt x="2354" y="414"/>
                  </a:cubicBezTo>
                  <a:cubicBezTo>
                    <a:pt x="2354" y="414"/>
                    <a:pt x="2354" y="414"/>
                    <a:pt x="2354" y="414"/>
                  </a:cubicBezTo>
                  <a:cubicBezTo>
                    <a:pt x="2355" y="414"/>
                    <a:pt x="2355" y="414"/>
                    <a:pt x="2355" y="414"/>
                  </a:cubicBezTo>
                  <a:cubicBezTo>
                    <a:pt x="2355" y="414"/>
                    <a:pt x="2355" y="413"/>
                    <a:pt x="2355" y="413"/>
                  </a:cubicBezTo>
                  <a:cubicBezTo>
                    <a:pt x="2355" y="414"/>
                    <a:pt x="2355" y="414"/>
                    <a:pt x="2355" y="414"/>
                  </a:cubicBezTo>
                  <a:cubicBezTo>
                    <a:pt x="2356" y="414"/>
                    <a:pt x="2356" y="414"/>
                    <a:pt x="2356" y="414"/>
                  </a:cubicBezTo>
                  <a:cubicBezTo>
                    <a:pt x="2356" y="414"/>
                    <a:pt x="2356" y="414"/>
                    <a:pt x="2356" y="414"/>
                  </a:cubicBezTo>
                  <a:cubicBezTo>
                    <a:pt x="2356" y="414"/>
                    <a:pt x="2356" y="414"/>
                    <a:pt x="2357" y="414"/>
                  </a:cubicBezTo>
                  <a:cubicBezTo>
                    <a:pt x="2357" y="414"/>
                    <a:pt x="2357" y="414"/>
                    <a:pt x="2357" y="414"/>
                  </a:cubicBezTo>
                  <a:cubicBezTo>
                    <a:pt x="2357" y="414"/>
                    <a:pt x="2357" y="414"/>
                    <a:pt x="2357" y="414"/>
                  </a:cubicBezTo>
                  <a:cubicBezTo>
                    <a:pt x="2358" y="415"/>
                    <a:pt x="2358" y="414"/>
                    <a:pt x="2358" y="414"/>
                  </a:cubicBezTo>
                  <a:cubicBezTo>
                    <a:pt x="2358" y="414"/>
                    <a:pt x="2358" y="414"/>
                    <a:pt x="2358" y="414"/>
                  </a:cubicBezTo>
                  <a:cubicBezTo>
                    <a:pt x="2358" y="414"/>
                    <a:pt x="2358" y="414"/>
                    <a:pt x="2358" y="414"/>
                  </a:cubicBezTo>
                  <a:cubicBezTo>
                    <a:pt x="2359" y="415"/>
                    <a:pt x="2359" y="414"/>
                    <a:pt x="2359" y="414"/>
                  </a:cubicBezTo>
                  <a:cubicBezTo>
                    <a:pt x="2359" y="414"/>
                    <a:pt x="2359" y="414"/>
                    <a:pt x="2359" y="414"/>
                  </a:cubicBezTo>
                  <a:cubicBezTo>
                    <a:pt x="2359" y="414"/>
                    <a:pt x="2359" y="414"/>
                    <a:pt x="2360" y="414"/>
                  </a:cubicBezTo>
                  <a:cubicBezTo>
                    <a:pt x="2360" y="414"/>
                    <a:pt x="2360" y="414"/>
                    <a:pt x="2360" y="414"/>
                  </a:cubicBezTo>
                  <a:cubicBezTo>
                    <a:pt x="2360" y="414"/>
                    <a:pt x="2360" y="414"/>
                    <a:pt x="2360" y="414"/>
                  </a:cubicBezTo>
                  <a:cubicBezTo>
                    <a:pt x="2360" y="414"/>
                    <a:pt x="2361" y="414"/>
                    <a:pt x="2361" y="414"/>
                  </a:cubicBezTo>
                  <a:cubicBezTo>
                    <a:pt x="2361" y="414"/>
                    <a:pt x="2361" y="414"/>
                    <a:pt x="2361" y="414"/>
                  </a:cubicBezTo>
                  <a:cubicBezTo>
                    <a:pt x="2361" y="414"/>
                    <a:pt x="2361" y="414"/>
                    <a:pt x="2361" y="414"/>
                  </a:cubicBezTo>
                  <a:cubicBezTo>
                    <a:pt x="2361" y="414"/>
                    <a:pt x="2362" y="414"/>
                    <a:pt x="2362" y="414"/>
                  </a:cubicBezTo>
                  <a:cubicBezTo>
                    <a:pt x="2362" y="414"/>
                    <a:pt x="2362" y="414"/>
                    <a:pt x="2362" y="414"/>
                  </a:cubicBezTo>
                  <a:cubicBezTo>
                    <a:pt x="2362" y="414"/>
                    <a:pt x="2362" y="414"/>
                    <a:pt x="2363" y="414"/>
                  </a:cubicBezTo>
                  <a:cubicBezTo>
                    <a:pt x="2363" y="414"/>
                    <a:pt x="2363" y="414"/>
                    <a:pt x="2363" y="414"/>
                  </a:cubicBezTo>
                  <a:cubicBezTo>
                    <a:pt x="2363" y="414"/>
                    <a:pt x="2363" y="414"/>
                    <a:pt x="2363" y="414"/>
                  </a:cubicBezTo>
                  <a:cubicBezTo>
                    <a:pt x="2363" y="414"/>
                    <a:pt x="2363" y="414"/>
                    <a:pt x="2363" y="414"/>
                  </a:cubicBezTo>
                  <a:cubicBezTo>
                    <a:pt x="2364" y="414"/>
                    <a:pt x="2364" y="414"/>
                    <a:pt x="2364" y="414"/>
                  </a:cubicBezTo>
                  <a:cubicBezTo>
                    <a:pt x="2364" y="414"/>
                    <a:pt x="2364" y="414"/>
                    <a:pt x="2364" y="414"/>
                  </a:cubicBezTo>
                  <a:cubicBezTo>
                    <a:pt x="2364" y="414"/>
                    <a:pt x="2365" y="414"/>
                    <a:pt x="2365" y="414"/>
                  </a:cubicBezTo>
                  <a:cubicBezTo>
                    <a:pt x="2365" y="414"/>
                    <a:pt x="2365" y="414"/>
                    <a:pt x="2365" y="414"/>
                  </a:cubicBezTo>
                  <a:cubicBezTo>
                    <a:pt x="2365" y="414"/>
                    <a:pt x="2365" y="414"/>
                    <a:pt x="2365" y="414"/>
                  </a:cubicBezTo>
                  <a:cubicBezTo>
                    <a:pt x="2366" y="414"/>
                    <a:pt x="2366" y="414"/>
                    <a:pt x="2366" y="415"/>
                  </a:cubicBezTo>
                  <a:cubicBezTo>
                    <a:pt x="2366" y="415"/>
                    <a:pt x="2366" y="415"/>
                    <a:pt x="2366" y="415"/>
                  </a:cubicBezTo>
                  <a:cubicBezTo>
                    <a:pt x="2366" y="415"/>
                    <a:pt x="2366" y="415"/>
                    <a:pt x="2366" y="415"/>
                  </a:cubicBezTo>
                  <a:cubicBezTo>
                    <a:pt x="2367" y="414"/>
                    <a:pt x="2367" y="414"/>
                    <a:pt x="2367" y="414"/>
                  </a:cubicBezTo>
                  <a:cubicBezTo>
                    <a:pt x="2367" y="414"/>
                    <a:pt x="2367" y="414"/>
                    <a:pt x="2367" y="414"/>
                  </a:cubicBezTo>
                  <a:cubicBezTo>
                    <a:pt x="2367" y="415"/>
                    <a:pt x="2367" y="414"/>
                    <a:pt x="2368" y="414"/>
                  </a:cubicBezTo>
                  <a:cubicBezTo>
                    <a:pt x="2368" y="414"/>
                    <a:pt x="2368" y="414"/>
                    <a:pt x="2368" y="414"/>
                  </a:cubicBezTo>
                  <a:cubicBezTo>
                    <a:pt x="2368" y="414"/>
                    <a:pt x="2368" y="415"/>
                    <a:pt x="2368" y="414"/>
                  </a:cubicBezTo>
                  <a:cubicBezTo>
                    <a:pt x="2368" y="414"/>
                    <a:pt x="2368" y="414"/>
                    <a:pt x="2369" y="414"/>
                  </a:cubicBezTo>
                  <a:cubicBezTo>
                    <a:pt x="2369" y="414"/>
                    <a:pt x="2369" y="414"/>
                    <a:pt x="2369" y="414"/>
                  </a:cubicBezTo>
                  <a:cubicBezTo>
                    <a:pt x="2369" y="415"/>
                    <a:pt x="2369" y="415"/>
                    <a:pt x="2369" y="415"/>
                  </a:cubicBezTo>
                  <a:cubicBezTo>
                    <a:pt x="2369" y="415"/>
                    <a:pt x="2370" y="415"/>
                    <a:pt x="2370" y="414"/>
                  </a:cubicBezTo>
                  <a:cubicBezTo>
                    <a:pt x="2370" y="414"/>
                    <a:pt x="2370" y="414"/>
                    <a:pt x="2370" y="414"/>
                  </a:cubicBezTo>
                  <a:cubicBezTo>
                    <a:pt x="2370" y="414"/>
                    <a:pt x="2370" y="415"/>
                    <a:pt x="2371" y="414"/>
                  </a:cubicBezTo>
                  <a:cubicBezTo>
                    <a:pt x="2371" y="414"/>
                    <a:pt x="2371" y="414"/>
                    <a:pt x="2371" y="414"/>
                  </a:cubicBezTo>
                  <a:cubicBezTo>
                    <a:pt x="2371" y="414"/>
                    <a:pt x="2371" y="414"/>
                    <a:pt x="2371" y="414"/>
                  </a:cubicBezTo>
                  <a:cubicBezTo>
                    <a:pt x="2371" y="414"/>
                    <a:pt x="2371" y="415"/>
                    <a:pt x="2371" y="415"/>
                  </a:cubicBezTo>
                  <a:cubicBezTo>
                    <a:pt x="2372" y="415"/>
                    <a:pt x="2372" y="415"/>
                    <a:pt x="2372" y="414"/>
                  </a:cubicBezTo>
                  <a:cubicBezTo>
                    <a:pt x="2372" y="414"/>
                    <a:pt x="2372" y="414"/>
                    <a:pt x="2372" y="414"/>
                  </a:cubicBezTo>
                  <a:cubicBezTo>
                    <a:pt x="2372" y="414"/>
                    <a:pt x="2373" y="414"/>
                    <a:pt x="2373" y="414"/>
                  </a:cubicBezTo>
                  <a:cubicBezTo>
                    <a:pt x="2373" y="414"/>
                    <a:pt x="2373" y="414"/>
                    <a:pt x="2373" y="414"/>
                  </a:cubicBezTo>
                  <a:cubicBezTo>
                    <a:pt x="2373" y="414"/>
                    <a:pt x="2373" y="414"/>
                    <a:pt x="2373" y="414"/>
                  </a:cubicBezTo>
                  <a:cubicBezTo>
                    <a:pt x="2374" y="414"/>
                    <a:pt x="2374" y="414"/>
                    <a:pt x="2374" y="414"/>
                  </a:cubicBezTo>
                  <a:cubicBezTo>
                    <a:pt x="2374" y="414"/>
                    <a:pt x="2374" y="414"/>
                    <a:pt x="2374" y="414"/>
                  </a:cubicBezTo>
                  <a:cubicBezTo>
                    <a:pt x="2374" y="414"/>
                    <a:pt x="2374" y="414"/>
                    <a:pt x="2374" y="414"/>
                  </a:cubicBezTo>
                  <a:cubicBezTo>
                    <a:pt x="2375" y="414"/>
                    <a:pt x="2375" y="414"/>
                    <a:pt x="2375" y="414"/>
                  </a:cubicBezTo>
                  <a:cubicBezTo>
                    <a:pt x="2375" y="414"/>
                    <a:pt x="2375" y="414"/>
                    <a:pt x="2375" y="414"/>
                  </a:cubicBezTo>
                  <a:cubicBezTo>
                    <a:pt x="2375" y="414"/>
                    <a:pt x="2375" y="414"/>
                    <a:pt x="2376" y="414"/>
                  </a:cubicBezTo>
                  <a:cubicBezTo>
                    <a:pt x="2376" y="414"/>
                    <a:pt x="2376" y="414"/>
                    <a:pt x="2376" y="414"/>
                  </a:cubicBezTo>
                  <a:cubicBezTo>
                    <a:pt x="2376" y="415"/>
                    <a:pt x="2376" y="414"/>
                    <a:pt x="2376" y="414"/>
                  </a:cubicBezTo>
                  <a:cubicBezTo>
                    <a:pt x="2376" y="414"/>
                    <a:pt x="2376" y="414"/>
                    <a:pt x="2377" y="414"/>
                  </a:cubicBezTo>
                  <a:cubicBezTo>
                    <a:pt x="2377" y="414"/>
                    <a:pt x="2377" y="414"/>
                    <a:pt x="2377" y="414"/>
                  </a:cubicBezTo>
                  <a:cubicBezTo>
                    <a:pt x="2377" y="414"/>
                    <a:pt x="2377" y="414"/>
                    <a:pt x="2377" y="414"/>
                  </a:cubicBezTo>
                  <a:cubicBezTo>
                    <a:pt x="2377" y="414"/>
                    <a:pt x="2378" y="414"/>
                    <a:pt x="2378" y="414"/>
                  </a:cubicBezTo>
                  <a:cubicBezTo>
                    <a:pt x="2378" y="414"/>
                    <a:pt x="2378" y="414"/>
                    <a:pt x="2378" y="414"/>
                  </a:cubicBezTo>
                  <a:cubicBezTo>
                    <a:pt x="2378" y="414"/>
                    <a:pt x="2378" y="414"/>
                    <a:pt x="2379" y="414"/>
                  </a:cubicBezTo>
                  <a:cubicBezTo>
                    <a:pt x="2379" y="414"/>
                    <a:pt x="2379" y="414"/>
                    <a:pt x="2379" y="414"/>
                  </a:cubicBezTo>
                  <a:cubicBezTo>
                    <a:pt x="2379" y="414"/>
                    <a:pt x="2379" y="414"/>
                    <a:pt x="2379" y="414"/>
                  </a:cubicBezTo>
                  <a:cubicBezTo>
                    <a:pt x="2379" y="414"/>
                    <a:pt x="2379" y="414"/>
                    <a:pt x="2379" y="414"/>
                  </a:cubicBezTo>
                  <a:cubicBezTo>
                    <a:pt x="2380" y="414"/>
                    <a:pt x="2380" y="414"/>
                    <a:pt x="2380" y="414"/>
                  </a:cubicBezTo>
                  <a:cubicBezTo>
                    <a:pt x="2380" y="414"/>
                    <a:pt x="2380" y="414"/>
                    <a:pt x="2380" y="414"/>
                  </a:cubicBezTo>
                  <a:cubicBezTo>
                    <a:pt x="2380" y="414"/>
                    <a:pt x="2381" y="414"/>
                    <a:pt x="2381" y="414"/>
                  </a:cubicBezTo>
                  <a:cubicBezTo>
                    <a:pt x="2381" y="414"/>
                    <a:pt x="2381" y="414"/>
                    <a:pt x="2381" y="414"/>
                  </a:cubicBezTo>
                  <a:cubicBezTo>
                    <a:pt x="2381" y="414"/>
                    <a:pt x="2381" y="414"/>
                    <a:pt x="2381" y="414"/>
                  </a:cubicBezTo>
                  <a:cubicBezTo>
                    <a:pt x="2382" y="414"/>
                    <a:pt x="2382" y="414"/>
                    <a:pt x="2382" y="414"/>
                  </a:cubicBezTo>
                  <a:cubicBezTo>
                    <a:pt x="2382" y="414"/>
                    <a:pt x="2382" y="414"/>
                    <a:pt x="2382" y="414"/>
                  </a:cubicBezTo>
                  <a:cubicBezTo>
                    <a:pt x="2382" y="413"/>
                    <a:pt x="2382" y="414"/>
                    <a:pt x="2382" y="414"/>
                  </a:cubicBezTo>
                  <a:cubicBezTo>
                    <a:pt x="2383" y="414"/>
                    <a:pt x="2383" y="414"/>
                    <a:pt x="2383" y="414"/>
                  </a:cubicBezTo>
                  <a:cubicBezTo>
                    <a:pt x="2383" y="414"/>
                    <a:pt x="2383" y="413"/>
                    <a:pt x="2383" y="413"/>
                  </a:cubicBezTo>
                  <a:cubicBezTo>
                    <a:pt x="2383" y="414"/>
                    <a:pt x="2383" y="414"/>
                    <a:pt x="2384" y="414"/>
                  </a:cubicBezTo>
                  <a:cubicBezTo>
                    <a:pt x="2384" y="414"/>
                    <a:pt x="2384" y="414"/>
                    <a:pt x="2384" y="414"/>
                  </a:cubicBezTo>
                  <a:cubicBezTo>
                    <a:pt x="2384" y="414"/>
                    <a:pt x="2384" y="414"/>
                    <a:pt x="2384" y="414"/>
                  </a:cubicBezTo>
                  <a:cubicBezTo>
                    <a:pt x="2384" y="414"/>
                    <a:pt x="2384" y="414"/>
                    <a:pt x="2385" y="414"/>
                  </a:cubicBezTo>
                  <a:cubicBezTo>
                    <a:pt x="2385" y="414"/>
                    <a:pt x="2385" y="414"/>
                    <a:pt x="2385" y="414"/>
                  </a:cubicBezTo>
                  <a:cubicBezTo>
                    <a:pt x="2385" y="414"/>
                    <a:pt x="2385" y="414"/>
                    <a:pt x="2385" y="414"/>
                  </a:cubicBezTo>
                  <a:cubicBezTo>
                    <a:pt x="2386" y="414"/>
                    <a:pt x="2386" y="414"/>
                    <a:pt x="2386" y="414"/>
                  </a:cubicBezTo>
                  <a:cubicBezTo>
                    <a:pt x="2386" y="414"/>
                    <a:pt x="2386" y="414"/>
                    <a:pt x="2386" y="414"/>
                  </a:cubicBezTo>
                  <a:cubicBezTo>
                    <a:pt x="2386" y="414"/>
                    <a:pt x="2386" y="414"/>
                    <a:pt x="2387" y="414"/>
                  </a:cubicBezTo>
                  <a:cubicBezTo>
                    <a:pt x="2387" y="414"/>
                    <a:pt x="2387" y="414"/>
                    <a:pt x="2387" y="414"/>
                  </a:cubicBezTo>
                  <a:cubicBezTo>
                    <a:pt x="2387" y="414"/>
                    <a:pt x="2387" y="414"/>
                    <a:pt x="2387" y="414"/>
                  </a:cubicBezTo>
                  <a:cubicBezTo>
                    <a:pt x="2387" y="414"/>
                    <a:pt x="2387" y="414"/>
                    <a:pt x="2388" y="414"/>
                  </a:cubicBezTo>
                  <a:cubicBezTo>
                    <a:pt x="2388" y="414"/>
                    <a:pt x="2388" y="414"/>
                    <a:pt x="2388" y="414"/>
                  </a:cubicBezTo>
                  <a:cubicBezTo>
                    <a:pt x="2388" y="414"/>
                    <a:pt x="2388" y="414"/>
                    <a:pt x="2388" y="414"/>
                  </a:cubicBezTo>
                  <a:cubicBezTo>
                    <a:pt x="2388" y="414"/>
                    <a:pt x="2389" y="414"/>
                    <a:pt x="2389" y="414"/>
                  </a:cubicBezTo>
                  <a:cubicBezTo>
                    <a:pt x="2389" y="414"/>
                    <a:pt x="2389" y="414"/>
                    <a:pt x="2389" y="414"/>
                  </a:cubicBezTo>
                  <a:cubicBezTo>
                    <a:pt x="2389" y="414"/>
                    <a:pt x="2389" y="414"/>
                    <a:pt x="2390" y="414"/>
                  </a:cubicBezTo>
                  <a:cubicBezTo>
                    <a:pt x="2390" y="414"/>
                    <a:pt x="2390" y="414"/>
                    <a:pt x="2390" y="414"/>
                  </a:cubicBezTo>
                  <a:cubicBezTo>
                    <a:pt x="2390" y="414"/>
                    <a:pt x="2390" y="414"/>
                    <a:pt x="2390" y="414"/>
                  </a:cubicBezTo>
                  <a:cubicBezTo>
                    <a:pt x="2390" y="414"/>
                    <a:pt x="2390" y="414"/>
                    <a:pt x="2390" y="414"/>
                  </a:cubicBezTo>
                  <a:cubicBezTo>
                    <a:pt x="2391" y="414"/>
                    <a:pt x="2391" y="414"/>
                    <a:pt x="2391" y="414"/>
                  </a:cubicBezTo>
                  <a:cubicBezTo>
                    <a:pt x="2391" y="414"/>
                    <a:pt x="2391" y="414"/>
                    <a:pt x="2391" y="414"/>
                  </a:cubicBezTo>
                  <a:cubicBezTo>
                    <a:pt x="2391" y="414"/>
                    <a:pt x="2392" y="414"/>
                    <a:pt x="2392" y="414"/>
                  </a:cubicBezTo>
                  <a:cubicBezTo>
                    <a:pt x="2392" y="414"/>
                    <a:pt x="2392" y="414"/>
                    <a:pt x="2392" y="414"/>
                  </a:cubicBezTo>
                  <a:cubicBezTo>
                    <a:pt x="2392" y="414"/>
                    <a:pt x="2392" y="414"/>
                    <a:pt x="2392" y="414"/>
                  </a:cubicBezTo>
                  <a:cubicBezTo>
                    <a:pt x="2392" y="414"/>
                    <a:pt x="2392" y="414"/>
                    <a:pt x="2393" y="414"/>
                  </a:cubicBezTo>
                  <a:cubicBezTo>
                    <a:pt x="2393" y="414"/>
                    <a:pt x="2393" y="414"/>
                    <a:pt x="2393" y="414"/>
                  </a:cubicBezTo>
                  <a:cubicBezTo>
                    <a:pt x="2393" y="414"/>
                    <a:pt x="2393" y="414"/>
                    <a:pt x="2393" y="414"/>
                  </a:cubicBezTo>
                  <a:cubicBezTo>
                    <a:pt x="2394" y="414"/>
                    <a:pt x="2394" y="414"/>
                    <a:pt x="2394" y="414"/>
                  </a:cubicBezTo>
                  <a:cubicBezTo>
                    <a:pt x="2394" y="414"/>
                    <a:pt x="2394" y="415"/>
                    <a:pt x="2394" y="415"/>
                  </a:cubicBezTo>
                  <a:cubicBezTo>
                    <a:pt x="2394" y="415"/>
                    <a:pt x="2394" y="414"/>
                    <a:pt x="2395" y="414"/>
                  </a:cubicBezTo>
                  <a:cubicBezTo>
                    <a:pt x="2395" y="414"/>
                    <a:pt x="2395" y="414"/>
                    <a:pt x="2395" y="414"/>
                  </a:cubicBezTo>
                  <a:cubicBezTo>
                    <a:pt x="2395" y="414"/>
                    <a:pt x="2395" y="414"/>
                    <a:pt x="2395" y="414"/>
                  </a:cubicBezTo>
                  <a:cubicBezTo>
                    <a:pt x="2395" y="414"/>
                    <a:pt x="2395" y="414"/>
                    <a:pt x="2396" y="414"/>
                  </a:cubicBezTo>
                  <a:cubicBezTo>
                    <a:pt x="2396" y="414"/>
                    <a:pt x="2396" y="414"/>
                    <a:pt x="2396" y="414"/>
                  </a:cubicBezTo>
                  <a:cubicBezTo>
                    <a:pt x="2396" y="414"/>
                    <a:pt x="2396" y="414"/>
                    <a:pt x="2396" y="414"/>
                  </a:cubicBezTo>
                  <a:cubicBezTo>
                    <a:pt x="2396" y="414"/>
                    <a:pt x="2397" y="414"/>
                    <a:pt x="2397" y="414"/>
                  </a:cubicBezTo>
                  <a:cubicBezTo>
                    <a:pt x="2397" y="414"/>
                    <a:pt x="2397" y="414"/>
                    <a:pt x="2397" y="414"/>
                  </a:cubicBezTo>
                  <a:cubicBezTo>
                    <a:pt x="2397" y="414"/>
                    <a:pt x="2397" y="414"/>
                    <a:pt x="2397" y="414"/>
                  </a:cubicBezTo>
                  <a:cubicBezTo>
                    <a:pt x="2397" y="414"/>
                    <a:pt x="2398" y="414"/>
                    <a:pt x="2398" y="414"/>
                  </a:cubicBezTo>
                  <a:cubicBezTo>
                    <a:pt x="2398" y="414"/>
                    <a:pt x="2398" y="413"/>
                    <a:pt x="2398" y="413"/>
                  </a:cubicBezTo>
                  <a:cubicBezTo>
                    <a:pt x="2398" y="413"/>
                    <a:pt x="2398" y="414"/>
                    <a:pt x="2398" y="414"/>
                  </a:cubicBezTo>
                  <a:cubicBezTo>
                    <a:pt x="2399" y="414"/>
                    <a:pt x="2399" y="414"/>
                    <a:pt x="2399" y="414"/>
                  </a:cubicBezTo>
                  <a:cubicBezTo>
                    <a:pt x="2399" y="414"/>
                    <a:pt x="2399" y="414"/>
                    <a:pt x="2399" y="414"/>
                  </a:cubicBezTo>
                  <a:cubicBezTo>
                    <a:pt x="2399" y="414"/>
                    <a:pt x="2400" y="414"/>
                    <a:pt x="2400" y="414"/>
                  </a:cubicBezTo>
                  <a:cubicBezTo>
                    <a:pt x="2400" y="414"/>
                    <a:pt x="2400" y="414"/>
                    <a:pt x="2400" y="414"/>
                  </a:cubicBezTo>
                  <a:cubicBezTo>
                    <a:pt x="2400" y="414"/>
                    <a:pt x="2400" y="414"/>
                    <a:pt x="2400" y="414"/>
                  </a:cubicBezTo>
                  <a:cubicBezTo>
                    <a:pt x="2400" y="414"/>
                    <a:pt x="2400" y="414"/>
                    <a:pt x="2401" y="414"/>
                  </a:cubicBezTo>
                  <a:cubicBezTo>
                    <a:pt x="2401" y="414"/>
                    <a:pt x="2401" y="414"/>
                    <a:pt x="2401" y="414"/>
                  </a:cubicBezTo>
                  <a:cubicBezTo>
                    <a:pt x="2401" y="414"/>
                    <a:pt x="2401" y="414"/>
                    <a:pt x="2401" y="414"/>
                  </a:cubicBezTo>
                  <a:cubicBezTo>
                    <a:pt x="2402" y="414"/>
                    <a:pt x="2402" y="413"/>
                    <a:pt x="2402" y="413"/>
                  </a:cubicBezTo>
                  <a:cubicBezTo>
                    <a:pt x="2402" y="413"/>
                    <a:pt x="2402" y="413"/>
                    <a:pt x="2402" y="413"/>
                  </a:cubicBezTo>
                  <a:cubicBezTo>
                    <a:pt x="2402" y="413"/>
                    <a:pt x="2402" y="413"/>
                    <a:pt x="2403" y="413"/>
                  </a:cubicBezTo>
                  <a:cubicBezTo>
                    <a:pt x="2403" y="413"/>
                    <a:pt x="2403" y="413"/>
                    <a:pt x="2403" y="413"/>
                  </a:cubicBezTo>
                  <a:cubicBezTo>
                    <a:pt x="2403" y="413"/>
                    <a:pt x="2403" y="413"/>
                    <a:pt x="2403" y="413"/>
                  </a:cubicBezTo>
                  <a:cubicBezTo>
                    <a:pt x="2403" y="413"/>
                    <a:pt x="2403" y="413"/>
                    <a:pt x="2404" y="413"/>
                  </a:cubicBezTo>
                  <a:cubicBezTo>
                    <a:pt x="2404" y="413"/>
                    <a:pt x="2404" y="414"/>
                    <a:pt x="2404" y="414"/>
                  </a:cubicBezTo>
                  <a:cubicBezTo>
                    <a:pt x="2404" y="414"/>
                    <a:pt x="2404" y="413"/>
                    <a:pt x="2404" y="413"/>
                  </a:cubicBezTo>
                  <a:cubicBezTo>
                    <a:pt x="2404" y="413"/>
                    <a:pt x="2405" y="413"/>
                    <a:pt x="2405" y="413"/>
                  </a:cubicBezTo>
                  <a:cubicBezTo>
                    <a:pt x="2405" y="413"/>
                    <a:pt x="2405" y="414"/>
                    <a:pt x="2405" y="414"/>
                  </a:cubicBezTo>
                  <a:cubicBezTo>
                    <a:pt x="2405" y="414"/>
                    <a:pt x="2405" y="413"/>
                    <a:pt x="2405" y="413"/>
                  </a:cubicBezTo>
                  <a:cubicBezTo>
                    <a:pt x="2405" y="413"/>
                    <a:pt x="2406" y="414"/>
                    <a:pt x="2406" y="414"/>
                  </a:cubicBezTo>
                  <a:cubicBezTo>
                    <a:pt x="2406" y="414"/>
                    <a:pt x="2406" y="414"/>
                    <a:pt x="2406" y="414"/>
                  </a:cubicBezTo>
                  <a:cubicBezTo>
                    <a:pt x="2406" y="414"/>
                    <a:pt x="2406" y="413"/>
                    <a:pt x="2406" y="413"/>
                  </a:cubicBezTo>
                  <a:cubicBezTo>
                    <a:pt x="2407" y="413"/>
                    <a:pt x="2407" y="414"/>
                    <a:pt x="2407" y="414"/>
                  </a:cubicBezTo>
                  <a:cubicBezTo>
                    <a:pt x="2407" y="414"/>
                    <a:pt x="2407" y="414"/>
                    <a:pt x="2407" y="414"/>
                  </a:cubicBezTo>
                  <a:cubicBezTo>
                    <a:pt x="2407" y="414"/>
                    <a:pt x="2408" y="414"/>
                    <a:pt x="2408" y="414"/>
                  </a:cubicBezTo>
                  <a:cubicBezTo>
                    <a:pt x="2408" y="414"/>
                    <a:pt x="2408" y="413"/>
                    <a:pt x="2408" y="413"/>
                  </a:cubicBezTo>
                  <a:cubicBezTo>
                    <a:pt x="2408" y="413"/>
                    <a:pt x="2408" y="413"/>
                    <a:pt x="2408" y="413"/>
                  </a:cubicBezTo>
                  <a:cubicBezTo>
                    <a:pt x="2408" y="414"/>
                    <a:pt x="2408" y="414"/>
                    <a:pt x="2409" y="414"/>
                  </a:cubicBezTo>
                  <a:cubicBezTo>
                    <a:pt x="2409" y="414"/>
                    <a:pt x="2409" y="414"/>
                    <a:pt x="2409" y="414"/>
                  </a:cubicBezTo>
                  <a:cubicBezTo>
                    <a:pt x="2409" y="414"/>
                    <a:pt x="2409" y="414"/>
                    <a:pt x="2409" y="414"/>
                  </a:cubicBezTo>
                  <a:cubicBezTo>
                    <a:pt x="2410" y="414"/>
                    <a:pt x="2410" y="414"/>
                    <a:pt x="2410" y="414"/>
                  </a:cubicBezTo>
                  <a:cubicBezTo>
                    <a:pt x="2410" y="414"/>
                    <a:pt x="2410" y="414"/>
                    <a:pt x="2410" y="414"/>
                  </a:cubicBezTo>
                  <a:cubicBezTo>
                    <a:pt x="2410" y="414"/>
                    <a:pt x="2410" y="414"/>
                    <a:pt x="2411" y="414"/>
                  </a:cubicBezTo>
                  <a:cubicBezTo>
                    <a:pt x="2411" y="414"/>
                    <a:pt x="2411" y="414"/>
                    <a:pt x="2411" y="414"/>
                  </a:cubicBezTo>
                  <a:cubicBezTo>
                    <a:pt x="2411" y="414"/>
                    <a:pt x="2411" y="414"/>
                    <a:pt x="2411" y="414"/>
                  </a:cubicBezTo>
                  <a:cubicBezTo>
                    <a:pt x="2411" y="414"/>
                    <a:pt x="2411" y="414"/>
                    <a:pt x="2412" y="414"/>
                  </a:cubicBezTo>
                  <a:cubicBezTo>
                    <a:pt x="2412" y="414"/>
                    <a:pt x="2412" y="414"/>
                    <a:pt x="2412" y="414"/>
                  </a:cubicBezTo>
                  <a:cubicBezTo>
                    <a:pt x="2412" y="414"/>
                    <a:pt x="2412" y="414"/>
                    <a:pt x="2412" y="414"/>
                  </a:cubicBezTo>
                  <a:cubicBezTo>
                    <a:pt x="2413" y="414"/>
                    <a:pt x="2413" y="414"/>
                    <a:pt x="2413" y="414"/>
                  </a:cubicBezTo>
                  <a:cubicBezTo>
                    <a:pt x="2413" y="414"/>
                    <a:pt x="2413" y="414"/>
                    <a:pt x="2413" y="414"/>
                  </a:cubicBezTo>
                  <a:cubicBezTo>
                    <a:pt x="2413" y="414"/>
                    <a:pt x="2413" y="414"/>
                    <a:pt x="2413" y="414"/>
                  </a:cubicBezTo>
                  <a:cubicBezTo>
                    <a:pt x="2413" y="414"/>
                    <a:pt x="2414" y="414"/>
                    <a:pt x="2414" y="414"/>
                  </a:cubicBezTo>
                  <a:cubicBezTo>
                    <a:pt x="2414" y="414"/>
                    <a:pt x="2414" y="414"/>
                    <a:pt x="2414" y="414"/>
                  </a:cubicBezTo>
                  <a:cubicBezTo>
                    <a:pt x="2414" y="414"/>
                    <a:pt x="2414" y="414"/>
                    <a:pt x="2415" y="414"/>
                  </a:cubicBezTo>
                  <a:cubicBezTo>
                    <a:pt x="2415" y="414"/>
                    <a:pt x="2415" y="414"/>
                    <a:pt x="2415" y="414"/>
                  </a:cubicBezTo>
                  <a:cubicBezTo>
                    <a:pt x="2415" y="414"/>
                    <a:pt x="2415" y="414"/>
                    <a:pt x="2415" y="414"/>
                  </a:cubicBezTo>
                  <a:cubicBezTo>
                    <a:pt x="2415" y="414"/>
                    <a:pt x="2416" y="414"/>
                    <a:pt x="2416" y="414"/>
                  </a:cubicBezTo>
                  <a:cubicBezTo>
                    <a:pt x="2416" y="414"/>
                    <a:pt x="2416" y="414"/>
                    <a:pt x="2416" y="414"/>
                  </a:cubicBezTo>
                  <a:cubicBezTo>
                    <a:pt x="2416" y="414"/>
                    <a:pt x="2416" y="414"/>
                    <a:pt x="2416" y="414"/>
                  </a:cubicBezTo>
                  <a:cubicBezTo>
                    <a:pt x="2416" y="414"/>
                    <a:pt x="2417" y="414"/>
                    <a:pt x="2417" y="414"/>
                  </a:cubicBezTo>
                  <a:cubicBezTo>
                    <a:pt x="2417" y="414"/>
                    <a:pt x="2417" y="414"/>
                    <a:pt x="2417" y="414"/>
                  </a:cubicBezTo>
                  <a:cubicBezTo>
                    <a:pt x="2417" y="414"/>
                    <a:pt x="2417" y="414"/>
                    <a:pt x="2417" y="414"/>
                  </a:cubicBezTo>
                  <a:cubicBezTo>
                    <a:pt x="2418" y="414"/>
                    <a:pt x="2418" y="414"/>
                    <a:pt x="2418" y="413"/>
                  </a:cubicBezTo>
                  <a:cubicBezTo>
                    <a:pt x="2418" y="413"/>
                    <a:pt x="2418" y="413"/>
                    <a:pt x="2418" y="413"/>
                  </a:cubicBezTo>
                  <a:cubicBezTo>
                    <a:pt x="2418" y="414"/>
                    <a:pt x="2419" y="414"/>
                    <a:pt x="2419" y="414"/>
                  </a:cubicBezTo>
                  <a:cubicBezTo>
                    <a:pt x="2419" y="414"/>
                    <a:pt x="2419" y="414"/>
                    <a:pt x="2419" y="413"/>
                  </a:cubicBezTo>
                  <a:cubicBezTo>
                    <a:pt x="2419" y="413"/>
                    <a:pt x="2419" y="413"/>
                    <a:pt x="2419" y="413"/>
                  </a:cubicBezTo>
                  <a:cubicBezTo>
                    <a:pt x="2419" y="413"/>
                    <a:pt x="2419" y="414"/>
                    <a:pt x="2420" y="414"/>
                  </a:cubicBezTo>
                  <a:cubicBezTo>
                    <a:pt x="2420" y="414"/>
                    <a:pt x="2420" y="413"/>
                    <a:pt x="2420" y="413"/>
                  </a:cubicBezTo>
                  <a:cubicBezTo>
                    <a:pt x="2420" y="413"/>
                    <a:pt x="2420" y="413"/>
                    <a:pt x="2420" y="413"/>
                  </a:cubicBezTo>
                  <a:cubicBezTo>
                    <a:pt x="2421" y="414"/>
                    <a:pt x="2421" y="414"/>
                    <a:pt x="2421" y="414"/>
                  </a:cubicBezTo>
                  <a:cubicBezTo>
                    <a:pt x="2421" y="414"/>
                    <a:pt x="2421" y="414"/>
                    <a:pt x="2421" y="414"/>
                  </a:cubicBezTo>
                  <a:cubicBezTo>
                    <a:pt x="2421" y="414"/>
                    <a:pt x="2421" y="414"/>
                    <a:pt x="2421" y="414"/>
                  </a:cubicBezTo>
                  <a:cubicBezTo>
                    <a:pt x="2421" y="413"/>
                    <a:pt x="2422" y="413"/>
                    <a:pt x="2422" y="413"/>
                  </a:cubicBezTo>
                  <a:cubicBezTo>
                    <a:pt x="2422" y="413"/>
                    <a:pt x="2422" y="414"/>
                    <a:pt x="2422" y="414"/>
                  </a:cubicBezTo>
                  <a:cubicBezTo>
                    <a:pt x="2422" y="414"/>
                    <a:pt x="2422" y="414"/>
                    <a:pt x="2423" y="414"/>
                  </a:cubicBezTo>
                  <a:cubicBezTo>
                    <a:pt x="2423" y="414"/>
                    <a:pt x="2423" y="414"/>
                    <a:pt x="2423" y="414"/>
                  </a:cubicBezTo>
                  <a:cubicBezTo>
                    <a:pt x="2423" y="414"/>
                    <a:pt x="2423" y="414"/>
                    <a:pt x="2423" y="414"/>
                  </a:cubicBezTo>
                  <a:cubicBezTo>
                    <a:pt x="2423" y="413"/>
                    <a:pt x="2424" y="413"/>
                    <a:pt x="2424" y="413"/>
                  </a:cubicBezTo>
                  <a:cubicBezTo>
                    <a:pt x="2424" y="413"/>
                    <a:pt x="2424" y="413"/>
                    <a:pt x="2424" y="413"/>
                  </a:cubicBezTo>
                  <a:cubicBezTo>
                    <a:pt x="2424" y="413"/>
                    <a:pt x="2424" y="414"/>
                    <a:pt x="2424" y="414"/>
                  </a:cubicBezTo>
                  <a:cubicBezTo>
                    <a:pt x="2424" y="414"/>
                    <a:pt x="2425" y="414"/>
                    <a:pt x="2425" y="414"/>
                  </a:cubicBezTo>
                  <a:cubicBezTo>
                    <a:pt x="2425" y="414"/>
                    <a:pt x="2425" y="413"/>
                    <a:pt x="2425" y="413"/>
                  </a:cubicBezTo>
                  <a:cubicBezTo>
                    <a:pt x="2425" y="413"/>
                    <a:pt x="2425" y="414"/>
                    <a:pt x="2425" y="414"/>
                  </a:cubicBezTo>
                  <a:cubicBezTo>
                    <a:pt x="2426" y="414"/>
                    <a:pt x="2426" y="414"/>
                    <a:pt x="2426" y="414"/>
                  </a:cubicBezTo>
                  <a:cubicBezTo>
                    <a:pt x="2426" y="414"/>
                    <a:pt x="2426" y="413"/>
                    <a:pt x="2426" y="413"/>
                  </a:cubicBezTo>
                  <a:cubicBezTo>
                    <a:pt x="2426" y="413"/>
                    <a:pt x="2426" y="413"/>
                    <a:pt x="2426" y="413"/>
                  </a:cubicBezTo>
                  <a:cubicBezTo>
                    <a:pt x="2427" y="413"/>
                    <a:pt x="2427" y="413"/>
                    <a:pt x="2427" y="413"/>
                  </a:cubicBezTo>
                  <a:cubicBezTo>
                    <a:pt x="2427" y="413"/>
                    <a:pt x="2427" y="413"/>
                    <a:pt x="2427" y="413"/>
                  </a:cubicBezTo>
                  <a:cubicBezTo>
                    <a:pt x="2427" y="414"/>
                    <a:pt x="2427" y="413"/>
                    <a:pt x="2428" y="413"/>
                  </a:cubicBezTo>
                  <a:cubicBezTo>
                    <a:pt x="2428" y="413"/>
                    <a:pt x="2428" y="413"/>
                    <a:pt x="2428" y="413"/>
                  </a:cubicBezTo>
                  <a:cubicBezTo>
                    <a:pt x="2428" y="413"/>
                    <a:pt x="2428" y="414"/>
                    <a:pt x="2428" y="414"/>
                  </a:cubicBezTo>
                  <a:cubicBezTo>
                    <a:pt x="2429" y="414"/>
                    <a:pt x="2429" y="413"/>
                    <a:pt x="2429" y="413"/>
                  </a:cubicBezTo>
                  <a:cubicBezTo>
                    <a:pt x="2429" y="413"/>
                    <a:pt x="2429" y="413"/>
                    <a:pt x="2429" y="413"/>
                  </a:cubicBezTo>
                  <a:cubicBezTo>
                    <a:pt x="2429" y="413"/>
                    <a:pt x="2429" y="413"/>
                    <a:pt x="2429" y="413"/>
                  </a:cubicBezTo>
                  <a:cubicBezTo>
                    <a:pt x="2429" y="413"/>
                    <a:pt x="2430" y="413"/>
                    <a:pt x="2430" y="413"/>
                  </a:cubicBezTo>
                  <a:cubicBezTo>
                    <a:pt x="2430" y="413"/>
                    <a:pt x="2430" y="413"/>
                    <a:pt x="2430" y="413"/>
                  </a:cubicBezTo>
                  <a:cubicBezTo>
                    <a:pt x="2430" y="413"/>
                    <a:pt x="2430" y="413"/>
                    <a:pt x="2431" y="413"/>
                  </a:cubicBezTo>
                  <a:cubicBezTo>
                    <a:pt x="2431" y="413"/>
                    <a:pt x="2431" y="413"/>
                    <a:pt x="2431" y="413"/>
                  </a:cubicBezTo>
                  <a:cubicBezTo>
                    <a:pt x="2431" y="413"/>
                    <a:pt x="2431" y="413"/>
                    <a:pt x="2431" y="413"/>
                  </a:cubicBezTo>
                  <a:cubicBezTo>
                    <a:pt x="2431" y="413"/>
                    <a:pt x="2432" y="414"/>
                    <a:pt x="2432" y="414"/>
                  </a:cubicBezTo>
                  <a:cubicBezTo>
                    <a:pt x="2432" y="414"/>
                    <a:pt x="2432" y="413"/>
                    <a:pt x="2432" y="413"/>
                  </a:cubicBezTo>
                  <a:cubicBezTo>
                    <a:pt x="2432" y="413"/>
                    <a:pt x="2432" y="413"/>
                    <a:pt x="2432" y="413"/>
                  </a:cubicBezTo>
                  <a:cubicBezTo>
                    <a:pt x="2432" y="413"/>
                    <a:pt x="2433" y="413"/>
                    <a:pt x="2433" y="413"/>
                  </a:cubicBezTo>
                  <a:cubicBezTo>
                    <a:pt x="2433" y="413"/>
                    <a:pt x="2433" y="413"/>
                    <a:pt x="2433" y="413"/>
                  </a:cubicBezTo>
                  <a:cubicBezTo>
                    <a:pt x="2433" y="413"/>
                    <a:pt x="2433" y="413"/>
                    <a:pt x="2433" y="413"/>
                  </a:cubicBezTo>
                  <a:cubicBezTo>
                    <a:pt x="2434" y="413"/>
                    <a:pt x="2434" y="413"/>
                    <a:pt x="2434" y="413"/>
                  </a:cubicBezTo>
                  <a:cubicBezTo>
                    <a:pt x="2434" y="413"/>
                    <a:pt x="2434" y="413"/>
                    <a:pt x="2434" y="413"/>
                  </a:cubicBezTo>
                  <a:cubicBezTo>
                    <a:pt x="2434" y="413"/>
                    <a:pt x="2434" y="413"/>
                    <a:pt x="2434" y="413"/>
                  </a:cubicBezTo>
                  <a:cubicBezTo>
                    <a:pt x="2435" y="413"/>
                    <a:pt x="2435" y="413"/>
                    <a:pt x="2435" y="413"/>
                  </a:cubicBezTo>
                  <a:cubicBezTo>
                    <a:pt x="2435" y="413"/>
                    <a:pt x="2435" y="413"/>
                    <a:pt x="2435" y="413"/>
                  </a:cubicBezTo>
                  <a:cubicBezTo>
                    <a:pt x="2435" y="413"/>
                    <a:pt x="2435" y="413"/>
                    <a:pt x="2436" y="413"/>
                  </a:cubicBezTo>
                  <a:cubicBezTo>
                    <a:pt x="2436" y="413"/>
                    <a:pt x="2436" y="413"/>
                    <a:pt x="2436" y="413"/>
                  </a:cubicBezTo>
                  <a:cubicBezTo>
                    <a:pt x="2436" y="413"/>
                    <a:pt x="2436" y="413"/>
                    <a:pt x="2436" y="413"/>
                  </a:cubicBezTo>
                  <a:cubicBezTo>
                    <a:pt x="2437" y="413"/>
                    <a:pt x="2437" y="413"/>
                    <a:pt x="2437" y="413"/>
                  </a:cubicBezTo>
                  <a:cubicBezTo>
                    <a:pt x="2437" y="413"/>
                    <a:pt x="2437" y="413"/>
                    <a:pt x="2437" y="413"/>
                  </a:cubicBezTo>
                  <a:cubicBezTo>
                    <a:pt x="2437" y="413"/>
                    <a:pt x="2437" y="413"/>
                    <a:pt x="2437" y="414"/>
                  </a:cubicBezTo>
                  <a:cubicBezTo>
                    <a:pt x="2438" y="414"/>
                    <a:pt x="2438" y="413"/>
                    <a:pt x="2438" y="413"/>
                  </a:cubicBezTo>
                  <a:cubicBezTo>
                    <a:pt x="2438" y="413"/>
                    <a:pt x="2438" y="414"/>
                    <a:pt x="2438" y="414"/>
                  </a:cubicBezTo>
                  <a:cubicBezTo>
                    <a:pt x="2438" y="414"/>
                    <a:pt x="2438" y="413"/>
                    <a:pt x="2439" y="413"/>
                  </a:cubicBezTo>
                  <a:cubicBezTo>
                    <a:pt x="2439" y="413"/>
                    <a:pt x="2439" y="414"/>
                    <a:pt x="2439" y="414"/>
                  </a:cubicBezTo>
                  <a:cubicBezTo>
                    <a:pt x="2439" y="414"/>
                    <a:pt x="2439" y="414"/>
                    <a:pt x="2439" y="414"/>
                  </a:cubicBezTo>
                  <a:cubicBezTo>
                    <a:pt x="2439" y="414"/>
                    <a:pt x="2440" y="413"/>
                    <a:pt x="2440" y="413"/>
                  </a:cubicBezTo>
                  <a:cubicBezTo>
                    <a:pt x="2440" y="413"/>
                    <a:pt x="2440" y="413"/>
                    <a:pt x="2440" y="413"/>
                  </a:cubicBezTo>
                  <a:cubicBezTo>
                    <a:pt x="2440" y="413"/>
                    <a:pt x="2440" y="414"/>
                    <a:pt x="2440" y="414"/>
                  </a:cubicBezTo>
                  <a:cubicBezTo>
                    <a:pt x="2440" y="414"/>
                    <a:pt x="2441" y="414"/>
                    <a:pt x="2441" y="414"/>
                  </a:cubicBezTo>
                  <a:cubicBezTo>
                    <a:pt x="2441" y="414"/>
                    <a:pt x="2441" y="414"/>
                    <a:pt x="2441" y="413"/>
                  </a:cubicBezTo>
                  <a:cubicBezTo>
                    <a:pt x="2441" y="413"/>
                    <a:pt x="2441" y="413"/>
                    <a:pt x="2442" y="413"/>
                  </a:cubicBezTo>
                  <a:cubicBezTo>
                    <a:pt x="2442" y="414"/>
                    <a:pt x="2442" y="414"/>
                    <a:pt x="2442" y="414"/>
                  </a:cubicBezTo>
                  <a:cubicBezTo>
                    <a:pt x="2442" y="414"/>
                    <a:pt x="2442" y="414"/>
                    <a:pt x="2442" y="414"/>
                  </a:cubicBezTo>
                  <a:cubicBezTo>
                    <a:pt x="2442" y="414"/>
                    <a:pt x="2442" y="414"/>
                    <a:pt x="2442" y="414"/>
                  </a:cubicBezTo>
                  <a:cubicBezTo>
                    <a:pt x="2443" y="414"/>
                    <a:pt x="2443" y="413"/>
                    <a:pt x="2443" y="413"/>
                  </a:cubicBezTo>
                  <a:cubicBezTo>
                    <a:pt x="2443" y="413"/>
                    <a:pt x="2443" y="413"/>
                    <a:pt x="2443" y="413"/>
                  </a:cubicBezTo>
                  <a:cubicBezTo>
                    <a:pt x="2443" y="414"/>
                    <a:pt x="2444" y="414"/>
                    <a:pt x="2444" y="414"/>
                  </a:cubicBezTo>
                  <a:cubicBezTo>
                    <a:pt x="2444" y="414"/>
                    <a:pt x="2444" y="414"/>
                    <a:pt x="2444" y="414"/>
                  </a:cubicBezTo>
                  <a:cubicBezTo>
                    <a:pt x="2444" y="414"/>
                    <a:pt x="2444" y="414"/>
                    <a:pt x="2444" y="414"/>
                  </a:cubicBezTo>
                  <a:cubicBezTo>
                    <a:pt x="2445" y="414"/>
                    <a:pt x="2445" y="414"/>
                    <a:pt x="2445" y="414"/>
                  </a:cubicBezTo>
                  <a:cubicBezTo>
                    <a:pt x="2445" y="414"/>
                    <a:pt x="2445" y="414"/>
                    <a:pt x="2445" y="414"/>
                  </a:cubicBezTo>
                  <a:cubicBezTo>
                    <a:pt x="2445" y="414"/>
                    <a:pt x="2445" y="414"/>
                    <a:pt x="2445" y="414"/>
                  </a:cubicBezTo>
                  <a:cubicBezTo>
                    <a:pt x="2446" y="414"/>
                    <a:pt x="2446" y="414"/>
                    <a:pt x="2446" y="414"/>
                  </a:cubicBezTo>
                  <a:cubicBezTo>
                    <a:pt x="2446" y="414"/>
                    <a:pt x="2446" y="414"/>
                    <a:pt x="2446" y="414"/>
                  </a:cubicBezTo>
                  <a:cubicBezTo>
                    <a:pt x="2446" y="414"/>
                    <a:pt x="2446" y="414"/>
                    <a:pt x="2447" y="414"/>
                  </a:cubicBezTo>
                  <a:cubicBezTo>
                    <a:pt x="2447" y="414"/>
                    <a:pt x="2447" y="414"/>
                    <a:pt x="2447" y="414"/>
                  </a:cubicBezTo>
                  <a:cubicBezTo>
                    <a:pt x="2447" y="414"/>
                    <a:pt x="2447" y="414"/>
                    <a:pt x="2447" y="414"/>
                  </a:cubicBezTo>
                  <a:cubicBezTo>
                    <a:pt x="2448" y="414"/>
                    <a:pt x="2448" y="414"/>
                    <a:pt x="2448" y="414"/>
                  </a:cubicBezTo>
                  <a:cubicBezTo>
                    <a:pt x="2448" y="414"/>
                    <a:pt x="2448" y="414"/>
                    <a:pt x="2448" y="414"/>
                  </a:cubicBezTo>
                  <a:cubicBezTo>
                    <a:pt x="2448" y="414"/>
                    <a:pt x="2448" y="414"/>
                    <a:pt x="2448" y="414"/>
                  </a:cubicBezTo>
                  <a:cubicBezTo>
                    <a:pt x="2448" y="414"/>
                    <a:pt x="2449" y="414"/>
                    <a:pt x="2449" y="414"/>
                  </a:cubicBezTo>
                  <a:cubicBezTo>
                    <a:pt x="2449" y="414"/>
                    <a:pt x="2449" y="414"/>
                    <a:pt x="2449" y="414"/>
                  </a:cubicBezTo>
                  <a:cubicBezTo>
                    <a:pt x="2449" y="414"/>
                    <a:pt x="2449" y="414"/>
                    <a:pt x="2450" y="414"/>
                  </a:cubicBezTo>
                  <a:cubicBezTo>
                    <a:pt x="2450" y="414"/>
                    <a:pt x="2450" y="414"/>
                    <a:pt x="2450" y="414"/>
                  </a:cubicBezTo>
                  <a:cubicBezTo>
                    <a:pt x="2450" y="414"/>
                    <a:pt x="2450" y="414"/>
                    <a:pt x="2450" y="414"/>
                  </a:cubicBezTo>
                  <a:cubicBezTo>
                    <a:pt x="2450" y="414"/>
                    <a:pt x="2450" y="414"/>
                    <a:pt x="2450" y="414"/>
                  </a:cubicBezTo>
                  <a:cubicBezTo>
                    <a:pt x="2451" y="414"/>
                    <a:pt x="2451" y="414"/>
                    <a:pt x="2451" y="414"/>
                  </a:cubicBezTo>
                  <a:cubicBezTo>
                    <a:pt x="2451" y="414"/>
                    <a:pt x="2451" y="414"/>
                    <a:pt x="2451" y="414"/>
                  </a:cubicBezTo>
                  <a:cubicBezTo>
                    <a:pt x="2451" y="414"/>
                    <a:pt x="2452" y="414"/>
                    <a:pt x="2452" y="414"/>
                  </a:cubicBezTo>
                  <a:cubicBezTo>
                    <a:pt x="2452" y="414"/>
                    <a:pt x="2452" y="415"/>
                    <a:pt x="2452" y="415"/>
                  </a:cubicBezTo>
                  <a:cubicBezTo>
                    <a:pt x="2452" y="415"/>
                    <a:pt x="2452" y="415"/>
                    <a:pt x="2452" y="415"/>
                  </a:cubicBezTo>
                  <a:cubicBezTo>
                    <a:pt x="2453" y="415"/>
                    <a:pt x="2453" y="414"/>
                    <a:pt x="2453" y="414"/>
                  </a:cubicBezTo>
                  <a:cubicBezTo>
                    <a:pt x="2453" y="414"/>
                    <a:pt x="2453" y="415"/>
                    <a:pt x="2453" y="415"/>
                  </a:cubicBezTo>
                  <a:cubicBezTo>
                    <a:pt x="2453" y="415"/>
                    <a:pt x="2453" y="416"/>
                    <a:pt x="2453" y="415"/>
                  </a:cubicBezTo>
                  <a:cubicBezTo>
                    <a:pt x="2454" y="415"/>
                    <a:pt x="2454" y="414"/>
                    <a:pt x="2454" y="414"/>
                  </a:cubicBezTo>
                  <a:cubicBezTo>
                    <a:pt x="2454" y="414"/>
                    <a:pt x="2454" y="415"/>
                    <a:pt x="2454" y="415"/>
                  </a:cubicBezTo>
                  <a:cubicBezTo>
                    <a:pt x="2454" y="415"/>
                    <a:pt x="2454" y="415"/>
                    <a:pt x="2455" y="414"/>
                  </a:cubicBezTo>
                  <a:cubicBezTo>
                    <a:pt x="2455" y="414"/>
                    <a:pt x="2455" y="414"/>
                    <a:pt x="2455" y="414"/>
                  </a:cubicBezTo>
                  <a:cubicBezTo>
                    <a:pt x="2455" y="414"/>
                    <a:pt x="2455" y="414"/>
                    <a:pt x="2455" y="414"/>
                  </a:cubicBezTo>
                  <a:cubicBezTo>
                    <a:pt x="2455" y="415"/>
                    <a:pt x="2455" y="415"/>
                    <a:pt x="2456" y="415"/>
                  </a:cubicBezTo>
                  <a:cubicBezTo>
                    <a:pt x="2456" y="415"/>
                    <a:pt x="2456" y="415"/>
                    <a:pt x="2456" y="415"/>
                  </a:cubicBezTo>
                  <a:cubicBezTo>
                    <a:pt x="2456" y="415"/>
                    <a:pt x="2456" y="414"/>
                    <a:pt x="2456" y="414"/>
                  </a:cubicBezTo>
                  <a:cubicBezTo>
                    <a:pt x="2456" y="414"/>
                    <a:pt x="2457" y="415"/>
                    <a:pt x="2457" y="415"/>
                  </a:cubicBezTo>
                  <a:cubicBezTo>
                    <a:pt x="2457" y="415"/>
                    <a:pt x="2457" y="415"/>
                    <a:pt x="2457" y="415"/>
                  </a:cubicBezTo>
                  <a:cubicBezTo>
                    <a:pt x="2457" y="415"/>
                    <a:pt x="2457" y="414"/>
                    <a:pt x="2458" y="414"/>
                  </a:cubicBezTo>
                  <a:cubicBezTo>
                    <a:pt x="2458" y="414"/>
                    <a:pt x="2458" y="415"/>
                    <a:pt x="2458" y="415"/>
                  </a:cubicBezTo>
                  <a:cubicBezTo>
                    <a:pt x="2458" y="415"/>
                    <a:pt x="2458" y="415"/>
                    <a:pt x="2458" y="415"/>
                  </a:cubicBezTo>
                  <a:cubicBezTo>
                    <a:pt x="2458" y="415"/>
                    <a:pt x="2458" y="415"/>
                    <a:pt x="2458" y="415"/>
                  </a:cubicBezTo>
                  <a:cubicBezTo>
                    <a:pt x="2459" y="415"/>
                    <a:pt x="2459" y="415"/>
                    <a:pt x="2459" y="415"/>
                  </a:cubicBezTo>
                  <a:cubicBezTo>
                    <a:pt x="2459" y="415"/>
                    <a:pt x="2459" y="415"/>
                    <a:pt x="2459" y="415"/>
                  </a:cubicBezTo>
                  <a:cubicBezTo>
                    <a:pt x="2459" y="415"/>
                    <a:pt x="2460" y="414"/>
                    <a:pt x="2460" y="414"/>
                  </a:cubicBezTo>
                  <a:cubicBezTo>
                    <a:pt x="2460" y="414"/>
                    <a:pt x="2460" y="415"/>
                    <a:pt x="2460" y="415"/>
                  </a:cubicBezTo>
                  <a:cubicBezTo>
                    <a:pt x="2460" y="415"/>
                    <a:pt x="2460" y="415"/>
                    <a:pt x="2460" y="415"/>
                  </a:cubicBezTo>
                  <a:cubicBezTo>
                    <a:pt x="2461" y="415"/>
                    <a:pt x="2461" y="415"/>
                    <a:pt x="2461" y="415"/>
                  </a:cubicBezTo>
                  <a:cubicBezTo>
                    <a:pt x="2461" y="415"/>
                    <a:pt x="2461" y="415"/>
                    <a:pt x="2461" y="415"/>
                  </a:cubicBezTo>
                  <a:cubicBezTo>
                    <a:pt x="2461" y="415"/>
                    <a:pt x="2461" y="415"/>
                    <a:pt x="2461" y="414"/>
                  </a:cubicBezTo>
                  <a:cubicBezTo>
                    <a:pt x="2462" y="414"/>
                    <a:pt x="2462" y="414"/>
                    <a:pt x="2462" y="414"/>
                  </a:cubicBezTo>
                  <a:cubicBezTo>
                    <a:pt x="2462" y="415"/>
                    <a:pt x="2462" y="415"/>
                    <a:pt x="2462" y="415"/>
                  </a:cubicBezTo>
                  <a:cubicBezTo>
                    <a:pt x="2462" y="415"/>
                    <a:pt x="2462" y="415"/>
                    <a:pt x="2463" y="415"/>
                  </a:cubicBezTo>
                  <a:cubicBezTo>
                    <a:pt x="2463" y="415"/>
                    <a:pt x="2463" y="415"/>
                    <a:pt x="2463" y="415"/>
                  </a:cubicBezTo>
                  <a:cubicBezTo>
                    <a:pt x="2463" y="415"/>
                    <a:pt x="2463" y="415"/>
                    <a:pt x="2463" y="415"/>
                  </a:cubicBezTo>
                  <a:cubicBezTo>
                    <a:pt x="2463" y="415"/>
                    <a:pt x="2463" y="414"/>
                    <a:pt x="2464" y="414"/>
                  </a:cubicBezTo>
                  <a:cubicBezTo>
                    <a:pt x="2464" y="414"/>
                    <a:pt x="2464" y="414"/>
                    <a:pt x="2464" y="415"/>
                  </a:cubicBezTo>
                  <a:cubicBezTo>
                    <a:pt x="2464" y="415"/>
                    <a:pt x="2464" y="415"/>
                    <a:pt x="2464" y="415"/>
                  </a:cubicBezTo>
                  <a:cubicBezTo>
                    <a:pt x="2465" y="415"/>
                    <a:pt x="2465" y="414"/>
                    <a:pt x="2465" y="414"/>
                  </a:cubicBezTo>
                  <a:cubicBezTo>
                    <a:pt x="2465" y="414"/>
                    <a:pt x="2465" y="415"/>
                    <a:pt x="2465" y="415"/>
                  </a:cubicBezTo>
                  <a:cubicBezTo>
                    <a:pt x="2465" y="415"/>
                    <a:pt x="2465" y="415"/>
                    <a:pt x="2466" y="415"/>
                  </a:cubicBezTo>
                  <a:cubicBezTo>
                    <a:pt x="2466" y="415"/>
                    <a:pt x="2466" y="415"/>
                    <a:pt x="2466" y="415"/>
                  </a:cubicBezTo>
                  <a:cubicBezTo>
                    <a:pt x="2466" y="415"/>
                    <a:pt x="2466" y="414"/>
                    <a:pt x="2466" y="414"/>
                  </a:cubicBezTo>
                  <a:cubicBezTo>
                    <a:pt x="2466" y="415"/>
                    <a:pt x="2466" y="415"/>
                    <a:pt x="2467" y="415"/>
                  </a:cubicBezTo>
                  <a:cubicBezTo>
                    <a:pt x="2467" y="415"/>
                    <a:pt x="2467" y="415"/>
                    <a:pt x="2467" y="415"/>
                  </a:cubicBezTo>
                  <a:cubicBezTo>
                    <a:pt x="2467" y="415"/>
                    <a:pt x="2467" y="415"/>
                    <a:pt x="2467" y="415"/>
                  </a:cubicBezTo>
                  <a:cubicBezTo>
                    <a:pt x="2467" y="415"/>
                    <a:pt x="2468" y="415"/>
                    <a:pt x="2468" y="415"/>
                  </a:cubicBezTo>
                  <a:cubicBezTo>
                    <a:pt x="2468" y="415"/>
                    <a:pt x="2468" y="414"/>
                    <a:pt x="2468" y="414"/>
                  </a:cubicBezTo>
                  <a:cubicBezTo>
                    <a:pt x="2468" y="414"/>
                    <a:pt x="2468" y="415"/>
                    <a:pt x="2469" y="415"/>
                  </a:cubicBezTo>
                  <a:cubicBezTo>
                    <a:pt x="2469" y="415"/>
                    <a:pt x="2469" y="415"/>
                    <a:pt x="2469" y="415"/>
                  </a:cubicBezTo>
                  <a:cubicBezTo>
                    <a:pt x="2469" y="415"/>
                    <a:pt x="2469" y="415"/>
                    <a:pt x="2469" y="415"/>
                  </a:cubicBezTo>
                  <a:cubicBezTo>
                    <a:pt x="2469" y="415"/>
                    <a:pt x="2469" y="415"/>
                    <a:pt x="2469" y="415"/>
                  </a:cubicBezTo>
                  <a:cubicBezTo>
                    <a:pt x="2470" y="415"/>
                    <a:pt x="2470" y="414"/>
                    <a:pt x="2470" y="414"/>
                  </a:cubicBezTo>
                  <a:cubicBezTo>
                    <a:pt x="2470" y="414"/>
                    <a:pt x="2470" y="415"/>
                    <a:pt x="2470" y="415"/>
                  </a:cubicBezTo>
                  <a:cubicBezTo>
                    <a:pt x="2470" y="415"/>
                    <a:pt x="2471" y="415"/>
                    <a:pt x="2471" y="415"/>
                  </a:cubicBezTo>
                  <a:cubicBezTo>
                    <a:pt x="2471" y="415"/>
                    <a:pt x="2471" y="415"/>
                    <a:pt x="2471" y="415"/>
                  </a:cubicBezTo>
                  <a:cubicBezTo>
                    <a:pt x="2471" y="415"/>
                    <a:pt x="2471" y="415"/>
                    <a:pt x="2471" y="415"/>
                  </a:cubicBezTo>
                  <a:cubicBezTo>
                    <a:pt x="2471" y="415"/>
                    <a:pt x="2471" y="415"/>
                    <a:pt x="2472" y="415"/>
                  </a:cubicBezTo>
                  <a:cubicBezTo>
                    <a:pt x="2472" y="415"/>
                    <a:pt x="2472" y="415"/>
                    <a:pt x="2472" y="415"/>
                  </a:cubicBezTo>
                  <a:cubicBezTo>
                    <a:pt x="2472" y="415"/>
                    <a:pt x="2472" y="415"/>
                    <a:pt x="2472" y="415"/>
                  </a:cubicBezTo>
                  <a:cubicBezTo>
                    <a:pt x="2473" y="415"/>
                    <a:pt x="2473" y="415"/>
                    <a:pt x="2473" y="414"/>
                  </a:cubicBezTo>
                  <a:cubicBezTo>
                    <a:pt x="2473" y="414"/>
                    <a:pt x="2473" y="415"/>
                    <a:pt x="2473" y="415"/>
                  </a:cubicBezTo>
                  <a:cubicBezTo>
                    <a:pt x="2473" y="415"/>
                    <a:pt x="2473" y="414"/>
                    <a:pt x="2474" y="414"/>
                  </a:cubicBezTo>
                  <a:cubicBezTo>
                    <a:pt x="2474" y="414"/>
                    <a:pt x="2474" y="415"/>
                    <a:pt x="2474" y="415"/>
                  </a:cubicBezTo>
                  <a:cubicBezTo>
                    <a:pt x="2474" y="415"/>
                    <a:pt x="2474" y="414"/>
                    <a:pt x="2474" y="414"/>
                  </a:cubicBezTo>
                  <a:cubicBezTo>
                    <a:pt x="2474" y="415"/>
                    <a:pt x="2474" y="415"/>
                    <a:pt x="2475" y="415"/>
                  </a:cubicBezTo>
                  <a:cubicBezTo>
                    <a:pt x="2475" y="415"/>
                    <a:pt x="2475" y="415"/>
                    <a:pt x="2475" y="415"/>
                  </a:cubicBezTo>
                  <a:cubicBezTo>
                    <a:pt x="2475" y="415"/>
                    <a:pt x="2475" y="415"/>
                    <a:pt x="2475" y="415"/>
                  </a:cubicBezTo>
                  <a:cubicBezTo>
                    <a:pt x="2475" y="415"/>
                    <a:pt x="2476" y="415"/>
                    <a:pt x="2476" y="415"/>
                  </a:cubicBezTo>
                  <a:cubicBezTo>
                    <a:pt x="2476" y="415"/>
                    <a:pt x="2476" y="415"/>
                    <a:pt x="2476" y="415"/>
                  </a:cubicBezTo>
                  <a:cubicBezTo>
                    <a:pt x="2476" y="415"/>
                    <a:pt x="2476" y="415"/>
                    <a:pt x="2477" y="415"/>
                  </a:cubicBezTo>
                  <a:cubicBezTo>
                    <a:pt x="2477" y="415"/>
                    <a:pt x="2477" y="415"/>
                    <a:pt x="2477" y="415"/>
                  </a:cubicBezTo>
                  <a:cubicBezTo>
                    <a:pt x="2477" y="415"/>
                    <a:pt x="2477" y="415"/>
                    <a:pt x="2477" y="415"/>
                  </a:cubicBezTo>
                  <a:cubicBezTo>
                    <a:pt x="2477" y="415"/>
                    <a:pt x="2477" y="415"/>
                    <a:pt x="2477" y="415"/>
                  </a:cubicBezTo>
                  <a:cubicBezTo>
                    <a:pt x="2478" y="415"/>
                    <a:pt x="2478" y="415"/>
                    <a:pt x="2478" y="415"/>
                  </a:cubicBezTo>
                  <a:cubicBezTo>
                    <a:pt x="2478" y="415"/>
                    <a:pt x="2478" y="415"/>
                    <a:pt x="2478" y="415"/>
                  </a:cubicBezTo>
                  <a:cubicBezTo>
                    <a:pt x="2478" y="415"/>
                    <a:pt x="2479" y="416"/>
                    <a:pt x="2479" y="415"/>
                  </a:cubicBezTo>
                  <a:cubicBezTo>
                    <a:pt x="2479" y="415"/>
                    <a:pt x="2479" y="414"/>
                    <a:pt x="2479" y="414"/>
                  </a:cubicBezTo>
                  <a:cubicBezTo>
                    <a:pt x="2479" y="414"/>
                    <a:pt x="2479" y="415"/>
                    <a:pt x="2479" y="415"/>
                  </a:cubicBezTo>
                  <a:cubicBezTo>
                    <a:pt x="2479" y="415"/>
                    <a:pt x="2479" y="415"/>
                    <a:pt x="2480" y="415"/>
                  </a:cubicBezTo>
                  <a:cubicBezTo>
                    <a:pt x="2480" y="415"/>
                    <a:pt x="2480" y="415"/>
                    <a:pt x="2480" y="415"/>
                  </a:cubicBezTo>
                  <a:cubicBezTo>
                    <a:pt x="2480" y="415"/>
                    <a:pt x="2480" y="415"/>
                    <a:pt x="2480" y="415"/>
                  </a:cubicBezTo>
                  <a:cubicBezTo>
                    <a:pt x="2481" y="415"/>
                    <a:pt x="2481" y="415"/>
                    <a:pt x="2481" y="415"/>
                  </a:cubicBezTo>
                  <a:cubicBezTo>
                    <a:pt x="2481" y="415"/>
                    <a:pt x="2481" y="415"/>
                    <a:pt x="2481" y="415"/>
                  </a:cubicBezTo>
                  <a:cubicBezTo>
                    <a:pt x="2481" y="415"/>
                    <a:pt x="2481" y="414"/>
                    <a:pt x="2482" y="414"/>
                  </a:cubicBezTo>
                  <a:cubicBezTo>
                    <a:pt x="2482" y="414"/>
                    <a:pt x="2482" y="415"/>
                    <a:pt x="2482" y="415"/>
                  </a:cubicBezTo>
                  <a:cubicBezTo>
                    <a:pt x="2482" y="415"/>
                    <a:pt x="2482" y="415"/>
                    <a:pt x="2482" y="415"/>
                  </a:cubicBezTo>
                  <a:cubicBezTo>
                    <a:pt x="2482" y="415"/>
                    <a:pt x="2482" y="415"/>
                    <a:pt x="2483" y="415"/>
                  </a:cubicBezTo>
                  <a:cubicBezTo>
                    <a:pt x="2483" y="415"/>
                    <a:pt x="2483" y="415"/>
                    <a:pt x="2483" y="415"/>
                  </a:cubicBezTo>
                  <a:cubicBezTo>
                    <a:pt x="2483" y="415"/>
                    <a:pt x="2483" y="414"/>
                    <a:pt x="2483" y="414"/>
                  </a:cubicBezTo>
                  <a:cubicBezTo>
                    <a:pt x="2483" y="414"/>
                    <a:pt x="2484" y="415"/>
                    <a:pt x="2484" y="415"/>
                  </a:cubicBezTo>
                  <a:cubicBezTo>
                    <a:pt x="2484" y="415"/>
                    <a:pt x="2484" y="415"/>
                    <a:pt x="2484" y="415"/>
                  </a:cubicBezTo>
                  <a:cubicBezTo>
                    <a:pt x="2484" y="415"/>
                    <a:pt x="2484" y="415"/>
                    <a:pt x="2484" y="415"/>
                  </a:cubicBezTo>
                  <a:cubicBezTo>
                    <a:pt x="2484" y="415"/>
                    <a:pt x="2485" y="414"/>
                    <a:pt x="2485" y="414"/>
                  </a:cubicBezTo>
                  <a:cubicBezTo>
                    <a:pt x="2485" y="414"/>
                    <a:pt x="2485" y="415"/>
                    <a:pt x="2485" y="415"/>
                  </a:cubicBezTo>
                  <a:cubicBezTo>
                    <a:pt x="2485" y="415"/>
                    <a:pt x="2485" y="415"/>
                    <a:pt x="2485" y="415"/>
                  </a:cubicBezTo>
                  <a:cubicBezTo>
                    <a:pt x="2486" y="415"/>
                    <a:pt x="2486" y="415"/>
                    <a:pt x="2486" y="415"/>
                  </a:cubicBezTo>
                  <a:cubicBezTo>
                    <a:pt x="2486" y="415"/>
                    <a:pt x="2486" y="415"/>
                    <a:pt x="2486" y="414"/>
                  </a:cubicBezTo>
                  <a:cubicBezTo>
                    <a:pt x="2486" y="414"/>
                    <a:pt x="2487" y="414"/>
                    <a:pt x="2487" y="414"/>
                  </a:cubicBezTo>
                  <a:cubicBezTo>
                    <a:pt x="2487" y="415"/>
                    <a:pt x="2487" y="415"/>
                    <a:pt x="2487" y="415"/>
                  </a:cubicBezTo>
                  <a:cubicBezTo>
                    <a:pt x="2487" y="415"/>
                    <a:pt x="2487" y="414"/>
                    <a:pt x="2487" y="414"/>
                  </a:cubicBezTo>
                  <a:cubicBezTo>
                    <a:pt x="2487" y="415"/>
                    <a:pt x="2488" y="415"/>
                    <a:pt x="2488" y="415"/>
                  </a:cubicBezTo>
                  <a:cubicBezTo>
                    <a:pt x="2488" y="415"/>
                    <a:pt x="2488" y="415"/>
                    <a:pt x="2488" y="415"/>
                  </a:cubicBezTo>
                  <a:cubicBezTo>
                    <a:pt x="2488" y="415"/>
                    <a:pt x="2488" y="415"/>
                    <a:pt x="2488" y="415"/>
                  </a:cubicBezTo>
                  <a:cubicBezTo>
                    <a:pt x="2489" y="415"/>
                    <a:pt x="2489" y="415"/>
                    <a:pt x="2489" y="415"/>
                  </a:cubicBezTo>
                  <a:cubicBezTo>
                    <a:pt x="2489" y="415"/>
                    <a:pt x="2489" y="415"/>
                    <a:pt x="2489" y="415"/>
                  </a:cubicBezTo>
                  <a:cubicBezTo>
                    <a:pt x="2489" y="415"/>
                    <a:pt x="2489" y="415"/>
                    <a:pt x="2490" y="415"/>
                  </a:cubicBezTo>
                  <a:cubicBezTo>
                    <a:pt x="2490" y="415"/>
                    <a:pt x="2490" y="415"/>
                    <a:pt x="2490" y="415"/>
                  </a:cubicBezTo>
                  <a:cubicBezTo>
                    <a:pt x="2490" y="415"/>
                    <a:pt x="2490" y="415"/>
                    <a:pt x="2490" y="415"/>
                  </a:cubicBezTo>
                  <a:cubicBezTo>
                    <a:pt x="2490" y="415"/>
                    <a:pt x="2490" y="415"/>
                    <a:pt x="2491" y="415"/>
                  </a:cubicBezTo>
                  <a:cubicBezTo>
                    <a:pt x="2491" y="415"/>
                    <a:pt x="2491" y="414"/>
                    <a:pt x="2491" y="414"/>
                  </a:cubicBezTo>
                  <a:cubicBezTo>
                    <a:pt x="2491" y="414"/>
                    <a:pt x="2491" y="415"/>
                    <a:pt x="2491" y="415"/>
                  </a:cubicBezTo>
                  <a:cubicBezTo>
                    <a:pt x="2492" y="415"/>
                    <a:pt x="2492" y="414"/>
                    <a:pt x="2492" y="414"/>
                  </a:cubicBezTo>
                  <a:cubicBezTo>
                    <a:pt x="2492" y="414"/>
                    <a:pt x="2492" y="415"/>
                    <a:pt x="2492" y="415"/>
                  </a:cubicBezTo>
                  <a:cubicBezTo>
                    <a:pt x="2492" y="415"/>
                    <a:pt x="2492" y="415"/>
                    <a:pt x="2492" y="415"/>
                  </a:cubicBezTo>
                  <a:cubicBezTo>
                    <a:pt x="2492" y="415"/>
                    <a:pt x="2493" y="415"/>
                    <a:pt x="2493" y="415"/>
                  </a:cubicBezTo>
                  <a:cubicBezTo>
                    <a:pt x="2493" y="415"/>
                    <a:pt x="2493" y="415"/>
                    <a:pt x="2493" y="415"/>
                  </a:cubicBezTo>
                  <a:cubicBezTo>
                    <a:pt x="2493" y="415"/>
                    <a:pt x="2493" y="415"/>
                    <a:pt x="2494" y="415"/>
                  </a:cubicBezTo>
                  <a:cubicBezTo>
                    <a:pt x="2494" y="415"/>
                    <a:pt x="2494" y="415"/>
                    <a:pt x="2494" y="415"/>
                  </a:cubicBezTo>
                  <a:cubicBezTo>
                    <a:pt x="2494" y="415"/>
                    <a:pt x="2494" y="415"/>
                    <a:pt x="2494" y="415"/>
                  </a:cubicBezTo>
                  <a:cubicBezTo>
                    <a:pt x="2494" y="415"/>
                    <a:pt x="2495" y="415"/>
                    <a:pt x="2495" y="415"/>
                  </a:cubicBezTo>
                  <a:cubicBezTo>
                    <a:pt x="2495" y="415"/>
                    <a:pt x="2495" y="415"/>
                    <a:pt x="2495" y="415"/>
                  </a:cubicBezTo>
                  <a:cubicBezTo>
                    <a:pt x="2495" y="415"/>
                    <a:pt x="2495" y="414"/>
                    <a:pt x="2495" y="414"/>
                  </a:cubicBezTo>
                  <a:cubicBezTo>
                    <a:pt x="2495" y="414"/>
                    <a:pt x="2496" y="415"/>
                    <a:pt x="2496" y="415"/>
                  </a:cubicBezTo>
                  <a:cubicBezTo>
                    <a:pt x="2496" y="415"/>
                    <a:pt x="2496" y="415"/>
                    <a:pt x="2496" y="415"/>
                  </a:cubicBezTo>
                  <a:cubicBezTo>
                    <a:pt x="2496" y="415"/>
                    <a:pt x="2496" y="415"/>
                    <a:pt x="2496" y="415"/>
                  </a:cubicBezTo>
                  <a:cubicBezTo>
                    <a:pt x="2497" y="415"/>
                    <a:pt x="2497" y="415"/>
                    <a:pt x="2497" y="415"/>
                  </a:cubicBezTo>
                  <a:cubicBezTo>
                    <a:pt x="2497" y="415"/>
                    <a:pt x="2497" y="414"/>
                    <a:pt x="2497" y="414"/>
                  </a:cubicBezTo>
                  <a:cubicBezTo>
                    <a:pt x="2497" y="414"/>
                    <a:pt x="2498" y="415"/>
                    <a:pt x="2498" y="415"/>
                  </a:cubicBezTo>
                  <a:cubicBezTo>
                    <a:pt x="2498" y="415"/>
                    <a:pt x="2498" y="415"/>
                    <a:pt x="2498" y="415"/>
                  </a:cubicBezTo>
                  <a:cubicBezTo>
                    <a:pt x="2498" y="415"/>
                    <a:pt x="2498" y="415"/>
                    <a:pt x="2498" y="415"/>
                  </a:cubicBezTo>
                  <a:cubicBezTo>
                    <a:pt x="2498" y="415"/>
                    <a:pt x="2498" y="415"/>
                    <a:pt x="2499" y="415"/>
                  </a:cubicBezTo>
                  <a:cubicBezTo>
                    <a:pt x="2499" y="415"/>
                    <a:pt x="2499" y="415"/>
                    <a:pt x="2499" y="415"/>
                  </a:cubicBezTo>
                  <a:cubicBezTo>
                    <a:pt x="2499" y="415"/>
                    <a:pt x="2499" y="415"/>
                    <a:pt x="2499" y="415"/>
                  </a:cubicBezTo>
                  <a:cubicBezTo>
                    <a:pt x="2500" y="415"/>
                    <a:pt x="2500" y="415"/>
                    <a:pt x="2500" y="415"/>
                  </a:cubicBezTo>
                  <a:cubicBezTo>
                    <a:pt x="2500" y="415"/>
                    <a:pt x="2500" y="415"/>
                    <a:pt x="2500" y="415"/>
                  </a:cubicBezTo>
                  <a:cubicBezTo>
                    <a:pt x="2500" y="415"/>
                    <a:pt x="2500" y="415"/>
                    <a:pt x="2500" y="415"/>
                  </a:cubicBezTo>
                  <a:cubicBezTo>
                    <a:pt x="2500" y="415"/>
                    <a:pt x="2501" y="415"/>
                    <a:pt x="2501" y="415"/>
                  </a:cubicBezTo>
                  <a:cubicBezTo>
                    <a:pt x="2501" y="415"/>
                    <a:pt x="2501" y="415"/>
                    <a:pt x="2501" y="415"/>
                  </a:cubicBezTo>
                  <a:cubicBezTo>
                    <a:pt x="2501" y="415"/>
                    <a:pt x="2501" y="415"/>
                    <a:pt x="2502" y="415"/>
                  </a:cubicBezTo>
                  <a:cubicBezTo>
                    <a:pt x="2502" y="414"/>
                    <a:pt x="2502" y="415"/>
                    <a:pt x="2502" y="415"/>
                  </a:cubicBezTo>
                  <a:cubicBezTo>
                    <a:pt x="2502" y="415"/>
                    <a:pt x="2502" y="415"/>
                    <a:pt x="2502" y="415"/>
                  </a:cubicBezTo>
                  <a:cubicBezTo>
                    <a:pt x="2502" y="415"/>
                    <a:pt x="2503" y="415"/>
                    <a:pt x="2503" y="415"/>
                  </a:cubicBezTo>
                  <a:cubicBezTo>
                    <a:pt x="2503" y="415"/>
                    <a:pt x="2503" y="415"/>
                    <a:pt x="2503" y="415"/>
                  </a:cubicBezTo>
                  <a:cubicBezTo>
                    <a:pt x="2503" y="415"/>
                    <a:pt x="2503" y="415"/>
                    <a:pt x="2503" y="415"/>
                  </a:cubicBezTo>
                  <a:cubicBezTo>
                    <a:pt x="2503" y="415"/>
                    <a:pt x="2504" y="415"/>
                    <a:pt x="2504" y="415"/>
                  </a:cubicBezTo>
                  <a:cubicBezTo>
                    <a:pt x="2504" y="415"/>
                    <a:pt x="2504" y="415"/>
                    <a:pt x="2504" y="415"/>
                  </a:cubicBezTo>
                  <a:cubicBezTo>
                    <a:pt x="2504" y="415"/>
                    <a:pt x="2504" y="415"/>
                    <a:pt x="2504" y="415"/>
                  </a:cubicBezTo>
                  <a:cubicBezTo>
                    <a:pt x="2505" y="415"/>
                    <a:pt x="2505" y="415"/>
                    <a:pt x="2505" y="415"/>
                  </a:cubicBezTo>
                  <a:cubicBezTo>
                    <a:pt x="2505" y="415"/>
                    <a:pt x="2505" y="415"/>
                    <a:pt x="2505" y="414"/>
                  </a:cubicBezTo>
                  <a:cubicBezTo>
                    <a:pt x="2505" y="414"/>
                    <a:pt x="2506" y="414"/>
                    <a:pt x="2506" y="414"/>
                  </a:cubicBezTo>
                  <a:cubicBezTo>
                    <a:pt x="2506" y="415"/>
                    <a:pt x="2506" y="415"/>
                    <a:pt x="2506" y="415"/>
                  </a:cubicBezTo>
                  <a:cubicBezTo>
                    <a:pt x="2506" y="415"/>
                    <a:pt x="2506" y="415"/>
                    <a:pt x="2506" y="415"/>
                  </a:cubicBezTo>
                  <a:cubicBezTo>
                    <a:pt x="2506" y="415"/>
                    <a:pt x="2506" y="415"/>
                    <a:pt x="2507" y="415"/>
                  </a:cubicBezTo>
                  <a:cubicBezTo>
                    <a:pt x="2507" y="415"/>
                    <a:pt x="2507" y="415"/>
                    <a:pt x="2507" y="415"/>
                  </a:cubicBezTo>
                  <a:cubicBezTo>
                    <a:pt x="2507" y="415"/>
                    <a:pt x="2507" y="415"/>
                    <a:pt x="2507" y="415"/>
                  </a:cubicBezTo>
                  <a:cubicBezTo>
                    <a:pt x="2508" y="415"/>
                    <a:pt x="2508" y="415"/>
                    <a:pt x="2508" y="415"/>
                  </a:cubicBezTo>
                  <a:cubicBezTo>
                    <a:pt x="2508" y="415"/>
                    <a:pt x="2508" y="415"/>
                    <a:pt x="2508" y="415"/>
                  </a:cubicBezTo>
                  <a:cubicBezTo>
                    <a:pt x="2508" y="415"/>
                    <a:pt x="2508" y="415"/>
                    <a:pt x="2508" y="415"/>
                  </a:cubicBezTo>
                  <a:cubicBezTo>
                    <a:pt x="2508" y="415"/>
                    <a:pt x="2509" y="415"/>
                    <a:pt x="2509" y="415"/>
                  </a:cubicBezTo>
                  <a:cubicBezTo>
                    <a:pt x="2509" y="415"/>
                    <a:pt x="2509" y="415"/>
                    <a:pt x="2509" y="415"/>
                  </a:cubicBezTo>
                  <a:cubicBezTo>
                    <a:pt x="2509" y="415"/>
                    <a:pt x="2509" y="415"/>
                    <a:pt x="2510" y="415"/>
                  </a:cubicBezTo>
                  <a:cubicBezTo>
                    <a:pt x="2510" y="415"/>
                    <a:pt x="2510" y="414"/>
                    <a:pt x="2510" y="414"/>
                  </a:cubicBezTo>
                  <a:cubicBezTo>
                    <a:pt x="2510" y="414"/>
                    <a:pt x="2510" y="415"/>
                    <a:pt x="2510" y="415"/>
                  </a:cubicBezTo>
                  <a:cubicBezTo>
                    <a:pt x="2510" y="415"/>
                    <a:pt x="2511" y="415"/>
                    <a:pt x="2511" y="414"/>
                  </a:cubicBezTo>
                  <a:cubicBezTo>
                    <a:pt x="2511" y="414"/>
                    <a:pt x="2511" y="414"/>
                    <a:pt x="2511" y="414"/>
                  </a:cubicBezTo>
                  <a:cubicBezTo>
                    <a:pt x="2511" y="415"/>
                    <a:pt x="2511" y="415"/>
                    <a:pt x="2511" y="415"/>
                  </a:cubicBezTo>
                  <a:cubicBezTo>
                    <a:pt x="2511" y="415"/>
                    <a:pt x="2512" y="414"/>
                    <a:pt x="2512" y="414"/>
                  </a:cubicBezTo>
                  <a:cubicBezTo>
                    <a:pt x="2512" y="414"/>
                    <a:pt x="2512" y="414"/>
                    <a:pt x="2512" y="414"/>
                  </a:cubicBezTo>
                  <a:cubicBezTo>
                    <a:pt x="2512" y="414"/>
                    <a:pt x="2512" y="414"/>
                    <a:pt x="2512" y="414"/>
                  </a:cubicBezTo>
                  <a:cubicBezTo>
                    <a:pt x="2513" y="415"/>
                    <a:pt x="2513" y="415"/>
                    <a:pt x="2513" y="415"/>
                  </a:cubicBezTo>
                  <a:cubicBezTo>
                    <a:pt x="2513" y="415"/>
                    <a:pt x="2513" y="415"/>
                    <a:pt x="2513" y="415"/>
                  </a:cubicBezTo>
                  <a:cubicBezTo>
                    <a:pt x="2513" y="415"/>
                    <a:pt x="2513" y="415"/>
                    <a:pt x="2513" y="415"/>
                  </a:cubicBezTo>
                  <a:cubicBezTo>
                    <a:pt x="2514" y="415"/>
                    <a:pt x="2514" y="415"/>
                    <a:pt x="2514" y="415"/>
                  </a:cubicBezTo>
                  <a:cubicBezTo>
                    <a:pt x="2514" y="415"/>
                    <a:pt x="2514" y="415"/>
                    <a:pt x="2514" y="415"/>
                  </a:cubicBezTo>
                  <a:cubicBezTo>
                    <a:pt x="2514" y="415"/>
                    <a:pt x="2514" y="415"/>
                    <a:pt x="2515" y="415"/>
                  </a:cubicBezTo>
                  <a:cubicBezTo>
                    <a:pt x="2515" y="415"/>
                    <a:pt x="2515" y="414"/>
                    <a:pt x="2515" y="414"/>
                  </a:cubicBezTo>
                  <a:cubicBezTo>
                    <a:pt x="2515" y="414"/>
                    <a:pt x="2515" y="414"/>
                    <a:pt x="2515" y="414"/>
                  </a:cubicBezTo>
                  <a:cubicBezTo>
                    <a:pt x="2516" y="414"/>
                    <a:pt x="2516" y="414"/>
                    <a:pt x="2516" y="414"/>
                  </a:cubicBezTo>
                  <a:cubicBezTo>
                    <a:pt x="2516" y="414"/>
                    <a:pt x="2516" y="414"/>
                    <a:pt x="2516" y="414"/>
                  </a:cubicBezTo>
                  <a:cubicBezTo>
                    <a:pt x="2516" y="414"/>
                    <a:pt x="2516" y="414"/>
                    <a:pt x="2516" y="414"/>
                  </a:cubicBezTo>
                  <a:cubicBezTo>
                    <a:pt x="2517" y="414"/>
                    <a:pt x="2517" y="414"/>
                    <a:pt x="2517" y="414"/>
                  </a:cubicBezTo>
                  <a:cubicBezTo>
                    <a:pt x="2517" y="414"/>
                    <a:pt x="2517" y="414"/>
                    <a:pt x="2517" y="414"/>
                  </a:cubicBezTo>
                  <a:cubicBezTo>
                    <a:pt x="2517" y="414"/>
                    <a:pt x="2517" y="414"/>
                    <a:pt x="2518" y="414"/>
                  </a:cubicBezTo>
                  <a:cubicBezTo>
                    <a:pt x="2518" y="414"/>
                    <a:pt x="2518" y="414"/>
                    <a:pt x="2518" y="414"/>
                  </a:cubicBezTo>
                  <a:cubicBezTo>
                    <a:pt x="2518" y="414"/>
                    <a:pt x="2518" y="414"/>
                    <a:pt x="2518" y="414"/>
                  </a:cubicBezTo>
                  <a:cubicBezTo>
                    <a:pt x="2518" y="414"/>
                    <a:pt x="2519" y="414"/>
                    <a:pt x="2519" y="414"/>
                  </a:cubicBezTo>
                  <a:cubicBezTo>
                    <a:pt x="2519" y="414"/>
                    <a:pt x="2519" y="414"/>
                    <a:pt x="2519" y="414"/>
                  </a:cubicBezTo>
                  <a:cubicBezTo>
                    <a:pt x="2519" y="414"/>
                    <a:pt x="2519" y="414"/>
                    <a:pt x="2519" y="414"/>
                  </a:cubicBezTo>
                  <a:cubicBezTo>
                    <a:pt x="2519" y="414"/>
                    <a:pt x="2520" y="414"/>
                    <a:pt x="2520" y="414"/>
                  </a:cubicBezTo>
                  <a:cubicBezTo>
                    <a:pt x="2520" y="414"/>
                    <a:pt x="2520" y="414"/>
                    <a:pt x="2520" y="414"/>
                  </a:cubicBezTo>
                  <a:cubicBezTo>
                    <a:pt x="2520" y="414"/>
                    <a:pt x="2520" y="414"/>
                    <a:pt x="2521" y="414"/>
                  </a:cubicBezTo>
                  <a:cubicBezTo>
                    <a:pt x="2521" y="414"/>
                    <a:pt x="2521" y="414"/>
                    <a:pt x="2521" y="414"/>
                  </a:cubicBezTo>
                  <a:cubicBezTo>
                    <a:pt x="2521" y="414"/>
                    <a:pt x="2521" y="414"/>
                    <a:pt x="2521" y="414"/>
                  </a:cubicBezTo>
                  <a:cubicBezTo>
                    <a:pt x="2521" y="414"/>
                    <a:pt x="2521" y="414"/>
                    <a:pt x="2521" y="414"/>
                  </a:cubicBezTo>
                  <a:cubicBezTo>
                    <a:pt x="2522" y="414"/>
                    <a:pt x="2522" y="414"/>
                    <a:pt x="2522" y="414"/>
                  </a:cubicBezTo>
                  <a:cubicBezTo>
                    <a:pt x="2522" y="414"/>
                    <a:pt x="2522" y="414"/>
                    <a:pt x="2522" y="414"/>
                  </a:cubicBezTo>
                  <a:cubicBezTo>
                    <a:pt x="2522" y="414"/>
                    <a:pt x="2523" y="414"/>
                    <a:pt x="2523" y="414"/>
                  </a:cubicBezTo>
                  <a:cubicBezTo>
                    <a:pt x="2523" y="414"/>
                    <a:pt x="2523" y="414"/>
                    <a:pt x="2523" y="414"/>
                  </a:cubicBezTo>
                  <a:cubicBezTo>
                    <a:pt x="2523" y="414"/>
                    <a:pt x="2523" y="414"/>
                    <a:pt x="2523" y="414"/>
                  </a:cubicBezTo>
                  <a:cubicBezTo>
                    <a:pt x="2524" y="414"/>
                    <a:pt x="2524" y="414"/>
                    <a:pt x="2524" y="414"/>
                  </a:cubicBezTo>
                  <a:cubicBezTo>
                    <a:pt x="2524" y="414"/>
                    <a:pt x="2524" y="414"/>
                    <a:pt x="2524" y="414"/>
                  </a:cubicBezTo>
                  <a:cubicBezTo>
                    <a:pt x="2524" y="414"/>
                    <a:pt x="2524" y="414"/>
                    <a:pt x="2524" y="414"/>
                  </a:cubicBezTo>
                  <a:cubicBezTo>
                    <a:pt x="2525" y="414"/>
                    <a:pt x="2525" y="414"/>
                    <a:pt x="2525" y="414"/>
                  </a:cubicBezTo>
                  <a:cubicBezTo>
                    <a:pt x="2525" y="414"/>
                    <a:pt x="2525" y="415"/>
                    <a:pt x="2525" y="415"/>
                  </a:cubicBezTo>
                  <a:cubicBezTo>
                    <a:pt x="2525" y="415"/>
                    <a:pt x="2525" y="414"/>
                    <a:pt x="2526" y="414"/>
                  </a:cubicBezTo>
                  <a:cubicBezTo>
                    <a:pt x="2526" y="414"/>
                    <a:pt x="2526" y="415"/>
                    <a:pt x="2526" y="415"/>
                  </a:cubicBezTo>
                  <a:cubicBezTo>
                    <a:pt x="2526" y="415"/>
                    <a:pt x="2526" y="414"/>
                    <a:pt x="2526" y="414"/>
                  </a:cubicBezTo>
                  <a:cubicBezTo>
                    <a:pt x="2527" y="414"/>
                    <a:pt x="2527" y="414"/>
                    <a:pt x="2527" y="414"/>
                  </a:cubicBezTo>
                  <a:cubicBezTo>
                    <a:pt x="2527" y="415"/>
                    <a:pt x="2527" y="415"/>
                    <a:pt x="2527" y="415"/>
                  </a:cubicBezTo>
                  <a:cubicBezTo>
                    <a:pt x="2527" y="415"/>
                    <a:pt x="2527" y="415"/>
                    <a:pt x="2527" y="415"/>
                  </a:cubicBezTo>
                  <a:cubicBezTo>
                    <a:pt x="2527" y="414"/>
                    <a:pt x="2528" y="414"/>
                    <a:pt x="2528" y="414"/>
                  </a:cubicBezTo>
                  <a:cubicBezTo>
                    <a:pt x="2528" y="414"/>
                    <a:pt x="2528" y="415"/>
                    <a:pt x="2528" y="415"/>
                  </a:cubicBezTo>
                  <a:cubicBezTo>
                    <a:pt x="2528" y="415"/>
                    <a:pt x="2528" y="415"/>
                    <a:pt x="2529" y="415"/>
                  </a:cubicBezTo>
                  <a:cubicBezTo>
                    <a:pt x="2529" y="415"/>
                    <a:pt x="2529" y="415"/>
                    <a:pt x="2529" y="415"/>
                  </a:cubicBezTo>
                  <a:cubicBezTo>
                    <a:pt x="2529" y="415"/>
                    <a:pt x="2529" y="415"/>
                    <a:pt x="2529" y="415"/>
                  </a:cubicBezTo>
                  <a:cubicBezTo>
                    <a:pt x="2529" y="415"/>
                    <a:pt x="2529" y="414"/>
                    <a:pt x="2529" y="414"/>
                  </a:cubicBezTo>
                  <a:cubicBezTo>
                    <a:pt x="2530" y="414"/>
                    <a:pt x="2530" y="415"/>
                    <a:pt x="2530" y="415"/>
                  </a:cubicBezTo>
                  <a:cubicBezTo>
                    <a:pt x="2530" y="415"/>
                    <a:pt x="2530" y="415"/>
                    <a:pt x="2530" y="414"/>
                  </a:cubicBezTo>
                  <a:cubicBezTo>
                    <a:pt x="2530" y="414"/>
                    <a:pt x="2531" y="414"/>
                    <a:pt x="2531" y="414"/>
                  </a:cubicBezTo>
                  <a:cubicBezTo>
                    <a:pt x="2531" y="414"/>
                    <a:pt x="2531" y="415"/>
                    <a:pt x="2531" y="415"/>
                  </a:cubicBezTo>
                  <a:cubicBezTo>
                    <a:pt x="2531" y="415"/>
                    <a:pt x="2531" y="414"/>
                    <a:pt x="2531" y="414"/>
                  </a:cubicBezTo>
                  <a:cubicBezTo>
                    <a:pt x="2532" y="414"/>
                    <a:pt x="2532" y="414"/>
                    <a:pt x="2532" y="414"/>
                  </a:cubicBezTo>
                  <a:cubicBezTo>
                    <a:pt x="2532" y="415"/>
                    <a:pt x="2532" y="415"/>
                    <a:pt x="2532" y="415"/>
                  </a:cubicBezTo>
                  <a:cubicBezTo>
                    <a:pt x="2532" y="415"/>
                    <a:pt x="2532" y="414"/>
                    <a:pt x="2532" y="414"/>
                  </a:cubicBezTo>
                  <a:cubicBezTo>
                    <a:pt x="2533" y="414"/>
                    <a:pt x="2533" y="414"/>
                    <a:pt x="2533" y="414"/>
                  </a:cubicBezTo>
                  <a:cubicBezTo>
                    <a:pt x="2533" y="414"/>
                    <a:pt x="2533" y="414"/>
                    <a:pt x="2533" y="414"/>
                  </a:cubicBezTo>
                  <a:cubicBezTo>
                    <a:pt x="2533" y="414"/>
                    <a:pt x="2533" y="414"/>
                    <a:pt x="2534" y="414"/>
                  </a:cubicBezTo>
                  <a:cubicBezTo>
                    <a:pt x="2534" y="414"/>
                    <a:pt x="2534" y="414"/>
                    <a:pt x="2534" y="414"/>
                  </a:cubicBezTo>
                  <a:cubicBezTo>
                    <a:pt x="2534" y="414"/>
                    <a:pt x="2534" y="414"/>
                    <a:pt x="2534" y="414"/>
                  </a:cubicBezTo>
                  <a:cubicBezTo>
                    <a:pt x="2535" y="414"/>
                    <a:pt x="2535" y="415"/>
                    <a:pt x="2535" y="415"/>
                  </a:cubicBezTo>
                  <a:cubicBezTo>
                    <a:pt x="2535" y="415"/>
                    <a:pt x="2535" y="414"/>
                    <a:pt x="2535" y="414"/>
                  </a:cubicBezTo>
                  <a:cubicBezTo>
                    <a:pt x="2535" y="414"/>
                    <a:pt x="2535" y="414"/>
                    <a:pt x="2535" y="414"/>
                  </a:cubicBezTo>
                  <a:cubicBezTo>
                    <a:pt x="2535" y="414"/>
                    <a:pt x="2536" y="414"/>
                    <a:pt x="2536" y="414"/>
                  </a:cubicBezTo>
                  <a:cubicBezTo>
                    <a:pt x="2536" y="414"/>
                    <a:pt x="2536" y="414"/>
                    <a:pt x="2536" y="414"/>
                  </a:cubicBezTo>
                  <a:cubicBezTo>
                    <a:pt x="2536" y="414"/>
                    <a:pt x="2536" y="414"/>
                    <a:pt x="2537" y="414"/>
                  </a:cubicBezTo>
                  <a:cubicBezTo>
                    <a:pt x="2537" y="414"/>
                    <a:pt x="2537" y="414"/>
                    <a:pt x="2537" y="414"/>
                  </a:cubicBezTo>
                  <a:cubicBezTo>
                    <a:pt x="2537" y="414"/>
                    <a:pt x="2537" y="414"/>
                    <a:pt x="2537" y="414"/>
                  </a:cubicBezTo>
                  <a:cubicBezTo>
                    <a:pt x="2537" y="414"/>
                    <a:pt x="2537" y="414"/>
                    <a:pt x="2537" y="414"/>
                  </a:cubicBezTo>
                  <a:cubicBezTo>
                    <a:pt x="2538" y="414"/>
                    <a:pt x="2538" y="414"/>
                    <a:pt x="2538" y="414"/>
                  </a:cubicBezTo>
                  <a:cubicBezTo>
                    <a:pt x="2538" y="414"/>
                    <a:pt x="2538" y="414"/>
                    <a:pt x="2538" y="414"/>
                  </a:cubicBezTo>
                  <a:cubicBezTo>
                    <a:pt x="2538" y="414"/>
                    <a:pt x="2539" y="415"/>
                    <a:pt x="2539" y="415"/>
                  </a:cubicBezTo>
                  <a:cubicBezTo>
                    <a:pt x="2539" y="415"/>
                    <a:pt x="2539" y="414"/>
                    <a:pt x="2539" y="414"/>
                  </a:cubicBezTo>
                  <a:cubicBezTo>
                    <a:pt x="2539" y="414"/>
                    <a:pt x="2539" y="415"/>
                    <a:pt x="2539" y="415"/>
                  </a:cubicBezTo>
                  <a:cubicBezTo>
                    <a:pt x="2540" y="415"/>
                    <a:pt x="2540" y="414"/>
                    <a:pt x="2540" y="414"/>
                  </a:cubicBezTo>
                  <a:cubicBezTo>
                    <a:pt x="2540" y="414"/>
                    <a:pt x="2540" y="414"/>
                    <a:pt x="2540" y="414"/>
                  </a:cubicBezTo>
                  <a:cubicBezTo>
                    <a:pt x="2540" y="414"/>
                    <a:pt x="2540" y="414"/>
                    <a:pt x="2540" y="414"/>
                  </a:cubicBezTo>
                  <a:cubicBezTo>
                    <a:pt x="2541" y="414"/>
                    <a:pt x="2541" y="414"/>
                    <a:pt x="2541" y="414"/>
                  </a:cubicBezTo>
                  <a:cubicBezTo>
                    <a:pt x="2541" y="414"/>
                    <a:pt x="2541" y="414"/>
                    <a:pt x="2541" y="414"/>
                  </a:cubicBezTo>
                  <a:cubicBezTo>
                    <a:pt x="2541" y="414"/>
                    <a:pt x="2541" y="415"/>
                    <a:pt x="2542" y="415"/>
                  </a:cubicBezTo>
                  <a:cubicBezTo>
                    <a:pt x="2542" y="415"/>
                    <a:pt x="2542" y="415"/>
                    <a:pt x="2542" y="415"/>
                  </a:cubicBezTo>
                  <a:cubicBezTo>
                    <a:pt x="2542" y="415"/>
                    <a:pt x="2542" y="414"/>
                    <a:pt x="2542" y="414"/>
                  </a:cubicBezTo>
                  <a:cubicBezTo>
                    <a:pt x="2542" y="414"/>
                    <a:pt x="2542" y="415"/>
                    <a:pt x="2543" y="415"/>
                  </a:cubicBezTo>
                  <a:cubicBezTo>
                    <a:pt x="2543" y="415"/>
                    <a:pt x="2543" y="415"/>
                    <a:pt x="2543" y="415"/>
                  </a:cubicBezTo>
                  <a:cubicBezTo>
                    <a:pt x="2543" y="415"/>
                    <a:pt x="2543" y="414"/>
                    <a:pt x="2543" y="414"/>
                  </a:cubicBezTo>
                  <a:cubicBezTo>
                    <a:pt x="2544" y="414"/>
                    <a:pt x="2544" y="415"/>
                    <a:pt x="2544" y="415"/>
                  </a:cubicBezTo>
                  <a:cubicBezTo>
                    <a:pt x="2544" y="415"/>
                    <a:pt x="2544" y="415"/>
                    <a:pt x="2544" y="415"/>
                  </a:cubicBezTo>
                  <a:cubicBezTo>
                    <a:pt x="2544" y="415"/>
                    <a:pt x="2544" y="415"/>
                    <a:pt x="2545" y="415"/>
                  </a:cubicBezTo>
                  <a:cubicBezTo>
                    <a:pt x="2545" y="415"/>
                    <a:pt x="2545" y="415"/>
                    <a:pt x="2545" y="415"/>
                  </a:cubicBezTo>
                  <a:cubicBezTo>
                    <a:pt x="2545" y="415"/>
                    <a:pt x="2545" y="415"/>
                    <a:pt x="2545" y="415"/>
                  </a:cubicBezTo>
                  <a:cubicBezTo>
                    <a:pt x="2545" y="415"/>
                    <a:pt x="2545" y="415"/>
                    <a:pt x="2546" y="415"/>
                  </a:cubicBezTo>
                  <a:cubicBezTo>
                    <a:pt x="2546" y="415"/>
                    <a:pt x="2546" y="415"/>
                    <a:pt x="2546" y="415"/>
                  </a:cubicBezTo>
                  <a:cubicBezTo>
                    <a:pt x="2546" y="415"/>
                    <a:pt x="2546" y="415"/>
                    <a:pt x="2546" y="415"/>
                  </a:cubicBezTo>
                  <a:cubicBezTo>
                    <a:pt x="2546" y="415"/>
                    <a:pt x="2547" y="414"/>
                    <a:pt x="2547" y="414"/>
                  </a:cubicBezTo>
                  <a:cubicBezTo>
                    <a:pt x="2547" y="415"/>
                    <a:pt x="2547" y="415"/>
                    <a:pt x="2547" y="415"/>
                  </a:cubicBezTo>
                  <a:cubicBezTo>
                    <a:pt x="2547" y="415"/>
                    <a:pt x="2547" y="414"/>
                    <a:pt x="2548" y="414"/>
                  </a:cubicBezTo>
                  <a:cubicBezTo>
                    <a:pt x="2548" y="414"/>
                    <a:pt x="2548" y="415"/>
                    <a:pt x="2548" y="415"/>
                  </a:cubicBezTo>
                  <a:cubicBezTo>
                    <a:pt x="2548" y="415"/>
                    <a:pt x="2548" y="415"/>
                    <a:pt x="2548" y="415"/>
                  </a:cubicBezTo>
                  <a:cubicBezTo>
                    <a:pt x="2548" y="415"/>
                    <a:pt x="2548" y="415"/>
                    <a:pt x="2548" y="415"/>
                  </a:cubicBezTo>
                  <a:cubicBezTo>
                    <a:pt x="2549" y="415"/>
                    <a:pt x="2549" y="415"/>
                    <a:pt x="2549" y="415"/>
                  </a:cubicBezTo>
                  <a:cubicBezTo>
                    <a:pt x="2549" y="415"/>
                    <a:pt x="2549" y="415"/>
                    <a:pt x="2549" y="415"/>
                  </a:cubicBezTo>
                  <a:cubicBezTo>
                    <a:pt x="2549" y="415"/>
                    <a:pt x="2550" y="415"/>
                    <a:pt x="2550" y="415"/>
                  </a:cubicBezTo>
                  <a:cubicBezTo>
                    <a:pt x="2550" y="415"/>
                    <a:pt x="2550" y="415"/>
                    <a:pt x="2550" y="415"/>
                  </a:cubicBezTo>
                  <a:cubicBezTo>
                    <a:pt x="2550" y="415"/>
                    <a:pt x="2550" y="414"/>
                    <a:pt x="2550" y="414"/>
                  </a:cubicBezTo>
                  <a:cubicBezTo>
                    <a:pt x="2550" y="414"/>
                    <a:pt x="2550" y="415"/>
                    <a:pt x="2551" y="415"/>
                  </a:cubicBezTo>
                  <a:cubicBezTo>
                    <a:pt x="2551" y="415"/>
                    <a:pt x="2551" y="415"/>
                    <a:pt x="2551" y="415"/>
                  </a:cubicBezTo>
                  <a:cubicBezTo>
                    <a:pt x="2551" y="415"/>
                    <a:pt x="2551" y="414"/>
                    <a:pt x="2551" y="414"/>
                  </a:cubicBezTo>
                  <a:cubicBezTo>
                    <a:pt x="2552" y="414"/>
                    <a:pt x="2552" y="415"/>
                    <a:pt x="2552" y="415"/>
                  </a:cubicBezTo>
                  <a:cubicBezTo>
                    <a:pt x="2552" y="415"/>
                    <a:pt x="2552" y="415"/>
                    <a:pt x="2552" y="415"/>
                  </a:cubicBezTo>
                  <a:cubicBezTo>
                    <a:pt x="2552" y="415"/>
                    <a:pt x="2552" y="415"/>
                    <a:pt x="2553" y="415"/>
                  </a:cubicBezTo>
                  <a:cubicBezTo>
                    <a:pt x="2553" y="415"/>
                    <a:pt x="2553" y="415"/>
                    <a:pt x="2553" y="415"/>
                  </a:cubicBezTo>
                  <a:cubicBezTo>
                    <a:pt x="2553" y="415"/>
                    <a:pt x="2553" y="415"/>
                    <a:pt x="2553" y="415"/>
                  </a:cubicBezTo>
                  <a:cubicBezTo>
                    <a:pt x="2553" y="415"/>
                    <a:pt x="2553" y="415"/>
                    <a:pt x="2554" y="415"/>
                  </a:cubicBezTo>
                  <a:cubicBezTo>
                    <a:pt x="2554" y="415"/>
                    <a:pt x="2554" y="415"/>
                    <a:pt x="2554" y="415"/>
                  </a:cubicBezTo>
                  <a:cubicBezTo>
                    <a:pt x="2554" y="415"/>
                    <a:pt x="2554" y="415"/>
                    <a:pt x="2554" y="415"/>
                  </a:cubicBezTo>
                  <a:cubicBezTo>
                    <a:pt x="2554" y="415"/>
                    <a:pt x="2555" y="415"/>
                    <a:pt x="2555" y="415"/>
                  </a:cubicBezTo>
                  <a:cubicBezTo>
                    <a:pt x="2555" y="415"/>
                    <a:pt x="2555" y="415"/>
                    <a:pt x="2555" y="415"/>
                  </a:cubicBezTo>
                  <a:cubicBezTo>
                    <a:pt x="2555" y="415"/>
                    <a:pt x="2555" y="415"/>
                    <a:pt x="2556" y="415"/>
                  </a:cubicBezTo>
                  <a:cubicBezTo>
                    <a:pt x="2556" y="415"/>
                    <a:pt x="2556" y="415"/>
                    <a:pt x="2556" y="415"/>
                  </a:cubicBezTo>
                  <a:cubicBezTo>
                    <a:pt x="2556" y="415"/>
                    <a:pt x="2556" y="415"/>
                    <a:pt x="2556" y="415"/>
                  </a:cubicBezTo>
                  <a:cubicBezTo>
                    <a:pt x="2556" y="415"/>
                    <a:pt x="2556" y="415"/>
                    <a:pt x="2556" y="415"/>
                  </a:cubicBezTo>
                  <a:cubicBezTo>
                    <a:pt x="2557" y="415"/>
                    <a:pt x="2557" y="415"/>
                    <a:pt x="2557" y="415"/>
                  </a:cubicBezTo>
                  <a:cubicBezTo>
                    <a:pt x="2557" y="415"/>
                    <a:pt x="2557" y="415"/>
                    <a:pt x="2557" y="415"/>
                  </a:cubicBezTo>
                  <a:cubicBezTo>
                    <a:pt x="2557" y="415"/>
                    <a:pt x="2558" y="415"/>
                    <a:pt x="2558" y="415"/>
                  </a:cubicBezTo>
                  <a:cubicBezTo>
                    <a:pt x="2558" y="415"/>
                    <a:pt x="2558" y="414"/>
                    <a:pt x="2558" y="415"/>
                  </a:cubicBezTo>
                  <a:cubicBezTo>
                    <a:pt x="2558" y="415"/>
                    <a:pt x="2558" y="415"/>
                    <a:pt x="2558" y="415"/>
                  </a:cubicBezTo>
                  <a:cubicBezTo>
                    <a:pt x="2558" y="415"/>
                    <a:pt x="2558" y="416"/>
                    <a:pt x="2559" y="416"/>
                  </a:cubicBezTo>
                  <a:cubicBezTo>
                    <a:pt x="2559" y="415"/>
                    <a:pt x="2559" y="415"/>
                    <a:pt x="2559" y="415"/>
                  </a:cubicBezTo>
                  <a:cubicBezTo>
                    <a:pt x="2559" y="415"/>
                    <a:pt x="2559" y="415"/>
                    <a:pt x="2559" y="415"/>
                  </a:cubicBezTo>
                  <a:cubicBezTo>
                    <a:pt x="2560" y="415"/>
                    <a:pt x="2560" y="415"/>
                    <a:pt x="2560" y="415"/>
                  </a:cubicBezTo>
                  <a:cubicBezTo>
                    <a:pt x="2560" y="415"/>
                    <a:pt x="2560" y="415"/>
                    <a:pt x="2560" y="415"/>
                  </a:cubicBezTo>
                  <a:cubicBezTo>
                    <a:pt x="2560" y="415"/>
                    <a:pt x="2560" y="415"/>
                    <a:pt x="2561" y="415"/>
                  </a:cubicBezTo>
                  <a:cubicBezTo>
                    <a:pt x="2561" y="415"/>
                    <a:pt x="2561" y="415"/>
                    <a:pt x="2561" y="415"/>
                  </a:cubicBezTo>
                  <a:cubicBezTo>
                    <a:pt x="2561" y="415"/>
                    <a:pt x="2561" y="415"/>
                    <a:pt x="2561" y="415"/>
                  </a:cubicBezTo>
                  <a:cubicBezTo>
                    <a:pt x="2561" y="415"/>
                    <a:pt x="2561" y="415"/>
                    <a:pt x="2562" y="415"/>
                  </a:cubicBezTo>
                  <a:cubicBezTo>
                    <a:pt x="2562" y="415"/>
                    <a:pt x="2562" y="415"/>
                    <a:pt x="2562" y="415"/>
                  </a:cubicBezTo>
                  <a:cubicBezTo>
                    <a:pt x="2562" y="415"/>
                    <a:pt x="2562" y="415"/>
                    <a:pt x="2562" y="415"/>
                  </a:cubicBezTo>
                  <a:cubicBezTo>
                    <a:pt x="2562" y="415"/>
                    <a:pt x="2563" y="415"/>
                    <a:pt x="2563" y="415"/>
                  </a:cubicBezTo>
                  <a:cubicBezTo>
                    <a:pt x="2563" y="415"/>
                    <a:pt x="2563" y="415"/>
                    <a:pt x="2563" y="415"/>
                  </a:cubicBezTo>
                  <a:cubicBezTo>
                    <a:pt x="2563" y="415"/>
                    <a:pt x="2563" y="415"/>
                    <a:pt x="2564" y="415"/>
                  </a:cubicBezTo>
                  <a:cubicBezTo>
                    <a:pt x="2564" y="415"/>
                    <a:pt x="2564" y="415"/>
                    <a:pt x="2564" y="415"/>
                  </a:cubicBezTo>
                  <a:cubicBezTo>
                    <a:pt x="2564" y="415"/>
                    <a:pt x="2564" y="415"/>
                    <a:pt x="2564" y="415"/>
                  </a:cubicBezTo>
                  <a:cubicBezTo>
                    <a:pt x="2564" y="415"/>
                    <a:pt x="2564" y="415"/>
                    <a:pt x="2564" y="415"/>
                  </a:cubicBezTo>
                  <a:cubicBezTo>
                    <a:pt x="2565" y="415"/>
                    <a:pt x="2565" y="415"/>
                    <a:pt x="2565" y="415"/>
                  </a:cubicBezTo>
                  <a:cubicBezTo>
                    <a:pt x="2565" y="415"/>
                    <a:pt x="2565" y="415"/>
                    <a:pt x="2565" y="415"/>
                  </a:cubicBezTo>
                  <a:cubicBezTo>
                    <a:pt x="2565" y="415"/>
                    <a:pt x="2566" y="415"/>
                    <a:pt x="2566" y="415"/>
                  </a:cubicBezTo>
                  <a:cubicBezTo>
                    <a:pt x="2566" y="415"/>
                    <a:pt x="2566" y="415"/>
                    <a:pt x="2566" y="414"/>
                  </a:cubicBezTo>
                  <a:cubicBezTo>
                    <a:pt x="2566" y="414"/>
                    <a:pt x="2566" y="414"/>
                    <a:pt x="2566" y="414"/>
                  </a:cubicBezTo>
                  <a:cubicBezTo>
                    <a:pt x="2566" y="414"/>
                    <a:pt x="2567" y="414"/>
                    <a:pt x="2567" y="414"/>
                  </a:cubicBezTo>
                  <a:cubicBezTo>
                    <a:pt x="2567" y="415"/>
                    <a:pt x="2567" y="415"/>
                    <a:pt x="2567" y="415"/>
                  </a:cubicBezTo>
                  <a:cubicBezTo>
                    <a:pt x="2567" y="415"/>
                    <a:pt x="2567" y="414"/>
                    <a:pt x="2567" y="414"/>
                  </a:cubicBezTo>
                  <a:cubicBezTo>
                    <a:pt x="2568" y="414"/>
                    <a:pt x="2568" y="415"/>
                    <a:pt x="2568" y="415"/>
                  </a:cubicBezTo>
                  <a:cubicBezTo>
                    <a:pt x="2568" y="415"/>
                    <a:pt x="2568" y="415"/>
                    <a:pt x="2568" y="415"/>
                  </a:cubicBezTo>
                  <a:cubicBezTo>
                    <a:pt x="2568" y="415"/>
                    <a:pt x="2568" y="415"/>
                    <a:pt x="2569" y="415"/>
                  </a:cubicBezTo>
                  <a:cubicBezTo>
                    <a:pt x="2569" y="415"/>
                    <a:pt x="2569" y="415"/>
                    <a:pt x="2569" y="415"/>
                  </a:cubicBezTo>
                  <a:cubicBezTo>
                    <a:pt x="2569" y="415"/>
                    <a:pt x="2569" y="415"/>
                    <a:pt x="2569" y="415"/>
                  </a:cubicBezTo>
                  <a:cubicBezTo>
                    <a:pt x="2569" y="415"/>
                    <a:pt x="2569" y="415"/>
                    <a:pt x="2570" y="415"/>
                  </a:cubicBezTo>
                  <a:cubicBezTo>
                    <a:pt x="2570" y="415"/>
                    <a:pt x="2570" y="415"/>
                    <a:pt x="2570" y="415"/>
                  </a:cubicBezTo>
                  <a:cubicBezTo>
                    <a:pt x="2570" y="415"/>
                    <a:pt x="2570" y="414"/>
                    <a:pt x="2570" y="414"/>
                  </a:cubicBezTo>
                  <a:cubicBezTo>
                    <a:pt x="2571" y="414"/>
                    <a:pt x="2571" y="415"/>
                    <a:pt x="2571" y="415"/>
                  </a:cubicBezTo>
                  <a:cubicBezTo>
                    <a:pt x="2571" y="415"/>
                    <a:pt x="2571" y="415"/>
                    <a:pt x="2571" y="415"/>
                  </a:cubicBezTo>
                  <a:cubicBezTo>
                    <a:pt x="2571" y="415"/>
                    <a:pt x="2571" y="415"/>
                    <a:pt x="2571" y="415"/>
                  </a:cubicBezTo>
                  <a:cubicBezTo>
                    <a:pt x="2571" y="415"/>
                    <a:pt x="2572" y="415"/>
                    <a:pt x="2572" y="415"/>
                  </a:cubicBezTo>
                  <a:cubicBezTo>
                    <a:pt x="2572" y="415"/>
                    <a:pt x="2572" y="415"/>
                    <a:pt x="2572" y="415"/>
                  </a:cubicBezTo>
                  <a:cubicBezTo>
                    <a:pt x="2572" y="415"/>
                    <a:pt x="2572" y="415"/>
                    <a:pt x="2573" y="415"/>
                  </a:cubicBezTo>
                  <a:cubicBezTo>
                    <a:pt x="2573" y="415"/>
                    <a:pt x="2573" y="415"/>
                    <a:pt x="2573" y="415"/>
                  </a:cubicBezTo>
                  <a:cubicBezTo>
                    <a:pt x="2573" y="415"/>
                    <a:pt x="2573" y="414"/>
                    <a:pt x="2573" y="414"/>
                  </a:cubicBezTo>
                  <a:cubicBezTo>
                    <a:pt x="2573" y="415"/>
                    <a:pt x="2574" y="415"/>
                    <a:pt x="2574" y="415"/>
                  </a:cubicBezTo>
                  <a:cubicBezTo>
                    <a:pt x="2574" y="415"/>
                    <a:pt x="2574" y="415"/>
                    <a:pt x="2574" y="415"/>
                  </a:cubicBezTo>
                  <a:cubicBezTo>
                    <a:pt x="2574" y="415"/>
                    <a:pt x="2574" y="415"/>
                    <a:pt x="2574" y="415"/>
                  </a:cubicBezTo>
                  <a:cubicBezTo>
                    <a:pt x="2574" y="415"/>
                    <a:pt x="2575" y="415"/>
                    <a:pt x="2575" y="415"/>
                  </a:cubicBezTo>
                  <a:cubicBezTo>
                    <a:pt x="2575" y="415"/>
                    <a:pt x="2575" y="415"/>
                    <a:pt x="2575" y="415"/>
                  </a:cubicBezTo>
                  <a:cubicBezTo>
                    <a:pt x="2575" y="415"/>
                    <a:pt x="2575" y="414"/>
                    <a:pt x="2575" y="414"/>
                  </a:cubicBezTo>
                  <a:cubicBezTo>
                    <a:pt x="2576" y="414"/>
                    <a:pt x="2576" y="415"/>
                    <a:pt x="2576" y="415"/>
                  </a:cubicBezTo>
                  <a:cubicBezTo>
                    <a:pt x="2576" y="415"/>
                    <a:pt x="2576" y="415"/>
                    <a:pt x="2576" y="416"/>
                  </a:cubicBezTo>
                  <a:cubicBezTo>
                    <a:pt x="2576" y="416"/>
                    <a:pt x="2577" y="415"/>
                    <a:pt x="2577" y="415"/>
                  </a:cubicBezTo>
                  <a:cubicBezTo>
                    <a:pt x="2577" y="415"/>
                    <a:pt x="2577" y="415"/>
                    <a:pt x="2577" y="415"/>
                  </a:cubicBezTo>
                  <a:cubicBezTo>
                    <a:pt x="2577" y="415"/>
                    <a:pt x="2577" y="415"/>
                    <a:pt x="2577" y="415"/>
                  </a:cubicBezTo>
                  <a:cubicBezTo>
                    <a:pt x="2577" y="415"/>
                    <a:pt x="2577" y="415"/>
                    <a:pt x="2578" y="415"/>
                  </a:cubicBezTo>
                  <a:cubicBezTo>
                    <a:pt x="2578" y="415"/>
                    <a:pt x="2578" y="415"/>
                    <a:pt x="2578" y="415"/>
                  </a:cubicBezTo>
                  <a:cubicBezTo>
                    <a:pt x="2578" y="415"/>
                    <a:pt x="2578" y="415"/>
                    <a:pt x="2578" y="415"/>
                  </a:cubicBezTo>
                  <a:cubicBezTo>
                    <a:pt x="2579" y="415"/>
                    <a:pt x="2579" y="415"/>
                    <a:pt x="2579" y="415"/>
                  </a:cubicBezTo>
                  <a:cubicBezTo>
                    <a:pt x="2579" y="415"/>
                    <a:pt x="2579" y="415"/>
                    <a:pt x="2579" y="415"/>
                  </a:cubicBezTo>
                  <a:cubicBezTo>
                    <a:pt x="2579" y="415"/>
                    <a:pt x="2579" y="414"/>
                    <a:pt x="2579" y="414"/>
                  </a:cubicBezTo>
                  <a:cubicBezTo>
                    <a:pt x="2579" y="415"/>
                    <a:pt x="2580" y="415"/>
                    <a:pt x="2580" y="415"/>
                  </a:cubicBezTo>
                  <a:cubicBezTo>
                    <a:pt x="2580" y="415"/>
                    <a:pt x="2580" y="415"/>
                    <a:pt x="2580" y="415"/>
                  </a:cubicBezTo>
                  <a:cubicBezTo>
                    <a:pt x="2580" y="415"/>
                    <a:pt x="2580" y="415"/>
                    <a:pt x="2581" y="415"/>
                  </a:cubicBezTo>
                  <a:cubicBezTo>
                    <a:pt x="2581" y="415"/>
                    <a:pt x="2581" y="415"/>
                    <a:pt x="2581" y="415"/>
                  </a:cubicBezTo>
                  <a:cubicBezTo>
                    <a:pt x="2581" y="415"/>
                    <a:pt x="2581" y="415"/>
                    <a:pt x="2581" y="415"/>
                  </a:cubicBezTo>
                  <a:cubicBezTo>
                    <a:pt x="2581" y="415"/>
                    <a:pt x="2582" y="415"/>
                    <a:pt x="2582" y="415"/>
                  </a:cubicBezTo>
                  <a:cubicBezTo>
                    <a:pt x="2582" y="415"/>
                    <a:pt x="2582" y="415"/>
                    <a:pt x="2582" y="415"/>
                  </a:cubicBezTo>
                  <a:cubicBezTo>
                    <a:pt x="2582" y="415"/>
                    <a:pt x="2582" y="415"/>
                    <a:pt x="2582" y="415"/>
                  </a:cubicBezTo>
                  <a:cubicBezTo>
                    <a:pt x="2582" y="415"/>
                    <a:pt x="2583" y="415"/>
                    <a:pt x="2583" y="415"/>
                  </a:cubicBezTo>
                  <a:cubicBezTo>
                    <a:pt x="2583" y="415"/>
                    <a:pt x="2583" y="415"/>
                    <a:pt x="2583" y="415"/>
                  </a:cubicBezTo>
                  <a:cubicBezTo>
                    <a:pt x="2583" y="415"/>
                    <a:pt x="2583" y="415"/>
                    <a:pt x="2583" y="415"/>
                  </a:cubicBezTo>
                  <a:cubicBezTo>
                    <a:pt x="2584" y="415"/>
                    <a:pt x="2584" y="415"/>
                    <a:pt x="2584" y="415"/>
                  </a:cubicBezTo>
                  <a:cubicBezTo>
                    <a:pt x="2584" y="415"/>
                    <a:pt x="2584" y="415"/>
                    <a:pt x="2584" y="415"/>
                  </a:cubicBezTo>
                  <a:cubicBezTo>
                    <a:pt x="2584" y="415"/>
                    <a:pt x="2585" y="415"/>
                    <a:pt x="2585" y="415"/>
                  </a:cubicBezTo>
                  <a:cubicBezTo>
                    <a:pt x="2585" y="415"/>
                    <a:pt x="2585" y="415"/>
                    <a:pt x="2585" y="415"/>
                  </a:cubicBezTo>
                  <a:cubicBezTo>
                    <a:pt x="2585" y="415"/>
                    <a:pt x="2585" y="415"/>
                    <a:pt x="2585" y="415"/>
                  </a:cubicBezTo>
                  <a:cubicBezTo>
                    <a:pt x="2585" y="415"/>
                    <a:pt x="2585" y="415"/>
                    <a:pt x="2586" y="415"/>
                  </a:cubicBezTo>
                  <a:cubicBezTo>
                    <a:pt x="2586" y="415"/>
                    <a:pt x="2586" y="415"/>
                    <a:pt x="2586" y="415"/>
                  </a:cubicBezTo>
                  <a:cubicBezTo>
                    <a:pt x="2586" y="415"/>
                    <a:pt x="2586" y="415"/>
                    <a:pt x="2586" y="415"/>
                  </a:cubicBezTo>
                  <a:cubicBezTo>
                    <a:pt x="2587" y="415"/>
                    <a:pt x="2587" y="415"/>
                    <a:pt x="2587" y="415"/>
                  </a:cubicBezTo>
                  <a:cubicBezTo>
                    <a:pt x="2587" y="415"/>
                    <a:pt x="2587" y="415"/>
                    <a:pt x="2587" y="415"/>
                  </a:cubicBezTo>
                  <a:cubicBezTo>
                    <a:pt x="2587" y="415"/>
                    <a:pt x="2587" y="415"/>
                    <a:pt x="2587" y="415"/>
                  </a:cubicBezTo>
                  <a:cubicBezTo>
                    <a:pt x="2587" y="415"/>
                    <a:pt x="2588" y="415"/>
                    <a:pt x="2588" y="415"/>
                  </a:cubicBezTo>
                  <a:cubicBezTo>
                    <a:pt x="2588" y="415"/>
                    <a:pt x="2588" y="415"/>
                    <a:pt x="2588" y="415"/>
                  </a:cubicBezTo>
                  <a:cubicBezTo>
                    <a:pt x="2588" y="415"/>
                    <a:pt x="2588" y="415"/>
                    <a:pt x="2589" y="415"/>
                  </a:cubicBezTo>
                  <a:cubicBezTo>
                    <a:pt x="2589" y="415"/>
                    <a:pt x="2589" y="414"/>
                    <a:pt x="2589" y="414"/>
                  </a:cubicBezTo>
                  <a:cubicBezTo>
                    <a:pt x="2589" y="414"/>
                    <a:pt x="2589" y="415"/>
                    <a:pt x="2589" y="415"/>
                  </a:cubicBezTo>
                  <a:cubicBezTo>
                    <a:pt x="2589" y="415"/>
                    <a:pt x="2590" y="415"/>
                    <a:pt x="2590" y="415"/>
                  </a:cubicBezTo>
                  <a:cubicBezTo>
                    <a:pt x="2590" y="414"/>
                    <a:pt x="2590" y="414"/>
                    <a:pt x="2590" y="414"/>
                  </a:cubicBezTo>
                  <a:cubicBezTo>
                    <a:pt x="2590" y="414"/>
                    <a:pt x="2590" y="415"/>
                    <a:pt x="2590" y="415"/>
                  </a:cubicBezTo>
                  <a:cubicBezTo>
                    <a:pt x="2590" y="415"/>
                    <a:pt x="2591" y="414"/>
                    <a:pt x="2591" y="414"/>
                  </a:cubicBezTo>
                  <a:cubicBezTo>
                    <a:pt x="2591" y="414"/>
                    <a:pt x="2591" y="414"/>
                    <a:pt x="2591" y="414"/>
                  </a:cubicBezTo>
                  <a:cubicBezTo>
                    <a:pt x="2591" y="414"/>
                    <a:pt x="2591" y="414"/>
                    <a:pt x="2591" y="414"/>
                  </a:cubicBezTo>
                  <a:cubicBezTo>
                    <a:pt x="2592" y="415"/>
                    <a:pt x="2592" y="415"/>
                    <a:pt x="2592" y="415"/>
                  </a:cubicBezTo>
                  <a:cubicBezTo>
                    <a:pt x="2592" y="415"/>
                    <a:pt x="2592" y="415"/>
                    <a:pt x="2592" y="415"/>
                  </a:cubicBezTo>
                  <a:cubicBezTo>
                    <a:pt x="2592" y="415"/>
                    <a:pt x="2593" y="415"/>
                    <a:pt x="2593" y="415"/>
                  </a:cubicBezTo>
                  <a:cubicBezTo>
                    <a:pt x="2593" y="415"/>
                    <a:pt x="2593" y="415"/>
                    <a:pt x="2593" y="415"/>
                  </a:cubicBezTo>
                  <a:cubicBezTo>
                    <a:pt x="2593" y="415"/>
                    <a:pt x="2593" y="415"/>
                    <a:pt x="2593" y="415"/>
                  </a:cubicBezTo>
                  <a:cubicBezTo>
                    <a:pt x="2593" y="415"/>
                    <a:pt x="2593" y="415"/>
                    <a:pt x="2594" y="414"/>
                  </a:cubicBezTo>
                  <a:cubicBezTo>
                    <a:pt x="2594" y="414"/>
                    <a:pt x="2594" y="414"/>
                    <a:pt x="2594" y="414"/>
                  </a:cubicBezTo>
                  <a:cubicBezTo>
                    <a:pt x="2594" y="415"/>
                    <a:pt x="2594" y="415"/>
                    <a:pt x="2594" y="415"/>
                  </a:cubicBezTo>
                  <a:cubicBezTo>
                    <a:pt x="2595" y="415"/>
                    <a:pt x="2595" y="415"/>
                    <a:pt x="2595" y="415"/>
                  </a:cubicBezTo>
                  <a:cubicBezTo>
                    <a:pt x="2595" y="415"/>
                    <a:pt x="2595" y="414"/>
                    <a:pt x="2595" y="414"/>
                  </a:cubicBezTo>
                  <a:cubicBezTo>
                    <a:pt x="2595" y="414"/>
                    <a:pt x="2595" y="415"/>
                    <a:pt x="2595" y="415"/>
                  </a:cubicBezTo>
                  <a:cubicBezTo>
                    <a:pt x="2596" y="415"/>
                    <a:pt x="2596" y="415"/>
                    <a:pt x="2596" y="415"/>
                  </a:cubicBezTo>
                  <a:cubicBezTo>
                    <a:pt x="2596" y="415"/>
                    <a:pt x="2596" y="414"/>
                    <a:pt x="2596" y="414"/>
                  </a:cubicBezTo>
                  <a:cubicBezTo>
                    <a:pt x="2596" y="414"/>
                    <a:pt x="2596" y="415"/>
                    <a:pt x="2597" y="415"/>
                  </a:cubicBezTo>
                  <a:cubicBezTo>
                    <a:pt x="2597" y="415"/>
                    <a:pt x="2597" y="414"/>
                    <a:pt x="2597" y="414"/>
                  </a:cubicBezTo>
                  <a:cubicBezTo>
                    <a:pt x="2597" y="414"/>
                    <a:pt x="2597" y="414"/>
                    <a:pt x="2597" y="414"/>
                  </a:cubicBezTo>
                  <a:cubicBezTo>
                    <a:pt x="2598" y="415"/>
                    <a:pt x="2598" y="415"/>
                    <a:pt x="2598" y="415"/>
                  </a:cubicBezTo>
                  <a:cubicBezTo>
                    <a:pt x="2598" y="415"/>
                    <a:pt x="2598" y="415"/>
                    <a:pt x="2598" y="415"/>
                  </a:cubicBezTo>
                  <a:cubicBezTo>
                    <a:pt x="2598" y="415"/>
                    <a:pt x="2598" y="415"/>
                    <a:pt x="2598" y="415"/>
                  </a:cubicBezTo>
                  <a:cubicBezTo>
                    <a:pt x="2598" y="415"/>
                    <a:pt x="2599" y="414"/>
                    <a:pt x="2599" y="414"/>
                  </a:cubicBezTo>
                  <a:cubicBezTo>
                    <a:pt x="2599" y="414"/>
                    <a:pt x="2599" y="415"/>
                    <a:pt x="2599" y="415"/>
                  </a:cubicBezTo>
                  <a:cubicBezTo>
                    <a:pt x="2599" y="415"/>
                    <a:pt x="2599" y="415"/>
                    <a:pt x="2600" y="415"/>
                  </a:cubicBezTo>
                  <a:cubicBezTo>
                    <a:pt x="2600" y="415"/>
                    <a:pt x="2600" y="415"/>
                    <a:pt x="2600" y="414"/>
                  </a:cubicBezTo>
                  <a:cubicBezTo>
                    <a:pt x="2600" y="414"/>
                    <a:pt x="2600" y="415"/>
                    <a:pt x="2600" y="415"/>
                  </a:cubicBezTo>
                  <a:cubicBezTo>
                    <a:pt x="2600" y="415"/>
                    <a:pt x="2600" y="414"/>
                    <a:pt x="2600" y="414"/>
                  </a:cubicBezTo>
                  <a:cubicBezTo>
                    <a:pt x="2601" y="414"/>
                    <a:pt x="2601" y="415"/>
                    <a:pt x="2601" y="415"/>
                  </a:cubicBezTo>
                  <a:cubicBezTo>
                    <a:pt x="2601" y="415"/>
                    <a:pt x="2601" y="415"/>
                    <a:pt x="2601" y="415"/>
                  </a:cubicBezTo>
                  <a:cubicBezTo>
                    <a:pt x="2601" y="415"/>
                    <a:pt x="2602" y="414"/>
                    <a:pt x="2602" y="414"/>
                  </a:cubicBezTo>
                  <a:cubicBezTo>
                    <a:pt x="2602" y="414"/>
                    <a:pt x="2602" y="415"/>
                    <a:pt x="2602" y="415"/>
                  </a:cubicBezTo>
                  <a:cubicBezTo>
                    <a:pt x="2602" y="415"/>
                    <a:pt x="2602" y="415"/>
                    <a:pt x="2602" y="415"/>
                  </a:cubicBezTo>
                  <a:cubicBezTo>
                    <a:pt x="2603" y="415"/>
                    <a:pt x="2603" y="415"/>
                    <a:pt x="2603" y="415"/>
                  </a:cubicBezTo>
                  <a:cubicBezTo>
                    <a:pt x="2603" y="415"/>
                    <a:pt x="2603" y="414"/>
                    <a:pt x="2603" y="414"/>
                  </a:cubicBezTo>
                  <a:cubicBezTo>
                    <a:pt x="2603" y="415"/>
                    <a:pt x="2603" y="415"/>
                    <a:pt x="2603" y="415"/>
                  </a:cubicBezTo>
                  <a:cubicBezTo>
                    <a:pt x="2604" y="415"/>
                    <a:pt x="2604" y="415"/>
                    <a:pt x="2604" y="415"/>
                  </a:cubicBezTo>
                  <a:cubicBezTo>
                    <a:pt x="2604" y="415"/>
                    <a:pt x="2604" y="415"/>
                    <a:pt x="2604" y="415"/>
                  </a:cubicBezTo>
                  <a:cubicBezTo>
                    <a:pt x="2604" y="415"/>
                    <a:pt x="2604" y="415"/>
                    <a:pt x="2605" y="415"/>
                  </a:cubicBezTo>
                  <a:cubicBezTo>
                    <a:pt x="2605" y="415"/>
                    <a:pt x="2605" y="415"/>
                    <a:pt x="2605" y="415"/>
                  </a:cubicBezTo>
                  <a:cubicBezTo>
                    <a:pt x="2605" y="415"/>
                    <a:pt x="2605" y="414"/>
                    <a:pt x="2605" y="414"/>
                  </a:cubicBezTo>
                  <a:cubicBezTo>
                    <a:pt x="2606" y="414"/>
                    <a:pt x="2606" y="415"/>
                    <a:pt x="2606" y="415"/>
                  </a:cubicBezTo>
                  <a:cubicBezTo>
                    <a:pt x="2606" y="415"/>
                    <a:pt x="2606" y="414"/>
                    <a:pt x="2606" y="414"/>
                  </a:cubicBezTo>
                  <a:cubicBezTo>
                    <a:pt x="2606" y="415"/>
                    <a:pt x="2606" y="415"/>
                    <a:pt x="2606" y="415"/>
                  </a:cubicBezTo>
                  <a:cubicBezTo>
                    <a:pt x="2606" y="415"/>
                    <a:pt x="2607" y="415"/>
                    <a:pt x="2607" y="415"/>
                  </a:cubicBezTo>
                  <a:cubicBezTo>
                    <a:pt x="2607" y="415"/>
                    <a:pt x="2607" y="414"/>
                    <a:pt x="2607" y="414"/>
                  </a:cubicBezTo>
                  <a:cubicBezTo>
                    <a:pt x="2607" y="414"/>
                    <a:pt x="2607" y="415"/>
                    <a:pt x="2608" y="415"/>
                  </a:cubicBezTo>
                  <a:cubicBezTo>
                    <a:pt x="2608" y="415"/>
                    <a:pt x="2608" y="415"/>
                    <a:pt x="2608" y="415"/>
                  </a:cubicBezTo>
                  <a:cubicBezTo>
                    <a:pt x="2608" y="415"/>
                    <a:pt x="2608" y="414"/>
                    <a:pt x="2608" y="414"/>
                  </a:cubicBezTo>
                  <a:cubicBezTo>
                    <a:pt x="2608" y="414"/>
                    <a:pt x="2608" y="415"/>
                    <a:pt x="2608" y="415"/>
                  </a:cubicBezTo>
                  <a:cubicBezTo>
                    <a:pt x="2609" y="415"/>
                    <a:pt x="2609" y="414"/>
                    <a:pt x="2609" y="414"/>
                  </a:cubicBezTo>
                  <a:cubicBezTo>
                    <a:pt x="2609" y="414"/>
                    <a:pt x="2609" y="414"/>
                    <a:pt x="2609" y="414"/>
                  </a:cubicBezTo>
                  <a:cubicBezTo>
                    <a:pt x="2609" y="414"/>
                    <a:pt x="2610" y="414"/>
                    <a:pt x="2610" y="415"/>
                  </a:cubicBezTo>
                  <a:cubicBezTo>
                    <a:pt x="2610" y="415"/>
                    <a:pt x="2610" y="415"/>
                    <a:pt x="2610" y="415"/>
                  </a:cubicBezTo>
                  <a:cubicBezTo>
                    <a:pt x="2610" y="415"/>
                    <a:pt x="2610" y="414"/>
                    <a:pt x="2610" y="414"/>
                  </a:cubicBezTo>
                  <a:cubicBezTo>
                    <a:pt x="2611" y="414"/>
                    <a:pt x="2611" y="414"/>
                    <a:pt x="2611" y="414"/>
                  </a:cubicBezTo>
                  <a:cubicBezTo>
                    <a:pt x="2611" y="414"/>
                    <a:pt x="2611" y="414"/>
                    <a:pt x="2611" y="414"/>
                  </a:cubicBezTo>
                  <a:cubicBezTo>
                    <a:pt x="2611" y="414"/>
                    <a:pt x="2611" y="414"/>
                    <a:pt x="2611" y="414"/>
                  </a:cubicBezTo>
                  <a:cubicBezTo>
                    <a:pt x="2612" y="414"/>
                    <a:pt x="2612" y="415"/>
                    <a:pt x="2612" y="414"/>
                  </a:cubicBezTo>
                  <a:cubicBezTo>
                    <a:pt x="2612" y="414"/>
                    <a:pt x="2612" y="414"/>
                    <a:pt x="2612" y="414"/>
                  </a:cubicBezTo>
                  <a:cubicBezTo>
                    <a:pt x="2612" y="414"/>
                    <a:pt x="2612" y="414"/>
                    <a:pt x="2613" y="414"/>
                  </a:cubicBezTo>
                  <a:cubicBezTo>
                    <a:pt x="2613" y="415"/>
                    <a:pt x="2613" y="415"/>
                    <a:pt x="2613" y="415"/>
                  </a:cubicBezTo>
                  <a:cubicBezTo>
                    <a:pt x="2613" y="415"/>
                    <a:pt x="2613" y="414"/>
                    <a:pt x="2613" y="414"/>
                  </a:cubicBezTo>
                  <a:cubicBezTo>
                    <a:pt x="2614" y="414"/>
                    <a:pt x="2614" y="414"/>
                    <a:pt x="2614" y="414"/>
                  </a:cubicBezTo>
                  <a:cubicBezTo>
                    <a:pt x="2614" y="414"/>
                    <a:pt x="2614" y="414"/>
                    <a:pt x="2614" y="414"/>
                  </a:cubicBezTo>
                  <a:cubicBezTo>
                    <a:pt x="2614" y="414"/>
                    <a:pt x="2614" y="414"/>
                    <a:pt x="2614" y="414"/>
                  </a:cubicBezTo>
                  <a:cubicBezTo>
                    <a:pt x="2614" y="414"/>
                    <a:pt x="2615" y="414"/>
                    <a:pt x="2615" y="414"/>
                  </a:cubicBezTo>
                  <a:cubicBezTo>
                    <a:pt x="2615" y="414"/>
                    <a:pt x="2615" y="415"/>
                    <a:pt x="2615" y="414"/>
                  </a:cubicBezTo>
                  <a:cubicBezTo>
                    <a:pt x="2615" y="414"/>
                    <a:pt x="2615" y="414"/>
                    <a:pt x="2616" y="414"/>
                  </a:cubicBezTo>
                  <a:cubicBezTo>
                    <a:pt x="2616" y="414"/>
                    <a:pt x="2616" y="414"/>
                    <a:pt x="2616" y="414"/>
                  </a:cubicBezTo>
                  <a:cubicBezTo>
                    <a:pt x="2616" y="414"/>
                    <a:pt x="2616" y="414"/>
                    <a:pt x="2616" y="414"/>
                  </a:cubicBezTo>
                  <a:cubicBezTo>
                    <a:pt x="2616" y="414"/>
                    <a:pt x="2616" y="414"/>
                    <a:pt x="2616" y="414"/>
                  </a:cubicBezTo>
                  <a:cubicBezTo>
                    <a:pt x="2617" y="414"/>
                    <a:pt x="2617" y="414"/>
                    <a:pt x="2617" y="414"/>
                  </a:cubicBezTo>
                  <a:cubicBezTo>
                    <a:pt x="2617" y="414"/>
                    <a:pt x="2617" y="415"/>
                    <a:pt x="2617" y="415"/>
                  </a:cubicBezTo>
                  <a:cubicBezTo>
                    <a:pt x="2617" y="415"/>
                    <a:pt x="2618" y="414"/>
                    <a:pt x="2618" y="414"/>
                  </a:cubicBezTo>
                  <a:cubicBezTo>
                    <a:pt x="2618" y="414"/>
                    <a:pt x="2618" y="414"/>
                    <a:pt x="2618" y="414"/>
                  </a:cubicBezTo>
                  <a:cubicBezTo>
                    <a:pt x="2618" y="414"/>
                    <a:pt x="2618" y="414"/>
                    <a:pt x="2618" y="414"/>
                  </a:cubicBezTo>
                  <a:cubicBezTo>
                    <a:pt x="2619" y="414"/>
                    <a:pt x="2619" y="414"/>
                    <a:pt x="2619" y="414"/>
                  </a:cubicBezTo>
                  <a:cubicBezTo>
                    <a:pt x="2619" y="414"/>
                    <a:pt x="2619" y="414"/>
                    <a:pt x="2619" y="414"/>
                  </a:cubicBezTo>
                  <a:cubicBezTo>
                    <a:pt x="2619" y="415"/>
                    <a:pt x="2619" y="415"/>
                    <a:pt x="2619" y="415"/>
                  </a:cubicBezTo>
                  <a:cubicBezTo>
                    <a:pt x="2620" y="415"/>
                    <a:pt x="2620" y="414"/>
                    <a:pt x="2620" y="414"/>
                  </a:cubicBezTo>
                  <a:cubicBezTo>
                    <a:pt x="2620" y="414"/>
                    <a:pt x="2620" y="414"/>
                    <a:pt x="2620" y="414"/>
                  </a:cubicBezTo>
                  <a:cubicBezTo>
                    <a:pt x="2620" y="414"/>
                    <a:pt x="2620" y="414"/>
                    <a:pt x="2621" y="414"/>
                  </a:cubicBezTo>
                  <a:cubicBezTo>
                    <a:pt x="2621" y="414"/>
                    <a:pt x="2621" y="414"/>
                    <a:pt x="2621" y="414"/>
                  </a:cubicBezTo>
                  <a:cubicBezTo>
                    <a:pt x="2621" y="414"/>
                    <a:pt x="2621" y="414"/>
                    <a:pt x="2621" y="414"/>
                  </a:cubicBezTo>
                  <a:cubicBezTo>
                    <a:pt x="2622" y="414"/>
                    <a:pt x="2622" y="414"/>
                    <a:pt x="2622" y="414"/>
                  </a:cubicBezTo>
                  <a:cubicBezTo>
                    <a:pt x="2622" y="414"/>
                    <a:pt x="2622" y="414"/>
                    <a:pt x="2622" y="414"/>
                  </a:cubicBezTo>
                  <a:cubicBezTo>
                    <a:pt x="2622" y="414"/>
                    <a:pt x="2622" y="414"/>
                    <a:pt x="2622" y="414"/>
                  </a:cubicBezTo>
                  <a:cubicBezTo>
                    <a:pt x="2623" y="414"/>
                    <a:pt x="2623" y="414"/>
                    <a:pt x="2623" y="414"/>
                  </a:cubicBezTo>
                  <a:cubicBezTo>
                    <a:pt x="2623" y="414"/>
                    <a:pt x="2623" y="414"/>
                    <a:pt x="2623" y="414"/>
                  </a:cubicBezTo>
                  <a:cubicBezTo>
                    <a:pt x="2623" y="414"/>
                    <a:pt x="2623" y="414"/>
                    <a:pt x="2624" y="414"/>
                  </a:cubicBezTo>
                  <a:cubicBezTo>
                    <a:pt x="2624" y="414"/>
                    <a:pt x="2624" y="414"/>
                    <a:pt x="2624" y="414"/>
                  </a:cubicBezTo>
                  <a:cubicBezTo>
                    <a:pt x="2624" y="414"/>
                    <a:pt x="2624" y="414"/>
                    <a:pt x="2624" y="414"/>
                  </a:cubicBezTo>
                  <a:cubicBezTo>
                    <a:pt x="2624" y="414"/>
                    <a:pt x="2624" y="414"/>
                    <a:pt x="2625" y="414"/>
                  </a:cubicBezTo>
                  <a:cubicBezTo>
                    <a:pt x="2625" y="414"/>
                    <a:pt x="2625" y="414"/>
                    <a:pt x="2625" y="414"/>
                  </a:cubicBezTo>
                  <a:cubicBezTo>
                    <a:pt x="2625" y="414"/>
                    <a:pt x="2625" y="414"/>
                    <a:pt x="2625" y="414"/>
                  </a:cubicBezTo>
                  <a:cubicBezTo>
                    <a:pt x="2625" y="414"/>
                    <a:pt x="2626" y="415"/>
                    <a:pt x="2626" y="415"/>
                  </a:cubicBezTo>
                  <a:cubicBezTo>
                    <a:pt x="2626" y="415"/>
                    <a:pt x="2626" y="415"/>
                    <a:pt x="2626" y="415"/>
                  </a:cubicBezTo>
                  <a:cubicBezTo>
                    <a:pt x="2626" y="415"/>
                    <a:pt x="2626" y="414"/>
                    <a:pt x="2627" y="414"/>
                  </a:cubicBezTo>
                  <a:cubicBezTo>
                    <a:pt x="2627" y="414"/>
                    <a:pt x="2627" y="415"/>
                    <a:pt x="2627" y="415"/>
                  </a:cubicBezTo>
                  <a:cubicBezTo>
                    <a:pt x="2627" y="415"/>
                    <a:pt x="2627" y="414"/>
                    <a:pt x="2627" y="414"/>
                  </a:cubicBezTo>
                  <a:cubicBezTo>
                    <a:pt x="2627" y="414"/>
                    <a:pt x="2627" y="415"/>
                    <a:pt x="2627" y="415"/>
                  </a:cubicBezTo>
                  <a:cubicBezTo>
                    <a:pt x="2628" y="415"/>
                    <a:pt x="2628" y="415"/>
                    <a:pt x="2628" y="415"/>
                  </a:cubicBezTo>
                  <a:cubicBezTo>
                    <a:pt x="2628" y="415"/>
                    <a:pt x="2628" y="414"/>
                    <a:pt x="2628" y="414"/>
                  </a:cubicBezTo>
                  <a:cubicBezTo>
                    <a:pt x="2628" y="414"/>
                    <a:pt x="2629" y="414"/>
                    <a:pt x="2629" y="414"/>
                  </a:cubicBezTo>
                  <a:cubicBezTo>
                    <a:pt x="2629" y="414"/>
                    <a:pt x="2629" y="414"/>
                    <a:pt x="2629" y="414"/>
                  </a:cubicBezTo>
                  <a:cubicBezTo>
                    <a:pt x="2629" y="414"/>
                    <a:pt x="2629" y="414"/>
                    <a:pt x="2629" y="414"/>
                  </a:cubicBezTo>
                  <a:cubicBezTo>
                    <a:pt x="2629" y="414"/>
                    <a:pt x="2629" y="414"/>
                    <a:pt x="2630" y="414"/>
                  </a:cubicBezTo>
                  <a:cubicBezTo>
                    <a:pt x="2630" y="415"/>
                    <a:pt x="2630" y="415"/>
                    <a:pt x="2630" y="415"/>
                  </a:cubicBezTo>
                  <a:cubicBezTo>
                    <a:pt x="2630" y="415"/>
                    <a:pt x="2630" y="414"/>
                    <a:pt x="2630" y="414"/>
                  </a:cubicBezTo>
                  <a:cubicBezTo>
                    <a:pt x="2631" y="414"/>
                    <a:pt x="2631" y="414"/>
                    <a:pt x="2631" y="414"/>
                  </a:cubicBezTo>
                  <a:cubicBezTo>
                    <a:pt x="2631" y="414"/>
                    <a:pt x="2631" y="414"/>
                    <a:pt x="2631" y="414"/>
                  </a:cubicBezTo>
                  <a:cubicBezTo>
                    <a:pt x="2631" y="414"/>
                    <a:pt x="2631" y="415"/>
                    <a:pt x="2632" y="415"/>
                  </a:cubicBezTo>
                  <a:cubicBezTo>
                    <a:pt x="2632" y="415"/>
                    <a:pt x="2632" y="415"/>
                    <a:pt x="2632" y="415"/>
                  </a:cubicBezTo>
                  <a:cubicBezTo>
                    <a:pt x="2632" y="415"/>
                    <a:pt x="2632" y="415"/>
                    <a:pt x="2632" y="415"/>
                  </a:cubicBezTo>
                  <a:cubicBezTo>
                    <a:pt x="2632" y="415"/>
                    <a:pt x="2632" y="414"/>
                    <a:pt x="2633" y="414"/>
                  </a:cubicBezTo>
                  <a:cubicBezTo>
                    <a:pt x="2633" y="414"/>
                    <a:pt x="2633" y="415"/>
                    <a:pt x="2633" y="415"/>
                  </a:cubicBezTo>
                  <a:cubicBezTo>
                    <a:pt x="2633" y="415"/>
                    <a:pt x="2633" y="415"/>
                    <a:pt x="2633" y="415"/>
                  </a:cubicBezTo>
                  <a:cubicBezTo>
                    <a:pt x="2633" y="415"/>
                    <a:pt x="2634" y="414"/>
                    <a:pt x="2634" y="414"/>
                  </a:cubicBezTo>
                  <a:cubicBezTo>
                    <a:pt x="2634" y="414"/>
                    <a:pt x="2634" y="415"/>
                    <a:pt x="2634" y="415"/>
                  </a:cubicBezTo>
                  <a:cubicBezTo>
                    <a:pt x="2634" y="415"/>
                    <a:pt x="2634" y="415"/>
                    <a:pt x="2635" y="415"/>
                  </a:cubicBezTo>
                  <a:cubicBezTo>
                    <a:pt x="2635" y="415"/>
                    <a:pt x="2635" y="415"/>
                    <a:pt x="2635" y="415"/>
                  </a:cubicBezTo>
                  <a:cubicBezTo>
                    <a:pt x="2635" y="415"/>
                    <a:pt x="2635" y="415"/>
                    <a:pt x="2635" y="415"/>
                  </a:cubicBezTo>
                  <a:cubicBezTo>
                    <a:pt x="2635" y="415"/>
                    <a:pt x="2635" y="415"/>
                    <a:pt x="2635" y="415"/>
                  </a:cubicBezTo>
                  <a:cubicBezTo>
                    <a:pt x="2636" y="415"/>
                    <a:pt x="2636" y="415"/>
                    <a:pt x="2636" y="415"/>
                  </a:cubicBezTo>
                  <a:cubicBezTo>
                    <a:pt x="2636" y="415"/>
                    <a:pt x="2636" y="415"/>
                    <a:pt x="2636" y="414"/>
                  </a:cubicBezTo>
                  <a:cubicBezTo>
                    <a:pt x="2636" y="414"/>
                    <a:pt x="2637" y="414"/>
                    <a:pt x="2637" y="414"/>
                  </a:cubicBezTo>
                  <a:cubicBezTo>
                    <a:pt x="2637" y="414"/>
                    <a:pt x="2637" y="415"/>
                    <a:pt x="2637" y="415"/>
                  </a:cubicBezTo>
                  <a:cubicBezTo>
                    <a:pt x="2637" y="415"/>
                    <a:pt x="2637" y="415"/>
                    <a:pt x="2637" y="415"/>
                  </a:cubicBezTo>
                  <a:cubicBezTo>
                    <a:pt x="2637" y="415"/>
                    <a:pt x="2637" y="415"/>
                    <a:pt x="2638" y="415"/>
                  </a:cubicBezTo>
                  <a:cubicBezTo>
                    <a:pt x="2638" y="415"/>
                    <a:pt x="2638" y="414"/>
                    <a:pt x="2638" y="414"/>
                  </a:cubicBezTo>
                  <a:cubicBezTo>
                    <a:pt x="2638" y="414"/>
                    <a:pt x="2638" y="414"/>
                    <a:pt x="2638" y="414"/>
                  </a:cubicBezTo>
                  <a:cubicBezTo>
                    <a:pt x="2639" y="414"/>
                    <a:pt x="2639" y="414"/>
                    <a:pt x="2639" y="414"/>
                  </a:cubicBezTo>
                  <a:cubicBezTo>
                    <a:pt x="2639" y="414"/>
                    <a:pt x="2639" y="414"/>
                    <a:pt x="2639" y="414"/>
                  </a:cubicBezTo>
                  <a:cubicBezTo>
                    <a:pt x="2639" y="415"/>
                    <a:pt x="2639" y="415"/>
                    <a:pt x="2640" y="415"/>
                  </a:cubicBezTo>
                  <a:cubicBezTo>
                    <a:pt x="2640" y="415"/>
                    <a:pt x="2640" y="414"/>
                    <a:pt x="2640" y="414"/>
                  </a:cubicBezTo>
                  <a:cubicBezTo>
                    <a:pt x="2640" y="414"/>
                    <a:pt x="2640" y="414"/>
                    <a:pt x="2640" y="414"/>
                  </a:cubicBezTo>
                  <a:cubicBezTo>
                    <a:pt x="2640" y="414"/>
                    <a:pt x="2640" y="414"/>
                    <a:pt x="2641" y="414"/>
                  </a:cubicBezTo>
                  <a:cubicBezTo>
                    <a:pt x="2641" y="414"/>
                    <a:pt x="2641" y="415"/>
                    <a:pt x="2641" y="414"/>
                  </a:cubicBezTo>
                  <a:cubicBezTo>
                    <a:pt x="2641" y="414"/>
                    <a:pt x="2641" y="414"/>
                    <a:pt x="2641" y="414"/>
                  </a:cubicBezTo>
                  <a:cubicBezTo>
                    <a:pt x="2641" y="414"/>
                    <a:pt x="2642" y="414"/>
                    <a:pt x="2642" y="414"/>
                  </a:cubicBezTo>
                  <a:cubicBezTo>
                    <a:pt x="2642" y="414"/>
                    <a:pt x="2642" y="415"/>
                    <a:pt x="2642" y="415"/>
                  </a:cubicBezTo>
                  <a:cubicBezTo>
                    <a:pt x="2642" y="415"/>
                    <a:pt x="2642" y="414"/>
                    <a:pt x="2643" y="414"/>
                  </a:cubicBezTo>
                  <a:cubicBezTo>
                    <a:pt x="2643" y="414"/>
                    <a:pt x="2643" y="415"/>
                    <a:pt x="2643" y="415"/>
                  </a:cubicBezTo>
                  <a:cubicBezTo>
                    <a:pt x="2643" y="415"/>
                    <a:pt x="2643" y="415"/>
                    <a:pt x="2643" y="415"/>
                  </a:cubicBezTo>
                  <a:cubicBezTo>
                    <a:pt x="2643" y="415"/>
                    <a:pt x="2643" y="414"/>
                    <a:pt x="2643" y="414"/>
                  </a:cubicBezTo>
                  <a:cubicBezTo>
                    <a:pt x="2644" y="414"/>
                    <a:pt x="2644" y="415"/>
                    <a:pt x="2644" y="415"/>
                  </a:cubicBezTo>
                  <a:cubicBezTo>
                    <a:pt x="2644" y="415"/>
                    <a:pt x="2644" y="414"/>
                    <a:pt x="2644" y="414"/>
                  </a:cubicBezTo>
                  <a:cubicBezTo>
                    <a:pt x="2644" y="414"/>
                    <a:pt x="2645" y="414"/>
                    <a:pt x="2645" y="414"/>
                  </a:cubicBezTo>
                  <a:cubicBezTo>
                    <a:pt x="2645" y="415"/>
                    <a:pt x="2645" y="415"/>
                    <a:pt x="2645" y="415"/>
                  </a:cubicBezTo>
                  <a:cubicBezTo>
                    <a:pt x="2645" y="415"/>
                    <a:pt x="2645" y="415"/>
                    <a:pt x="2645" y="414"/>
                  </a:cubicBezTo>
                  <a:cubicBezTo>
                    <a:pt x="2645" y="414"/>
                    <a:pt x="2646" y="414"/>
                    <a:pt x="2646" y="414"/>
                  </a:cubicBezTo>
                  <a:cubicBezTo>
                    <a:pt x="2646" y="414"/>
                    <a:pt x="2646" y="414"/>
                    <a:pt x="2646" y="414"/>
                  </a:cubicBezTo>
                  <a:cubicBezTo>
                    <a:pt x="2646" y="415"/>
                    <a:pt x="2646" y="414"/>
                    <a:pt x="2646" y="414"/>
                  </a:cubicBezTo>
                  <a:cubicBezTo>
                    <a:pt x="2647" y="415"/>
                    <a:pt x="2647" y="415"/>
                    <a:pt x="2647" y="415"/>
                  </a:cubicBezTo>
                  <a:cubicBezTo>
                    <a:pt x="2647" y="415"/>
                    <a:pt x="2647" y="415"/>
                    <a:pt x="2647" y="415"/>
                  </a:cubicBezTo>
                  <a:cubicBezTo>
                    <a:pt x="2647" y="415"/>
                    <a:pt x="2647" y="415"/>
                    <a:pt x="2648" y="414"/>
                  </a:cubicBezTo>
                  <a:cubicBezTo>
                    <a:pt x="2648" y="414"/>
                    <a:pt x="2648" y="414"/>
                    <a:pt x="2648" y="414"/>
                  </a:cubicBezTo>
                  <a:cubicBezTo>
                    <a:pt x="2648" y="414"/>
                    <a:pt x="2648" y="415"/>
                    <a:pt x="2648" y="414"/>
                  </a:cubicBezTo>
                  <a:cubicBezTo>
                    <a:pt x="2648" y="414"/>
                    <a:pt x="2648" y="414"/>
                    <a:pt x="2649" y="414"/>
                  </a:cubicBezTo>
                  <a:cubicBezTo>
                    <a:pt x="2649" y="414"/>
                    <a:pt x="2649" y="414"/>
                    <a:pt x="2649" y="414"/>
                  </a:cubicBezTo>
                  <a:cubicBezTo>
                    <a:pt x="2649" y="414"/>
                    <a:pt x="2649" y="414"/>
                    <a:pt x="2649" y="414"/>
                  </a:cubicBezTo>
                  <a:cubicBezTo>
                    <a:pt x="2650" y="415"/>
                    <a:pt x="2650" y="415"/>
                    <a:pt x="2650" y="415"/>
                  </a:cubicBezTo>
                  <a:cubicBezTo>
                    <a:pt x="2650" y="415"/>
                    <a:pt x="2650" y="414"/>
                    <a:pt x="2650" y="414"/>
                  </a:cubicBezTo>
                  <a:cubicBezTo>
                    <a:pt x="2650" y="414"/>
                    <a:pt x="2650" y="414"/>
                    <a:pt x="2651" y="414"/>
                  </a:cubicBezTo>
                  <a:cubicBezTo>
                    <a:pt x="2651" y="415"/>
                    <a:pt x="2651" y="415"/>
                    <a:pt x="2651" y="415"/>
                  </a:cubicBezTo>
                  <a:cubicBezTo>
                    <a:pt x="2651" y="415"/>
                    <a:pt x="2651" y="414"/>
                    <a:pt x="2651" y="414"/>
                  </a:cubicBezTo>
                  <a:cubicBezTo>
                    <a:pt x="2651" y="414"/>
                    <a:pt x="2651" y="415"/>
                    <a:pt x="2652" y="415"/>
                  </a:cubicBezTo>
                  <a:cubicBezTo>
                    <a:pt x="2652" y="415"/>
                    <a:pt x="2652" y="414"/>
                    <a:pt x="2652" y="414"/>
                  </a:cubicBezTo>
                  <a:cubicBezTo>
                    <a:pt x="2652" y="414"/>
                    <a:pt x="2652" y="415"/>
                    <a:pt x="2652" y="415"/>
                  </a:cubicBezTo>
                  <a:cubicBezTo>
                    <a:pt x="2652" y="415"/>
                    <a:pt x="2653" y="415"/>
                    <a:pt x="2653" y="415"/>
                  </a:cubicBezTo>
                  <a:cubicBezTo>
                    <a:pt x="2653" y="415"/>
                    <a:pt x="2653" y="415"/>
                    <a:pt x="2653" y="415"/>
                  </a:cubicBezTo>
                  <a:cubicBezTo>
                    <a:pt x="2653" y="415"/>
                    <a:pt x="2653" y="415"/>
                    <a:pt x="2653" y="415"/>
                  </a:cubicBezTo>
                  <a:cubicBezTo>
                    <a:pt x="2653" y="415"/>
                    <a:pt x="2654" y="415"/>
                    <a:pt x="2654" y="415"/>
                  </a:cubicBezTo>
                  <a:cubicBezTo>
                    <a:pt x="2654" y="415"/>
                    <a:pt x="2654" y="415"/>
                    <a:pt x="2654" y="415"/>
                  </a:cubicBezTo>
                  <a:cubicBezTo>
                    <a:pt x="2654" y="415"/>
                    <a:pt x="2654" y="415"/>
                    <a:pt x="2654" y="415"/>
                  </a:cubicBezTo>
                  <a:cubicBezTo>
                    <a:pt x="2655" y="415"/>
                    <a:pt x="2655" y="415"/>
                    <a:pt x="2655" y="415"/>
                  </a:cubicBezTo>
                  <a:cubicBezTo>
                    <a:pt x="2655" y="415"/>
                    <a:pt x="2655" y="415"/>
                    <a:pt x="2655" y="414"/>
                  </a:cubicBezTo>
                  <a:cubicBezTo>
                    <a:pt x="2655" y="414"/>
                    <a:pt x="2656" y="415"/>
                    <a:pt x="2656" y="415"/>
                  </a:cubicBezTo>
                  <a:cubicBezTo>
                    <a:pt x="2656" y="415"/>
                    <a:pt x="2656" y="415"/>
                    <a:pt x="2656" y="415"/>
                  </a:cubicBezTo>
                  <a:cubicBezTo>
                    <a:pt x="2656" y="415"/>
                    <a:pt x="2656" y="415"/>
                    <a:pt x="2656" y="414"/>
                  </a:cubicBezTo>
                  <a:cubicBezTo>
                    <a:pt x="2656" y="414"/>
                    <a:pt x="2656" y="414"/>
                    <a:pt x="2657" y="414"/>
                  </a:cubicBezTo>
                  <a:cubicBezTo>
                    <a:pt x="2657" y="415"/>
                    <a:pt x="2657" y="415"/>
                    <a:pt x="2657" y="415"/>
                  </a:cubicBezTo>
                  <a:cubicBezTo>
                    <a:pt x="2657" y="415"/>
                    <a:pt x="2657" y="415"/>
                    <a:pt x="2657" y="415"/>
                  </a:cubicBezTo>
                  <a:cubicBezTo>
                    <a:pt x="2658" y="415"/>
                    <a:pt x="2658" y="415"/>
                    <a:pt x="2658" y="414"/>
                  </a:cubicBezTo>
                  <a:cubicBezTo>
                    <a:pt x="2658" y="414"/>
                    <a:pt x="2658" y="414"/>
                    <a:pt x="2658" y="414"/>
                  </a:cubicBezTo>
                  <a:cubicBezTo>
                    <a:pt x="2658" y="414"/>
                    <a:pt x="2658" y="414"/>
                    <a:pt x="2658" y="414"/>
                  </a:cubicBezTo>
                  <a:cubicBezTo>
                    <a:pt x="2658" y="414"/>
                    <a:pt x="2659" y="415"/>
                    <a:pt x="2659" y="415"/>
                  </a:cubicBezTo>
                  <a:cubicBezTo>
                    <a:pt x="2659" y="415"/>
                    <a:pt x="2659" y="415"/>
                    <a:pt x="2659" y="414"/>
                  </a:cubicBezTo>
                  <a:cubicBezTo>
                    <a:pt x="2659" y="414"/>
                    <a:pt x="2659" y="414"/>
                    <a:pt x="2660" y="414"/>
                  </a:cubicBezTo>
                  <a:cubicBezTo>
                    <a:pt x="2660" y="414"/>
                    <a:pt x="2660" y="414"/>
                    <a:pt x="2660" y="414"/>
                  </a:cubicBezTo>
                  <a:cubicBezTo>
                    <a:pt x="2660" y="414"/>
                    <a:pt x="2660" y="415"/>
                    <a:pt x="2660" y="414"/>
                  </a:cubicBezTo>
                  <a:cubicBezTo>
                    <a:pt x="2660" y="414"/>
                    <a:pt x="2661" y="414"/>
                    <a:pt x="2661" y="414"/>
                  </a:cubicBezTo>
                  <a:cubicBezTo>
                    <a:pt x="2661" y="414"/>
                    <a:pt x="2661" y="414"/>
                    <a:pt x="2661" y="414"/>
                  </a:cubicBezTo>
                  <a:cubicBezTo>
                    <a:pt x="2661" y="415"/>
                    <a:pt x="2661" y="415"/>
                    <a:pt x="2661" y="415"/>
                  </a:cubicBezTo>
                  <a:cubicBezTo>
                    <a:pt x="2661" y="415"/>
                    <a:pt x="2662" y="414"/>
                    <a:pt x="2662" y="414"/>
                  </a:cubicBezTo>
                  <a:cubicBezTo>
                    <a:pt x="2662" y="414"/>
                    <a:pt x="2662" y="415"/>
                    <a:pt x="2662" y="415"/>
                  </a:cubicBezTo>
                  <a:cubicBezTo>
                    <a:pt x="2662" y="415"/>
                    <a:pt x="2662" y="415"/>
                    <a:pt x="2662" y="415"/>
                  </a:cubicBezTo>
                  <a:cubicBezTo>
                    <a:pt x="2663" y="415"/>
                    <a:pt x="2663" y="414"/>
                    <a:pt x="2663" y="414"/>
                  </a:cubicBezTo>
                  <a:cubicBezTo>
                    <a:pt x="2663" y="415"/>
                    <a:pt x="2663" y="415"/>
                    <a:pt x="2663" y="415"/>
                  </a:cubicBezTo>
                  <a:cubicBezTo>
                    <a:pt x="2663" y="415"/>
                    <a:pt x="2664" y="415"/>
                    <a:pt x="2664" y="414"/>
                  </a:cubicBezTo>
                  <a:cubicBezTo>
                    <a:pt x="2664" y="414"/>
                    <a:pt x="2664" y="415"/>
                    <a:pt x="2664" y="414"/>
                  </a:cubicBezTo>
                  <a:cubicBezTo>
                    <a:pt x="2664" y="414"/>
                    <a:pt x="2664" y="414"/>
                    <a:pt x="2664" y="414"/>
                  </a:cubicBezTo>
                  <a:cubicBezTo>
                    <a:pt x="2664" y="414"/>
                    <a:pt x="2664" y="414"/>
                    <a:pt x="2665" y="414"/>
                  </a:cubicBezTo>
                  <a:cubicBezTo>
                    <a:pt x="2665" y="414"/>
                    <a:pt x="2665" y="414"/>
                    <a:pt x="2665" y="414"/>
                  </a:cubicBezTo>
                  <a:cubicBezTo>
                    <a:pt x="2665" y="414"/>
                    <a:pt x="2665" y="414"/>
                    <a:pt x="2665" y="414"/>
                  </a:cubicBezTo>
                  <a:cubicBezTo>
                    <a:pt x="2666" y="415"/>
                    <a:pt x="2666" y="414"/>
                    <a:pt x="2666" y="414"/>
                  </a:cubicBezTo>
                  <a:cubicBezTo>
                    <a:pt x="2666" y="414"/>
                    <a:pt x="2666" y="414"/>
                    <a:pt x="2666" y="414"/>
                  </a:cubicBezTo>
                  <a:cubicBezTo>
                    <a:pt x="2666" y="414"/>
                    <a:pt x="2666" y="414"/>
                    <a:pt x="2666" y="414"/>
                  </a:cubicBezTo>
                  <a:cubicBezTo>
                    <a:pt x="2666" y="414"/>
                    <a:pt x="2667" y="414"/>
                    <a:pt x="2667" y="414"/>
                  </a:cubicBezTo>
                  <a:cubicBezTo>
                    <a:pt x="2667" y="414"/>
                    <a:pt x="2667" y="414"/>
                    <a:pt x="2667" y="414"/>
                  </a:cubicBezTo>
                  <a:cubicBezTo>
                    <a:pt x="2667" y="414"/>
                    <a:pt x="2667" y="414"/>
                    <a:pt x="2668" y="414"/>
                  </a:cubicBezTo>
                  <a:cubicBezTo>
                    <a:pt x="2668" y="414"/>
                    <a:pt x="2668" y="414"/>
                    <a:pt x="2668" y="414"/>
                  </a:cubicBezTo>
                  <a:cubicBezTo>
                    <a:pt x="2668" y="414"/>
                    <a:pt x="2668" y="414"/>
                    <a:pt x="2668" y="414"/>
                  </a:cubicBezTo>
                  <a:cubicBezTo>
                    <a:pt x="2668" y="415"/>
                    <a:pt x="2669" y="414"/>
                    <a:pt x="2669" y="414"/>
                  </a:cubicBezTo>
                  <a:cubicBezTo>
                    <a:pt x="2669" y="414"/>
                    <a:pt x="2669" y="414"/>
                    <a:pt x="2669" y="414"/>
                  </a:cubicBezTo>
                  <a:cubicBezTo>
                    <a:pt x="2669" y="414"/>
                    <a:pt x="2669" y="414"/>
                    <a:pt x="2669" y="414"/>
                  </a:cubicBezTo>
                  <a:cubicBezTo>
                    <a:pt x="2669" y="414"/>
                    <a:pt x="2670" y="414"/>
                    <a:pt x="2670" y="414"/>
                  </a:cubicBezTo>
                  <a:cubicBezTo>
                    <a:pt x="2670" y="414"/>
                    <a:pt x="2670" y="414"/>
                    <a:pt x="2670" y="414"/>
                  </a:cubicBezTo>
                  <a:cubicBezTo>
                    <a:pt x="2670" y="415"/>
                    <a:pt x="2670" y="415"/>
                    <a:pt x="2670" y="415"/>
                  </a:cubicBezTo>
                  <a:cubicBezTo>
                    <a:pt x="2671" y="414"/>
                    <a:pt x="2671" y="414"/>
                    <a:pt x="2671" y="414"/>
                  </a:cubicBezTo>
                  <a:cubicBezTo>
                    <a:pt x="2671" y="414"/>
                    <a:pt x="2671" y="414"/>
                    <a:pt x="2671" y="414"/>
                  </a:cubicBezTo>
                  <a:cubicBezTo>
                    <a:pt x="2671" y="415"/>
                    <a:pt x="2672" y="415"/>
                    <a:pt x="2672" y="414"/>
                  </a:cubicBezTo>
                  <a:cubicBezTo>
                    <a:pt x="2672" y="414"/>
                    <a:pt x="2672" y="414"/>
                    <a:pt x="2672" y="414"/>
                  </a:cubicBezTo>
                  <a:cubicBezTo>
                    <a:pt x="2672" y="414"/>
                    <a:pt x="2672" y="414"/>
                    <a:pt x="2672" y="414"/>
                  </a:cubicBezTo>
                  <a:cubicBezTo>
                    <a:pt x="2672" y="414"/>
                    <a:pt x="2673" y="414"/>
                    <a:pt x="2673" y="414"/>
                  </a:cubicBezTo>
                  <a:cubicBezTo>
                    <a:pt x="2673" y="414"/>
                    <a:pt x="2673" y="414"/>
                    <a:pt x="2673" y="414"/>
                  </a:cubicBezTo>
                  <a:cubicBezTo>
                    <a:pt x="2673" y="414"/>
                    <a:pt x="2673" y="415"/>
                    <a:pt x="2673" y="415"/>
                  </a:cubicBezTo>
                  <a:cubicBezTo>
                    <a:pt x="2674" y="415"/>
                    <a:pt x="2674" y="414"/>
                    <a:pt x="2674" y="414"/>
                  </a:cubicBezTo>
                  <a:cubicBezTo>
                    <a:pt x="2674" y="414"/>
                    <a:pt x="2674" y="414"/>
                    <a:pt x="2674" y="414"/>
                  </a:cubicBezTo>
                  <a:cubicBezTo>
                    <a:pt x="2674" y="414"/>
                    <a:pt x="2674" y="414"/>
                    <a:pt x="2674" y="415"/>
                  </a:cubicBezTo>
                  <a:cubicBezTo>
                    <a:pt x="2675" y="415"/>
                    <a:pt x="2675" y="415"/>
                    <a:pt x="2675" y="415"/>
                  </a:cubicBezTo>
                  <a:cubicBezTo>
                    <a:pt x="2675" y="415"/>
                    <a:pt x="2675" y="414"/>
                    <a:pt x="2675" y="414"/>
                  </a:cubicBezTo>
                  <a:cubicBezTo>
                    <a:pt x="2675" y="414"/>
                    <a:pt x="2675" y="414"/>
                    <a:pt x="2676" y="414"/>
                  </a:cubicBezTo>
                  <a:cubicBezTo>
                    <a:pt x="2676" y="414"/>
                    <a:pt x="2676" y="414"/>
                    <a:pt x="2676" y="414"/>
                  </a:cubicBezTo>
                  <a:cubicBezTo>
                    <a:pt x="2676" y="415"/>
                    <a:pt x="2676" y="414"/>
                    <a:pt x="2676" y="414"/>
                  </a:cubicBezTo>
                  <a:cubicBezTo>
                    <a:pt x="2677" y="414"/>
                    <a:pt x="2677" y="414"/>
                    <a:pt x="2677" y="414"/>
                  </a:cubicBezTo>
                  <a:cubicBezTo>
                    <a:pt x="2677" y="414"/>
                    <a:pt x="2677" y="414"/>
                    <a:pt x="2677" y="414"/>
                  </a:cubicBezTo>
                  <a:cubicBezTo>
                    <a:pt x="2677" y="414"/>
                    <a:pt x="2677" y="414"/>
                    <a:pt x="2677" y="414"/>
                  </a:cubicBezTo>
                  <a:cubicBezTo>
                    <a:pt x="2677" y="414"/>
                    <a:pt x="2678" y="414"/>
                    <a:pt x="2678" y="414"/>
                  </a:cubicBezTo>
                  <a:cubicBezTo>
                    <a:pt x="2678" y="414"/>
                    <a:pt x="2678" y="414"/>
                    <a:pt x="2678" y="414"/>
                  </a:cubicBezTo>
                  <a:cubicBezTo>
                    <a:pt x="2678" y="414"/>
                    <a:pt x="2678" y="414"/>
                    <a:pt x="2679" y="414"/>
                  </a:cubicBezTo>
                  <a:cubicBezTo>
                    <a:pt x="2679" y="414"/>
                    <a:pt x="2679" y="414"/>
                    <a:pt x="2679" y="414"/>
                  </a:cubicBezTo>
                  <a:cubicBezTo>
                    <a:pt x="2679" y="414"/>
                    <a:pt x="2679" y="414"/>
                    <a:pt x="2679" y="414"/>
                  </a:cubicBezTo>
                  <a:cubicBezTo>
                    <a:pt x="2679" y="414"/>
                    <a:pt x="2680" y="414"/>
                    <a:pt x="2680" y="414"/>
                  </a:cubicBezTo>
                  <a:cubicBezTo>
                    <a:pt x="2680" y="414"/>
                    <a:pt x="2680" y="414"/>
                    <a:pt x="2680" y="414"/>
                  </a:cubicBezTo>
                  <a:cubicBezTo>
                    <a:pt x="2680" y="414"/>
                    <a:pt x="2680" y="414"/>
                    <a:pt x="2680" y="414"/>
                  </a:cubicBezTo>
                  <a:cubicBezTo>
                    <a:pt x="2680" y="414"/>
                    <a:pt x="2681" y="414"/>
                    <a:pt x="2681" y="414"/>
                  </a:cubicBezTo>
                  <a:cubicBezTo>
                    <a:pt x="2681" y="414"/>
                    <a:pt x="2681" y="414"/>
                    <a:pt x="2681" y="414"/>
                  </a:cubicBezTo>
                  <a:cubicBezTo>
                    <a:pt x="2681" y="414"/>
                    <a:pt x="2681" y="414"/>
                    <a:pt x="2681" y="414"/>
                  </a:cubicBezTo>
                  <a:cubicBezTo>
                    <a:pt x="2682" y="414"/>
                    <a:pt x="2682" y="414"/>
                    <a:pt x="2682" y="414"/>
                  </a:cubicBezTo>
                  <a:cubicBezTo>
                    <a:pt x="2682" y="414"/>
                    <a:pt x="2682" y="414"/>
                    <a:pt x="2682" y="414"/>
                  </a:cubicBezTo>
                  <a:cubicBezTo>
                    <a:pt x="2682" y="414"/>
                    <a:pt x="2682" y="414"/>
                    <a:pt x="2682" y="414"/>
                  </a:cubicBezTo>
                  <a:cubicBezTo>
                    <a:pt x="2683" y="414"/>
                    <a:pt x="2683" y="414"/>
                    <a:pt x="2683" y="414"/>
                  </a:cubicBezTo>
                  <a:cubicBezTo>
                    <a:pt x="2683" y="414"/>
                    <a:pt x="2683" y="414"/>
                    <a:pt x="2683" y="414"/>
                  </a:cubicBezTo>
                  <a:cubicBezTo>
                    <a:pt x="2683" y="414"/>
                    <a:pt x="2683" y="414"/>
                    <a:pt x="2684" y="414"/>
                  </a:cubicBezTo>
                  <a:cubicBezTo>
                    <a:pt x="2684" y="414"/>
                    <a:pt x="2684" y="414"/>
                    <a:pt x="2684" y="414"/>
                  </a:cubicBezTo>
                  <a:cubicBezTo>
                    <a:pt x="2684" y="414"/>
                    <a:pt x="2684" y="414"/>
                    <a:pt x="2684" y="414"/>
                  </a:cubicBezTo>
                  <a:cubicBezTo>
                    <a:pt x="2685" y="414"/>
                    <a:pt x="2685" y="414"/>
                    <a:pt x="2685" y="414"/>
                  </a:cubicBezTo>
                  <a:cubicBezTo>
                    <a:pt x="2685" y="414"/>
                    <a:pt x="2685" y="414"/>
                    <a:pt x="2685" y="414"/>
                  </a:cubicBezTo>
                  <a:cubicBezTo>
                    <a:pt x="2685" y="414"/>
                    <a:pt x="2685" y="414"/>
                    <a:pt x="2685" y="414"/>
                  </a:cubicBezTo>
                  <a:cubicBezTo>
                    <a:pt x="2685" y="414"/>
                    <a:pt x="2686" y="414"/>
                    <a:pt x="2686" y="414"/>
                  </a:cubicBezTo>
                  <a:cubicBezTo>
                    <a:pt x="2686" y="414"/>
                    <a:pt x="2686" y="414"/>
                    <a:pt x="2686" y="414"/>
                  </a:cubicBezTo>
                  <a:cubicBezTo>
                    <a:pt x="2686" y="414"/>
                    <a:pt x="2686" y="413"/>
                    <a:pt x="2687" y="413"/>
                  </a:cubicBezTo>
                  <a:cubicBezTo>
                    <a:pt x="2687" y="413"/>
                    <a:pt x="2687" y="414"/>
                    <a:pt x="2687" y="414"/>
                  </a:cubicBezTo>
                  <a:cubicBezTo>
                    <a:pt x="2687" y="414"/>
                    <a:pt x="2687" y="414"/>
                    <a:pt x="2687" y="414"/>
                  </a:cubicBezTo>
                  <a:cubicBezTo>
                    <a:pt x="2687" y="414"/>
                    <a:pt x="2687" y="414"/>
                    <a:pt x="2687" y="414"/>
                  </a:cubicBezTo>
                  <a:cubicBezTo>
                    <a:pt x="2688" y="414"/>
                    <a:pt x="2688" y="413"/>
                    <a:pt x="2688" y="413"/>
                  </a:cubicBezTo>
                  <a:cubicBezTo>
                    <a:pt x="2688" y="413"/>
                    <a:pt x="2688" y="414"/>
                    <a:pt x="2688" y="414"/>
                  </a:cubicBezTo>
                  <a:cubicBezTo>
                    <a:pt x="2688" y="414"/>
                    <a:pt x="2689" y="414"/>
                    <a:pt x="2689" y="413"/>
                  </a:cubicBezTo>
                  <a:cubicBezTo>
                    <a:pt x="2689" y="413"/>
                    <a:pt x="2689" y="414"/>
                    <a:pt x="2689" y="414"/>
                  </a:cubicBezTo>
                  <a:cubicBezTo>
                    <a:pt x="2689" y="414"/>
                    <a:pt x="2689" y="413"/>
                    <a:pt x="2689" y="413"/>
                  </a:cubicBezTo>
                  <a:cubicBezTo>
                    <a:pt x="2690" y="413"/>
                    <a:pt x="2690" y="413"/>
                    <a:pt x="2690" y="414"/>
                  </a:cubicBezTo>
                  <a:cubicBezTo>
                    <a:pt x="2690" y="414"/>
                    <a:pt x="2690" y="414"/>
                    <a:pt x="2690" y="414"/>
                  </a:cubicBezTo>
                  <a:cubicBezTo>
                    <a:pt x="2690" y="414"/>
                    <a:pt x="2690" y="414"/>
                    <a:pt x="2690" y="414"/>
                  </a:cubicBezTo>
                  <a:cubicBezTo>
                    <a:pt x="2691" y="414"/>
                    <a:pt x="2691" y="414"/>
                    <a:pt x="2691" y="414"/>
                  </a:cubicBezTo>
                  <a:cubicBezTo>
                    <a:pt x="2691" y="414"/>
                    <a:pt x="2691" y="414"/>
                    <a:pt x="2691" y="414"/>
                  </a:cubicBezTo>
                  <a:cubicBezTo>
                    <a:pt x="2691" y="414"/>
                    <a:pt x="2691" y="413"/>
                    <a:pt x="2692" y="413"/>
                  </a:cubicBezTo>
                  <a:cubicBezTo>
                    <a:pt x="2692" y="413"/>
                    <a:pt x="2692" y="414"/>
                    <a:pt x="2692" y="414"/>
                  </a:cubicBezTo>
                  <a:cubicBezTo>
                    <a:pt x="2692" y="414"/>
                    <a:pt x="2692" y="414"/>
                    <a:pt x="2692" y="413"/>
                  </a:cubicBezTo>
                  <a:cubicBezTo>
                    <a:pt x="2693" y="413"/>
                    <a:pt x="2693" y="413"/>
                    <a:pt x="2693" y="413"/>
                  </a:cubicBezTo>
                  <a:cubicBezTo>
                    <a:pt x="2693" y="413"/>
                    <a:pt x="2693" y="413"/>
                    <a:pt x="2693" y="413"/>
                  </a:cubicBezTo>
                  <a:cubicBezTo>
                    <a:pt x="2693" y="413"/>
                    <a:pt x="2693" y="414"/>
                    <a:pt x="2693" y="414"/>
                  </a:cubicBezTo>
                  <a:cubicBezTo>
                    <a:pt x="2693" y="414"/>
                    <a:pt x="2694" y="414"/>
                    <a:pt x="2694" y="414"/>
                  </a:cubicBezTo>
                  <a:cubicBezTo>
                    <a:pt x="2694" y="414"/>
                    <a:pt x="2694" y="414"/>
                    <a:pt x="2694" y="414"/>
                  </a:cubicBezTo>
                  <a:cubicBezTo>
                    <a:pt x="2694" y="414"/>
                    <a:pt x="2694" y="414"/>
                    <a:pt x="2695" y="414"/>
                  </a:cubicBezTo>
                  <a:cubicBezTo>
                    <a:pt x="2695" y="414"/>
                    <a:pt x="2695" y="414"/>
                    <a:pt x="2695" y="414"/>
                  </a:cubicBezTo>
                  <a:cubicBezTo>
                    <a:pt x="2695" y="414"/>
                    <a:pt x="2695" y="414"/>
                    <a:pt x="2695" y="414"/>
                  </a:cubicBezTo>
                  <a:cubicBezTo>
                    <a:pt x="2695" y="414"/>
                    <a:pt x="2695" y="414"/>
                    <a:pt x="2695" y="413"/>
                  </a:cubicBezTo>
                  <a:cubicBezTo>
                    <a:pt x="2696" y="413"/>
                    <a:pt x="2696" y="413"/>
                    <a:pt x="2696" y="413"/>
                  </a:cubicBezTo>
                  <a:cubicBezTo>
                    <a:pt x="2696" y="414"/>
                    <a:pt x="2696" y="414"/>
                    <a:pt x="2696" y="414"/>
                  </a:cubicBezTo>
                  <a:cubicBezTo>
                    <a:pt x="2696" y="414"/>
                    <a:pt x="2697" y="414"/>
                    <a:pt x="2697" y="414"/>
                  </a:cubicBezTo>
                  <a:cubicBezTo>
                    <a:pt x="2697" y="414"/>
                    <a:pt x="2697" y="413"/>
                    <a:pt x="2697" y="413"/>
                  </a:cubicBezTo>
                  <a:cubicBezTo>
                    <a:pt x="2697" y="413"/>
                    <a:pt x="2697" y="414"/>
                    <a:pt x="2697" y="414"/>
                  </a:cubicBezTo>
                  <a:cubicBezTo>
                    <a:pt x="2698" y="414"/>
                    <a:pt x="2698" y="413"/>
                    <a:pt x="2698" y="413"/>
                  </a:cubicBezTo>
                  <a:cubicBezTo>
                    <a:pt x="2698" y="413"/>
                    <a:pt x="2698" y="414"/>
                    <a:pt x="2698" y="414"/>
                  </a:cubicBezTo>
                  <a:cubicBezTo>
                    <a:pt x="2698" y="414"/>
                    <a:pt x="2698" y="414"/>
                    <a:pt x="2698" y="414"/>
                  </a:cubicBezTo>
                  <a:cubicBezTo>
                    <a:pt x="2699" y="414"/>
                    <a:pt x="2699" y="414"/>
                    <a:pt x="2699" y="414"/>
                  </a:cubicBezTo>
                  <a:cubicBezTo>
                    <a:pt x="2699" y="414"/>
                    <a:pt x="2699" y="414"/>
                    <a:pt x="2699" y="414"/>
                  </a:cubicBezTo>
                  <a:cubicBezTo>
                    <a:pt x="2699" y="414"/>
                    <a:pt x="2699" y="413"/>
                    <a:pt x="2700" y="413"/>
                  </a:cubicBezTo>
                  <a:cubicBezTo>
                    <a:pt x="2700" y="413"/>
                    <a:pt x="2700" y="414"/>
                    <a:pt x="2700" y="414"/>
                  </a:cubicBezTo>
                  <a:cubicBezTo>
                    <a:pt x="2700" y="414"/>
                    <a:pt x="2700" y="414"/>
                    <a:pt x="2700" y="414"/>
                  </a:cubicBezTo>
                  <a:cubicBezTo>
                    <a:pt x="2701" y="414"/>
                    <a:pt x="2701" y="414"/>
                    <a:pt x="2701" y="414"/>
                  </a:cubicBezTo>
                  <a:cubicBezTo>
                    <a:pt x="2701" y="414"/>
                    <a:pt x="2701" y="414"/>
                    <a:pt x="2701" y="414"/>
                  </a:cubicBezTo>
                  <a:cubicBezTo>
                    <a:pt x="2701" y="414"/>
                    <a:pt x="2701" y="414"/>
                    <a:pt x="2701" y="414"/>
                  </a:cubicBezTo>
                  <a:cubicBezTo>
                    <a:pt x="2702" y="414"/>
                    <a:pt x="2702" y="414"/>
                    <a:pt x="2702" y="414"/>
                  </a:cubicBezTo>
                  <a:cubicBezTo>
                    <a:pt x="2702" y="414"/>
                    <a:pt x="2702" y="414"/>
                    <a:pt x="2702" y="414"/>
                  </a:cubicBezTo>
                  <a:cubicBezTo>
                    <a:pt x="2702" y="414"/>
                    <a:pt x="2702" y="414"/>
                    <a:pt x="2703" y="414"/>
                  </a:cubicBezTo>
                  <a:cubicBezTo>
                    <a:pt x="2703" y="414"/>
                    <a:pt x="2703" y="414"/>
                    <a:pt x="2703" y="414"/>
                  </a:cubicBezTo>
                  <a:cubicBezTo>
                    <a:pt x="2703" y="414"/>
                    <a:pt x="2703" y="414"/>
                    <a:pt x="2703" y="414"/>
                  </a:cubicBezTo>
                  <a:cubicBezTo>
                    <a:pt x="2703" y="414"/>
                    <a:pt x="2703" y="414"/>
                    <a:pt x="2704" y="414"/>
                  </a:cubicBezTo>
                  <a:cubicBezTo>
                    <a:pt x="2704" y="414"/>
                    <a:pt x="2704" y="414"/>
                    <a:pt x="2704" y="414"/>
                  </a:cubicBezTo>
                  <a:cubicBezTo>
                    <a:pt x="2704" y="414"/>
                    <a:pt x="2704" y="414"/>
                    <a:pt x="2704" y="414"/>
                  </a:cubicBezTo>
                  <a:cubicBezTo>
                    <a:pt x="2704" y="414"/>
                    <a:pt x="2705" y="414"/>
                    <a:pt x="2705" y="414"/>
                  </a:cubicBezTo>
                  <a:cubicBezTo>
                    <a:pt x="2705" y="414"/>
                    <a:pt x="2705" y="414"/>
                    <a:pt x="2705" y="414"/>
                  </a:cubicBezTo>
                  <a:cubicBezTo>
                    <a:pt x="2705" y="414"/>
                    <a:pt x="2705" y="414"/>
                    <a:pt x="2706" y="414"/>
                  </a:cubicBezTo>
                  <a:cubicBezTo>
                    <a:pt x="2706" y="414"/>
                    <a:pt x="2706" y="414"/>
                    <a:pt x="2706" y="414"/>
                  </a:cubicBezTo>
                  <a:cubicBezTo>
                    <a:pt x="2706" y="414"/>
                    <a:pt x="2706" y="414"/>
                    <a:pt x="2706" y="414"/>
                  </a:cubicBezTo>
                  <a:cubicBezTo>
                    <a:pt x="2706" y="414"/>
                    <a:pt x="2706" y="414"/>
                    <a:pt x="2706" y="414"/>
                  </a:cubicBezTo>
                  <a:cubicBezTo>
                    <a:pt x="2707" y="414"/>
                    <a:pt x="2707" y="414"/>
                    <a:pt x="2707" y="414"/>
                  </a:cubicBezTo>
                  <a:cubicBezTo>
                    <a:pt x="2707" y="414"/>
                    <a:pt x="2707" y="414"/>
                    <a:pt x="2707" y="414"/>
                  </a:cubicBezTo>
                  <a:cubicBezTo>
                    <a:pt x="2707" y="414"/>
                    <a:pt x="2708" y="414"/>
                    <a:pt x="2708" y="414"/>
                  </a:cubicBezTo>
                  <a:cubicBezTo>
                    <a:pt x="2708" y="414"/>
                    <a:pt x="2708" y="414"/>
                    <a:pt x="2708" y="414"/>
                  </a:cubicBezTo>
                  <a:cubicBezTo>
                    <a:pt x="2708" y="414"/>
                    <a:pt x="2708" y="414"/>
                    <a:pt x="2708" y="414"/>
                  </a:cubicBezTo>
                  <a:cubicBezTo>
                    <a:pt x="2709" y="414"/>
                    <a:pt x="2709" y="414"/>
                    <a:pt x="2709" y="414"/>
                  </a:cubicBezTo>
                  <a:cubicBezTo>
                    <a:pt x="2709" y="414"/>
                    <a:pt x="2709" y="414"/>
                    <a:pt x="2709" y="414"/>
                  </a:cubicBezTo>
                  <a:cubicBezTo>
                    <a:pt x="2709" y="414"/>
                    <a:pt x="2709" y="414"/>
                    <a:pt x="2709" y="414"/>
                  </a:cubicBezTo>
                  <a:cubicBezTo>
                    <a:pt x="2710" y="414"/>
                    <a:pt x="2710" y="414"/>
                    <a:pt x="2710" y="414"/>
                  </a:cubicBezTo>
                  <a:cubicBezTo>
                    <a:pt x="2710" y="414"/>
                    <a:pt x="2710" y="414"/>
                    <a:pt x="2710" y="414"/>
                  </a:cubicBezTo>
                  <a:cubicBezTo>
                    <a:pt x="2710" y="414"/>
                    <a:pt x="2710" y="414"/>
                    <a:pt x="2711" y="414"/>
                  </a:cubicBezTo>
                  <a:cubicBezTo>
                    <a:pt x="2711" y="414"/>
                    <a:pt x="2711" y="414"/>
                    <a:pt x="2711" y="414"/>
                  </a:cubicBezTo>
                  <a:cubicBezTo>
                    <a:pt x="2711" y="415"/>
                    <a:pt x="2711" y="414"/>
                    <a:pt x="2711" y="414"/>
                  </a:cubicBezTo>
                  <a:cubicBezTo>
                    <a:pt x="2711" y="414"/>
                    <a:pt x="2711" y="414"/>
                    <a:pt x="2712" y="414"/>
                  </a:cubicBezTo>
                  <a:cubicBezTo>
                    <a:pt x="2712" y="414"/>
                    <a:pt x="2712" y="414"/>
                    <a:pt x="2712" y="414"/>
                  </a:cubicBezTo>
                  <a:cubicBezTo>
                    <a:pt x="2712" y="414"/>
                    <a:pt x="2712" y="414"/>
                    <a:pt x="2712" y="414"/>
                  </a:cubicBezTo>
                  <a:cubicBezTo>
                    <a:pt x="2712" y="414"/>
                    <a:pt x="2713" y="414"/>
                    <a:pt x="2713" y="414"/>
                  </a:cubicBezTo>
                  <a:cubicBezTo>
                    <a:pt x="2713" y="414"/>
                    <a:pt x="2713" y="414"/>
                    <a:pt x="2713" y="414"/>
                  </a:cubicBezTo>
                  <a:cubicBezTo>
                    <a:pt x="2713" y="414"/>
                    <a:pt x="2713" y="414"/>
                    <a:pt x="2714" y="414"/>
                  </a:cubicBezTo>
                  <a:cubicBezTo>
                    <a:pt x="2714" y="414"/>
                    <a:pt x="2714" y="414"/>
                    <a:pt x="2714" y="414"/>
                  </a:cubicBezTo>
                  <a:cubicBezTo>
                    <a:pt x="2714" y="414"/>
                    <a:pt x="2714" y="414"/>
                    <a:pt x="2714" y="414"/>
                  </a:cubicBezTo>
                  <a:cubicBezTo>
                    <a:pt x="2714" y="414"/>
                    <a:pt x="2714" y="414"/>
                    <a:pt x="2714" y="414"/>
                  </a:cubicBezTo>
                  <a:cubicBezTo>
                    <a:pt x="2715" y="414"/>
                    <a:pt x="2715" y="414"/>
                    <a:pt x="2715" y="414"/>
                  </a:cubicBezTo>
                  <a:cubicBezTo>
                    <a:pt x="2715" y="414"/>
                    <a:pt x="2715" y="414"/>
                    <a:pt x="2715" y="414"/>
                  </a:cubicBezTo>
                  <a:cubicBezTo>
                    <a:pt x="2715" y="414"/>
                    <a:pt x="2716" y="415"/>
                    <a:pt x="2716" y="415"/>
                  </a:cubicBezTo>
                  <a:cubicBezTo>
                    <a:pt x="2716" y="415"/>
                    <a:pt x="2716" y="414"/>
                    <a:pt x="2716" y="414"/>
                  </a:cubicBezTo>
                  <a:cubicBezTo>
                    <a:pt x="2716" y="414"/>
                    <a:pt x="2716" y="414"/>
                    <a:pt x="2716" y="414"/>
                  </a:cubicBezTo>
                  <a:cubicBezTo>
                    <a:pt x="2716" y="414"/>
                    <a:pt x="2716" y="414"/>
                    <a:pt x="2717" y="414"/>
                  </a:cubicBezTo>
                  <a:cubicBezTo>
                    <a:pt x="2717" y="414"/>
                    <a:pt x="2717" y="414"/>
                    <a:pt x="2717" y="414"/>
                  </a:cubicBezTo>
                  <a:cubicBezTo>
                    <a:pt x="2717" y="414"/>
                    <a:pt x="2717" y="414"/>
                    <a:pt x="2717" y="414"/>
                  </a:cubicBezTo>
                  <a:cubicBezTo>
                    <a:pt x="2718" y="414"/>
                    <a:pt x="2718" y="414"/>
                    <a:pt x="2718" y="414"/>
                  </a:cubicBezTo>
                  <a:cubicBezTo>
                    <a:pt x="2718" y="414"/>
                    <a:pt x="2718" y="414"/>
                    <a:pt x="2718" y="414"/>
                  </a:cubicBezTo>
                  <a:cubicBezTo>
                    <a:pt x="2718" y="414"/>
                    <a:pt x="2718" y="414"/>
                    <a:pt x="2719" y="414"/>
                  </a:cubicBezTo>
                  <a:cubicBezTo>
                    <a:pt x="2719" y="415"/>
                    <a:pt x="2719" y="414"/>
                    <a:pt x="2719" y="414"/>
                  </a:cubicBezTo>
                  <a:cubicBezTo>
                    <a:pt x="2719" y="414"/>
                    <a:pt x="2719" y="414"/>
                    <a:pt x="2719" y="414"/>
                  </a:cubicBezTo>
                  <a:cubicBezTo>
                    <a:pt x="2719" y="414"/>
                    <a:pt x="2719" y="414"/>
                    <a:pt x="2720" y="414"/>
                  </a:cubicBezTo>
                  <a:cubicBezTo>
                    <a:pt x="2720" y="415"/>
                    <a:pt x="2720" y="415"/>
                    <a:pt x="2720" y="415"/>
                  </a:cubicBezTo>
                  <a:cubicBezTo>
                    <a:pt x="2720" y="415"/>
                    <a:pt x="2720" y="414"/>
                    <a:pt x="2720" y="414"/>
                  </a:cubicBezTo>
                  <a:cubicBezTo>
                    <a:pt x="2720" y="414"/>
                    <a:pt x="2721" y="414"/>
                    <a:pt x="2721" y="414"/>
                  </a:cubicBezTo>
                  <a:cubicBezTo>
                    <a:pt x="2721" y="414"/>
                    <a:pt x="2721" y="414"/>
                    <a:pt x="2721" y="414"/>
                  </a:cubicBezTo>
                  <a:cubicBezTo>
                    <a:pt x="2721" y="414"/>
                    <a:pt x="2721" y="415"/>
                    <a:pt x="2722" y="415"/>
                  </a:cubicBezTo>
                  <a:cubicBezTo>
                    <a:pt x="2722" y="415"/>
                    <a:pt x="2722" y="414"/>
                    <a:pt x="2722" y="414"/>
                  </a:cubicBezTo>
                  <a:cubicBezTo>
                    <a:pt x="2722" y="414"/>
                    <a:pt x="2722" y="415"/>
                    <a:pt x="2722" y="415"/>
                  </a:cubicBezTo>
                  <a:cubicBezTo>
                    <a:pt x="2722" y="415"/>
                    <a:pt x="2722" y="414"/>
                    <a:pt x="2722" y="414"/>
                  </a:cubicBezTo>
                  <a:cubicBezTo>
                    <a:pt x="2723" y="414"/>
                    <a:pt x="2723" y="415"/>
                    <a:pt x="2723" y="415"/>
                  </a:cubicBezTo>
                  <a:cubicBezTo>
                    <a:pt x="2723" y="415"/>
                    <a:pt x="2723" y="415"/>
                    <a:pt x="2723" y="415"/>
                  </a:cubicBezTo>
                  <a:cubicBezTo>
                    <a:pt x="2723" y="415"/>
                    <a:pt x="2724" y="414"/>
                    <a:pt x="2724" y="414"/>
                  </a:cubicBezTo>
                  <a:cubicBezTo>
                    <a:pt x="2724" y="414"/>
                    <a:pt x="2724" y="415"/>
                    <a:pt x="2724" y="415"/>
                  </a:cubicBezTo>
                  <a:cubicBezTo>
                    <a:pt x="2724" y="415"/>
                    <a:pt x="2724" y="415"/>
                    <a:pt x="2724" y="415"/>
                  </a:cubicBezTo>
                  <a:cubicBezTo>
                    <a:pt x="2724" y="415"/>
                    <a:pt x="2725" y="415"/>
                    <a:pt x="2725" y="415"/>
                  </a:cubicBezTo>
                  <a:cubicBezTo>
                    <a:pt x="2725" y="415"/>
                    <a:pt x="2725" y="414"/>
                    <a:pt x="2725" y="414"/>
                  </a:cubicBezTo>
                  <a:cubicBezTo>
                    <a:pt x="2725" y="414"/>
                    <a:pt x="2725" y="414"/>
                    <a:pt x="2725" y="414"/>
                  </a:cubicBezTo>
                  <a:cubicBezTo>
                    <a:pt x="2726" y="414"/>
                    <a:pt x="2726" y="414"/>
                    <a:pt x="2726" y="414"/>
                  </a:cubicBezTo>
                  <a:cubicBezTo>
                    <a:pt x="2726" y="415"/>
                    <a:pt x="2726" y="415"/>
                    <a:pt x="2726" y="415"/>
                  </a:cubicBezTo>
                  <a:cubicBezTo>
                    <a:pt x="2726" y="415"/>
                    <a:pt x="2726" y="415"/>
                    <a:pt x="2727" y="414"/>
                  </a:cubicBezTo>
                  <a:cubicBezTo>
                    <a:pt x="2727" y="414"/>
                    <a:pt x="2727" y="415"/>
                    <a:pt x="2727" y="415"/>
                  </a:cubicBezTo>
                  <a:cubicBezTo>
                    <a:pt x="2727" y="415"/>
                    <a:pt x="2727" y="415"/>
                    <a:pt x="2727" y="415"/>
                  </a:cubicBezTo>
                  <a:cubicBezTo>
                    <a:pt x="2727" y="415"/>
                    <a:pt x="2727" y="415"/>
                    <a:pt x="2728" y="415"/>
                  </a:cubicBezTo>
                  <a:cubicBezTo>
                    <a:pt x="2728" y="415"/>
                    <a:pt x="2728" y="415"/>
                    <a:pt x="2728" y="415"/>
                  </a:cubicBezTo>
                  <a:cubicBezTo>
                    <a:pt x="2728" y="415"/>
                    <a:pt x="2728" y="415"/>
                    <a:pt x="2728" y="415"/>
                  </a:cubicBezTo>
                  <a:cubicBezTo>
                    <a:pt x="2729" y="415"/>
                    <a:pt x="2729" y="414"/>
                    <a:pt x="2729" y="414"/>
                  </a:cubicBezTo>
                  <a:cubicBezTo>
                    <a:pt x="2729" y="414"/>
                    <a:pt x="2729" y="415"/>
                    <a:pt x="2729" y="415"/>
                  </a:cubicBezTo>
                  <a:cubicBezTo>
                    <a:pt x="2729" y="415"/>
                    <a:pt x="2729" y="415"/>
                    <a:pt x="2730" y="415"/>
                  </a:cubicBezTo>
                  <a:cubicBezTo>
                    <a:pt x="2730" y="415"/>
                    <a:pt x="2730" y="415"/>
                    <a:pt x="2730" y="414"/>
                  </a:cubicBezTo>
                  <a:cubicBezTo>
                    <a:pt x="2730" y="414"/>
                    <a:pt x="2730" y="415"/>
                    <a:pt x="2730" y="415"/>
                  </a:cubicBezTo>
                  <a:cubicBezTo>
                    <a:pt x="2730" y="415"/>
                    <a:pt x="2730" y="414"/>
                    <a:pt x="2731" y="414"/>
                  </a:cubicBezTo>
                  <a:cubicBezTo>
                    <a:pt x="2731" y="414"/>
                    <a:pt x="2731" y="415"/>
                    <a:pt x="2731" y="415"/>
                  </a:cubicBezTo>
                  <a:cubicBezTo>
                    <a:pt x="2731" y="415"/>
                    <a:pt x="2731" y="415"/>
                    <a:pt x="2731" y="415"/>
                  </a:cubicBezTo>
                  <a:cubicBezTo>
                    <a:pt x="2731" y="415"/>
                    <a:pt x="2732" y="415"/>
                    <a:pt x="2732" y="415"/>
                  </a:cubicBezTo>
                  <a:cubicBezTo>
                    <a:pt x="2732" y="415"/>
                    <a:pt x="2732" y="415"/>
                    <a:pt x="2732" y="415"/>
                  </a:cubicBezTo>
                  <a:cubicBezTo>
                    <a:pt x="2732" y="415"/>
                    <a:pt x="2732" y="414"/>
                    <a:pt x="2732" y="414"/>
                  </a:cubicBezTo>
                  <a:cubicBezTo>
                    <a:pt x="2732" y="414"/>
                    <a:pt x="2733" y="414"/>
                    <a:pt x="2733" y="414"/>
                  </a:cubicBezTo>
                  <a:cubicBezTo>
                    <a:pt x="2733" y="415"/>
                    <a:pt x="2733" y="415"/>
                    <a:pt x="2733" y="415"/>
                  </a:cubicBezTo>
                  <a:cubicBezTo>
                    <a:pt x="2733" y="415"/>
                    <a:pt x="2733" y="415"/>
                    <a:pt x="2733" y="415"/>
                  </a:cubicBezTo>
                  <a:cubicBezTo>
                    <a:pt x="2734" y="415"/>
                    <a:pt x="2734" y="415"/>
                    <a:pt x="2734" y="415"/>
                  </a:cubicBezTo>
                  <a:cubicBezTo>
                    <a:pt x="2734" y="415"/>
                    <a:pt x="2734" y="415"/>
                    <a:pt x="2734" y="415"/>
                  </a:cubicBezTo>
                  <a:cubicBezTo>
                    <a:pt x="2734" y="415"/>
                    <a:pt x="2735" y="415"/>
                    <a:pt x="2735" y="415"/>
                  </a:cubicBezTo>
                  <a:cubicBezTo>
                    <a:pt x="2735" y="415"/>
                    <a:pt x="2735" y="415"/>
                    <a:pt x="2735" y="415"/>
                  </a:cubicBezTo>
                  <a:cubicBezTo>
                    <a:pt x="2735" y="415"/>
                    <a:pt x="2735" y="414"/>
                    <a:pt x="2735" y="414"/>
                  </a:cubicBezTo>
                  <a:cubicBezTo>
                    <a:pt x="2735" y="414"/>
                    <a:pt x="2735" y="415"/>
                    <a:pt x="2736" y="415"/>
                  </a:cubicBezTo>
                  <a:cubicBezTo>
                    <a:pt x="2736" y="415"/>
                    <a:pt x="2736" y="414"/>
                    <a:pt x="2736" y="414"/>
                  </a:cubicBezTo>
                  <a:cubicBezTo>
                    <a:pt x="2736" y="415"/>
                    <a:pt x="2736" y="415"/>
                    <a:pt x="2736" y="415"/>
                  </a:cubicBezTo>
                  <a:cubicBezTo>
                    <a:pt x="2737" y="415"/>
                    <a:pt x="2737" y="414"/>
                    <a:pt x="2737" y="414"/>
                  </a:cubicBezTo>
                  <a:cubicBezTo>
                    <a:pt x="2737" y="414"/>
                    <a:pt x="2737" y="415"/>
                    <a:pt x="2737" y="415"/>
                  </a:cubicBezTo>
                  <a:cubicBezTo>
                    <a:pt x="2737" y="415"/>
                    <a:pt x="2737" y="414"/>
                    <a:pt x="2738" y="414"/>
                  </a:cubicBezTo>
                  <a:cubicBezTo>
                    <a:pt x="2738" y="414"/>
                    <a:pt x="2738" y="415"/>
                    <a:pt x="2738" y="415"/>
                  </a:cubicBezTo>
                  <a:cubicBezTo>
                    <a:pt x="2738" y="415"/>
                    <a:pt x="2738" y="415"/>
                    <a:pt x="2738" y="415"/>
                  </a:cubicBezTo>
                  <a:cubicBezTo>
                    <a:pt x="2738" y="415"/>
                    <a:pt x="2738" y="414"/>
                    <a:pt x="2739" y="414"/>
                  </a:cubicBezTo>
                  <a:cubicBezTo>
                    <a:pt x="2739" y="415"/>
                    <a:pt x="2739" y="415"/>
                    <a:pt x="2739" y="415"/>
                  </a:cubicBezTo>
                  <a:cubicBezTo>
                    <a:pt x="2739" y="415"/>
                    <a:pt x="2739" y="415"/>
                    <a:pt x="2739" y="415"/>
                  </a:cubicBezTo>
                  <a:cubicBezTo>
                    <a:pt x="2739" y="415"/>
                    <a:pt x="2740" y="414"/>
                    <a:pt x="2740" y="414"/>
                  </a:cubicBezTo>
                  <a:cubicBezTo>
                    <a:pt x="2740" y="414"/>
                    <a:pt x="2740" y="415"/>
                    <a:pt x="2740" y="415"/>
                  </a:cubicBezTo>
                  <a:cubicBezTo>
                    <a:pt x="2740" y="415"/>
                    <a:pt x="2740" y="415"/>
                    <a:pt x="2740" y="415"/>
                  </a:cubicBezTo>
                  <a:cubicBezTo>
                    <a:pt x="2740" y="415"/>
                    <a:pt x="2741" y="415"/>
                    <a:pt x="2741" y="415"/>
                  </a:cubicBezTo>
                  <a:cubicBezTo>
                    <a:pt x="2741" y="415"/>
                    <a:pt x="2741" y="415"/>
                    <a:pt x="2741" y="415"/>
                  </a:cubicBezTo>
                  <a:cubicBezTo>
                    <a:pt x="2741" y="415"/>
                    <a:pt x="2741" y="415"/>
                    <a:pt x="2741" y="415"/>
                  </a:cubicBezTo>
                  <a:cubicBezTo>
                    <a:pt x="2742" y="415"/>
                    <a:pt x="2742" y="415"/>
                    <a:pt x="2742" y="415"/>
                  </a:cubicBezTo>
                  <a:cubicBezTo>
                    <a:pt x="2742" y="415"/>
                    <a:pt x="2742" y="415"/>
                    <a:pt x="2742" y="415"/>
                  </a:cubicBezTo>
                  <a:cubicBezTo>
                    <a:pt x="2742" y="415"/>
                    <a:pt x="2743" y="415"/>
                    <a:pt x="2743" y="415"/>
                  </a:cubicBezTo>
                  <a:cubicBezTo>
                    <a:pt x="2743" y="415"/>
                    <a:pt x="2743" y="415"/>
                    <a:pt x="2743" y="415"/>
                  </a:cubicBezTo>
                  <a:cubicBezTo>
                    <a:pt x="2743" y="415"/>
                    <a:pt x="2743" y="415"/>
                    <a:pt x="2743" y="415"/>
                  </a:cubicBezTo>
                  <a:cubicBezTo>
                    <a:pt x="2743" y="415"/>
                    <a:pt x="2743" y="414"/>
                    <a:pt x="2744" y="414"/>
                  </a:cubicBezTo>
                  <a:cubicBezTo>
                    <a:pt x="2744" y="414"/>
                    <a:pt x="2744" y="415"/>
                    <a:pt x="2744" y="415"/>
                  </a:cubicBezTo>
                  <a:cubicBezTo>
                    <a:pt x="2744" y="415"/>
                    <a:pt x="2744" y="414"/>
                    <a:pt x="2744" y="414"/>
                  </a:cubicBezTo>
                  <a:cubicBezTo>
                    <a:pt x="2745" y="414"/>
                    <a:pt x="2745" y="415"/>
                    <a:pt x="2745" y="415"/>
                  </a:cubicBezTo>
                  <a:cubicBezTo>
                    <a:pt x="2745" y="415"/>
                    <a:pt x="2745" y="415"/>
                    <a:pt x="2745" y="415"/>
                  </a:cubicBezTo>
                  <a:cubicBezTo>
                    <a:pt x="2745" y="415"/>
                    <a:pt x="2745" y="415"/>
                    <a:pt x="2745" y="415"/>
                  </a:cubicBezTo>
                  <a:cubicBezTo>
                    <a:pt x="2745" y="414"/>
                    <a:pt x="2746" y="414"/>
                    <a:pt x="2746" y="414"/>
                  </a:cubicBezTo>
                  <a:cubicBezTo>
                    <a:pt x="2746" y="414"/>
                    <a:pt x="2746" y="414"/>
                    <a:pt x="2746" y="414"/>
                  </a:cubicBezTo>
                  <a:cubicBezTo>
                    <a:pt x="2746" y="414"/>
                    <a:pt x="2746" y="414"/>
                    <a:pt x="2747" y="414"/>
                  </a:cubicBezTo>
                  <a:cubicBezTo>
                    <a:pt x="2747" y="414"/>
                    <a:pt x="2747" y="415"/>
                    <a:pt x="2747" y="415"/>
                  </a:cubicBezTo>
                  <a:cubicBezTo>
                    <a:pt x="2747" y="415"/>
                    <a:pt x="2747" y="415"/>
                    <a:pt x="2747" y="415"/>
                  </a:cubicBezTo>
                  <a:cubicBezTo>
                    <a:pt x="2747" y="415"/>
                    <a:pt x="2748" y="414"/>
                    <a:pt x="2748" y="414"/>
                  </a:cubicBezTo>
                  <a:cubicBezTo>
                    <a:pt x="2748" y="414"/>
                    <a:pt x="2748" y="415"/>
                    <a:pt x="2748" y="415"/>
                  </a:cubicBezTo>
                  <a:cubicBezTo>
                    <a:pt x="2748" y="415"/>
                    <a:pt x="2748" y="415"/>
                    <a:pt x="2748" y="415"/>
                  </a:cubicBezTo>
                  <a:cubicBezTo>
                    <a:pt x="2748" y="415"/>
                    <a:pt x="2749" y="415"/>
                    <a:pt x="2749" y="415"/>
                  </a:cubicBezTo>
                  <a:cubicBezTo>
                    <a:pt x="2749" y="415"/>
                    <a:pt x="2749" y="415"/>
                    <a:pt x="2749" y="415"/>
                  </a:cubicBezTo>
                  <a:cubicBezTo>
                    <a:pt x="2749" y="415"/>
                    <a:pt x="2749" y="414"/>
                    <a:pt x="2749" y="414"/>
                  </a:cubicBezTo>
                  <a:cubicBezTo>
                    <a:pt x="2750" y="414"/>
                    <a:pt x="2750" y="415"/>
                    <a:pt x="2750" y="415"/>
                  </a:cubicBezTo>
                  <a:cubicBezTo>
                    <a:pt x="2750" y="415"/>
                    <a:pt x="2750" y="415"/>
                    <a:pt x="2750" y="415"/>
                  </a:cubicBezTo>
                  <a:cubicBezTo>
                    <a:pt x="2750" y="415"/>
                    <a:pt x="2751" y="414"/>
                    <a:pt x="2751" y="414"/>
                  </a:cubicBezTo>
                  <a:cubicBezTo>
                    <a:pt x="2751" y="414"/>
                    <a:pt x="2751" y="415"/>
                    <a:pt x="2751" y="415"/>
                  </a:cubicBezTo>
                  <a:cubicBezTo>
                    <a:pt x="2751" y="415"/>
                    <a:pt x="2751" y="415"/>
                    <a:pt x="2751" y="415"/>
                  </a:cubicBezTo>
                  <a:cubicBezTo>
                    <a:pt x="2751" y="415"/>
                    <a:pt x="2752" y="415"/>
                    <a:pt x="2752" y="415"/>
                  </a:cubicBezTo>
                  <a:cubicBezTo>
                    <a:pt x="2752" y="415"/>
                    <a:pt x="2752" y="414"/>
                    <a:pt x="2752" y="414"/>
                  </a:cubicBezTo>
                  <a:cubicBezTo>
                    <a:pt x="2752" y="414"/>
                    <a:pt x="2752" y="415"/>
                    <a:pt x="2752" y="415"/>
                  </a:cubicBezTo>
                  <a:cubicBezTo>
                    <a:pt x="2753" y="415"/>
                    <a:pt x="2753" y="414"/>
                    <a:pt x="2753" y="414"/>
                  </a:cubicBezTo>
                  <a:cubicBezTo>
                    <a:pt x="2753" y="414"/>
                    <a:pt x="2753" y="414"/>
                    <a:pt x="2753" y="414"/>
                  </a:cubicBezTo>
                  <a:cubicBezTo>
                    <a:pt x="2753" y="415"/>
                    <a:pt x="2753" y="415"/>
                    <a:pt x="2753" y="415"/>
                  </a:cubicBezTo>
                  <a:cubicBezTo>
                    <a:pt x="2754" y="415"/>
                    <a:pt x="2754" y="415"/>
                    <a:pt x="2754" y="415"/>
                  </a:cubicBezTo>
                  <a:cubicBezTo>
                    <a:pt x="2754" y="415"/>
                    <a:pt x="2754" y="415"/>
                    <a:pt x="2754" y="415"/>
                  </a:cubicBezTo>
                  <a:cubicBezTo>
                    <a:pt x="2754" y="415"/>
                    <a:pt x="2754" y="415"/>
                    <a:pt x="2755" y="415"/>
                  </a:cubicBezTo>
                  <a:cubicBezTo>
                    <a:pt x="2755" y="415"/>
                    <a:pt x="2755" y="415"/>
                    <a:pt x="2755" y="415"/>
                  </a:cubicBezTo>
                  <a:cubicBezTo>
                    <a:pt x="2755" y="415"/>
                    <a:pt x="2755" y="415"/>
                    <a:pt x="2755" y="415"/>
                  </a:cubicBezTo>
                  <a:cubicBezTo>
                    <a:pt x="2756" y="415"/>
                    <a:pt x="2756" y="415"/>
                    <a:pt x="2756" y="414"/>
                  </a:cubicBezTo>
                  <a:cubicBezTo>
                    <a:pt x="2756" y="414"/>
                    <a:pt x="2756" y="415"/>
                    <a:pt x="2756" y="415"/>
                  </a:cubicBezTo>
                  <a:cubicBezTo>
                    <a:pt x="2756" y="415"/>
                    <a:pt x="2756" y="415"/>
                    <a:pt x="2756" y="415"/>
                  </a:cubicBezTo>
                  <a:cubicBezTo>
                    <a:pt x="2756" y="415"/>
                    <a:pt x="2757" y="415"/>
                    <a:pt x="2757" y="415"/>
                  </a:cubicBezTo>
                  <a:cubicBezTo>
                    <a:pt x="2757" y="415"/>
                    <a:pt x="2757" y="415"/>
                    <a:pt x="2757" y="415"/>
                  </a:cubicBezTo>
                  <a:cubicBezTo>
                    <a:pt x="2757" y="415"/>
                    <a:pt x="2757" y="415"/>
                    <a:pt x="2758" y="415"/>
                  </a:cubicBezTo>
                  <a:cubicBezTo>
                    <a:pt x="2758" y="415"/>
                    <a:pt x="2758" y="415"/>
                    <a:pt x="2758" y="415"/>
                  </a:cubicBezTo>
                  <a:cubicBezTo>
                    <a:pt x="2758" y="415"/>
                    <a:pt x="2758" y="415"/>
                    <a:pt x="2758" y="415"/>
                  </a:cubicBezTo>
                  <a:cubicBezTo>
                    <a:pt x="2758" y="415"/>
                    <a:pt x="2759" y="414"/>
                    <a:pt x="2759" y="414"/>
                  </a:cubicBezTo>
                  <a:cubicBezTo>
                    <a:pt x="2759" y="415"/>
                    <a:pt x="2759" y="415"/>
                    <a:pt x="2759" y="415"/>
                  </a:cubicBezTo>
                  <a:cubicBezTo>
                    <a:pt x="2759" y="415"/>
                    <a:pt x="2759" y="414"/>
                    <a:pt x="2759" y="414"/>
                  </a:cubicBezTo>
                  <a:cubicBezTo>
                    <a:pt x="2759" y="414"/>
                    <a:pt x="2760" y="414"/>
                    <a:pt x="2760" y="415"/>
                  </a:cubicBezTo>
                  <a:cubicBezTo>
                    <a:pt x="2760" y="415"/>
                    <a:pt x="2760" y="415"/>
                    <a:pt x="2760" y="415"/>
                  </a:cubicBezTo>
                  <a:cubicBezTo>
                    <a:pt x="2760" y="415"/>
                    <a:pt x="2760" y="415"/>
                    <a:pt x="2760" y="415"/>
                  </a:cubicBezTo>
                  <a:cubicBezTo>
                    <a:pt x="2761" y="415"/>
                    <a:pt x="2761" y="415"/>
                    <a:pt x="2761" y="415"/>
                  </a:cubicBezTo>
                  <a:cubicBezTo>
                    <a:pt x="2761" y="415"/>
                    <a:pt x="2761" y="415"/>
                    <a:pt x="2761" y="415"/>
                  </a:cubicBezTo>
                  <a:cubicBezTo>
                    <a:pt x="2761" y="415"/>
                    <a:pt x="2761" y="414"/>
                    <a:pt x="2761" y="414"/>
                  </a:cubicBezTo>
                  <a:cubicBezTo>
                    <a:pt x="2762" y="414"/>
                    <a:pt x="2762" y="414"/>
                    <a:pt x="2762" y="414"/>
                  </a:cubicBezTo>
                  <a:cubicBezTo>
                    <a:pt x="2762" y="415"/>
                    <a:pt x="2762" y="415"/>
                    <a:pt x="2762" y="415"/>
                  </a:cubicBezTo>
                  <a:cubicBezTo>
                    <a:pt x="2762" y="415"/>
                    <a:pt x="2762" y="415"/>
                    <a:pt x="2763" y="415"/>
                  </a:cubicBezTo>
                  <a:cubicBezTo>
                    <a:pt x="2763" y="415"/>
                    <a:pt x="2763" y="415"/>
                    <a:pt x="2763" y="415"/>
                  </a:cubicBezTo>
                  <a:cubicBezTo>
                    <a:pt x="2763" y="415"/>
                    <a:pt x="2763" y="415"/>
                    <a:pt x="2763" y="415"/>
                  </a:cubicBezTo>
                  <a:cubicBezTo>
                    <a:pt x="2764" y="415"/>
                    <a:pt x="2764" y="414"/>
                    <a:pt x="2764" y="414"/>
                  </a:cubicBezTo>
                  <a:cubicBezTo>
                    <a:pt x="2764" y="415"/>
                    <a:pt x="2764" y="415"/>
                    <a:pt x="2764" y="415"/>
                  </a:cubicBezTo>
                  <a:cubicBezTo>
                    <a:pt x="2764" y="415"/>
                    <a:pt x="2764" y="415"/>
                    <a:pt x="2764" y="414"/>
                  </a:cubicBezTo>
                  <a:cubicBezTo>
                    <a:pt x="2764" y="414"/>
                    <a:pt x="2765" y="415"/>
                    <a:pt x="2765" y="415"/>
                  </a:cubicBezTo>
                  <a:cubicBezTo>
                    <a:pt x="2765" y="415"/>
                    <a:pt x="2765" y="415"/>
                    <a:pt x="2765" y="415"/>
                  </a:cubicBezTo>
                  <a:cubicBezTo>
                    <a:pt x="2765" y="415"/>
                    <a:pt x="2765" y="415"/>
                    <a:pt x="2766" y="415"/>
                  </a:cubicBezTo>
                  <a:cubicBezTo>
                    <a:pt x="2766" y="414"/>
                    <a:pt x="2766" y="414"/>
                    <a:pt x="2766" y="414"/>
                  </a:cubicBezTo>
                  <a:cubicBezTo>
                    <a:pt x="2766" y="414"/>
                    <a:pt x="2766" y="415"/>
                    <a:pt x="2766" y="415"/>
                  </a:cubicBezTo>
                  <a:cubicBezTo>
                    <a:pt x="2766" y="415"/>
                    <a:pt x="2767" y="415"/>
                    <a:pt x="2767" y="415"/>
                  </a:cubicBezTo>
                  <a:cubicBezTo>
                    <a:pt x="2767" y="415"/>
                    <a:pt x="2767" y="414"/>
                    <a:pt x="2767" y="414"/>
                  </a:cubicBezTo>
                  <a:cubicBezTo>
                    <a:pt x="2767" y="414"/>
                    <a:pt x="2767" y="414"/>
                    <a:pt x="2767" y="414"/>
                  </a:cubicBezTo>
                  <a:cubicBezTo>
                    <a:pt x="2767" y="414"/>
                    <a:pt x="2768" y="415"/>
                    <a:pt x="2768" y="415"/>
                  </a:cubicBezTo>
                  <a:cubicBezTo>
                    <a:pt x="2768" y="415"/>
                    <a:pt x="2768" y="415"/>
                    <a:pt x="2768" y="415"/>
                  </a:cubicBezTo>
                  <a:cubicBezTo>
                    <a:pt x="2768" y="415"/>
                    <a:pt x="2768" y="415"/>
                    <a:pt x="2768" y="415"/>
                  </a:cubicBezTo>
                  <a:cubicBezTo>
                    <a:pt x="2769" y="415"/>
                    <a:pt x="2769" y="414"/>
                    <a:pt x="2769" y="414"/>
                  </a:cubicBezTo>
                  <a:cubicBezTo>
                    <a:pt x="2769" y="414"/>
                    <a:pt x="2769" y="414"/>
                    <a:pt x="2769" y="414"/>
                  </a:cubicBezTo>
                  <a:cubicBezTo>
                    <a:pt x="2769" y="415"/>
                    <a:pt x="2769" y="415"/>
                    <a:pt x="2769" y="415"/>
                  </a:cubicBezTo>
                  <a:cubicBezTo>
                    <a:pt x="2770" y="415"/>
                    <a:pt x="2770" y="415"/>
                    <a:pt x="2770" y="415"/>
                  </a:cubicBezTo>
                  <a:cubicBezTo>
                    <a:pt x="2770" y="415"/>
                    <a:pt x="2770" y="415"/>
                    <a:pt x="2770" y="415"/>
                  </a:cubicBezTo>
                  <a:cubicBezTo>
                    <a:pt x="2770" y="415"/>
                    <a:pt x="2770" y="414"/>
                    <a:pt x="2771" y="414"/>
                  </a:cubicBezTo>
                  <a:cubicBezTo>
                    <a:pt x="2771" y="414"/>
                    <a:pt x="2771" y="415"/>
                    <a:pt x="2771" y="415"/>
                  </a:cubicBezTo>
                  <a:cubicBezTo>
                    <a:pt x="2771" y="415"/>
                    <a:pt x="2771" y="414"/>
                    <a:pt x="2771" y="414"/>
                  </a:cubicBezTo>
                  <a:cubicBezTo>
                    <a:pt x="2772" y="415"/>
                    <a:pt x="2772" y="415"/>
                    <a:pt x="2772" y="415"/>
                  </a:cubicBezTo>
                  <a:cubicBezTo>
                    <a:pt x="2772" y="415"/>
                    <a:pt x="2772" y="415"/>
                    <a:pt x="2772" y="414"/>
                  </a:cubicBezTo>
                  <a:cubicBezTo>
                    <a:pt x="2772" y="414"/>
                    <a:pt x="2772" y="414"/>
                    <a:pt x="2772" y="414"/>
                  </a:cubicBezTo>
                  <a:cubicBezTo>
                    <a:pt x="2772" y="415"/>
                    <a:pt x="2773" y="415"/>
                    <a:pt x="2773" y="415"/>
                  </a:cubicBezTo>
                  <a:cubicBezTo>
                    <a:pt x="2773" y="415"/>
                    <a:pt x="2773" y="415"/>
                    <a:pt x="2773" y="415"/>
                  </a:cubicBezTo>
                  <a:cubicBezTo>
                    <a:pt x="2773" y="415"/>
                    <a:pt x="2773" y="415"/>
                    <a:pt x="2774" y="415"/>
                  </a:cubicBezTo>
                  <a:cubicBezTo>
                    <a:pt x="2774" y="415"/>
                    <a:pt x="2774" y="415"/>
                    <a:pt x="2774" y="415"/>
                  </a:cubicBezTo>
                  <a:cubicBezTo>
                    <a:pt x="2774" y="415"/>
                    <a:pt x="2774" y="415"/>
                    <a:pt x="2774" y="415"/>
                  </a:cubicBezTo>
                  <a:cubicBezTo>
                    <a:pt x="2774" y="415"/>
                    <a:pt x="2774" y="415"/>
                    <a:pt x="2774" y="415"/>
                  </a:cubicBezTo>
                  <a:cubicBezTo>
                    <a:pt x="2775" y="415"/>
                    <a:pt x="2775" y="415"/>
                    <a:pt x="2775" y="415"/>
                  </a:cubicBezTo>
                  <a:cubicBezTo>
                    <a:pt x="2775" y="415"/>
                    <a:pt x="2775" y="415"/>
                    <a:pt x="2775" y="415"/>
                  </a:cubicBezTo>
                  <a:cubicBezTo>
                    <a:pt x="2775" y="415"/>
                    <a:pt x="2776" y="415"/>
                    <a:pt x="2776" y="415"/>
                  </a:cubicBezTo>
                  <a:cubicBezTo>
                    <a:pt x="2776" y="415"/>
                    <a:pt x="2776" y="415"/>
                    <a:pt x="2776" y="414"/>
                  </a:cubicBezTo>
                  <a:cubicBezTo>
                    <a:pt x="2776" y="414"/>
                    <a:pt x="2776" y="415"/>
                    <a:pt x="2776" y="415"/>
                  </a:cubicBezTo>
                  <a:cubicBezTo>
                    <a:pt x="2777" y="415"/>
                    <a:pt x="2777" y="414"/>
                    <a:pt x="2777" y="414"/>
                  </a:cubicBezTo>
                  <a:cubicBezTo>
                    <a:pt x="2777" y="415"/>
                    <a:pt x="2777" y="415"/>
                    <a:pt x="2777" y="415"/>
                  </a:cubicBezTo>
                  <a:cubicBezTo>
                    <a:pt x="2777" y="415"/>
                    <a:pt x="2777" y="415"/>
                    <a:pt x="2777" y="415"/>
                  </a:cubicBezTo>
                  <a:cubicBezTo>
                    <a:pt x="2778" y="415"/>
                    <a:pt x="2778" y="415"/>
                    <a:pt x="2778" y="415"/>
                  </a:cubicBezTo>
                  <a:cubicBezTo>
                    <a:pt x="2778" y="415"/>
                    <a:pt x="2778" y="415"/>
                    <a:pt x="2778" y="414"/>
                  </a:cubicBezTo>
                  <a:cubicBezTo>
                    <a:pt x="2778" y="414"/>
                    <a:pt x="2778" y="414"/>
                    <a:pt x="2779" y="414"/>
                  </a:cubicBezTo>
                  <a:cubicBezTo>
                    <a:pt x="2779" y="414"/>
                    <a:pt x="2779" y="414"/>
                    <a:pt x="2779" y="414"/>
                  </a:cubicBezTo>
                  <a:cubicBezTo>
                    <a:pt x="2779" y="414"/>
                    <a:pt x="2779" y="414"/>
                    <a:pt x="2779" y="414"/>
                  </a:cubicBezTo>
                  <a:cubicBezTo>
                    <a:pt x="2780" y="415"/>
                    <a:pt x="2780" y="415"/>
                    <a:pt x="2780" y="415"/>
                  </a:cubicBezTo>
                  <a:cubicBezTo>
                    <a:pt x="2780" y="415"/>
                    <a:pt x="2780" y="415"/>
                    <a:pt x="2780" y="415"/>
                  </a:cubicBezTo>
                  <a:cubicBezTo>
                    <a:pt x="2780" y="415"/>
                    <a:pt x="2780" y="414"/>
                    <a:pt x="2780" y="414"/>
                  </a:cubicBezTo>
                  <a:cubicBezTo>
                    <a:pt x="2781" y="414"/>
                    <a:pt x="2781" y="414"/>
                    <a:pt x="2781" y="414"/>
                  </a:cubicBezTo>
                  <a:cubicBezTo>
                    <a:pt x="2781" y="414"/>
                    <a:pt x="2781" y="414"/>
                    <a:pt x="2781" y="414"/>
                  </a:cubicBezTo>
                  <a:cubicBezTo>
                    <a:pt x="2781" y="414"/>
                    <a:pt x="2781" y="415"/>
                    <a:pt x="2782" y="415"/>
                  </a:cubicBezTo>
                  <a:cubicBezTo>
                    <a:pt x="2782" y="415"/>
                    <a:pt x="2782" y="414"/>
                    <a:pt x="2782" y="414"/>
                  </a:cubicBezTo>
                  <a:cubicBezTo>
                    <a:pt x="2782" y="414"/>
                    <a:pt x="2782" y="415"/>
                    <a:pt x="2782" y="415"/>
                  </a:cubicBezTo>
                  <a:cubicBezTo>
                    <a:pt x="2782" y="415"/>
                    <a:pt x="2782" y="415"/>
                    <a:pt x="2783" y="415"/>
                  </a:cubicBezTo>
                  <a:cubicBezTo>
                    <a:pt x="2783" y="414"/>
                    <a:pt x="2783" y="414"/>
                    <a:pt x="2783" y="414"/>
                  </a:cubicBezTo>
                  <a:cubicBezTo>
                    <a:pt x="2783" y="414"/>
                    <a:pt x="2783" y="414"/>
                    <a:pt x="2783" y="414"/>
                  </a:cubicBezTo>
                  <a:cubicBezTo>
                    <a:pt x="2783" y="415"/>
                    <a:pt x="2784" y="414"/>
                    <a:pt x="2784" y="414"/>
                  </a:cubicBezTo>
                  <a:cubicBezTo>
                    <a:pt x="2784" y="414"/>
                    <a:pt x="2784" y="415"/>
                    <a:pt x="2784" y="414"/>
                  </a:cubicBezTo>
                  <a:cubicBezTo>
                    <a:pt x="2784" y="414"/>
                    <a:pt x="2784" y="414"/>
                    <a:pt x="2785" y="414"/>
                  </a:cubicBezTo>
                  <a:cubicBezTo>
                    <a:pt x="2785" y="414"/>
                    <a:pt x="2785" y="414"/>
                    <a:pt x="2785" y="414"/>
                  </a:cubicBezTo>
                  <a:cubicBezTo>
                    <a:pt x="2785" y="414"/>
                    <a:pt x="2785" y="414"/>
                    <a:pt x="2785" y="414"/>
                  </a:cubicBezTo>
                  <a:cubicBezTo>
                    <a:pt x="2785" y="414"/>
                    <a:pt x="2785" y="414"/>
                    <a:pt x="2785" y="414"/>
                  </a:cubicBezTo>
                  <a:cubicBezTo>
                    <a:pt x="2786" y="414"/>
                    <a:pt x="2786" y="415"/>
                    <a:pt x="2786" y="415"/>
                  </a:cubicBezTo>
                  <a:cubicBezTo>
                    <a:pt x="2786" y="415"/>
                    <a:pt x="2786" y="414"/>
                    <a:pt x="2786" y="414"/>
                  </a:cubicBezTo>
                  <a:cubicBezTo>
                    <a:pt x="2786" y="414"/>
                    <a:pt x="2787" y="414"/>
                    <a:pt x="2787" y="414"/>
                  </a:cubicBezTo>
                  <a:cubicBezTo>
                    <a:pt x="2787" y="414"/>
                    <a:pt x="2787" y="414"/>
                    <a:pt x="2787" y="414"/>
                  </a:cubicBezTo>
                  <a:cubicBezTo>
                    <a:pt x="2787" y="414"/>
                    <a:pt x="2787" y="414"/>
                    <a:pt x="2787" y="414"/>
                  </a:cubicBezTo>
                  <a:cubicBezTo>
                    <a:pt x="2788" y="414"/>
                    <a:pt x="2788" y="414"/>
                    <a:pt x="2788" y="414"/>
                  </a:cubicBezTo>
                  <a:cubicBezTo>
                    <a:pt x="2788" y="414"/>
                    <a:pt x="2788" y="414"/>
                    <a:pt x="2788" y="414"/>
                  </a:cubicBezTo>
                  <a:cubicBezTo>
                    <a:pt x="2788" y="414"/>
                    <a:pt x="2788" y="414"/>
                    <a:pt x="2788" y="414"/>
                  </a:cubicBezTo>
                  <a:cubicBezTo>
                    <a:pt x="2789" y="414"/>
                    <a:pt x="2789" y="414"/>
                    <a:pt x="2789" y="414"/>
                  </a:cubicBezTo>
                  <a:cubicBezTo>
                    <a:pt x="2789" y="414"/>
                    <a:pt x="2789" y="414"/>
                    <a:pt x="2789" y="414"/>
                  </a:cubicBezTo>
                  <a:cubicBezTo>
                    <a:pt x="2789" y="414"/>
                    <a:pt x="2789" y="414"/>
                    <a:pt x="2790" y="414"/>
                  </a:cubicBezTo>
                  <a:cubicBezTo>
                    <a:pt x="2790" y="414"/>
                    <a:pt x="2790" y="414"/>
                    <a:pt x="2790" y="414"/>
                  </a:cubicBezTo>
                  <a:cubicBezTo>
                    <a:pt x="2790" y="414"/>
                    <a:pt x="2790" y="414"/>
                    <a:pt x="2790" y="414"/>
                  </a:cubicBezTo>
                  <a:cubicBezTo>
                    <a:pt x="2790" y="414"/>
                    <a:pt x="2790" y="415"/>
                    <a:pt x="2791" y="414"/>
                  </a:cubicBezTo>
                  <a:cubicBezTo>
                    <a:pt x="2791" y="414"/>
                    <a:pt x="2791" y="414"/>
                    <a:pt x="2791" y="414"/>
                  </a:cubicBezTo>
                  <a:cubicBezTo>
                    <a:pt x="2791" y="414"/>
                    <a:pt x="2791" y="414"/>
                    <a:pt x="2791" y="414"/>
                  </a:cubicBezTo>
                  <a:cubicBezTo>
                    <a:pt x="2791" y="414"/>
                    <a:pt x="2792" y="415"/>
                    <a:pt x="2792" y="415"/>
                  </a:cubicBezTo>
                  <a:cubicBezTo>
                    <a:pt x="2792" y="415"/>
                    <a:pt x="2792" y="414"/>
                    <a:pt x="2792" y="414"/>
                  </a:cubicBezTo>
                  <a:cubicBezTo>
                    <a:pt x="2792" y="414"/>
                    <a:pt x="2792" y="414"/>
                    <a:pt x="2793" y="414"/>
                  </a:cubicBezTo>
                  <a:cubicBezTo>
                    <a:pt x="2793" y="414"/>
                    <a:pt x="2793" y="414"/>
                    <a:pt x="2793" y="414"/>
                  </a:cubicBezTo>
                  <a:cubicBezTo>
                    <a:pt x="2793" y="414"/>
                    <a:pt x="2793" y="414"/>
                    <a:pt x="2793" y="414"/>
                  </a:cubicBezTo>
                  <a:cubicBezTo>
                    <a:pt x="2793" y="414"/>
                    <a:pt x="2793" y="414"/>
                    <a:pt x="2793" y="414"/>
                  </a:cubicBezTo>
                  <a:cubicBezTo>
                    <a:pt x="2794" y="414"/>
                    <a:pt x="2794" y="414"/>
                    <a:pt x="2794" y="414"/>
                  </a:cubicBezTo>
                  <a:cubicBezTo>
                    <a:pt x="2794" y="414"/>
                    <a:pt x="2794" y="414"/>
                    <a:pt x="2794" y="414"/>
                  </a:cubicBezTo>
                  <a:cubicBezTo>
                    <a:pt x="2794" y="414"/>
                    <a:pt x="2795" y="414"/>
                    <a:pt x="2795" y="414"/>
                  </a:cubicBezTo>
                  <a:cubicBezTo>
                    <a:pt x="2795" y="414"/>
                    <a:pt x="2795" y="414"/>
                    <a:pt x="2795" y="414"/>
                  </a:cubicBezTo>
                  <a:cubicBezTo>
                    <a:pt x="2795" y="414"/>
                    <a:pt x="2795" y="414"/>
                    <a:pt x="2795" y="414"/>
                  </a:cubicBezTo>
                  <a:cubicBezTo>
                    <a:pt x="2796" y="414"/>
                    <a:pt x="2796" y="414"/>
                    <a:pt x="2796" y="414"/>
                  </a:cubicBezTo>
                  <a:cubicBezTo>
                    <a:pt x="2796" y="415"/>
                    <a:pt x="2796" y="414"/>
                    <a:pt x="2796" y="414"/>
                  </a:cubicBezTo>
                  <a:cubicBezTo>
                    <a:pt x="2796" y="414"/>
                    <a:pt x="2796" y="414"/>
                    <a:pt x="2796" y="414"/>
                  </a:cubicBezTo>
                  <a:cubicBezTo>
                    <a:pt x="2797" y="414"/>
                    <a:pt x="2797" y="414"/>
                    <a:pt x="2797" y="414"/>
                  </a:cubicBezTo>
                  <a:cubicBezTo>
                    <a:pt x="2797" y="414"/>
                    <a:pt x="2797" y="415"/>
                    <a:pt x="2797" y="415"/>
                  </a:cubicBezTo>
                  <a:cubicBezTo>
                    <a:pt x="2797" y="415"/>
                    <a:pt x="2797" y="414"/>
                    <a:pt x="2798" y="414"/>
                  </a:cubicBezTo>
                  <a:cubicBezTo>
                    <a:pt x="2798" y="414"/>
                    <a:pt x="2798" y="414"/>
                    <a:pt x="2798" y="414"/>
                  </a:cubicBezTo>
                  <a:cubicBezTo>
                    <a:pt x="2798" y="414"/>
                    <a:pt x="2798" y="414"/>
                    <a:pt x="2798" y="414"/>
                  </a:cubicBezTo>
                  <a:cubicBezTo>
                    <a:pt x="2798" y="414"/>
                    <a:pt x="2798" y="414"/>
                    <a:pt x="2799" y="414"/>
                  </a:cubicBezTo>
                  <a:cubicBezTo>
                    <a:pt x="2799" y="414"/>
                    <a:pt x="2799" y="414"/>
                    <a:pt x="2799" y="414"/>
                  </a:cubicBezTo>
                  <a:cubicBezTo>
                    <a:pt x="2799" y="414"/>
                    <a:pt x="2799" y="414"/>
                    <a:pt x="2799" y="414"/>
                  </a:cubicBezTo>
                  <a:cubicBezTo>
                    <a:pt x="2799" y="414"/>
                    <a:pt x="2800" y="414"/>
                    <a:pt x="2800" y="414"/>
                  </a:cubicBezTo>
                  <a:cubicBezTo>
                    <a:pt x="2800" y="414"/>
                    <a:pt x="2800" y="414"/>
                    <a:pt x="2800" y="414"/>
                  </a:cubicBezTo>
                  <a:cubicBezTo>
                    <a:pt x="2800" y="414"/>
                    <a:pt x="2800" y="414"/>
                    <a:pt x="2801" y="414"/>
                  </a:cubicBezTo>
                  <a:cubicBezTo>
                    <a:pt x="2801" y="414"/>
                    <a:pt x="2801" y="414"/>
                    <a:pt x="2801" y="414"/>
                  </a:cubicBezTo>
                  <a:cubicBezTo>
                    <a:pt x="2801" y="414"/>
                    <a:pt x="2801" y="414"/>
                    <a:pt x="2801" y="414"/>
                  </a:cubicBezTo>
                  <a:cubicBezTo>
                    <a:pt x="2801" y="414"/>
                    <a:pt x="2801" y="414"/>
                    <a:pt x="2801" y="414"/>
                  </a:cubicBezTo>
                  <a:cubicBezTo>
                    <a:pt x="2802" y="414"/>
                    <a:pt x="2802" y="414"/>
                    <a:pt x="2802" y="414"/>
                  </a:cubicBezTo>
                  <a:cubicBezTo>
                    <a:pt x="2802" y="414"/>
                    <a:pt x="2802" y="414"/>
                    <a:pt x="2802" y="414"/>
                  </a:cubicBezTo>
                  <a:cubicBezTo>
                    <a:pt x="2802" y="415"/>
                    <a:pt x="2803" y="415"/>
                    <a:pt x="2803" y="414"/>
                  </a:cubicBezTo>
                  <a:cubicBezTo>
                    <a:pt x="2803" y="414"/>
                    <a:pt x="2803" y="414"/>
                    <a:pt x="2803" y="414"/>
                  </a:cubicBezTo>
                  <a:cubicBezTo>
                    <a:pt x="2803" y="414"/>
                    <a:pt x="2803" y="414"/>
                    <a:pt x="2803" y="414"/>
                  </a:cubicBezTo>
                  <a:cubicBezTo>
                    <a:pt x="2803" y="415"/>
                    <a:pt x="2804" y="415"/>
                    <a:pt x="2804" y="414"/>
                  </a:cubicBezTo>
                  <a:cubicBezTo>
                    <a:pt x="2804" y="414"/>
                    <a:pt x="2804" y="414"/>
                    <a:pt x="2804" y="414"/>
                  </a:cubicBezTo>
                  <a:cubicBezTo>
                    <a:pt x="2804" y="414"/>
                    <a:pt x="2804" y="414"/>
                    <a:pt x="2804" y="414"/>
                  </a:cubicBezTo>
                  <a:cubicBezTo>
                    <a:pt x="2805" y="414"/>
                    <a:pt x="2805" y="414"/>
                    <a:pt x="2805" y="414"/>
                  </a:cubicBezTo>
                  <a:cubicBezTo>
                    <a:pt x="2805" y="414"/>
                    <a:pt x="2805" y="414"/>
                    <a:pt x="2805" y="414"/>
                  </a:cubicBezTo>
                  <a:cubicBezTo>
                    <a:pt x="2805" y="414"/>
                    <a:pt x="2805" y="415"/>
                    <a:pt x="2806" y="415"/>
                  </a:cubicBezTo>
                  <a:cubicBezTo>
                    <a:pt x="2806" y="415"/>
                    <a:pt x="2806" y="415"/>
                    <a:pt x="2806" y="415"/>
                  </a:cubicBezTo>
                  <a:cubicBezTo>
                    <a:pt x="2806" y="415"/>
                    <a:pt x="2806" y="414"/>
                    <a:pt x="2806" y="414"/>
                  </a:cubicBezTo>
                  <a:cubicBezTo>
                    <a:pt x="2806" y="414"/>
                    <a:pt x="2806" y="415"/>
                    <a:pt x="2807" y="415"/>
                  </a:cubicBezTo>
                  <a:cubicBezTo>
                    <a:pt x="2807" y="415"/>
                    <a:pt x="2807" y="414"/>
                    <a:pt x="2807" y="414"/>
                  </a:cubicBezTo>
                  <a:cubicBezTo>
                    <a:pt x="2807" y="414"/>
                    <a:pt x="2807" y="415"/>
                    <a:pt x="2807" y="415"/>
                  </a:cubicBezTo>
                  <a:cubicBezTo>
                    <a:pt x="2808" y="415"/>
                    <a:pt x="2808" y="415"/>
                    <a:pt x="2808" y="415"/>
                  </a:cubicBezTo>
                  <a:cubicBezTo>
                    <a:pt x="2808" y="415"/>
                    <a:pt x="2808" y="415"/>
                    <a:pt x="2808" y="415"/>
                  </a:cubicBezTo>
                  <a:cubicBezTo>
                    <a:pt x="2808" y="415"/>
                    <a:pt x="2808" y="414"/>
                    <a:pt x="2809" y="414"/>
                  </a:cubicBezTo>
                  <a:cubicBezTo>
                    <a:pt x="2809" y="414"/>
                    <a:pt x="2809" y="415"/>
                    <a:pt x="2809" y="415"/>
                  </a:cubicBezTo>
                  <a:cubicBezTo>
                    <a:pt x="2809" y="415"/>
                    <a:pt x="2809" y="415"/>
                    <a:pt x="2809" y="415"/>
                  </a:cubicBezTo>
                  <a:cubicBezTo>
                    <a:pt x="2809" y="415"/>
                    <a:pt x="2809" y="414"/>
                    <a:pt x="2810" y="414"/>
                  </a:cubicBezTo>
                  <a:cubicBezTo>
                    <a:pt x="2810" y="414"/>
                    <a:pt x="2810" y="415"/>
                    <a:pt x="2810" y="415"/>
                  </a:cubicBezTo>
                  <a:cubicBezTo>
                    <a:pt x="2810" y="415"/>
                    <a:pt x="2810" y="415"/>
                    <a:pt x="2810" y="415"/>
                  </a:cubicBezTo>
                  <a:cubicBezTo>
                    <a:pt x="2810" y="415"/>
                    <a:pt x="2811" y="415"/>
                    <a:pt x="2811" y="415"/>
                  </a:cubicBezTo>
                  <a:cubicBezTo>
                    <a:pt x="2811" y="415"/>
                    <a:pt x="2811" y="415"/>
                    <a:pt x="2811" y="415"/>
                  </a:cubicBezTo>
                  <a:cubicBezTo>
                    <a:pt x="2811" y="415"/>
                    <a:pt x="2811" y="415"/>
                    <a:pt x="2811" y="415"/>
                  </a:cubicBezTo>
                  <a:cubicBezTo>
                    <a:pt x="2811" y="415"/>
                    <a:pt x="2812" y="415"/>
                    <a:pt x="2812" y="415"/>
                  </a:cubicBezTo>
                  <a:cubicBezTo>
                    <a:pt x="2812" y="415"/>
                    <a:pt x="2812" y="414"/>
                    <a:pt x="2812" y="414"/>
                  </a:cubicBezTo>
                  <a:cubicBezTo>
                    <a:pt x="2812" y="415"/>
                    <a:pt x="2812" y="415"/>
                    <a:pt x="2812" y="415"/>
                  </a:cubicBezTo>
                  <a:cubicBezTo>
                    <a:pt x="2813" y="415"/>
                    <a:pt x="2813" y="415"/>
                    <a:pt x="2813" y="415"/>
                  </a:cubicBezTo>
                  <a:cubicBezTo>
                    <a:pt x="2813" y="415"/>
                    <a:pt x="2813" y="415"/>
                    <a:pt x="2813" y="415"/>
                  </a:cubicBezTo>
                  <a:cubicBezTo>
                    <a:pt x="2813" y="415"/>
                    <a:pt x="2814" y="414"/>
                    <a:pt x="2814" y="414"/>
                  </a:cubicBezTo>
                  <a:cubicBezTo>
                    <a:pt x="2814" y="414"/>
                    <a:pt x="2814" y="415"/>
                    <a:pt x="2814" y="415"/>
                  </a:cubicBezTo>
                  <a:cubicBezTo>
                    <a:pt x="2814" y="415"/>
                    <a:pt x="2814" y="415"/>
                    <a:pt x="2814" y="415"/>
                  </a:cubicBezTo>
                  <a:cubicBezTo>
                    <a:pt x="2814" y="415"/>
                    <a:pt x="2814" y="415"/>
                    <a:pt x="2815" y="415"/>
                  </a:cubicBezTo>
                  <a:cubicBezTo>
                    <a:pt x="2815" y="415"/>
                    <a:pt x="2815" y="415"/>
                    <a:pt x="2815" y="415"/>
                  </a:cubicBezTo>
                  <a:cubicBezTo>
                    <a:pt x="2815" y="415"/>
                    <a:pt x="2815" y="415"/>
                    <a:pt x="2815" y="415"/>
                  </a:cubicBezTo>
                  <a:cubicBezTo>
                    <a:pt x="2816" y="415"/>
                    <a:pt x="2816" y="415"/>
                    <a:pt x="2816" y="415"/>
                  </a:cubicBezTo>
                  <a:cubicBezTo>
                    <a:pt x="2816" y="415"/>
                    <a:pt x="2816" y="415"/>
                    <a:pt x="2816" y="415"/>
                  </a:cubicBezTo>
                  <a:cubicBezTo>
                    <a:pt x="2816" y="415"/>
                    <a:pt x="2816" y="415"/>
                    <a:pt x="2817" y="415"/>
                  </a:cubicBezTo>
                  <a:cubicBezTo>
                    <a:pt x="2817" y="415"/>
                    <a:pt x="2817" y="415"/>
                    <a:pt x="2817" y="415"/>
                  </a:cubicBezTo>
                  <a:cubicBezTo>
                    <a:pt x="2817" y="415"/>
                    <a:pt x="2817" y="414"/>
                    <a:pt x="2817" y="414"/>
                  </a:cubicBezTo>
                  <a:cubicBezTo>
                    <a:pt x="2817" y="414"/>
                    <a:pt x="2817" y="415"/>
                    <a:pt x="2818" y="415"/>
                  </a:cubicBezTo>
                  <a:cubicBezTo>
                    <a:pt x="2818" y="415"/>
                    <a:pt x="2818" y="415"/>
                    <a:pt x="2818" y="415"/>
                  </a:cubicBezTo>
                  <a:cubicBezTo>
                    <a:pt x="2818" y="415"/>
                    <a:pt x="2818" y="415"/>
                    <a:pt x="2818" y="415"/>
                  </a:cubicBezTo>
                  <a:cubicBezTo>
                    <a:pt x="2818" y="415"/>
                    <a:pt x="2819" y="415"/>
                    <a:pt x="2819" y="415"/>
                  </a:cubicBezTo>
                  <a:cubicBezTo>
                    <a:pt x="2819" y="415"/>
                    <a:pt x="2819" y="415"/>
                    <a:pt x="2819" y="415"/>
                  </a:cubicBezTo>
                  <a:cubicBezTo>
                    <a:pt x="2819" y="415"/>
                    <a:pt x="2819" y="415"/>
                    <a:pt x="2819" y="415"/>
                  </a:cubicBezTo>
                  <a:cubicBezTo>
                    <a:pt x="2819" y="415"/>
                    <a:pt x="2820" y="415"/>
                    <a:pt x="2820" y="415"/>
                  </a:cubicBezTo>
                  <a:cubicBezTo>
                    <a:pt x="2820" y="415"/>
                    <a:pt x="2820" y="415"/>
                    <a:pt x="2820" y="415"/>
                  </a:cubicBezTo>
                  <a:cubicBezTo>
                    <a:pt x="2820" y="415"/>
                    <a:pt x="2820" y="415"/>
                    <a:pt x="2820" y="415"/>
                  </a:cubicBezTo>
                  <a:cubicBezTo>
                    <a:pt x="2821" y="415"/>
                    <a:pt x="2821" y="415"/>
                    <a:pt x="2821" y="415"/>
                  </a:cubicBezTo>
                  <a:cubicBezTo>
                    <a:pt x="2821" y="415"/>
                    <a:pt x="2821" y="415"/>
                    <a:pt x="2821" y="415"/>
                  </a:cubicBezTo>
                  <a:cubicBezTo>
                    <a:pt x="2821" y="415"/>
                    <a:pt x="2822" y="415"/>
                    <a:pt x="2822" y="415"/>
                  </a:cubicBezTo>
                  <a:cubicBezTo>
                    <a:pt x="2822" y="415"/>
                    <a:pt x="2822" y="415"/>
                    <a:pt x="2822" y="415"/>
                  </a:cubicBezTo>
                  <a:cubicBezTo>
                    <a:pt x="2822" y="415"/>
                    <a:pt x="2822" y="415"/>
                    <a:pt x="2822" y="415"/>
                  </a:cubicBezTo>
                  <a:cubicBezTo>
                    <a:pt x="2822" y="416"/>
                    <a:pt x="2822" y="415"/>
                    <a:pt x="2823" y="415"/>
                  </a:cubicBezTo>
                  <a:cubicBezTo>
                    <a:pt x="2823" y="415"/>
                    <a:pt x="2823" y="415"/>
                    <a:pt x="2823" y="415"/>
                  </a:cubicBezTo>
                  <a:cubicBezTo>
                    <a:pt x="2823" y="415"/>
                    <a:pt x="2823" y="415"/>
                    <a:pt x="2823" y="415"/>
                  </a:cubicBezTo>
                  <a:cubicBezTo>
                    <a:pt x="2824" y="415"/>
                    <a:pt x="2824" y="415"/>
                    <a:pt x="2824" y="415"/>
                  </a:cubicBezTo>
                  <a:cubicBezTo>
                    <a:pt x="2824" y="415"/>
                    <a:pt x="2824" y="415"/>
                    <a:pt x="2824" y="415"/>
                  </a:cubicBezTo>
                  <a:cubicBezTo>
                    <a:pt x="2824" y="415"/>
                    <a:pt x="2824" y="415"/>
                    <a:pt x="2825" y="415"/>
                  </a:cubicBezTo>
                  <a:cubicBezTo>
                    <a:pt x="2825" y="415"/>
                    <a:pt x="2825" y="415"/>
                    <a:pt x="2825" y="416"/>
                  </a:cubicBezTo>
                  <a:cubicBezTo>
                    <a:pt x="2825" y="416"/>
                    <a:pt x="2825" y="415"/>
                    <a:pt x="2825" y="415"/>
                  </a:cubicBezTo>
                  <a:cubicBezTo>
                    <a:pt x="2825" y="415"/>
                    <a:pt x="2825" y="415"/>
                    <a:pt x="2826" y="415"/>
                  </a:cubicBezTo>
                  <a:cubicBezTo>
                    <a:pt x="2826" y="415"/>
                    <a:pt x="2826" y="415"/>
                    <a:pt x="2826" y="415"/>
                  </a:cubicBezTo>
                  <a:cubicBezTo>
                    <a:pt x="2826" y="415"/>
                    <a:pt x="2826" y="415"/>
                    <a:pt x="2826" y="415"/>
                  </a:cubicBezTo>
                  <a:cubicBezTo>
                    <a:pt x="2826" y="415"/>
                    <a:pt x="2827" y="415"/>
                    <a:pt x="2827" y="415"/>
                  </a:cubicBezTo>
                  <a:cubicBezTo>
                    <a:pt x="2827" y="415"/>
                    <a:pt x="2827" y="415"/>
                    <a:pt x="2827" y="416"/>
                  </a:cubicBezTo>
                  <a:cubicBezTo>
                    <a:pt x="2827" y="416"/>
                    <a:pt x="2827" y="416"/>
                    <a:pt x="2827" y="416"/>
                  </a:cubicBezTo>
                  <a:cubicBezTo>
                    <a:pt x="2827" y="415"/>
                    <a:pt x="2828" y="415"/>
                    <a:pt x="2828" y="415"/>
                  </a:cubicBezTo>
                  <a:cubicBezTo>
                    <a:pt x="2828" y="415"/>
                    <a:pt x="2828" y="416"/>
                    <a:pt x="2828" y="416"/>
                  </a:cubicBezTo>
                  <a:cubicBezTo>
                    <a:pt x="2828" y="416"/>
                    <a:pt x="2828" y="416"/>
                    <a:pt x="2828" y="415"/>
                  </a:cubicBezTo>
                  <a:cubicBezTo>
                    <a:pt x="2829" y="415"/>
                    <a:pt x="2829" y="415"/>
                    <a:pt x="2829" y="415"/>
                  </a:cubicBezTo>
                  <a:cubicBezTo>
                    <a:pt x="2829" y="415"/>
                    <a:pt x="2829" y="416"/>
                    <a:pt x="2829" y="415"/>
                  </a:cubicBezTo>
                  <a:cubicBezTo>
                    <a:pt x="2829" y="415"/>
                    <a:pt x="2830" y="415"/>
                    <a:pt x="2830" y="415"/>
                  </a:cubicBezTo>
                  <a:cubicBezTo>
                    <a:pt x="2830" y="415"/>
                    <a:pt x="2830" y="415"/>
                    <a:pt x="2830" y="416"/>
                  </a:cubicBezTo>
                  <a:cubicBezTo>
                    <a:pt x="2830" y="416"/>
                    <a:pt x="2830" y="416"/>
                    <a:pt x="2830" y="415"/>
                  </a:cubicBezTo>
                  <a:cubicBezTo>
                    <a:pt x="2830" y="415"/>
                    <a:pt x="2831" y="415"/>
                    <a:pt x="2831" y="415"/>
                  </a:cubicBezTo>
                  <a:cubicBezTo>
                    <a:pt x="2831" y="415"/>
                    <a:pt x="2831" y="415"/>
                    <a:pt x="2831" y="415"/>
                  </a:cubicBezTo>
                  <a:cubicBezTo>
                    <a:pt x="2831" y="415"/>
                    <a:pt x="2831" y="415"/>
                    <a:pt x="2831" y="415"/>
                  </a:cubicBezTo>
                  <a:cubicBezTo>
                    <a:pt x="2832" y="415"/>
                    <a:pt x="2832" y="415"/>
                    <a:pt x="2832" y="415"/>
                  </a:cubicBezTo>
                  <a:cubicBezTo>
                    <a:pt x="2832" y="415"/>
                    <a:pt x="2832" y="415"/>
                    <a:pt x="2832" y="415"/>
                  </a:cubicBezTo>
                  <a:cubicBezTo>
                    <a:pt x="2832" y="415"/>
                    <a:pt x="2832" y="415"/>
                    <a:pt x="2832" y="415"/>
                  </a:cubicBezTo>
                  <a:cubicBezTo>
                    <a:pt x="2833" y="415"/>
                    <a:pt x="2833" y="415"/>
                    <a:pt x="2833" y="415"/>
                  </a:cubicBezTo>
                  <a:cubicBezTo>
                    <a:pt x="2833" y="415"/>
                    <a:pt x="2833" y="415"/>
                    <a:pt x="2833" y="415"/>
                  </a:cubicBezTo>
                  <a:cubicBezTo>
                    <a:pt x="2833" y="415"/>
                    <a:pt x="2833" y="415"/>
                    <a:pt x="2834" y="415"/>
                  </a:cubicBezTo>
                  <a:cubicBezTo>
                    <a:pt x="2834" y="415"/>
                    <a:pt x="2834" y="415"/>
                    <a:pt x="2834" y="415"/>
                  </a:cubicBezTo>
                  <a:cubicBezTo>
                    <a:pt x="2834" y="415"/>
                    <a:pt x="2834" y="415"/>
                    <a:pt x="2834" y="415"/>
                  </a:cubicBezTo>
                  <a:cubicBezTo>
                    <a:pt x="2835" y="415"/>
                    <a:pt x="2835" y="415"/>
                    <a:pt x="2835" y="415"/>
                  </a:cubicBezTo>
                  <a:cubicBezTo>
                    <a:pt x="2835" y="415"/>
                    <a:pt x="2835" y="415"/>
                    <a:pt x="2835" y="415"/>
                  </a:cubicBezTo>
                  <a:cubicBezTo>
                    <a:pt x="2835" y="415"/>
                    <a:pt x="2835" y="415"/>
                    <a:pt x="2835" y="415"/>
                  </a:cubicBezTo>
                  <a:cubicBezTo>
                    <a:pt x="2835" y="415"/>
                    <a:pt x="2836" y="415"/>
                    <a:pt x="2836" y="415"/>
                  </a:cubicBezTo>
                  <a:cubicBezTo>
                    <a:pt x="2836" y="415"/>
                    <a:pt x="2836" y="415"/>
                    <a:pt x="2836" y="415"/>
                  </a:cubicBezTo>
                  <a:cubicBezTo>
                    <a:pt x="2836" y="415"/>
                    <a:pt x="2836" y="415"/>
                    <a:pt x="2837" y="415"/>
                  </a:cubicBezTo>
                  <a:cubicBezTo>
                    <a:pt x="2837" y="415"/>
                    <a:pt x="2837" y="415"/>
                    <a:pt x="2837" y="415"/>
                  </a:cubicBezTo>
                  <a:cubicBezTo>
                    <a:pt x="2837" y="415"/>
                    <a:pt x="2837" y="415"/>
                    <a:pt x="2837" y="415"/>
                  </a:cubicBezTo>
                  <a:cubicBezTo>
                    <a:pt x="2837" y="415"/>
                    <a:pt x="2838" y="415"/>
                    <a:pt x="2838" y="415"/>
                  </a:cubicBezTo>
                  <a:cubicBezTo>
                    <a:pt x="2838" y="415"/>
                    <a:pt x="2838" y="415"/>
                    <a:pt x="2838" y="415"/>
                  </a:cubicBezTo>
                  <a:cubicBezTo>
                    <a:pt x="2838" y="415"/>
                    <a:pt x="2838" y="415"/>
                    <a:pt x="2838" y="415"/>
                  </a:cubicBezTo>
                  <a:cubicBezTo>
                    <a:pt x="2838" y="415"/>
                    <a:pt x="2839" y="415"/>
                    <a:pt x="2839" y="414"/>
                  </a:cubicBezTo>
                  <a:cubicBezTo>
                    <a:pt x="2839" y="414"/>
                    <a:pt x="2839" y="415"/>
                    <a:pt x="2839" y="415"/>
                  </a:cubicBezTo>
                  <a:cubicBezTo>
                    <a:pt x="2839" y="415"/>
                    <a:pt x="2839" y="415"/>
                    <a:pt x="2839" y="415"/>
                  </a:cubicBezTo>
                  <a:cubicBezTo>
                    <a:pt x="2840" y="415"/>
                    <a:pt x="2840" y="415"/>
                    <a:pt x="2840" y="415"/>
                  </a:cubicBezTo>
                  <a:cubicBezTo>
                    <a:pt x="2840" y="415"/>
                    <a:pt x="2840" y="415"/>
                    <a:pt x="2840" y="415"/>
                  </a:cubicBezTo>
                  <a:cubicBezTo>
                    <a:pt x="2840" y="415"/>
                    <a:pt x="2840" y="415"/>
                    <a:pt x="2840" y="415"/>
                  </a:cubicBezTo>
                  <a:cubicBezTo>
                    <a:pt x="2841" y="415"/>
                    <a:pt x="2841" y="415"/>
                    <a:pt x="2841" y="415"/>
                  </a:cubicBezTo>
                  <a:cubicBezTo>
                    <a:pt x="2841" y="415"/>
                    <a:pt x="2841" y="414"/>
                    <a:pt x="2841" y="414"/>
                  </a:cubicBezTo>
                  <a:cubicBezTo>
                    <a:pt x="2841" y="414"/>
                    <a:pt x="2841" y="415"/>
                    <a:pt x="2842" y="415"/>
                  </a:cubicBezTo>
                  <a:cubicBezTo>
                    <a:pt x="2842" y="415"/>
                    <a:pt x="2842" y="415"/>
                    <a:pt x="2842" y="415"/>
                  </a:cubicBezTo>
                  <a:cubicBezTo>
                    <a:pt x="2842" y="415"/>
                    <a:pt x="2842" y="415"/>
                    <a:pt x="2842" y="415"/>
                  </a:cubicBezTo>
                  <a:cubicBezTo>
                    <a:pt x="2843" y="415"/>
                    <a:pt x="2843" y="415"/>
                    <a:pt x="2843" y="415"/>
                  </a:cubicBezTo>
                  <a:cubicBezTo>
                    <a:pt x="2843" y="415"/>
                    <a:pt x="2843" y="415"/>
                    <a:pt x="2843" y="415"/>
                  </a:cubicBezTo>
                  <a:cubicBezTo>
                    <a:pt x="2843" y="415"/>
                    <a:pt x="2843" y="415"/>
                    <a:pt x="2843" y="415"/>
                  </a:cubicBezTo>
                  <a:cubicBezTo>
                    <a:pt x="2843" y="415"/>
                    <a:pt x="2844" y="415"/>
                    <a:pt x="2844" y="415"/>
                  </a:cubicBezTo>
                  <a:cubicBezTo>
                    <a:pt x="2844" y="415"/>
                    <a:pt x="2844" y="415"/>
                    <a:pt x="2844" y="415"/>
                  </a:cubicBezTo>
                  <a:cubicBezTo>
                    <a:pt x="2844" y="415"/>
                    <a:pt x="2844" y="415"/>
                    <a:pt x="2845" y="415"/>
                  </a:cubicBezTo>
                  <a:cubicBezTo>
                    <a:pt x="2845" y="415"/>
                    <a:pt x="2845" y="416"/>
                    <a:pt x="2845" y="416"/>
                  </a:cubicBezTo>
                  <a:cubicBezTo>
                    <a:pt x="2845" y="416"/>
                    <a:pt x="2845" y="415"/>
                    <a:pt x="2845" y="415"/>
                  </a:cubicBezTo>
                  <a:cubicBezTo>
                    <a:pt x="2845" y="415"/>
                    <a:pt x="2846" y="415"/>
                    <a:pt x="2846" y="415"/>
                  </a:cubicBezTo>
                  <a:cubicBezTo>
                    <a:pt x="2846" y="415"/>
                    <a:pt x="2846" y="415"/>
                    <a:pt x="2846" y="415"/>
                  </a:cubicBezTo>
                  <a:cubicBezTo>
                    <a:pt x="2846" y="415"/>
                    <a:pt x="2846" y="415"/>
                    <a:pt x="2846" y="415"/>
                  </a:cubicBezTo>
                  <a:cubicBezTo>
                    <a:pt x="2846" y="415"/>
                    <a:pt x="2847" y="415"/>
                    <a:pt x="2847" y="415"/>
                  </a:cubicBezTo>
                  <a:cubicBezTo>
                    <a:pt x="2847" y="415"/>
                    <a:pt x="2847" y="415"/>
                    <a:pt x="2847" y="415"/>
                  </a:cubicBezTo>
                  <a:cubicBezTo>
                    <a:pt x="2847" y="415"/>
                    <a:pt x="2847" y="415"/>
                    <a:pt x="2847" y="415"/>
                  </a:cubicBezTo>
                  <a:cubicBezTo>
                    <a:pt x="2848" y="415"/>
                    <a:pt x="2848" y="415"/>
                    <a:pt x="2848" y="415"/>
                  </a:cubicBezTo>
                  <a:cubicBezTo>
                    <a:pt x="2848" y="415"/>
                    <a:pt x="2848" y="415"/>
                    <a:pt x="2848" y="415"/>
                  </a:cubicBezTo>
                  <a:cubicBezTo>
                    <a:pt x="2848" y="415"/>
                    <a:pt x="2848" y="415"/>
                    <a:pt x="2848" y="415"/>
                  </a:cubicBezTo>
                  <a:cubicBezTo>
                    <a:pt x="2849" y="415"/>
                    <a:pt x="2849" y="415"/>
                    <a:pt x="2849" y="415"/>
                  </a:cubicBezTo>
                  <a:cubicBezTo>
                    <a:pt x="2849" y="415"/>
                    <a:pt x="2849" y="415"/>
                    <a:pt x="2849" y="415"/>
                  </a:cubicBezTo>
                  <a:cubicBezTo>
                    <a:pt x="2849" y="415"/>
                    <a:pt x="2849" y="415"/>
                    <a:pt x="2850" y="415"/>
                  </a:cubicBezTo>
                  <a:cubicBezTo>
                    <a:pt x="2850" y="415"/>
                    <a:pt x="2850" y="416"/>
                    <a:pt x="2850" y="416"/>
                  </a:cubicBezTo>
                  <a:cubicBezTo>
                    <a:pt x="2850" y="416"/>
                    <a:pt x="2850" y="416"/>
                    <a:pt x="2850" y="416"/>
                  </a:cubicBezTo>
                  <a:cubicBezTo>
                    <a:pt x="2851" y="415"/>
                    <a:pt x="2851" y="415"/>
                    <a:pt x="2851" y="415"/>
                  </a:cubicBezTo>
                  <a:cubicBezTo>
                    <a:pt x="2851" y="415"/>
                    <a:pt x="2851" y="415"/>
                    <a:pt x="2851" y="415"/>
                  </a:cubicBezTo>
                  <a:cubicBezTo>
                    <a:pt x="2851" y="415"/>
                    <a:pt x="2851" y="415"/>
                    <a:pt x="2851" y="415"/>
                  </a:cubicBezTo>
                  <a:cubicBezTo>
                    <a:pt x="2851" y="415"/>
                    <a:pt x="2852" y="416"/>
                    <a:pt x="2852" y="415"/>
                  </a:cubicBezTo>
                  <a:cubicBezTo>
                    <a:pt x="2852" y="415"/>
                    <a:pt x="2852" y="415"/>
                    <a:pt x="2852" y="415"/>
                  </a:cubicBezTo>
                  <a:cubicBezTo>
                    <a:pt x="2852" y="415"/>
                    <a:pt x="2852" y="416"/>
                    <a:pt x="2853" y="416"/>
                  </a:cubicBezTo>
                  <a:cubicBezTo>
                    <a:pt x="2853" y="416"/>
                    <a:pt x="2853" y="415"/>
                    <a:pt x="2853" y="415"/>
                  </a:cubicBezTo>
                  <a:cubicBezTo>
                    <a:pt x="2853" y="415"/>
                    <a:pt x="2853" y="415"/>
                    <a:pt x="2853" y="415"/>
                  </a:cubicBezTo>
                  <a:cubicBezTo>
                    <a:pt x="2853" y="415"/>
                    <a:pt x="2854" y="415"/>
                    <a:pt x="2854" y="415"/>
                  </a:cubicBezTo>
                  <a:cubicBezTo>
                    <a:pt x="2854" y="415"/>
                    <a:pt x="2854" y="416"/>
                    <a:pt x="2854" y="416"/>
                  </a:cubicBezTo>
                  <a:cubicBezTo>
                    <a:pt x="2854" y="416"/>
                    <a:pt x="2854" y="415"/>
                    <a:pt x="2854" y="415"/>
                  </a:cubicBezTo>
                  <a:cubicBezTo>
                    <a:pt x="2854" y="415"/>
                    <a:pt x="2855" y="415"/>
                    <a:pt x="2855" y="415"/>
                  </a:cubicBezTo>
                  <a:cubicBezTo>
                    <a:pt x="2855" y="415"/>
                    <a:pt x="2855" y="415"/>
                    <a:pt x="2855" y="415"/>
                  </a:cubicBezTo>
                  <a:cubicBezTo>
                    <a:pt x="2855" y="415"/>
                    <a:pt x="2855" y="415"/>
                    <a:pt x="2855" y="416"/>
                  </a:cubicBezTo>
                  <a:cubicBezTo>
                    <a:pt x="2856" y="416"/>
                    <a:pt x="2856" y="416"/>
                    <a:pt x="2856" y="416"/>
                  </a:cubicBezTo>
                  <a:cubicBezTo>
                    <a:pt x="2856" y="415"/>
                    <a:pt x="2856" y="415"/>
                    <a:pt x="2856" y="415"/>
                  </a:cubicBezTo>
                  <a:cubicBezTo>
                    <a:pt x="2856" y="415"/>
                    <a:pt x="2856" y="415"/>
                    <a:pt x="2856" y="415"/>
                  </a:cubicBezTo>
                  <a:cubicBezTo>
                    <a:pt x="2857" y="415"/>
                    <a:pt x="2857" y="415"/>
                    <a:pt x="2857" y="415"/>
                  </a:cubicBezTo>
                  <a:cubicBezTo>
                    <a:pt x="2857" y="415"/>
                    <a:pt x="2857" y="415"/>
                    <a:pt x="2857" y="415"/>
                  </a:cubicBezTo>
                  <a:cubicBezTo>
                    <a:pt x="2857" y="415"/>
                    <a:pt x="2858" y="415"/>
                    <a:pt x="2858" y="415"/>
                  </a:cubicBezTo>
                  <a:cubicBezTo>
                    <a:pt x="2858" y="415"/>
                    <a:pt x="2858" y="415"/>
                    <a:pt x="2858" y="415"/>
                  </a:cubicBezTo>
                  <a:cubicBezTo>
                    <a:pt x="2858" y="415"/>
                    <a:pt x="2858" y="415"/>
                    <a:pt x="2858" y="415"/>
                  </a:cubicBezTo>
                  <a:cubicBezTo>
                    <a:pt x="2859" y="415"/>
                    <a:pt x="2859" y="415"/>
                    <a:pt x="2859" y="415"/>
                  </a:cubicBezTo>
                  <a:cubicBezTo>
                    <a:pt x="2859" y="415"/>
                    <a:pt x="2859" y="415"/>
                    <a:pt x="2859" y="415"/>
                  </a:cubicBezTo>
                  <a:cubicBezTo>
                    <a:pt x="2859" y="415"/>
                    <a:pt x="2859" y="415"/>
                    <a:pt x="2859" y="415"/>
                  </a:cubicBezTo>
                  <a:cubicBezTo>
                    <a:pt x="2860" y="415"/>
                    <a:pt x="2860" y="415"/>
                    <a:pt x="2860" y="415"/>
                  </a:cubicBezTo>
                  <a:cubicBezTo>
                    <a:pt x="2860" y="415"/>
                    <a:pt x="2860" y="415"/>
                    <a:pt x="2860" y="416"/>
                  </a:cubicBezTo>
                  <a:cubicBezTo>
                    <a:pt x="2860" y="416"/>
                    <a:pt x="2860" y="415"/>
                    <a:pt x="2861" y="415"/>
                  </a:cubicBezTo>
                  <a:cubicBezTo>
                    <a:pt x="2861" y="415"/>
                    <a:pt x="2861" y="416"/>
                    <a:pt x="2861" y="416"/>
                  </a:cubicBezTo>
                  <a:cubicBezTo>
                    <a:pt x="2861" y="416"/>
                    <a:pt x="2861" y="416"/>
                    <a:pt x="2861" y="416"/>
                  </a:cubicBezTo>
                  <a:cubicBezTo>
                    <a:pt x="2861" y="416"/>
                    <a:pt x="2861" y="416"/>
                    <a:pt x="2862" y="416"/>
                  </a:cubicBezTo>
                  <a:cubicBezTo>
                    <a:pt x="2862" y="416"/>
                    <a:pt x="2862" y="416"/>
                    <a:pt x="2862" y="416"/>
                  </a:cubicBezTo>
                  <a:cubicBezTo>
                    <a:pt x="2862" y="416"/>
                    <a:pt x="2862" y="415"/>
                    <a:pt x="2862" y="415"/>
                  </a:cubicBezTo>
                  <a:cubicBezTo>
                    <a:pt x="2862" y="415"/>
                    <a:pt x="2863" y="416"/>
                    <a:pt x="2863" y="416"/>
                  </a:cubicBezTo>
                  <a:cubicBezTo>
                    <a:pt x="2863" y="416"/>
                    <a:pt x="2863" y="415"/>
                    <a:pt x="2863" y="415"/>
                  </a:cubicBezTo>
                  <a:cubicBezTo>
                    <a:pt x="2863" y="415"/>
                    <a:pt x="2863" y="415"/>
                    <a:pt x="2864" y="415"/>
                  </a:cubicBezTo>
                  <a:cubicBezTo>
                    <a:pt x="2864" y="415"/>
                    <a:pt x="2864" y="416"/>
                    <a:pt x="2864" y="416"/>
                  </a:cubicBezTo>
                  <a:cubicBezTo>
                    <a:pt x="2864" y="416"/>
                    <a:pt x="2864" y="416"/>
                    <a:pt x="2864" y="416"/>
                  </a:cubicBezTo>
                  <a:cubicBezTo>
                    <a:pt x="2864" y="416"/>
                    <a:pt x="2864" y="416"/>
                    <a:pt x="2864" y="416"/>
                  </a:cubicBezTo>
                  <a:cubicBezTo>
                    <a:pt x="2865" y="416"/>
                    <a:pt x="2865" y="415"/>
                    <a:pt x="2865" y="415"/>
                  </a:cubicBezTo>
                  <a:cubicBezTo>
                    <a:pt x="2865" y="415"/>
                    <a:pt x="2865" y="415"/>
                    <a:pt x="2865" y="415"/>
                  </a:cubicBezTo>
                  <a:cubicBezTo>
                    <a:pt x="2865" y="415"/>
                    <a:pt x="2866" y="416"/>
                    <a:pt x="2866" y="416"/>
                  </a:cubicBezTo>
                  <a:cubicBezTo>
                    <a:pt x="2866" y="416"/>
                    <a:pt x="2866" y="416"/>
                    <a:pt x="2866" y="416"/>
                  </a:cubicBezTo>
                  <a:cubicBezTo>
                    <a:pt x="2866" y="416"/>
                    <a:pt x="2866" y="416"/>
                    <a:pt x="2866" y="416"/>
                  </a:cubicBezTo>
                  <a:cubicBezTo>
                    <a:pt x="2867" y="416"/>
                    <a:pt x="2867" y="416"/>
                    <a:pt x="2867" y="416"/>
                  </a:cubicBezTo>
                  <a:cubicBezTo>
                    <a:pt x="2867" y="416"/>
                    <a:pt x="2867" y="415"/>
                    <a:pt x="2867" y="416"/>
                  </a:cubicBezTo>
                  <a:cubicBezTo>
                    <a:pt x="2867" y="416"/>
                    <a:pt x="2867" y="416"/>
                    <a:pt x="2867" y="416"/>
                  </a:cubicBezTo>
                  <a:cubicBezTo>
                    <a:pt x="2868" y="416"/>
                    <a:pt x="2868" y="415"/>
                    <a:pt x="2868" y="415"/>
                  </a:cubicBezTo>
                  <a:cubicBezTo>
                    <a:pt x="2868" y="415"/>
                    <a:pt x="2868" y="415"/>
                    <a:pt x="2868" y="416"/>
                  </a:cubicBezTo>
                  <a:cubicBezTo>
                    <a:pt x="2868" y="416"/>
                    <a:pt x="2868" y="416"/>
                    <a:pt x="2869" y="416"/>
                  </a:cubicBezTo>
                  <a:cubicBezTo>
                    <a:pt x="2869" y="416"/>
                    <a:pt x="2869" y="415"/>
                    <a:pt x="2869" y="415"/>
                  </a:cubicBezTo>
                  <a:cubicBezTo>
                    <a:pt x="2869" y="415"/>
                    <a:pt x="2869" y="416"/>
                    <a:pt x="2869" y="416"/>
                  </a:cubicBezTo>
                  <a:cubicBezTo>
                    <a:pt x="2869" y="416"/>
                    <a:pt x="2869" y="416"/>
                    <a:pt x="2870" y="416"/>
                  </a:cubicBezTo>
                  <a:cubicBezTo>
                    <a:pt x="2870" y="416"/>
                    <a:pt x="2870" y="416"/>
                    <a:pt x="2870" y="416"/>
                  </a:cubicBezTo>
                  <a:cubicBezTo>
                    <a:pt x="2870" y="416"/>
                    <a:pt x="2870" y="416"/>
                    <a:pt x="2870" y="416"/>
                  </a:cubicBezTo>
                  <a:cubicBezTo>
                    <a:pt x="2870" y="416"/>
                    <a:pt x="2871" y="415"/>
                    <a:pt x="2871" y="416"/>
                  </a:cubicBezTo>
                  <a:cubicBezTo>
                    <a:pt x="2871" y="416"/>
                    <a:pt x="2871" y="416"/>
                    <a:pt x="2871" y="416"/>
                  </a:cubicBezTo>
                  <a:cubicBezTo>
                    <a:pt x="2871" y="416"/>
                    <a:pt x="2871" y="416"/>
                    <a:pt x="2872" y="416"/>
                  </a:cubicBezTo>
                  <a:cubicBezTo>
                    <a:pt x="2872" y="416"/>
                    <a:pt x="2872" y="416"/>
                    <a:pt x="2872" y="416"/>
                  </a:cubicBezTo>
                  <a:cubicBezTo>
                    <a:pt x="2872" y="416"/>
                    <a:pt x="2872" y="416"/>
                    <a:pt x="2872" y="416"/>
                  </a:cubicBezTo>
                  <a:cubicBezTo>
                    <a:pt x="2872" y="416"/>
                    <a:pt x="2872" y="416"/>
                    <a:pt x="2872" y="416"/>
                  </a:cubicBezTo>
                  <a:cubicBezTo>
                    <a:pt x="2873" y="416"/>
                    <a:pt x="2873" y="416"/>
                    <a:pt x="2873" y="416"/>
                  </a:cubicBezTo>
                  <a:cubicBezTo>
                    <a:pt x="2873" y="416"/>
                    <a:pt x="2873" y="416"/>
                    <a:pt x="2873" y="416"/>
                  </a:cubicBezTo>
                  <a:cubicBezTo>
                    <a:pt x="2873" y="415"/>
                    <a:pt x="2874" y="416"/>
                    <a:pt x="2874" y="416"/>
                  </a:cubicBezTo>
                  <a:cubicBezTo>
                    <a:pt x="2874" y="416"/>
                    <a:pt x="2874" y="416"/>
                    <a:pt x="2874" y="416"/>
                  </a:cubicBezTo>
                  <a:cubicBezTo>
                    <a:pt x="2874" y="415"/>
                    <a:pt x="2874" y="415"/>
                    <a:pt x="2874" y="415"/>
                  </a:cubicBezTo>
                  <a:cubicBezTo>
                    <a:pt x="2875" y="415"/>
                    <a:pt x="2875" y="416"/>
                    <a:pt x="2875" y="416"/>
                  </a:cubicBezTo>
                  <a:cubicBezTo>
                    <a:pt x="2875" y="416"/>
                    <a:pt x="2875" y="416"/>
                    <a:pt x="2875" y="416"/>
                  </a:cubicBezTo>
                  <a:cubicBezTo>
                    <a:pt x="2875" y="416"/>
                    <a:pt x="2875" y="415"/>
                    <a:pt x="2875" y="415"/>
                  </a:cubicBezTo>
                  <a:cubicBezTo>
                    <a:pt x="2876" y="415"/>
                    <a:pt x="2876" y="416"/>
                    <a:pt x="2876" y="416"/>
                  </a:cubicBezTo>
                  <a:cubicBezTo>
                    <a:pt x="2876" y="416"/>
                    <a:pt x="2876" y="416"/>
                    <a:pt x="2876" y="416"/>
                  </a:cubicBezTo>
                  <a:cubicBezTo>
                    <a:pt x="2876" y="415"/>
                    <a:pt x="2876" y="415"/>
                    <a:pt x="2877" y="415"/>
                  </a:cubicBezTo>
                  <a:cubicBezTo>
                    <a:pt x="2877" y="415"/>
                    <a:pt x="2877" y="415"/>
                    <a:pt x="2877" y="415"/>
                  </a:cubicBezTo>
                  <a:cubicBezTo>
                    <a:pt x="2877" y="415"/>
                    <a:pt x="2877" y="415"/>
                    <a:pt x="2877" y="415"/>
                  </a:cubicBezTo>
                  <a:cubicBezTo>
                    <a:pt x="2877" y="415"/>
                    <a:pt x="2877" y="415"/>
                    <a:pt x="2878" y="415"/>
                  </a:cubicBezTo>
                  <a:cubicBezTo>
                    <a:pt x="2878" y="415"/>
                    <a:pt x="2878" y="415"/>
                    <a:pt x="2878" y="416"/>
                  </a:cubicBezTo>
                  <a:cubicBezTo>
                    <a:pt x="2878" y="416"/>
                    <a:pt x="2878" y="416"/>
                    <a:pt x="2878" y="416"/>
                  </a:cubicBezTo>
                  <a:cubicBezTo>
                    <a:pt x="2878" y="416"/>
                    <a:pt x="2879" y="415"/>
                    <a:pt x="2879" y="415"/>
                  </a:cubicBezTo>
                  <a:cubicBezTo>
                    <a:pt x="2879" y="416"/>
                    <a:pt x="2879" y="416"/>
                    <a:pt x="2879" y="416"/>
                  </a:cubicBezTo>
                  <a:cubicBezTo>
                    <a:pt x="2879" y="416"/>
                    <a:pt x="2879" y="416"/>
                    <a:pt x="2880" y="416"/>
                  </a:cubicBezTo>
                  <a:cubicBezTo>
                    <a:pt x="2880" y="416"/>
                    <a:pt x="2880" y="415"/>
                    <a:pt x="2880" y="415"/>
                  </a:cubicBezTo>
                  <a:cubicBezTo>
                    <a:pt x="2880" y="415"/>
                    <a:pt x="2880" y="415"/>
                    <a:pt x="2880" y="415"/>
                  </a:cubicBezTo>
                  <a:cubicBezTo>
                    <a:pt x="2880" y="415"/>
                    <a:pt x="2880" y="415"/>
                    <a:pt x="2880" y="415"/>
                  </a:cubicBezTo>
                  <a:cubicBezTo>
                    <a:pt x="2881" y="415"/>
                    <a:pt x="2881" y="415"/>
                    <a:pt x="2881" y="415"/>
                  </a:cubicBezTo>
                  <a:cubicBezTo>
                    <a:pt x="2881" y="415"/>
                    <a:pt x="2881" y="415"/>
                    <a:pt x="2881" y="415"/>
                  </a:cubicBezTo>
                  <a:cubicBezTo>
                    <a:pt x="2881" y="415"/>
                    <a:pt x="2882" y="415"/>
                    <a:pt x="2882" y="415"/>
                  </a:cubicBezTo>
                  <a:cubicBezTo>
                    <a:pt x="2882" y="415"/>
                    <a:pt x="2882" y="415"/>
                    <a:pt x="2882" y="415"/>
                  </a:cubicBezTo>
                  <a:cubicBezTo>
                    <a:pt x="2882" y="415"/>
                    <a:pt x="2882" y="416"/>
                    <a:pt x="2882" y="416"/>
                  </a:cubicBezTo>
                  <a:cubicBezTo>
                    <a:pt x="2883" y="415"/>
                    <a:pt x="2883" y="415"/>
                    <a:pt x="2883" y="415"/>
                  </a:cubicBezTo>
                  <a:cubicBezTo>
                    <a:pt x="2883" y="415"/>
                    <a:pt x="2883" y="415"/>
                    <a:pt x="2883" y="415"/>
                  </a:cubicBezTo>
                  <a:cubicBezTo>
                    <a:pt x="2883" y="415"/>
                    <a:pt x="2883" y="415"/>
                    <a:pt x="2883" y="415"/>
                  </a:cubicBezTo>
                  <a:cubicBezTo>
                    <a:pt x="2884" y="415"/>
                    <a:pt x="2884" y="415"/>
                    <a:pt x="2884" y="415"/>
                  </a:cubicBezTo>
                  <a:cubicBezTo>
                    <a:pt x="2884" y="415"/>
                    <a:pt x="2884" y="415"/>
                    <a:pt x="2884" y="416"/>
                  </a:cubicBezTo>
                  <a:cubicBezTo>
                    <a:pt x="2884" y="416"/>
                    <a:pt x="2884" y="416"/>
                    <a:pt x="2885" y="416"/>
                  </a:cubicBezTo>
                  <a:cubicBezTo>
                    <a:pt x="2885" y="415"/>
                    <a:pt x="2885" y="415"/>
                    <a:pt x="2885" y="415"/>
                  </a:cubicBezTo>
                  <a:cubicBezTo>
                    <a:pt x="2885" y="415"/>
                    <a:pt x="2885" y="415"/>
                    <a:pt x="2885" y="416"/>
                  </a:cubicBezTo>
                  <a:cubicBezTo>
                    <a:pt x="2885" y="416"/>
                    <a:pt x="2885" y="416"/>
                    <a:pt x="2886" y="416"/>
                  </a:cubicBezTo>
                  <a:cubicBezTo>
                    <a:pt x="2886" y="415"/>
                    <a:pt x="2886" y="415"/>
                    <a:pt x="2886" y="415"/>
                  </a:cubicBezTo>
                  <a:cubicBezTo>
                    <a:pt x="2886" y="415"/>
                    <a:pt x="2886" y="415"/>
                    <a:pt x="2886" y="416"/>
                  </a:cubicBezTo>
                  <a:cubicBezTo>
                    <a:pt x="2887" y="416"/>
                    <a:pt x="2887" y="416"/>
                    <a:pt x="2887" y="416"/>
                  </a:cubicBezTo>
                  <a:cubicBezTo>
                    <a:pt x="2887" y="415"/>
                    <a:pt x="2887" y="415"/>
                    <a:pt x="2887" y="415"/>
                  </a:cubicBezTo>
                  <a:cubicBezTo>
                    <a:pt x="2887" y="415"/>
                    <a:pt x="2887" y="415"/>
                    <a:pt x="2888" y="415"/>
                  </a:cubicBezTo>
                  <a:cubicBezTo>
                    <a:pt x="2888" y="415"/>
                    <a:pt x="2888" y="416"/>
                    <a:pt x="2888" y="416"/>
                  </a:cubicBezTo>
                  <a:cubicBezTo>
                    <a:pt x="2888" y="416"/>
                    <a:pt x="2888" y="416"/>
                    <a:pt x="2888" y="416"/>
                  </a:cubicBezTo>
                  <a:cubicBezTo>
                    <a:pt x="2888" y="416"/>
                    <a:pt x="2888" y="416"/>
                    <a:pt x="2889" y="416"/>
                  </a:cubicBezTo>
                  <a:cubicBezTo>
                    <a:pt x="2889" y="415"/>
                    <a:pt x="2889" y="416"/>
                    <a:pt x="2889" y="415"/>
                  </a:cubicBezTo>
                  <a:cubicBezTo>
                    <a:pt x="2889" y="415"/>
                    <a:pt x="2889" y="415"/>
                    <a:pt x="2889" y="415"/>
                  </a:cubicBezTo>
                  <a:cubicBezTo>
                    <a:pt x="2889" y="415"/>
                    <a:pt x="2890" y="415"/>
                    <a:pt x="2890" y="415"/>
                  </a:cubicBezTo>
                  <a:cubicBezTo>
                    <a:pt x="2890" y="415"/>
                    <a:pt x="2890" y="416"/>
                    <a:pt x="2890" y="416"/>
                  </a:cubicBezTo>
                  <a:cubicBezTo>
                    <a:pt x="2890" y="416"/>
                    <a:pt x="2890" y="416"/>
                    <a:pt x="2890" y="416"/>
                  </a:cubicBezTo>
                  <a:cubicBezTo>
                    <a:pt x="2890" y="416"/>
                    <a:pt x="2891" y="415"/>
                    <a:pt x="2891" y="415"/>
                  </a:cubicBezTo>
                  <a:cubicBezTo>
                    <a:pt x="2891" y="415"/>
                    <a:pt x="2891" y="415"/>
                    <a:pt x="2891" y="415"/>
                  </a:cubicBezTo>
                  <a:cubicBezTo>
                    <a:pt x="2891" y="415"/>
                    <a:pt x="2891" y="415"/>
                    <a:pt x="2891" y="415"/>
                  </a:cubicBezTo>
                  <a:cubicBezTo>
                    <a:pt x="2892" y="415"/>
                    <a:pt x="2892" y="415"/>
                    <a:pt x="2892" y="415"/>
                  </a:cubicBezTo>
                  <a:cubicBezTo>
                    <a:pt x="2892" y="416"/>
                    <a:pt x="2892" y="416"/>
                    <a:pt x="2892" y="416"/>
                  </a:cubicBezTo>
                  <a:cubicBezTo>
                    <a:pt x="2892" y="416"/>
                    <a:pt x="2893" y="415"/>
                    <a:pt x="2893" y="415"/>
                  </a:cubicBezTo>
                  <a:cubicBezTo>
                    <a:pt x="2893" y="415"/>
                    <a:pt x="2893" y="415"/>
                    <a:pt x="2893" y="415"/>
                  </a:cubicBezTo>
                  <a:cubicBezTo>
                    <a:pt x="2893" y="415"/>
                    <a:pt x="2893" y="415"/>
                    <a:pt x="2893" y="415"/>
                  </a:cubicBezTo>
                  <a:cubicBezTo>
                    <a:pt x="2893" y="415"/>
                    <a:pt x="2893" y="415"/>
                    <a:pt x="2894" y="416"/>
                  </a:cubicBezTo>
                  <a:cubicBezTo>
                    <a:pt x="2894" y="416"/>
                    <a:pt x="2894" y="415"/>
                    <a:pt x="2894" y="415"/>
                  </a:cubicBezTo>
                  <a:cubicBezTo>
                    <a:pt x="2894" y="415"/>
                    <a:pt x="2894" y="415"/>
                    <a:pt x="2894" y="415"/>
                  </a:cubicBezTo>
                  <a:cubicBezTo>
                    <a:pt x="2895" y="415"/>
                    <a:pt x="2895" y="415"/>
                    <a:pt x="2895" y="415"/>
                  </a:cubicBezTo>
                  <a:cubicBezTo>
                    <a:pt x="2895" y="415"/>
                    <a:pt x="2895" y="415"/>
                    <a:pt x="2895" y="415"/>
                  </a:cubicBezTo>
                  <a:cubicBezTo>
                    <a:pt x="2895" y="415"/>
                    <a:pt x="2895" y="415"/>
                    <a:pt x="2896" y="415"/>
                  </a:cubicBezTo>
                  <a:cubicBezTo>
                    <a:pt x="2896" y="415"/>
                    <a:pt x="2896" y="415"/>
                    <a:pt x="2896" y="415"/>
                  </a:cubicBezTo>
                  <a:cubicBezTo>
                    <a:pt x="2896" y="415"/>
                    <a:pt x="2896" y="415"/>
                    <a:pt x="2896" y="415"/>
                  </a:cubicBezTo>
                  <a:cubicBezTo>
                    <a:pt x="2896" y="415"/>
                    <a:pt x="2896" y="416"/>
                    <a:pt x="2897" y="416"/>
                  </a:cubicBezTo>
                  <a:cubicBezTo>
                    <a:pt x="2897" y="416"/>
                    <a:pt x="2897" y="415"/>
                    <a:pt x="2897" y="415"/>
                  </a:cubicBezTo>
                  <a:cubicBezTo>
                    <a:pt x="2897" y="415"/>
                    <a:pt x="2897" y="416"/>
                    <a:pt x="2897" y="416"/>
                  </a:cubicBezTo>
                  <a:cubicBezTo>
                    <a:pt x="2897" y="415"/>
                    <a:pt x="2898" y="415"/>
                    <a:pt x="2898" y="415"/>
                  </a:cubicBezTo>
                  <a:cubicBezTo>
                    <a:pt x="2898" y="415"/>
                    <a:pt x="2898" y="415"/>
                    <a:pt x="2898" y="415"/>
                  </a:cubicBezTo>
                  <a:cubicBezTo>
                    <a:pt x="2898" y="415"/>
                    <a:pt x="2898" y="415"/>
                    <a:pt x="2898" y="416"/>
                  </a:cubicBezTo>
                  <a:cubicBezTo>
                    <a:pt x="2898" y="416"/>
                    <a:pt x="2899" y="416"/>
                    <a:pt x="2899" y="416"/>
                  </a:cubicBezTo>
                  <a:cubicBezTo>
                    <a:pt x="2899" y="416"/>
                    <a:pt x="2899" y="416"/>
                    <a:pt x="2899" y="416"/>
                  </a:cubicBezTo>
                  <a:cubicBezTo>
                    <a:pt x="2899" y="416"/>
                    <a:pt x="2899" y="416"/>
                    <a:pt x="2899" y="416"/>
                  </a:cubicBezTo>
                  <a:cubicBezTo>
                    <a:pt x="2900" y="416"/>
                    <a:pt x="2900" y="415"/>
                    <a:pt x="2900" y="415"/>
                  </a:cubicBezTo>
                  <a:cubicBezTo>
                    <a:pt x="2900" y="415"/>
                    <a:pt x="2900" y="415"/>
                    <a:pt x="2900" y="415"/>
                  </a:cubicBezTo>
                  <a:cubicBezTo>
                    <a:pt x="2900" y="415"/>
                    <a:pt x="2901" y="416"/>
                    <a:pt x="2901" y="416"/>
                  </a:cubicBezTo>
                  <a:cubicBezTo>
                    <a:pt x="2901" y="416"/>
                    <a:pt x="2901" y="415"/>
                    <a:pt x="2901" y="415"/>
                  </a:cubicBezTo>
                  <a:cubicBezTo>
                    <a:pt x="2901" y="415"/>
                    <a:pt x="2901" y="415"/>
                    <a:pt x="2901" y="415"/>
                  </a:cubicBezTo>
                  <a:cubicBezTo>
                    <a:pt x="2901" y="415"/>
                    <a:pt x="2901" y="416"/>
                    <a:pt x="2902" y="416"/>
                  </a:cubicBezTo>
                  <a:cubicBezTo>
                    <a:pt x="2902" y="416"/>
                    <a:pt x="2902" y="415"/>
                    <a:pt x="2902" y="415"/>
                  </a:cubicBezTo>
                  <a:cubicBezTo>
                    <a:pt x="2902" y="415"/>
                    <a:pt x="2902" y="416"/>
                    <a:pt x="2902" y="416"/>
                  </a:cubicBezTo>
                  <a:cubicBezTo>
                    <a:pt x="2903" y="416"/>
                    <a:pt x="2903" y="415"/>
                    <a:pt x="2903" y="415"/>
                  </a:cubicBezTo>
                  <a:cubicBezTo>
                    <a:pt x="2903" y="415"/>
                    <a:pt x="2903" y="415"/>
                    <a:pt x="2903" y="415"/>
                  </a:cubicBezTo>
                  <a:cubicBezTo>
                    <a:pt x="2903" y="416"/>
                    <a:pt x="2903" y="416"/>
                    <a:pt x="2904" y="416"/>
                  </a:cubicBezTo>
                  <a:cubicBezTo>
                    <a:pt x="2904" y="416"/>
                    <a:pt x="2904" y="416"/>
                    <a:pt x="2904" y="415"/>
                  </a:cubicBezTo>
                  <a:cubicBezTo>
                    <a:pt x="2904" y="415"/>
                    <a:pt x="2904" y="415"/>
                    <a:pt x="2904" y="415"/>
                  </a:cubicBezTo>
                  <a:cubicBezTo>
                    <a:pt x="2904" y="415"/>
                    <a:pt x="2904" y="415"/>
                    <a:pt x="2905" y="415"/>
                  </a:cubicBezTo>
                  <a:cubicBezTo>
                    <a:pt x="2905" y="415"/>
                    <a:pt x="2905" y="415"/>
                    <a:pt x="2905" y="415"/>
                  </a:cubicBezTo>
                  <a:cubicBezTo>
                    <a:pt x="2905" y="415"/>
                    <a:pt x="2905" y="416"/>
                    <a:pt x="2905" y="416"/>
                  </a:cubicBezTo>
                  <a:cubicBezTo>
                    <a:pt x="2905" y="416"/>
                    <a:pt x="2906" y="415"/>
                    <a:pt x="2906" y="415"/>
                  </a:cubicBezTo>
                  <a:cubicBezTo>
                    <a:pt x="2906" y="415"/>
                    <a:pt x="2906" y="415"/>
                    <a:pt x="2906" y="415"/>
                  </a:cubicBezTo>
                  <a:cubicBezTo>
                    <a:pt x="2906" y="415"/>
                    <a:pt x="2906" y="415"/>
                    <a:pt x="2906" y="415"/>
                  </a:cubicBezTo>
                  <a:cubicBezTo>
                    <a:pt x="2906" y="415"/>
                    <a:pt x="2907" y="416"/>
                    <a:pt x="2907" y="416"/>
                  </a:cubicBezTo>
                  <a:cubicBezTo>
                    <a:pt x="2907" y="416"/>
                    <a:pt x="2907" y="415"/>
                    <a:pt x="2907" y="415"/>
                  </a:cubicBezTo>
                  <a:cubicBezTo>
                    <a:pt x="2907" y="415"/>
                    <a:pt x="2907" y="415"/>
                    <a:pt x="2907" y="415"/>
                  </a:cubicBezTo>
                  <a:cubicBezTo>
                    <a:pt x="2908" y="415"/>
                    <a:pt x="2908" y="415"/>
                    <a:pt x="2908" y="415"/>
                  </a:cubicBezTo>
                  <a:cubicBezTo>
                    <a:pt x="2908" y="415"/>
                    <a:pt x="2908" y="415"/>
                    <a:pt x="2908" y="415"/>
                  </a:cubicBezTo>
                  <a:cubicBezTo>
                    <a:pt x="2908" y="415"/>
                    <a:pt x="2909" y="416"/>
                    <a:pt x="2909" y="416"/>
                  </a:cubicBezTo>
                  <a:cubicBezTo>
                    <a:pt x="2909" y="416"/>
                    <a:pt x="2909" y="415"/>
                    <a:pt x="2909" y="415"/>
                  </a:cubicBezTo>
                  <a:cubicBezTo>
                    <a:pt x="2909" y="415"/>
                    <a:pt x="2909" y="415"/>
                    <a:pt x="2909" y="415"/>
                  </a:cubicBezTo>
                  <a:cubicBezTo>
                    <a:pt x="2909" y="415"/>
                    <a:pt x="2910" y="415"/>
                    <a:pt x="2910" y="415"/>
                  </a:cubicBezTo>
                  <a:cubicBezTo>
                    <a:pt x="2910" y="415"/>
                    <a:pt x="2910" y="415"/>
                    <a:pt x="2910" y="415"/>
                  </a:cubicBezTo>
                  <a:cubicBezTo>
                    <a:pt x="2910" y="415"/>
                    <a:pt x="2910" y="415"/>
                    <a:pt x="2910" y="415"/>
                  </a:cubicBezTo>
                  <a:cubicBezTo>
                    <a:pt x="2911" y="415"/>
                    <a:pt x="2911" y="415"/>
                    <a:pt x="2911" y="415"/>
                  </a:cubicBezTo>
                  <a:cubicBezTo>
                    <a:pt x="2911" y="414"/>
                    <a:pt x="2911" y="415"/>
                    <a:pt x="2911" y="415"/>
                  </a:cubicBezTo>
                  <a:cubicBezTo>
                    <a:pt x="2911" y="415"/>
                    <a:pt x="2911" y="415"/>
                    <a:pt x="2912" y="415"/>
                  </a:cubicBezTo>
                  <a:cubicBezTo>
                    <a:pt x="2912" y="415"/>
                    <a:pt x="2912" y="415"/>
                    <a:pt x="2912" y="415"/>
                  </a:cubicBezTo>
                  <a:cubicBezTo>
                    <a:pt x="2912" y="415"/>
                    <a:pt x="2912" y="415"/>
                    <a:pt x="2912" y="415"/>
                  </a:cubicBezTo>
                  <a:cubicBezTo>
                    <a:pt x="2912" y="415"/>
                    <a:pt x="2913" y="415"/>
                    <a:pt x="2913" y="415"/>
                  </a:cubicBezTo>
                </a:path>
              </a:pathLst>
            </a:custGeom>
            <a:noFill/>
            <a:ln w="17463" cap="rnd">
              <a:solidFill>
                <a:srgbClr val="54823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4241CE84-709B-4622-8D8C-FDEB4A199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4853" y="2406638"/>
              <a:ext cx="5937919" cy="2159000"/>
            </a:xfrm>
            <a:custGeom>
              <a:avLst/>
              <a:gdLst>
                <a:gd name="T0" fmla="*/ 45 w 2913"/>
                <a:gd name="T1" fmla="*/ 731 h 1360"/>
                <a:gd name="T2" fmla="*/ 91 w 2913"/>
                <a:gd name="T3" fmla="*/ 728 h 1360"/>
                <a:gd name="T4" fmla="*/ 137 w 2913"/>
                <a:gd name="T5" fmla="*/ 721 h 1360"/>
                <a:gd name="T6" fmla="*/ 183 w 2913"/>
                <a:gd name="T7" fmla="*/ 714 h 1360"/>
                <a:gd name="T8" fmla="*/ 229 w 2913"/>
                <a:gd name="T9" fmla="*/ 701 h 1360"/>
                <a:gd name="T10" fmla="*/ 275 w 2913"/>
                <a:gd name="T11" fmla="*/ 690 h 1360"/>
                <a:gd name="T12" fmla="*/ 321 w 2913"/>
                <a:gd name="T13" fmla="*/ 672 h 1360"/>
                <a:gd name="T14" fmla="*/ 367 w 2913"/>
                <a:gd name="T15" fmla="*/ 658 h 1360"/>
                <a:gd name="T16" fmla="*/ 412 w 2913"/>
                <a:gd name="T17" fmla="*/ 634 h 1360"/>
                <a:gd name="T18" fmla="*/ 458 w 2913"/>
                <a:gd name="T19" fmla="*/ 604 h 1360"/>
                <a:gd name="T20" fmla="*/ 504 w 2913"/>
                <a:gd name="T21" fmla="*/ 567 h 1360"/>
                <a:gd name="T22" fmla="*/ 550 w 2913"/>
                <a:gd name="T23" fmla="*/ 530 h 1360"/>
                <a:gd name="T24" fmla="*/ 596 w 2913"/>
                <a:gd name="T25" fmla="*/ 496 h 1360"/>
                <a:gd name="T26" fmla="*/ 642 w 2913"/>
                <a:gd name="T27" fmla="*/ 409 h 1360"/>
                <a:gd name="T28" fmla="*/ 688 w 2913"/>
                <a:gd name="T29" fmla="*/ 202 h 1360"/>
                <a:gd name="T30" fmla="*/ 734 w 2913"/>
                <a:gd name="T31" fmla="*/ 56 h 1360"/>
                <a:gd name="T32" fmla="*/ 779 w 2913"/>
                <a:gd name="T33" fmla="*/ 172 h 1360"/>
                <a:gd name="T34" fmla="*/ 825 w 2913"/>
                <a:gd name="T35" fmla="*/ 261 h 1360"/>
                <a:gd name="T36" fmla="*/ 871 w 2913"/>
                <a:gd name="T37" fmla="*/ 626 h 1360"/>
                <a:gd name="T38" fmla="*/ 917 w 2913"/>
                <a:gd name="T39" fmla="*/ 972 h 1360"/>
                <a:gd name="T40" fmla="*/ 963 w 2913"/>
                <a:gd name="T41" fmla="*/ 1152 h 1360"/>
                <a:gd name="T42" fmla="*/ 1009 w 2913"/>
                <a:gd name="T43" fmla="*/ 1294 h 1360"/>
                <a:gd name="T44" fmla="*/ 1055 w 2913"/>
                <a:gd name="T45" fmla="*/ 1353 h 1360"/>
                <a:gd name="T46" fmla="*/ 1100 w 2913"/>
                <a:gd name="T47" fmla="*/ 1328 h 1360"/>
                <a:gd name="T48" fmla="*/ 1146 w 2913"/>
                <a:gd name="T49" fmla="*/ 1243 h 1360"/>
                <a:gd name="T50" fmla="*/ 1192 w 2913"/>
                <a:gd name="T51" fmla="*/ 1139 h 1360"/>
                <a:gd name="T52" fmla="*/ 1238 w 2913"/>
                <a:gd name="T53" fmla="*/ 1036 h 1360"/>
                <a:gd name="T54" fmla="*/ 1284 w 2913"/>
                <a:gd name="T55" fmla="*/ 950 h 1360"/>
                <a:gd name="T56" fmla="*/ 1330 w 2913"/>
                <a:gd name="T57" fmla="*/ 862 h 1360"/>
                <a:gd name="T58" fmla="*/ 1376 w 2913"/>
                <a:gd name="T59" fmla="*/ 812 h 1360"/>
                <a:gd name="T60" fmla="*/ 1422 w 2913"/>
                <a:gd name="T61" fmla="*/ 775 h 1360"/>
                <a:gd name="T62" fmla="*/ 1467 w 2913"/>
                <a:gd name="T63" fmla="*/ 742 h 1360"/>
                <a:gd name="T64" fmla="*/ 1513 w 2913"/>
                <a:gd name="T65" fmla="*/ 743 h 1360"/>
                <a:gd name="T66" fmla="*/ 1559 w 2913"/>
                <a:gd name="T67" fmla="*/ 724 h 1360"/>
                <a:gd name="T68" fmla="*/ 1605 w 2913"/>
                <a:gd name="T69" fmla="*/ 727 h 1360"/>
                <a:gd name="T70" fmla="*/ 1651 w 2913"/>
                <a:gd name="T71" fmla="*/ 730 h 1360"/>
                <a:gd name="T72" fmla="*/ 1697 w 2913"/>
                <a:gd name="T73" fmla="*/ 728 h 1360"/>
                <a:gd name="T74" fmla="*/ 1743 w 2913"/>
                <a:gd name="T75" fmla="*/ 734 h 1360"/>
                <a:gd name="T76" fmla="*/ 1789 w 2913"/>
                <a:gd name="T77" fmla="*/ 730 h 1360"/>
                <a:gd name="T78" fmla="*/ 1835 w 2913"/>
                <a:gd name="T79" fmla="*/ 737 h 1360"/>
                <a:gd name="T80" fmla="*/ 1880 w 2913"/>
                <a:gd name="T81" fmla="*/ 737 h 1360"/>
                <a:gd name="T82" fmla="*/ 1926 w 2913"/>
                <a:gd name="T83" fmla="*/ 739 h 1360"/>
                <a:gd name="T84" fmla="*/ 1972 w 2913"/>
                <a:gd name="T85" fmla="*/ 744 h 1360"/>
                <a:gd name="T86" fmla="*/ 2018 w 2913"/>
                <a:gd name="T87" fmla="*/ 743 h 1360"/>
                <a:gd name="T88" fmla="*/ 2064 w 2913"/>
                <a:gd name="T89" fmla="*/ 750 h 1360"/>
                <a:gd name="T90" fmla="*/ 2110 w 2913"/>
                <a:gd name="T91" fmla="*/ 747 h 1360"/>
                <a:gd name="T92" fmla="*/ 2156 w 2913"/>
                <a:gd name="T93" fmla="*/ 747 h 1360"/>
                <a:gd name="T94" fmla="*/ 2202 w 2913"/>
                <a:gd name="T95" fmla="*/ 742 h 1360"/>
                <a:gd name="T96" fmla="*/ 2247 w 2913"/>
                <a:gd name="T97" fmla="*/ 738 h 1360"/>
                <a:gd name="T98" fmla="*/ 2293 w 2913"/>
                <a:gd name="T99" fmla="*/ 740 h 1360"/>
                <a:gd name="T100" fmla="*/ 2339 w 2913"/>
                <a:gd name="T101" fmla="*/ 740 h 1360"/>
                <a:gd name="T102" fmla="*/ 2385 w 2913"/>
                <a:gd name="T103" fmla="*/ 743 h 1360"/>
                <a:gd name="T104" fmla="*/ 2431 w 2913"/>
                <a:gd name="T105" fmla="*/ 744 h 1360"/>
                <a:gd name="T106" fmla="*/ 2477 w 2913"/>
                <a:gd name="T107" fmla="*/ 746 h 1360"/>
                <a:gd name="T108" fmla="*/ 2523 w 2913"/>
                <a:gd name="T109" fmla="*/ 746 h 1360"/>
                <a:gd name="T110" fmla="*/ 2569 w 2913"/>
                <a:gd name="T111" fmla="*/ 745 h 1360"/>
                <a:gd name="T112" fmla="*/ 2614 w 2913"/>
                <a:gd name="T113" fmla="*/ 744 h 1360"/>
                <a:gd name="T114" fmla="*/ 2660 w 2913"/>
                <a:gd name="T115" fmla="*/ 742 h 1360"/>
                <a:gd name="T116" fmla="*/ 2706 w 2913"/>
                <a:gd name="T117" fmla="*/ 742 h 1360"/>
                <a:gd name="T118" fmla="*/ 2752 w 2913"/>
                <a:gd name="T119" fmla="*/ 743 h 1360"/>
                <a:gd name="T120" fmla="*/ 2798 w 2913"/>
                <a:gd name="T121" fmla="*/ 743 h 1360"/>
                <a:gd name="T122" fmla="*/ 2844 w 2913"/>
                <a:gd name="T123" fmla="*/ 745 h 1360"/>
                <a:gd name="T124" fmla="*/ 2890 w 2913"/>
                <a:gd name="T125" fmla="*/ 746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13" h="1360">
                  <a:moveTo>
                    <a:pt x="0" y="733"/>
                  </a:moveTo>
                  <a:cubicBezTo>
                    <a:pt x="0" y="733"/>
                    <a:pt x="0" y="733"/>
                    <a:pt x="0" y="733"/>
                  </a:cubicBezTo>
                  <a:cubicBezTo>
                    <a:pt x="0" y="733"/>
                    <a:pt x="1" y="733"/>
                    <a:pt x="1" y="733"/>
                  </a:cubicBezTo>
                  <a:cubicBezTo>
                    <a:pt x="1" y="733"/>
                    <a:pt x="1" y="733"/>
                    <a:pt x="1" y="733"/>
                  </a:cubicBezTo>
                  <a:cubicBezTo>
                    <a:pt x="1" y="733"/>
                    <a:pt x="1" y="733"/>
                    <a:pt x="1" y="733"/>
                  </a:cubicBezTo>
                  <a:cubicBezTo>
                    <a:pt x="1" y="733"/>
                    <a:pt x="1" y="733"/>
                    <a:pt x="2" y="733"/>
                  </a:cubicBezTo>
                  <a:cubicBezTo>
                    <a:pt x="2" y="733"/>
                    <a:pt x="2" y="733"/>
                    <a:pt x="2" y="733"/>
                  </a:cubicBezTo>
                  <a:cubicBezTo>
                    <a:pt x="2" y="733"/>
                    <a:pt x="2" y="733"/>
                    <a:pt x="2" y="733"/>
                  </a:cubicBezTo>
                  <a:cubicBezTo>
                    <a:pt x="3" y="733"/>
                    <a:pt x="3" y="733"/>
                    <a:pt x="3" y="733"/>
                  </a:cubicBezTo>
                  <a:cubicBezTo>
                    <a:pt x="3" y="733"/>
                    <a:pt x="3" y="733"/>
                    <a:pt x="3" y="733"/>
                  </a:cubicBezTo>
                  <a:cubicBezTo>
                    <a:pt x="3" y="733"/>
                    <a:pt x="3" y="733"/>
                    <a:pt x="4" y="733"/>
                  </a:cubicBezTo>
                  <a:cubicBezTo>
                    <a:pt x="4" y="733"/>
                    <a:pt x="4" y="733"/>
                    <a:pt x="4" y="733"/>
                  </a:cubicBezTo>
                  <a:cubicBezTo>
                    <a:pt x="4" y="733"/>
                    <a:pt x="4" y="733"/>
                    <a:pt x="4" y="733"/>
                  </a:cubicBezTo>
                  <a:cubicBezTo>
                    <a:pt x="4" y="733"/>
                    <a:pt x="4" y="733"/>
                    <a:pt x="5" y="733"/>
                  </a:cubicBezTo>
                  <a:cubicBezTo>
                    <a:pt x="5" y="733"/>
                    <a:pt x="5" y="733"/>
                    <a:pt x="5" y="733"/>
                  </a:cubicBezTo>
                  <a:cubicBezTo>
                    <a:pt x="5" y="733"/>
                    <a:pt x="5" y="733"/>
                    <a:pt x="5" y="733"/>
                  </a:cubicBezTo>
                  <a:cubicBezTo>
                    <a:pt x="5" y="733"/>
                    <a:pt x="6" y="733"/>
                    <a:pt x="6" y="733"/>
                  </a:cubicBezTo>
                  <a:cubicBezTo>
                    <a:pt x="6" y="733"/>
                    <a:pt x="6" y="733"/>
                    <a:pt x="6" y="733"/>
                  </a:cubicBezTo>
                  <a:cubicBezTo>
                    <a:pt x="6" y="733"/>
                    <a:pt x="6" y="733"/>
                    <a:pt x="6" y="733"/>
                  </a:cubicBezTo>
                  <a:cubicBezTo>
                    <a:pt x="6" y="733"/>
                    <a:pt x="7" y="733"/>
                    <a:pt x="7" y="733"/>
                  </a:cubicBezTo>
                  <a:cubicBezTo>
                    <a:pt x="7" y="733"/>
                    <a:pt x="7" y="733"/>
                    <a:pt x="7" y="733"/>
                  </a:cubicBezTo>
                  <a:cubicBezTo>
                    <a:pt x="7" y="733"/>
                    <a:pt x="7" y="733"/>
                    <a:pt x="7" y="733"/>
                  </a:cubicBezTo>
                  <a:cubicBezTo>
                    <a:pt x="8" y="733"/>
                    <a:pt x="8" y="733"/>
                    <a:pt x="8" y="733"/>
                  </a:cubicBezTo>
                  <a:cubicBezTo>
                    <a:pt x="8" y="733"/>
                    <a:pt x="8" y="733"/>
                    <a:pt x="8" y="733"/>
                  </a:cubicBezTo>
                  <a:cubicBezTo>
                    <a:pt x="8" y="733"/>
                    <a:pt x="9" y="733"/>
                    <a:pt x="9" y="733"/>
                  </a:cubicBezTo>
                  <a:cubicBezTo>
                    <a:pt x="9" y="733"/>
                    <a:pt x="9" y="733"/>
                    <a:pt x="9" y="733"/>
                  </a:cubicBezTo>
                  <a:cubicBezTo>
                    <a:pt x="9" y="733"/>
                    <a:pt x="9" y="733"/>
                    <a:pt x="9" y="733"/>
                  </a:cubicBezTo>
                  <a:cubicBezTo>
                    <a:pt x="9" y="733"/>
                    <a:pt x="9" y="733"/>
                    <a:pt x="10" y="733"/>
                  </a:cubicBezTo>
                  <a:cubicBezTo>
                    <a:pt x="10" y="733"/>
                    <a:pt x="10" y="733"/>
                    <a:pt x="10" y="733"/>
                  </a:cubicBezTo>
                  <a:cubicBezTo>
                    <a:pt x="10" y="733"/>
                    <a:pt x="10" y="733"/>
                    <a:pt x="10" y="733"/>
                  </a:cubicBezTo>
                  <a:cubicBezTo>
                    <a:pt x="11" y="733"/>
                    <a:pt x="11" y="733"/>
                    <a:pt x="11" y="733"/>
                  </a:cubicBezTo>
                  <a:cubicBezTo>
                    <a:pt x="11" y="733"/>
                    <a:pt x="11" y="733"/>
                    <a:pt x="11" y="733"/>
                  </a:cubicBezTo>
                  <a:cubicBezTo>
                    <a:pt x="11" y="733"/>
                    <a:pt x="11" y="733"/>
                    <a:pt x="12" y="733"/>
                  </a:cubicBezTo>
                  <a:cubicBezTo>
                    <a:pt x="12" y="733"/>
                    <a:pt x="12" y="733"/>
                    <a:pt x="12" y="733"/>
                  </a:cubicBezTo>
                  <a:cubicBezTo>
                    <a:pt x="12" y="733"/>
                    <a:pt x="12" y="733"/>
                    <a:pt x="12" y="733"/>
                  </a:cubicBezTo>
                  <a:cubicBezTo>
                    <a:pt x="12" y="733"/>
                    <a:pt x="12" y="733"/>
                    <a:pt x="13" y="733"/>
                  </a:cubicBezTo>
                  <a:cubicBezTo>
                    <a:pt x="13" y="733"/>
                    <a:pt x="13" y="733"/>
                    <a:pt x="13" y="733"/>
                  </a:cubicBezTo>
                  <a:cubicBezTo>
                    <a:pt x="13" y="733"/>
                    <a:pt x="13" y="733"/>
                    <a:pt x="13" y="733"/>
                  </a:cubicBezTo>
                  <a:cubicBezTo>
                    <a:pt x="13" y="733"/>
                    <a:pt x="14" y="733"/>
                    <a:pt x="14" y="733"/>
                  </a:cubicBezTo>
                  <a:cubicBezTo>
                    <a:pt x="14" y="733"/>
                    <a:pt x="14" y="733"/>
                    <a:pt x="14" y="733"/>
                  </a:cubicBezTo>
                  <a:cubicBezTo>
                    <a:pt x="14" y="733"/>
                    <a:pt x="14" y="733"/>
                    <a:pt x="14" y="733"/>
                  </a:cubicBezTo>
                  <a:cubicBezTo>
                    <a:pt x="14" y="733"/>
                    <a:pt x="15" y="733"/>
                    <a:pt x="15" y="733"/>
                  </a:cubicBezTo>
                  <a:cubicBezTo>
                    <a:pt x="15" y="733"/>
                    <a:pt x="15" y="732"/>
                    <a:pt x="15" y="732"/>
                  </a:cubicBezTo>
                  <a:cubicBezTo>
                    <a:pt x="15" y="732"/>
                    <a:pt x="15" y="733"/>
                    <a:pt x="15" y="733"/>
                  </a:cubicBezTo>
                  <a:cubicBezTo>
                    <a:pt x="16" y="733"/>
                    <a:pt x="16" y="732"/>
                    <a:pt x="16" y="732"/>
                  </a:cubicBezTo>
                  <a:cubicBezTo>
                    <a:pt x="16" y="733"/>
                    <a:pt x="16" y="733"/>
                    <a:pt x="16" y="733"/>
                  </a:cubicBezTo>
                  <a:cubicBezTo>
                    <a:pt x="16" y="733"/>
                    <a:pt x="17" y="733"/>
                    <a:pt x="17" y="733"/>
                  </a:cubicBezTo>
                  <a:cubicBezTo>
                    <a:pt x="17" y="733"/>
                    <a:pt x="17" y="733"/>
                    <a:pt x="17" y="733"/>
                  </a:cubicBezTo>
                  <a:cubicBezTo>
                    <a:pt x="17" y="733"/>
                    <a:pt x="17" y="733"/>
                    <a:pt x="17" y="733"/>
                  </a:cubicBezTo>
                  <a:cubicBezTo>
                    <a:pt x="17" y="733"/>
                    <a:pt x="17" y="733"/>
                    <a:pt x="18" y="733"/>
                  </a:cubicBezTo>
                  <a:cubicBezTo>
                    <a:pt x="18" y="733"/>
                    <a:pt x="18" y="733"/>
                    <a:pt x="18" y="733"/>
                  </a:cubicBezTo>
                  <a:cubicBezTo>
                    <a:pt x="18" y="733"/>
                    <a:pt x="18" y="733"/>
                    <a:pt x="18" y="733"/>
                  </a:cubicBezTo>
                  <a:cubicBezTo>
                    <a:pt x="19" y="733"/>
                    <a:pt x="19" y="733"/>
                    <a:pt x="19" y="733"/>
                  </a:cubicBezTo>
                  <a:cubicBezTo>
                    <a:pt x="19" y="733"/>
                    <a:pt x="19" y="733"/>
                    <a:pt x="19" y="733"/>
                  </a:cubicBezTo>
                  <a:cubicBezTo>
                    <a:pt x="19" y="733"/>
                    <a:pt x="19" y="733"/>
                    <a:pt x="20" y="733"/>
                  </a:cubicBezTo>
                  <a:cubicBezTo>
                    <a:pt x="20" y="733"/>
                    <a:pt x="20" y="733"/>
                    <a:pt x="20" y="733"/>
                  </a:cubicBezTo>
                  <a:cubicBezTo>
                    <a:pt x="20" y="733"/>
                    <a:pt x="20" y="733"/>
                    <a:pt x="20" y="733"/>
                  </a:cubicBezTo>
                  <a:cubicBezTo>
                    <a:pt x="20" y="733"/>
                    <a:pt x="20" y="733"/>
                    <a:pt x="21" y="733"/>
                  </a:cubicBezTo>
                  <a:cubicBezTo>
                    <a:pt x="21" y="733"/>
                    <a:pt x="21" y="733"/>
                    <a:pt x="21" y="733"/>
                  </a:cubicBezTo>
                  <a:cubicBezTo>
                    <a:pt x="21" y="733"/>
                    <a:pt x="21" y="733"/>
                    <a:pt x="21" y="733"/>
                  </a:cubicBezTo>
                  <a:cubicBezTo>
                    <a:pt x="21" y="733"/>
                    <a:pt x="22" y="733"/>
                    <a:pt x="22" y="733"/>
                  </a:cubicBezTo>
                  <a:cubicBezTo>
                    <a:pt x="22" y="733"/>
                    <a:pt x="22" y="733"/>
                    <a:pt x="22" y="733"/>
                  </a:cubicBezTo>
                  <a:cubicBezTo>
                    <a:pt x="22" y="733"/>
                    <a:pt x="22" y="732"/>
                    <a:pt x="22" y="732"/>
                  </a:cubicBezTo>
                  <a:cubicBezTo>
                    <a:pt x="22" y="732"/>
                    <a:pt x="23" y="732"/>
                    <a:pt x="23" y="733"/>
                  </a:cubicBezTo>
                  <a:cubicBezTo>
                    <a:pt x="23" y="733"/>
                    <a:pt x="23" y="733"/>
                    <a:pt x="23" y="733"/>
                  </a:cubicBezTo>
                  <a:cubicBezTo>
                    <a:pt x="23" y="733"/>
                    <a:pt x="23" y="733"/>
                    <a:pt x="24" y="733"/>
                  </a:cubicBezTo>
                  <a:cubicBezTo>
                    <a:pt x="24" y="733"/>
                    <a:pt x="24" y="733"/>
                    <a:pt x="24" y="733"/>
                  </a:cubicBezTo>
                  <a:cubicBezTo>
                    <a:pt x="24" y="733"/>
                    <a:pt x="24" y="732"/>
                    <a:pt x="24" y="732"/>
                  </a:cubicBezTo>
                  <a:cubicBezTo>
                    <a:pt x="24" y="732"/>
                    <a:pt x="25" y="732"/>
                    <a:pt x="25" y="732"/>
                  </a:cubicBezTo>
                  <a:cubicBezTo>
                    <a:pt x="25" y="732"/>
                    <a:pt x="25" y="733"/>
                    <a:pt x="25" y="733"/>
                  </a:cubicBezTo>
                  <a:cubicBezTo>
                    <a:pt x="25" y="733"/>
                    <a:pt x="25" y="733"/>
                    <a:pt x="25" y="733"/>
                  </a:cubicBezTo>
                  <a:cubicBezTo>
                    <a:pt x="25" y="733"/>
                    <a:pt x="26" y="733"/>
                    <a:pt x="26" y="733"/>
                  </a:cubicBezTo>
                  <a:cubicBezTo>
                    <a:pt x="26" y="733"/>
                    <a:pt x="26" y="733"/>
                    <a:pt x="26" y="733"/>
                  </a:cubicBezTo>
                  <a:cubicBezTo>
                    <a:pt x="26" y="733"/>
                    <a:pt x="26" y="733"/>
                    <a:pt x="26" y="733"/>
                  </a:cubicBezTo>
                  <a:cubicBezTo>
                    <a:pt x="27" y="733"/>
                    <a:pt x="27" y="732"/>
                    <a:pt x="27" y="732"/>
                  </a:cubicBezTo>
                  <a:cubicBezTo>
                    <a:pt x="27" y="732"/>
                    <a:pt x="27" y="733"/>
                    <a:pt x="27" y="733"/>
                  </a:cubicBezTo>
                  <a:cubicBezTo>
                    <a:pt x="27" y="733"/>
                    <a:pt x="28" y="733"/>
                    <a:pt x="28" y="733"/>
                  </a:cubicBezTo>
                  <a:cubicBezTo>
                    <a:pt x="28" y="733"/>
                    <a:pt x="28" y="732"/>
                    <a:pt x="28" y="732"/>
                  </a:cubicBezTo>
                  <a:cubicBezTo>
                    <a:pt x="28" y="732"/>
                    <a:pt x="28" y="732"/>
                    <a:pt x="28" y="732"/>
                  </a:cubicBezTo>
                  <a:cubicBezTo>
                    <a:pt x="28" y="732"/>
                    <a:pt x="28" y="732"/>
                    <a:pt x="29" y="732"/>
                  </a:cubicBezTo>
                  <a:cubicBezTo>
                    <a:pt x="29" y="733"/>
                    <a:pt x="29" y="733"/>
                    <a:pt x="29" y="733"/>
                  </a:cubicBezTo>
                  <a:cubicBezTo>
                    <a:pt x="29" y="733"/>
                    <a:pt x="29" y="733"/>
                    <a:pt x="29" y="732"/>
                  </a:cubicBezTo>
                  <a:cubicBezTo>
                    <a:pt x="30" y="732"/>
                    <a:pt x="30" y="732"/>
                    <a:pt x="30" y="732"/>
                  </a:cubicBezTo>
                  <a:cubicBezTo>
                    <a:pt x="30" y="732"/>
                    <a:pt x="30" y="732"/>
                    <a:pt x="30" y="732"/>
                  </a:cubicBezTo>
                  <a:cubicBezTo>
                    <a:pt x="30" y="732"/>
                    <a:pt x="30" y="733"/>
                    <a:pt x="30" y="733"/>
                  </a:cubicBezTo>
                  <a:cubicBezTo>
                    <a:pt x="30" y="733"/>
                    <a:pt x="31" y="733"/>
                    <a:pt x="31" y="733"/>
                  </a:cubicBezTo>
                  <a:cubicBezTo>
                    <a:pt x="31" y="733"/>
                    <a:pt x="31" y="732"/>
                    <a:pt x="31" y="732"/>
                  </a:cubicBezTo>
                  <a:cubicBezTo>
                    <a:pt x="31" y="732"/>
                    <a:pt x="31" y="733"/>
                    <a:pt x="32" y="733"/>
                  </a:cubicBezTo>
                  <a:cubicBezTo>
                    <a:pt x="32" y="733"/>
                    <a:pt x="32" y="733"/>
                    <a:pt x="32" y="733"/>
                  </a:cubicBezTo>
                  <a:cubicBezTo>
                    <a:pt x="32" y="733"/>
                    <a:pt x="32" y="732"/>
                    <a:pt x="32" y="732"/>
                  </a:cubicBezTo>
                  <a:cubicBezTo>
                    <a:pt x="32" y="732"/>
                    <a:pt x="33" y="733"/>
                    <a:pt x="33" y="733"/>
                  </a:cubicBezTo>
                  <a:cubicBezTo>
                    <a:pt x="33" y="733"/>
                    <a:pt x="33" y="732"/>
                    <a:pt x="33" y="732"/>
                  </a:cubicBezTo>
                  <a:cubicBezTo>
                    <a:pt x="33" y="732"/>
                    <a:pt x="33" y="732"/>
                    <a:pt x="33" y="732"/>
                  </a:cubicBezTo>
                  <a:cubicBezTo>
                    <a:pt x="33" y="732"/>
                    <a:pt x="34" y="732"/>
                    <a:pt x="34" y="732"/>
                  </a:cubicBezTo>
                  <a:cubicBezTo>
                    <a:pt x="34" y="732"/>
                    <a:pt x="34" y="732"/>
                    <a:pt x="34" y="732"/>
                  </a:cubicBezTo>
                  <a:cubicBezTo>
                    <a:pt x="34" y="732"/>
                    <a:pt x="34" y="732"/>
                    <a:pt x="34" y="732"/>
                  </a:cubicBezTo>
                  <a:cubicBezTo>
                    <a:pt x="35" y="732"/>
                    <a:pt x="35" y="732"/>
                    <a:pt x="35" y="732"/>
                  </a:cubicBezTo>
                  <a:cubicBezTo>
                    <a:pt x="35" y="732"/>
                    <a:pt x="35" y="732"/>
                    <a:pt x="35" y="732"/>
                  </a:cubicBezTo>
                  <a:cubicBezTo>
                    <a:pt x="35" y="732"/>
                    <a:pt x="35" y="732"/>
                    <a:pt x="35" y="732"/>
                  </a:cubicBezTo>
                  <a:cubicBezTo>
                    <a:pt x="36" y="732"/>
                    <a:pt x="36" y="732"/>
                    <a:pt x="36" y="732"/>
                  </a:cubicBezTo>
                  <a:cubicBezTo>
                    <a:pt x="36" y="732"/>
                    <a:pt x="36" y="731"/>
                    <a:pt x="36" y="732"/>
                  </a:cubicBezTo>
                  <a:cubicBezTo>
                    <a:pt x="36" y="732"/>
                    <a:pt x="36" y="733"/>
                    <a:pt x="37" y="733"/>
                  </a:cubicBezTo>
                  <a:cubicBezTo>
                    <a:pt x="37" y="733"/>
                    <a:pt x="37" y="731"/>
                    <a:pt x="37" y="731"/>
                  </a:cubicBezTo>
                  <a:cubicBezTo>
                    <a:pt x="37" y="731"/>
                    <a:pt x="37" y="732"/>
                    <a:pt x="37" y="732"/>
                  </a:cubicBezTo>
                  <a:cubicBezTo>
                    <a:pt x="38" y="732"/>
                    <a:pt x="38" y="732"/>
                    <a:pt x="38" y="732"/>
                  </a:cubicBezTo>
                  <a:cubicBezTo>
                    <a:pt x="38" y="732"/>
                    <a:pt x="38" y="732"/>
                    <a:pt x="38" y="732"/>
                  </a:cubicBezTo>
                  <a:cubicBezTo>
                    <a:pt x="38" y="732"/>
                    <a:pt x="38" y="732"/>
                    <a:pt x="38" y="732"/>
                  </a:cubicBezTo>
                  <a:cubicBezTo>
                    <a:pt x="38" y="732"/>
                    <a:pt x="39" y="732"/>
                    <a:pt x="39" y="732"/>
                  </a:cubicBezTo>
                  <a:cubicBezTo>
                    <a:pt x="39" y="732"/>
                    <a:pt x="39" y="732"/>
                    <a:pt x="39" y="732"/>
                  </a:cubicBezTo>
                  <a:cubicBezTo>
                    <a:pt x="39" y="732"/>
                    <a:pt x="39" y="732"/>
                    <a:pt x="40" y="732"/>
                  </a:cubicBezTo>
                  <a:cubicBezTo>
                    <a:pt x="40" y="732"/>
                    <a:pt x="40" y="732"/>
                    <a:pt x="40" y="732"/>
                  </a:cubicBezTo>
                  <a:cubicBezTo>
                    <a:pt x="40" y="732"/>
                    <a:pt x="40" y="732"/>
                    <a:pt x="40" y="732"/>
                  </a:cubicBezTo>
                  <a:cubicBezTo>
                    <a:pt x="40" y="732"/>
                    <a:pt x="41" y="732"/>
                    <a:pt x="41" y="732"/>
                  </a:cubicBezTo>
                  <a:cubicBezTo>
                    <a:pt x="41" y="732"/>
                    <a:pt x="41" y="732"/>
                    <a:pt x="41" y="732"/>
                  </a:cubicBezTo>
                  <a:cubicBezTo>
                    <a:pt x="41" y="732"/>
                    <a:pt x="41" y="732"/>
                    <a:pt x="41" y="732"/>
                  </a:cubicBezTo>
                  <a:cubicBezTo>
                    <a:pt x="41" y="732"/>
                    <a:pt x="42" y="732"/>
                    <a:pt x="42" y="732"/>
                  </a:cubicBezTo>
                  <a:cubicBezTo>
                    <a:pt x="42" y="732"/>
                    <a:pt x="42" y="731"/>
                    <a:pt x="42" y="731"/>
                  </a:cubicBezTo>
                  <a:cubicBezTo>
                    <a:pt x="42" y="731"/>
                    <a:pt x="42" y="732"/>
                    <a:pt x="42" y="732"/>
                  </a:cubicBezTo>
                  <a:cubicBezTo>
                    <a:pt x="43" y="732"/>
                    <a:pt x="43" y="732"/>
                    <a:pt x="43" y="732"/>
                  </a:cubicBezTo>
                  <a:cubicBezTo>
                    <a:pt x="43" y="732"/>
                    <a:pt x="43" y="731"/>
                    <a:pt x="43" y="731"/>
                  </a:cubicBezTo>
                  <a:cubicBezTo>
                    <a:pt x="43" y="731"/>
                    <a:pt x="43" y="731"/>
                    <a:pt x="43" y="731"/>
                  </a:cubicBezTo>
                  <a:cubicBezTo>
                    <a:pt x="44" y="731"/>
                    <a:pt x="44" y="732"/>
                    <a:pt x="44" y="732"/>
                  </a:cubicBezTo>
                  <a:cubicBezTo>
                    <a:pt x="44" y="732"/>
                    <a:pt x="44" y="732"/>
                    <a:pt x="44" y="732"/>
                  </a:cubicBezTo>
                  <a:cubicBezTo>
                    <a:pt x="44" y="732"/>
                    <a:pt x="44" y="731"/>
                    <a:pt x="45" y="731"/>
                  </a:cubicBezTo>
                  <a:cubicBezTo>
                    <a:pt x="45" y="731"/>
                    <a:pt x="45" y="731"/>
                    <a:pt x="45" y="731"/>
                  </a:cubicBezTo>
                  <a:cubicBezTo>
                    <a:pt x="45" y="731"/>
                    <a:pt x="45" y="731"/>
                    <a:pt x="45" y="731"/>
                  </a:cubicBezTo>
                  <a:cubicBezTo>
                    <a:pt x="46" y="731"/>
                    <a:pt x="46" y="732"/>
                    <a:pt x="46" y="732"/>
                  </a:cubicBezTo>
                  <a:cubicBezTo>
                    <a:pt x="46" y="732"/>
                    <a:pt x="46" y="732"/>
                    <a:pt x="46" y="732"/>
                  </a:cubicBezTo>
                  <a:cubicBezTo>
                    <a:pt x="46" y="732"/>
                    <a:pt x="46" y="731"/>
                    <a:pt x="46" y="731"/>
                  </a:cubicBezTo>
                  <a:cubicBezTo>
                    <a:pt x="47" y="731"/>
                    <a:pt x="47" y="731"/>
                    <a:pt x="47" y="731"/>
                  </a:cubicBezTo>
                  <a:cubicBezTo>
                    <a:pt x="47" y="731"/>
                    <a:pt x="47" y="731"/>
                    <a:pt x="47" y="731"/>
                  </a:cubicBezTo>
                  <a:cubicBezTo>
                    <a:pt x="47" y="731"/>
                    <a:pt x="47" y="731"/>
                    <a:pt x="48" y="731"/>
                  </a:cubicBezTo>
                  <a:cubicBezTo>
                    <a:pt x="48" y="731"/>
                    <a:pt x="48" y="731"/>
                    <a:pt x="48" y="731"/>
                  </a:cubicBezTo>
                  <a:cubicBezTo>
                    <a:pt x="48" y="731"/>
                    <a:pt x="48" y="731"/>
                    <a:pt x="48" y="731"/>
                  </a:cubicBezTo>
                  <a:cubicBezTo>
                    <a:pt x="48" y="731"/>
                    <a:pt x="49" y="731"/>
                    <a:pt x="49" y="731"/>
                  </a:cubicBezTo>
                  <a:cubicBezTo>
                    <a:pt x="49" y="731"/>
                    <a:pt x="49" y="731"/>
                    <a:pt x="49" y="731"/>
                  </a:cubicBezTo>
                  <a:cubicBezTo>
                    <a:pt x="49" y="731"/>
                    <a:pt x="49" y="731"/>
                    <a:pt x="49" y="731"/>
                  </a:cubicBezTo>
                  <a:cubicBezTo>
                    <a:pt x="49" y="731"/>
                    <a:pt x="50" y="731"/>
                    <a:pt x="50" y="731"/>
                  </a:cubicBezTo>
                  <a:cubicBezTo>
                    <a:pt x="50" y="731"/>
                    <a:pt x="50" y="732"/>
                    <a:pt x="50" y="732"/>
                  </a:cubicBezTo>
                  <a:cubicBezTo>
                    <a:pt x="50" y="732"/>
                    <a:pt x="50" y="732"/>
                    <a:pt x="51" y="731"/>
                  </a:cubicBezTo>
                  <a:cubicBezTo>
                    <a:pt x="51" y="731"/>
                    <a:pt x="51" y="731"/>
                    <a:pt x="51" y="731"/>
                  </a:cubicBezTo>
                  <a:cubicBezTo>
                    <a:pt x="51" y="731"/>
                    <a:pt x="51" y="731"/>
                    <a:pt x="51" y="731"/>
                  </a:cubicBezTo>
                  <a:cubicBezTo>
                    <a:pt x="51" y="731"/>
                    <a:pt x="51" y="731"/>
                    <a:pt x="51" y="731"/>
                  </a:cubicBezTo>
                  <a:cubicBezTo>
                    <a:pt x="52" y="731"/>
                    <a:pt x="52" y="731"/>
                    <a:pt x="52" y="731"/>
                  </a:cubicBezTo>
                  <a:cubicBezTo>
                    <a:pt x="52" y="731"/>
                    <a:pt x="52" y="731"/>
                    <a:pt x="52" y="731"/>
                  </a:cubicBezTo>
                  <a:cubicBezTo>
                    <a:pt x="52" y="731"/>
                    <a:pt x="53" y="731"/>
                    <a:pt x="53" y="731"/>
                  </a:cubicBezTo>
                  <a:cubicBezTo>
                    <a:pt x="53" y="731"/>
                    <a:pt x="53" y="731"/>
                    <a:pt x="53" y="731"/>
                  </a:cubicBezTo>
                  <a:cubicBezTo>
                    <a:pt x="53" y="731"/>
                    <a:pt x="53" y="731"/>
                    <a:pt x="53" y="731"/>
                  </a:cubicBezTo>
                  <a:cubicBezTo>
                    <a:pt x="54" y="731"/>
                    <a:pt x="54" y="731"/>
                    <a:pt x="54" y="731"/>
                  </a:cubicBezTo>
                  <a:cubicBezTo>
                    <a:pt x="54" y="731"/>
                    <a:pt x="54" y="731"/>
                    <a:pt x="54" y="731"/>
                  </a:cubicBezTo>
                  <a:cubicBezTo>
                    <a:pt x="54" y="731"/>
                    <a:pt x="54" y="731"/>
                    <a:pt x="54" y="731"/>
                  </a:cubicBezTo>
                  <a:cubicBezTo>
                    <a:pt x="55" y="731"/>
                    <a:pt x="55" y="731"/>
                    <a:pt x="55" y="731"/>
                  </a:cubicBezTo>
                  <a:cubicBezTo>
                    <a:pt x="55" y="731"/>
                    <a:pt x="55" y="731"/>
                    <a:pt x="55" y="731"/>
                  </a:cubicBezTo>
                  <a:cubicBezTo>
                    <a:pt x="55" y="731"/>
                    <a:pt x="55" y="731"/>
                    <a:pt x="56" y="731"/>
                  </a:cubicBezTo>
                  <a:cubicBezTo>
                    <a:pt x="56" y="731"/>
                    <a:pt x="56" y="731"/>
                    <a:pt x="56" y="731"/>
                  </a:cubicBezTo>
                  <a:cubicBezTo>
                    <a:pt x="56" y="731"/>
                    <a:pt x="56" y="731"/>
                    <a:pt x="56" y="731"/>
                  </a:cubicBezTo>
                  <a:cubicBezTo>
                    <a:pt x="57" y="731"/>
                    <a:pt x="57" y="731"/>
                    <a:pt x="57" y="731"/>
                  </a:cubicBezTo>
                  <a:cubicBezTo>
                    <a:pt x="57" y="731"/>
                    <a:pt x="57" y="731"/>
                    <a:pt x="57" y="731"/>
                  </a:cubicBezTo>
                  <a:cubicBezTo>
                    <a:pt x="57" y="731"/>
                    <a:pt x="57" y="731"/>
                    <a:pt x="57" y="731"/>
                  </a:cubicBezTo>
                  <a:cubicBezTo>
                    <a:pt x="57" y="731"/>
                    <a:pt x="58" y="731"/>
                    <a:pt x="58" y="731"/>
                  </a:cubicBezTo>
                  <a:cubicBezTo>
                    <a:pt x="58" y="731"/>
                    <a:pt x="58" y="731"/>
                    <a:pt x="58" y="731"/>
                  </a:cubicBezTo>
                  <a:cubicBezTo>
                    <a:pt x="58" y="731"/>
                    <a:pt x="58" y="731"/>
                    <a:pt x="59" y="731"/>
                  </a:cubicBezTo>
                  <a:cubicBezTo>
                    <a:pt x="59" y="731"/>
                    <a:pt x="59" y="731"/>
                    <a:pt x="59" y="731"/>
                  </a:cubicBezTo>
                  <a:cubicBezTo>
                    <a:pt x="59" y="731"/>
                    <a:pt x="59" y="731"/>
                    <a:pt x="59" y="731"/>
                  </a:cubicBezTo>
                  <a:cubicBezTo>
                    <a:pt x="59" y="731"/>
                    <a:pt x="59" y="731"/>
                    <a:pt x="59" y="731"/>
                  </a:cubicBezTo>
                  <a:cubicBezTo>
                    <a:pt x="60" y="731"/>
                    <a:pt x="60" y="731"/>
                    <a:pt x="60" y="731"/>
                  </a:cubicBezTo>
                  <a:cubicBezTo>
                    <a:pt x="60" y="731"/>
                    <a:pt x="60" y="731"/>
                    <a:pt x="60" y="731"/>
                  </a:cubicBezTo>
                  <a:cubicBezTo>
                    <a:pt x="60" y="731"/>
                    <a:pt x="61" y="731"/>
                    <a:pt x="61" y="731"/>
                  </a:cubicBezTo>
                  <a:cubicBezTo>
                    <a:pt x="61" y="731"/>
                    <a:pt x="61" y="730"/>
                    <a:pt x="61" y="730"/>
                  </a:cubicBezTo>
                  <a:cubicBezTo>
                    <a:pt x="61" y="730"/>
                    <a:pt x="61" y="731"/>
                    <a:pt x="61" y="731"/>
                  </a:cubicBezTo>
                  <a:cubicBezTo>
                    <a:pt x="62" y="731"/>
                    <a:pt x="62" y="731"/>
                    <a:pt x="62" y="731"/>
                  </a:cubicBezTo>
                  <a:cubicBezTo>
                    <a:pt x="62" y="731"/>
                    <a:pt x="62" y="730"/>
                    <a:pt x="62" y="730"/>
                  </a:cubicBezTo>
                  <a:cubicBezTo>
                    <a:pt x="62" y="730"/>
                    <a:pt x="62" y="730"/>
                    <a:pt x="62" y="730"/>
                  </a:cubicBezTo>
                  <a:cubicBezTo>
                    <a:pt x="63" y="730"/>
                    <a:pt x="63" y="731"/>
                    <a:pt x="63" y="731"/>
                  </a:cubicBezTo>
                  <a:cubicBezTo>
                    <a:pt x="63" y="731"/>
                    <a:pt x="63" y="731"/>
                    <a:pt x="63" y="731"/>
                  </a:cubicBezTo>
                  <a:cubicBezTo>
                    <a:pt x="63" y="731"/>
                    <a:pt x="63" y="730"/>
                    <a:pt x="64" y="730"/>
                  </a:cubicBezTo>
                  <a:cubicBezTo>
                    <a:pt x="64" y="730"/>
                    <a:pt x="64" y="730"/>
                    <a:pt x="64" y="730"/>
                  </a:cubicBezTo>
                  <a:cubicBezTo>
                    <a:pt x="64" y="731"/>
                    <a:pt x="64" y="731"/>
                    <a:pt x="64" y="731"/>
                  </a:cubicBezTo>
                  <a:cubicBezTo>
                    <a:pt x="64" y="731"/>
                    <a:pt x="64" y="730"/>
                    <a:pt x="65" y="730"/>
                  </a:cubicBezTo>
                  <a:cubicBezTo>
                    <a:pt x="65" y="730"/>
                    <a:pt x="65" y="731"/>
                    <a:pt x="65" y="731"/>
                  </a:cubicBezTo>
                  <a:cubicBezTo>
                    <a:pt x="65" y="731"/>
                    <a:pt x="65" y="730"/>
                    <a:pt x="65" y="730"/>
                  </a:cubicBezTo>
                  <a:cubicBezTo>
                    <a:pt x="65" y="730"/>
                    <a:pt x="66" y="730"/>
                    <a:pt x="66" y="730"/>
                  </a:cubicBezTo>
                  <a:cubicBezTo>
                    <a:pt x="66" y="730"/>
                    <a:pt x="66" y="730"/>
                    <a:pt x="66" y="730"/>
                  </a:cubicBezTo>
                  <a:cubicBezTo>
                    <a:pt x="66" y="730"/>
                    <a:pt x="66" y="730"/>
                    <a:pt x="67" y="730"/>
                  </a:cubicBezTo>
                  <a:cubicBezTo>
                    <a:pt x="67" y="730"/>
                    <a:pt x="67" y="730"/>
                    <a:pt x="67" y="730"/>
                  </a:cubicBezTo>
                  <a:cubicBezTo>
                    <a:pt x="67" y="730"/>
                    <a:pt x="67" y="729"/>
                    <a:pt x="67" y="730"/>
                  </a:cubicBezTo>
                  <a:cubicBezTo>
                    <a:pt x="67" y="730"/>
                    <a:pt x="67" y="730"/>
                    <a:pt x="67" y="730"/>
                  </a:cubicBezTo>
                  <a:cubicBezTo>
                    <a:pt x="68" y="730"/>
                    <a:pt x="68" y="731"/>
                    <a:pt x="68" y="731"/>
                  </a:cubicBezTo>
                  <a:cubicBezTo>
                    <a:pt x="68" y="730"/>
                    <a:pt x="68" y="730"/>
                    <a:pt x="68" y="730"/>
                  </a:cubicBezTo>
                  <a:cubicBezTo>
                    <a:pt x="68" y="729"/>
                    <a:pt x="69" y="730"/>
                    <a:pt x="69" y="730"/>
                  </a:cubicBezTo>
                  <a:cubicBezTo>
                    <a:pt x="69" y="730"/>
                    <a:pt x="69" y="730"/>
                    <a:pt x="69" y="730"/>
                  </a:cubicBezTo>
                  <a:cubicBezTo>
                    <a:pt x="69" y="730"/>
                    <a:pt x="69" y="730"/>
                    <a:pt x="69" y="730"/>
                  </a:cubicBezTo>
                  <a:cubicBezTo>
                    <a:pt x="70" y="730"/>
                    <a:pt x="70" y="730"/>
                    <a:pt x="70" y="730"/>
                  </a:cubicBezTo>
                  <a:cubicBezTo>
                    <a:pt x="70" y="730"/>
                    <a:pt x="70" y="730"/>
                    <a:pt x="70" y="730"/>
                  </a:cubicBezTo>
                  <a:cubicBezTo>
                    <a:pt x="70" y="730"/>
                    <a:pt x="70" y="730"/>
                    <a:pt x="70" y="730"/>
                  </a:cubicBezTo>
                  <a:cubicBezTo>
                    <a:pt x="71" y="730"/>
                    <a:pt x="71" y="729"/>
                    <a:pt x="71" y="730"/>
                  </a:cubicBezTo>
                  <a:cubicBezTo>
                    <a:pt x="71" y="730"/>
                    <a:pt x="71" y="730"/>
                    <a:pt x="71" y="730"/>
                  </a:cubicBezTo>
                  <a:cubicBezTo>
                    <a:pt x="71" y="730"/>
                    <a:pt x="71" y="730"/>
                    <a:pt x="72" y="730"/>
                  </a:cubicBezTo>
                  <a:cubicBezTo>
                    <a:pt x="72" y="730"/>
                    <a:pt x="72" y="730"/>
                    <a:pt x="72" y="730"/>
                  </a:cubicBezTo>
                  <a:cubicBezTo>
                    <a:pt x="72" y="729"/>
                    <a:pt x="72" y="730"/>
                    <a:pt x="72" y="730"/>
                  </a:cubicBezTo>
                  <a:cubicBezTo>
                    <a:pt x="72" y="730"/>
                    <a:pt x="72" y="730"/>
                    <a:pt x="73" y="730"/>
                  </a:cubicBezTo>
                  <a:cubicBezTo>
                    <a:pt x="73" y="729"/>
                    <a:pt x="73" y="730"/>
                    <a:pt x="73" y="730"/>
                  </a:cubicBezTo>
                  <a:cubicBezTo>
                    <a:pt x="73" y="730"/>
                    <a:pt x="73" y="730"/>
                    <a:pt x="73" y="730"/>
                  </a:cubicBezTo>
                  <a:cubicBezTo>
                    <a:pt x="73" y="729"/>
                    <a:pt x="74" y="729"/>
                    <a:pt x="74" y="729"/>
                  </a:cubicBezTo>
                  <a:cubicBezTo>
                    <a:pt x="74" y="729"/>
                    <a:pt x="74" y="730"/>
                    <a:pt x="74" y="730"/>
                  </a:cubicBezTo>
                  <a:cubicBezTo>
                    <a:pt x="74" y="730"/>
                    <a:pt x="74" y="729"/>
                    <a:pt x="75" y="729"/>
                  </a:cubicBezTo>
                  <a:cubicBezTo>
                    <a:pt x="75" y="729"/>
                    <a:pt x="75" y="730"/>
                    <a:pt x="75" y="730"/>
                  </a:cubicBezTo>
                  <a:cubicBezTo>
                    <a:pt x="75" y="730"/>
                    <a:pt x="75" y="729"/>
                    <a:pt x="75" y="729"/>
                  </a:cubicBezTo>
                  <a:cubicBezTo>
                    <a:pt x="75" y="729"/>
                    <a:pt x="75" y="729"/>
                    <a:pt x="76" y="729"/>
                  </a:cubicBezTo>
                  <a:cubicBezTo>
                    <a:pt x="76" y="729"/>
                    <a:pt x="76" y="729"/>
                    <a:pt x="76" y="729"/>
                  </a:cubicBezTo>
                  <a:cubicBezTo>
                    <a:pt x="76" y="729"/>
                    <a:pt x="76" y="729"/>
                    <a:pt x="76" y="729"/>
                  </a:cubicBezTo>
                  <a:cubicBezTo>
                    <a:pt x="76" y="729"/>
                    <a:pt x="77" y="729"/>
                    <a:pt x="77" y="729"/>
                  </a:cubicBezTo>
                  <a:cubicBezTo>
                    <a:pt x="77" y="729"/>
                    <a:pt x="77" y="729"/>
                    <a:pt x="77" y="729"/>
                  </a:cubicBezTo>
                  <a:cubicBezTo>
                    <a:pt x="77" y="729"/>
                    <a:pt x="77" y="729"/>
                    <a:pt x="78" y="729"/>
                  </a:cubicBezTo>
                  <a:cubicBezTo>
                    <a:pt x="78" y="729"/>
                    <a:pt x="78" y="729"/>
                    <a:pt x="78" y="729"/>
                  </a:cubicBezTo>
                  <a:cubicBezTo>
                    <a:pt x="78" y="729"/>
                    <a:pt x="78" y="729"/>
                    <a:pt x="78" y="729"/>
                  </a:cubicBezTo>
                  <a:cubicBezTo>
                    <a:pt x="78" y="729"/>
                    <a:pt x="78" y="729"/>
                    <a:pt x="78" y="729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79" y="729"/>
                    <a:pt x="79" y="729"/>
                    <a:pt x="79" y="729"/>
                  </a:cubicBezTo>
                  <a:cubicBezTo>
                    <a:pt x="79" y="729"/>
                    <a:pt x="80" y="729"/>
                    <a:pt x="80" y="729"/>
                  </a:cubicBezTo>
                  <a:cubicBezTo>
                    <a:pt x="80" y="729"/>
                    <a:pt x="80" y="729"/>
                    <a:pt x="80" y="729"/>
                  </a:cubicBezTo>
                  <a:cubicBezTo>
                    <a:pt x="80" y="729"/>
                    <a:pt x="80" y="729"/>
                    <a:pt x="80" y="729"/>
                  </a:cubicBezTo>
                  <a:cubicBezTo>
                    <a:pt x="80" y="729"/>
                    <a:pt x="80" y="729"/>
                    <a:pt x="81" y="729"/>
                  </a:cubicBezTo>
                  <a:cubicBezTo>
                    <a:pt x="81" y="729"/>
                    <a:pt x="81" y="729"/>
                    <a:pt x="81" y="729"/>
                  </a:cubicBezTo>
                  <a:cubicBezTo>
                    <a:pt x="81" y="729"/>
                    <a:pt x="81" y="729"/>
                    <a:pt x="81" y="729"/>
                  </a:cubicBezTo>
                  <a:cubicBezTo>
                    <a:pt x="82" y="729"/>
                    <a:pt x="82" y="729"/>
                    <a:pt x="82" y="729"/>
                  </a:cubicBezTo>
                  <a:cubicBezTo>
                    <a:pt x="82" y="729"/>
                    <a:pt x="82" y="729"/>
                    <a:pt x="82" y="729"/>
                  </a:cubicBezTo>
                  <a:cubicBezTo>
                    <a:pt x="82" y="729"/>
                    <a:pt x="82" y="728"/>
                    <a:pt x="83" y="728"/>
                  </a:cubicBezTo>
                  <a:cubicBezTo>
                    <a:pt x="83" y="728"/>
                    <a:pt x="83" y="729"/>
                    <a:pt x="83" y="729"/>
                  </a:cubicBezTo>
                  <a:cubicBezTo>
                    <a:pt x="83" y="729"/>
                    <a:pt x="83" y="729"/>
                    <a:pt x="83" y="729"/>
                  </a:cubicBezTo>
                  <a:cubicBezTo>
                    <a:pt x="83" y="729"/>
                    <a:pt x="83" y="729"/>
                    <a:pt x="84" y="729"/>
                  </a:cubicBezTo>
                  <a:cubicBezTo>
                    <a:pt x="84" y="729"/>
                    <a:pt x="84" y="729"/>
                    <a:pt x="84" y="729"/>
                  </a:cubicBezTo>
                  <a:cubicBezTo>
                    <a:pt x="84" y="729"/>
                    <a:pt x="84" y="729"/>
                    <a:pt x="84" y="729"/>
                  </a:cubicBezTo>
                  <a:cubicBezTo>
                    <a:pt x="84" y="729"/>
                    <a:pt x="85" y="728"/>
                    <a:pt x="85" y="728"/>
                  </a:cubicBezTo>
                  <a:cubicBezTo>
                    <a:pt x="85" y="728"/>
                    <a:pt x="85" y="729"/>
                    <a:pt x="85" y="729"/>
                  </a:cubicBezTo>
                  <a:cubicBezTo>
                    <a:pt x="85" y="729"/>
                    <a:pt x="85" y="728"/>
                    <a:pt x="86" y="728"/>
                  </a:cubicBezTo>
                  <a:cubicBezTo>
                    <a:pt x="86" y="728"/>
                    <a:pt x="86" y="728"/>
                    <a:pt x="86" y="728"/>
                  </a:cubicBezTo>
                  <a:cubicBezTo>
                    <a:pt x="86" y="729"/>
                    <a:pt x="86" y="729"/>
                    <a:pt x="86" y="729"/>
                  </a:cubicBezTo>
                  <a:cubicBezTo>
                    <a:pt x="86" y="729"/>
                    <a:pt x="86" y="729"/>
                    <a:pt x="86" y="728"/>
                  </a:cubicBezTo>
                  <a:cubicBezTo>
                    <a:pt x="87" y="728"/>
                    <a:pt x="87" y="728"/>
                    <a:pt x="87" y="728"/>
                  </a:cubicBezTo>
                  <a:cubicBezTo>
                    <a:pt x="87" y="728"/>
                    <a:pt x="87" y="728"/>
                    <a:pt x="87" y="728"/>
                  </a:cubicBezTo>
                  <a:cubicBezTo>
                    <a:pt x="87" y="728"/>
                    <a:pt x="88" y="728"/>
                    <a:pt x="88" y="728"/>
                  </a:cubicBezTo>
                  <a:cubicBezTo>
                    <a:pt x="88" y="728"/>
                    <a:pt x="88" y="728"/>
                    <a:pt x="88" y="728"/>
                  </a:cubicBezTo>
                  <a:cubicBezTo>
                    <a:pt x="88" y="728"/>
                    <a:pt x="88" y="728"/>
                    <a:pt x="88" y="728"/>
                  </a:cubicBezTo>
                  <a:cubicBezTo>
                    <a:pt x="88" y="728"/>
                    <a:pt x="88" y="728"/>
                    <a:pt x="89" y="728"/>
                  </a:cubicBezTo>
                  <a:cubicBezTo>
                    <a:pt x="89" y="728"/>
                    <a:pt x="89" y="728"/>
                    <a:pt x="89" y="728"/>
                  </a:cubicBezTo>
                  <a:cubicBezTo>
                    <a:pt x="89" y="728"/>
                    <a:pt x="89" y="728"/>
                    <a:pt x="89" y="728"/>
                  </a:cubicBezTo>
                  <a:cubicBezTo>
                    <a:pt x="90" y="728"/>
                    <a:pt x="90" y="729"/>
                    <a:pt x="90" y="729"/>
                  </a:cubicBezTo>
                  <a:cubicBezTo>
                    <a:pt x="90" y="729"/>
                    <a:pt x="90" y="728"/>
                    <a:pt x="90" y="728"/>
                  </a:cubicBezTo>
                  <a:cubicBezTo>
                    <a:pt x="90" y="728"/>
                    <a:pt x="90" y="727"/>
                    <a:pt x="91" y="727"/>
                  </a:cubicBezTo>
                  <a:cubicBezTo>
                    <a:pt x="91" y="727"/>
                    <a:pt x="91" y="728"/>
                    <a:pt x="91" y="728"/>
                  </a:cubicBezTo>
                  <a:cubicBezTo>
                    <a:pt x="91" y="728"/>
                    <a:pt x="91" y="728"/>
                    <a:pt x="91" y="728"/>
                  </a:cubicBezTo>
                  <a:cubicBezTo>
                    <a:pt x="91" y="728"/>
                    <a:pt x="91" y="728"/>
                    <a:pt x="92" y="728"/>
                  </a:cubicBezTo>
                  <a:cubicBezTo>
                    <a:pt x="92" y="728"/>
                    <a:pt x="92" y="728"/>
                    <a:pt x="92" y="728"/>
                  </a:cubicBezTo>
                  <a:cubicBezTo>
                    <a:pt x="92" y="728"/>
                    <a:pt x="92" y="728"/>
                    <a:pt x="92" y="728"/>
                  </a:cubicBezTo>
                  <a:cubicBezTo>
                    <a:pt x="92" y="728"/>
                    <a:pt x="93" y="728"/>
                    <a:pt x="93" y="728"/>
                  </a:cubicBezTo>
                  <a:cubicBezTo>
                    <a:pt x="93" y="728"/>
                    <a:pt x="93" y="728"/>
                    <a:pt x="93" y="728"/>
                  </a:cubicBezTo>
                  <a:cubicBezTo>
                    <a:pt x="93" y="728"/>
                    <a:pt x="93" y="728"/>
                    <a:pt x="93" y="728"/>
                  </a:cubicBezTo>
                  <a:cubicBezTo>
                    <a:pt x="93" y="728"/>
                    <a:pt x="94" y="728"/>
                    <a:pt x="94" y="728"/>
                  </a:cubicBezTo>
                  <a:cubicBezTo>
                    <a:pt x="94" y="728"/>
                    <a:pt x="94" y="727"/>
                    <a:pt x="94" y="727"/>
                  </a:cubicBezTo>
                  <a:cubicBezTo>
                    <a:pt x="94" y="727"/>
                    <a:pt x="94" y="727"/>
                    <a:pt x="94" y="728"/>
                  </a:cubicBezTo>
                  <a:cubicBezTo>
                    <a:pt x="95" y="728"/>
                    <a:pt x="95" y="728"/>
                    <a:pt x="95" y="728"/>
                  </a:cubicBezTo>
                  <a:cubicBezTo>
                    <a:pt x="95" y="728"/>
                    <a:pt x="95" y="728"/>
                    <a:pt x="95" y="728"/>
                  </a:cubicBezTo>
                  <a:cubicBezTo>
                    <a:pt x="95" y="728"/>
                    <a:pt x="96" y="728"/>
                    <a:pt x="96" y="727"/>
                  </a:cubicBezTo>
                  <a:cubicBezTo>
                    <a:pt x="96" y="727"/>
                    <a:pt x="96" y="727"/>
                    <a:pt x="96" y="727"/>
                  </a:cubicBezTo>
                  <a:cubicBezTo>
                    <a:pt x="96" y="727"/>
                    <a:pt x="96" y="727"/>
                    <a:pt x="96" y="727"/>
                  </a:cubicBezTo>
                  <a:cubicBezTo>
                    <a:pt x="96" y="727"/>
                    <a:pt x="96" y="727"/>
                    <a:pt x="97" y="727"/>
                  </a:cubicBezTo>
                  <a:cubicBezTo>
                    <a:pt x="97" y="727"/>
                    <a:pt x="97" y="727"/>
                    <a:pt x="97" y="727"/>
                  </a:cubicBezTo>
                  <a:cubicBezTo>
                    <a:pt x="97" y="727"/>
                    <a:pt x="97" y="727"/>
                    <a:pt x="97" y="727"/>
                  </a:cubicBezTo>
                  <a:cubicBezTo>
                    <a:pt x="98" y="727"/>
                    <a:pt x="98" y="727"/>
                    <a:pt x="98" y="727"/>
                  </a:cubicBezTo>
                  <a:cubicBezTo>
                    <a:pt x="98" y="727"/>
                    <a:pt x="98" y="727"/>
                    <a:pt x="98" y="727"/>
                  </a:cubicBezTo>
                  <a:cubicBezTo>
                    <a:pt x="98" y="727"/>
                    <a:pt x="98" y="727"/>
                    <a:pt x="99" y="727"/>
                  </a:cubicBezTo>
                  <a:cubicBezTo>
                    <a:pt x="99" y="727"/>
                    <a:pt x="99" y="727"/>
                    <a:pt x="99" y="727"/>
                  </a:cubicBezTo>
                  <a:cubicBezTo>
                    <a:pt x="99" y="727"/>
                    <a:pt x="99" y="727"/>
                    <a:pt x="99" y="727"/>
                  </a:cubicBezTo>
                  <a:cubicBezTo>
                    <a:pt x="99" y="727"/>
                    <a:pt x="99" y="727"/>
                    <a:pt x="100" y="727"/>
                  </a:cubicBezTo>
                  <a:cubicBezTo>
                    <a:pt x="100" y="727"/>
                    <a:pt x="100" y="727"/>
                    <a:pt x="100" y="727"/>
                  </a:cubicBezTo>
                  <a:cubicBezTo>
                    <a:pt x="100" y="727"/>
                    <a:pt x="100" y="727"/>
                    <a:pt x="100" y="727"/>
                  </a:cubicBezTo>
                  <a:cubicBezTo>
                    <a:pt x="100" y="727"/>
                    <a:pt x="101" y="726"/>
                    <a:pt x="101" y="726"/>
                  </a:cubicBezTo>
                  <a:cubicBezTo>
                    <a:pt x="101" y="726"/>
                    <a:pt x="101" y="726"/>
                    <a:pt x="101" y="726"/>
                  </a:cubicBezTo>
                  <a:cubicBezTo>
                    <a:pt x="101" y="726"/>
                    <a:pt x="101" y="726"/>
                    <a:pt x="101" y="726"/>
                  </a:cubicBezTo>
                  <a:cubicBezTo>
                    <a:pt x="101" y="726"/>
                    <a:pt x="102" y="726"/>
                    <a:pt x="102" y="726"/>
                  </a:cubicBezTo>
                  <a:cubicBezTo>
                    <a:pt x="102" y="726"/>
                    <a:pt x="102" y="727"/>
                    <a:pt x="102" y="727"/>
                  </a:cubicBezTo>
                  <a:cubicBezTo>
                    <a:pt x="102" y="727"/>
                    <a:pt x="102" y="727"/>
                    <a:pt x="103" y="726"/>
                  </a:cubicBezTo>
                  <a:cubicBezTo>
                    <a:pt x="103" y="726"/>
                    <a:pt x="103" y="727"/>
                    <a:pt x="103" y="727"/>
                  </a:cubicBezTo>
                  <a:cubicBezTo>
                    <a:pt x="103" y="727"/>
                    <a:pt x="103" y="727"/>
                    <a:pt x="103" y="727"/>
                  </a:cubicBezTo>
                  <a:cubicBezTo>
                    <a:pt x="103" y="727"/>
                    <a:pt x="104" y="726"/>
                    <a:pt x="104" y="726"/>
                  </a:cubicBezTo>
                  <a:cubicBezTo>
                    <a:pt x="104" y="726"/>
                    <a:pt x="104" y="726"/>
                    <a:pt x="104" y="726"/>
                  </a:cubicBezTo>
                  <a:cubicBezTo>
                    <a:pt x="104" y="726"/>
                    <a:pt x="104" y="726"/>
                    <a:pt x="104" y="726"/>
                  </a:cubicBezTo>
                  <a:cubicBezTo>
                    <a:pt x="104" y="726"/>
                    <a:pt x="105" y="726"/>
                    <a:pt x="105" y="726"/>
                  </a:cubicBezTo>
                  <a:cubicBezTo>
                    <a:pt x="105" y="726"/>
                    <a:pt x="105" y="725"/>
                    <a:pt x="105" y="726"/>
                  </a:cubicBezTo>
                  <a:cubicBezTo>
                    <a:pt x="105" y="726"/>
                    <a:pt x="105" y="726"/>
                    <a:pt x="105" y="726"/>
                  </a:cubicBezTo>
                  <a:cubicBezTo>
                    <a:pt x="106" y="726"/>
                    <a:pt x="106" y="726"/>
                    <a:pt x="106" y="726"/>
                  </a:cubicBezTo>
                  <a:cubicBezTo>
                    <a:pt x="106" y="726"/>
                    <a:pt x="106" y="726"/>
                    <a:pt x="106" y="726"/>
                  </a:cubicBezTo>
                  <a:cubicBezTo>
                    <a:pt x="106" y="726"/>
                    <a:pt x="107" y="726"/>
                    <a:pt x="107" y="726"/>
                  </a:cubicBezTo>
                  <a:cubicBezTo>
                    <a:pt x="107" y="726"/>
                    <a:pt x="107" y="726"/>
                    <a:pt x="107" y="726"/>
                  </a:cubicBezTo>
                  <a:cubicBezTo>
                    <a:pt x="107" y="726"/>
                    <a:pt x="107" y="726"/>
                    <a:pt x="107" y="726"/>
                  </a:cubicBezTo>
                  <a:cubicBezTo>
                    <a:pt x="107" y="725"/>
                    <a:pt x="107" y="725"/>
                    <a:pt x="108" y="725"/>
                  </a:cubicBezTo>
                  <a:cubicBezTo>
                    <a:pt x="108" y="725"/>
                    <a:pt x="108" y="726"/>
                    <a:pt x="108" y="726"/>
                  </a:cubicBezTo>
                  <a:cubicBezTo>
                    <a:pt x="108" y="726"/>
                    <a:pt x="108" y="726"/>
                    <a:pt x="108" y="726"/>
                  </a:cubicBezTo>
                  <a:cubicBezTo>
                    <a:pt x="109" y="726"/>
                    <a:pt x="109" y="725"/>
                    <a:pt x="109" y="725"/>
                  </a:cubicBezTo>
                  <a:cubicBezTo>
                    <a:pt x="109" y="725"/>
                    <a:pt x="109" y="726"/>
                    <a:pt x="109" y="726"/>
                  </a:cubicBezTo>
                  <a:cubicBezTo>
                    <a:pt x="109" y="725"/>
                    <a:pt x="109" y="725"/>
                    <a:pt x="109" y="725"/>
                  </a:cubicBezTo>
                  <a:cubicBezTo>
                    <a:pt x="109" y="725"/>
                    <a:pt x="110" y="725"/>
                    <a:pt x="110" y="725"/>
                  </a:cubicBezTo>
                  <a:cubicBezTo>
                    <a:pt x="110" y="725"/>
                    <a:pt x="110" y="726"/>
                    <a:pt x="110" y="726"/>
                  </a:cubicBezTo>
                  <a:cubicBezTo>
                    <a:pt x="110" y="726"/>
                    <a:pt x="110" y="726"/>
                    <a:pt x="111" y="726"/>
                  </a:cubicBezTo>
                  <a:cubicBezTo>
                    <a:pt x="111" y="726"/>
                    <a:pt x="111" y="725"/>
                    <a:pt x="111" y="725"/>
                  </a:cubicBezTo>
                  <a:cubicBezTo>
                    <a:pt x="111" y="725"/>
                    <a:pt x="111" y="725"/>
                    <a:pt x="111" y="725"/>
                  </a:cubicBezTo>
                  <a:cubicBezTo>
                    <a:pt x="111" y="725"/>
                    <a:pt x="112" y="725"/>
                    <a:pt x="112" y="725"/>
                  </a:cubicBezTo>
                  <a:cubicBezTo>
                    <a:pt x="112" y="725"/>
                    <a:pt x="112" y="725"/>
                    <a:pt x="112" y="725"/>
                  </a:cubicBezTo>
                  <a:cubicBezTo>
                    <a:pt x="112" y="725"/>
                    <a:pt x="112" y="725"/>
                    <a:pt x="112" y="725"/>
                  </a:cubicBezTo>
                  <a:cubicBezTo>
                    <a:pt x="112" y="725"/>
                    <a:pt x="113" y="725"/>
                    <a:pt x="113" y="725"/>
                  </a:cubicBezTo>
                  <a:cubicBezTo>
                    <a:pt x="113" y="725"/>
                    <a:pt x="113" y="725"/>
                    <a:pt x="113" y="725"/>
                  </a:cubicBezTo>
                  <a:cubicBezTo>
                    <a:pt x="113" y="725"/>
                    <a:pt x="113" y="725"/>
                    <a:pt x="113" y="725"/>
                  </a:cubicBezTo>
                  <a:cubicBezTo>
                    <a:pt x="114" y="725"/>
                    <a:pt x="114" y="724"/>
                    <a:pt x="114" y="724"/>
                  </a:cubicBezTo>
                  <a:cubicBezTo>
                    <a:pt x="114" y="725"/>
                    <a:pt x="114" y="725"/>
                    <a:pt x="114" y="725"/>
                  </a:cubicBezTo>
                  <a:cubicBezTo>
                    <a:pt x="114" y="725"/>
                    <a:pt x="115" y="724"/>
                    <a:pt x="115" y="724"/>
                  </a:cubicBezTo>
                  <a:cubicBezTo>
                    <a:pt x="115" y="724"/>
                    <a:pt x="115" y="724"/>
                    <a:pt x="115" y="724"/>
                  </a:cubicBezTo>
                  <a:cubicBezTo>
                    <a:pt x="115" y="724"/>
                    <a:pt x="115" y="724"/>
                    <a:pt x="115" y="724"/>
                  </a:cubicBezTo>
                  <a:cubicBezTo>
                    <a:pt x="115" y="724"/>
                    <a:pt x="115" y="724"/>
                    <a:pt x="116" y="724"/>
                  </a:cubicBezTo>
                  <a:cubicBezTo>
                    <a:pt x="116" y="724"/>
                    <a:pt x="116" y="724"/>
                    <a:pt x="116" y="724"/>
                  </a:cubicBezTo>
                  <a:cubicBezTo>
                    <a:pt x="116" y="724"/>
                    <a:pt x="116" y="724"/>
                    <a:pt x="116" y="724"/>
                  </a:cubicBezTo>
                  <a:cubicBezTo>
                    <a:pt x="117" y="724"/>
                    <a:pt x="117" y="724"/>
                    <a:pt x="117" y="724"/>
                  </a:cubicBezTo>
                  <a:cubicBezTo>
                    <a:pt x="117" y="724"/>
                    <a:pt x="117" y="724"/>
                    <a:pt x="117" y="724"/>
                  </a:cubicBezTo>
                  <a:cubicBezTo>
                    <a:pt x="117" y="724"/>
                    <a:pt x="117" y="724"/>
                    <a:pt x="117" y="724"/>
                  </a:cubicBezTo>
                  <a:cubicBezTo>
                    <a:pt x="117" y="724"/>
                    <a:pt x="118" y="724"/>
                    <a:pt x="118" y="724"/>
                  </a:cubicBezTo>
                  <a:cubicBezTo>
                    <a:pt x="118" y="724"/>
                    <a:pt x="118" y="723"/>
                    <a:pt x="118" y="723"/>
                  </a:cubicBezTo>
                  <a:cubicBezTo>
                    <a:pt x="118" y="723"/>
                    <a:pt x="118" y="723"/>
                    <a:pt x="119" y="723"/>
                  </a:cubicBezTo>
                  <a:cubicBezTo>
                    <a:pt x="119" y="723"/>
                    <a:pt x="119" y="723"/>
                    <a:pt x="119" y="723"/>
                  </a:cubicBezTo>
                  <a:cubicBezTo>
                    <a:pt x="119" y="724"/>
                    <a:pt x="119" y="724"/>
                    <a:pt x="119" y="724"/>
                  </a:cubicBezTo>
                  <a:cubicBezTo>
                    <a:pt x="119" y="724"/>
                    <a:pt x="120" y="724"/>
                    <a:pt x="120" y="723"/>
                  </a:cubicBezTo>
                  <a:cubicBezTo>
                    <a:pt x="120" y="723"/>
                    <a:pt x="120" y="723"/>
                    <a:pt x="120" y="723"/>
                  </a:cubicBezTo>
                  <a:cubicBezTo>
                    <a:pt x="120" y="723"/>
                    <a:pt x="120" y="723"/>
                    <a:pt x="120" y="723"/>
                  </a:cubicBezTo>
                  <a:cubicBezTo>
                    <a:pt x="120" y="723"/>
                    <a:pt x="121" y="723"/>
                    <a:pt x="121" y="723"/>
                  </a:cubicBezTo>
                  <a:cubicBezTo>
                    <a:pt x="121" y="723"/>
                    <a:pt x="121" y="723"/>
                    <a:pt x="121" y="723"/>
                  </a:cubicBezTo>
                  <a:cubicBezTo>
                    <a:pt x="121" y="723"/>
                    <a:pt x="121" y="723"/>
                    <a:pt x="121" y="723"/>
                  </a:cubicBezTo>
                  <a:cubicBezTo>
                    <a:pt x="122" y="723"/>
                    <a:pt x="122" y="723"/>
                    <a:pt x="122" y="723"/>
                  </a:cubicBezTo>
                  <a:cubicBezTo>
                    <a:pt x="122" y="723"/>
                    <a:pt x="122" y="723"/>
                    <a:pt x="122" y="723"/>
                  </a:cubicBezTo>
                  <a:cubicBezTo>
                    <a:pt x="122" y="723"/>
                    <a:pt x="122" y="723"/>
                    <a:pt x="122" y="723"/>
                  </a:cubicBezTo>
                  <a:cubicBezTo>
                    <a:pt x="123" y="723"/>
                    <a:pt x="123" y="723"/>
                    <a:pt x="123" y="723"/>
                  </a:cubicBezTo>
                  <a:cubicBezTo>
                    <a:pt x="123" y="723"/>
                    <a:pt x="123" y="722"/>
                    <a:pt x="123" y="722"/>
                  </a:cubicBezTo>
                  <a:cubicBezTo>
                    <a:pt x="123" y="722"/>
                    <a:pt x="123" y="723"/>
                    <a:pt x="124" y="723"/>
                  </a:cubicBezTo>
                  <a:cubicBezTo>
                    <a:pt x="124" y="723"/>
                    <a:pt x="124" y="723"/>
                    <a:pt x="124" y="723"/>
                  </a:cubicBezTo>
                  <a:cubicBezTo>
                    <a:pt x="124" y="723"/>
                    <a:pt x="124" y="723"/>
                    <a:pt x="124" y="722"/>
                  </a:cubicBezTo>
                  <a:cubicBezTo>
                    <a:pt x="125" y="722"/>
                    <a:pt x="125" y="722"/>
                    <a:pt x="125" y="722"/>
                  </a:cubicBezTo>
                  <a:cubicBezTo>
                    <a:pt x="125" y="722"/>
                    <a:pt x="125" y="722"/>
                    <a:pt x="125" y="722"/>
                  </a:cubicBezTo>
                  <a:cubicBezTo>
                    <a:pt x="125" y="723"/>
                    <a:pt x="125" y="722"/>
                    <a:pt x="125" y="722"/>
                  </a:cubicBezTo>
                  <a:cubicBezTo>
                    <a:pt x="126" y="722"/>
                    <a:pt x="126" y="723"/>
                    <a:pt x="126" y="722"/>
                  </a:cubicBezTo>
                  <a:cubicBezTo>
                    <a:pt x="126" y="722"/>
                    <a:pt x="126" y="722"/>
                    <a:pt x="126" y="722"/>
                  </a:cubicBezTo>
                  <a:cubicBezTo>
                    <a:pt x="126" y="722"/>
                    <a:pt x="126" y="722"/>
                    <a:pt x="127" y="722"/>
                  </a:cubicBezTo>
                  <a:cubicBezTo>
                    <a:pt x="127" y="722"/>
                    <a:pt x="127" y="722"/>
                    <a:pt x="127" y="722"/>
                  </a:cubicBezTo>
                  <a:cubicBezTo>
                    <a:pt x="127" y="722"/>
                    <a:pt x="127" y="722"/>
                    <a:pt x="127" y="722"/>
                  </a:cubicBezTo>
                  <a:cubicBezTo>
                    <a:pt x="127" y="722"/>
                    <a:pt x="128" y="722"/>
                    <a:pt x="128" y="722"/>
                  </a:cubicBezTo>
                  <a:cubicBezTo>
                    <a:pt x="128" y="722"/>
                    <a:pt x="128" y="722"/>
                    <a:pt x="128" y="722"/>
                  </a:cubicBezTo>
                  <a:cubicBezTo>
                    <a:pt x="128" y="722"/>
                    <a:pt x="128" y="722"/>
                    <a:pt x="128" y="722"/>
                  </a:cubicBezTo>
                  <a:cubicBezTo>
                    <a:pt x="128" y="722"/>
                    <a:pt x="129" y="722"/>
                    <a:pt x="129" y="722"/>
                  </a:cubicBezTo>
                  <a:cubicBezTo>
                    <a:pt x="129" y="722"/>
                    <a:pt x="129" y="722"/>
                    <a:pt x="129" y="722"/>
                  </a:cubicBezTo>
                  <a:cubicBezTo>
                    <a:pt x="129" y="722"/>
                    <a:pt x="129" y="721"/>
                    <a:pt x="130" y="721"/>
                  </a:cubicBezTo>
                  <a:cubicBezTo>
                    <a:pt x="130" y="721"/>
                    <a:pt x="130" y="722"/>
                    <a:pt x="130" y="722"/>
                  </a:cubicBezTo>
                  <a:cubicBezTo>
                    <a:pt x="130" y="722"/>
                    <a:pt x="130" y="722"/>
                    <a:pt x="130" y="722"/>
                  </a:cubicBezTo>
                  <a:cubicBezTo>
                    <a:pt x="130" y="722"/>
                    <a:pt x="130" y="721"/>
                    <a:pt x="130" y="721"/>
                  </a:cubicBezTo>
                  <a:cubicBezTo>
                    <a:pt x="131" y="721"/>
                    <a:pt x="131" y="722"/>
                    <a:pt x="131" y="722"/>
                  </a:cubicBezTo>
                  <a:cubicBezTo>
                    <a:pt x="131" y="722"/>
                    <a:pt x="131" y="721"/>
                    <a:pt x="131" y="721"/>
                  </a:cubicBezTo>
                  <a:cubicBezTo>
                    <a:pt x="131" y="721"/>
                    <a:pt x="132" y="722"/>
                    <a:pt x="132" y="722"/>
                  </a:cubicBezTo>
                  <a:cubicBezTo>
                    <a:pt x="132" y="722"/>
                    <a:pt x="132" y="721"/>
                    <a:pt x="132" y="721"/>
                  </a:cubicBezTo>
                  <a:cubicBezTo>
                    <a:pt x="132" y="721"/>
                    <a:pt x="132" y="722"/>
                    <a:pt x="132" y="722"/>
                  </a:cubicBezTo>
                  <a:cubicBezTo>
                    <a:pt x="133" y="722"/>
                    <a:pt x="133" y="721"/>
                    <a:pt x="133" y="721"/>
                  </a:cubicBezTo>
                  <a:cubicBezTo>
                    <a:pt x="133" y="721"/>
                    <a:pt x="133" y="721"/>
                    <a:pt x="133" y="721"/>
                  </a:cubicBezTo>
                  <a:cubicBezTo>
                    <a:pt x="133" y="721"/>
                    <a:pt x="133" y="721"/>
                    <a:pt x="133" y="721"/>
                  </a:cubicBezTo>
                  <a:cubicBezTo>
                    <a:pt x="134" y="721"/>
                    <a:pt x="134" y="721"/>
                    <a:pt x="134" y="721"/>
                  </a:cubicBezTo>
                  <a:cubicBezTo>
                    <a:pt x="134" y="721"/>
                    <a:pt x="134" y="721"/>
                    <a:pt x="134" y="721"/>
                  </a:cubicBezTo>
                  <a:cubicBezTo>
                    <a:pt x="134" y="721"/>
                    <a:pt x="134" y="721"/>
                    <a:pt x="135" y="721"/>
                  </a:cubicBezTo>
                  <a:cubicBezTo>
                    <a:pt x="135" y="721"/>
                    <a:pt x="135" y="721"/>
                    <a:pt x="135" y="721"/>
                  </a:cubicBezTo>
                  <a:cubicBezTo>
                    <a:pt x="135" y="721"/>
                    <a:pt x="135" y="721"/>
                    <a:pt x="135" y="721"/>
                  </a:cubicBezTo>
                  <a:cubicBezTo>
                    <a:pt x="136" y="721"/>
                    <a:pt x="136" y="721"/>
                    <a:pt x="136" y="721"/>
                  </a:cubicBezTo>
                  <a:cubicBezTo>
                    <a:pt x="136" y="721"/>
                    <a:pt x="136" y="721"/>
                    <a:pt x="136" y="721"/>
                  </a:cubicBezTo>
                  <a:cubicBezTo>
                    <a:pt x="136" y="721"/>
                    <a:pt x="136" y="721"/>
                    <a:pt x="136" y="721"/>
                  </a:cubicBezTo>
                  <a:cubicBezTo>
                    <a:pt x="136" y="721"/>
                    <a:pt x="137" y="721"/>
                    <a:pt x="137" y="721"/>
                  </a:cubicBezTo>
                  <a:cubicBezTo>
                    <a:pt x="137" y="721"/>
                    <a:pt x="137" y="721"/>
                    <a:pt x="137" y="721"/>
                  </a:cubicBezTo>
                  <a:cubicBezTo>
                    <a:pt x="137" y="721"/>
                    <a:pt x="137" y="721"/>
                    <a:pt x="138" y="721"/>
                  </a:cubicBezTo>
                  <a:cubicBezTo>
                    <a:pt x="138" y="721"/>
                    <a:pt x="138" y="721"/>
                    <a:pt x="138" y="721"/>
                  </a:cubicBezTo>
                  <a:cubicBezTo>
                    <a:pt x="138" y="721"/>
                    <a:pt x="138" y="721"/>
                    <a:pt x="138" y="721"/>
                  </a:cubicBezTo>
                  <a:cubicBezTo>
                    <a:pt x="138" y="721"/>
                    <a:pt x="138" y="721"/>
                    <a:pt x="138" y="721"/>
                  </a:cubicBezTo>
                  <a:cubicBezTo>
                    <a:pt x="139" y="721"/>
                    <a:pt x="139" y="720"/>
                    <a:pt x="139" y="720"/>
                  </a:cubicBezTo>
                  <a:cubicBezTo>
                    <a:pt x="139" y="720"/>
                    <a:pt x="139" y="721"/>
                    <a:pt x="139" y="721"/>
                  </a:cubicBezTo>
                  <a:cubicBezTo>
                    <a:pt x="139" y="721"/>
                    <a:pt x="140" y="721"/>
                    <a:pt x="140" y="720"/>
                  </a:cubicBezTo>
                  <a:cubicBezTo>
                    <a:pt x="140" y="720"/>
                    <a:pt x="140" y="720"/>
                    <a:pt x="140" y="720"/>
                  </a:cubicBezTo>
                  <a:cubicBezTo>
                    <a:pt x="140" y="720"/>
                    <a:pt x="140" y="720"/>
                    <a:pt x="140" y="720"/>
                  </a:cubicBezTo>
                  <a:cubicBezTo>
                    <a:pt x="141" y="721"/>
                    <a:pt x="141" y="721"/>
                    <a:pt x="141" y="721"/>
                  </a:cubicBezTo>
                  <a:cubicBezTo>
                    <a:pt x="141" y="721"/>
                    <a:pt x="141" y="721"/>
                    <a:pt x="141" y="721"/>
                  </a:cubicBezTo>
                  <a:cubicBezTo>
                    <a:pt x="141" y="721"/>
                    <a:pt x="141" y="721"/>
                    <a:pt x="141" y="720"/>
                  </a:cubicBezTo>
                  <a:cubicBezTo>
                    <a:pt x="142" y="720"/>
                    <a:pt x="142" y="720"/>
                    <a:pt x="142" y="720"/>
                  </a:cubicBezTo>
                  <a:cubicBezTo>
                    <a:pt x="142" y="720"/>
                    <a:pt x="142" y="720"/>
                    <a:pt x="142" y="720"/>
                  </a:cubicBezTo>
                  <a:cubicBezTo>
                    <a:pt x="142" y="720"/>
                    <a:pt x="142" y="721"/>
                    <a:pt x="143" y="721"/>
                  </a:cubicBezTo>
                  <a:cubicBezTo>
                    <a:pt x="143" y="721"/>
                    <a:pt x="143" y="721"/>
                    <a:pt x="143" y="721"/>
                  </a:cubicBezTo>
                  <a:cubicBezTo>
                    <a:pt x="143" y="721"/>
                    <a:pt x="143" y="720"/>
                    <a:pt x="143" y="720"/>
                  </a:cubicBezTo>
                  <a:cubicBezTo>
                    <a:pt x="144" y="720"/>
                    <a:pt x="144" y="720"/>
                    <a:pt x="144" y="720"/>
                  </a:cubicBezTo>
                  <a:cubicBezTo>
                    <a:pt x="144" y="720"/>
                    <a:pt x="144" y="721"/>
                    <a:pt x="144" y="720"/>
                  </a:cubicBezTo>
                  <a:cubicBezTo>
                    <a:pt x="144" y="720"/>
                    <a:pt x="144" y="720"/>
                    <a:pt x="144" y="720"/>
                  </a:cubicBezTo>
                  <a:cubicBezTo>
                    <a:pt x="144" y="720"/>
                    <a:pt x="145" y="720"/>
                    <a:pt x="145" y="720"/>
                  </a:cubicBezTo>
                  <a:cubicBezTo>
                    <a:pt x="145" y="720"/>
                    <a:pt x="145" y="720"/>
                    <a:pt x="145" y="720"/>
                  </a:cubicBezTo>
                  <a:cubicBezTo>
                    <a:pt x="145" y="720"/>
                    <a:pt x="145" y="720"/>
                    <a:pt x="146" y="720"/>
                  </a:cubicBezTo>
                  <a:cubicBezTo>
                    <a:pt x="146" y="720"/>
                    <a:pt x="146" y="720"/>
                    <a:pt x="146" y="720"/>
                  </a:cubicBezTo>
                  <a:cubicBezTo>
                    <a:pt x="146" y="720"/>
                    <a:pt x="146" y="720"/>
                    <a:pt x="146" y="720"/>
                  </a:cubicBezTo>
                  <a:cubicBezTo>
                    <a:pt x="146" y="720"/>
                    <a:pt x="146" y="720"/>
                    <a:pt x="146" y="720"/>
                  </a:cubicBezTo>
                  <a:cubicBezTo>
                    <a:pt x="147" y="720"/>
                    <a:pt x="147" y="720"/>
                    <a:pt x="147" y="720"/>
                  </a:cubicBezTo>
                  <a:cubicBezTo>
                    <a:pt x="147" y="720"/>
                    <a:pt x="147" y="720"/>
                    <a:pt x="147" y="720"/>
                  </a:cubicBezTo>
                  <a:cubicBezTo>
                    <a:pt x="147" y="720"/>
                    <a:pt x="148" y="719"/>
                    <a:pt x="148" y="719"/>
                  </a:cubicBezTo>
                  <a:cubicBezTo>
                    <a:pt x="148" y="719"/>
                    <a:pt x="148" y="719"/>
                    <a:pt x="148" y="720"/>
                  </a:cubicBezTo>
                  <a:cubicBezTo>
                    <a:pt x="148" y="720"/>
                    <a:pt x="148" y="720"/>
                    <a:pt x="148" y="720"/>
                  </a:cubicBezTo>
                  <a:cubicBezTo>
                    <a:pt x="149" y="720"/>
                    <a:pt x="149" y="719"/>
                    <a:pt x="149" y="719"/>
                  </a:cubicBezTo>
                  <a:cubicBezTo>
                    <a:pt x="149" y="719"/>
                    <a:pt x="149" y="719"/>
                    <a:pt x="149" y="719"/>
                  </a:cubicBezTo>
                  <a:cubicBezTo>
                    <a:pt x="149" y="719"/>
                    <a:pt x="149" y="719"/>
                    <a:pt x="149" y="719"/>
                  </a:cubicBezTo>
                  <a:cubicBezTo>
                    <a:pt x="150" y="719"/>
                    <a:pt x="150" y="719"/>
                    <a:pt x="150" y="719"/>
                  </a:cubicBezTo>
                  <a:cubicBezTo>
                    <a:pt x="150" y="719"/>
                    <a:pt x="150" y="719"/>
                    <a:pt x="150" y="719"/>
                  </a:cubicBezTo>
                  <a:cubicBezTo>
                    <a:pt x="150" y="719"/>
                    <a:pt x="150" y="719"/>
                    <a:pt x="151" y="719"/>
                  </a:cubicBezTo>
                  <a:cubicBezTo>
                    <a:pt x="151" y="719"/>
                    <a:pt x="151" y="719"/>
                    <a:pt x="151" y="719"/>
                  </a:cubicBezTo>
                  <a:cubicBezTo>
                    <a:pt x="151" y="719"/>
                    <a:pt x="151" y="719"/>
                    <a:pt x="151" y="719"/>
                  </a:cubicBezTo>
                  <a:cubicBezTo>
                    <a:pt x="151" y="719"/>
                    <a:pt x="151" y="719"/>
                    <a:pt x="152" y="719"/>
                  </a:cubicBezTo>
                  <a:cubicBezTo>
                    <a:pt x="152" y="719"/>
                    <a:pt x="152" y="718"/>
                    <a:pt x="152" y="718"/>
                  </a:cubicBezTo>
                  <a:cubicBezTo>
                    <a:pt x="152" y="718"/>
                    <a:pt x="152" y="718"/>
                    <a:pt x="152" y="719"/>
                  </a:cubicBezTo>
                  <a:cubicBezTo>
                    <a:pt x="153" y="719"/>
                    <a:pt x="153" y="719"/>
                    <a:pt x="153" y="719"/>
                  </a:cubicBezTo>
                  <a:cubicBezTo>
                    <a:pt x="153" y="719"/>
                    <a:pt x="153" y="719"/>
                    <a:pt x="153" y="719"/>
                  </a:cubicBezTo>
                  <a:cubicBezTo>
                    <a:pt x="153" y="719"/>
                    <a:pt x="153" y="719"/>
                    <a:pt x="154" y="719"/>
                  </a:cubicBezTo>
                  <a:cubicBezTo>
                    <a:pt x="154" y="719"/>
                    <a:pt x="154" y="719"/>
                    <a:pt x="154" y="719"/>
                  </a:cubicBezTo>
                  <a:cubicBezTo>
                    <a:pt x="154" y="718"/>
                    <a:pt x="154" y="718"/>
                    <a:pt x="154" y="718"/>
                  </a:cubicBezTo>
                  <a:cubicBezTo>
                    <a:pt x="154" y="718"/>
                    <a:pt x="154" y="718"/>
                    <a:pt x="155" y="718"/>
                  </a:cubicBezTo>
                  <a:cubicBezTo>
                    <a:pt x="155" y="718"/>
                    <a:pt x="155" y="719"/>
                    <a:pt x="155" y="719"/>
                  </a:cubicBezTo>
                  <a:cubicBezTo>
                    <a:pt x="155" y="719"/>
                    <a:pt x="155" y="719"/>
                    <a:pt x="155" y="718"/>
                  </a:cubicBezTo>
                  <a:cubicBezTo>
                    <a:pt x="155" y="718"/>
                    <a:pt x="156" y="718"/>
                    <a:pt x="156" y="718"/>
                  </a:cubicBezTo>
                  <a:cubicBezTo>
                    <a:pt x="156" y="718"/>
                    <a:pt x="156" y="718"/>
                    <a:pt x="156" y="718"/>
                  </a:cubicBezTo>
                  <a:cubicBezTo>
                    <a:pt x="156" y="719"/>
                    <a:pt x="156" y="719"/>
                    <a:pt x="157" y="719"/>
                  </a:cubicBezTo>
                  <a:cubicBezTo>
                    <a:pt x="157" y="719"/>
                    <a:pt x="157" y="718"/>
                    <a:pt x="157" y="718"/>
                  </a:cubicBezTo>
                  <a:cubicBezTo>
                    <a:pt x="157" y="718"/>
                    <a:pt x="157" y="718"/>
                    <a:pt x="157" y="718"/>
                  </a:cubicBezTo>
                  <a:cubicBezTo>
                    <a:pt x="157" y="718"/>
                    <a:pt x="157" y="717"/>
                    <a:pt x="157" y="717"/>
                  </a:cubicBezTo>
                  <a:cubicBezTo>
                    <a:pt x="158" y="718"/>
                    <a:pt x="158" y="718"/>
                    <a:pt x="158" y="718"/>
                  </a:cubicBezTo>
                  <a:cubicBezTo>
                    <a:pt x="158" y="718"/>
                    <a:pt x="158" y="718"/>
                    <a:pt x="158" y="718"/>
                  </a:cubicBezTo>
                  <a:cubicBezTo>
                    <a:pt x="158" y="718"/>
                    <a:pt x="159" y="718"/>
                    <a:pt x="159" y="718"/>
                  </a:cubicBezTo>
                  <a:cubicBezTo>
                    <a:pt x="159" y="718"/>
                    <a:pt x="159" y="718"/>
                    <a:pt x="159" y="718"/>
                  </a:cubicBezTo>
                  <a:cubicBezTo>
                    <a:pt x="159" y="718"/>
                    <a:pt x="159" y="718"/>
                    <a:pt x="159" y="718"/>
                  </a:cubicBezTo>
                  <a:cubicBezTo>
                    <a:pt x="159" y="718"/>
                    <a:pt x="159" y="718"/>
                    <a:pt x="160" y="718"/>
                  </a:cubicBezTo>
                  <a:cubicBezTo>
                    <a:pt x="160" y="718"/>
                    <a:pt x="160" y="718"/>
                    <a:pt x="160" y="718"/>
                  </a:cubicBezTo>
                  <a:cubicBezTo>
                    <a:pt x="160" y="718"/>
                    <a:pt x="160" y="718"/>
                    <a:pt x="160" y="718"/>
                  </a:cubicBezTo>
                  <a:cubicBezTo>
                    <a:pt x="161" y="718"/>
                    <a:pt x="161" y="718"/>
                    <a:pt x="161" y="718"/>
                  </a:cubicBezTo>
                  <a:cubicBezTo>
                    <a:pt x="161" y="718"/>
                    <a:pt x="161" y="718"/>
                    <a:pt x="161" y="718"/>
                  </a:cubicBezTo>
                  <a:cubicBezTo>
                    <a:pt x="161" y="717"/>
                    <a:pt x="161" y="717"/>
                    <a:pt x="162" y="717"/>
                  </a:cubicBezTo>
                  <a:cubicBezTo>
                    <a:pt x="162" y="717"/>
                    <a:pt x="162" y="717"/>
                    <a:pt x="162" y="717"/>
                  </a:cubicBezTo>
                  <a:cubicBezTo>
                    <a:pt x="162" y="717"/>
                    <a:pt x="162" y="717"/>
                    <a:pt x="162" y="717"/>
                  </a:cubicBezTo>
                  <a:cubicBezTo>
                    <a:pt x="162" y="717"/>
                    <a:pt x="162" y="717"/>
                    <a:pt x="163" y="717"/>
                  </a:cubicBezTo>
                  <a:cubicBezTo>
                    <a:pt x="163" y="717"/>
                    <a:pt x="163" y="717"/>
                    <a:pt x="163" y="717"/>
                  </a:cubicBezTo>
                  <a:cubicBezTo>
                    <a:pt x="163" y="717"/>
                    <a:pt x="163" y="717"/>
                    <a:pt x="163" y="717"/>
                  </a:cubicBezTo>
                  <a:cubicBezTo>
                    <a:pt x="163" y="717"/>
                    <a:pt x="164" y="717"/>
                    <a:pt x="164" y="717"/>
                  </a:cubicBezTo>
                  <a:cubicBezTo>
                    <a:pt x="164" y="717"/>
                    <a:pt x="164" y="717"/>
                    <a:pt x="164" y="717"/>
                  </a:cubicBezTo>
                  <a:cubicBezTo>
                    <a:pt x="164" y="717"/>
                    <a:pt x="164" y="717"/>
                    <a:pt x="165" y="717"/>
                  </a:cubicBezTo>
                  <a:cubicBezTo>
                    <a:pt x="165" y="717"/>
                    <a:pt x="165" y="717"/>
                    <a:pt x="165" y="717"/>
                  </a:cubicBezTo>
                  <a:cubicBezTo>
                    <a:pt x="165" y="717"/>
                    <a:pt x="165" y="717"/>
                    <a:pt x="165" y="717"/>
                  </a:cubicBezTo>
                  <a:cubicBezTo>
                    <a:pt x="165" y="717"/>
                    <a:pt x="165" y="717"/>
                    <a:pt x="165" y="717"/>
                  </a:cubicBezTo>
                  <a:cubicBezTo>
                    <a:pt x="166" y="717"/>
                    <a:pt x="166" y="717"/>
                    <a:pt x="166" y="717"/>
                  </a:cubicBezTo>
                  <a:cubicBezTo>
                    <a:pt x="166" y="716"/>
                    <a:pt x="166" y="717"/>
                    <a:pt x="166" y="717"/>
                  </a:cubicBezTo>
                  <a:cubicBezTo>
                    <a:pt x="166" y="717"/>
                    <a:pt x="167" y="717"/>
                    <a:pt x="167" y="717"/>
                  </a:cubicBezTo>
                  <a:cubicBezTo>
                    <a:pt x="167" y="717"/>
                    <a:pt x="167" y="716"/>
                    <a:pt x="167" y="716"/>
                  </a:cubicBezTo>
                  <a:cubicBezTo>
                    <a:pt x="167" y="716"/>
                    <a:pt x="167" y="716"/>
                    <a:pt x="167" y="716"/>
                  </a:cubicBezTo>
                  <a:cubicBezTo>
                    <a:pt x="167" y="716"/>
                    <a:pt x="167" y="716"/>
                    <a:pt x="168" y="716"/>
                  </a:cubicBezTo>
                  <a:cubicBezTo>
                    <a:pt x="168" y="716"/>
                    <a:pt x="168" y="717"/>
                    <a:pt x="168" y="717"/>
                  </a:cubicBezTo>
                  <a:cubicBezTo>
                    <a:pt x="168" y="717"/>
                    <a:pt x="168" y="716"/>
                    <a:pt x="168" y="716"/>
                  </a:cubicBezTo>
                  <a:cubicBezTo>
                    <a:pt x="169" y="716"/>
                    <a:pt x="169" y="716"/>
                    <a:pt x="169" y="716"/>
                  </a:cubicBezTo>
                  <a:cubicBezTo>
                    <a:pt x="169" y="716"/>
                    <a:pt x="169" y="716"/>
                    <a:pt x="169" y="716"/>
                  </a:cubicBezTo>
                  <a:cubicBezTo>
                    <a:pt x="169" y="716"/>
                    <a:pt x="169" y="716"/>
                    <a:pt x="170" y="716"/>
                  </a:cubicBezTo>
                  <a:cubicBezTo>
                    <a:pt x="170" y="716"/>
                    <a:pt x="170" y="716"/>
                    <a:pt x="170" y="716"/>
                  </a:cubicBezTo>
                  <a:cubicBezTo>
                    <a:pt x="170" y="716"/>
                    <a:pt x="170" y="716"/>
                    <a:pt x="170" y="716"/>
                  </a:cubicBezTo>
                  <a:cubicBezTo>
                    <a:pt x="170" y="716"/>
                    <a:pt x="170" y="716"/>
                    <a:pt x="171" y="716"/>
                  </a:cubicBezTo>
                  <a:cubicBezTo>
                    <a:pt x="171" y="716"/>
                    <a:pt x="171" y="716"/>
                    <a:pt x="171" y="716"/>
                  </a:cubicBezTo>
                  <a:cubicBezTo>
                    <a:pt x="171" y="716"/>
                    <a:pt x="171" y="716"/>
                    <a:pt x="171" y="716"/>
                  </a:cubicBezTo>
                  <a:cubicBezTo>
                    <a:pt x="171" y="716"/>
                    <a:pt x="172" y="716"/>
                    <a:pt x="172" y="716"/>
                  </a:cubicBezTo>
                  <a:cubicBezTo>
                    <a:pt x="172" y="716"/>
                    <a:pt x="172" y="716"/>
                    <a:pt x="172" y="716"/>
                  </a:cubicBezTo>
                  <a:cubicBezTo>
                    <a:pt x="172" y="716"/>
                    <a:pt x="172" y="716"/>
                    <a:pt x="173" y="716"/>
                  </a:cubicBezTo>
                  <a:cubicBezTo>
                    <a:pt x="173" y="716"/>
                    <a:pt x="173" y="716"/>
                    <a:pt x="173" y="716"/>
                  </a:cubicBezTo>
                  <a:cubicBezTo>
                    <a:pt x="173" y="716"/>
                    <a:pt x="173" y="716"/>
                    <a:pt x="173" y="716"/>
                  </a:cubicBezTo>
                  <a:cubicBezTo>
                    <a:pt x="173" y="716"/>
                    <a:pt x="173" y="716"/>
                    <a:pt x="173" y="716"/>
                  </a:cubicBezTo>
                  <a:cubicBezTo>
                    <a:pt x="174" y="716"/>
                    <a:pt x="174" y="715"/>
                    <a:pt x="174" y="715"/>
                  </a:cubicBezTo>
                  <a:cubicBezTo>
                    <a:pt x="174" y="715"/>
                    <a:pt x="174" y="715"/>
                    <a:pt x="174" y="715"/>
                  </a:cubicBezTo>
                  <a:cubicBezTo>
                    <a:pt x="174" y="715"/>
                    <a:pt x="175" y="715"/>
                    <a:pt x="175" y="715"/>
                  </a:cubicBezTo>
                  <a:cubicBezTo>
                    <a:pt x="175" y="715"/>
                    <a:pt x="175" y="715"/>
                    <a:pt x="175" y="715"/>
                  </a:cubicBezTo>
                  <a:cubicBezTo>
                    <a:pt x="175" y="715"/>
                    <a:pt x="175" y="715"/>
                    <a:pt x="175" y="715"/>
                  </a:cubicBezTo>
                  <a:cubicBezTo>
                    <a:pt x="175" y="715"/>
                    <a:pt x="175" y="715"/>
                    <a:pt x="176" y="715"/>
                  </a:cubicBezTo>
                  <a:cubicBezTo>
                    <a:pt x="176" y="715"/>
                    <a:pt x="176" y="715"/>
                    <a:pt x="176" y="715"/>
                  </a:cubicBezTo>
                  <a:cubicBezTo>
                    <a:pt x="176" y="715"/>
                    <a:pt x="176" y="715"/>
                    <a:pt x="176" y="715"/>
                  </a:cubicBezTo>
                  <a:cubicBezTo>
                    <a:pt x="177" y="715"/>
                    <a:pt x="177" y="715"/>
                    <a:pt x="177" y="715"/>
                  </a:cubicBezTo>
                  <a:cubicBezTo>
                    <a:pt x="177" y="715"/>
                    <a:pt x="177" y="715"/>
                    <a:pt x="177" y="715"/>
                  </a:cubicBezTo>
                  <a:cubicBezTo>
                    <a:pt x="177" y="715"/>
                    <a:pt x="177" y="715"/>
                    <a:pt x="178" y="715"/>
                  </a:cubicBezTo>
                  <a:cubicBezTo>
                    <a:pt x="178" y="715"/>
                    <a:pt x="178" y="714"/>
                    <a:pt x="178" y="714"/>
                  </a:cubicBezTo>
                  <a:cubicBezTo>
                    <a:pt x="178" y="714"/>
                    <a:pt x="178" y="715"/>
                    <a:pt x="178" y="715"/>
                  </a:cubicBezTo>
                  <a:cubicBezTo>
                    <a:pt x="178" y="715"/>
                    <a:pt x="178" y="715"/>
                    <a:pt x="179" y="715"/>
                  </a:cubicBezTo>
                  <a:cubicBezTo>
                    <a:pt x="179" y="715"/>
                    <a:pt x="179" y="714"/>
                    <a:pt x="179" y="714"/>
                  </a:cubicBezTo>
                  <a:cubicBezTo>
                    <a:pt x="179" y="714"/>
                    <a:pt x="179" y="714"/>
                    <a:pt x="179" y="714"/>
                  </a:cubicBezTo>
                  <a:cubicBezTo>
                    <a:pt x="179" y="714"/>
                    <a:pt x="180" y="714"/>
                    <a:pt x="180" y="714"/>
                  </a:cubicBezTo>
                  <a:cubicBezTo>
                    <a:pt x="180" y="714"/>
                    <a:pt x="180" y="714"/>
                    <a:pt x="180" y="714"/>
                  </a:cubicBezTo>
                  <a:cubicBezTo>
                    <a:pt x="180" y="714"/>
                    <a:pt x="180" y="714"/>
                    <a:pt x="180" y="714"/>
                  </a:cubicBezTo>
                  <a:cubicBezTo>
                    <a:pt x="180" y="714"/>
                    <a:pt x="181" y="714"/>
                    <a:pt x="181" y="714"/>
                  </a:cubicBezTo>
                  <a:cubicBezTo>
                    <a:pt x="181" y="713"/>
                    <a:pt x="181" y="713"/>
                    <a:pt x="181" y="713"/>
                  </a:cubicBezTo>
                  <a:cubicBezTo>
                    <a:pt x="181" y="713"/>
                    <a:pt x="181" y="714"/>
                    <a:pt x="182" y="714"/>
                  </a:cubicBezTo>
                  <a:cubicBezTo>
                    <a:pt x="182" y="714"/>
                    <a:pt x="182" y="714"/>
                    <a:pt x="182" y="714"/>
                  </a:cubicBezTo>
                  <a:cubicBezTo>
                    <a:pt x="182" y="714"/>
                    <a:pt x="182" y="713"/>
                    <a:pt x="182" y="713"/>
                  </a:cubicBezTo>
                  <a:cubicBezTo>
                    <a:pt x="182" y="713"/>
                    <a:pt x="183" y="713"/>
                    <a:pt x="183" y="713"/>
                  </a:cubicBezTo>
                  <a:cubicBezTo>
                    <a:pt x="183" y="714"/>
                    <a:pt x="183" y="714"/>
                    <a:pt x="183" y="714"/>
                  </a:cubicBezTo>
                  <a:cubicBezTo>
                    <a:pt x="183" y="714"/>
                    <a:pt x="183" y="713"/>
                    <a:pt x="183" y="713"/>
                  </a:cubicBezTo>
                  <a:cubicBezTo>
                    <a:pt x="183" y="713"/>
                    <a:pt x="184" y="713"/>
                    <a:pt x="184" y="713"/>
                  </a:cubicBezTo>
                  <a:cubicBezTo>
                    <a:pt x="184" y="713"/>
                    <a:pt x="184" y="713"/>
                    <a:pt x="184" y="713"/>
                  </a:cubicBezTo>
                  <a:cubicBezTo>
                    <a:pt x="184" y="713"/>
                    <a:pt x="184" y="713"/>
                    <a:pt x="184" y="713"/>
                  </a:cubicBezTo>
                  <a:cubicBezTo>
                    <a:pt x="185" y="713"/>
                    <a:pt x="185" y="713"/>
                    <a:pt x="185" y="713"/>
                  </a:cubicBezTo>
                  <a:cubicBezTo>
                    <a:pt x="185" y="713"/>
                    <a:pt x="185" y="713"/>
                    <a:pt x="185" y="713"/>
                  </a:cubicBezTo>
                  <a:cubicBezTo>
                    <a:pt x="185" y="713"/>
                    <a:pt x="186" y="713"/>
                    <a:pt x="186" y="713"/>
                  </a:cubicBezTo>
                  <a:cubicBezTo>
                    <a:pt x="186" y="713"/>
                    <a:pt x="186" y="714"/>
                    <a:pt x="186" y="714"/>
                  </a:cubicBezTo>
                  <a:cubicBezTo>
                    <a:pt x="186" y="714"/>
                    <a:pt x="186" y="713"/>
                    <a:pt x="186" y="713"/>
                  </a:cubicBezTo>
                  <a:cubicBezTo>
                    <a:pt x="186" y="713"/>
                    <a:pt x="186" y="713"/>
                    <a:pt x="187" y="713"/>
                  </a:cubicBezTo>
                  <a:cubicBezTo>
                    <a:pt x="187" y="712"/>
                    <a:pt x="187" y="713"/>
                    <a:pt x="187" y="713"/>
                  </a:cubicBezTo>
                  <a:cubicBezTo>
                    <a:pt x="187" y="713"/>
                    <a:pt x="187" y="713"/>
                    <a:pt x="187" y="713"/>
                  </a:cubicBezTo>
                  <a:cubicBezTo>
                    <a:pt x="188" y="713"/>
                    <a:pt x="188" y="712"/>
                    <a:pt x="188" y="713"/>
                  </a:cubicBezTo>
                  <a:cubicBezTo>
                    <a:pt x="188" y="713"/>
                    <a:pt x="188" y="713"/>
                    <a:pt x="188" y="713"/>
                  </a:cubicBezTo>
                  <a:cubicBezTo>
                    <a:pt x="188" y="713"/>
                    <a:pt x="188" y="712"/>
                    <a:pt x="188" y="712"/>
                  </a:cubicBezTo>
                  <a:cubicBezTo>
                    <a:pt x="188" y="712"/>
                    <a:pt x="189" y="713"/>
                    <a:pt x="189" y="713"/>
                  </a:cubicBezTo>
                  <a:cubicBezTo>
                    <a:pt x="189" y="712"/>
                    <a:pt x="189" y="712"/>
                    <a:pt x="189" y="712"/>
                  </a:cubicBezTo>
                  <a:cubicBezTo>
                    <a:pt x="189" y="712"/>
                    <a:pt x="189" y="712"/>
                    <a:pt x="190" y="712"/>
                  </a:cubicBezTo>
                  <a:cubicBezTo>
                    <a:pt x="190" y="712"/>
                    <a:pt x="190" y="712"/>
                    <a:pt x="190" y="712"/>
                  </a:cubicBezTo>
                  <a:cubicBezTo>
                    <a:pt x="190" y="712"/>
                    <a:pt x="190" y="712"/>
                    <a:pt x="190" y="712"/>
                  </a:cubicBezTo>
                  <a:cubicBezTo>
                    <a:pt x="190" y="712"/>
                    <a:pt x="191" y="712"/>
                    <a:pt x="191" y="712"/>
                  </a:cubicBezTo>
                  <a:cubicBezTo>
                    <a:pt x="191" y="712"/>
                    <a:pt x="191" y="711"/>
                    <a:pt x="191" y="711"/>
                  </a:cubicBezTo>
                  <a:cubicBezTo>
                    <a:pt x="191" y="711"/>
                    <a:pt x="191" y="711"/>
                    <a:pt x="191" y="711"/>
                  </a:cubicBezTo>
                  <a:cubicBezTo>
                    <a:pt x="191" y="712"/>
                    <a:pt x="192" y="711"/>
                    <a:pt x="192" y="711"/>
                  </a:cubicBezTo>
                  <a:cubicBezTo>
                    <a:pt x="192" y="711"/>
                    <a:pt x="192" y="712"/>
                    <a:pt x="192" y="712"/>
                  </a:cubicBezTo>
                  <a:cubicBezTo>
                    <a:pt x="192" y="712"/>
                    <a:pt x="192" y="712"/>
                    <a:pt x="192" y="711"/>
                  </a:cubicBezTo>
                  <a:cubicBezTo>
                    <a:pt x="193" y="711"/>
                    <a:pt x="193" y="711"/>
                    <a:pt x="193" y="711"/>
                  </a:cubicBezTo>
                  <a:cubicBezTo>
                    <a:pt x="193" y="711"/>
                    <a:pt x="193" y="711"/>
                    <a:pt x="193" y="711"/>
                  </a:cubicBezTo>
                  <a:cubicBezTo>
                    <a:pt x="193" y="711"/>
                    <a:pt x="194" y="711"/>
                    <a:pt x="194" y="711"/>
                  </a:cubicBezTo>
                  <a:cubicBezTo>
                    <a:pt x="194" y="711"/>
                    <a:pt x="194" y="711"/>
                    <a:pt x="194" y="711"/>
                  </a:cubicBezTo>
                  <a:cubicBezTo>
                    <a:pt x="194" y="711"/>
                    <a:pt x="194" y="711"/>
                    <a:pt x="194" y="711"/>
                  </a:cubicBezTo>
                  <a:cubicBezTo>
                    <a:pt x="194" y="711"/>
                    <a:pt x="194" y="711"/>
                    <a:pt x="195" y="711"/>
                  </a:cubicBezTo>
                  <a:cubicBezTo>
                    <a:pt x="195" y="711"/>
                    <a:pt x="195" y="710"/>
                    <a:pt x="195" y="710"/>
                  </a:cubicBezTo>
                  <a:cubicBezTo>
                    <a:pt x="195" y="710"/>
                    <a:pt x="195" y="710"/>
                    <a:pt x="195" y="711"/>
                  </a:cubicBezTo>
                  <a:cubicBezTo>
                    <a:pt x="196" y="711"/>
                    <a:pt x="196" y="711"/>
                    <a:pt x="196" y="711"/>
                  </a:cubicBezTo>
                  <a:cubicBezTo>
                    <a:pt x="196" y="710"/>
                    <a:pt x="196" y="710"/>
                    <a:pt x="196" y="710"/>
                  </a:cubicBezTo>
                  <a:cubicBezTo>
                    <a:pt x="196" y="710"/>
                    <a:pt x="196" y="710"/>
                    <a:pt x="196" y="711"/>
                  </a:cubicBezTo>
                  <a:cubicBezTo>
                    <a:pt x="196" y="711"/>
                    <a:pt x="197" y="710"/>
                    <a:pt x="197" y="710"/>
                  </a:cubicBezTo>
                  <a:cubicBezTo>
                    <a:pt x="197" y="710"/>
                    <a:pt x="197" y="711"/>
                    <a:pt x="197" y="711"/>
                  </a:cubicBezTo>
                  <a:cubicBezTo>
                    <a:pt x="197" y="711"/>
                    <a:pt x="197" y="710"/>
                    <a:pt x="198" y="710"/>
                  </a:cubicBezTo>
                  <a:cubicBezTo>
                    <a:pt x="198" y="710"/>
                    <a:pt x="198" y="710"/>
                    <a:pt x="198" y="710"/>
                  </a:cubicBezTo>
                  <a:cubicBezTo>
                    <a:pt x="198" y="710"/>
                    <a:pt x="198" y="710"/>
                    <a:pt x="198" y="710"/>
                  </a:cubicBezTo>
                  <a:cubicBezTo>
                    <a:pt x="198" y="710"/>
                    <a:pt x="199" y="710"/>
                    <a:pt x="199" y="710"/>
                  </a:cubicBezTo>
                  <a:cubicBezTo>
                    <a:pt x="199" y="710"/>
                    <a:pt x="199" y="710"/>
                    <a:pt x="199" y="710"/>
                  </a:cubicBezTo>
                  <a:cubicBezTo>
                    <a:pt x="199" y="710"/>
                    <a:pt x="199" y="709"/>
                    <a:pt x="199" y="709"/>
                  </a:cubicBezTo>
                  <a:cubicBezTo>
                    <a:pt x="199" y="709"/>
                    <a:pt x="200" y="709"/>
                    <a:pt x="200" y="709"/>
                  </a:cubicBezTo>
                  <a:cubicBezTo>
                    <a:pt x="200" y="709"/>
                    <a:pt x="200" y="709"/>
                    <a:pt x="200" y="709"/>
                  </a:cubicBezTo>
                  <a:cubicBezTo>
                    <a:pt x="200" y="709"/>
                    <a:pt x="200" y="709"/>
                    <a:pt x="200" y="709"/>
                  </a:cubicBezTo>
                  <a:cubicBezTo>
                    <a:pt x="201" y="709"/>
                    <a:pt x="201" y="710"/>
                    <a:pt x="201" y="709"/>
                  </a:cubicBezTo>
                  <a:cubicBezTo>
                    <a:pt x="201" y="709"/>
                    <a:pt x="201" y="709"/>
                    <a:pt x="201" y="709"/>
                  </a:cubicBezTo>
                  <a:cubicBezTo>
                    <a:pt x="201" y="709"/>
                    <a:pt x="202" y="709"/>
                    <a:pt x="202" y="709"/>
                  </a:cubicBezTo>
                  <a:cubicBezTo>
                    <a:pt x="202" y="709"/>
                    <a:pt x="202" y="709"/>
                    <a:pt x="202" y="709"/>
                  </a:cubicBezTo>
                  <a:cubicBezTo>
                    <a:pt x="202" y="709"/>
                    <a:pt x="202" y="709"/>
                    <a:pt x="202" y="709"/>
                  </a:cubicBezTo>
                  <a:cubicBezTo>
                    <a:pt x="202" y="709"/>
                    <a:pt x="202" y="709"/>
                    <a:pt x="203" y="709"/>
                  </a:cubicBezTo>
                  <a:cubicBezTo>
                    <a:pt x="203" y="709"/>
                    <a:pt x="203" y="708"/>
                    <a:pt x="203" y="708"/>
                  </a:cubicBezTo>
                  <a:cubicBezTo>
                    <a:pt x="203" y="708"/>
                    <a:pt x="203" y="708"/>
                    <a:pt x="203" y="708"/>
                  </a:cubicBezTo>
                  <a:cubicBezTo>
                    <a:pt x="204" y="708"/>
                    <a:pt x="204" y="708"/>
                    <a:pt x="204" y="708"/>
                  </a:cubicBezTo>
                  <a:cubicBezTo>
                    <a:pt x="204" y="708"/>
                    <a:pt x="204" y="708"/>
                    <a:pt x="204" y="708"/>
                  </a:cubicBezTo>
                  <a:cubicBezTo>
                    <a:pt x="204" y="708"/>
                    <a:pt x="204" y="708"/>
                    <a:pt x="204" y="708"/>
                  </a:cubicBezTo>
                  <a:cubicBezTo>
                    <a:pt x="205" y="708"/>
                    <a:pt x="205" y="708"/>
                    <a:pt x="205" y="708"/>
                  </a:cubicBezTo>
                  <a:cubicBezTo>
                    <a:pt x="205" y="708"/>
                    <a:pt x="205" y="708"/>
                    <a:pt x="205" y="708"/>
                  </a:cubicBezTo>
                  <a:cubicBezTo>
                    <a:pt x="205" y="708"/>
                    <a:pt x="205" y="708"/>
                    <a:pt x="206" y="708"/>
                  </a:cubicBezTo>
                  <a:cubicBezTo>
                    <a:pt x="206" y="708"/>
                    <a:pt x="206" y="708"/>
                    <a:pt x="206" y="708"/>
                  </a:cubicBezTo>
                  <a:cubicBezTo>
                    <a:pt x="206" y="708"/>
                    <a:pt x="206" y="707"/>
                    <a:pt x="206" y="707"/>
                  </a:cubicBezTo>
                  <a:cubicBezTo>
                    <a:pt x="206" y="707"/>
                    <a:pt x="207" y="707"/>
                    <a:pt x="207" y="707"/>
                  </a:cubicBezTo>
                  <a:cubicBezTo>
                    <a:pt x="207" y="707"/>
                    <a:pt x="207" y="707"/>
                    <a:pt x="207" y="707"/>
                  </a:cubicBezTo>
                  <a:cubicBezTo>
                    <a:pt x="207" y="707"/>
                    <a:pt x="207" y="707"/>
                    <a:pt x="207" y="707"/>
                  </a:cubicBezTo>
                  <a:cubicBezTo>
                    <a:pt x="207" y="707"/>
                    <a:pt x="208" y="707"/>
                    <a:pt x="208" y="707"/>
                  </a:cubicBezTo>
                  <a:cubicBezTo>
                    <a:pt x="208" y="706"/>
                    <a:pt x="208" y="706"/>
                    <a:pt x="208" y="706"/>
                  </a:cubicBezTo>
                  <a:cubicBezTo>
                    <a:pt x="208" y="706"/>
                    <a:pt x="208" y="707"/>
                    <a:pt x="209" y="707"/>
                  </a:cubicBezTo>
                  <a:cubicBezTo>
                    <a:pt x="209" y="707"/>
                    <a:pt x="209" y="707"/>
                    <a:pt x="209" y="707"/>
                  </a:cubicBezTo>
                  <a:cubicBezTo>
                    <a:pt x="209" y="706"/>
                    <a:pt x="209" y="707"/>
                    <a:pt x="209" y="707"/>
                  </a:cubicBezTo>
                  <a:cubicBezTo>
                    <a:pt x="209" y="707"/>
                    <a:pt x="209" y="706"/>
                    <a:pt x="209" y="706"/>
                  </a:cubicBezTo>
                  <a:cubicBezTo>
                    <a:pt x="210" y="706"/>
                    <a:pt x="210" y="706"/>
                    <a:pt x="210" y="706"/>
                  </a:cubicBezTo>
                  <a:cubicBezTo>
                    <a:pt x="210" y="706"/>
                    <a:pt x="210" y="706"/>
                    <a:pt x="210" y="706"/>
                  </a:cubicBezTo>
                  <a:cubicBezTo>
                    <a:pt x="210" y="706"/>
                    <a:pt x="211" y="706"/>
                    <a:pt x="211" y="706"/>
                  </a:cubicBezTo>
                  <a:cubicBezTo>
                    <a:pt x="211" y="706"/>
                    <a:pt x="211" y="706"/>
                    <a:pt x="211" y="706"/>
                  </a:cubicBezTo>
                  <a:cubicBezTo>
                    <a:pt x="211" y="706"/>
                    <a:pt x="211" y="706"/>
                    <a:pt x="211" y="706"/>
                  </a:cubicBezTo>
                  <a:cubicBezTo>
                    <a:pt x="212" y="706"/>
                    <a:pt x="212" y="706"/>
                    <a:pt x="212" y="706"/>
                  </a:cubicBezTo>
                  <a:cubicBezTo>
                    <a:pt x="212" y="706"/>
                    <a:pt x="212" y="706"/>
                    <a:pt x="212" y="706"/>
                  </a:cubicBezTo>
                  <a:cubicBezTo>
                    <a:pt x="212" y="706"/>
                    <a:pt x="212" y="706"/>
                    <a:pt x="212" y="706"/>
                  </a:cubicBezTo>
                  <a:cubicBezTo>
                    <a:pt x="213" y="706"/>
                    <a:pt x="213" y="706"/>
                    <a:pt x="213" y="705"/>
                  </a:cubicBezTo>
                  <a:cubicBezTo>
                    <a:pt x="213" y="705"/>
                    <a:pt x="213" y="705"/>
                    <a:pt x="213" y="705"/>
                  </a:cubicBezTo>
                  <a:cubicBezTo>
                    <a:pt x="213" y="705"/>
                    <a:pt x="213" y="705"/>
                    <a:pt x="214" y="705"/>
                  </a:cubicBezTo>
                  <a:cubicBezTo>
                    <a:pt x="214" y="705"/>
                    <a:pt x="214" y="705"/>
                    <a:pt x="214" y="705"/>
                  </a:cubicBezTo>
                  <a:cubicBezTo>
                    <a:pt x="214" y="705"/>
                    <a:pt x="214" y="705"/>
                    <a:pt x="214" y="705"/>
                  </a:cubicBezTo>
                  <a:cubicBezTo>
                    <a:pt x="215" y="704"/>
                    <a:pt x="215" y="705"/>
                    <a:pt x="215" y="705"/>
                  </a:cubicBezTo>
                  <a:cubicBezTo>
                    <a:pt x="215" y="705"/>
                    <a:pt x="215" y="705"/>
                    <a:pt x="215" y="705"/>
                  </a:cubicBezTo>
                  <a:cubicBezTo>
                    <a:pt x="215" y="705"/>
                    <a:pt x="215" y="705"/>
                    <a:pt x="215" y="705"/>
                  </a:cubicBezTo>
                  <a:cubicBezTo>
                    <a:pt x="215" y="705"/>
                    <a:pt x="216" y="705"/>
                    <a:pt x="216" y="705"/>
                  </a:cubicBezTo>
                  <a:cubicBezTo>
                    <a:pt x="216" y="705"/>
                    <a:pt x="216" y="705"/>
                    <a:pt x="216" y="705"/>
                  </a:cubicBezTo>
                  <a:cubicBezTo>
                    <a:pt x="216" y="705"/>
                    <a:pt x="216" y="705"/>
                    <a:pt x="217" y="705"/>
                  </a:cubicBezTo>
                  <a:cubicBezTo>
                    <a:pt x="217" y="705"/>
                    <a:pt x="217" y="705"/>
                    <a:pt x="217" y="705"/>
                  </a:cubicBezTo>
                  <a:cubicBezTo>
                    <a:pt x="217" y="704"/>
                    <a:pt x="217" y="704"/>
                    <a:pt x="217" y="704"/>
                  </a:cubicBezTo>
                  <a:cubicBezTo>
                    <a:pt x="217" y="704"/>
                    <a:pt x="217" y="705"/>
                    <a:pt x="217" y="705"/>
                  </a:cubicBezTo>
                  <a:cubicBezTo>
                    <a:pt x="218" y="705"/>
                    <a:pt x="218" y="704"/>
                    <a:pt x="218" y="704"/>
                  </a:cubicBezTo>
                  <a:cubicBezTo>
                    <a:pt x="218" y="704"/>
                    <a:pt x="218" y="704"/>
                    <a:pt x="218" y="704"/>
                  </a:cubicBezTo>
                  <a:cubicBezTo>
                    <a:pt x="218" y="704"/>
                    <a:pt x="219" y="703"/>
                    <a:pt x="219" y="703"/>
                  </a:cubicBezTo>
                  <a:cubicBezTo>
                    <a:pt x="219" y="703"/>
                    <a:pt x="219" y="704"/>
                    <a:pt x="219" y="704"/>
                  </a:cubicBezTo>
                  <a:cubicBezTo>
                    <a:pt x="219" y="704"/>
                    <a:pt x="219" y="703"/>
                    <a:pt x="219" y="703"/>
                  </a:cubicBezTo>
                  <a:cubicBezTo>
                    <a:pt x="220" y="703"/>
                    <a:pt x="220" y="703"/>
                    <a:pt x="220" y="703"/>
                  </a:cubicBezTo>
                  <a:cubicBezTo>
                    <a:pt x="220" y="703"/>
                    <a:pt x="220" y="703"/>
                    <a:pt x="220" y="703"/>
                  </a:cubicBezTo>
                  <a:cubicBezTo>
                    <a:pt x="220" y="703"/>
                    <a:pt x="220" y="703"/>
                    <a:pt x="220" y="703"/>
                  </a:cubicBezTo>
                  <a:cubicBezTo>
                    <a:pt x="221" y="703"/>
                    <a:pt x="221" y="703"/>
                    <a:pt x="221" y="703"/>
                  </a:cubicBezTo>
                  <a:cubicBezTo>
                    <a:pt x="221" y="703"/>
                    <a:pt x="221" y="703"/>
                    <a:pt x="221" y="703"/>
                  </a:cubicBezTo>
                  <a:cubicBezTo>
                    <a:pt x="221" y="703"/>
                    <a:pt x="221" y="703"/>
                    <a:pt x="222" y="703"/>
                  </a:cubicBezTo>
                  <a:cubicBezTo>
                    <a:pt x="222" y="703"/>
                    <a:pt x="222" y="703"/>
                    <a:pt x="222" y="703"/>
                  </a:cubicBezTo>
                  <a:cubicBezTo>
                    <a:pt x="222" y="703"/>
                    <a:pt x="222" y="703"/>
                    <a:pt x="222" y="703"/>
                  </a:cubicBezTo>
                  <a:cubicBezTo>
                    <a:pt x="223" y="703"/>
                    <a:pt x="223" y="703"/>
                    <a:pt x="223" y="703"/>
                  </a:cubicBezTo>
                  <a:cubicBezTo>
                    <a:pt x="223" y="703"/>
                    <a:pt x="223" y="703"/>
                    <a:pt x="223" y="703"/>
                  </a:cubicBezTo>
                  <a:cubicBezTo>
                    <a:pt x="223" y="703"/>
                    <a:pt x="223" y="703"/>
                    <a:pt x="223" y="703"/>
                  </a:cubicBezTo>
                  <a:cubicBezTo>
                    <a:pt x="223" y="703"/>
                    <a:pt x="224" y="703"/>
                    <a:pt x="224" y="703"/>
                  </a:cubicBezTo>
                  <a:cubicBezTo>
                    <a:pt x="224" y="703"/>
                    <a:pt x="224" y="703"/>
                    <a:pt x="224" y="702"/>
                  </a:cubicBezTo>
                  <a:cubicBezTo>
                    <a:pt x="224" y="702"/>
                    <a:pt x="224" y="702"/>
                    <a:pt x="225" y="702"/>
                  </a:cubicBezTo>
                  <a:cubicBezTo>
                    <a:pt x="225" y="702"/>
                    <a:pt x="225" y="702"/>
                    <a:pt x="225" y="702"/>
                  </a:cubicBezTo>
                  <a:cubicBezTo>
                    <a:pt x="225" y="702"/>
                    <a:pt x="225" y="702"/>
                    <a:pt x="225" y="702"/>
                  </a:cubicBezTo>
                  <a:cubicBezTo>
                    <a:pt x="225" y="702"/>
                    <a:pt x="225" y="702"/>
                    <a:pt x="225" y="702"/>
                  </a:cubicBezTo>
                  <a:cubicBezTo>
                    <a:pt x="226" y="702"/>
                    <a:pt x="226" y="702"/>
                    <a:pt x="226" y="702"/>
                  </a:cubicBezTo>
                  <a:cubicBezTo>
                    <a:pt x="226" y="702"/>
                    <a:pt x="226" y="702"/>
                    <a:pt x="226" y="702"/>
                  </a:cubicBezTo>
                  <a:cubicBezTo>
                    <a:pt x="226" y="702"/>
                    <a:pt x="227" y="702"/>
                    <a:pt x="227" y="702"/>
                  </a:cubicBezTo>
                  <a:cubicBezTo>
                    <a:pt x="227" y="702"/>
                    <a:pt x="227" y="702"/>
                    <a:pt x="227" y="702"/>
                  </a:cubicBezTo>
                  <a:cubicBezTo>
                    <a:pt x="227" y="702"/>
                    <a:pt x="227" y="702"/>
                    <a:pt x="227" y="702"/>
                  </a:cubicBezTo>
                  <a:cubicBezTo>
                    <a:pt x="228" y="702"/>
                    <a:pt x="228" y="701"/>
                    <a:pt x="228" y="701"/>
                  </a:cubicBezTo>
                  <a:cubicBezTo>
                    <a:pt x="228" y="701"/>
                    <a:pt x="228" y="701"/>
                    <a:pt x="228" y="701"/>
                  </a:cubicBezTo>
                  <a:cubicBezTo>
                    <a:pt x="228" y="701"/>
                    <a:pt x="228" y="701"/>
                    <a:pt x="228" y="701"/>
                  </a:cubicBezTo>
                  <a:cubicBezTo>
                    <a:pt x="229" y="701"/>
                    <a:pt x="229" y="701"/>
                    <a:pt x="229" y="701"/>
                  </a:cubicBezTo>
                  <a:cubicBezTo>
                    <a:pt x="229" y="701"/>
                    <a:pt x="229" y="701"/>
                    <a:pt x="229" y="701"/>
                  </a:cubicBezTo>
                  <a:cubicBezTo>
                    <a:pt x="229" y="701"/>
                    <a:pt x="229" y="701"/>
                    <a:pt x="230" y="701"/>
                  </a:cubicBezTo>
                  <a:cubicBezTo>
                    <a:pt x="230" y="701"/>
                    <a:pt x="230" y="701"/>
                    <a:pt x="230" y="701"/>
                  </a:cubicBezTo>
                  <a:cubicBezTo>
                    <a:pt x="230" y="701"/>
                    <a:pt x="230" y="701"/>
                    <a:pt x="230" y="701"/>
                  </a:cubicBezTo>
                  <a:cubicBezTo>
                    <a:pt x="231" y="701"/>
                    <a:pt x="231" y="701"/>
                    <a:pt x="231" y="701"/>
                  </a:cubicBezTo>
                  <a:cubicBezTo>
                    <a:pt x="231" y="701"/>
                    <a:pt x="231" y="701"/>
                    <a:pt x="231" y="701"/>
                  </a:cubicBezTo>
                  <a:cubicBezTo>
                    <a:pt x="231" y="701"/>
                    <a:pt x="231" y="701"/>
                    <a:pt x="231" y="701"/>
                  </a:cubicBezTo>
                  <a:cubicBezTo>
                    <a:pt x="232" y="701"/>
                    <a:pt x="232" y="700"/>
                    <a:pt x="232" y="700"/>
                  </a:cubicBezTo>
                  <a:cubicBezTo>
                    <a:pt x="232" y="700"/>
                    <a:pt x="232" y="701"/>
                    <a:pt x="232" y="701"/>
                  </a:cubicBezTo>
                  <a:cubicBezTo>
                    <a:pt x="232" y="701"/>
                    <a:pt x="232" y="700"/>
                    <a:pt x="233" y="700"/>
                  </a:cubicBezTo>
                  <a:cubicBezTo>
                    <a:pt x="233" y="700"/>
                    <a:pt x="233" y="700"/>
                    <a:pt x="233" y="700"/>
                  </a:cubicBezTo>
                  <a:cubicBezTo>
                    <a:pt x="233" y="700"/>
                    <a:pt x="233" y="700"/>
                    <a:pt x="233" y="700"/>
                  </a:cubicBezTo>
                  <a:cubicBezTo>
                    <a:pt x="233" y="700"/>
                    <a:pt x="233" y="700"/>
                    <a:pt x="234" y="700"/>
                  </a:cubicBezTo>
                  <a:cubicBezTo>
                    <a:pt x="234" y="700"/>
                    <a:pt x="234" y="700"/>
                    <a:pt x="234" y="700"/>
                  </a:cubicBezTo>
                  <a:cubicBezTo>
                    <a:pt x="234" y="700"/>
                    <a:pt x="234" y="700"/>
                    <a:pt x="234" y="700"/>
                  </a:cubicBezTo>
                  <a:cubicBezTo>
                    <a:pt x="234" y="700"/>
                    <a:pt x="235" y="700"/>
                    <a:pt x="235" y="700"/>
                  </a:cubicBezTo>
                  <a:cubicBezTo>
                    <a:pt x="235" y="700"/>
                    <a:pt x="235" y="700"/>
                    <a:pt x="235" y="700"/>
                  </a:cubicBezTo>
                  <a:cubicBezTo>
                    <a:pt x="235" y="700"/>
                    <a:pt x="235" y="699"/>
                    <a:pt x="236" y="699"/>
                  </a:cubicBezTo>
                  <a:cubicBezTo>
                    <a:pt x="236" y="699"/>
                    <a:pt x="236" y="700"/>
                    <a:pt x="236" y="700"/>
                  </a:cubicBezTo>
                  <a:cubicBezTo>
                    <a:pt x="236" y="700"/>
                    <a:pt x="236" y="699"/>
                    <a:pt x="236" y="699"/>
                  </a:cubicBezTo>
                  <a:cubicBezTo>
                    <a:pt x="236" y="699"/>
                    <a:pt x="236" y="699"/>
                    <a:pt x="236" y="699"/>
                  </a:cubicBezTo>
                  <a:cubicBezTo>
                    <a:pt x="237" y="699"/>
                    <a:pt x="237" y="699"/>
                    <a:pt x="237" y="699"/>
                  </a:cubicBezTo>
                  <a:cubicBezTo>
                    <a:pt x="237" y="699"/>
                    <a:pt x="237" y="699"/>
                    <a:pt x="237" y="699"/>
                  </a:cubicBezTo>
                  <a:cubicBezTo>
                    <a:pt x="237" y="699"/>
                    <a:pt x="238" y="699"/>
                    <a:pt x="238" y="699"/>
                  </a:cubicBezTo>
                  <a:cubicBezTo>
                    <a:pt x="238" y="699"/>
                    <a:pt x="238" y="699"/>
                    <a:pt x="238" y="699"/>
                  </a:cubicBezTo>
                  <a:cubicBezTo>
                    <a:pt x="238" y="699"/>
                    <a:pt x="238" y="698"/>
                    <a:pt x="238" y="698"/>
                  </a:cubicBezTo>
                  <a:cubicBezTo>
                    <a:pt x="238" y="698"/>
                    <a:pt x="238" y="699"/>
                    <a:pt x="239" y="699"/>
                  </a:cubicBezTo>
                  <a:cubicBezTo>
                    <a:pt x="239" y="699"/>
                    <a:pt x="239" y="698"/>
                    <a:pt x="239" y="698"/>
                  </a:cubicBezTo>
                  <a:cubicBezTo>
                    <a:pt x="239" y="698"/>
                    <a:pt x="239" y="699"/>
                    <a:pt x="239" y="699"/>
                  </a:cubicBezTo>
                  <a:cubicBezTo>
                    <a:pt x="240" y="699"/>
                    <a:pt x="240" y="699"/>
                    <a:pt x="240" y="699"/>
                  </a:cubicBezTo>
                  <a:cubicBezTo>
                    <a:pt x="240" y="699"/>
                    <a:pt x="240" y="699"/>
                    <a:pt x="240" y="699"/>
                  </a:cubicBezTo>
                  <a:cubicBezTo>
                    <a:pt x="240" y="699"/>
                    <a:pt x="240" y="699"/>
                    <a:pt x="241" y="698"/>
                  </a:cubicBezTo>
                  <a:cubicBezTo>
                    <a:pt x="241" y="698"/>
                    <a:pt x="241" y="698"/>
                    <a:pt x="241" y="698"/>
                  </a:cubicBezTo>
                  <a:cubicBezTo>
                    <a:pt x="241" y="698"/>
                    <a:pt x="241" y="698"/>
                    <a:pt x="241" y="698"/>
                  </a:cubicBezTo>
                  <a:cubicBezTo>
                    <a:pt x="241" y="698"/>
                    <a:pt x="241" y="698"/>
                    <a:pt x="242" y="698"/>
                  </a:cubicBezTo>
                  <a:cubicBezTo>
                    <a:pt x="242" y="698"/>
                    <a:pt x="242" y="698"/>
                    <a:pt x="242" y="698"/>
                  </a:cubicBezTo>
                  <a:cubicBezTo>
                    <a:pt x="242" y="698"/>
                    <a:pt x="242" y="698"/>
                    <a:pt x="242" y="698"/>
                  </a:cubicBezTo>
                  <a:cubicBezTo>
                    <a:pt x="242" y="698"/>
                    <a:pt x="243" y="698"/>
                    <a:pt x="243" y="698"/>
                  </a:cubicBezTo>
                  <a:cubicBezTo>
                    <a:pt x="243" y="698"/>
                    <a:pt x="243" y="698"/>
                    <a:pt x="243" y="698"/>
                  </a:cubicBezTo>
                  <a:cubicBezTo>
                    <a:pt x="243" y="698"/>
                    <a:pt x="243" y="698"/>
                    <a:pt x="244" y="698"/>
                  </a:cubicBezTo>
                  <a:cubicBezTo>
                    <a:pt x="244" y="698"/>
                    <a:pt x="244" y="698"/>
                    <a:pt x="244" y="698"/>
                  </a:cubicBezTo>
                  <a:cubicBezTo>
                    <a:pt x="244" y="698"/>
                    <a:pt x="244" y="698"/>
                    <a:pt x="244" y="697"/>
                  </a:cubicBezTo>
                  <a:cubicBezTo>
                    <a:pt x="244" y="697"/>
                    <a:pt x="244" y="697"/>
                    <a:pt x="244" y="697"/>
                  </a:cubicBezTo>
                  <a:cubicBezTo>
                    <a:pt x="245" y="697"/>
                    <a:pt x="245" y="697"/>
                    <a:pt x="245" y="697"/>
                  </a:cubicBezTo>
                  <a:cubicBezTo>
                    <a:pt x="245" y="697"/>
                    <a:pt x="245" y="697"/>
                    <a:pt x="245" y="697"/>
                  </a:cubicBezTo>
                  <a:cubicBezTo>
                    <a:pt x="245" y="697"/>
                    <a:pt x="246" y="697"/>
                    <a:pt x="246" y="697"/>
                  </a:cubicBezTo>
                  <a:cubicBezTo>
                    <a:pt x="246" y="697"/>
                    <a:pt x="246" y="698"/>
                    <a:pt x="246" y="697"/>
                  </a:cubicBezTo>
                  <a:cubicBezTo>
                    <a:pt x="246" y="697"/>
                    <a:pt x="246" y="697"/>
                    <a:pt x="246" y="697"/>
                  </a:cubicBezTo>
                  <a:cubicBezTo>
                    <a:pt x="246" y="697"/>
                    <a:pt x="246" y="697"/>
                    <a:pt x="247" y="697"/>
                  </a:cubicBezTo>
                  <a:cubicBezTo>
                    <a:pt x="247" y="697"/>
                    <a:pt x="247" y="697"/>
                    <a:pt x="247" y="697"/>
                  </a:cubicBezTo>
                  <a:cubicBezTo>
                    <a:pt x="247" y="697"/>
                    <a:pt x="247" y="698"/>
                    <a:pt x="247" y="697"/>
                  </a:cubicBezTo>
                  <a:cubicBezTo>
                    <a:pt x="248" y="697"/>
                    <a:pt x="248" y="697"/>
                    <a:pt x="248" y="697"/>
                  </a:cubicBezTo>
                  <a:cubicBezTo>
                    <a:pt x="248" y="697"/>
                    <a:pt x="248" y="697"/>
                    <a:pt x="248" y="697"/>
                  </a:cubicBezTo>
                  <a:cubicBezTo>
                    <a:pt x="248" y="698"/>
                    <a:pt x="248" y="697"/>
                    <a:pt x="249" y="697"/>
                  </a:cubicBezTo>
                  <a:cubicBezTo>
                    <a:pt x="249" y="697"/>
                    <a:pt x="249" y="697"/>
                    <a:pt x="249" y="696"/>
                  </a:cubicBezTo>
                  <a:cubicBezTo>
                    <a:pt x="249" y="696"/>
                    <a:pt x="249" y="696"/>
                    <a:pt x="249" y="696"/>
                  </a:cubicBezTo>
                  <a:cubicBezTo>
                    <a:pt x="249" y="696"/>
                    <a:pt x="249" y="696"/>
                    <a:pt x="250" y="696"/>
                  </a:cubicBezTo>
                  <a:cubicBezTo>
                    <a:pt x="250" y="696"/>
                    <a:pt x="250" y="697"/>
                    <a:pt x="250" y="697"/>
                  </a:cubicBezTo>
                  <a:cubicBezTo>
                    <a:pt x="250" y="697"/>
                    <a:pt x="250" y="697"/>
                    <a:pt x="250" y="696"/>
                  </a:cubicBezTo>
                  <a:cubicBezTo>
                    <a:pt x="250" y="696"/>
                    <a:pt x="251" y="696"/>
                    <a:pt x="251" y="696"/>
                  </a:cubicBezTo>
                  <a:cubicBezTo>
                    <a:pt x="251" y="696"/>
                    <a:pt x="251" y="697"/>
                    <a:pt x="251" y="697"/>
                  </a:cubicBezTo>
                  <a:cubicBezTo>
                    <a:pt x="251" y="697"/>
                    <a:pt x="251" y="696"/>
                    <a:pt x="252" y="696"/>
                  </a:cubicBezTo>
                  <a:cubicBezTo>
                    <a:pt x="252" y="696"/>
                    <a:pt x="252" y="696"/>
                    <a:pt x="252" y="696"/>
                  </a:cubicBezTo>
                  <a:cubicBezTo>
                    <a:pt x="252" y="696"/>
                    <a:pt x="252" y="696"/>
                    <a:pt x="252" y="696"/>
                  </a:cubicBezTo>
                  <a:cubicBezTo>
                    <a:pt x="252" y="696"/>
                    <a:pt x="252" y="696"/>
                    <a:pt x="252" y="696"/>
                  </a:cubicBezTo>
                  <a:cubicBezTo>
                    <a:pt x="253" y="696"/>
                    <a:pt x="253" y="696"/>
                    <a:pt x="253" y="696"/>
                  </a:cubicBezTo>
                  <a:cubicBezTo>
                    <a:pt x="253" y="696"/>
                    <a:pt x="253" y="696"/>
                    <a:pt x="253" y="696"/>
                  </a:cubicBezTo>
                  <a:cubicBezTo>
                    <a:pt x="253" y="696"/>
                    <a:pt x="254" y="696"/>
                    <a:pt x="254" y="696"/>
                  </a:cubicBezTo>
                  <a:cubicBezTo>
                    <a:pt x="254" y="696"/>
                    <a:pt x="254" y="696"/>
                    <a:pt x="254" y="696"/>
                  </a:cubicBezTo>
                  <a:cubicBezTo>
                    <a:pt x="254" y="696"/>
                    <a:pt x="254" y="696"/>
                    <a:pt x="254" y="696"/>
                  </a:cubicBezTo>
                  <a:cubicBezTo>
                    <a:pt x="254" y="696"/>
                    <a:pt x="254" y="695"/>
                    <a:pt x="255" y="695"/>
                  </a:cubicBezTo>
                  <a:cubicBezTo>
                    <a:pt x="255" y="695"/>
                    <a:pt x="255" y="695"/>
                    <a:pt x="255" y="695"/>
                  </a:cubicBezTo>
                  <a:cubicBezTo>
                    <a:pt x="255" y="695"/>
                    <a:pt x="255" y="695"/>
                    <a:pt x="255" y="695"/>
                  </a:cubicBezTo>
                  <a:cubicBezTo>
                    <a:pt x="256" y="695"/>
                    <a:pt x="256" y="695"/>
                    <a:pt x="256" y="695"/>
                  </a:cubicBezTo>
                  <a:cubicBezTo>
                    <a:pt x="256" y="695"/>
                    <a:pt x="256" y="695"/>
                    <a:pt x="256" y="695"/>
                  </a:cubicBezTo>
                  <a:cubicBezTo>
                    <a:pt x="256" y="695"/>
                    <a:pt x="256" y="695"/>
                    <a:pt x="257" y="695"/>
                  </a:cubicBezTo>
                  <a:cubicBezTo>
                    <a:pt x="257" y="695"/>
                    <a:pt x="257" y="695"/>
                    <a:pt x="257" y="695"/>
                  </a:cubicBezTo>
                  <a:cubicBezTo>
                    <a:pt x="257" y="695"/>
                    <a:pt x="257" y="694"/>
                    <a:pt x="257" y="694"/>
                  </a:cubicBezTo>
                  <a:cubicBezTo>
                    <a:pt x="257" y="694"/>
                    <a:pt x="257" y="695"/>
                    <a:pt x="258" y="695"/>
                  </a:cubicBezTo>
                  <a:cubicBezTo>
                    <a:pt x="258" y="695"/>
                    <a:pt x="258" y="695"/>
                    <a:pt x="258" y="695"/>
                  </a:cubicBezTo>
                  <a:cubicBezTo>
                    <a:pt x="258" y="695"/>
                    <a:pt x="258" y="695"/>
                    <a:pt x="258" y="695"/>
                  </a:cubicBezTo>
                  <a:cubicBezTo>
                    <a:pt x="258" y="695"/>
                    <a:pt x="259" y="695"/>
                    <a:pt x="259" y="695"/>
                  </a:cubicBezTo>
                  <a:cubicBezTo>
                    <a:pt x="259" y="695"/>
                    <a:pt x="259" y="695"/>
                    <a:pt x="259" y="695"/>
                  </a:cubicBezTo>
                  <a:cubicBezTo>
                    <a:pt x="259" y="695"/>
                    <a:pt x="259" y="695"/>
                    <a:pt x="260" y="695"/>
                  </a:cubicBezTo>
                  <a:cubicBezTo>
                    <a:pt x="260" y="695"/>
                    <a:pt x="260" y="694"/>
                    <a:pt x="260" y="694"/>
                  </a:cubicBezTo>
                  <a:cubicBezTo>
                    <a:pt x="260" y="694"/>
                    <a:pt x="260" y="694"/>
                    <a:pt x="260" y="694"/>
                  </a:cubicBezTo>
                  <a:cubicBezTo>
                    <a:pt x="260" y="694"/>
                    <a:pt x="260" y="694"/>
                    <a:pt x="261" y="694"/>
                  </a:cubicBezTo>
                  <a:cubicBezTo>
                    <a:pt x="261" y="694"/>
                    <a:pt x="261" y="695"/>
                    <a:pt x="261" y="695"/>
                  </a:cubicBezTo>
                  <a:cubicBezTo>
                    <a:pt x="261" y="695"/>
                    <a:pt x="261" y="695"/>
                    <a:pt x="261" y="695"/>
                  </a:cubicBezTo>
                  <a:cubicBezTo>
                    <a:pt x="261" y="694"/>
                    <a:pt x="262" y="694"/>
                    <a:pt x="262" y="694"/>
                  </a:cubicBezTo>
                  <a:cubicBezTo>
                    <a:pt x="262" y="694"/>
                    <a:pt x="262" y="694"/>
                    <a:pt x="262" y="694"/>
                  </a:cubicBezTo>
                  <a:cubicBezTo>
                    <a:pt x="262" y="694"/>
                    <a:pt x="262" y="694"/>
                    <a:pt x="262" y="694"/>
                  </a:cubicBezTo>
                  <a:cubicBezTo>
                    <a:pt x="262" y="694"/>
                    <a:pt x="263" y="694"/>
                    <a:pt x="263" y="694"/>
                  </a:cubicBezTo>
                  <a:cubicBezTo>
                    <a:pt x="263" y="694"/>
                    <a:pt x="263" y="694"/>
                    <a:pt x="263" y="694"/>
                  </a:cubicBezTo>
                  <a:cubicBezTo>
                    <a:pt x="263" y="694"/>
                    <a:pt x="263" y="694"/>
                    <a:pt x="263" y="694"/>
                  </a:cubicBezTo>
                  <a:cubicBezTo>
                    <a:pt x="264" y="694"/>
                    <a:pt x="264" y="693"/>
                    <a:pt x="264" y="693"/>
                  </a:cubicBezTo>
                  <a:cubicBezTo>
                    <a:pt x="264" y="693"/>
                    <a:pt x="264" y="693"/>
                    <a:pt x="264" y="693"/>
                  </a:cubicBezTo>
                  <a:cubicBezTo>
                    <a:pt x="264" y="693"/>
                    <a:pt x="265" y="694"/>
                    <a:pt x="265" y="694"/>
                  </a:cubicBezTo>
                  <a:cubicBezTo>
                    <a:pt x="265" y="694"/>
                    <a:pt x="265" y="693"/>
                    <a:pt x="265" y="693"/>
                  </a:cubicBezTo>
                  <a:cubicBezTo>
                    <a:pt x="265" y="693"/>
                    <a:pt x="265" y="693"/>
                    <a:pt x="265" y="693"/>
                  </a:cubicBezTo>
                  <a:cubicBezTo>
                    <a:pt x="265" y="693"/>
                    <a:pt x="265" y="693"/>
                    <a:pt x="266" y="693"/>
                  </a:cubicBezTo>
                  <a:cubicBezTo>
                    <a:pt x="266" y="693"/>
                    <a:pt x="266" y="692"/>
                    <a:pt x="266" y="692"/>
                  </a:cubicBezTo>
                  <a:cubicBezTo>
                    <a:pt x="266" y="692"/>
                    <a:pt x="266" y="693"/>
                    <a:pt x="266" y="693"/>
                  </a:cubicBezTo>
                  <a:cubicBezTo>
                    <a:pt x="267" y="693"/>
                    <a:pt x="267" y="692"/>
                    <a:pt x="267" y="692"/>
                  </a:cubicBezTo>
                  <a:cubicBezTo>
                    <a:pt x="267" y="692"/>
                    <a:pt x="267" y="693"/>
                    <a:pt x="267" y="693"/>
                  </a:cubicBezTo>
                  <a:cubicBezTo>
                    <a:pt x="267" y="693"/>
                    <a:pt x="267" y="693"/>
                    <a:pt x="267" y="692"/>
                  </a:cubicBezTo>
                  <a:cubicBezTo>
                    <a:pt x="267" y="692"/>
                    <a:pt x="268" y="692"/>
                    <a:pt x="268" y="692"/>
                  </a:cubicBezTo>
                  <a:cubicBezTo>
                    <a:pt x="268" y="692"/>
                    <a:pt x="268" y="692"/>
                    <a:pt x="268" y="692"/>
                  </a:cubicBezTo>
                  <a:cubicBezTo>
                    <a:pt x="268" y="692"/>
                    <a:pt x="268" y="693"/>
                    <a:pt x="269" y="693"/>
                  </a:cubicBezTo>
                  <a:cubicBezTo>
                    <a:pt x="269" y="693"/>
                    <a:pt x="269" y="692"/>
                    <a:pt x="269" y="692"/>
                  </a:cubicBezTo>
                  <a:cubicBezTo>
                    <a:pt x="269" y="692"/>
                    <a:pt x="269" y="692"/>
                    <a:pt x="269" y="692"/>
                  </a:cubicBezTo>
                  <a:cubicBezTo>
                    <a:pt x="269" y="692"/>
                    <a:pt x="270" y="692"/>
                    <a:pt x="270" y="692"/>
                  </a:cubicBezTo>
                  <a:cubicBezTo>
                    <a:pt x="270" y="692"/>
                    <a:pt x="270" y="692"/>
                    <a:pt x="270" y="692"/>
                  </a:cubicBezTo>
                  <a:cubicBezTo>
                    <a:pt x="270" y="692"/>
                    <a:pt x="270" y="692"/>
                    <a:pt x="270" y="692"/>
                  </a:cubicBezTo>
                  <a:cubicBezTo>
                    <a:pt x="270" y="692"/>
                    <a:pt x="271" y="692"/>
                    <a:pt x="271" y="692"/>
                  </a:cubicBezTo>
                  <a:cubicBezTo>
                    <a:pt x="271" y="692"/>
                    <a:pt x="271" y="692"/>
                    <a:pt x="271" y="692"/>
                  </a:cubicBezTo>
                  <a:cubicBezTo>
                    <a:pt x="271" y="692"/>
                    <a:pt x="271" y="691"/>
                    <a:pt x="271" y="691"/>
                  </a:cubicBezTo>
                  <a:cubicBezTo>
                    <a:pt x="272" y="691"/>
                    <a:pt x="272" y="691"/>
                    <a:pt x="272" y="692"/>
                  </a:cubicBezTo>
                  <a:cubicBezTo>
                    <a:pt x="272" y="692"/>
                    <a:pt x="272" y="692"/>
                    <a:pt x="272" y="692"/>
                  </a:cubicBezTo>
                  <a:cubicBezTo>
                    <a:pt x="272" y="692"/>
                    <a:pt x="273" y="691"/>
                    <a:pt x="273" y="691"/>
                  </a:cubicBezTo>
                  <a:cubicBezTo>
                    <a:pt x="273" y="691"/>
                    <a:pt x="273" y="690"/>
                    <a:pt x="273" y="690"/>
                  </a:cubicBezTo>
                  <a:cubicBezTo>
                    <a:pt x="273" y="690"/>
                    <a:pt x="273" y="691"/>
                    <a:pt x="273" y="691"/>
                  </a:cubicBezTo>
                  <a:cubicBezTo>
                    <a:pt x="273" y="691"/>
                    <a:pt x="273" y="690"/>
                    <a:pt x="274" y="690"/>
                  </a:cubicBezTo>
                  <a:cubicBezTo>
                    <a:pt x="274" y="690"/>
                    <a:pt x="274" y="690"/>
                    <a:pt x="274" y="690"/>
                  </a:cubicBezTo>
                  <a:cubicBezTo>
                    <a:pt x="274" y="690"/>
                    <a:pt x="274" y="691"/>
                    <a:pt x="274" y="691"/>
                  </a:cubicBezTo>
                  <a:cubicBezTo>
                    <a:pt x="275" y="691"/>
                    <a:pt x="275" y="690"/>
                    <a:pt x="275" y="690"/>
                  </a:cubicBezTo>
                  <a:cubicBezTo>
                    <a:pt x="275" y="690"/>
                    <a:pt x="275" y="690"/>
                    <a:pt x="275" y="690"/>
                  </a:cubicBezTo>
                  <a:cubicBezTo>
                    <a:pt x="275" y="690"/>
                    <a:pt x="275" y="690"/>
                    <a:pt x="275" y="690"/>
                  </a:cubicBezTo>
                  <a:cubicBezTo>
                    <a:pt x="275" y="690"/>
                    <a:pt x="276" y="690"/>
                    <a:pt x="276" y="690"/>
                  </a:cubicBezTo>
                  <a:cubicBezTo>
                    <a:pt x="276" y="690"/>
                    <a:pt x="276" y="690"/>
                    <a:pt x="276" y="690"/>
                  </a:cubicBezTo>
                  <a:cubicBezTo>
                    <a:pt x="276" y="690"/>
                    <a:pt x="276" y="690"/>
                    <a:pt x="277" y="690"/>
                  </a:cubicBezTo>
                  <a:cubicBezTo>
                    <a:pt x="277" y="690"/>
                    <a:pt x="277" y="690"/>
                    <a:pt x="277" y="690"/>
                  </a:cubicBezTo>
                  <a:cubicBezTo>
                    <a:pt x="277" y="690"/>
                    <a:pt x="277" y="689"/>
                    <a:pt x="277" y="689"/>
                  </a:cubicBezTo>
                  <a:cubicBezTo>
                    <a:pt x="277" y="689"/>
                    <a:pt x="278" y="690"/>
                    <a:pt x="278" y="690"/>
                  </a:cubicBezTo>
                  <a:cubicBezTo>
                    <a:pt x="278" y="690"/>
                    <a:pt x="278" y="690"/>
                    <a:pt x="278" y="689"/>
                  </a:cubicBezTo>
                  <a:cubicBezTo>
                    <a:pt x="278" y="689"/>
                    <a:pt x="278" y="689"/>
                    <a:pt x="278" y="689"/>
                  </a:cubicBezTo>
                  <a:cubicBezTo>
                    <a:pt x="278" y="689"/>
                    <a:pt x="279" y="689"/>
                    <a:pt x="279" y="689"/>
                  </a:cubicBezTo>
                  <a:cubicBezTo>
                    <a:pt x="279" y="689"/>
                    <a:pt x="279" y="690"/>
                    <a:pt x="279" y="690"/>
                  </a:cubicBezTo>
                  <a:cubicBezTo>
                    <a:pt x="279" y="690"/>
                    <a:pt x="279" y="690"/>
                    <a:pt x="279" y="690"/>
                  </a:cubicBezTo>
                  <a:cubicBezTo>
                    <a:pt x="280" y="689"/>
                    <a:pt x="280" y="689"/>
                    <a:pt x="280" y="689"/>
                  </a:cubicBezTo>
                  <a:cubicBezTo>
                    <a:pt x="280" y="688"/>
                    <a:pt x="280" y="688"/>
                    <a:pt x="280" y="688"/>
                  </a:cubicBezTo>
                  <a:cubicBezTo>
                    <a:pt x="280" y="688"/>
                    <a:pt x="281" y="689"/>
                    <a:pt x="281" y="689"/>
                  </a:cubicBezTo>
                  <a:cubicBezTo>
                    <a:pt x="281" y="689"/>
                    <a:pt x="281" y="689"/>
                    <a:pt x="281" y="689"/>
                  </a:cubicBezTo>
                  <a:cubicBezTo>
                    <a:pt x="281" y="689"/>
                    <a:pt x="281" y="689"/>
                    <a:pt x="281" y="689"/>
                  </a:cubicBezTo>
                  <a:cubicBezTo>
                    <a:pt x="281" y="689"/>
                    <a:pt x="281" y="688"/>
                    <a:pt x="282" y="688"/>
                  </a:cubicBezTo>
                  <a:cubicBezTo>
                    <a:pt x="282" y="688"/>
                    <a:pt x="282" y="688"/>
                    <a:pt x="282" y="688"/>
                  </a:cubicBezTo>
                  <a:cubicBezTo>
                    <a:pt x="282" y="688"/>
                    <a:pt x="282" y="688"/>
                    <a:pt x="282" y="688"/>
                  </a:cubicBezTo>
                  <a:cubicBezTo>
                    <a:pt x="283" y="688"/>
                    <a:pt x="283" y="688"/>
                    <a:pt x="283" y="688"/>
                  </a:cubicBezTo>
                  <a:cubicBezTo>
                    <a:pt x="283" y="688"/>
                    <a:pt x="283" y="688"/>
                    <a:pt x="283" y="688"/>
                  </a:cubicBezTo>
                  <a:cubicBezTo>
                    <a:pt x="283" y="688"/>
                    <a:pt x="283" y="688"/>
                    <a:pt x="283" y="688"/>
                  </a:cubicBezTo>
                  <a:cubicBezTo>
                    <a:pt x="284" y="688"/>
                    <a:pt x="284" y="688"/>
                    <a:pt x="284" y="688"/>
                  </a:cubicBezTo>
                  <a:cubicBezTo>
                    <a:pt x="284" y="688"/>
                    <a:pt x="284" y="687"/>
                    <a:pt x="284" y="687"/>
                  </a:cubicBezTo>
                  <a:cubicBezTo>
                    <a:pt x="284" y="687"/>
                    <a:pt x="284" y="687"/>
                    <a:pt x="285" y="687"/>
                  </a:cubicBezTo>
                  <a:cubicBezTo>
                    <a:pt x="285" y="687"/>
                    <a:pt x="285" y="687"/>
                    <a:pt x="285" y="687"/>
                  </a:cubicBezTo>
                  <a:cubicBezTo>
                    <a:pt x="285" y="687"/>
                    <a:pt x="285" y="687"/>
                    <a:pt x="285" y="687"/>
                  </a:cubicBezTo>
                  <a:cubicBezTo>
                    <a:pt x="285" y="687"/>
                    <a:pt x="286" y="687"/>
                    <a:pt x="286" y="687"/>
                  </a:cubicBezTo>
                  <a:cubicBezTo>
                    <a:pt x="286" y="687"/>
                    <a:pt x="286" y="687"/>
                    <a:pt x="286" y="687"/>
                  </a:cubicBezTo>
                  <a:cubicBezTo>
                    <a:pt x="286" y="687"/>
                    <a:pt x="286" y="687"/>
                    <a:pt x="286" y="687"/>
                  </a:cubicBezTo>
                  <a:cubicBezTo>
                    <a:pt x="286" y="687"/>
                    <a:pt x="287" y="687"/>
                    <a:pt x="287" y="687"/>
                  </a:cubicBezTo>
                  <a:cubicBezTo>
                    <a:pt x="287" y="687"/>
                    <a:pt x="287" y="686"/>
                    <a:pt x="287" y="686"/>
                  </a:cubicBezTo>
                  <a:cubicBezTo>
                    <a:pt x="287" y="686"/>
                    <a:pt x="287" y="686"/>
                    <a:pt x="288" y="686"/>
                  </a:cubicBezTo>
                  <a:cubicBezTo>
                    <a:pt x="288" y="686"/>
                    <a:pt x="288" y="686"/>
                    <a:pt x="288" y="686"/>
                  </a:cubicBezTo>
                  <a:cubicBezTo>
                    <a:pt x="288" y="686"/>
                    <a:pt x="288" y="686"/>
                    <a:pt x="288" y="686"/>
                  </a:cubicBezTo>
                  <a:cubicBezTo>
                    <a:pt x="288" y="686"/>
                    <a:pt x="289" y="686"/>
                    <a:pt x="289" y="686"/>
                  </a:cubicBezTo>
                  <a:cubicBezTo>
                    <a:pt x="289" y="686"/>
                    <a:pt x="289" y="686"/>
                    <a:pt x="289" y="686"/>
                  </a:cubicBezTo>
                  <a:cubicBezTo>
                    <a:pt x="289" y="686"/>
                    <a:pt x="289" y="686"/>
                    <a:pt x="289" y="686"/>
                  </a:cubicBezTo>
                  <a:cubicBezTo>
                    <a:pt x="289" y="686"/>
                    <a:pt x="290" y="686"/>
                    <a:pt x="290" y="686"/>
                  </a:cubicBezTo>
                  <a:cubicBezTo>
                    <a:pt x="290" y="686"/>
                    <a:pt x="290" y="686"/>
                    <a:pt x="290" y="686"/>
                  </a:cubicBezTo>
                  <a:cubicBezTo>
                    <a:pt x="290" y="685"/>
                    <a:pt x="290" y="685"/>
                    <a:pt x="290" y="685"/>
                  </a:cubicBezTo>
                  <a:cubicBezTo>
                    <a:pt x="291" y="685"/>
                    <a:pt x="291" y="685"/>
                    <a:pt x="291" y="685"/>
                  </a:cubicBezTo>
                  <a:cubicBezTo>
                    <a:pt x="291" y="685"/>
                    <a:pt x="291" y="684"/>
                    <a:pt x="291" y="684"/>
                  </a:cubicBezTo>
                  <a:cubicBezTo>
                    <a:pt x="291" y="684"/>
                    <a:pt x="291" y="685"/>
                    <a:pt x="291" y="685"/>
                  </a:cubicBezTo>
                  <a:cubicBezTo>
                    <a:pt x="292" y="685"/>
                    <a:pt x="292" y="685"/>
                    <a:pt x="292" y="685"/>
                  </a:cubicBezTo>
                  <a:cubicBezTo>
                    <a:pt x="292" y="685"/>
                    <a:pt x="292" y="685"/>
                    <a:pt x="292" y="685"/>
                  </a:cubicBezTo>
                  <a:cubicBezTo>
                    <a:pt x="292" y="685"/>
                    <a:pt x="292" y="684"/>
                    <a:pt x="293" y="684"/>
                  </a:cubicBezTo>
                  <a:cubicBezTo>
                    <a:pt x="293" y="684"/>
                    <a:pt x="293" y="684"/>
                    <a:pt x="293" y="684"/>
                  </a:cubicBezTo>
                  <a:cubicBezTo>
                    <a:pt x="293" y="684"/>
                    <a:pt x="293" y="684"/>
                    <a:pt x="293" y="683"/>
                  </a:cubicBezTo>
                  <a:cubicBezTo>
                    <a:pt x="294" y="683"/>
                    <a:pt x="294" y="683"/>
                    <a:pt x="294" y="683"/>
                  </a:cubicBezTo>
                  <a:cubicBezTo>
                    <a:pt x="294" y="683"/>
                    <a:pt x="294" y="684"/>
                    <a:pt x="294" y="684"/>
                  </a:cubicBezTo>
                  <a:cubicBezTo>
                    <a:pt x="294" y="684"/>
                    <a:pt x="294" y="684"/>
                    <a:pt x="294" y="684"/>
                  </a:cubicBezTo>
                  <a:cubicBezTo>
                    <a:pt x="294" y="684"/>
                    <a:pt x="295" y="683"/>
                    <a:pt x="295" y="683"/>
                  </a:cubicBezTo>
                  <a:cubicBezTo>
                    <a:pt x="295" y="683"/>
                    <a:pt x="295" y="683"/>
                    <a:pt x="295" y="683"/>
                  </a:cubicBezTo>
                  <a:cubicBezTo>
                    <a:pt x="295" y="683"/>
                    <a:pt x="295" y="684"/>
                    <a:pt x="296" y="683"/>
                  </a:cubicBezTo>
                  <a:cubicBezTo>
                    <a:pt x="296" y="683"/>
                    <a:pt x="296" y="683"/>
                    <a:pt x="296" y="683"/>
                  </a:cubicBezTo>
                  <a:cubicBezTo>
                    <a:pt x="296" y="683"/>
                    <a:pt x="296" y="683"/>
                    <a:pt x="296" y="683"/>
                  </a:cubicBezTo>
                  <a:cubicBezTo>
                    <a:pt x="296" y="683"/>
                    <a:pt x="296" y="683"/>
                    <a:pt x="296" y="683"/>
                  </a:cubicBezTo>
                  <a:cubicBezTo>
                    <a:pt x="297" y="683"/>
                    <a:pt x="297" y="682"/>
                    <a:pt x="297" y="682"/>
                  </a:cubicBezTo>
                  <a:cubicBezTo>
                    <a:pt x="297" y="682"/>
                    <a:pt x="297" y="683"/>
                    <a:pt x="297" y="683"/>
                  </a:cubicBezTo>
                  <a:cubicBezTo>
                    <a:pt x="297" y="683"/>
                    <a:pt x="298" y="682"/>
                    <a:pt x="298" y="682"/>
                  </a:cubicBezTo>
                  <a:cubicBezTo>
                    <a:pt x="298" y="682"/>
                    <a:pt x="298" y="682"/>
                    <a:pt x="298" y="682"/>
                  </a:cubicBezTo>
                  <a:cubicBezTo>
                    <a:pt x="298" y="682"/>
                    <a:pt x="298" y="682"/>
                    <a:pt x="298" y="682"/>
                  </a:cubicBezTo>
                  <a:cubicBezTo>
                    <a:pt x="299" y="682"/>
                    <a:pt x="299" y="682"/>
                    <a:pt x="299" y="682"/>
                  </a:cubicBezTo>
                  <a:cubicBezTo>
                    <a:pt x="299" y="682"/>
                    <a:pt x="299" y="682"/>
                    <a:pt x="299" y="682"/>
                  </a:cubicBezTo>
                  <a:cubicBezTo>
                    <a:pt x="299" y="682"/>
                    <a:pt x="299" y="682"/>
                    <a:pt x="299" y="682"/>
                  </a:cubicBezTo>
                  <a:cubicBezTo>
                    <a:pt x="300" y="682"/>
                    <a:pt x="300" y="682"/>
                    <a:pt x="300" y="682"/>
                  </a:cubicBezTo>
                  <a:cubicBezTo>
                    <a:pt x="300" y="682"/>
                    <a:pt x="300" y="681"/>
                    <a:pt x="300" y="681"/>
                  </a:cubicBezTo>
                  <a:cubicBezTo>
                    <a:pt x="300" y="681"/>
                    <a:pt x="300" y="681"/>
                    <a:pt x="301" y="681"/>
                  </a:cubicBezTo>
                  <a:cubicBezTo>
                    <a:pt x="301" y="681"/>
                    <a:pt x="301" y="681"/>
                    <a:pt x="301" y="681"/>
                  </a:cubicBezTo>
                  <a:cubicBezTo>
                    <a:pt x="301" y="681"/>
                    <a:pt x="301" y="681"/>
                    <a:pt x="301" y="681"/>
                  </a:cubicBezTo>
                  <a:cubicBezTo>
                    <a:pt x="302" y="680"/>
                    <a:pt x="302" y="680"/>
                    <a:pt x="302" y="680"/>
                  </a:cubicBezTo>
                  <a:cubicBezTo>
                    <a:pt x="302" y="680"/>
                    <a:pt x="302" y="680"/>
                    <a:pt x="302" y="680"/>
                  </a:cubicBezTo>
                  <a:cubicBezTo>
                    <a:pt x="302" y="680"/>
                    <a:pt x="302" y="680"/>
                    <a:pt x="302" y="680"/>
                  </a:cubicBezTo>
                  <a:cubicBezTo>
                    <a:pt x="302" y="680"/>
                    <a:pt x="303" y="680"/>
                    <a:pt x="303" y="680"/>
                  </a:cubicBezTo>
                  <a:cubicBezTo>
                    <a:pt x="303" y="680"/>
                    <a:pt x="303" y="680"/>
                    <a:pt x="303" y="680"/>
                  </a:cubicBezTo>
                  <a:cubicBezTo>
                    <a:pt x="303" y="680"/>
                    <a:pt x="303" y="679"/>
                    <a:pt x="304" y="679"/>
                  </a:cubicBezTo>
                  <a:cubicBezTo>
                    <a:pt x="304" y="679"/>
                    <a:pt x="304" y="680"/>
                    <a:pt x="304" y="680"/>
                  </a:cubicBezTo>
                  <a:cubicBezTo>
                    <a:pt x="304" y="680"/>
                    <a:pt x="304" y="679"/>
                    <a:pt x="304" y="679"/>
                  </a:cubicBezTo>
                  <a:cubicBezTo>
                    <a:pt x="304" y="679"/>
                    <a:pt x="304" y="679"/>
                    <a:pt x="304" y="679"/>
                  </a:cubicBezTo>
                  <a:cubicBezTo>
                    <a:pt x="305" y="679"/>
                    <a:pt x="305" y="679"/>
                    <a:pt x="305" y="679"/>
                  </a:cubicBezTo>
                  <a:cubicBezTo>
                    <a:pt x="305" y="678"/>
                    <a:pt x="305" y="678"/>
                    <a:pt x="305" y="678"/>
                  </a:cubicBezTo>
                  <a:cubicBezTo>
                    <a:pt x="305" y="678"/>
                    <a:pt x="306" y="679"/>
                    <a:pt x="306" y="679"/>
                  </a:cubicBezTo>
                  <a:cubicBezTo>
                    <a:pt x="306" y="679"/>
                    <a:pt x="306" y="678"/>
                    <a:pt x="306" y="678"/>
                  </a:cubicBezTo>
                  <a:cubicBezTo>
                    <a:pt x="306" y="678"/>
                    <a:pt x="306" y="678"/>
                    <a:pt x="306" y="678"/>
                  </a:cubicBezTo>
                  <a:cubicBezTo>
                    <a:pt x="307" y="678"/>
                    <a:pt x="307" y="678"/>
                    <a:pt x="307" y="678"/>
                  </a:cubicBezTo>
                  <a:cubicBezTo>
                    <a:pt x="307" y="678"/>
                    <a:pt x="307" y="678"/>
                    <a:pt x="307" y="678"/>
                  </a:cubicBezTo>
                  <a:cubicBezTo>
                    <a:pt x="307" y="678"/>
                    <a:pt x="307" y="678"/>
                    <a:pt x="307" y="678"/>
                  </a:cubicBezTo>
                  <a:cubicBezTo>
                    <a:pt x="308" y="678"/>
                    <a:pt x="308" y="678"/>
                    <a:pt x="308" y="678"/>
                  </a:cubicBezTo>
                  <a:cubicBezTo>
                    <a:pt x="308" y="678"/>
                    <a:pt x="308" y="678"/>
                    <a:pt x="308" y="678"/>
                  </a:cubicBezTo>
                  <a:cubicBezTo>
                    <a:pt x="308" y="678"/>
                    <a:pt x="308" y="677"/>
                    <a:pt x="309" y="677"/>
                  </a:cubicBezTo>
                  <a:cubicBezTo>
                    <a:pt x="309" y="677"/>
                    <a:pt x="309" y="678"/>
                    <a:pt x="309" y="677"/>
                  </a:cubicBezTo>
                  <a:cubicBezTo>
                    <a:pt x="309" y="677"/>
                    <a:pt x="309" y="677"/>
                    <a:pt x="309" y="677"/>
                  </a:cubicBezTo>
                  <a:cubicBezTo>
                    <a:pt x="310" y="676"/>
                    <a:pt x="310" y="677"/>
                    <a:pt x="310" y="677"/>
                  </a:cubicBezTo>
                  <a:cubicBezTo>
                    <a:pt x="310" y="677"/>
                    <a:pt x="310" y="677"/>
                    <a:pt x="310" y="677"/>
                  </a:cubicBezTo>
                  <a:cubicBezTo>
                    <a:pt x="310" y="677"/>
                    <a:pt x="310" y="676"/>
                    <a:pt x="310" y="676"/>
                  </a:cubicBezTo>
                  <a:cubicBezTo>
                    <a:pt x="311" y="676"/>
                    <a:pt x="311" y="676"/>
                    <a:pt x="311" y="676"/>
                  </a:cubicBezTo>
                  <a:cubicBezTo>
                    <a:pt x="311" y="676"/>
                    <a:pt x="311" y="676"/>
                    <a:pt x="311" y="676"/>
                  </a:cubicBezTo>
                  <a:cubicBezTo>
                    <a:pt x="311" y="676"/>
                    <a:pt x="311" y="676"/>
                    <a:pt x="312" y="676"/>
                  </a:cubicBezTo>
                  <a:cubicBezTo>
                    <a:pt x="312" y="676"/>
                    <a:pt x="312" y="676"/>
                    <a:pt x="312" y="676"/>
                  </a:cubicBezTo>
                  <a:cubicBezTo>
                    <a:pt x="312" y="676"/>
                    <a:pt x="312" y="675"/>
                    <a:pt x="312" y="675"/>
                  </a:cubicBezTo>
                  <a:cubicBezTo>
                    <a:pt x="312" y="675"/>
                    <a:pt x="312" y="676"/>
                    <a:pt x="313" y="675"/>
                  </a:cubicBezTo>
                  <a:cubicBezTo>
                    <a:pt x="313" y="675"/>
                    <a:pt x="313" y="675"/>
                    <a:pt x="313" y="675"/>
                  </a:cubicBezTo>
                  <a:cubicBezTo>
                    <a:pt x="313" y="675"/>
                    <a:pt x="313" y="675"/>
                    <a:pt x="313" y="675"/>
                  </a:cubicBezTo>
                  <a:cubicBezTo>
                    <a:pt x="313" y="675"/>
                    <a:pt x="314" y="675"/>
                    <a:pt x="314" y="675"/>
                  </a:cubicBezTo>
                  <a:cubicBezTo>
                    <a:pt x="314" y="675"/>
                    <a:pt x="314" y="675"/>
                    <a:pt x="314" y="675"/>
                  </a:cubicBezTo>
                  <a:cubicBezTo>
                    <a:pt x="314" y="675"/>
                    <a:pt x="314" y="675"/>
                    <a:pt x="315" y="675"/>
                  </a:cubicBezTo>
                  <a:cubicBezTo>
                    <a:pt x="315" y="675"/>
                    <a:pt x="315" y="675"/>
                    <a:pt x="315" y="675"/>
                  </a:cubicBezTo>
                  <a:cubicBezTo>
                    <a:pt x="315" y="675"/>
                    <a:pt x="315" y="674"/>
                    <a:pt x="315" y="674"/>
                  </a:cubicBezTo>
                  <a:cubicBezTo>
                    <a:pt x="315" y="674"/>
                    <a:pt x="315" y="674"/>
                    <a:pt x="315" y="674"/>
                  </a:cubicBezTo>
                  <a:cubicBezTo>
                    <a:pt x="316" y="674"/>
                    <a:pt x="316" y="674"/>
                    <a:pt x="316" y="674"/>
                  </a:cubicBezTo>
                  <a:cubicBezTo>
                    <a:pt x="316" y="674"/>
                    <a:pt x="316" y="675"/>
                    <a:pt x="316" y="674"/>
                  </a:cubicBezTo>
                  <a:cubicBezTo>
                    <a:pt x="316" y="674"/>
                    <a:pt x="317" y="673"/>
                    <a:pt x="317" y="673"/>
                  </a:cubicBezTo>
                  <a:cubicBezTo>
                    <a:pt x="317" y="673"/>
                    <a:pt x="317" y="673"/>
                    <a:pt x="317" y="673"/>
                  </a:cubicBezTo>
                  <a:cubicBezTo>
                    <a:pt x="317" y="673"/>
                    <a:pt x="317" y="674"/>
                    <a:pt x="317" y="674"/>
                  </a:cubicBezTo>
                  <a:cubicBezTo>
                    <a:pt x="318" y="674"/>
                    <a:pt x="318" y="673"/>
                    <a:pt x="318" y="673"/>
                  </a:cubicBezTo>
                  <a:cubicBezTo>
                    <a:pt x="318" y="673"/>
                    <a:pt x="318" y="673"/>
                    <a:pt x="318" y="673"/>
                  </a:cubicBezTo>
                  <a:cubicBezTo>
                    <a:pt x="318" y="673"/>
                    <a:pt x="318" y="673"/>
                    <a:pt x="318" y="673"/>
                  </a:cubicBezTo>
                  <a:cubicBezTo>
                    <a:pt x="319" y="673"/>
                    <a:pt x="319" y="673"/>
                    <a:pt x="319" y="673"/>
                  </a:cubicBezTo>
                  <a:cubicBezTo>
                    <a:pt x="319" y="673"/>
                    <a:pt x="319" y="673"/>
                    <a:pt x="319" y="673"/>
                  </a:cubicBezTo>
                  <a:cubicBezTo>
                    <a:pt x="319" y="673"/>
                    <a:pt x="319" y="673"/>
                    <a:pt x="320" y="673"/>
                  </a:cubicBezTo>
                  <a:cubicBezTo>
                    <a:pt x="320" y="672"/>
                    <a:pt x="320" y="672"/>
                    <a:pt x="320" y="672"/>
                  </a:cubicBezTo>
                  <a:cubicBezTo>
                    <a:pt x="320" y="672"/>
                    <a:pt x="320" y="673"/>
                    <a:pt x="320" y="673"/>
                  </a:cubicBezTo>
                  <a:cubicBezTo>
                    <a:pt x="320" y="673"/>
                    <a:pt x="320" y="672"/>
                    <a:pt x="321" y="672"/>
                  </a:cubicBezTo>
                  <a:cubicBezTo>
                    <a:pt x="321" y="672"/>
                    <a:pt x="321" y="672"/>
                    <a:pt x="321" y="672"/>
                  </a:cubicBezTo>
                  <a:cubicBezTo>
                    <a:pt x="321" y="672"/>
                    <a:pt x="321" y="672"/>
                    <a:pt x="321" y="671"/>
                  </a:cubicBezTo>
                  <a:cubicBezTo>
                    <a:pt x="321" y="671"/>
                    <a:pt x="322" y="672"/>
                    <a:pt x="322" y="671"/>
                  </a:cubicBezTo>
                  <a:cubicBezTo>
                    <a:pt x="322" y="671"/>
                    <a:pt x="322" y="671"/>
                    <a:pt x="322" y="671"/>
                  </a:cubicBezTo>
                  <a:cubicBezTo>
                    <a:pt x="322" y="671"/>
                    <a:pt x="322" y="671"/>
                    <a:pt x="323" y="671"/>
                  </a:cubicBezTo>
                  <a:cubicBezTo>
                    <a:pt x="323" y="671"/>
                    <a:pt x="323" y="671"/>
                    <a:pt x="323" y="671"/>
                  </a:cubicBezTo>
                  <a:cubicBezTo>
                    <a:pt x="323" y="671"/>
                    <a:pt x="323" y="670"/>
                    <a:pt x="323" y="670"/>
                  </a:cubicBezTo>
                  <a:cubicBezTo>
                    <a:pt x="323" y="670"/>
                    <a:pt x="323" y="671"/>
                    <a:pt x="323" y="671"/>
                  </a:cubicBezTo>
                  <a:cubicBezTo>
                    <a:pt x="324" y="671"/>
                    <a:pt x="324" y="671"/>
                    <a:pt x="324" y="671"/>
                  </a:cubicBezTo>
                  <a:cubicBezTo>
                    <a:pt x="324" y="671"/>
                    <a:pt x="324" y="670"/>
                    <a:pt x="324" y="670"/>
                  </a:cubicBezTo>
                  <a:cubicBezTo>
                    <a:pt x="324" y="670"/>
                    <a:pt x="325" y="670"/>
                    <a:pt x="325" y="670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25" y="670"/>
                    <a:pt x="325" y="669"/>
                    <a:pt x="325" y="669"/>
                  </a:cubicBezTo>
                  <a:cubicBezTo>
                    <a:pt x="325" y="669"/>
                    <a:pt x="325" y="669"/>
                    <a:pt x="326" y="669"/>
                  </a:cubicBezTo>
                  <a:cubicBezTo>
                    <a:pt x="326" y="670"/>
                    <a:pt x="326" y="670"/>
                    <a:pt x="326" y="670"/>
                  </a:cubicBezTo>
                  <a:cubicBezTo>
                    <a:pt x="326" y="670"/>
                    <a:pt x="326" y="670"/>
                    <a:pt x="326" y="670"/>
                  </a:cubicBezTo>
                  <a:cubicBezTo>
                    <a:pt x="327" y="670"/>
                    <a:pt x="327" y="669"/>
                    <a:pt x="327" y="669"/>
                  </a:cubicBezTo>
                  <a:cubicBezTo>
                    <a:pt x="327" y="669"/>
                    <a:pt x="327" y="669"/>
                    <a:pt x="327" y="669"/>
                  </a:cubicBezTo>
                  <a:cubicBezTo>
                    <a:pt x="327" y="669"/>
                    <a:pt x="327" y="670"/>
                    <a:pt x="328" y="669"/>
                  </a:cubicBezTo>
                  <a:cubicBezTo>
                    <a:pt x="328" y="669"/>
                    <a:pt x="328" y="669"/>
                    <a:pt x="328" y="669"/>
                  </a:cubicBezTo>
                  <a:cubicBezTo>
                    <a:pt x="328" y="669"/>
                    <a:pt x="328" y="669"/>
                    <a:pt x="328" y="669"/>
                  </a:cubicBezTo>
                  <a:cubicBezTo>
                    <a:pt x="328" y="669"/>
                    <a:pt x="328" y="669"/>
                    <a:pt x="329" y="669"/>
                  </a:cubicBezTo>
                  <a:cubicBezTo>
                    <a:pt x="329" y="669"/>
                    <a:pt x="329" y="668"/>
                    <a:pt x="329" y="668"/>
                  </a:cubicBezTo>
                  <a:cubicBezTo>
                    <a:pt x="329" y="668"/>
                    <a:pt x="329" y="669"/>
                    <a:pt x="329" y="669"/>
                  </a:cubicBezTo>
                  <a:cubicBezTo>
                    <a:pt x="329" y="669"/>
                    <a:pt x="330" y="669"/>
                    <a:pt x="330" y="669"/>
                  </a:cubicBezTo>
                  <a:cubicBezTo>
                    <a:pt x="330" y="669"/>
                    <a:pt x="330" y="668"/>
                    <a:pt x="330" y="668"/>
                  </a:cubicBezTo>
                  <a:cubicBezTo>
                    <a:pt x="330" y="668"/>
                    <a:pt x="330" y="668"/>
                    <a:pt x="331" y="668"/>
                  </a:cubicBezTo>
                  <a:cubicBezTo>
                    <a:pt x="331" y="668"/>
                    <a:pt x="331" y="668"/>
                    <a:pt x="331" y="668"/>
                  </a:cubicBezTo>
                  <a:cubicBezTo>
                    <a:pt x="331" y="668"/>
                    <a:pt x="331" y="668"/>
                    <a:pt x="331" y="668"/>
                  </a:cubicBezTo>
                  <a:cubicBezTo>
                    <a:pt x="331" y="668"/>
                    <a:pt x="331" y="668"/>
                    <a:pt x="331" y="668"/>
                  </a:cubicBezTo>
                  <a:cubicBezTo>
                    <a:pt x="332" y="668"/>
                    <a:pt x="332" y="667"/>
                    <a:pt x="332" y="667"/>
                  </a:cubicBezTo>
                  <a:cubicBezTo>
                    <a:pt x="332" y="667"/>
                    <a:pt x="332" y="667"/>
                    <a:pt x="332" y="667"/>
                  </a:cubicBezTo>
                  <a:cubicBezTo>
                    <a:pt x="332" y="667"/>
                    <a:pt x="333" y="668"/>
                    <a:pt x="333" y="667"/>
                  </a:cubicBezTo>
                  <a:cubicBezTo>
                    <a:pt x="333" y="667"/>
                    <a:pt x="333" y="667"/>
                    <a:pt x="333" y="667"/>
                  </a:cubicBezTo>
                  <a:cubicBezTo>
                    <a:pt x="333" y="667"/>
                    <a:pt x="333" y="667"/>
                    <a:pt x="333" y="667"/>
                  </a:cubicBezTo>
                  <a:cubicBezTo>
                    <a:pt x="333" y="667"/>
                    <a:pt x="333" y="667"/>
                    <a:pt x="334" y="667"/>
                  </a:cubicBezTo>
                  <a:cubicBezTo>
                    <a:pt x="334" y="667"/>
                    <a:pt x="334" y="666"/>
                    <a:pt x="334" y="666"/>
                  </a:cubicBezTo>
                  <a:cubicBezTo>
                    <a:pt x="334" y="666"/>
                    <a:pt x="334" y="667"/>
                    <a:pt x="334" y="667"/>
                  </a:cubicBezTo>
                  <a:cubicBezTo>
                    <a:pt x="335" y="667"/>
                    <a:pt x="335" y="666"/>
                    <a:pt x="335" y="666"/>
                  </a:cubicBezTo>
                  <a:cubicBezTo>
                    <a:pt x="335" y="666"/>
                    <a:pt x="335" y="666"/>
                    <a:pt x="335" y="666"/>
                  </a:cubicBezTo>
                  <a:cubicBezTo>
                    <a:pt x="335" y="666"/>
                    <a:pt x="335" y="666"/>
                    <a:pt x="336" y="666"/>
                  </a:cubicBezTo>
                  <a:cubicBezTo>
                    <a:pt x="336" y="666"/>
                    <a:pt x="336" y="667"/>
                    <a:pt x="336" y="667"/>
                  </a:cubicBezTo>
                  <a:cubicBezTo>
                    <a:pt x="336" y="667"/>
                    <a:pt x="336" y="667"/>
                    <a:pt x="336" y="667"/>
                  </a:cubicBezTo>
                  <a:cubicBezTo>
                    <a:pt x="336" y="667"/>
                    <a:pt x="336" y="666"/>
                    <a:pt x="337" y="666"/>
                  </a:cubicBezTo>
                  <a:cubicBezTo>
                    <a:pt x="337" y="666"/>
                    <a:pt x="337" y="666"/>
                    <a:pt x="337" y="666"/>
                  </a:cubicBezTo>
                  <a:cubicBezTo>
                    <a:pt x="337" y="666"/>
                    <a:pt x="337" y="666"/>
                    <a:pt x="337" y="666"/>
                  </a:cubicBezTo>
                  <a:cubicBezTo>
                    <a:pt x="338" y="666"/>
                    <a:pt x="338" y="666"/>
                    <a:pt x="338" y="666"/>
                  </a:cubicBezTo>
                  <a:cubicBezTo>
                    <a:pt x="338" y="666"/>
                    <a:pt x="338" y="666"/>
                    <a:pt x="338" y="666"/>
                  </a:cubicBezTo>
                  <a:cubicBezTo>
                    <a:pt x="338" y="666"/>
                    <a:pt x="338" y="665"/>
                    <a:pt x="339" y="665"/>
                  </a:cubicBezTo>
                  <a:cubicBezTo>
                    <a:pt x="339" y="665"/>
                    <a:pt x="339" y="665"/>
                    <a:pt x="339" y="666"/>
                  </a:cubicBezTo>
                  <a:cubicBezTo>
                    <a:pt x="339" y="666"/>
                    <a:pt x="339" y="666"/>
                    <a:pt x="339" y="666"/>
                  </a:cubicBezTo>
                  <a:cubicBezTo>
                    <a:pt x="339" y="666"/>
                    <a:pt x="339" y="665"/>
                    <a:pt x="340" y="665"/>
                  </a:cubicBezTo>
                  <a:cubicBezTo>
                    <a:pt x="340" y="665"/>
                    <a:pt x="340" y="665"/>
                    <a:pt x="340" y="665"/>
                  </a:cubicBezTo>
                  <a:cubicBezTo>
                    <a:pt x="340" y="665"/>
                    <a:pt x="340" y="665"/>
                    <a:pt x="340" y="665"/>
                  </a:cubicBezTo>
                  <a:cubicBezTo>
                    <a:pt x="340" y="665"/>
                    <a:pt x="341" y="665"/>
                    <a:pt x="341" y="665"/>
                  </a:cubicBezTo>
                  <a:cubicBezTo>
                    <a:pt x="341" y="665"/>
                    <a:pt x="341" y="665"/>
                    <a:pt x="341" y="665"/>
                  </a:cubicBezTo>
                  <a:cubicBezTo>
                    <a:pt x="341" y="665"/>
                    <a:pt x="341" y="665"/>
                    <a:pt x="341" y="665"/>
                  </a:cubicBezTo>
                  <a:cubicBezTo>
                    <a:pt x="341" y="665"/>
                    <a:pt x="342" y="665"/>
                    <a:pt x="342" y="665"/>
                  </a:cubicBezTo>
                  <a:cubicBezTo>
                    <a:pt x="342" y="665"/>
                    <a:pt x="342" y="665"/>
                    <a:pt x="342" y="665"/>
                  </a:cubicBezTo>
                  <a:cubicBezTo>
                    <a:pt x="342" y="665"/>
                    <a:pt x="342" y="665"/>
                    <a:pt x="342" y="665"/>
                  </a:cubicBezTo>
                  <a:cubicBezTo>
                    <a:pt x="343" y="665"/>
                    <a:pt x="343" y="664"/>
                    <a:pt x="343" y="664"/>
                  </a:cubicBezTo>
                  <a:cubicBezTo>
                    <a:pt x="343" y="664"/>
                    <a:pt x="343" y="664"/>
                    <a:pt x="343" y="664"/>
                  </a:cubicBezTo>
                  <a:cubicBezTo>
                    <a:pt x="343" y="664"/>
                    <a:pt x="344" y="664"/>
                    <a:pt x="344" y="664"/>
                  </a:cubicBezTo>
                  <a:cubicBezTo>
                    <a:pt x="344" y="664"/>
                    <a:pt x="344" y="664"/>
                    <a:pt x="344" y="664"/>
                  </a:cubicBezTo>
                  <a:cubicBezTo>
                    <a:pt x="344" y="663"/>
                    <a:pt x="344" y="664"/>
                    <a:pt x="344" y="664"/>
                  </a:cubicBezTo>
                  <a:cubicBezTo>
                    <a:pt x="344" y="664"/>
                    <a:pt x="344" y="663"/>
                    <a:pt x="345" y="663"/>
                  </a:cubicBezTo>
                  <a:cubicBezTo>
                    <a:pt x="345" y="663"/>
                    <a:pt x="345" y="664"/>
                    <a:pt x="345" y="664"/>
                  </a:cubicBezTo>
                  <a:cubicBezTo>
                    <a:pt x="345" y="664"/>
                    <a:pt x="345" y="664"/>
                    <a:pt x="345" y="664"/>
                  </a:cubicBezTo>
                  <a:cubicBezTo>
                    <a:pt x="346" y="664"/>
                    <a:pt x="346" y="664"/>
                    <a:pt x="346" y="664"/>
                  </a:cubicBezTo>
                  <a:cubicBezTo>
                    <a:pt x="346" y="664"/>
                    <a:pt x="346" y="663"/>
                    <a:pt x="346" y="663"/>
                  </a:cubicBezTo>
                  <a:cubicBezTo>
                    <a:pt x="346" y="663"/>
                    <a:pt x="346" y="664"/>
                    <a:pt x="347" y="664"/>
                  </a:cubicBezTo>
                  <a:cubicBezTo>
                    <a:pt x="347" y="664"/>
                    <a:pt x="347" y="663"/>
                    <a:pt x="347" y="663"/>
                  </a:cubicBezTo>
                  <a:cubicBezTo>
                    <a:pt x="347" y="663"/>
                    <a:pt x="347" y="663"/>
                    <a:pt x="347" y="663"/>
                  </a:cubicBezTo>
                  <a:cubicBezTo>
                    <a:pt x="347" y="663"/>
                    <a:pt x="347" y="663"/>
                    <a:pt x="348" y="663"/>
                  </a:cubicBezTo>
                  <a:cubicBezTo>
                    <a:pt x="348" y="663"/>
                    <a:pt x="348" y="663"/>
                    <a:pt x="348" y="663"/>
                  </a:cubicBezTo>
                  <a:cubicBezTo>
                    <a:pt x="348" y="663"/>
                    <a:pt x="348" y="663"/>
                    <a:pt x="348" y="663"/>
                  </a:cubicBezTo>
                  <a:cubicBezTo>
                    <a:pt x="348" y="663"/>
                    <a:pt x="349" y="663"/>
                    <a:pt x="349" y="663"/>
                  </a:cubicBezTo>
                  <a:cubicBezTo>
                    <a:pt x="349" y="662"/>
                    <a:pt x="349" y="662"/>
                    <a:pt x="349" y="663"/>
                  </a:cubicBezTo>
                  <a:cubicBezTo>
                    <a:pt x="349" y="663"/>
                    <a:pt x="349" y="663"/>
                    <a:pt x="349" y="663"/>
                  </a:cubicBezTo>
                  <a:cubicBezTo>
                    <a:pt x="349" y="663"/>
                    <a:pt x="350" y="663"/>
                    <a:pt x="350" y="663"/>
                  </a:cubicBezTo>
                  <a:cubicBezTo>
                    <a:pt x="350" y="663"/>
                    <a:pt x="350" y="663"/>
                    <a:pt x="350" y="663"/>
                  </a:cubicBezTo>
                  <a:cubicBezTo>
                    <a:pt x="350" y="663"/>
                    <a:pt x="350" y="663"/>
                    <a:pt x="350" y="663"/>
                  </a:cubicBezTo>
                  <a:cubicBezTo>
                    <a:pt x="351" y="663"/>
                    <a:pt x="351" y="663"/>
                    <a:pt x="351" y="663"/>
                  </a:cubicBezTo>
                  <a:cubicBezTo>
                    <a:pt x="351" y="662"/>
                    <a:pt x="351" y="662"/>
                    <a:pt x="351" y="662"/>
                  </a:cubicBezTo>
                  <a:cubicBezTo>
                    <a:pt x="351" y="662"/>
                    <a:pt x="352" y="662"/>
                    <a:pt x="352" y="662"/>
                  </a:cubicBezTo>
                  <a:cubicBezTo>
                    <a:pt x="352" y="662"/>
                    <a:pt x="352" y="662"/>
                    <a:pt x="352" y="662"/>
                  </a:cubicBezTo>
                  <a:cubicBezTo>
                    <a:pt x="352" y="662"/>
                    <a:pt x="352" y="662"/>
                    <a:pt x="352" y="662"/>
                  </a:cubicBezTo>
                  <a:cubicBezTo>
                    <a:pt x="352" y="662"/>
                    <a:pt x="352" y="662"/>
                    <a:pt x="353" y="662"/>
                  </a:cubicBezTo>
                  <a:cubicBezTo>
                    <a:pt x="353" y="662"/>
                    <a:pt x="353" y="662"/>
                    <a:pt x="353" y="662"/>
                  </a:cubicBezTo>
                  <a:cubicBezTo>
                    <a:pt x="353" y="662"/>
                    <a:pt x="353" y="662"/>
                    <a:pt x="353" y="662"/>
                  </a:cubicBezTo>
                  <a:cubicBezTo>
                    <a:pt x="354" y="662"/>
                    <a:pt x="354" y="662"/>
                    <a:pt x="354" y="662"/>
                  </a:cubicBezTo>
                  <a:cubicBezTo>
                    <a:pt x="354" y="662"/>
                    <a:pt x="354" y="662"/>
                    <a:pt x="354" y="662"/>
                  </a:cubicBezTo>
                  <a:cubicBezTo>
                    <a:pt x="354" y="661"/>
                    <a:pt x="354" y="661"/>
                    <a:pt x="354" y="661"/>
                  </a:cubicBezTo>
                  <a:cubicBezTo>
                    <a:pt x="354" y="661"/>
                    <a:pt x="355" y="662"/>
                    <a:pt x="355" y="662"/>
                  </a:cubicBezTo>
                  <a:cubicBezTo>
                    <a:pt x="355" y="662"/>
                    <a:pt x="355" y="662"/>
                    <a:pt x="355" y="661"/>
                  </a:cubicBezTo>
                  <a:cubicBezTo>
                    <a:pt x="355" y="661"/>
                    <a:pt x="355" y="661"/>
                    <a:pt x="356" y="661"/>
                  </a:cubicBezTo>
                  <a:cubicBezTo>
                    <a:pt x="356" y="661"/>
                    <a:pt x="356" y="661"/>
                    <a:pt x="356" y="661"/>
                  </a:cubicBezTo>
                  <a:cubicBezTo>
                    <a:pt x="356" y="661"/>
                    <a:pt x="356" y="661"/>
                    <a:pt x="356" y="661"/>
                  </a:cubicBezTo>
                  <a:cubicBezTo>
                    <a:pt x="356" y="661"/>
                    <a:pt x="357" y="661"/>
                    <a:pt x="357" y="661"/>
                  </a:cubicBezTo>
                  <a:cubicBezTo>
                    <a:pt x="357" y="661"/>
                    <a:pt x="357" y="661"/>
                    <a:pt x="357" y="661"/>
                  </a:cubicBezTo>
                  <a:cubicBezTo>
                    <a:pt x="357" y="661"/>
                    <a:pt x="357" y="661"/>
                    <a:pt x="357" y="661"/>
                  </a:cubicBezTo>
                  <a:cubicBezTo>
                    <a:pt x="357" y="661"/>
                    <a:pt x="358" y="661"/>
                    <a:pt x="358" y="660"/>
                  </a:cubicBezTo>
                  <a:cubicBezTo>
                    <a:pt x="358" y="660"/>
                    <a:pt x="358" y="660"/>
                    <a:pt x="358" y="660"/>
                  </a:cubicBezTo>
                  <a:cubicBezTo>
                    <a:pt x="358" y="660"/>
                    <a:pt x="358" y="660"/>
                    <a:pt x="358" y="660"/>
                  </a:cubicBezTo>
                  <a:cubicBezTo>
                    <a:pt x="359" y="660"/>
                    <a:pt x="359" y="661"/>
                    <a:pt x="359" y="661"/>
                  </a:cubicBezTo>
                  <a:cubicBezTo>
                    <a:pt x="359" y="661"/>
                    <a:pt x="359" y="660"/>
                    <a:pt x="359" y="660"/>
                  </a:cubicBezTo>
                  <a:cubicBezTo>
                    <a:pt x="359" y="660"/>
                    <a:pt x="360" y="660"/>
                    <a:pt x="360" y="660"/>
                  </a:cubicBezTo>
                  <a:cubicBezTo>
                    <a:pt x="360" y="660"/>
                    <a:pt x="360" y="660"/>
                    <a:pt x="360" y="660"/>
                  </a:cubicBezTo>
                  <a:cubicBezTo>
                    <a:pt x="360" y="660"/>
                    <a:pt x="360" y="660"/>
                    <a:pt x="360" y="660"/>
                  </a:cubicBezTo>
                  <a:cubicBezTo>
                    <a:pt x="360" y="660"/>
                    <a:pt x="360" y="660"/>
                    <a:pt x="361" y="660"/>
                  </a:cubicBezTo>
                  <a:cubicBezTo>
                    <a:pt x="361" y="660"/>
                    <a:pt x="361" y="660"/>
                    <a:pt x="361" y="660"/>
                  </a:cubicBezTo>
                  <a:cubicBezTo>
                    <a:pt x="361" y="660"/>
                    <a:pt x="361" y="660"/>
                    <a:pt x="361" y="660"/>
                  </a:cubicBezTo>
                  <a:cubicBezTo>
                    <a:pt x="362" y="660"/>
                    <a:pt x="362" y="660"/>
                    <a:pt x="362" y="660"/>
                  </a:cubicBezTo>
                  <a:cubicBezTo>
                    <a:pt x="362" y="660"/>
                    <a:pt x="362" y="659"/>
                    <a:pt x="362" y="659"/>
                  </a:cubicBezTo>
                  <a:cubicBezTo>
                    <a:pt x="362" y="659"/>
                    <a:pt x="362" y="660"/>
                    <a:pt x="362" y="660"/>
                  </a:cubicBezTo>
                  <a:cubicBezTo>
                    <a:pt x="363" y="660"/>
                    <a:pt x="363" y="660"/>
                    <a:pt x="363" y="659"/>
                  </a:cubicBezTo>
                  <a:cubicBezTo>
                    <a:pt x="363" y="659"/>
                    <a:pt x="363" y="659"/>
                    <a:pt x="363" y="659"/>
                  </a:cubicBezTo>
                  <a:cubicBezTo>
                    <a:pt x="363" y="659"/>
                    <a:pt x="363" y="659"/>
                    <a:pt x="364" y="659"/>
                  </a:cubicBezTo>
                  <a:cubicBezTo>
                    <a:pt x="364" y="659"/>
                    <a:pt x="364" y="659"/>
                    <a:pt x="364" y="659"/>
                  </a:cubicBezTo>
                  <a:cubicBezTo>
                    <a:pt x="364" y="659"/>
                    <a:pt x="364" y="659"/>
                    <a:pt x="364" y="659"/>
                  </a:cubicBezTo>
                  <a:cubicBezTo>
                    <a:pt x="364" y="659"/>
                    <a:pt x="365" y="658"/>
                    <a:pt x="365" y="658"/>
                  </a:cubicBezTo>
                  <a:cubicBezTo>
                    <a:pt x="365" y="658"/>
                    <a:pt x="365" y="659"/>
                    <a:pt x="365" y="659"/>
                  </a:cubicBezTo>
                  <a:cubicBezTo>
                    <a:pt x="365" y="659"/>
                    <a:pt x="365" y="659"/>
                    <a:pt x="365" y="659"/>
                  </a:cubicBezTo>
                  <a:cubicBezTo>
                    <a:pt x="365" y="659"/>
                    <a:pt x="366" y="658"/>
                    <a:pt x="366" y="658"/>
                  </a:cubicBezTo>
                  <a:cubicBezTo>
                    <a:pt x="366" y="658"/>
                    <a:pt x="366" y="658"/>
                    <a:pt x="366" y="658"/>
                  </a:cubicBezTo>
                  <a:cubicBezTo>
                    <a:pt x="366" y="658"/>
                    <a:pt x="366" y="658"/>
                    <a:pt x="367" y="658"/>
                  </a:cubicBezTo>
                  <a:cubicBezTo>
                    <a:pt x="367" y="658"/>
                    <a:pt x="367" y="658"/>
                    <a:pt x="367" y="658"/>
                  </a:cubicBezTo>
                  <a:cubicBezTo>
                    <a:pt x="367" y="658"/>
                    <a:pt x="367" y="658"/>
                    <a:pt x="367" y="658"/>
                  </a:cubicBezTo>
                  <a:cubicBezTo>
                    <a:pt x="367" y="658"/>
                    <a:pt x="368" y="658"/>
                    <a:pt x="368" y="658"/>
                  </a:cubicBezTo>
                  <a:cubicBezTo>
                    <a:pt x="368" y="658"/>
                    <a:pt x="368" y="658"/>
                    <a:pt x="368" y="658"/>
                  </a:cubicBezTo>
                  <a:cubicBezTo>
                    <a:pt x="368" y="658"/>
                    <a:pt x="368" y="658"/>
                    <a:pt x="368" y="658"/>
                  </a:cubicBezTo>
                  <a:cubicBezTo>
                    <a:pt x="368" y="658"/>
                    <a:pt x="369" y="658"/>
                    <a:pt x="369" y="658"/>
                  </a:cubicBezTo>
                  <a:cubicBezTo>
                    <a:pt x="369" y="658"/>
                    <a:pt x="369" y="658"/>
                    <a:pt x="369" y="658"/>
                  </a:cubicBezTo>
                  <a:cubicBezTo>
                    <a:pt x="369" y="658"/>
                    <a:pt x="369" y="658"/>
                    <a:pt x="369" y="658"/>
                  </a:cubicBezTo>
                  <a:cubicBezTo>
                    <a:pt x="370" y="658"/>
                    <a:pt x="370" y="658"/>
                    <a:pt x="370" y="657"/>
                  </a:cubicBezTo>
                  <a:cubicBezTo>
                    <a:pt x="370" y="657"/>
                    <a:pt x="370" y="657"/>
                    <a:pt x="370" y="657"/>
                  </a:cubicBezTo>
                  <a:cubicBezTo>
                    <a:pt x="370" y="657"/>
                    <a:pt x="370" y="658"/>
                    <a:pt x="370" y="658"/>
                  </a:cubicBezTo>
                  <a:cubicBezTo>
                    <a:pt x="371" y="658"/>
                    <a:pt x="371" y="658"/>
                    <a:pt x="371" y="657"/>
                  </a:cubicBezTo>
                  <a:cubicBezTo>
                    <a:pt x="371" y="657"/>
                    <a:pt x="371" y="657"/>
                    <a:pt x="371" y="657"/>
                  </a:cubicBezTo>
                  <a:cubicBezTo>
                    <a:pt x="371" y="657"/>
                    <a:pt x="371" y="657"/>
                    <a:pt x="372" y="657"/>
                  </a:cubicBezTo>
                  <a:cubicBezTo>
                    <a:pt x="372" y="657"/>
                    <a:pt x="372" y="657"/>
                    <a:pt x="372" y="657"/>
                  </a:cubicBezTo>
                  <a:cubicBezTo>
                    <a:pt x="372" y="657"/>
                    <a:pt x="372" y="657"/>
                    <a:pt x="372" y="657"/>
                  </a:cubicBezTo>
                  <a:cubicBezTo>
                    <a:pt x="373" y="657"/>
                    <a:pt x="373" y="657"/>
                    <a:pt x="373" y="657"/>
                  </a:cubicBezTo>
                  <a:cubicBezTo>
                    <a:pt x="373" y="657"/>
                    <a:pt x="373" y="657"/>
                    <a:pt x="373" y="657"/>
                  </a:cubicBezTo>
                  <a:cubicBezTo>
                    <a:pt x="373" y="657"/>
                    <a:pt x="373" y="657"/>
                    <a:pt x="373" y="657"/>
                  </a:cubicBezTo>
                  <a:cubicBezTo>
                    <a:pt x="373" y="657"/>
                    <a:pt x="374" y="657"/>
                    <a:pt x="374" y="657"/>
                  </a:cubicBezTo>
                  <a:cubicBezTo>
                    <a:pt x="374" y="657"/>
                    <a:pt x="374" y="657"/>
                    <a:pt x="374" y="656"/>
                  </a:cubicBezTo>
                  <a:cubicBezTo>
                    <a:pt x="374" y="656"/>
                    <a:pt x="374" y="656"/>
                    <a:pt x="375" y="656"/>
                  </a:cubicBezTo>
                  <a:cubicBezTo>
                    <a:pt x="375" y="656"/>
                    <a:pt x="375" y="656"/>
                    <a:pt x="375" y="656"/>
                  </a:cubicBezTo>
                  <a:cubicBezTo>
                    <a:pt x="375" y="656"/>
                    <a:pt x="375" y="655"/>
                    <a:pt x="375" y="655"/>
                  </a:cubicBezTo>
                  <a:cubicBezTo>
                    <a:pt x="375" y="655"/>
                    <a:pt x="376" y="656"/>
                    <a:pt x="376" y="656"/>
                  </a:cubicBezTo>
                  <a:cubicBezTo>
                    <a:pt x="376" y="656"/>
                    <a:pt x="376" y="656"/>
                    <a:pt x="376" y="656"/>
                  </a:cubicBezTo>
                  <a:cubicBezTo>
                    <a:pt x="376" y="656"/>
                    <a:pt x="376" y="656"/>
                    <a:pt x="376" y="656"/>
                  </a:cubicBezTo>
                  <a:cubicBezTo>
                    <a:pt x="376" y="655"/>
                    <a:pt x="377" y="655"/>
                    <a:pt x="377" y="655"/>
                  </a:cubicBezTo>
                  <a:cubicBezTo>
                    <a:pt x="377" y="655"/>
                    <a:pt x="377" y="655"/>
                    <a:pt x="377" y="655"/>
                  </a:cubicBezTo>
                  <a:cubicBezTo>
                    <a:pt x="377" y="655"/>
                    <a:pt x="377" y="655"/>
                    <a:pt x="377" y="655"/>
                  </a:cubicBezTo>
                  <a:cubicBezTo>
                    <a:pt x="378" y="655"/>
                    <a:pt x="378" y="655"/>
                    <a:pt x="378" y="655"/>
                  </a:cubicBezTo>
                  <a:cubicBezTo>
                    <a:pt x="378" y="655"/>
                    <a:pt x="378" y="655"/>
                    <a:pt x="378" y="655"/>
                  </a:cubicBezTo>
                  <a:cubicBezTo>
                    <a:pt x="378" y="655"/>
                    <a:pt x="378" y="655"/>
                    <a:pt x="378" y="655"/>
                  </a:cubicBezTo>
                  <a:cubicBezTo>
                    <a:pt x="379" y="655"/>
                    <a:pt x="379" y="654"/>
                    <a:pt x="379" y="654"/>
                  </a:cubicBezTo>
                  <a:cubicBezTo>
                    <a:pt x="379" y="654"/>
                    <a:pt x="379" y="654"/>
                    <a:pt x="379" y="654"/>
                  </a:cubicBezTo>
                  <a:cubicBezTo>
                    <a:pt x="379" y="654"/>
                    <a:pt x="379" y="654"/>
                    <a:pt x="380" y="654"/>
                  </a:cubicBezTo>
                  <a:cubicBezTo>
                    <a:pt x="380" y="653"/>
                    <a:pt x="380" y="653"/>
                    <a:pt x="380" y="653"/>
                  </a:cubicBezTo>
                  <a:cubicBezTo>
                    <a:pt x="380" y="653"/>
                    <a:pt x="380" y="653"/>
                    <a:pt x="380" y="653"/>
                  </a:cubicBezTo>
                  <a:cubicBezTo>
                    <a:pt x="381" y="653"/>
                    <a:pt x="381" y="653"/>
                    <a:pt x="381" y="654"/>
                  </a:cubicBezTo>
                  <a:cubicBezTo>
                    <a:pt x="381" y="654"/>
                    <a:pt x="381" y="654"/>
                    <a:pt x="381" y="654"/>
                  </a:cubicBezTo>
                  <a:cubicBezTo>
                    <a:pt x="381" y="654"/>
                    <a:pt x="381" y="653"/>
                    <a:pt x="381" y="653"/>
                  </a:cubicBezTo>
                  <a:cubicBezTo>
                    <a:pt x="381" y="653"/>
                    <a:pt x="382" y="653"/>
                    <a:pt x="382" y="652"/>
                  </a:cubicBezTo>
                  <a:cubicBezTo>
                    <a:pt x="382" y="652"/>
                    <a:pt x="382" y="653"/>
                    <a:pt x="382" y="653"/>
                  </a:cubicBezTo>
                  <a:cubicBezTo>
                    <a:pt x="382" y="653"/>
                    <a:pt x="382" y="653"/>
                    <a:pt x="383" y="653"/>
                  </a:cubicBezTo>
                  <a:cubicBezTo>
                    <a:pt x="383" y="653"/>
                    <a:pt x="383" y="652"/>
                    <a:pt x="383" y="652"/>
                  </a:cubicBezTo>
                  <a:cubicBezTo>
                    <a:pt x="383" y="652"/>
                    <a:pt x="383" y="652"/>
                    <a:pt x="383" y="652"/>
                  </a:cubicBezTo>
                  <a:cubicBezTo>
                    <a:pt x="383" y="652"/>
                    <a:pt x="383" y="652"/>
                    <a:pt x="383" y="652"/>
                  </a:cubicBezTo>
                  <a:cubicBezTo>
                    <a:pt x="384" y="652"/>
                    <a:pt x="384" y="652"/>
                    <a:pt x="384" y="652"/>
                  </a:cubicBezTo>
                  <a:cubicBezTo>
                    <a:pt x="384" y="652"/>
                    <a:pt x="384" y="652"/>
                    <a:pt x="384" y="652"/>
                  </a:cubicBezTo>
                  <a:cubicBezTo>
                    <a:pt x="384" y="652"/>
                    <a:pt x="385" y="652"/>
                    <a:pt x="385" y="652"/>
                  </a:cubicBezTo>
                  <a:cubicBezTo>
                    <a:pt x="385" y="652"/>
                    <a:pt x="385" y="652"/>
                    <a:pt x="385" y="652"/>
                  </a:cubicBezTo>
                  <a:cubicBezTo>
                    <a:pt x="385" y="651"/>
                    <a:pt x="385" y="652"/>
                    <a:pt x="385" y="652"/>
                  </a:cubicBezTo>
                  <a:cubicBezTo>
                    <a:pt x="386" y="652"/>
                    <a:pt x="386" y="652"/>
                    <a:pt x="386" y="651"/>
                  </a:cubicBezTo>
                  <a:cubicBezTo>
                    <a:pt x="386" y="651"/>
                    <a:pt x="386" y="651"/>
                    <a:pt x="386" y="651"/>
                  </a:cubicBezTo>
                  <a:cubicBezTo>
                    <a:pt x="386" y="651"/>
                    <a:pt x="386" y="651"/>
                    <a:pt x="386" y="651"/>
                  </a:cubicBezTo>
                  <a:cubicBezTo>
                    <a:pt x="387" y="651"/>
                    <a:pt x="387" y="650"/>
                    <a:pt x="387" y="650"/>
                  </a:cubicBezTo>
                  <a:cubicBezTo>
                    <a:pt x="387" y="650"/>
                    <a:pt x="387" y="651"/>
                    <a:pt x="387" y="651"/>
                  </a:cubicBezTo>
                  <a:cubicBezTo>
                    <a:pt x="387" y="650"/>
                    <a:pt x="387" y="650"/>
                    <a:pt x="388" y="650"/>
                  </a:cubicBezTo>
                  <a:cubicBezTo>
                    <a:pt x="388" y="650"/>
                    <a:pt x="388" y="650"/>
                    <a:pt x="388" y="650"/>
                  </a:cubicBezTo>
                  <a:cubicBezTo>
                    <a:pt x="388" y="650"/>
                    <a:pt x="388" y="650"/>
                    <a:pt x="388" y="650"/>
                  </a:cubicBezTo>
                  <a:cubicBezTo>
                    <a:pt x="389" y="650"/>
                    <a:pt x="389" y="650"/>
                    <a:pt x="389" y="650"/>
                  </a:cubicBezTo>
                  <a:cubicBezTo>
                    <a:pt x="389" y="650"/>
                    <a:pt x="389" y="650"/>
                    <a:pt x="389" y="650"/>
                  </a:cubicBezTo>
                  <a:cubicBezTo>
                    <a:pt x="389" y="650"/>
                    <a:pt x="389" y="650"/>
                    <a:pt x="389" y="650"/>
                  </a:cubicBezTo>
                  <a:cubicBezTo>
                    <a:pt x="390" y="649"/>
                    <a:pt x="390" y="649"/>
                    <a:pt x="390" y="649"/>
                  </a:cubicBezTo>
                  <a:cubicBezTo>
                    <a:pt x="390" y="649"/>
                    <a:pt x="390" y="649"/>
                    <a:pt x="390" y="649"/>
                  </a:cubicBezTo>
                  <a:cubicBezTo>
                    <a:pt x="390" y="649"/>
                    <a:pt x="390" y="650"/>
                    <a:pt x="391" y="650"/>
                  </a:cubicBezTo>
                  <a:cubicBezTo>
                    <a:pt x="391" y="650"/>
                    <a:pt x="391" y="649"/>
                    <a:pt x="391" y="649"/>
                  </a:cubicBezTo>
                  <a:cubicBezTo>
                    <a:pt x="391" y="649"/>
                    <a:pt x="391" y="649"/>
                    <a:pt x="391" y="649"/>
                  </a:cubicBezTo>
                  <a:cubicBezTo>
                    <a:pt x="391" y="649"/>
                    <a:pt x="391" y="649"/>
                    <a:pt x="392" y="649"/>
                  </a:cubicBezTo>
                  <a:cubicBezTo>
                    <a:pt x="392" y="649"/>
                    <a:pt x="392" y="649"/>
                    <a:pt x="392" y="649"/>
                  </a:cubicBezTo>
                  <a:cubicBezTo>
                    <a:pt x="392" y="649"/>
                    <a:pt x="392" y="648"/>
                    <a:pt x="392" y="648"/>
                  </a:cubicBezTo>
                  <a:cubicBezTo>
                    <a:pt x="392" y="648"/>
                    <a:pt x="393" y="648"/>
                    <a:pt x="393" y="648"/>
                  </a:cubicBezTo>
                  <a:cubicBezTo>
                    <a:pt x="393" y="648"/>
                    <a:pt x="393" y="648"/>
                    <a:pt x="393" y="648"/>
                  </a:cubicBezTo>
                  <a:cubicBezTo>
                    <a:pt x="393" y="648"/>
                    <a:pt x="393" y="648"/>
                    <a:pt x="394" y="648"/>
                  </a:cubicBezTo>
                  <a:cubicBezTo>
                    <a:pt x="394" y="647"/>
                    <a:pt x="394" y="648"/>
                    <a:pt x="394" y="648"/>
                  </a:cubicBezTo>
                  <a:cubicBezTo>
                    <a:pt x="394" y="647"/>
                    <a:pt x="394" y="647"/>
                    <a:pt x="394" y="647"/>
                  </a:cubicBezTo>
                  <a:cubicBezTo>
                    <a:pt x="394" y="647"/>
                    <a:pt x="394" y="647"/>
                    <a:pt x="394" y="647"/>
                  </a:cubicBezTo>
                  <a:cubicBezTo>
                    <a:pt x="395" y="647"/>
                    <a:pt x="395" y="647"/>
                    <a:pt x="395" y="647"/>
                  </a:cubicBezTo>
                  <a:cubicBezTo>
                    <a:pt x="395" y="647"/>
                    <a:pt x="395" y="646"/>
                    <a:pt x="395" y="646"/>
                  </a:cubicBezTo>
                  <a:cubicBezTo>
                    <a:pt x="395" y="646"/>
                    <a:pt x="396" y="646"/>
                    <a:pt x="396" y="646"/>
                  </a:cubicBezTo>
                  <a:cubicBezTo>
                    <a:pt x="396" y="646"/>
                    <a:pt x="396" y="646"/>
                    <a:pt x="396" y="646"/>
                  </a:cubicBezTo>
                  <a:cubicBezTo>
                    <a:pt x="396" y="646"/>
                    <a:pt x="396" y="646"/>
                    <a:pt x="396" y="646"/>
                  </a:cubicBezTo>
                  <a:cubicBezTo>
                    <a:pt x="397" y="645"/>
                    <a:pt x="397" y="645"/>
                    <a:pt x="397" y="645"/>
                  </a:cubicBezTo>
                  <a:cubicBezTo>
                    <a:pt x="397" y="645"/>
                    <a:pt x="397" y="645"/>
                    <a:pt x="397" y="645"/>
                  </a:cubicBezTo>
                  <a:cubicBezTo>
                    <a:pt x="397" y="645"/>
                    <a:pt x="397" y="645"/>
                    <a:pt x="397" y="645"/>
                  </a:cubicBezTo>
                  <a:cubicBezTo>
                    <a:pt x="398" y="645"/>
                    <a:pt x="398" y="645"/>
                    <a:pt x="398" y="645"/>
                  </a:cubicBezTo>
                  <a:cubicBezTo>
                    <a:pt x="398" y="644"/>
                    <a:pt x="398" y="644"/>
                    <a:pt x="398" y="644"/>
                  </a:cubicBezTo>
                  <a:cubicBezTo>
                    <a:pt x="398" y="644"/>
                    <a:pt x="398" y="644"/>
                    <a:pt x="399" y="644"/>
                  </a:cubicBezTo>
                  <a:cubicBezTo>
                    <a:pt x="399" y="644"/>
                    <a:pt x="399" y="644"/>
                    <a:pt x="399" y="644"/>
                  </a:cubicBezTo>
                  <a:cubicBezTo>
                    <a:pt x="399" y="644"/>
                    <a:pt x="399" y="644"/>
                    <a:pt x="399" y="644"/>
                  </a:cubicBezTo>
                  <a:cubicBezTo>
                    <a:pt x="399" y="644"/>
                    <a:pt x="399" y="643"/>
                    <a:pt x="400" y="643"/>
                  </a:cubicBezTo>
                  <a:cubicBezTo>
                    <a:pt x="400" y="643"/>
                    <a:pt x="400" y="643"/>
                    <a:pt x="400" y="643"/>
                  </a:cubicBezTo>
                  <a:cubicBezTo>
                    <a:pt x="400" y="643"/>
                    <a:pt x="400" y="643"/>
                    <a:pt x="400" y="643"/>
                  </a:cubicBezTo>
                  <a:cubicBezTo>
                    <a:pt x="400" y="643"/>
                    <a:pt x="401" y="643"/>
                    <a:pt x="401" y="643"/>
                  </a:cubicBezTo>
                  <a:cubicBezTo>
                    <a:pt x="401" y="643"/>
                    <a:pt x="401" y="643"/>
                    <a:pt x="401" y="643"/>
                  </a:cubicBezTo>
                  <a:cubicBezTo>
                    <a:pt x="401" y="642"/>
                    <a:pt x="401" y="642"/>
                    <a:pt x="402" y="642"/>
                  </a:cubicBezTo>
                  <a:cubicBezTo>
                    <a:pt x="402" y="642"/>
                    <a:pt x="402" y="642"/>
                    <a:pt x="402" y="642"/>
                  </a:cubicBezTo>
                  <a:cubicBezTo>
                    <a:pt x="402" y="642"/>
                    <a:pt x="402" y="642"/>
                    <a:pt x="402" y="642"/>
                  </a:cubicBezTo>
                  <a:cubicBezTo>
                    <a:pt x="402" y="642"/>
                    <a:pt x="402" y="641"/>
                    <a:pt x="402" y="641"/>
                  </a:cubicBezTo>
                  <a:cubicBezTo>
                    <a:pt x="403" y="641"/>
                    <a:pt x="403" y="641"/>
                    <a:pt x="403" y="641"/>
                  </a:cubicBezTo>
                  <a:cubicBezTo>
                    <a:pt x="403" y="641"/>
                    <a:pt x="403" y="641"/>
                    <a:pt x="403" y="641"/>
                  </a:cubicBezTo>
                  <a:cubicBezTo>
                    <a:pt x="403" y="641"/>
                    <a:pt x="404" y="641"/>
                    <a:pt x="404" y="641"/>
                  </a:cubicBezTo>
                  <a:cubicBezTo>
                    <a:pt x="404" y="641"/>
                    <a:pt x="404" y="640"/>
                    <a:pt x="404" y="640"/>
                  </a:cubicBezTo>
                  <a:cubicBezTo>
                    <a:pt x="404" y="640"/>
                    <a:pt x="404" y="640"/>
                    <a:pt x="404" y="640"/>
                  </a:cubicBezTo>
                  <a:cubicBezTo>
                    <a:pt x="404" y="640"/>
                    <a:pt x="404" y="640"/>
                    <a:pt x="405" y="640"/>
                  </a:cubicBezTo>
                  <a:cubicBezTo>
                    <a:pt x="405" y="640"/>
                    <a:pt x="405" y="640"/>
                    <a:pt x="405" y="640"/>
                  </a:cubicBezTo>
                  <a:cubicBezTo>
                    <a:pt x="405" y="640"/>
                    <a:pt x="405" y="639"/>
                    <a:pt x="405" y="639"/>
                  </a:cubicBezTo>
                  <a:cubicBezTo>
                    <a:pt x="406" y="639"/>
                    <a:pt x="406" y="640"/>
                    <a:pt x="406" y="640"/>
                  </a:cubicBezTo>
                  <a:cubicBezTo>
                    <a:pt x="406" y="640"/>
                    <a:pt x="406" y="639"/>
                    <a:pt x="406" y="639"/>
                  </a:cubicBezTo>
                  <a:cubicBezTo>
                    <a:pt x="406" y="639"/>
                    <a:pt x="406" y="639"/>
                    <a:pt x="407" y="639"/>
                  </a:cubicBezTo>
                  <a:cubicBezTo>
                    <a:pt x="407" y="638"/>
                    <a:pt x="407" y="638"/>
                    <a:pt x="407" y="638"/>
                  </a:cubicBezTo>
                  <a:cubicBezTo>
                    <a:pt x="407" y="638"/>
                    <a:pt x="407" y="637"/>
                    <a:pt x="407" y="637"/>
                  </a:cubicBezTo>
                  <a:cubicBezTo>
                    <a:pt x="407" y="637"/>
                    <a:pt x="407" y="638"/>
                    <a:pt x="408" y="638"/>
                  </a:cubicBezTo>
                  <a:cubicBezTo>
                    <a:pt x="408" y="638"/>
                    <a:pt x="408" y="637"/>
                    <a:pt x="408" y="637"/>
                  </a:cubicBezTo>
                  <a:cubicBezTo>
                    <a:pt x="408" y="637"/>
                    <a:pt x="408" y="637"/>
                    <a:pt x="408" y="637"/>
                  </a:cubicBezTo>
                  <a:cubicBezTo>
                    <a:pt x="408" y="637"/>
                    <a:pt x="409" y="637"/>
                    <a:pt x="409" y="637"/>
                  </a:cubicBezTo>
                  <a:cubicBezTo>
                    <a:pt x="409" y="637"/>
                    <a:pt x="409" y="636"/>
                    <a:pt x="409" y="636"/>
                  </a:cubicBezTo>
                  <a:cubicBezTo>
                    <a:pt x="409" y="636"/>
                    <a:pt x="409" y="636"/>
                    <a:pt x="410" y="636"/>
                  </a:cubicBezTo>
                  <a:cubicBezTo>
                    <a:pt x="410" y="636"/>
                    <a:pt x="410" y="636"/>
                    <a:pt x="410" y="636"/>
                  </a:cubicBezTo>
                  <a:cubicBezTo>
                    <a:pt x="410" y="636"/>
                    <a:pt x="410" y="636"/>
                    <a:pt x="410" y="635"/>
                  </a:cubicBezTo>
                  <a:cubicBezTo>
                    <a:pt x="410" y="635"/>
                    <a:pt x="410" y="635"/>
                    <a:pt x="410" y="635"/>
                  </a:cubicBezTo>
                  <a:cubicBezTo>
                    <a:pt x="411" y="635"/>
                    <a:pt x="411" y="635"/>
                    <a:pt x="411" y="635"/>
                  </a:cubicBezTo>
                  <a:cubicBezTo>
                    <a:pt x="411" y="635"/>
                    <a:pt x="411" y="635"/>
                    <a:pt x="411" y="635"/>
                  </a:cubicBezTo>
                  <a:cubicBezTo>
                    <a:pt x="411" y="635"/>
                    <a:pt x="412" y="635"/>
                    <a:pt x="412" y="635"/>
                  </a:cubicBezTo>
                  <a:cubicBezTo>
                    <a:pt x="412" y="635"/>
                    <a:pt x="412" y="634"/>
                    <a:pt x="412" y="634"/>
                  </a:cubicBezTo>
                  <a:cubicBezTo>
                    <a:pt x="412" y="634"/>
                    <a:pt x="412" y="634"/>
                    <a:pt x="412" y="634"/>
                  </a:cubicBezTo>
                  <a:cubicBezTo>
                    <a:pt x="412" y="634"/>
                    <a:pt x="413" y="634"/>
                    <a:pt x="413" y="634"/>
                  </a:cubicBezTo>
                  <a:cubicBezTo>
                    <a:pt x="413" y="634"/>
                    <a:pt x="413" y="634"/>
                    <a:pt x="413" y="634"/>
                  </a:cubicBezTo>
                  <a:cubicBezTo>
                    <a:pt x="413" y="634"/>
                    <a:pt x="413" y="633"/>
                    <a:pt x="413" y="633"/>
                  </a:cubicBezTo>
                  <a:cubicBezTo>
                    <a:pt x="414" y="633"/>
                    <a:pt x="414" y="633"/>
                    <a:pt x="414" y="633"/>
                  </a:cubicBezTo>
                  <a:cubicBezTo>
                    <a:pt x="414" y="633"/>
                    <a:pt x="414" y="633"/>
                    <a:pt x="414" y="633"/>
                  </a:cubicBezTo>
                  <a:cubicBezTo>
                    <a:pt x="414" y="632"/>
                    <a:pt x="414" y="632"/>
                    <a:pt x="415" y="632"/>
                  </a:cubicBezTo>
                  <a:cubicBezTo>
                    <a:pt x="415" y="632"/>
                    <a:pt x="415" y="632"/>
                    <a:pt x="415" y="632"/>
                  </a:cubicBezTo>
                  <a:cubicBezTo>
                    <a:pt x="415" y="632"/>
                    <a:pt x="415" y="631"/>
                    <a:pt x="415" y="631"/>
                  </a:cubicBezTo>
                  <a:cubicBezTo>
                    <a:pt x="415" y="631"/>
                    <a:pt x="415" y="632"/>
                    <a:pt x="416" y="631"/>
                  </a:cubicBezTo>
                  <a:cubicBezTo>
                    <a:pt x="416" y="631"/>
                    <a:pt x="416" y="631"/>
                    <a:pt x="416" y="631"/>
                  </a:cubicBezTo>
                  <a:cubicBezTo>
                    <a:pt x="416" y="631"/>
                    <a:pt x="416" y="631"/>
                    <a:pt x="416" y="631"/>
                  </a:cubicBezTo>
                  <a:cubicBezTo>
                    <a:pt x="417" y="631"/>
                    <a:pt x="417" y="631"/>
                    <a:pt x="417" y="631"/>
                  </a:cubicBezTo>
                  <a:cubicBezTo>
                    <a:pt x="417" y="631"/>
                    <a:pt x="417" y="630"/>
                    <a:pt x="417" y="630"/>
                  </a:cubicBezTo>
                  <a:cubicBezTo>
                    <a:pt x="417" y="630"/>
                    <a:pt x="417" y="630"/>
                    <a:pt x="418" y="630"/>
                  </a:cubicBezTo>
                  <a:cubicBezTo>
                    <a:pt x="418" y="630"/>
                    <a:pt x="418" y="629"/>
                    <a:pt x="418" y="629"/>
                  </a:cubicBezTo>
                  <a:cubicBezTo>
                    <a:pt x="418" y="629"/>
                    <a:pt x="418" y="629"/>
                    <a:pt x="418" y="629"/>
                  </a:cubicBezTo>
                  <a:cubicBezTo>
                    <a:pt x="418" y="629"/>
                    <a:pt x="418" y="629"/>
                    <a:pt x="419" y="629"/>
                  </a:cubicBezTo>
                  <a:cubicBezTo>
                    <a:pt x="419" y="629"/>
                    <a:pt x="419" y="629"/>
                    <a:pt x="419" y="629"/>
                  </a:cubicBezTo>
                  <a:cubicBezTo>
                    <a:pt x="419" y="629"/>
                    <a:pt x="419" y="629"/>
                    <a:pt x="419" y="629"/>
                  </a:cubicBezTo>
                  <a:cubicBezTo>
                    <a:pt x="419" y="629"/>
                    <a:pt x="420" y="629"/>
                    <a:pt x="420" y="629"/>
                  </a:cubicBezTo>
                  <a:cubicBezTo>
                    <a:pt x="420" y="629"/>
                    <a:pt x="420" y="628"/>
                    <a:pt x="420" y="628"/>
                  </a:cubicBezTo>
                  <a:cubicBezTo>
                    <a:pt x="420" y="628"/>
                    <a:pt x="420" y="628"/>
                    <a:pt x="420" y="628"/>
                  </a:cubicBezTo>
                  <a:cubicBezTo>
                    <a:pt x="420" y="628"/>
                    <a:pt x="421" y="628"/>
                    <a:pt x="421" y="628"/>
                  </a:cubicBezTo>
                  <a:cubicBezTo>
                    <a:pt x="421" y="628"/>
                    <a:pt x="421" y="628"/>
                    <a:pt x="421" y="627"/>
                  </a:cubicBezTo>
                  <a:cubicBezTo>
                    <a:pt x="421" y="627"/>
                    <a:pt x="421" y="627"/>
                    <a:pt x="421" y="627"/>
                  </a:cubicBezTo>
                  <a:cubicBezTo>
                    <a:pt x="422" y="627"/>
                    <a:pt x="422" y="627"/>
                    <a:pt x="422" y="627"/>
                  </a:cubicBezTo>
                  <a:cubicBezTo>
                    <a:pt x="422" y="627"/>
                    <a:pt x="422" y="627"/>
                    <a:pt x="422" y="627"/>
                  </a:cubicBezTo>
                  <a:cubicBezTo>
                    <a:pt x="422" y="627"/>
                    <a:pt x="423" y="627"/>
                    <a:pt x="423" y="627"/>
                  </a:cubicBezTo>
                  <a:cubicBezTo>
                    <a:pt x="423" y="627"/>
                    <a:pt x="423" y="626"/>
                    <a:pt x="423" y="626"/>
                  </a:cubicBezTo>
                  <a:cubicBezTo>
                    <a:pt x="423" y="626"/>
                    <a:pt x="423" y="626"/>
                    <a:pt x="423" y="626"/>
                  </a:cubicBezTo>
                  <a:cubicBezTo>
                    <a:pt x="423" y="626"/>
                    <a:pt x="423" y="626"/>
                    <a:pt x="424" y="626"/>
                  </a:cubicBezTo>
                  <a:cubicBezTo>
                    <a:pt x="424" y="625"/>
                    <a:pt x="424" y="626"/>
                    <a:pt x="424" y="626"/>
                  </a:cubicBezTo>
                  <a:cubicBezTo>
                    <a:pt x="424" y="626"/>
                    <a:pt x="424" y="625"/>
                    <a:pt x="424" y="625"/>
                  </a:cubicBezTo>
                  <a:cubicBezTo>
                    <a:pt x="425" y="625"/>
                    <a:pt x="425" y="625"/>
                    <a:pt x="425" y="625"/>
                  </a:cubicBezTo>
                  <a:cubicBezTo>
                    <a:pt x="425" y="625"/>
                    <a:pt x="425" y="625"/>
                    <a:pt x="425" y="625"/>
                  </a:cubicBezTo>
                  <a:cubicBezTo>
                    <a:pt x="425" y="625"/>
                    <a:pt x="425" y="625"/>
                    <a:pt x="426" y="625"/>
                  </a:cubicBezTo>
                  <a:cubicBezTo>
                    <a:pt x="426" y="625"/>
                    <a:pt x="426" y="624"/>
                    <a:pt x="426" y="624"/>
                  </a:cubicBezTo>
                  <a:cubicBezTo>
                    <a:pt x="426" y="624"/>
                    <a:pt x="426" y="624"/>
                    <a:pt x="426" y="624"/>
                  </a:cubicBezTo>
                  <a:cubicBezTo>
                    <a:pt x="426" y="624"/>
                    <a:pt x="426" y="624"/>
                    <a:pt x="427" y="624"/>
                  </a:cubicBezTo>
                  <a:cubicBezTo>
                    <a:pt x="427" y="624"/>
                    <a:pt x="427" y="623"/>
                    <a:pt x="427" y="623"/>
                  </a:cubicBezTo>
                  <a:cubicBezTo>
                    <a:pt x="427" y="623"/>
                    <a:pt x="427" y="623"/>
                    <a:pt x="427" y="623"/>
                  </a:cubicBezTo>
                  <a:cubicBezTo>
                    <a:pt x="427" y="623"/>
                    <a:pt x="428" y="623"/>
                    <a:pt x="428" y="623"/>
                  </a:cubicBezTo>
                  <a:cubicBezTo>
                    <a:pt x="428" y="623"/>
                    <a:pt x="428" y="622"/>
                    <a:pt x="428" y="622"/>
                  </a:cubicBezTo>
                  <a:cubicBezTo>
                    <a:pt x="428" y="622"/>
                    <a:pt x="428" y="622"/>
                    <a:pt x="428" y="622"/>
                  </a:cubicBezTo>
                  <a:cubicBezTo>
                    <a:pt x="428" y="622"/>
                    <a:pt x="429" y="622"/>
                    <a:pt x="429" y="622"/>
                  </a:cubicBezTo>
                  <a:cubicBezTo>
                    <a:pt x="429" y="622"/>
                    <a:pt x="429" y="621"/>
                    <a:pt x="429" y="621"/>
                  </a:cubicBezTo>
                  <a:cubicBezTo>
                    <a:pt x="429" y="621"/>
                    <a:pt x="429" y="622"/>
                    <a:pt x="429" y="622"/>
                  </a:cubicBezTo>
                  <a:cubicBezTo>
                    <a:pt x="430" y="622"/>
                    <a:pt x="430" y="621"/>
                    <a:pt x="430" y="621"/>
                  </a:cubicBezTo>
                  <a:cubicBezTo>
                    <a:pt x="430" y="621"/>
                    <a:pt x="430" y="621"/>
                    <a:pt x="430" y="621"/>
                  </a:cubicBezTo>
                  <a:cubicBezTo>
                    <a:pt x="430" y="621"/>
                    <a:pt x="431" y="621"/>
                    <a:pt x="431" y="621"/>
                  </a:cubicBezTo>
                  <a:cubicBezTo>
                    <a:pt x="431" y="620"/>
                    <a:pt x="431" y="620"/>
                    <a:pt x="431" y="620"/>
                  </a:cubicBezTo>
                  <a:cubicBezTo>
                    <a:pt x="431" y="620"/>
                    <a:pt x="431" y="620"/>
                    <a:pt x="431" y="620"/>
                  </a:cubicBezTo>
                  <a:cubicBezTo>
                    <a:pt x="431" y="620"/>
                    <a:pt x="431" y="620"/>
                    <a:pt x="432" y="620"/>
                  </a:cubicBezTo>
                  <a:cubicBezTo>
                    <a:pt x="432" y="620"/>
                    <a:pt x="432" y="620"/>
                    <a:pt x="432" y="620"/>
                  </a:cubicBezTo>
                  <a:cubicBezTo>
                    <a:pt x="432" y="620"/>
                    <a:pt x="432" y="620"/>
                    <a:pt x="432" y="620"/>
                  </a:cubicBezTo>
                  <a:cubicBezTo>
                    <a:pt x="433" y="620"/>
                    <a:pt x="433" y="620"/>
                    <a:pt x="433" y="620"/>
                  </a:cubicBezTo>
                  <a:cubicBezTo>
                    <a:pt x="433" y="620"/>
                    <a:pt x="433" y="619"/>
                    <a:pt x="433" y="619"/>
                  </a:cubicBezTo>
                  <a:cubicBezTo>
                    <a:pt x="433" y="619"/>
                    <a:pt x="433" y="619"/>
                    <a:pt x="433" y="619"/>
                  </a:cubicBezTo>
                  <a:cubicBezTo>
                    <a:pt x="433" y="619"/>
                    <a:pt x="434" y="619"/>
                    <a:pt x="434" y="619"/>
                  </a:cubicBezTo>
                  <a:cubicBezTo>
                    <a:pt x="434" y="619"/>
                    <a:pt x="434" y="619"/>
                    <a:pt x="434" y="619"/>
                  </a:cubicBezTo>
                  <a:cubicBezTo>
                    <a:pt x="434" y="619"/>
                    <a:pt x="434" y="619"/>
                    <a:pt x="435" y="619"/>
                  </a:cubicBezTo>
                  <a:cubicBezTo>
                    <a:pt x="435" y="619"/>
                    <a:pt x="435" y="619"/>
                    <a:pt x="435" y="619"/>
                  </a:cubicBezTo>
                  <a:cubicBezTo>
                    <a:pt x="435" y="619"/>
                    <a:pt x="435" y="618"/>
                    <a:pt x="435" y="618"/>
                  </a:cubicBezTo>
                  <a:cubicBezTo>
                    <a:pt x="435" y="618"/>
                    <a:pt x="436" y="619"/>
                    <a:pt x="436" y="619"/>
                  </a:cubicBezTo>
                  <a:cubicBezTo>
                    <a:pt x="436" y="619"/>
                    <a:pt x="436" y="619"/>
                    <a:pt x="436" y="619"/>
                  </a:cubicBezTo>
                  <a:cubicBezTo>
                    <a:pt x="436" y="620"/>
                    <a:pt x="436" y="620"/>
                    <a:pt x="436" y="619"/>
                  </a:cubicBezTo>
                  <a:cubicBezTo>
                    <a:pt x="436" y="619"/>
                    <a:pt x="437" y="619"/>
                    <a:pt x="437" y="619"/>
                  </a:cubicBezTo>
                  <a:cubicBezTo>
                    <a:pt x="437" y="619"/>
                    <a:pt x="437" y="619"/>
                    <a:pt x="437" y="619"/>
                  </a:cubicBezTo>
                  <a:cubicBezTo>
                    <a:pt x="437" y="619"/>
                    <a:pt x="437" y="618"/>
                    <a:pt x="437" y="618"/>
                  </a:cubicBezTo>
                  <a:cubicBezTo>
                    <a:pt x="438" y="618"/>
                    <a:pt x="438" y="618"/>
                    <a:pt x="438" y="618"/>
                  </a:cubicBezTo>
                  <a:cubicBezTo>
                    <a:pt x="438" y="618"/>
                    <a:pt x="438" y="617"/>
                    <a:pt x="438" y="617"/>
                  </a:cubicBezTo>
                  <a:cubicBezTo>
                    <a:pt x="438" y="617"/>
                    <a:pt x="439" y="618"/>
                    <a:pt x="439" y="618"/>
                  </a:cubicBezTo>
                  <a:cubicBezTo>
                    <a:pt x="439" y="618"/>
                    <a:pt x="439" y="617"/>
                    <a:pt x="439" y="616"/>
                  </a:cubicBezTo>
                  <a:cubicBezTo>
                    <a:pt x="439" y="616"/>
                    <a:pt x="439" y="616"/>
                    <a:pt x="439" y="616"/>
                  </a:cubicBezTo>
                  <a:cubicBezTo>
                    <a:pt x="439" y="616"/>
                    <a:pt x="439" y="617"/>
                    <a:pt x="440" y="617"/>
                  </a:cubicBezTo>
                  <a:cubicBezTo>
                    <a:pt x="440" y="617"/>
                    <a:pt x="440" y="616"/>
                    <a:pt x="440" y="615"/>
                  </a:cubicBezTo>
                  <a:cubicBezTo>
                    <a:pt x="440" y="615"/>
                    <a:pt x="440" y="615"/>
                    <a:pt x="440" y="615"/>
                  </a:cubicBezTo>
                  <a:cubicBezTo>
                    <a:pt x="441" y="615"/>
                    <a:pt x="441" y="615"/>
                    <a:pt x="441" y="615"/>
                  </a:cubicBezTo>
                  <a:cubicBezTo>
                    <a:pt x="441" y="615"/>
                    <a:pt x="441" y="614"/>
                    <a:pt x="441" y="614"/>
                  </a:cubicBezTo>
                  <a:cubicBezTo>
                    <a:pt x="441" y="614"/>
                    <a:pt x="441" y="614"/>
                    <a:pt x="441" y="614"/>
                  </a:cubicBezTo>
                  <a:cubicBezTo>
                    <a:pt x="442" y="614"/>
                    <a:pt x="442" y="614"/>
                    <a:pt x="442" y="614"/>
                  </a:cubicBezTo>
                  <a:cubicBezTo>
                    <a:pt x="442" y="614"/>
                    <a:pt x="442" y="614"/>
                    <a:pt x="442" y="614"/>
                  </a:cubicBezTo>
                  <a:cubicBezTo>
                    <a:pt x="442" y="614"/>
                    <a:pt x="442" y="614"/>
                    <a:pt x="443" y="614"/>
                  </a:cubicBezTo>
                  <a:cubicBezTo>
                    <a:pt x="443" y="614"/>
                    <a:pt x="443" y="614"/>
                    <a:pt x="443" y="614"/>
                  </a:cubicBezTo>
                  <a:cubicBezTo>
                    <a:pt x="443" y="614"/>
                    <a:pt x="443" y="614"/>
                    <a:pt x="443" y="614"/>
                  </a:cubicBezTo>
                  <a:cubicBezTo>
                    <a:pt x="444" y="614"/>
                    <a:pt x="444" y="614"/>
                    <a:pt x="444" y="614"/>
                  </a:cubicBezTo>
                  <a:cubicBezTo>
                    <a:pt x="444" y="614"/>
                    <a:pt x="444" y="613"/>
                    <a:pt x="444" y="613"/>
                  </a:cubicBezTo>
                  <a:cubicBezTo>
                    <a:pt x="444" y="613"/>
                    <a:pt x="444" y="613"/>
                    <a:pt x="444" y="613"/>
                  </a:cubicBezTo>
                  <a:cubicBezTo>
                    <a:pt x="444" y="613"/>
                    <a:pt x="445" y="612"/>
                    <a:pt x="445" y="612"/>
                  </a:cubicBezTo>
                  <a:cubicBezTo>
                    <a:pt x="445" y="612"/>
                    <a:pt x="445" y="612"/>
                    <a:pt x="445" y="612"/>
                  </a:cubicBezTo>
                  <a:cubicBezTo>
                    <a:pt x="445" y="612"/>
                    <a:pt x="445" y="612"/>
                    <a:pt x="446" y="612"/>
                  </a:cubicBezTo>
                  <a:cubicBezTo>
                    <a:pt x="446" y="611"/>
                    <a:pt x="446" y="612"/>
                    <a:pt x="446" y="612"/>
                  </a:cubicBezTo>
                  <a:cubicBezTo>
                    <a:pt x="446" y="611"/>
                    <a:pt x="446" y="611"/>
                    <a:pt x="446" y="611"/>
                  </a:cubicBezTo>
                  <a:cubicBezTo>
                    <a:pt x="446" y="611"/>
                    <a:pt x="447" y="611"/>
                    <a:pt x="447" y="612"/>
                  </a:cubicBezTo>
                  <a:cubicBezTo>
                    <a:pt x="447" y="612"/>
                    <a:pt x="447" y="611"/>
                    <a:pt x="447" y="611"/>
                  </a:cubicBezTo>
                  <a:cubicBezTo>
                    <a:pt x="447" y="611"/>
                    <a:pt x="447" y="611"/>
                    <a:pt x="447" y="611"/>
                  </a:cubicBezTo>
                  <a:cubicBezTo>
                    <a:pt x="447" y="611"/>
                    <a:pt x="448" y="610"/>
                    <a:pt x="448" y="610"/>
                  </a:cubicBezTo>
                  <a:cubicBezTo>
                    <a:pt x="448" y="610"/>
                    <a:pt x="448" y="611"/>
                    <a:pt x="448" y="611"/>
                  </a:cubicBezTo>
                  <a:cubicBezTo>
                    <a:pt x="448" y="611"/>
                    <a:pt x="448" y="610"/>
                    <a:pt x="448" y="610"/>
                  </a:cubicBezTo>
                  <a:cubicBezTo>
                    <a:pt x="449" y="610"/>
                    <a:pt x="449" y="610"/>
                    <a:pt x="449" y="610"/>
                  </a:cubicBezTo>
                  <a:cubicBezTo>
                    <a:pt x="449" y="610"/>
                    <a:pt x="449" y="609"/>
                    <a:pt x="449" y="609"/>
                  </a:cubicBezTo>
                  <a:cubicBezTo>
                    <a:pt x="449" y="609"/>
                    <a:pt x="449" y="609"/>
                    <a:pt x="449" y="609"/>
                  </a:cubicBezTo>
                  <a:cubicBezTo>
                    <a:pt x="450" y="609"/>
                    <a:pt x="450" y="609"/>
                    <a:pt x="450" y="609"/>
                  </a:cubicBezTo>
                  <a:cubicBezTo>
                    <a:pt x="450" y="609"/>
                    <a:pt x="450" y="609"/>
                    <a:pt x="450" y="609"/>
                  </a:cubicBezTo>
                  <a:cubicBezTo>
                    <a:pt x="450" y="609"/>
                    <a:pt x="450" y="608"/>
                    <a:pt x="451" y="608"/>
                  </a:cubicBezTo>
                  <a:cubicBezTo>
                    <a:pt x="451" y="608"/>
                    <a:pt x="451" y="609"/>
                    <a:pt x="451" y="608"/>
                  </a:cubicBezTo>
                  <a:cubicBezTo>
                    <a:pt x="451" y="608"/>
                    <a:pt x="451" y="608"/>
                    <a:pt x="451" y="608"/>
                  </a:cubicBezTo>
                  <a:cubicBezTo>
                    <a:pt x="452" y="608"/>
                    <a:pt x="452" y="609"/>
                    <a:pt x="452" y="609"/>
                  </a:cubicBezTo>
                  <a:cubicBezTo>
                    <a:pt x="452" y="609"/>
                    <a:pt x="452" y="608"/>
                    <a:pt x="452" y="608"/>
                  </a:cubicBezTo>
                  <a:cubicBezTo>
                    <a:pt x="452" y="608"/>
                    <a:pt x="452" y="608"/>
                    <a:pt x="452" y="608"/>
                  </a:cubicBezTo>
                  <a:cubicBezTo>
                    <a:pt x="452" y="607"/>
                    <a:pt x="453" y="607"/>
                    <a:pt x="453" y="607"/>
                  </a:cubicBezTo>
                  <a:cubicBezTo>
                    <a:pt x="453" y="607"/>
                    <a:pt x="453" y="606"/>
                    <a:pt x="453" y="606"/>
                  </a:cubicBezTo>
                  <a:cubicBezTo>
                    <a:pt x="453" y="606"/>
                    <a:pt x="453" y="607"/>
                    <a:pt x="454" y="606"/>
                  </a:cubicBezTo>
                  <a:cubicBezTo>
                    <a:pt x="454" y="606"/>
                    <a:pt x="454" y="606"/>
                    <a:pt x="454" y="606"/>
                  </a:cubicBezTo>
                  <a:cubicBezTo>
                    <a:pt x="454" y="606"/>
                    <a:pt x="454" y="605"/>
                    <a:pt x="454" y="605"/>
                  </a:cubicBezTo>
                  <a:cubicBezTo>
                    <a:pt x="454" y="605"/>
                    <a:pt x="455" y="605"/>
                    <a:pt x="455" y="605"/>
                  </a:cubicBezTo>
                  <a:cubicBezTo>
                    <a:pt x="455" y="605"/>
                    <a:pt x="455" y="606"/>
                    <a:pt x="455" y="606"/>
                  </a:cubicBezTo>
                  <a:cubicBezTo>
                    <a:pt x="455" y="606"/>
                    <a:pt x="455" y="605"/>
                    <a:pt x="455" y="605"/>
                  </a:cubicBezTo>
                  <a:cubicBezTo>
                    <a:pt x="455" y="605"/>
                    <a:pt x="456" y="605"/>
                    <a:pt x="456" y="605"/>
                  </a:cubicBezTo>
                  <a:cubicBezTo>
                    <a:pt x="456" y="605"/>
                    <a:pt x="456" y="605"/>
                    <a:pt x="456" y="605"/>
                  </a:cubicBezTo>
                  <a:cubicBezTo>
                    <a:pt x="456" y="605"/>
                    <a:pt x="456" y="605"/>
                    <a:pt x="456" y="605"/>
                  </a:cubicBezTo>
                  <a:cubicBezTo>
                    <a:pt x="457" y="605"/>
                    <a:pt x="457" y="605"/>
                    <a:pt x="457" y="604"/>
                  </a:cubicBezTo>
                  <a:cubicBezTo>
                    <a:pt x="457" y="604"/>
                    <a:pt x="457" y="604"/>
                    <a:pt x="457" y="604"/>
                  </a:cubicBezTo>
                  <a:cubicBezTo>
                    <a:pt x="457" y="604"/>
                    <a:pt x="457" y="604"/>
                    <a:pt x="457" y="604"/>
                  </a:cubicBezTo>
                  <a:cubicBezTo>
                    <a:pt x="458" y="604"/>
                    <a:pt x="458" y="604"/>
                    <a:pt x="458" y="604"/>
                  </a:cubicBezTo>
                  <a:cubicBezTo>
                    <a:pt x="458" y="604"/>
                    <a:pt x="458" y="604"/>
                    <a:pt x="458" y="604"/>
                  </a:cubicBezTo>
                  <a:cubicBezTo>
                    <a:pt x="458" y="604"/>
                    <a:pt x="458" y="603"/>
                    <a:pt x="459" y="603"/>
                  </a:cubicBezTo>
                  <a:cubicBezTo>
                    <a:pt x="459" y="603"/>
                    <a:pt x="459" y="603"/>
                    <a:pt x="459" y="603"/>
                  </a:cubicBezTo>
                  <a:cubicBezTo>
                    <a:pt x="459" y="603"/>
                    <a:pt x="459" y="603"/>
                    <a:pt x="459" y="603"/>
                  </a:cubicBezTo>
                  <a:cubicBezTo>
                    <a:pt x="460" y="603"/>
                    <a:pt x="460" y="602"/>
                    <a:pt x="460" y="602"/>
                  </a:cubicBezTo>
                  <a:cubicBezTo>
                    <a:pt x="460" y="602"/>
                    <a:pt x="460" y="602"/>
                    <a:pt x="460" y="602"/>
                  </a:cubicBezTo>
                  <a:cubicBezTo>
                    <a:pt x="460" y="602"/>
                    <a:pt x="460" y="602"/>
                    <a:pt x="460" y="601"/>
                  </a:cubicBezTo>
                  <a:cubicBezTo>
                    <a:pt x="460" y="601"/>
                    <a:pt x="461" y="601"/>
                    <a:pt x="461" y="601"/>
                  </a:cubicBezTo>
                  <a:cubicBezTo>
                    <a:pt x="461" y="601"/>
                    <a:pt x="461" y="602"/>
                    <a:pt x="461" y="602"/>
                  </a:cubicBezTo>
                  <a:cubicBezTo>
                    <a:pt x="461" y="602"/>
                    <a:pt x="461" y="601"/>
                    <a:pt x="462" y="601"/>
                  </a:cubicBezTo>
                  <a:cubicBezTo>
                    <a:pt x="462" y="601"/>
                    <a:pt x="462" y="602"/>
                    <a:pt x="462" y="602"/>
                  </a:cubicBezTo>
                  <a:cubicBezTo>
                    <a:pt x="462" y="602"/>
                    <a:pt x="462" y="602"/>
                    <a:pt x="462" y="602"/>
                  </a:cubicBezTo>
                  <a:cubicBezTo>
                    <a:pt x="462" y="602"/>
                    <a:pt x="462" y="602"/>
                    <a:pt x="462" y="601"/>
                  </a:cubicBezTo>
                  <a:cubicBezTo>
                    <a:pt x="463" y="601"/>
                    <a:pt x="463" y="601"/>
                    <a:pt x="463" y="600"/>
                  </a:cubicBezTo>
                  <a:cubicBezTo>
                    <a:pt x="463" y="600"/>
                    <a:pt x="463" y="599"/>
                    <a:pt x="463" y="599"/>
                  </a:cubicBezTo>
                  <a:cubicBezTo>
                    <a:pt x="463" y="598"/>
                    <a:pt x="464" y="598"/>
                    <a:pt x="464" y="597"/>
                  </a:cubicBezTo>
                  <a:cubicBezTo>
                    <a:pt x="464" y="597"/>
                    <a:pt x="464" y="596"/>
                    <a:pt x="464" y="597"/>
                  </a:cubicBezTo>
                  <a:cubicBezTo>
                    <a:pt x="464" y="597"/>
                    <a:pt x="464" y="597"/>
                    <a:pt x="464" y="597"/>
                  </a:cubicBezTo>
                  <a:cubicBezTo>
                    <a:pt x="465" y="598"/>
                    <a:pt x="465" y="599"/>
                    <a:pt x="465" y="600"/>
                  </a:cubicBezTo>
                  <a:cubicBezTo>
                    <a:pt x="465" y="600"/>
                    <a:pt x="465" y="601"/>
                    <a:pt x="465" y="602"/>
                  </a:cubicBezTo>
                  <a:cubicBezTo>
                    <a:pt x="465" y="602"/>
                    <a:pt x="465" y="602"/>
                    <a:pt x="465" y="602"/>
                  </a:cubicBezTo>
                  <a:cubicBezTo>
                    <a:pt x="466" y="602"/>
                    <a:pt x="466" y="600"/>
                    <a:pt x="466" y="600"/>
                  </a:cubicBezTo>
                  <a:cubicBezTo>
                    <a:pt x="466" y="599"/>
                    <a:pt x="466" y="599"/>
                    <a:pt x="466" y="599"/>
                  </a:cubicBezTo>
                  <a:cubicBezTo>
                    <a:pt x="466" y="598"/>
                    <a:pt x="466" y="597"/>
                    <a:pt x="467" y="597"/>
                  </a:cubicBezTo>
                  <a:cubicBezTo>
                    <a:pt x="467" y="597"/>
                    <a:pt x="467" y="597"/>
                    <a:pt x="467" y="597"/>
                  </a:cubicBezTo>
                  <a:cubicBezTo>
                    <a:pt x="467" y="596"/>
                    <a:pt x="467" y="596"/>
                    <a:pt x="467" y="595"/>
                  </a:cubicBezTo>
                  <a:cubicBezTo>
                    <a:pt x="468" y="595"/>
                    <a:pt x="468" y="596"/>
                    <a:pt x="468" y="596"/>
                  </a:cubicBezTo>
                  <a:cubicBezTo>
                    <a:pt x="468" y="596"/>
                    <a:pt x="468" y="596"/>
                    <a:pt x="468" y="597"/>
                  </a:cubicBezTo>
                  <a:cubicBezTo>
                    <a:pt x="468" y="597"/>
                    <a:pt x="468" y="597"/>
                    <a:pt x="468" y="598"/>
                  </a:cubicBezTo>
                  <a:cubicBezTo>
                    <a:pt x="468" y="598"/>
                    <a:pt x="469" y="598"/>
                    <a:pt x="469" y="598"/>
                  </a:cubicBezTo>
                  <a:cubicBezTo>
                    <a:pt x="469" y="598"/>
                    <a:pt x="469" y="597"/>
                    <a:pt x="469" y="597"/>
                  </a:cubicBezTo>
                  <a:cubicBezTo>
                    <a:pt x="469" y="597"/>
                    <a:pt x="469" y="597"/>
                    <a:pt x="470" y="597"/>
                  </a:cubicBezTo>
                  <a:cubicBezTo>
                    <a:pt x="470" y="597"/>
                    <a:pt x="470" y="597"/>
                    <a:pt x="470" y="597"/>
                  </a:cubicBezTo>
                  <a:cubicBezTo>
                    <a:pt x="470" y="596"/>
                    <a:pt x="470" y="596"/>
                    <a:pt x="470" y="595"/>
                  </a:cubicBezTo>
                  <a:cubicBezTo>
                    <a:pt x="470" y="595"/>
                    <a:pt x="470" y="595"/>
                    <a:pt x="471" y="595"/>
                  </a:cubicBezTo>
                  <a:cubicBezTo>
                    <a:pt x="471" y="595"/>
                    <a:pt x="471" y="595"/>
                    <a:pt x="471" y="595"/>
                  </a:cubicBezTo>
                  <a:cubicBezTo>
                    <a:pt x="471" y="595"/>
                    <a:pt x="471" y="595"/>
                    <a:pt x="471" y="595"/>
                  </a:cubicBezTo>
                  <a:cubicBezTo>
                    <a:pt x="471" y="595"/>
                    <a:pt x="472" y="595"/>
                    <a:pt x="472" y="595"/>
                  </a:cubicBezTo>
                  <a:cubicBezTo>
                    <a:pt x="472" y="595"/>
                    <a:pt x="472" y="594"/>
                    <a:pt x="472" y="594"/>
                  </a:cubicBezTo>
                  <a:cubicBezTo>
                    <a:pt x="472" y="594"/>
                    <a:pt x="472" y="594"/>
                    <a:pt x="473" y="594"/>
                  </a:cubicBezTo>
                  <a:cubicBezTo>
                    <a:pt x="473" y="594"/>
                    <a:pt x="473" y="594"/>
                    <a:pt x="473" y="594"/>
                  </a:cubicBezTo>
                  <a:cubicBezTo>
                    <a:pt x="473" y="594"/>
                    <a:pt x="473" y="593"/>
                    <a:pt x="473" y="593"/>
                  </a:cubicBezTo>
                  <a:cubicBezTo>
                    <a:pt x="473" y="593"/>
                    <a:pt x="473" y="593"/>
                    <a:pt x="473" y="593"/>
                  </a:cubicBezTo>
                  <a:cubicBezTo>
                    <a:pt x="474" y="593"/>
                    <a:pt x="474" y="592"/>
                    <a:pt x="474" y="592"/>
                  </a:cubicBezTo>
                  <a:cubicBezTo>
                    <a:pt x="474" y="593"/>
                    <a:pt x="474" y="594"/>
                    <a:pt x="474" y="594"/>
                  </a:cubicBezTo>
                  <a:cubicBezTo>
                    <a:pt x="474" y="593"/>
                    <a:pt x="475" y="592"/>
                    <a:pt x="475" y="591"/>
                  </a:cubicBezTo>
                  <a:cubicBezTo>
                    <a:pt x="475" y="591"/>
                    <a:pt x="475" y="592"/>
                    <a:pt x="475" y="592"/>
                  </a:cubicBezTo>
                  <a:cubicBezTo>
                    <a:pt x="475" y="592"/>
                    <a:pt x="475" y="591"/>
                    <a:pt x="475" y="590"/>
                  </a:cubicBezTo>
                  <a:cubicBezTo>
                    <a:pt x="476" y="590"/>
                    <a:pt x="476" y="590"/>
                    <a:pt x="476" y="590"/>
                  </a:cubicBezTo>
                  <a:cubicBezTo>
                    <a:pt x="476" y="590"/>
                    <a:pt x="476" y="590"/>
                    <a:pt x="476" y="590"/>
                  </a:cubicBezTo>
                  <a:cubicBezTo>
                    <a:pt x="476" y="590"/>
                    <a:pt x="476" y="590"/>
                    <a:pt x="476" y="590"/>
                  </a:cubicBezTo>
                  <a:cubicBezTo>
                    <a:pt x="477" y="590"/>
                    <a:pt x="477" y="590"/>
                    <a:pt x="477" y="590"/>
                  </a:cubicBezTo>
                  <a:cubicBezTo>
                    <a:pt x="477" y="590"/>
                    <a:pt x="477" y="590"/>
                    <a:pt x="477" y="590"/>
                  </a:cubicBezTo>
                  <a:cubicBezTo>
                    <a:pt x="477" y="590"/>
                    <a:pt x="478" y="590"/>
                    <a:pt x="478" y="590"/>
                  </a:cubicBezTo>
                  <a:cubicBezTo>
                    <a:pt x="478" y="590"/>
                    <a:pt x="478" y="589"/>
                    <a:pt x="478" y="589"/>
                  </a:cubicBezTo>
                  <a:cubicBezTo>
                    <a:pt x="478" y="589"/>
                    <a:pt x="478" y="589"/>
                    <a:pt x="478" y="589"/>
                  </a:cubicBezTo>
                  <a:cubicBezTo>
                    <a:pt x="478" y="588"/>
                    <a:pt x="478" y="588"/>
                    <a:pt x="479" y="588"/>
                  </a:cubicBezTo>
                  <a:cubicBezTo>
                    <a:pt x="479" y="588"/>
                    <a:pt x="479" y="588"/>
                    <a:pt x="479" y="588"/>
                  </a:cubicBezTo>
                  <a:cubicBezTo>
                    <a:pt x="479" y="588"/>
                    <a:pt x="479" y="588"/>
                    <a:pt x="479" y="587"/>
                  </a:cubicBezTo>
                  <a:cubicBezTo>
                    <a:pt x="479" y="587"/>
                    <a:pt x="480" y="587"/>
                    <a:pt x="480" y="587"/>
                  </a:cubicBezTo>
                  <a:cubicBezTo>
                    <a:pt x="480" y="587"/>
                    <a:pt x="480" y="588"/>
                    <a:pt x="480" y="587"/>
                  </a:cubicBezTo>
                  <a:cubicBezTo>
                    <a:pt x="480" y="587"/>
                    <a:pt x="480" y="587"/>
                    <a:pt x="481" y="586"/>
                  </a:cubicBezTo>
                  <a:cubicBezTo>
                    <a:pt x="481" y="586"/>
                    <a:pt x="481" y="586"/>
                    <a:pt x="481" y="586"/>
                  </a:cubicBezTo>
                  <a:cubicBezTo>
                    <a:pt x="481" y="585"/>
                    <a:pt x="481" y="585"/>
                    <a:pt x="481" y="585"/>
                  </a:cubicBezTo>
                  <a:cubicBezTo>
                    <a:pt x="481" y="585"/>
                    <a:pt x="481" y="585"/>
                    <a:pt x="481" y="585"/>
                  </a:cubicBezTo>
                  <a:cubicBezTo>
                    <a:pt x="482" y="585"/>
                    <a:pt x="482" y="585"/>
                    <a:pt x="482" y="585"/>
                  </a:cubicBezTo>
                  <a:cubicBezTo>
                    <a:pt x="482" y="585"/>
                    <a:pt x="482" y="585"/>
                    <a:pt x="482" y="585"/>
                  </a:cubicBezTo>
                  <a:cubicBezTo>
                    <a:pt x="482" y="585"/>
                    <a:pt x="483" y="584"/>
                    <a:pt x="483" y="584"/>
                  </a:cubicBezTo>
                  <a:cubicBezTo>
                    <a:pt x="483" y="584"/>
                    <a:pt x="483" y="583"/>
                    <a:pt x="483" y="583"/>
                  </a:cubicBezTo>
                  <a:cubicBezTo>
                    <a:pt x="483" y="583"/>
                    <a:pt x="483" y="583"/>
                    <a:pt x="483" y="583"/>
                  </a:cubicBezTo>
                  <a:cubicBezTo>
                    <a:pt x="484" y="583"/>
                    <a:pt x="484" y="583"/>
                    <a:pt x="484" y="583"/>
                  </a:cubicBezTo>
                  <a:cubicBezTo>
                    <a:pt x="484" y="583"/>
                    <a:pt x="484" y="582"/>
                    <a:pt x="484" y="582"/>
                  </a:cubicBezTo>
                  <a:cubicBezTo>
                    <a:pt x="484" y="582"/>
                    <a:pt x="484" y="582"/>
                    <a:pt x="484" y="582"/>
                  </a:cubicBezTo>
                  <a:cubicBezTo>
                    <a:pt x="485" y="582"/>
                    <a:pt x="485" y="582"/>
                    <a:pt x="485" y="581"/>
                  </a:cubicBezTo>
                  <a:cubicBezTo>
                    <a:pt x="485" y="581"/>
                    <a:pt x="485" y="581"/>
                    <a:pt x="485" y="581"/>
                  </a:cubicBezTo>
                  <a:cubicBezTo>
                    <a:pt x="485" y="581"/>
                    <a:pt x="485" y="581"/>
                    <a:pt x="486" y="581"/>
                  </a:cubicBezTo>
                  <a:cubicBezTo>
                    <a:pt x="486" y="581"/>
                    <a:pt x="486" y="581"/>
                    <a:pt x="486" y="581"/>
                  </a:cubicBezTo>
                  <a:cubicBezTo>
                    <a:pt x="486" y="581"/>
                    <a:pt x="486" y="580"/>
                    <a:pt x="486" y="580"/>
                  </a:cubicBezTo>
                  <a:cubicBezTo>
                    <a:pt x="486" y="579"/>
                    <a:pt x="486" y="579"/>
                    <a:pt x="487" y="579"/>
                  </a:cubicBezTo>
                  <a:cubicBezTo>
                    <a:pt x="487" y="579"/>
                    <a:pt x="487" y="578"/>
                    <a:pt x="487" y="578"/>
                  </a:cubicBezTo>
                  <a:cubicBezTo>
                    <a:pt x="487" y="578"/>
                    <a:pt x="487" y="578"/>
                    <a:pt x="487" y="578"/>
                  </a:cubicBezTo>
                  <a:cubicBezTo>
                    <a:pt x="487" y="578"/>
                    <a:pt x="488" y="578"/>
                    <a:pt x="488" y="578"/>
                  </a:cubicBezTo>
                  <a:cubicBezTo>
                    <a:pt x="488" y="578"/>
                    <a:pt x="488" y="579"/>
                    <a:pt x="488" y="579"/>
                  </a:cubicBezTo>
                  <a:cubicBezTo>
                    <a:pt x="488" y="579"/>
                    <a:pt x="488" y="579"/>
                    <a:pt x="489" y="579"/>
                  </a:cubicBezTo>
                  <a:cubicBezTo>
                    <a:pt x="489" y="579"/>
                    <a:pt x="489" y="579"/>
                    <a:pt x="489" y="579"/>
                  </a:cubicBezTo>
                  <a:cubicBezTo>
                    <a:pt x="489" y="579"/>
                    <a:pt x="489" y="579"/>
                    <a:pt x="489" y="579"/>
                  </a:cubicBezTo>
                  <a:cubicBezTo>
                    <a:pt x="489" y="579"/>
                    <a:pt x="489" y="579"/>
                    <a:pt x="489" y="579"/>
                  </a:cubicBezTo>
                  <a:cubicBezTo>
                    <a:pt x="490" y="579"/>
                    <a:pt x="490" y="578"/>
                    <a:pt x="490" y="578"/>
                  </a:cubicBezTo>
                  <a:cubicBezTo>
                    <a:pt x="490" y="578"/>
                    <a:pt x="490" y="578"/>
                    <a:pt x="490" y="577"/>
                  </a:cubicBezTo>
                  <a:cubicBezTo>
                    <a:pt x="490" y="577"/>
                    <a:pt x="491" y="576"/>
                    <a:pt x="491" y="576"/>
                  </a:cubicBezTo>
                  <a:cubicBezTo>
                    <a:pt x="491" y="576"/>
                    <a:pt x="491" y="577"/>
                    <a:pt x="491" y="577"/>
                  </a:cubicBezTo>
                  <a:cubicBezTo>
                    <a:pt x="491" y="577"/>
                    <a:pt x="491" y="577"/>
                    <a:pt x="491" y="576"/>
                  </a:cubicBezTo>
                  <a:cubicBezTo>
                    <a:pt x="491" y="576"/>
                    <a:pt x="492" y="576"/>
                    <a:pt x="492" y="576"/>
                  </a:cubicBezTo>
                  <a:cubicBezTo>
                    <a:pt x="492" y="576"/>
                    <a:pt x="492" y="577"/>
                    <a:pt x="492" y="577"/>
                  </a:cubicBezTo>
                  <a:cubicBezTo>
                    <a:pt x="492" y="577"/>
                    <a:pt x="492" y="577"/>
                    <a:pt x="492" y="577"/>
                  </a:cubicBezTo>
                  <a:cubicBezTo>
                    <a:pt x="493" y="577"/>
                    <a:pt x="493" y="577"/>
                    <a:pt x="493" y="576"/>
                  </a:cubicBezTo>
                  <a:cubicBezTo>
                    <a:pt x="493" y="576"/>
                    <a:pt x="493" y="576"/>
                    <a:pt x="493" y="576"/>
                  </a:cubicBezTo>
                  <a:cubicBezTo>
                    <a:pt x="493" y="575"/>
                    <a:pt x="493" y="575"/>
                    <a:pt x="494" y="575"/>
                  </a:cubicBezTo>
                  <a:cubicBezTo>
                    <a:pt x="494" y="574"/>
                    <a:pt x="494" y="574"/>
                    <a:pt x="494" y="573"/>
                  </a:cubicBezTo>
                  <a:cubicBezTo>
                    <a:pt x="494" y="573"/>
                    <a:pt x="494" y="573"/>
                    <a:pt x="494" y="572"/>
                  </a:cubicBezTo>
                  <a:cubicBezTo>
                    <a:pt x="494" y="572"/>
                    <a:pt x="494" y="572"/>
                    <a:pt x="495" y="572"/>
                  </a:cubicBezTo>
                  <a:cubicBezTo>
                    <a:pt x="495" y="572"/>
                    <a:pt x="495" y="573"/>
                    <a:pt x="495" y="573"/>
                  </a:cubicBezTo>
                  <a:cubicBezTo>
                    <a:pt x="495" y="573"/>
                    <a:pt x="495" y="573"/>
                    <a:pt x="495" y="573"/>
                  </a:cubicBezTo>
                  <a:cubicBezTo>
                    <a:pt x="496" y="573"/>
                    <a:pt x="496" y="573"/>
                    <a:pt x="496" y="573"/>
                  </a:cubicBezTo>
                  <a:cubicBezTo>
                    <a:pt x="496" y="573"/>
                    <a:pt x="496" y="573"/>
                    <a:pt x="496" y="573"/>
                  </a:cubicBezTo>
                  <a:cubicBezTo>
                    <a:pt x="496" y="573"/>
                    <a:pt x="496" y="572"/>
                    <a:pt x="497" y="572"/>
                  </a:cubicBezTo>
                  <a:cubicBezTo>
                    <a:pt x="497" y="572"/>
                    <a:pt x="497" y="572"/>
                    <a:pt x="497" y="572"/>
                  </a:cubicBezTo>
                  <a:cubicBezTo>
                    <a:pt x="497" y="572"/>
                    <a:pt x="497" y="571"/>
                    <a:pt x="497" y="570"/>
                  </a:cubicBezTo>
                  <a:cubicBezTo>
                    <a:pt x="497" y="570"/>
                    <a:pt x="497" y="571"/>
                    <a:pt x="498" y="571"/>
                  </a:cubicBezTo>
                  <a:cubicBezTo>
                    <a:pt x="498" y="571"/>
                    <a:pt x="498" y="570"/>
                    <a:pt x="498" y="570"/>
                  </a:cubicBezTo>
                  <a:cubicBezTo>
                    <a:pt x="498" y="570"/>
                    <a:pt x="498" y="570"/>
                    <a:pt x="498" y="570"/>
                  </a:cubicBezTo>
                  <a:cubicBezTo>
                    <a:pt x="498" y="570"/>
                    <a:pt x="499" y="569"/>
                    <a:pt x="499" y="569"/>
                  </a:cubicBezTo>
                  <a:cubicBezTo>
                    <a:pt x="499" y="569"/>
                    <a:pt x="499" y="570"/>
                    <a:pt x="499" y="570"/>
                  </a:cubicBezTo>
                  <a:cubicBezTo>
                    <a:pt x="499" y="570"/>
                    <a:pt x="499" y="569"/>
                    <a:pt x="499" y="569"/>
                  </a:cubicBezTo>
                  <a:cubicBezTo>
                    <a:pt x="499" y="569"/>
                    <a:pt x="500" y="569"/>
                    <a:pt x="500" y="569"/>
                  </a:cubicBezTo>
                  <a:cubicBezTo>
                    <a:pt x="500" y="569"/>
                    <a:pt x="500" y="569"/>
                    <a:pt x="500" y="569"/>
                  </a:cubicBezTo>
                  <a:cubicBezTo>
                    <a:pt x="500" y="568"/>
                    <a:pt x="500" y="568"/>
                    <a:pt x="500" y="568"/>
                  </a:cubicBezTo>
                  <a:cubicBezTo>
                    <a:pt x="501" y="568"/>
                    <a:pt x="501" y="567"/>
                    <a:pt x="501" y="567"/>
                  </a:cubicBezTo>
                  <a:cubicBezTo>
                    <a:pt x="501" y="567"/>
                    <a:pt x="501" y="567"/>
                    <a:pt x="501" y="566"/>
                  </a:cubicBezTo>
                  <a:cubicBezTo>
                    <a:pt x="501" y="566"/>
                    <a:pt x="502" y="566"/>
                    <a:pt x="502" y="566"/>
                  </a:cubicBezTo>
                  <a:cubicBezTo>
                    <a:pt x="502" y="566"/>
                    <a:pt x="502" y="565"/>
                    <a:pt x="502" y="565"/>
                  </a:cubicBezTo>
                  <a:cubicBezTo>
                    <a:pt x="502" y="565"/>
                    <a:pt x="502" y="565"/>
                    <a:pt x="502" y="565"/>
                  </a:cubicBezTo>
                  <a:cubicBezTo>
                    <a:pt x="502" y="565"/>
                    <a:pt x="502" y="565"/>
                    <a:pt x="503" y="565"/>
                  </a:cubicBezTo>
                  <a:cubicBezTo>
                    <a:pt x="503" y="565"/>
                    <a:pt x="503" y="565"/>
                    <a:pt x="503" y="565"/>
                  </a:cubicBezTo>
                  <a:cubicBezTo>
                    <a:pt x="503" y="565"/>
                    <a:pt x="503" y="566"/>
                    <a:pt x="503" y="566"/>
                  </a:cubicBezTo>
                  <a:cubicBezTo>
                    <a:pt x="504" y="566"/>
                    <a:pt x="504" y="566"/>
                    <a:pt x="504" y="566"/>
                  </a:cubicBezTo>
                  <a:cubicBezTo>
                    <a:pt x="504" y="566"/>
                    <a:pt x="504" y="567"/>
                    <a:pt x="504" y="567"/>
                  </a:cubicBezTo>
                  <a:cubicBezTo>
                    <a:pt x="504" y="567"/>
                    <a:pt x="504" y="567"/>
                    <a:pt x="505" y="567"/>
                  </a:cubicBezTo>
                  <a:cubicBezTo>
                    <a:pt x="505" y="567"/>
                    <a:pt x="505" y="567"/>
                    <a:pt x="505" y="567"/>
                  </a:cubicBezTo>
                  <a:cubicBezTo>
                    <a:pt x="505" y="567"/>
                    <a:pt x="505" y="566"/>
                    <a:pt x="505" y="566"/>
                  </a:cubicBezTo>
                  <a:cubicBezTo>
                    <a:pt x="505" y="565"/>
                    <a:pt x="505" y="566"/>
                    <a:pt x="506" y="566"/>
                  </a:cubicBezTo>
                  <a:cubicBezTo>
                    <a:pt x="506" y="566"/>
                    <a:pt x="506" y="566"/>
                    <a:pt x="506" y="566"/>
                  </a:cubicBezTo>
                  <a:cubicBezTo>
                    <a:pt x="506" y="566"/>
                    <a:pt x="506" y="565"/>
                    <a:pt x="506" y="565"/>
                  </a:cubicBezTo>
                  <a:cubicBezTo>
                    <a:pt x="506" y="564"/>
                    <a:pt x="507" y="564"/>
                    <a:pt x="507" y="564"/>
                  </a:cubicBezTo>
                  <a:cubicBezTo>
                    <a:pt x="507" y="564"/>
                    <a:pt x="507" y="563"/>
                    <a:pt x="507" y="563"/>
                  </a:cubicBezTo>
                  <a:cubicBezTo>
                    <a:pt x="507" y="563"/>
                    <a:pt x="507" y="563"/>
                    <a:pt x="507" y="563"/>
                  </a:cubicBezTo>
                  <a:cubicBezTo>
                    <a:pt x="507" y="563"/>
                    <a:pt x="508" y="562"/>
                    <a:pt x="508" y="562"/>
                  </a:cubicBezTo>
                  <a:cubicBezTo>
                    <a:pt x="508" y="562"/>
                    <a:pt x="508" y="562"/>
                    <a:pt x="508" y="562"/>
                  </a:cubicBezTo>
                  <a:cubicBezTo>
                    <a:pt x="508" y="562"/>
                    <a:pt x="508" y="562"/>
                    <a:pt x="508" y="562"/>
                  </a:cubicBezTo>
                  <a:cubicBezTo>
                    <a:pt x="509" y="562"/>
                    <a:pt x="509" y="562"/>
                    <a:pt x="509" y="561"/>
                  </a:cubicBezTo>
                  <a:cubicBezTo>
                    <a:pt x="509" y="561"/>
                    <a:pt x="509" y="561"/>
                    <a:pt x="509" y="561"/>
                  </a:cubicBezTo>
                  <a:cubicBezTo>
                    <a:pt x="509" y="561"/>
                    <a:pt x="510" y="562"/>
                    <a:pt x="510" y="562"/>
                  </a:cubicBezTo>
                  <a:cubicBezTo>
                    <a:pt x="510" y="562"/>
                    <a:pt x="510" y="561"/>
                    <a:pt x="510" y="561"/>
                  </a:cubicBezTo>
                  <a:cubicBezTo>
                    <a:pt x="510" y="561"/>
                    <a:pt x="510" y="561"/>
                    <a:pt x="510" y="561"/>
                  </a:cubicBezTo>
                  <a:cubicBezTo>
                    <a:pt x="510" y="561"/>
                    <a:pt x="510" y="561"/>
                    <a:pt x="511" y="561"/>
                  </a:cubicBezTo>
                  <a:cubicBezTo>
                    <a:pt x="511" y="560"/>
                    <a:pt x="511" y="561"/>
                    <a:pt x="511" y="561"/>
                  </a:cubicBezTo>
                  <a:cubicBezTo>
                    <a:pt x="511" y="561"/>
                    <a:pt x="511" y="561"/>
                    <a:pt x="511" y="560"/>
                  </a:cubicBezTo>
                  <a:cubicBezTo>
                    <a:pt x="512" y="560"/>
                    <a:pt x="512" y="560"/>
                    <a:pt x="512" y="559"/>
                  </a:cubicBezTo>
                  <a:cubicBezTo>
                    <a:pt x="512" y="559"/>
                    <a:pt x="512" y="559"/>
                    <a:pt x="512" y="559"/>
                  </a:cubicBezTo>
                  <a:cubicBezTo>
                    <a:pt x="512" y="559"/>
                    <a:pt x="512" y="560"/>
                    <a:pt x="513" y="559"/>
                  </a:cubicBezTo>
                  <a:cubicBezTo>
                    <a:pt x="513" y="559"/>
                    <a:pt x="513" y="559"/>
                    <a:pt x="513" y="558"/>
                  </a:cubicBezTo>
                  <a:cubicBezTo>
                    <a:pt x="513" y="558"/>
                    <a:pt x="513" y="558"/>
                    <a:pt x="513" y="558"/>
                  </a:cubicBezTo>
                  <a:cubicBezTo>
                    <a:pt x="513" y="558"/>
                    <a:pt x="513" y="558"/>
                    <a:pt x="514" y="558"/>
                  </a:cubicBezTo>
                  <a:cubicBezTo>
                    <a:pt x="514" y="558"/>
                    <a:pt x="514" y="557"/>
                    <a:pt x="514" y="557"/>
                  </a:cubicBezTo>
                  <a:cubicBezTo>
                    <a:pt x="514" y="557"/>
                    <a:pt x="514" y="557"/>
                    <a:pt x="514" y="557"/>
                  </a:cubicBezTo>
                  <a:cubicBezTo>
                    <a:pt x="514" y="557"/>
                    <a:pt x="515" y="558"/>
                    <a:pt x="515" y="558"/>
                  </a:cubicBezTo>
                  <a:cubicBezTo>
                    <a:pt x="515" y="558"/>
                    <a:pt x="515" y="557"/>
                    <a:pt x="515" y="557"/>
                  </a:cubicBezTo>
                  <a:cubicBezTo>
                    <a:pt x="515" y="557"/>
                    <a:pt x="515" y="557"/>
                    <a:pt x="515" y="557"/>
                  </a:cubicBezTo>
                  <a:cubicBezTo>
                    <a:pt x="515" y="558"/>
                    <a:pt x="516" y="557"/>
                    <a:pt x="516" y="557"/>
                  </a:cubicBezTo>
                  <a:cubicBezTo>
                    <a:pt x="516" y="557"/>
                    <a:pt x="516" y="557"/>
                    <a:pt x="516" y="557"/>
                  </a:cubicBezTo>
                  <a:cubicBezTo>
                    <a:pt x="516" y="557"/>
                    <a:pt x="516" y="557"/>
                    <a:pt x="516" y="557"/>
                  </a:cubicBezTo>
                  <a:cubicBezTo>
                    <a:pt x="517" y="557"/>
                    <a:pt x="517" y="557"/>
                    <a:pt x="517" y="557"/>
                  </a:cubicBezTo>
                  <a:cubicBezTo>
                    <a:pt x="517" y="557"/>
                    <a:pt x="517" y="557"/>
                    <a:pt x="517" y="556"/>
                  </a:cubicBezTo>
                  <a:cubicBezTo>
                    <a:pt x="517" y="556"/>
                    <a:pt x="518" y="556"/>
                    <a:pt x="518" y="556"/>
                  </a:cubicBezTo>
                  <a:cubicBezTo>
                    <a:pt x="518" y="556"/>
                    <a:pt x="518" y="556"/>
                    <a:pt x="518" y="556"/>
                  </a:cubicBezTo>
                  <a:cubicBezTo>
                    <a:pt x="518" y="556"/>
                    <a:pt x="518" y="556"/>
                    <a:pt x="518" y="556"/>
                  </a:cubicBezTo>
                  <a:cubicBezTo>
                    <a:pt x="518" y="555"/>
                    <a:pt x="518" y="555"/>
                    <a:pt x="519" y="555"/>
                  </a:cubicBezTo>
                  <a:cubicBezTo>
                    <a:pt x="519" y="555"/>
                    <a:pt x="519" y="555"/>
                    <a:pt x="519" y="555"/>
                  </a:cubicBezTo>
                  <a:cubicBezTo>
                    <a:pt x="519" y="554"/>
                    <a:pt x="519" y="554"/>
                    <a:pt x="519" y="553"/>
                  </a:cubicBezTo>
                  <a:cubicBezTo>
                    <a:pt x="520" y="553"/>
                    <a:pt x="520" y="554"/>
                    <a:pt x="520" y="553"/>
                  </a:cubicBezTo>
                  <a:cubicBezTo>
                    <a:pt x="520" y="553"/>
                    <a:pt x="520" y="552"/>
                    <a:pt x="520" y="552"/>
                  </a:cubicBezTo>
                  <a:cubicBezTo>
                    <a:pt x="520" y="552"/>
                    <a:pt x="520" y="552"/>
                    <a:pt x="520" y="552"/>
                  </a:cubicBezTo>
                  <a:cubicBezTo>
                    <a:pt x="521" y="552"/>
                    <a:pt x="521" y="552"/>
                    <a:pt x="521" y="552"/>
                  </a:cubicBezTo>
                  <a:cubicBezTo>
                    <a:pt x="521" y="552"/>
                    <a:pt x="521" y="552"/>
                    <a:pt x="521" y="552"/>
                  </a:cubicBezTo>
                  <a:cubicBezTo>
                    <a:pt x="521" y="552"/>
                    <a:pt x="521" y="552"/>
                    <a:pt x="522" y="553"/>
                  </a:cubicBezTo>
                  <a:cubicBezTo>
                    <a:pt x="522" y="553"/>
                    <a:pt x="522" y="553"/>
                    <a:pt x="522" y="554"/>
                  </a:cubicBezTo>
                  <a:cubicBezTo>
                    <a:pt x="522" y="554"/>
                    <a:pt x="522" y="554"/>
                    <a:pt x="522" y="554"/>
                  </a:cubicBezTo>
                  <a:cubicBezTo>
                    <a:pt x="522" y="554"/>
                    <a:pt x="523" y="554"/>
                    <a:pt x="523" y="554"/>
                  </a:cubicBezTo>
                  <a:cubicBezTo>
                    <a:pt x="523" y="553"/>
                    <a:pt x="523" y="552"/>
                    <a:pt x="523" y="551"/>
                  </a:cubicBezTo>
                  <a:cubicBezTo>
                    <a:pt x="523" y="551"/>
                    <a:pt x="523" y="551"/>
                    <a:pt x="523" y="551"/>
                  </a:cubicBezTo>
                  <a:cubicBezTo>
                    <a:pt x="523" y="550"/>
                    <a:pt x="524" y="550"/>
                    <a:pt x="524" y="550"/>
                  </a:cubicBezTo>
                  <a:cubicBezTo>
                    <a:pt x="524" y="550"/>
                    <a:pt x="524" y="550"/>
                    <a:pt x="524" y="550"/>
                  </a:cubicBezTo>
                  <a:cubicBezTo>
                    <a:pt x="524" y="550"/>
                    <a:pt x="524" y="550"/>
                    <a:pt x="525" y="550"/>
                  </a:cubicBezTo>
                  <a:cubicBezTo>
                    <a:pt x="525" y="550"/>
                    <a:pt x="525" y="550"/>
                    <a:pt x="525" y="551"/>
                  </a:cubicBezTo>
                  <a:cubicBezTo>
                    <a:pt x="525" y="551"/>
                    <a:pt x="525" y="551"/>
                    <a:pt x="525" y="552"/>
                  </a:cubicBezTo>
                  <a:cubicBezTo>
                    <a:pt x="525" y="552"/>
                    <a:pt x="526" y="552"/>
                    <a:pt x="526" y="552"/>
                  </a:cubicBezTo>
                  <a:cubicBezTo>
                    <a:pt x="526" y="552"/>
                    <a:pt x="526" y="552"/>
                    <a:pt x="526" y="552"/>
                  </a:cubicBezTo>
                  <a:cubicBezTo>
                    <a:pt x="526" y="552"/>
                    <a:pt x="526" y="552"/>
                    <a:pt x="526" y="551"/>
                  </a:cubicBezTo>
                  <a:cubicBezTo>
                    <a:pt x="526" y="551"/>
                    <a:pt x="527" y="550"/>
                    <a:pt x="527" y="550"/>
                  </a:cubicBezTo>
                  <a:cubicBezTo>
                    <a:pt x="527" y="550"/>
                    <a:pt x="527" y="550"/>
                    <a:pt x="527" y="550"/>
                  </a:cubicBezTo>
                  <a:cubicBezTo>
                    <a:pt x="527" y="550"/>
                    <a:pt x="527" y="549"/>
                    <a:pt x="527" y="548"/>
                  </a:cubicBezTo>
                  <a:cubicBezTo>
                    <a:pt x="528" y="548"/>
                    <a:pt x="528" y="548"/>
                    <a:pt x="528" y="548"/>
                  </a:cubicBezTo>
                  <a:cubicBezTo>
                    <a:pt x="528" y="548"/>
                    <a:pt x="528" y="547"/>
                    <a:pt x="528" y="547"/>
                  </a:cubicBezTo>
                  <a:cubicBezTo>
                    <a:pt x="528" y="547"/>
                    <a:pt x="528" y="547"/>
                    <a:pt x="528" y="547"/>
                  </a:cubicBezTo>
                  <a:cubicBezTo>
                    <a:pt x="528" y="547"/>
                    <a:pt x="529" y="547"/>
                    <a:pt x="529" y="547"/>
                  </a:cubicBezTo>
                  <a:cubicBezTo>
                    <a:pt x="529" y="547"/>
                    <a:pt x="529" y="548"/>
                    <a:pt x="529" y="548"/>
                  </a:cubicBezTo>
                  <a:cubicBezTo>
                    <a:pt x="529" y="548"/>
                    <a:pt x="529" y="548"/>
                    <a:pt x="530" y="548"/>
                  </a:cubicBezTo>
                  <a:cubicBezTo>
                    <a:pt x="530" y="548"/>
                    <a:pt x="530" y="547"/>
                    <a:pt x="530" y="547"/>
                  </a:cubicBezTo>
                  <a:cubicBezTo>
                    <a:pt x="530" y="547"/>
                    <a:pt x="530" y="546"/>
                    <a:pt x="530" y="545"/>
                  </a:cubicBezTo>
                  <a:cubicBezTo>
                    <a:pt x="530" y="545"/>
                    <a:pt x="531" y="545"/>
                    <a:pt x="531" y="545"/>
                  </a:cubicBezTo>
                  <a:cubicBezTo>
                    <a:pt x="531" y="545"/>
                    <a:pt x="531" y="545"/>
                    <a:pt x="531" y="545"/>
                  </a:cubicBezTo>
                  <a:cubicBezTo>
                    <a:pt x="531" y="544"/>
                    <a:pt x="531" y="543"/>
                    <a:pt x="531" y="543"/>
                  </a:cubicBezTo>
                  <a:cubicBezTo>
                    <a:pt x="531" y="543"/>
                    <a:pt x="532" y="543"/>
                    <a:pt x="532" y="544"/>
                  </a:cubicBezTo>
                  <a:cubicBezTo>
                    <a:pt x="532" y="544"/>
                    <a:pt x="532" y="543"/>
                    <a:pt x="532" y="544"/>
                  </a:cubicBezTo>
                  <a:cubicBezTo>
                    <a:pt x="532" y="544"/>
                    <a:pt x="532" y="544"/>
                    <a:pt x="533" y="545"/>
                  </a:cubicBezTo>
                  <a:cubicBezTo>
                    <a:pt x="533" y="545"/>
                    <a:pt x="533" y="545"/>
                    <a:pt x="533" y="545"/>
                  </a:cubicBezTo>
                  <a:cubicBezTo>
                    <a:pt x="533" y="545"/>
                    <a:pt x="533" y="547"/>
                    <a:pt x="533" y="547"/>
                  </a:cubicBezTo>
                  <a:cubicBezTo>
                    <a:pt x="533" y="547"/>
                    <a:pt x="534" y="548"/>
                    <a:pt x="534" y="548"/>
                  </a:cubicBezTo>
                  <a:cubicBezTo>
                    <a:pt x="534" y="548"/>
                    <a:pt x="534" y="548"/>
                    <a:pt x="534" y="548"/>
                  </a:cubicBezTo>
                  <a:cubicBezTo>
                    <a:pt x="534" y="549"/>
                    <a:pt x="534" y="549"/>
                    <a:pt x="534" y="549"/>
                  </a:cubicBezTo>
                  <a:cubicBezTo>
                    <a:pt x="534" y="549"/>
                    <a:pt x="535" y="550"/>
                    <a:pt x="535" y="550"/>
                  </a:cubicBezTo>
                  <a:cubicBezTo>
                    <a:pt x="535" y="550"/>
                    <a:pt x="535" y="550"/>
                    <a:pt x="535" y="549"/>
                  </a:cubicBezTo>
                  <a:cubicBezTo>
                    <a:pt x="535" y="549"/>
                    <a:pt x="535" y="549"/>
                    <a:pt x="535" y="549"/>
                  </a:cubicBezTo>
                  <a:cubicBezTo>
                    <a:pt x="536" y="548"/>
                    <a:pt x="536" y="548"/>
                    <a:pt x="536" y="548"/>
                  </a:cubicBezTo>
                  <a:cubicBezTo>
                    <a:pt x="536" y="547"/>
                    <a:pt x="536" y="547"/>
                    <a:pt x="536" y="547"/>
                  </a:cubicBezTo>
                  <a:cubicBezTo>
                    <a:pt x="536" y="546"/>
                    <a:pt x="536" y="546"/>
                    <a:pt x="536" y="546"/>
                  </a:cubicBezTo>
                  <a:cubicBezTo>
                    <a:pt x="537" y="545"/>
                    <a:pt x="537" y="546"/>
                    <a:pt x="537" y="546"/>
                  </a:cubicBezTo>
                  <a:cubicBezTo>
                    <a:pt x="537" y="546"/>
                    <a:pt x="537" y="546"/>
                    <a:pt x="537" y="545"/>
                  </a:cubicBezTo>
                  <a:cubicBezTo>
                    <a:pt x="537" y="545"/>
                    <a:pt x="537" y="545"/>
                    <a:pt x="538" y="545"/>
                  </a:cubicBezTo>
                  <a:cubicBezTo>
                    <a:pt x="538" y="545"/>
                    <a:pt x="538" y="545"/>
                    <a:pt x="538" y="545"/>
                  </a:cubicBezTo>
                  <a:cubicBezTo>
                    <a:pt x="538" y="544"/>
                    <a:pt x="538" y="543"/>
                    <a:pt x="538" y="542"/>
                  </a:cubicBezTo>
                  <a:cubicBezTo>
                    <a:pt x="539" y="542"/>
                    <a:pt x="539" y="542"/>
                    <a:pt x="539" y="541"/>
                  </a:cubicBezTo>
                  <a:cubicBezTo>
                    <a:pt x="539" y="541"/>
                    <a:pt x="539" y="541"/>
                    <a:pt x="539" y="541"/>
                  </a:cubicBezTo>
                  <a:cubicBezTo>
                    <a:pt x="539" y="541"/>
                    <a:pt x="539" y="541"/>
                    <a:pt x="539" y="541"/>
                  </a:cubicBezTo>
                  <a:cubicBezTo>
                    <a:pt x="539" y="541"/>
                    <a:pt x="540" y="541"/>
                    <a:pt x="540" y="541"/>
                  </a:cubicBezTo>
                  <a:cubicBezTo>
                    <a:pt x="540" y="541"/>
                    <a:pt x="540" y="541"/>
                    <a:pt x="540" y="541"/>
                  </a:cubicBezTo>
                  <a:cubicBezTo>
                    <a:pt x="540" y="541"/>
                    <a:pt x="540" y="540"/>
                    <a:pt x="541" y="540"/>
                  </a:cubicBezTo>
                  <a:cubicBezTo>
                    <a:pt x="541" y="540"/>
                    <a:pt x="541" y="540"/>
                    <a:pt x="541" y="540"/>
                  </a:cubicBezTo>
                  <a:cubicBezTo>
                    <a:pt x="541" y="540"/>
                    <a:pt x="541" y="539"/>
                    <a:pt x="541" y="539"/>
                  </a:cubicBezTo>
                  <a:cubicBezTo>
                    <a:pt x="541" y="539"/>
                    <a:pt x="542" y="540"/>
                    <a:pt x="542" y="540"/>
                  </a:cubicBezTo>
                  <a:cubicBezTo>
                    <a:pt x="542" y="540"/>
                    <a:pt x="542" y="540"/>
                    <a:pt x="542" y="540"/>
                  </a:cubicBezTo>
                  <a:cubicBezTo>
                    <a:pt x="542" y="540"/>
                    <a:pt x="542" y="540"/>
                    <a:pt x="542" y="540"/>
                  </a:cubicBezTo>
                  <a:cubicBezTo>
                    <a:pt x="542" y="540"/>
                    <a:pt x="543" y="540"/>
                    <a:pt x="543" y="540"/>
                  </a:cubicBezTo>
                  <a:cubicBezTo>
                    <a:pt x="543" y="540"/>
                    <a:pt x="543" y="540"/>
                    <a:pt x="543" y="540"/>
                  </a:cubicBezTo>
                  <a:cubicBezTo>
                    <a:pt x="543" y="540"/>
                    <a:pt x="543" y="540"/>
                    <a:pt x="543" y="540"/>
                  </a:cubicBezTo>
                  <a:cubicBezTo>
                    <a:pt x="544" y="540"/>
                    <a:pt x="544" y="540"/>
                    <a:pt x="544" y="540"/>
                  </a:cubicBezTo>
                  <a:cubicBezTo>
                    <a:pt x="544" y="540"/>
                    <a:pt x="544" y="540"/>
                    <a:pt x="544" y="539"/>
                  </a:cubicBezTo>
                  <a:cubicBezTo>
                    <a:pt x="544" y="539"/>
                    <a:pt x="544" y="539"/>
                    <a:pt x="544" y="539"/>
                  </a:cubicBezTo>
                  <a:cubicBezTo>
                    <a:pt x="545" y="538"/>
                    <a:pt x="545" y="537"/>
                    <a:pt x="545" y="537"/>
                  </a:cubicBezTo>
                  <a:cubicBezTo>
                    <a:pt x="545" y="536"/>
                    <a:pt x="545" y="536"/>
                    <a:pt x="545" y="536"/>
                  </a:cubicBezTo>
                  <a:cubicBezTo>
                    <a:pt x="545" y="535"/>
                    <a:pt x="545" y="534"/>
                    <a:pt x="546" y="534"/>
                  </a:cubicBezTo>
                  <a:cubicBezTo>
                    <a:pt x="546" y="533"/>
                    <a:pt x="546" y="533"/>
                    <a:pt x="546" y="533"/>
                  </a:cubicBezTo>
                  <a:cubicBezTo>
                    <a:pt x="546" y="532"/>
                    <a:pt x="546" y="531"/>
                    <a:pt x="546" y="531"/>
                  </a:cubicBezTo>
                  <a:cubicBezTo>
                    <a:pt x="547" y="530"/>
                    <a:pt x="547" y="530"/>
                    <a:pt x="547" y="530"/>
                  </a:cubicBezTo>
                  <a:cubicBezTo>
                    <a:pt x="547" y="530"/>
                    <a:pt x="547" y="530"/>
                    <a:pt x="547" y="530"/>
                  </a:cubicBezTo>
                  <a:cubicBezTo>
                    <a:pt x="547" y="530"/>
                    <a:pt x="547" y="530"/>
                    <a:pt x="547" y="530"/>
                  </a:cubicBezTo>
                  <a:cubicBezTo>
                    <a:pt x="548" y="530"/>
                    <a:pt x="548" y="530"/>
                    <a:pt x="548" y="530"/>
                  </a:cubicBezTo>
                  <a:cubicBezTo>
                    <a:pt x="548" y="530"/>
                    <a:pt x="548" y="530"/>
                    <a:pt x="548" y="530"/>
                  </a:cubicBezTo>
                  <a:cubicBezTo>
                    <a:pt x="548" y="530"/>
                    <a:pt x="548" y="530"/>
                    <a:pt x="549" y="530"/>
                  </a:cubicBezTo>
                  <a:cubicBezTo>
                    <a:pt x="549" y="529"/>
                    <a:pt x="549" y="529"/>
                    <a:pt x="549" y="529"/>
                  </a:cubicBezTo>
                  <a:cubicBezTo>
                    <a:pt x="549" y="529"/>
                    <a:pt x="549" y="529"/>
                    <a:pt x="549" y="528"/>
                  </a:cubicBezTo>
                  <a:cubicBezTo>
                    <a:pt x="549" y="528"/>
                    <a:pt x="549" y="528"/>
                    <a:pt x="550" y="528"/>
                  </a:cubicBezTo>
                  <a:cubicBezTo>
                    <a:pt x="550" y="529"/>
                    <a:pt x="550" y="530"/>
                    <a:pt x="550" y="530"/>
                  </a:cubicBezTo>
                  <a:cubicBezTo>
                    <a:pt x="550" y="530"/>
                    <a:pt x="550" y="529"/>
                    <a:pt x="550" y="529"/>
                  </a:cubicBezTo>
                  <a:cubicBezTo>
                    <a:pt x="550" y="529"/>
                    <a:pt x="551" y="530"/>
                    <a:pt x="551" y="530"/>
                  </a:cubicBezTo>
                  <a:cubicBezTo>
                    <a:pt x="551" y="530"/>
                    <a:pt x="551" y="530"/>
                    <a:pt x="551" y="530"/>
                  </a:cubicBezTo>
                  <a:cubicBezTo>
                    <a:pt x="551" y="530"/>
                    <a:pt x="551" y="530"/>
                    <a:pt x="552" y="530"/>
                  </a:cubicBezTo>
                  <a:cubicBezTo>
                    <a:pt x="552" y="530"/>
                    <a:pt x="552" y="530"/>
                    <a:pt x="552" y="530"/>
                  </a:cubicBezTo>
                  <a:cubicBezTo>
                    <a:pt x="552" y="530"/>
                    <a:pt x="552" y="530"/>
                    <a:pt x="552" y="530"/>
                  </a:cubicBezTo>
                  <a:cubicBezTo>
                    <a:pt x="552" y="529"/>
                    <a:pt x="552" y="529"/>
                    <a:pt x="552" y="528"/>
                  </a:cubicBezTo>
                  <a:cubicBezTo>
                    <a:pt x="553" y="528"/>
                    <a:pt x="553" y="528"/>
                    <a:pt x="553" y="528"/>
                  </a:cubicBezTo>
                  <a:cubicBezTo>
                    <a:pt x="553" y="528"/>
                    <a:pt x="553" y="528"/>
                    <a:pt x="553" y="528"/>
                  </a:cubicBezTo>
                  <a:cubicBezTo>
                    <a:pt x="553" y="528"/>
                    <a:pt x="554" y="527"/>
                    <a:pt x="554" y="527"/>
                  </a:cubicBezTo>
                  <a:cubicBezTo>
                    <a:pt x="554" y="527"/>
                    <a:pt x="554" y="527"/>
                    <a:pt x="554" y="527"/>
                  </a:cubicBezTo>
                  <a:cubicBezTo>
                    <a:pt x="554" y="527"/>
                    <a:pt x="554" y="527"/>
                    <a:pt x="554" y="527"/>
                  </a:cubicBezTo>
                  <a:cubicBezTo>
                    <a:pt x="555" y="527"/>
                    <a:pt x="555" y="527"/>
                    <a:pt x="555" y="527"/>
                  </a:cubicBezTo>
                  <a:cubicBezTo>
                    <a:pt x="555" y="527"/>
                    <a:pt x="555" y="527"/>
                    <a:pt x="555" y="527"/>
                  </a:cubicBezTo>
                  <a:cubicBezTo>
                    <a:pt x="555" y="527"/>
                    <a:pt x="555" y="527"/>
                    <a:pt x="555" y="526"/>
                  </a:cubicBezTo>
                  <a:cubicBezTo>
                    <a:pt x="556" y="526"/>
                    <a:pt x="556" y="526"/>
                    <a:pt x="556" y="526"/>
                  </a:cubicBezTo>
                  <a:cubicBezTo>
                    <a:pt x="556" y="526"/>
                    <a:pt x="556" y="525"/>
                    <a:pt x="556" y="525"/>
                  </a:cubicBezTo>
                  <a:cubicBezTo>
                    <a:pt x="556" y="525"/>
                    <a:pt x="556" y="526"/>
                    <a:pt x="557" y="526"/>
                  </a:cubicBezTo>
                  <a:cubicBezTo>
                    <a:pt x="557" y="526"/>
                    <a:pt x="557" y="526"/>
                    <a:pt x="557" y="526"/>
                  </a:cubicBezTo>
                  <a:cubicBezTo>
                    <a:pt x="557" y="526"/>
                    <a:pt x="557" y="526"/>
                    <a:pt x="557" y="526"/>
                  </a:cubicBezTo>
                  <a:cubicBezTo>
                    <a:pt x="557" y="526"/>
                    <a:pt x="557" y="526"/>
                    <a:pt x="558" y="525"/>
                  </a:cubicBezTo>
                  <a:cubicBezTo>
                    <a:pt x="558" y="525"/>
                    <a:pt x="558" y="525"/>
                    <a:pt x="558" y="525"/>
                  </a:cubicBezTo>
                  <a:cubicBezTo>
                    <a:pt x="558" y="525"/>
                    <a:pt x="558" y="525"/>
                    <a:pt x="558" y="525"/>
                  </a:cubicBezTo>
                  <a:cubicBezTo>
                    <a:pt x="558" y="524"/>
                    <a:pt x="559" y="524"/>
                    <a:pt x="559" y="524"/>
                  </a:cubicBezTo>
                  <a:cubicBezTo>
                    <a:pt x="559" y="524"/>
                    <a:pt x="559" y="524"/>
                    <a:pt x="559" y="524"/>
                  </a:cubicBezTo>
                  <a:cubicBezTo>
                    <a:pt x="559" y="524"/>
                    <a:pt x="559" y="524"/>
                    <a:pt x="560" y="524"/>
                  </a:cubicBezTo>
                  <a:cubicBezTo>
                    <a:pt x="560" y="523"/>
                    <a:pt x="560" y="524"/>
                    <a:pt x="560" y="523"/>
                  </a:cubicBezTo>
                  <a:cubicBezTo>
                    <a:pt x="560" y="523"/>
                    <a:pt x="560" y="523"/>
                    <a:pt x="560" y="523"/>
                  </a:cubicBezTo>
                  <a:cubicBezTo>
                    <a:pt x="560" y="523"/>
                    <a:pt x="560" y="523"/>
                    <a:pt x="560" y="522"/>
                  </a:cubicBezTo>
                  <a:cubicBezTo>
                    <a:pt x="561" y="522"/>
                    <a:pt x="561" y="522"/>
                    <a:pt x="561" y="521"/>
                  </a:cubicBezTo>
                  <a:cubicBezTo>
                    <a:pt x="561" y="521"/>
                    <a:pt x="561" y="521"/>
                    <a:pt x="561" y="520"/>
                  </a:cubicBezTo>
                  <a:cubicBezTo>
                    <a:pt x="561" y="520"/>
                    <a:pt x="562" y="520"/>
                    <a:pt x="562" y="520"/>
                  </a:cubicBezTo>
                  <a:cubicBezTo>
                    <a:pt x="562" y="520"/>
                    <a:pt x="562" y="520"/>
                    <a:pt x="562" y="520"/>
                  </a:cubicBezTo>
                  <a:cubicBezTo>
                    <a:pt x="562" y="520"/>
                    <a:pt x="562" y="520"/>
                    <a:pt x="562" y="520"/>
                  </a:cubicBezTo>
                  <a:cubicBezTo>
                    <a:pt x="563" y="520"/>
                    <a:pt x="563" y="519"/>
                    <a:pt x="563" y="519"/>
                  </a:cubicBezTo>
                  <a:cubicBezTo>
                    <a:pt x="563" y="519"/>
                    <a:pt x="563" y="520"/>
                    <a:pt x="563" y="520"/>
                  </a:cubicBezTo>
                  <a:cubicBezTo>
                    <a:pt x="563" y="520"/>
                    <a:pt x="563" y="520"/>
                    <a:pt x="563" y="520"/>
                  </a:cubicBezTo>
                  <a:cubicBezTo>
                    <a:pt x="564" y="520"/>
                    <a:pt x="564" y="520"/>
                    <a:pt x="564" y="520"/>
                  </a:cubicBezTo>
                  <a:cubicBezTo>
                    <a:pt x="564" y="520"/>
                    <a:pt x="564" y="520"/>
                    <a:pt x="564" y="520"/>
                  </a:cubicBezTo>
                  <a:cubicBezTo>
                    <a:pt x="564" y="520"/>
                    <a:pt x="564" y="520"/>
                    <a:pt x="565" y="520"/>
                  </a:cubicBezTo>
                  <a:cubicBezTo>
                    <a:pt x="565" y="520"/>
                    <a:pt x="565" y="520"/>
                    <a:pt x="565" y="520"/>
                  </a:cubicBezTo>
                  <a:cubicBezTo>
                    <a:pt x="565" y="520"/>
                    <a:pt x="565" y="520"/>
                    <a:pt x="565" y="520"/>
                  </a:cubicBezTo>
                  <a:cubicBezTo>
                    <a:pt x="565" y="520"/>
                    <a:pt x="565" y="520"/>
                    <a:pt x="566" y="520"/>
                  </a:cubicBezTo>
                  <a:cubicBezTo>
                    <a:pt x="566" y="520"/>
                    <a:pt x="566" y="520"/>
                    <a:pt x="566" y="520"/>
                  </a:cubicBezTo>
                  <a:cubicBezTo>
                    <a:pt x="566" y="520"/>
                    <a:pt x="566" y="521"/>
                    <a:pt x="566" y="521"/>
                  </a:cubicBezTo>
                  <a:cubicBezTo>
                    <a:pt x="566" y="521"/>
                    <a:pt x="567" y="521"/>
                    <a:pt x="567" y="522"/>
                  </a:cubicBezTo>
                  <a:cubicBezTo>
                    <a:pt x="567" y="522"/>
                    <a:pt x="567" y="523"/>
                    <a:pt x="567" y="523"/>
                  </a:cubicBezTo>
                  <a:cubicBezTo>
                    <a:pt x="567" y="523"/>
                    <a:pt x="567" y="524"/>
                    <a:pt x="568" y="524"/>
                  </a:cubicBezTo>
                  <a:cubicBezTo>
                    <a:pt x="568" y="523"/>
                    <a:pt x="568" y="522"/>
                    <a:pt x="568" y="522"/>
                  </a:cubicBezTo>
                  <a:cubicBezTo>
                    <a:pt x="568" y="522"/>
                    <a:pt x="568" y="522"/>
                    <a:pt x="568" y="521"/>
                  </a:cubicBezTo>
                  <a:cubicBezTo>
                    <a:pt x="568" y="521"/>
                    <a:pt x="568" y="520"/>
                    <a:pt x="568" y="519"/>
                  </a:cubicBezTo>
                  <a:cubicBezTo>
                    <a:pt x="569" y="519"/>
                    <a:pt x="569" y="519"/>
                    <a:pt x="569" y="518"/>
                  </a:cubicBezTo>
                  <a:cubicBezTo>
                    <a:pt x="569" y="518"/>
                    <a:pt x="569" y="517"/>
                    <a:pt x="569" y="517"/>
                  </a:cubicBezTo>
                  <a:cubicBezTo>
                    <a:pt x="569" y="517"/>
                    <a:pt x="570" y="517"/>
                    <a:pt x="570" y="517"/>
                  </a:cubicBezTo>
                  <a:cubicBezTo>
                    <a:pt x="570" y="516"/>
                    <a:pt x="570" y="516"/>
                    <a:pt x="570" y="516"/>
                  </a:cubicBezTo>
                  <a:cubicBezTo>
                    <a:pt x="570" y="516"/>
                    <a:pt x="570" y="516"/>
                    <a:pt x="570" y="516"/>
                  </a:cubicBezTo>
                  <a:cubicBezTo>
                    <a:pt x="571" y="516"/>
                    <a:pt x="571" y="517"/>
                    <a:pt x="571" y="517"/>
                  </a:cubicBezTo>
                  <a:cubicBezTo>
                    <a:pt x="571" y="517"/>
                    <a:pt x="571" y="516"/>
                    <a:pt x="571" y="517"/>
                  </a:cubicBezTo>
                  <a:cubicBezTo>
                    <a:pt x="571" y="517"/>
                    <a:pt x="571" y="518"/>
                    <a:pt x="571" y="518"/>
                  </a:cubicBezTo>
                  <a:cubicBezTo>
                    <a:pt x="572" y="518"/>
                    <a:pt x="572" y="518"/>
                    <a:pt x="572" y="517"/>
                  </a:cubicBezTo>
                  <a:cubicBezTo>
                    <a:pt x="572" y="517"/>
                    <a:pt x="572" y="517"/>
                    <a:pt x="572" y="517"/>
                  </a:cubicBezTo>
                  <a:cubicBezTo>
                    <a:pt x="572" y="517"/>
                    <a:pt x="572" y="517"/>
                    <a:pt x="573" y="517"/>
                  </a:cubicBezTo>
                  <a:cubicBezTo>
                    <a:pt x="573" y="517"/>
                    <a:pt x="573" y="517"/>
                    <a:pt x="573" y="517"/>
                  </a:cubicBezTo>
                  <a:cubicBezTo>
                    <a:pt x="573" y="517"/>
                    <a:pt x="573" y="517"/>
                    <a:pt x="573" y="517"/>
                  </a:cubicBezTo>
                  <a:cubicBezTo>
                    <a:pt x="573" y="517"/>
                    <a:pt x="573" y="516"/>
                    <a:pt x="574" y="516"/>
                  </a:cubicBezTo>
                  <a:cubicBezTo>
                    <a:pt x="574" y="516"/>
                    <a:pt x="574" y="516"/>
                    <a:pt x="574" y="516"/>
                  </a:cubicBezTo>
                  <a:cubicBezTo>
                    <a:pt x="574" y="515"/>
                    <a:pt x="574" y="515"/>
                    <a:pt x="574" y="515"/>
                  </a:cubicBezTo>
                  <a:cubicBezTo>
                    <a:pt x="575" y="514"/>
                    <a:pt x="575" y="514"/>
                    <a:pt x="575" y="514"/>
                  </a:cubicBezTo>
                  <a:cubicBezTo>
                    <a:pt x="575" y="514"/>
                    <a:pt x="575" y="514"/>
                    <a:pt x="575" y="513"/>
                  </a:cubicBezTo>
                  <a:cubicBezTo>
                    <a:pt x="575" y="513"/>
                    <a:pt x="575" y="512"/>
                    <a:pt x="576" y="512"/>
                  </a:cubicBezTo>
                  <a:cubicBezTo>
                    <a:pt x="576" y="512"/>
                    <a:pt x="576" y="512"/>
                    <a:pt x="576" y="512"/>
                  </a:cubicBezTo>
                  <a:cubicBezTo>
                    <a:pt x="576" y="512"/>
                    <a:pt x="576" y="511"/>
                    <a:pt x="576" y="512"/>
                  </a:cubicBezTo>
                  <a:cubicBezTo>
                    <a:pt x="576" y="512"/>
                    <a:pt x="576" y="513"/>
                    <a:pt x="577" y="513"/>
                  </a:cubicBezTo>
                  <a:cubicBezTo>
                    <a:pt x="577" y="513"/>
                    <a:pt x="577" y="512"/>
                    <a:pt x="577" y="512"/>
                  </a:cubicBezTo>
                  <a:cubicBezTo>
                    <a:pt x="577" y="512"/>
                    <a:pt x="577" y="513"/>
                    <a:pt x="577" y="513"/>
                  </a:cubicBezTo>
                  <a:cubicBezTo>
                    <a:pt x="577" y="513"/>
                    <a:pt x="578" y="513"/>
                    <a:pt x="578" y="512"/>
                  </a:cubicBezTo>
                  <a:cubicBezTo>
                    <a:pt x="578" y="512"/>
                    <a:pt x="578" y="512"/>
                    <a:pt x="578" y="512"/>
                  </a:cubicBezTo>
                  <a:cubicBezTo>
                    <a:pt x="578" y="512"/>
                    <a:pt x="578" y="511"/>
                    <a:pt x="578" y="511"/>
                  </a:cubicBezTo>
                  <a:cubicBezTo>
                    <a:pt x="578" y="510"/>
                    <a:pt x="579" y="510"/>
                    <a:pt x="579" y="510"/>
                  </a:cubicBezTo>
                  <a:cubicBezTo>
                    <a:pt x="579" y="510"/>
                    <a:pt x="579" y="510"/>
                    <a:pt x="579" y="510"/>
                  </a:cubicBezTo>
                  <a:cubicBezTo>
                    <a:pt x="579" y="510"/>
                    <a:pt x="579" y="509"/>
                    <a:pt x="579" y="509"/>
                  </a:cubicBezTo>
                  <a:cubicBezTo>
                    <a:pt x="580" y="509"/>
                    <a:pt x="580" y="509"/>
                    <a:pt x="580" y="509"/>
                  </a:cubicBezTo>
                  <a:cubicBezTo>
                    <a:pt x="580" y="510"/>
                    <a:pt x="580" y="510"/>
                    <a:pt x="580" y="510"/>
                  </a:cubicBezTo>
                  <a:cubicBezTo>
                    <a:pt x="580" y="510"/>
                    <a:pt x="581" y="511"/>
                    <a:pt x="581" y="511"/>
                  </a:cubicBezTo>
                  <a:cubicBezTo>
                    <a:pt x="581" y="512"/>
                    <a:pt x="581" y="512"/>
                    <a:pt x="581" y="512"/>
                  </a:cubicBezTo>
                  <a:cubicBezTo>
                    <a:pt x="581" y="512"/>
                    <a:pt x="581" y="512"/>
                    <a:pt x="581" y="511"/>
                  </a:cubicBezTo>
                  <a:cubicBezTo>
                    <a:pt x="581" y="511"/>
                    <a:pt x="581" y="511"/>
                    <a:pt x="582" y="511"/>
                  </a:cubicBezTo>
                  <a:cubicBezTo>
                    <a:pt x="582" y="510"/>
                    <a:pt x="582" y="510"/>
                    <a:pt x="582" y="510"/>
                  </a:cubicBezTo>
                  <a:cubicBezTo>
                    <a:pt x="582" y="509"/>
                    <a:pt x="582" y="509"/>
                    <a:pt x="582" y="509"/>
                  </a:cubicBezTo>
                  <a:cubicBezTo>
                    <a:pt x="583" y="508"/>
                    <a:pt x="583" y="508"/>
                    <a:pt x="583" y="508"/>
                  </a:cubicBezTo>
                  <a:cubicBezTo>
                    <a:pt x="583" y="507"/>
                    <a:pt x="583" y="507"/>
                    <a:pt x="583" y="507"/>
                  </a:cubicBezTo>
                  <a:cubicBezTo>
                    <a:pt x="583" y="506"/>
                    <a:pt x="583" y="506"/>
                    <a:pt x="584" y="506"/>
                  </a:cubicBezTo>
                  <a:cubicBezTo>
                    <a:pt x="584" y="505"/>
                    <a:pt x="584" y="506"/>
                    <a:pt x="584" y="506"/>
                  </a:cubicBezTo>
                  <a:cubicBezTo>
                    <a:pt x="584" y="506"/>
                    <a:pt x="584" y="505"/>
                    <a:pt x="584" y="505"/>
                  </a:cubicBezTo>
                  <a:cubicBezTo>
                    <a:pt x="584" y="504"/>
                    <a:pt x="584" y="504"/>
                    <a:pt x="585" y="504"/>
                  </a:cubicBezTo>
                  <a:cubicBezTo>
                    <a:pt x="585" y="504"/>
                    <a:pt x="585" y="504"/>
                    <a:pt x="585" y="504"/>
                  </a:cubicBezTo>
                  <a:cubicBezTo>
                    <a:pt x="585" y="504"/>
                    <a:pt x="585" y="504"/>
                    <a:pt x="585" y="505"/>
                  </a:cubicBezTo>
                  <a:cubicBezTo>
                    <a:pt x="585" y="505"/>
                    <a:pt x="586" y="506"/>
                    <a:pt x="586" y="506"/>
                  </a:cubicBezTo>
                  <a:cubicBezTo>
                    <a:pt x="586" y="506"/>
                    <a:pt x="586" y="507"/>
                    <a:pt x="586" y="507"/>
                  </a:cubicBezTo>
                  <a:cubicBezTo>
                    <a:pt x="586" y="507"/>
                    <a:pt x="586" y="508"/>
                    <a:pt x="586" y="508"/>
                  </a:cubicBezTo>
                  <a:cubicBezTo>
                    <a:pt x="586" y="508"/>
                    <a:pt x="587" y="507"/>
                    <a:pt x="587" y="508"/>
                  </a:cubicBezTo>
                  <a:cubicBezTo>
                    <a:pt x="587" y="508"/>
                    <a:pt x="587" y="508"/>
                    <a:pt x="587" y="508"/>
                  </a:cubicBezTo>
                  <a:cubicBezTo>
                    <a:pt x="587" y="508"/>
                    <a:pt x="587" y="508"/>
                    <a:pt x="587" y="508"/>
                  </a:cubicBezTo>
                  <a:cubicBezTo>
                    <a:pt x="588" y="507"/>
                    <a:pt x="588" y="507"/>
                    <a:pt x="588" y="507"/>
                  </a:cubicBezTo>
                  <a:cubicBezTo>
                    <a:pt x="588" y="507"/>
                    <a:pt x="588" y="506"/>
                    <a:pt x="588" y="506"/>
                  </a:cubicBezTo>
                  <a:cubicBezTo>
                    <a:pt x="588" y="506"/>
                    <a:pt x="589" y="506"/>
                    <a:pt x="589" y="506"/>
                  </a:cubicBezTo>
                  <a:cubicBezTo>
                    <a:pt x="589" y="506"/>
                    <a:pt x="589" y="505"/>
                    <a:pt x="589" y="505"/>
                  </a:cubicBezTo>
                  <a:cubicBezTo>
                    <a:pt x="589" y="505"/>
                    <a:pt x="589" y="504"/>
                    <a:pt x="589" y="504"/>
                  </a:cubicBezTo>
                  <a:cubicBezTo>
                    <a:pt x="589" y="504"/>
                    <a:pt x="589" y="504"/>
                    <a:pt x="590" y="504"/>
                  </a:cubicBezTo>
                  <a:cubicBezTo>
                    <a:pt x="590" y="504"/>
                    <a:pt x="590" y="503"/>
                    <a:pt x="590" y="503"/>
                  </a:cubicBezTo>
                  <a:cubicBezTo>
                    <a:pt x="590" y="503"/>
                    <a:pt x="590" y="504"/>
                    <a:pt x="590" y="504"/>
                  </a:cubicBezTo>
                  <a:cubicBezTo>
                    <a:pt x="591" y="503"/>
                    <a:pt x="591" y="502"/>
                    <a:pt x="591" y="502"/>
                  </a:cubicBezTo>
                  <a:cubicBezTo>
                    <a:pt x="591" y="502"/>
                    <a:pt x="591" y="504"/>
                    <a:pt x="591" y="504"/>
                  </a:cubicBezTo>
                  <a:cubicBezTo>
                    <a:pt x="591" y="504"/>
                    <a:pt x="591" y="502"/>
                    <a:pt x="592" y="502"/>
                  </a:cubicBezTo>
                  <a:cubicBezTo>
                    <a:pt x="592" y="502"/>
                    <a:pt x="592" y="502"/>
                    <a:pt x="592" y="502"/>
                  </a:cubicBezTo>
                  <a:cubicBezTo>
                    <a:pt x="592" y="501"/>
                    <a:pt x="592" y="501"/>
                    <a:pt x="592" y="501"/>
                  </a:cubicBezTo>
                  <a:cubicBezTo>
                    <a:pt x="592" y="500"/>
                    <a:pt x="592" y="501"/>
                    <a:pt x="593" y="501"/>
                  </a:cubicBezTo>
                  <a:cubicBezTo>
                    <a:pt x="593" y="501"/>
                    <a:pt x="593" y="500"/>
                    <a:pt x="593" y="500"/>
                  </a:cubicBezTo>
                  <a:cubicBezTo>
                    <a:pt x="593" y="500"/>
                    <a:pt x="593" y="500"/>
                    <a:pt x="593" y="500"/>
                  </a:cubicBezTo>
                  <a:cubicBezTo>
                    <a:pt x="593" y="500"/>
                    <a:pt x="594" y="500"/>
                    <a:pt x="594" y="500"/>
                  </a:cubicBezTo>
                  <a:cubicBezTo>
                    <a:pt x="594" y="500"/>
                    <a:pt x="594" y="500"/>
                    <a:pt x="594" y="500"/>
                  </a:cubicBezTo>
                  <a:cubicBezTo>
                    <a:pt x="594" y="500"/>
                    <a:pt x="594" y="499"/>
                    <a:pt x="594" y="499"/>
                  </a:cubicBezTo>
                  <a:cubicBezTo>
                    <a:pt x="594" y="499"/>
                    <a:pt x="595" y="499"/>
                    <a:pt x="595" y="499"/>
                  </a:cubicBezTo>
                  <a:cubicBezTo>
                    <a:pt x="595" y="499"/>
                    <a:pt x="595" y="499"/>
                    <a:pt x="595" y="498"/>
                  </a:cubicBezTo>
                  <a:cubicBezTo>
                    <a:pt x="595" y="498"/>
                    <a:pt x="595" y="497"/>
                    <a:pt x="595" y="497"/>
                  </a:cubicBezTo>
                  <a:cubicBezTo>
                    <a:pt x="596" y="496"/>
                    <a:pt x="596" y="496"/>
                    <a:pt x="596" y="496"/>
                  </a:cubicBezTo>
                  <a:cubicBezTo>
                    <a:pt x="596" y="495"/>
                    <a:pt x="596" y="495"/>
                    <a:pt x="596" y="495"/>
                  </a:cubicBezTo>
                  <a:cubicBezTo>
                    <a:pt x="596" y="494"/>
                    <a:pt x="597" y="494"/>
                    <a:pt x="597" y="494"/>
                  </a:cubicBezTo>
                  <a:cubicBezTo>
                    <a:pt x="597" y="494"/>
                    <a:pt x="597" y="494"/>
                    <a:pt x="597" y="494"/>
                  </a:cubicBezTo>
                  <a:cubicBezTo>
                    <a:pt x="597" y="494"/>
                    <a:pt x="597" y="493"/>
                    <a:pt x="597" y="493"/>
                  </a:cubicBezTo>
                  <a:cubicBezTo>
                    <a:pt x="597" y="492"/>
                    <a:pt x="598" y="493"/>
                    <a:pt x="598" y="492"/>
                  </a:cubicBezTo>
                  <a:cubicBezTo>
                    <a:pt x="598" y="492"/>
                    <a:pt x="598" y="492"/>
                    <a:pt x="598" y="492"/>
                  </a:cubicBezTo>
                  <a:cubicBezTo>
                    <a:pt x="598" y="493"/>
                    <a:pt x="598" y="493"/>
                    <a:pt x="598" y="493"/>
                  </a:cubicBezTo>
                  <a:cubicBezTo>
                    <a:pt x="599" y="494"/>
                    <a:pt x="599" y="494"/>
                    <a:pt x="599" y="494"/>
                  </a:cubicBezTo>
                  <a:cubicBezTo>
                    <a:pt x="599" y="494"/>
                    <a:pt x="599" y="494"/>
                    <a:pt x="599" y="494"/>
                  </a:cubicBezTo>
                  <a:cubicBezTo>
                    <a:pt x="599" y="493"/>
                    <a:pt x="599" y="493"/>
                    <a:pt x="600" y="493"/>
                  </a:cubicBezTo>
                  <a:cubicBezTo>
                    <a:pt x="600" y="492"/>
                    <a:pt x="600" y="492"/>
                    <a:pt x="600" y="492"/>
                  </a:cubicBezTo>
                  <a:cubicBezTo>
                    <a:pt x="600" y="492"/>
                    <a:pt x="600" y="491"/>
                    <a:pt x="600" y="490"/>
                  </a:cubicBezTo>
                  <a:cubicBezTo>
                    <a:pt x="600" y="490"/>
                    <a:pt x="600" y="490"/>
                    <a:pt x="601" y="490"/>
                  </a:cubicBezTo>
                  <a:cubicBezTo>
                    <a:pt x="601" y="490"/>
                    <a:pt x="601" y="488"/>
                    <a:pt x="601" y="488"/>
                  </a:cubicBezTo>
                  <a:cubicBezTo>
                    <a:pt x="601" y="487"/>
                    <a:pt x="601" y="487"/>
                    <a:pt x="601" y="487"/>
                  </a:cubicBezTo>
                  <a:cubicBezTo>
                    <a:pt x="602" y="487"/>
                    <a:pt x="602" y="488"/>
                    <a:pt x="602" y="489"/>
                  </a:cubicBezTo>
                  <a:cubicBezTo>
                    <a:pt x="602" y="490"/>
                    <a:pt x="602" y="490"/>
                    <a:pt x="602" y="490"/>
                  </a:cubicBezTo>
                  <a:cubicBezTo>
                    <a:pt x="602" y="490"/>
                    <a:pt x="602" y="491"/>
                    <a:pt x="602" y="491"/>
                  </a:cubicBezTo>
                  <a:cubicBezTo>
                    <a:pt x="602" y="491"/>
                    <a:pt x="603" y="491"/>
                    <a:pt x="603" y="491"/>
                  </a:cubicBezTo>
                  <a:cubicBezTo>
                    <a:pt x="603" y="491"/>
                    <a:pt x="603" y="491"/>
                    <a:pt x="603" y="491"/>
                  </a:cubicBezTo>
                  <a:cubicBezTo>
                    <a:pt x="603" y="491"/>
                    <a:pt x="603" y="490"/>
                    <a:pt x="604" y="490"/>
                  </a:cubicBezTo>
                  <a:cubicBezTo>
                    <a:pt x="604" y="490"/>
                    <a:pt x="604" y="490"/>
                    <a:pt x="604" y="490"/>
                  </a:cubicBezTo>
                  <a:cubicBezTo>
                    <a:pt x="604" y="490"/>
                    <a:pt x="604" y="489"/>
                    <a:pt x="604" y="489"/>
                  </a:cubicBezTo>
                  <a:cubicBezTo>
                    <a:pt x="604" y="488"/>
                    <a:pt x="605" y="488"/>
                    <a:pt x="605" y="488"/>
                  </a:cubicBezTo>
                  <a:cubicBezTo>
                    <a:pt x="605" y="487"/>
                    <a:pt x="605" y="487"/>
                    <a:pt x="605" y="487"/>
                  </a:cubicBezTo>
                  <a:cubicBezTo>
                    <a:pt x="605" y="487"/>
                    <a:pt x="605" y="488"/>
                    <a:pt x="605" y="488"/>
                  </a:cubicBezTo>
                  <a:cubicBezTo>
                    <a:pt x="605" y="488"/>
                    <a:pt x="606" y="488"/>
                    <a:pt x="606" y="487"/>
                  </a:cubicBezTo>
                  <a:cubicBezTo>
                    <a:pt x="606" y="487"/>
                    <a:pt x="606" y="487"/>
                    <a:pt x="606" y="486"/>
                  </a:cubicBezTo>
                  <a:cubicBezTo>
                    <a:pt x="606" y="486"/>
                    <a:pt x="606" y="487"/>
                    <a:pt x="606" y="486"/>
                  </a:cubicBezTo>
                  <a:cubicBezTo>
                    <a:pt x="607" y="486"/>
                    <a:pt x="607" y="485"/>
                    <a:pt x="607" y="485"/>
                  </a:cubicBezTo>
                  <a:cubicBezTo>
                    <a:pt x="607" y="485"/>
                    <a:pt x="607" y="486"/>
                    <a:pt x="607" y="486"/>
                  </a:cubicBezTo>
                  <a:cubicBezTo>
                    <a:pt x="607" y="485"/>
                    <a:pt x="607" y="484"/>
                    <a:pt x="607" y="484"/>
                  </a:cubicBezTo>
                  <a:cubicBezTo>
                    <a:pt x="607" y="484"/>
                    <a:pt x="608" y="484"/>
                    <a:pt x="608" y="483"/>
                  </a:cubicBezTo>
                  <a:cubicBezTo>
                    <a:pt x="608" y="483"/>
                    <a:pt x="608" y="481"/>
                    <a:pt x="608" y="481"/>
                  </a:cubicBezTo>
                  <a:cubicBezTo>
                    <a:pt x="608" y="480"/>
                    <a:pt x="608" y="479"/>
                    <a:pt x="609" y="479"/>
                  </a:cubicBezTo>
                  <a:cubicBezTo>
                    <a:pt x="609" y="478"/>
                    <a:pt x="609" y="477"/>
                    <a:pt x="609" y="477"/>
                  </a:cubicBezTo>
                  <a:cubicBezTo>
                    <a:pt x="609" y="477"/>
                    <a:pt x="609" y="477"/>
                    <a:pt x="609" y="478"/>
                  </a:cubicBezTo>
                  <a:cubicBezTo>
                    <a:pt x="610" y="478"/>
                    <a:pt x="610" y="479"/>
                    <a:pt x="610" y="479"/>
                  </a:cubicBezTo>
                  <a:cubicBezTo>
                    <a:pt x="610" y="479"/>
                    <a:pt x="610" y="478"/>
                    <a:pt x="610" y="479"/>
                  </a:cubicBezTo>
                  <a:cubicBezTo>
                    <a:pt x="610" y="479"/>
                    <a:pt x="610" y="480"/>
                    <a:pt x="610" y="480"/>
                  </a:cubicBezTo>
                  <a:cubicBezTo>
                    <a:pt x="610" y="480"/>
                    <a:pt x="611" y="479"/>
                    <a:pt x="611" y="479"/>
                  </a:cubicBezTo>
                  <a:cubicBezTo>
                    <a:pt x="611" y="479"/>
                    <a:pt x="611" y="480"/>
                    <a:pt x="611" y="480"/>
                  </a:cubicBezTo>
                  <a:cubicBezTo>
                    <a:pt x="611" y="479"/>
                    <a:pt x="611" y="478"/>
                    <a:pt x="612" y="478"/>
                  </a:cubicBezTo>
                  <a:cubicBezTo>
                    <a:pt x="612" y="477"/>
                    <a:pt x="612" y="477"/>
                    <a:pt x="612" y="477"/>
                  </a:cubicBezTo>
                  <a:cubicBezTo>
                    <a:pt x="612" y="477"/>
                    <a:pt x="612" y="476"/>
                    <a:pt x="612" y="476"/>
                  </a:cubicBezTo>
                  <a:cubicBezTo>
                    <a:pt x="612" y="476"/>
                    <a:pt x="613" y="478"/>
                    <a:pt x="613" y="478"/>
                  </a:cubicBezTo>
                  <a:cubicBezTo>
                    <a:pt x="613" y="478"/>
                    <a:pt x="613" y="476"/>
                    <a:pt x="613" y="476"/>
                  </a:cubicBezTo>
                  <a:cubicBezTo>
                    <a:pt x="613" y="476"/>
                    <a:pt x="613" y="476"/>
                    <a:pt x="613" y="476"/>
                  </a:cubicBezTo>
                  <a:cubicBezTo>
                    <a:pt x="613" y="476"/>
                    <a:pt x="614" y="475"/>
                    <a:pt x="614" y="475"/>
                  </a:cubicBezTo>
                  <a:cubicBezTo>
                    <a:pt x="614" y="475"/>
                    <a:pt x="614" y="474"/>
                    <a:pt x="614" y="474"/>
                  </a:cubicBezTo>
                  <a:cubicBezTo>
                    <a:pt x="614" y="474"/>
                    <a:pt x="614" y="474"/>
                    <a:pt x="614" y="474"/>
                  </a:cubicBezTo>
                  <a:cubicBezTo>
                    <a:pt x="615" y="474"/>
                    <a:pt x="615" y="473"/>
                    <a:pt x="615" y="473"/>
                  </a:cubicBezTo>
                  <a:cubicBezTo>
                    <a:pt x="615" y="473"/>
                    <a:pt x="615" y="474"/>
                    <a:pt x="615" y="473"/>
                  </a:cubicBezTo>
                  <a:cubicBezTo>
                    <a:pt x="615" y="473"/>
                    <a:pt x="615" y="471"/>
                    <a:pt x="615" y="471"/>
                  </a:cubicBezTo>
                  <a:cubicBezTo>
                    <a:pt x="615" y="471"/>
                    <a:pt x="616" y="471"/>
                    <a:pt x="616" y="470"/>
                  </a:cubicBezTo>
                  <a:cubicBezTo>
                    <a:pt x="616" y="470"/>
                    <a:pt x="616" y="468"/>
                    <a:pt x="616" y="468"/>
                  </a:cubicBezTo>
                  <a:cubicBezTo>
                    <a:pt x="616" y="468"/>
                    <a:pt x="617" y="468"/>
                    <a:pt x="617" y="468"/>
                  </a:cubicBezTo>
                  <a:cubicBezTo>
                    <a:pt x="617" y="468"/>
                    <a:pt x="617" y="467"/>
                    <a:pt x="617" y="467"/>
                  </a:cubicBezTo>
                  <a:cubicBezTo>
                    <a:pt x="617" y="466"/>
                    <a:pt x="617" y="466"/>
                    <a:pt x="617" y="466"/>
                  </a:cubicBezTo>
                  <a:cubicBezTo>
                    <a:pt x="618" y="465"/>
                    <a:pt x="618" y="465"/>
                    <a:pt x="618" y="465"/>
                  </a:cubicBezTo>
                  <a:cubicBezTo>
                    <a:pt x="618" y="465"/>
                    <a:pt x="618" y="464"/>
                    <a:pt x="618" y="464"/>
                  </a:cubicBezTo>
                  <a:cubicBezTo>
                    <a:pt x="618" y="464"/>
                    <a:pt x="618" y="465"/>
                    <a:pt x="618" y="465"/>
                  </a:cubicBezTo>
                  <a:cubicBezTo>
                    <a:pt x="618" y="465"/>
                    <a:pt x="619" y="462"/>
                    <a:pt x="619" y="462"/>
                  </a:cubicBezTo>
                  <a:cubicBezTo>
                    <a:pt x="619" y="462"/>
                    <a:pt x="619" y="465"/>
                    <a:pt x="619" y="465"/>
                  </a:cubicBezTo>
                  <a:cubicBezTo>
                    <a:pt x="619" y="465"/>
                    <a:pt x="619" y="462"/>
                    <a:pt x="620" y="461"/>
                  </a:cubicBezTo>
                  <a:cubicBezTo>
                    <a:pt x="620" y="461"/>
                    <a:pt x="620" y="464"/>
                    <a:pt x="620" y="463"/>
                  </a:cubicBezTo>
                  <a:cubicBezTo>
                    <a:pt x="620" y="463"/>
                    <a:pt x="620" y="460"/>
                    <a:pt x="620" y="460"/>
                  </a:cubicBezTo>
                  <a:cubicBezTo>
                    <a:pt x="620" y="459"/>
                    <a:pt x="621" y="460"/>
                    <a:pt x="621" y="460"/>
                  </a:cubicBezTo>
                  <a:cubicBezTo>
                    <a:pt x="621" y="460"/>
                    <a:pt x="621" y="457"/>
                    <a:pt x="621" y="457"/>
                  </a:cubicBezTo>
                  <a:cubicBezTo>
                    <a:pt x="621" y="456"/>
                    <a:pt x="621" y="456"/>
                    <a:pt x="621" y="456"/>
                  </a:cubicBezTo>
                  <a:cubicBezTo>
                    <a:pt x="621" y="456"/>
                    <a:pt x="622" y="454"/>
                    <a:pt x="622" y="454"/>
                  </a:cubicBezTo>
                  <a:cubicBezTo>
                    <a:pt x="622" y="453"/>
                    <a:pt x="622" y="454"/>
                    <a:pt x="622" y="453"/>
                  </a:cubicBezTo>
                  <a:cubicBezTo>
                    <a:pt x="622" y="453"/>
                    <a:pt x="622" y="452"/>
                    <a:pt x="622" y="452"/>
                  </a:cubicBezTo>
                  <a:cubicBezTo>
                    <a:pt x="623" y="452"/>
                    <a:pt x="623" y="452"/>
                    <a:pt x="623" y="452"/>
                  </a:cubicBezTo>
                  <a:cubicBezTo>
                    <a:pt x="623" y="451"/>
                    <a:pt x="623" y="451"/>
                    <a:pt x="623" y="451"/>
                  </a:cubicBezTo>
                  <a:cubicBezTo>
                    <a:pt x="623" y="451"/>
                    <a:pt x="623" y="450"/>
                    <a:pt x="623" y="449"/>
                  </a:cubicBezTo>
                  <a:cubicBezTo>
                    <a:pt x="624" y="449"/>
                    <a:pt x="624" y="448"/>
                    <a:pt x="624" y="447"/>
                  </a:cubicBezTo>
                  <a:cubicBezTo>
                    <a:pt x="624" y="447"/>
                    <a:pt x="624" y="446"/>
                    <a:pt x="624" y="445"/>
                  </a:cubicBezTo>
                  <a:cubicBezTo>
                    <a:pt x="624" y="445"/>
                    <a:pt x="625" y="446"/>
                    <a:pt x="625" y="446"/>
                  </a:cubicBezTo>
                  <a:cubicBezTo>
                    <a:pt x="625" y="446"/>
                    <a:pt x="625" y="445"/>
                    <a:pt x="625" y="445"/>
                  </a:cubicBezTo>
                  <a:cubicBezTo>
                    <a:pt x="625" y="445"/>
                    <a:pt x="625" y="445"/>
                    <a:pt x="625" y="445"/>
                  </a:cubicBezTo>
                  <a:cubicBezTo>
                    <a:pt x="626" y="445"/>
                    <a:pt x="626" y="445"/>
                    <a:pt x="626" y="445"/>
                  </a:cubicBezTo>
                  <a:cubicBezTo>
                    <a:pt x="626" y="445"/>
                    <a:pt x="626" y="444"/>
                    <a:pt x="626" y="445"/>
                  </a:cubicBezTo>
                  <a:cubicBezTo>
                    <a:pt x="626" y="445"/>
                    <a:pt x="626" y="447"/>
                    <a:pt x="626" y="446"/>
                  </a:cubicBezTo>
                  <a:cubicBezTo>
                    <a:pt x="627" y="446"/>
                    <a:pt x="627" y="444"/>
                    <a:pt x="627" y="444"/>
                  </a:cubicBezTo>
                  <a:cubicBezTo>
                    <a:pt x="627" y="444"/>
                    <a:pt x="627" y="446"/>
                    <a:pt x="627" y="446"/>
                  </a:cubicBezTo>
                  <a:cubicBezTo>
                    <a:pt x="627" y="447"/>
                    <a:pt x="628" y="446"/>
                    <a:pt x="628" y="446"/>
                  </a:cubicBezTo>
                  <a:cubicBezTo>
                    <a:pt x="628" y="447"/>
                    <a:pt x="628" y="448"/>
                    <a:pt x="628" y="448"/>
                  </a:cubicBezTo>
                  <a:cubicBezTo>
                    <a:pt x="628" y="448"/>
                    <a:pt x="628" y="447"/>
                    <a:pt x="628" y="447"/>
                  </a:cubicBezTo>
                  <a:cubicBezTo>
                    <a:pt x="629" y="447"/>
                    <a:pt x="629" y="447"/>
                    <a:pt x="629" y="447"/>
                  </a:cubicBezTo>
                  <a:cubicBezTo>
                    <a:pt x="629" y="446"/>
                    <a:pt x="629" y="446"/>
                    <a:pt x="629" y="446"/>
                  </a:cubicBezTo>
                  <a:cubicBezTo>
                    <a:pt x="629" y="445"/>
                    <a:pt x="629" y="444"/>
                    <a:pt x="629" y="444"/>
                  </a:cubicBezTo>
                  <a:cubicBezTo>
                    <a:pt x="629" y="444"/>
                    <a:pt x="630" y="444"/>
                    <a:pt x="630" y="444"/>
                  </a:cubicBezTo>
                  <a:cubicBezTo>
                    <a:pt x="630" y="444"/>
                    <a:pt x="630" y="442"/>
                    <a:pt x="630" y="443"/>
                  </a:cubicBezTo>
                  <a:cubicBezTo>
                    <a:pt x="630" y="443"/>
                    <a:pt x="630" y="444"/>
                    <a:pt x="631" y="445"/>
                  </a:cubicBezTo>
                  <a:cubicBezTo>
                    <a:pt x="631" y="445"/>
                    <a:pt x="631" y="443"/>
                    <a:pt x="631" y="443"/>
                  </a:cubicBezTo>
                  <a:cubicBezTo>
                    <a:pt x="631" y="443"/>
                    <a:pt x="631" y="444"/>
                    <a:pt x="631" y="444"/>
                  </a:cubicBezTo>
                  <a:cubicBezTo>
                    <a:pt x="631" y="444"/>
                    <a:pt x="631" y="443"/>
                    <a:pt x="631" y="443"/>
                  </a:cubicBezTo>
                  <a:cubicBezTo>
                    <a:pt x="632" y="443"/>
                    <a:pt x="632" y="443"/>
                    <a:pt x="632" y="443"/>
                  </a:cubicBezTo>
                  <a:cubicBezTo>
                    <a:pt x="632" y="442"/>
                    <a:pt x="632" y="441"/>
                    <a:pt x="632" y="440"/>
                  </a:cubicBezTo>
                  <a:cubicBezTo>
                    <a:pt x="632" y="440"/>
                    <a:pt x="633" y="439"/>
                    <a:pt x="633" y="439"/>
                  </a:cubicBezTo>
                  <a:cubicBezTo>
                    <a:pt x="633" y="438"/>
                    <a:pt x="633" y="438"/>
                    <a:pt x="633" y="437"/>
                  </a:cubicBezTo>
                  <a:cubicBezTo>
                    <a:pt x="633" y="436"/>
                    <a:pt x="633" y="435"/>
                    <a:pt x="633" y="434"/>
                  </a:cubicBezTo>
                  <a:cubicBezTo>
                    <a:pt x="634" y="434"/>
                    <a:pt x="634" y="433"/>
                    <a:pt x="634" y="432"/>
                  </a:cubicBezTo>
                  <a:cubicBezTo>
                    <a:pt x="634" y="431"/>
                    <a:pt x="634" y="429"/>
                    <a:pt x="634" y="427"/>
                  </a:cubicBezTo>
                  <a:cubicBezTo>
                    <a:pt x="634" y="426"/>
                    <a:pt x="634" y="426"/>
                    <a:pt x="634" y="424"/>
                  </a:cubicBezTo>
                  <a:cubicBezTo>
                    <a:pt x="635" y="423"/>
                    <a:pt x="635" y="421"/>
                    <a:pt x="635" y="420"/>
                  </a:cubicBezTo>
                  <a:cubicBezTo>
                    <a:pt x="635" y="419"/>
                    <a:pt x="635" y="419"/>
                    <a:pt x="635" y="418"/>
                  </a:cubicBezTo>
                  <a:cubicBezTo>
                    <a:pt x="635" y="418"/>
                    <a:pt x="635" y="416"/>
                    <a:pt x="636" y="415"/>
                  </a:cubicBezTo>
                  <a:cubicBezTo>
                    <a:pt x="636" y="414"/>
                    <a:pt x="636" y="415"/>
                    <a:pt x="636" y="414"/>
                  </a:cubicBezTo>
                  <a:cubicBezTo>
                    <a:pt x="636" y="414"/>
                    <a:pt x="636" y="411"/>
                    <a:pt x="636" y="411"/>
                  </a:cubicBezTo>
                  <a:cubicBezTo>
                    <a:pt x="636" y="410"/>
                    <a:pt x="636" y="410"/>
                    <a:pt x="637" y="410"/>
                  </a:cubicBezTo>
                  <a:cubicBezTo>
                    <a:pt x="637" y="410"/>
                    <a:pt x="637" y="409"/>
                    <a:pt x="637" y="408"/>
                  </a:cubicBezTo>
                  <a:cubicBezTo>
                    <a:pt x="637" y="407"/>
                    <a:pt x="637" y="407"/>
                    <a:pt x="637" y="407"/>
                  </a:cubicBezTo>
                  <a:cubicBezTo>
                    <a:pt x="637" y="407"/>
                    <a:pt x="638" y="405"/>
                    <a:pt x="638" y="405"/>
                  </a:cubicBezTo>
                  <a:cubicBezTo>
                    <a:pt x="638" y="404"/>
                    <a:pt x="638" y="404"/>
                    <a:pt x="638" y="404"/>
                  </a:cubicBezTo>
                  <a:cubicBezTo>
                    <a:pt x="638" y="404"/>
                    <a:pt x="638" y="403"/>
                    <a:pt x="639" y="403"/>
                  </a:cubicBezTo>
                  <a:cubicBezTo>
                    <a:pt x="639" y="402"/>
                    <a:pt x="639" y="403"/>
                    <a:pt x="639" y="403"/>
                  </a:cubicBezTo>
                  <a:cubicBezTo>
                    <a:pt x="639" y="402"/>
                    <a:pt x="639" y="402"/>
                    <a:pt x="639" y="401"/>
                  </a:cubicBezTo>
                  <a:cubicBezTo>
                    <a:pt x="639" y="401"/>
                    <a:pt x="639" y="402"/>
                    <a:pt x="639" y="402"/>
                  </a:cubicBezTo>
                  <a:cubicBezTo>
                    <a:pt x="640" y="402"/>
                    <a:pt x="640" y="400"/>
                    <a:pt x="640" y="400"/>
                  </a:cubicBezTo>
                  <a:cubicBezTo>
                    <a:pt x="640" y="400"/>
                    <a:pt x="640" y="402"/>
                    <a:pt x="640" y="402"/>
                  </a:cubicBezTo>
                  <a:cubicBezTo>
                    <a:pt x="640" y="402"/>
                    <a:pt x="641" y="403"/>
                    <a:pt x="641" y="403"/>
                  </a:cubicBezTo>
                  <a:cubicBezTo>
                    <a:pt x="641" y="404"/>
                    <a:pt x="641" y="407"/>
                    <a:pt x="641" y="408"/>
                  </a:cubicBezTo>
                  <a:cubicBezTo>
                    <a:pt x="641" y="408"/>
                    <a:pt x="641" y="407"/>
                    <a:pt x="641" y="407"/>
                  </a:cubicBezTo>
                  <a:cubicBezTo>
                    <a:pt x="642" y="408"/>
                    <a:pt x="642" y="409"/>
                    <a:pt x="642" y="409"/>
                  </a:cubicBezTo>
                  <a:cubicBezTo>
                    <a:pt x="642" y="409"/>
                    <a:pt x="642" y="407"/>
                    <a:pt x="642" y="406"/>
                  </a:cubicBezTo>
                  <a:cubicBezTo>
                    <a:pt x="642" y="406"/>
                    <a:pt x="642" y="407"/>
                    <a:pt x="642" y="407"/>
                  </a:cubicBezTo>
                  <a:cubicBezTo>
                    <a:pt x="643" y="407"/>
                    <a:pt x="643" y="407"/>
                    <a:pt x="643" y="407"/>
                  </a:cubicBezTo>
                  <a:cubicBezTo>
                    <a:pt x="643" y="408"/>
                    <a:pt x="643" y="408"/>
                    <a:pt x="643" y="408"/>
                  </a:cubicBezTo>
                  <a:cubicBezTo>
                    <a:pt x="643" y="408"/>
                    <a:pt x="643" y="407"/>
                    <a:pt x="644" y="407"/>
                  </a:cubicBezTo>
                  <a:cubicBezTo>
                    <a:pt x="644" y="406"/>
                    <a:pt x="644" y="407"/>
                    <a:pt x="644" y="407"/>
                  </a:cubicBezTo>
                  <a:cubicBezTo>
                    <a:pt x="644" y="407"/>
                    <a:pt x="644" y="406"/>
                    <a:pt x="644" y="406"/>
                  </a:cubicBezTo>
                  <a:cubicBezTo>
                    <a:pt x="644" y="407"/>
                    <a:pt x="644" y="408"/>
                    <a:pt x="645" y="409"/>
                  </a:cubicBezTo>
                  <a:cubicBezTo>
                    <a:pt x="645" y="409"/>
                    <a:pt x="645" y="409"/>
                    <a:pt x="645" y="410"/>
                  </a:cubicBezTo>
                  <a:cubicBezTo>
                    <a:pt x="645" y="410"/>
                    <a:pt x="645" y="410"/>
                    <a:pt x="645" y="410"/>
                  </a:cubicBezTo>
                  <a:cubicBezTo>
                    <a:pt x="645" y="410"/>
                    <a:pt x="646" y="410"/>
                    <a:pt x="646" y="410"/>
                  </a:cubicBezTo>
                  <a:cubicBezTo>
                    <a:pt x="646" y="410"/>
                    <a:pt x="646" y="409"/>
                    <a:pt x="646" y="408"/>
                  </a:cubicBezTo>
                  <a:cubicBezTo>
                    <a:pt x="646" y="408"/>
                    <a:pt x="646" y="408"/>
                    <a:pt x="647" y="408"/>
                  </a:cubicBezTo>
                  <a:cubicBezTo>
                    <a:pt x="647" y="407"/>
                    <a:pt x="647" y="407"/>
                    <a:pt x="647" y="406"/>
                  </a:cubicBezTo>
                  <a:cubicBezTo>
                    <a:pt x="647" y="405"/>
                    <a:pt x="647" y="404"/>
                    <a:pt x="647" y="403"/>
                  </a:cubicBezTo>
                  <a:cubicBezTo>
                    <a:pt x="647" y="402"/>
                    <a:pt x="647" y="402"/>
                    <a:pt x="647" y="401"/>
                  </a:cubicBezTo>
                  <a:cubicBezTo>
                    <a:pt x="648" y="400"/>
                    <a:pt x="648" y="399"/>
                    <a:pt x="648" y="398"/>
                  </a:cubicBezTo>
                  <a:cubicBezTo>
                    <a:pt x="648" y="397"/>
                    <a:pt x="648" y="397"/>
                    <a:pt x="648" y="396"/>
                  </a:cubicBezTo>
                  <a:cubicBezTo>
                    <a:pt x="648" y="396"/>
                    <a:pt x="649" y="394"/>
                    <a:pt x="649" y="394"/>
                  </a:cubicBezTo>
                  <a:cubicBezTo>
                    <a:pt x="649" y="394"/>
                    <a:pt x="649" y="394"/>
                    <a:pt x="649" y="394"/>
                  </a:cubicBezTo>
                  <a:cubicBezTo>
                    <a:pt x="649" y="393"/>
                    <a:pt x="649" y="391"/>
                    <a:pt x="649" y="390"/>
                  </a:cubicBezTo>
                  <a:cubicBezTo>
                    <a:pt x="650" y="390"/>
                    <a:pt x="650" y="392"/>
                    <a:pt x="650" y="391"/>
                  </a:cubicBezTo>
                  <a:cubicBezTo>
                    <a:pt x="650" y="391"/>
                    <a:pt x="650" y="388"/>
                    <a:pt x="650" y="388"/>
                  </a:cubicBezTo>
                  <a:cubicBezTo>
                    <a:pt x="650" y="387"/>
                    <a:pt x="650" y="389"/>
                    <a:pt x="650" y="389"/>
                  </a:cubicBezTo>
                  <a:cubicBezTo>
                    <a:pt x="651" y="388"/>
                    <a:pt x="651" y="385"/>
                    <a:pt x="651" y="384"/>
                  </a:cubicBezTo>
                  <a:cubicBezTo>
                    <a:pt x="651" y="384"/>
                    <a:pt x="651" y="385"/>
                    <a:pt x="651" y="385"/>
                  </a:cubicBezTo>
                  <a:cubicBezTo>
                    <a:pt x="651" y="384"/>
                    <a:pt x="651" y="382"/>
                    <a:pt x="652" y="381"/>
                  </a:cubicBezTo>
                  <a:cubicBezTo>
                    <a:pt x="652" y="381"/>
                    <a:pt x="652" y="381"/>
                    <a:pt x="652" y="380"/>
                  </a:cubicBezTo>
                  <a:cubicBezTo>
                    <a:pt x="652" y="379"/>
                    <a:pt x="652" y="376"/>
                    <a:pt x="652" y="375"/>
                  </a:cubicBezTo>
                  <a:cubicBezTo>
                    <a:pt x="652" y="375"/>
                    <a:pt x="653" y="376"/>
                    <a:pt x="653" y="376"/>
                  </a:cubicBezTo>
                  <a:cubicBezTo>
                    <a:pt x="653" y="375"/>
                    <a:pt x="653" y="372"/>
                    <a:pt x="653" y="372"/>
                  </a:cubicBezTo>
                  <a:cubicBezTo>
                    <a:pt x="653" y="371"/>
                    <a:pt x="653" y="371"/>
                    <a:pt x="653" y="371"/>
                  </a:cubicBezTo>
                  <a:cubicBezTo>
                    <a:pt x="654" y="370"/>
                    <a:pt x="654" y="370"/>
                    <a:pt x="654" y="369"/>
                  </a:cubicBezTo>
                  <a:cubicBezTo>
                    <a:pt x="654" y="369"/>
                    <a:pt x="654" y="369"/>
                    <a:pt x="654" y="369"/>
                  </a:cubicBezTo>
                  <a:cubicBezTo>
                    <a:pt x="654" y="369"/>
                    <a:pt x="654" y="369"/>
                    <a:pt x="655" y="370"/>
                  </a:cubicBezTo>
                  <a:cubicBezTo>
                    <a:pt x="655" y="370"/>
                    <a:pt x="655" y="370"/>
                    <a:pt x="655" y="370"/>
                  </a:cubicBezTo>
                  <a:cubicBezTo>
                    <a:pt x="655" y="370"/>
                    <a:pt x="655" y="371"/>
                    <a:pt x="655" y="371"/>
                  </a:cubicBezTo>
                  <a:cubicBezTo>
                    <a:pt x="655" y="371"/>
                    <a:pt x="655" y="372"/>
                    <a:pt x="656" y="372"/>
                  </a:cubicBezTo>
                  <a:cubicBezTo>
                    <a:pt x="656" y="372"/>
                    <a:pt x="656" y="370"/>
                    <a:pt x="656" y="370"/>
                  </a:cubicBezTo>
                  <a:cubicBezTo>
                    <a:pt x="656" y="370"/>
                    <a:pt x="656" y="370"/>
                    <a:pt x="656" y="370"/>
                  </a:cubicBezTo>
                  <a:cubicBezTo>
                    <a:pt x="656" y="369"/>
                    <a:pt x="657" y="367"/>
                    <a:pt x="657" y="365"/>
                  </a:cubicBezTo>
                  <a:cubicBezTo>
                    <a:pt x="657" y="364"/>
                    <a:pt x="657" y="362"/>
                    <a:pt x="657" y="360"/>
                  </a:cubicBezTo>
                  <a:cubicBezTo>
                    <a:pt x="657" y="359"/>
                    <a:pt x="657" y="357"/>
                    <a:pt x="658" y="356"/>
                  </a:cubicBezTo>
                  <a:cubicBezTo>
                    <a:pt x="658" y="354"/>
                    <a:pt x="658" y="353"/>
                    <a:pt x="658" y="352"/>
                  </a:cubicBezTo>
                  <a:cubicBezTo>
                    <a:pt x="658" y="351"/>
                    <a:pt x="658" y="350"/>
                    <a:pt x="658" y="349"/>
                  </a:cubicBezTo>
                  <a:cubicBezTo>
                    <a:pt x="658" y="349"/>
                    <a:pt x="658" y="349"/>
                    <a:pt x="658" y="348"/>
                  </a:cubicBezTo>
                  <a:cubicBezTo>
                    <a:pt x="659" y="347"/>
                    <a:pt x="659" y="345"/>
                    <a:pt x="659" y="344"/>
                  </a:cubicBezTo>
                  <a:cubicBezTo>
                    <a:pt x="659" y="344"/>
                    <a:pt x="659" y="344"/>
                    <a:pt x="659" y="343"/>
                  </a:cubicBezTo>
                  <a:cubicBezTo>
                    <a:pt x="659" y="342"/>
                    <a:pt x="660" y="341"/>
                    <a:pt x="660" y="340"/>
                  </a:cubicBezTo>
                  <a:cubicBezTo>
                    <a:pt x="660" y="340"/>
                    <a:pt x="660" y="339"/>
                    <a:pt x="660" y="339"/>
                  </a:cubicBezTo>
                  <a:cubicBezTo>
                    <a:pt x="660" y="338"/>
                    <a:pt x="660" y="337"/>
                    <a:pt x="660" y="336"/>
                  </a:cubicBezTo>
                  <a:cubicBezTo>
                    <a:pt x="660" y="335"/>
                    <a:pt x="660" y="333"/>
                    <a:pt x="661" y="332"/>
                  </a:cubicBezTo>
                  <a:cubicBezTo>
                    <a:pt x="661" y="331"/>
                    <a:pt x="661" y="329"/>
                    <a:pt x="661" y="328"/>
                  </a:cubicBezTo>
                  <a:cubicBezTo>
                    <a:pt x="661" y="326"/>
                    <a:pt x="661" y="324"/>
                    <a:pt x="661" y="322"/>
                  </a:cubicBezTo>
                  <a:cubicBezTo>
                    <a:pt x="662" y="320"/>
                    <a:pt x="662" y="317"/>
                    <a:pt x="662" y="314"/>
                  </a:cubicBezTo>
                  <a:cubicBezTo>
                    <a:pt x="662" y="312"/>
                    <a:pt x="662" y="310"/>
                    <a:pt x="662" y="309"/>
                  </a:cubicBezTo>
                  <a:cubicBezTo>
                    <a:pt x="662" y="308"/>
                    <a:pt x="663" y="307"/>
                    <a:pt x="663" y="307"/>
                  </a:cubicBezTo>
                  <a:cubicBezTo>
                    <a:pt x="663" y="308"/>
                    <a:pt x="663" y="311"/>
                    <a:pt x="663" y="312"/>
                  </a:cubicBezTo>
                  <a:cubicBezTo>
                    <a:pt x="663" y="313"/>
                    <a:pt x="663" y="312"/>
                    <a:pt x="663" y="311"/>
                  </a:cubicBezTo>
                  <a:cubicBezTo>
                    <a:pt x="663" y="311"/>
                    <a:pt x="663" y="311"/>
                    <a:pt x="664" y="311"/>
                  </a:cubicBezTo>
                  <a:cubicBezTo>
                    <a:pt x="664" y="310"/>
                    <a:pt x="664" y="309"/>
                    <a:pt x="664" y="308"/>
                  </a:cubicBezTo>
                  <a:cubicBezTo>
                    <a:pt x="664" y="307"/>
                    <a:pt x="664" y="307"/>
                    <a:pt x="664" y="306"/>
                  </a:cubicBezTo>
                  <a:cubicBezTo>
                    <a:pt x="664" y="306"/>
                    <a:pt x="665" y="306"/>
                    <a:pt x="665" y="306"/>
                  </a:cubicBezTo>
                  <a:cubicBezTo>
                    <a:pt x="665" y="306"/>
                    <a:pt x="665" y="307"/>
                    <a:pt x="665" y="307"/>
                  </a:cubicBezTo>
                  <a:cubicBezTo>
                    <a:pt x="665" y="307"/>
                    <a:pt x="665" y="307"/>
                    <a:pt x="665" y="307"/>
                  </a:cubicBezTo>
                  <a:cubicBezTo>
                    <a:pt x="665" y="307"/>
                    <a:pt x="666" y="309"/>
                    <a:pt x="666" y="309"/>
                  </a:cubicBezTo>
                  <a:cubicBezTo>
                    <a:pt x="666" y="309"/>
                    <a:pt x="666" y="306"/>
                    <a:pt x="666" y="306"/>
                  </a:cubicBezTo>
                  <a:cubicBezTo>
                    <a:pt x="666" y="306"/>
                    <a:pt x="666" y="309"/>
                    <a:pt x="666" y="309"/>
                  </a:cubicBezTo>
                  <a:cubicBezTo>
                    <a:pt x="667" y="309"/>
                    <a:pt x="667" y="306"/>
                    <a:pt x="667" y="306"/>
                  </a:cubicBezTo>
                  <a:cubicBezTo>
                    <a:pt x="667" y="305"/>
                    <a:pt x="667" y="305"/>
                    <a:pt x="667" y="304"/>
                  </a:cubicBezTo>
                  <a:cubicBezTo>
                    <a:pt x="667" y="303"/>
                    <a:pt x="668" y="299"/>
                    <a:pt x="668" y="297"/>
                  </a:cubicBezTo>
                  <a:cubicBezTo>
                    <a:pt x="668" y="295"/>
                    <a:pt x="668" y="294"/>
                    <a:pt x="668" y="292"/>
                  </a:cubicBezTo>
                  <a:cubicBezTo>
                    <a:pt x="668" y="290"/>
                    <a:pt x="668" y="287"/>
                    <a:pt x="668" y="285"/>
                  </a:cubicBezTo>
                  <a:cubicBezTo>
                    <a:pt x="668" y="284"/>
                    <a:pt x="668" y="283"/>
                    <a:pt x="669" y="281"/>
                  </a:cubicBezTo>
                  <a:cubicBezTo>
                    <a:pt x="669" y="280"/>
                    <a:pt x="669" y="279"/>
                    <a:pt x="669" y="278"/>
                  </a:cubicBezTo>
                  <a:cubicBezTo>
                    <a:pt x="669" y="277"/>
                    <a:pt x="669" y="276"/>
                    <a:pt x="669" y="275"/>
                  </a:cubicBezTo>
                  <a:cubicBezTo>
                    <a:pt x="670" y="274"/>
                    <a:pt x="670" y="272"/>
                    <a:pt x="670" y="271"/>
                  </a:cubicBezTo>
                  <a:cubicBezTo>
                    <a:pt x="670" y="270"/>
                    <a:pt x="670" y="270"/>
                    <a:pt x="670" y="269"/>
                  </a:cubicBezTo>
                  <a:cubicBezTo>
                    <a:pt x="670" y="269"/>
                    <a:pt x="670" y="269"/>
                    <a:pt x="671" y="269"/>
                  </a:cubicBezTo>
                  <a:cubicBezTo>
                    <a:pt x="671" y="269"/>
                    <a:pt x="671" y="269"/>
                    <a:pt x="671" y="270"/>
                  </a:cubicBezTo>
                  <a:cubicBezTo>
                    <a:pt x="671" y="270"/>
                    <a:pt x="671" y="271"/>
                    <a:pt x="671" y="271"/>
                  </a:cubicBezTo>
                  <a:cubicBezTo>
                    <a:pt x="671" y="271"/>
                    <a:pt x="671" y="271"/>
                    <a:pt x="672" y="271"/>
                  </a:cubicBezTo>
                  <a:cubicBezTo>
                    <a:pt x="672" y="272"/>
                    <a:pt x="672" y="273"/>
                    <a:pt x="672" y="273"/>
                  </a:cubicBezTo>
                  <a:cubicBezTo>
                    <a:pt x="672" y="274"/>
                    <a:pt x="672" y="275"/>
                    <a:pt x="672" y="276"/>
                  </a:cubicBezTo>
                  <a:cubicBezTo>
                    <a:pt x="672" y="276"/>
                    <a:pt x="673" y="278"/>
                    <a:pt x="673" y="279"/>
                  </a:cubicBezTo>
                  <a:cubicBezTo>
                    <a:pt x="673" y="279"/>
                    <a:pt x="673" y="280"/>
                    <a:pt x="673" y="279"/>
                  </a:cubicBezTo>
                  <a:cubicBezTo>
                    <a:pt x="673" y="279"/>
                    <a:pt x="673" y="279"/>
                    <a:pt x="673" y="278"/>
                  </a:cubicBezTo>
                  <a:cubicBezTo>
                    <a:pt x="673" y="277"/>
                    <a:pt x="674" y="276"/>
                    <a:pt x="674" y="275"/>
                  </a:cubicBezTo>
                  <a:cubicBezTo>
                    <a:pt x="674" y="275"/>
                    <a:pt x="674" y="275"/>
                    <a:pt x="674" y="274"/>
                  </a:cubicBezTo>
                  <a:cubicBezTo>
                    <a:pt x="674" y="274"/>
                    <a:pt x="674" y="271"/>
                    <a:pt x="674" y="270"/>
                  </a:cubicBezTo>
                  <a:cubicBezTo>
                    <a:pt x="675" y="269"/>
                    <a:pt x="675" y="269"/>
                    <a:pt x="675" y="269"/>
                  </a:cubicBezTo>
                  <a:cubicBezTo>
                    <a:pt x="675" y="269"/>
                    <a:pt x="675" y="267"/>
                    <a:pt x="675" y="267"/>
                  </a:cubicBezTo>
                  <a:cubicBezTo>
                    <a:pt x="675" y="267"/>
                    <a:pt x="676" y="270"/>
                    <a:pt x="676" y="271"/>
                  </a:cubicBezTo>
                  <a:cubicBezTo>
                    <a:pt x="676" y="271"/>
                    <a:pt x="676" y="270"/>
                    <a:pt x="676" y="270"/>
                  </a:cubicBezTo>
                  <a:cubicBezTo>
                    <a:pt x="676" y="271"/>
                    <a:pt x="676" y="274"/>
                    <a:pt x="676" y="273"/>
                  </a:cubicBezTo>
                  <a:cubicBezTo>
                    <a:pt x="676" y="273"/>
                    <a:pt x="677" y="270"/>
                    <a:pt x="677" y="269"/>
                  </a:cubicBezTo>
                  <a:cubicBezTo>
                    <a:pt x="677" y="269"/>
                    <a:pt x="677" y="271"/>
                    <a:pt x="677" y="270"/>
                  </a:cubicBezTo>
                  <a:cubicBezTo>
                    <a:pt x="677" y="270"/>
                    <a:pt x="677" y="267"/>
                    <a:pt x="677" y="267"/>
                  </a:cubicBezTo>
                  <a:cubicBezTo>
                    <a:pt x="677" y="266"/>
                    <a:pt x="678" y="266"/>
                    <a:pt x="678" y="266"/>
                  </a:cubicBezTo>
                  <a:cubicBezTo>
                    <a:pt x="678" y="266"/>
                    <a:pt x="678" y="264"/>
                    <a:pt x="678" y="264"/>
                  </a:cubicBezTo>
                  <a:cubicBezTo>
                    <a:pt x="678" y="264"/>
                    <a:pt x="678" y="265"/>
                    <a:pt x="679" y="265"/>
                  </a:cubicBezTo>
                  <a:cubicBezTo>
                    <a:pt x="679" y="265"/>
                    <a:pt x="679" y="263"/>
                    <a:pt x="679" y="263"/>
                  </a:cubicBezTo>
                  <a:cubicBezTo>
                    <a:pt x="679" y="263"/>
                    <a:pt x="679" y="264"/>
                    <a:pt x="679" y="263"/>
                  </a:cubicBezTo>
                  <a:cubicBezTo>
                    <a:pt x="679" y="263"/>
                    <a:pt x="679" y="263"/>
                    <a:pt x="680" y="262"/>
                  </a:cubicBezTo>
                  <a:cubicBezTo>
                    <a:pt x="680" y="261"/>
                    <a:pt x="680" y="261"/>
                    <a:pt x="680" y="259"/>
                  </a:cubicBezTo>
                  <a:cubicBezTo>
                    <a:pt x="680" y="258"/>
                    <a:pt x="680" y="256"/>
                    <a:pt x="680" y="255"/>
                  </a:cubicBezTo>
                  <a:cubicBezTo>
                    <a:pt x="680" y="254"/>
                    <a:pt x="681" y="254"/>
                    <a:pt x="681" y="254"/>
                  </a:cubicBezTo>
                  <a:cubicBezTo>
                    <a:pt x="681" y="253"/>
                    <a:pt x="681" y="250"/>
                    <a:pt x="681" y="249"/>
                  </a:cubicBezTo>
                  <a:cubicBezTo>
                    <a:pt x="681" y="247"/>
                    <a:pt x="681" y="246"/>
                    <a:pt x="681" y="244"/>
                  </a:cubicBezTo>
                  <a:cubicBezTo>
                    <a:pt x="681" y="242"/>
                    <a:pt x="682" y="238"/>
                    <a:pt x="682" y="238"/>
                  </a:cubicBezTo>
                  <a:cubicBezTo>
                    <a:pt x="682" y="237"/>
                    <a:pt x="682" y="240"/>
                    <a:pt x="682" y="241"/>
                  </a:cubicBezTo>
                  <a:cubicBezTo>
                    <a:pt x="682" y="241"/>
                    <a:pt x="682" y="241"/>
                    <a:pt x="683" y="241"/>
                  </a:cubicBezTo>
                  <a:cubicBezTo>
                    <a:pt x="683" y="243"/>
                    <a:pt x="683" y="248"/>
                    <a:pt x="683" y="249"/>
                  </a:cubicBezTo>
                  <a:cubicBezTo>
                    <a:pt x="683" y="250"/>
                    <a:pt x="683" y="247"/>
                    <a:pt x="683" y="247"/>
                  </a:cubicBezTo>
                  <a:cubicBezTo>
                    <a:pt x="683" y="247"/>
                    <a:pt x="684" y="249"/>
                    <a:pt x="684" y="248"/>
                  </a:cubicBezTo>
                  <a:cubicBezTo>
                    <a:pt x="684" y="248"/>
                    <a:pt x="684" y="246"/>
                    <a:pt x="684" y="244"/>
                  </a:cubicBezTo>
                  <a:cubicBezTo>
                    <a:pt x="684" y="242"/>
                    <a:pt x="684" y="241"/>
                    <a:pt x="684" y="238"/>
                  </a:cubicBezTo>
                  <a:cubicBezTo>
                    <a:pt x="684" y="236"/>
                    <a:pt x="685" y="234"/>
                    <a:pt x="685" y="231"/>
                  </a:cubicBezTo>
                  <a:cubicBezTo>
                    <a:pt x="685" y="228"/>
                    <a:pt x="685" y="226"/>
                    <a:pt x="685" y="223"/>
                  </a:cubicBezTo>
                  <a:cubicBezTo>
                    <a:pt x="685" y="221"/>
                    <a:pt x="685" y="218"/>
                    <a:pt x="685" y="215"/>
                  </a:cubicBezTo>
                  <a:cubicBezTo>
                    <a:pt x="686" y="213"/>
                    <a:pt x="686" y="211"/>
                    <a:pt x="686" y="209"/>
                  </a:cubicBezTo>
                  <a:cubicBezTo>
                    <a:pt x="686" y="208"/>
                    <a:pt x="686" y="207"/>
                    <a:pt x="686" y="206"/>
                  </a:cubicBezTo>
                  <a:cubicBezTo>
                    <a:pt x="686" y="204"/>
                    <a:pt x="687" y="201"/>
                    <a:pt x="687" y="200"/>
                  </a:cubicBezTo>
                  <a:cubicBezTo>
                    <a:pt x="687" y="200"/>
                    <a:pt x="687" y="201"/>
                    <a:pt x="687" y="201"/>
                  </a:cubicBezTo>
                  <a:cubicBezTo>
                    <a:pt x="687" y="201"/>
                    <a:pt x="687" y="198"/>
                    <a:pt x="687" y="198"/>
                  </a:cubicBezTo>
                  <a:cubicBezTo>
                    <a:pt x="687" y="198"/>
                    <a:pt x="687" y="202"/>
                    <a:pt x="688" y="202"/>
                  </a:cubicBezTo>
                  <a:cubicBezTo>
                    <a:pt x="688" y="201"/>
                    <a:pt x="688" y="198"/>
                    <a:pt x="688" y="197"/>
                  </a:cubicBezTo>
                  <a:cubicBezTo>
                    <a:pt x="688" y="196"/>
                    <a:pt x="688" y="196"/>
                    <a:pt x="688" y="195"/>
                  </a:cubicBezTo>
                  <a:cubicBezTo>
                    <a:pt x="689" y="194"/>
                    <a:pt x="689" y="192"/>
                    <a:pt x="689" y="191"/>
                  </a:cubicBezTo>
                  <a:cubicBezTo>
                    <a:pt x="689" y="190"/>
                    <a:pt x="689" y="189"/>
                    <a:pt x="689" y="188"/>
                  </a:cubicBezTo>
                  <a:cubicBezTo>
                    <a:pt x="689" y="188"/>
                    <a:pt x="689" y="188"/>
                    <a:pt x="689" y="188"/>
                  </a:cubicBezTo>
                  <a:cubicBezTo>
                    <a:pt x="689" y="188"/>
                    <a:pt x="690" y="187"/>
                    <a:pt x="690" y="186"/>
                  </a:cubicBezTo>
                  <a:cubicBezTo>
                    <a:pt x="690" y="186"/>
                    <a:pt x="690" y="186"/>
                    <a:pt x="690" y="186"/>
                  </a:cubicBezTo>
                  <a:cubicBezTo>
                    <a:pt x="690" y="186"/>
                    <a:pt x="690" y="185"/>
                    <a:pt x="691" y="185"/>
                  </a:cubicBezTo>
                  <a:cubicBezTo>
                    <a:pt x="691" y="185"/>
                    <a:pt x="691" y="186"/>
                    <a:pt x="691" y="186"/>
                  </a:cubicBezTo>
                  <a:cubicBezTo>
                    <a:pt x="691" y="186"/>
                    <a:pt x="691" y="185"/>
                    <a:pt x="691" y="185"/>
                  </a:cubicBezTo>
                  <a:cubicBezTo>
                    <a:pt x="691" y="184"/>
                    <a:pt x="692" y="183"/>
                    <a:pt x="692" y="181"/>
                  </a:cubicBezTo>
                  <a:cubicBezTo>
                    <a:pt x="692" y="180"/>
                    <a:pt x="692" y="179"/>
                    <a:pt x="692" y="177"/>
                  </a:cubicBezTo>
                  <a:cubicBezTo>
                    <a:pt x="692" y="175"/>
                    <a:pt x="692" y="170"/>
                    <a:pt x="692" y="168"/>
                  </a:cubicBezTo>
                  <a:cubicBezTo>
                    <a:pt x="692" y="166"/>
                    <a:pt x="693" y="165"/>
                    <a:pt x="693" y="164"/>
                  </a:cubicBezTo>
                  <a:cubicBezTo>
                    <a:pt x="693" y="162"/>
                    <a:pt x="693" y="159"/>
                    <a:pt x="693" y="159"/>
                  </a:cubicBezTo>
                  <a:cubicBezTo>
                    <a:pt x="693" y="159"/>
                    <a:pt x="693" y="164"/>
                    <a:pt x="693" y="165"/>
                  </a:cubicBezTo>
                  <a:cubicBezTo>
                    <a:pt x="694" y="166"/>
                    <a:pt x="694" y="163"/>
                    <a:pt x="694" y="163"/>
                  </a:cubicBezTo>
                  <a:cubicBezTo>
                    <a:pt x="694" y="164"/>
                    <a:pt x="694" y="168"/>
                    <a:pt x="694" y="169"/>
                  </a:cubicBezTo>
                  <a:cubicBezTo>
                    <a:pt x="694" y="169"/>
                    <a:pt x="694" y="167"/>
                    <a:pt x="694" y="167"/>
                  </a:cubicBezTo>
                  <a:cubicBezTo>
                    <a:pt x="695" y="167"/>
                    <a:pt x="695" y="169"/>
                    <a:pt x="695" y="169"/>
                  </a:cubicBezTo>
                  <a:cubicBezTo>
                    <a:pt x="695" y="168"/>
                    <a:pt x="695" y="165"/>
                    <a:pt x="695" y="163"/>
                  </a:cubicBezTo>
                  <a:cubicBezTo>
                    <a:pt x="695" y="163"/>
                    <a:pt x="695" y="162"/>
                    <a:pt x="696" y="161"/>
                  </a:cubicBezTo>
                  <a:cubicBezTo>
                    <a:pt x="696" y="160"/>
                    <a:pt x="696" y="158"/>
                    <a:pt x="696" y="157"/>
                  </a:cubicBezTo>
                  <a:cubicBezTo>
                    <a:pt x="696" y="157"/>
                    <a:pt x="696" y="158"/>
                    <a:pt x="696" y="158"/>
                  </a:cubicBezTo>
                  <a:cubicBezTo>
                    <a:pt x="697" y="158"/>
                    <a:pt x="697" y="156"/>
                    <a:pt x="697" y="156"/>
                  </a:cubicBezTo>
                  <a:cubicBezTo>
                    <a:pt x="697" y="156"/>
                    <a:pt x="697" y="157"/>
                    <a:pt x="697" y="158"/>
                  </a:cubicBezTo>
                  <a:cubicBezTo>
                    <a:pt x="697" y="158"/>
                    <a:pt x="697" y="159"/>
                    <a:pt x="697" y="160"/>
                  </a:cubicBezTo>
                  <a:cubicBezTo>
                    <a:pt x="697" y="161"/>
                    <a:pt x="698" y="162"/>
                    <a:pt x="698" y="163"/>
                  </a:cubicBezTo>
                  <a:cubicBezTo>
                    <a:pt x="698" y="163"/>
                    <a:pt x="698" y="163"/>
                    <a:pt x="698" y="163"/>
                  </a:cubicBezTo>
                  <a:cubicBezTo>
                    <a:pt x="698" y="164"/>
                    <a:pt x="698" y="165"/>
                    <a:pt x="699" y="164"/>
                  </a:cubicBezTo>
                  <a:cubicBezTo>
                    <a:pt x="699" y="164"/>
                    <a:pt x="699" y="163"/>
                    <a:pt x="699" y="162"/>
                  </a:cubicBezTo>
                  <a:cubicBezTo>
                    <a:pt x="699" y="161"/>
                    <a:pt x="699" y="161"/>
                    <a:pt x="699" y="160"/>
                  </a:cubicBezTo>
                  <a:cubicBezTo>
                    <a:pt x="699" y="159"/>
                    <a:pt x="700" y="156"/>
                    <a:pt x="700" y="155"/>
                  </a:cubicBezTo>
                  <a:cubicBezTo>
                    <a:pt x="700" y="154"/>
                    <a:pt x="700" y="154"/>
                    <a:pt x="700" y="154"/>
                  </a:cubicBezTo>
                  <a:cubicBezTo>
                    <a:pt x="700" y="152"/>
                    <a:pt x="700" y="148"/>
                    <a:pt x="700" y="146"/>
                  </a:cubicBezTo>
                  <a:cubicBezTo>
                    <a:pt x="700" y="145"/>
                    <a:pt x="701" y="144"/>
                    <a:pt x="701" y="143"/>
                  </a:cubicBezTo>
                  <a:cubicBezTo>
                    <a:pt x="701" y="141"/>
                    <a:pt x="701" y="135"/>
                    <a:pt x="701" y="133"/>
                  </a:cubicBezTo>
                  <a:cubicBezTo>
                    <a:pt x="701" y="131"/>
                    <a:pt x="701" y="131"/>
                    <a:pt x="701" y="128"/>
                  </a:cubicBezTo>
                  <a:cubicBezTo>
                    <a:pt x="702" y="126"/>
                    <a:pt x="702" y="122"/>
                    <a:pt x="702" y="120"/>
                  </a:cubicBezTo>
                  <a:cubicBezTo>
                    <a:pt x="702" y="120"/>
                    <a:pt x="702" y="120"/>
                    <a:pt x="702" y="120"/>
                  </a:cubicBezTo>
                  <a:cubicBezTo>
                    <a:pt x="702" y="118"/>
                    <a:pt x="702" y="114"/>
                    <a:pt x="702" y="113"/>
                  </a:cubicBezTo>
                  <a:cubicBezTo>
                    <a:pt x="703" y="112"/>
                    <a:pt x="703" y="115"/>
                    <a:pt x="703" y="115"/>
                  </a:cubicBezTo>
                  <a:cubicBezTo>
                    <a:pt x="703" y="115"/>
                    <a:pt x="703" y="114"/>
                    <a:pt x="703" y="114"/>
                  </a:cubicBezTo>
                  <a:cubicBezTo>
                    <a:pt x="703" y="115"/>
                    <a:pt x="703" y="119"/>
                    <a:pt x="704" y="120"/>
                  </a:cubicBezTo>
                  <a:cubicBezTo>
                    <a:pt x="704" y="120"/>
                    <a:pt x="704" y="120"/>
                    <a:pt x="704" y="120"/>
                  </a:cubicBezTo>
                  <a:cubicBezTo>
                    <a:pt x="704" y="120"/>
                    <a:pt x="704" y="122"/>
                    <a:pt x="704" y="122"/>
                  </a:cubicBezTo>
                  <a:cubicBezTo>
                    <a:pt x="705" y="122"/>
                    <a:pt x="705" y="119"/>
                    <a:pt x="705" y="119"/>
                  </a:cubicBezTo>
                  <a:cubicBezTo>
                    <a:pt x="705" y="119"/>
                    <a:pt x="705" y="122"/>
                    <a:pt x="705" y="122"/>
                  </a:cubicBezTo>
                  <a:cubicBezTo>
                    <a:pt x="705" y="121"/>
                    <a:pt x="705" y="117"/>
                    <a:pt x="705" y="116"/>
                  </a:cubicBezTo>
                  <a:cubicBezTo>
                    <a:pt x="706" y="114"/>
                    <a:pt x="706" y="114"/>
                    <a:pt x="706" y="112"/>
                  </a:cubicBezTo>
                  <a:cubicBezTo>
                    <a:pt x="706" y="110"/>
                    <a:pt x="706" y="105"/>
                    <a:pt x="706" y="104"/>
                  </a:cubicBezTo>
                  <a:cubicBezTo>
                    <a:pt x="706" y="104"/>
                    <a:pt x="706" y="107"/>
                    <a:pt x="707" y="106"/>
                  </a:cubicBezTo>
                  <a:cubicBezTo>
                    <a:pt x="707" y="105"/>
                    <a:pt x="707" y="100"/>
                    <a:pt x="707" y="98"/>
                  </a:cubicBezTo>
                  <a:cubicBezTo>
                    <a:pt x="707" y="98"/>
                    <a:pt x="707" y="97"/>
                    <a:pt x="707" y="96"/>
                  </a:cubicBezTo>
                  <a:cubicBezTo>
                    <a:pt x="708" y="94"/>
                    <a:pt x="708" y="86"/>
                    <a:pt x="708" y="83"/>
                  </a:cubicBezTo>
                  <a:cubicBezTo>
                    <a:pt x="708" y="83"/>
                    <a:pt x="708" y="83"/>
                    <a:pt x="708" y="82"/>
                  </a:cubicBezTo>
                  <a:cubicBezTo>
                    <a:pt x="708" y="81"/>
                    <a:pt x="708" y="77"/>
                    <a:pt x="708" y="77"/>
                  </a:cubicBezTo>
                  <a:cubicBezTo>
                    <a:pt x="708" y="77"/>
                    <a:pt x="709" y="82"/>
                    <a:pt x="709" y="83"/>
                  </a:cubicBezTo>
                  <a:cubicBezTo>
                    <a:pt x="709" y="83"/>
                    <a:pt x="709" y="83"/>
                    <a:pt x="709" y="83"/>
                  </a:cubicBezTo>
                  <a:cubicBezTo>
                    <a:pt x="709" y="84"/>
                    <a:pt x="709" y="89"/>
                    <a:pt x="710" y="90"/>
                  </a:cubicBezTo>
                  <a:cubicBezTo>
                    <a:pt x="710" y="90"/>
                    <a:pt x="710" y="90"/>
                    <a:pt x="710" y="90"/>
                  </a:cubicBezTo>
                  <a:cubicBezTo>
                    <a:pt x="710" y="91"/>
                    <a:pt x="710" y="94"/>
                    <a:pt x="710" y="95"/>
                  </a:cubicBezTo>
                  <a:cubicBezTo>
                    <a:pt x="710" y="95"/>
                    <a:pt x="710" y="95"/>
                    <a:pt x="710" y="95"/>
                  </a:cubicBezTo>
                  <a:cubicBezTo>
                    <a:pt x="711" y="96"/>
                    <a:pt x="711" y="99"/>
                    <a:pt x="711" y="100"/>
                  </a:cubicBezTo>
                  <a:cubicBezTo>
                    <a:pt x="711" y="100"/>
                    <a:pt x="711" y="98"/>
                    <a:pt x="711" y="98"/>
                  </a:cubicBezTo>
                  <a:cubicBezTo>
                    <a:pt x="711" y="99"/>
                    <a:pt x="712" y="101"/>
                    <a:pt x="712" y="101"/>
                  </a:cubicBezTo>
                  <a:cubicBezTo>
                    <a:pt x="712" y="101"/>
                    <a:pt x="712" y="101"/>
                    <a:pt x="712" y="101"/>
                  </a:cubicBezTo>
                  <a:cubicBezTo>
                    <a:pt x="712" y="102"/>
                    <a:pt x="712" y="105"/>
                    <a:pt x="712" y="106"/>
                  </a:cubicBezTo>
                  <a:cubicBezTo>
                    <a:pt x="712" y="106"/>
                    <a:pt x="713" y="106"/>
                    <a:pt x="713" y="106"/>
                  </a:cubicBezTo>
                  <a:cubicBezTo>
                    <a:pt x="713" y="107"/>
                    <a:pt x="713" y="113"/>
                    <a:pt x="713" y="114"/>
                  </a:cubicBezTo>
                  <a:cubicBezTo>
                    <a:pt x="713" y="114"/>
                    <a:pt x="713" y="113"/>
                    <a:pt x="713" y="113"/>
                  </a:cubicBezTo>
                  <a:cubicBezTo>
                    <a:pt x="714" y="114"/>
                    <a:pt x="714" y="119"/>
                    <a:pt x="714" y="121"/>
                  </a:cubicBezTo>
                  <a:cubicBezTo>
                    <a:pt x="714" y="121"/>
                    <a:pt x="714" y="121"/>
                    <a:pt x="714" y="121"/>
                  </a:cubicBezTo>
                  <a:cubicBezTo>
                    <a:pt x="714" y="121"/>
                    <a:pt x="714" y="123"/>
                    <a:pt x="715" y="123"/>
                  </a:cubicBezTo>
                  <a:cubicBezTo>
                    <a:pt x="715" y="123"/>
                    <a:pt x="715" y="122"/>
                    <a:pt x="715" y="122"/>
                  </a:cubicBezTo>
                  <a:cubicBezTo>
                    <a:pt x="715" y="122"/>
                    <a:pt x="715" y="123"/>
                    <a:pt x="715" y="123"/>
                  </a:cubicBezTo>
                  <a:cubicBezTo>
                    <a:pt x="716" y="124"/>
                    <a:pt x="716" y="125"/>
                    <a:pt x="716" y="126"/>
                  </a:cubicBezTo>
                  <a:cubicBezTo>
                    <a:pt x="716" y="127"/>
                    <a:pt x="716" y="127"/>
                    <a:pt x="716" y="129"/>
                  </a:cubicBezTo>
                  <a:cubicBezTo>
                    <a:pt x="716" y="130"/>
                    <a:pt x="716" y="133"/>
                    <a:pt x="716" y="135"/>
                  </a:cubicBezTo>
                  <a:cubicBezTo>
                    <a:pt x="716" y="136"/>
                    <a:pt x="717" y="138"/>
                    <a:pt x="717" y="139"/>
                  </a:cubicBezTo>
                  <a:cubicBezTo>
                    <a:pt x="717" y="141"/>
                    <a:pt x="717" y="142"/>
                    <a:pt x="717" y="144"/>
                  </a:cubicBezTo>
                  <a:cubicBezTo>
                    <a:pt x="717" y="145"/>
                    <a:pt x="717" y="148"/>
                    <a:pt x="718" y="149"/>
                  </a:cubicBezTo>
                  <a:cubicBezTo>
                    <a:pt x="718" y="151"/>
                    <a:pt x="718" y="152"/>
                    <a:pt x="718" y="153"/>
                  </a:cubicBezTo>
                  <a:cubicBezTo>
                    <a:pt x="718" y="155"/>
                    <a:pt x="718" y="156"/>
                    <a:pt x="718" y="157"/>
                  </a:cubicBezTo>
                  <a:cubicBezTo>
                    <a:pt x="718" y="158"/>
                    <a:pt x="718" y="159"/>
                    <a:pt x="718" y="160"/>
                  </a:cubicBezTo>
                  <a:cubicBezTo>
                    <a:pt x="719" y="162"/>
                    <a:pt x="719" y="164"/>
                    <a:pt x="719" y="165"/>
                  </a:cubicBezTo>
                  <a:cubicBezTo>
                    <a:pt x="719" y="166"/>
                    <a:pt x="719" y="166"/>
                    <a:pt x="719" y="167"/>
                  </a:cubicBezTo>
                  <a:cubicBezTo>
                    <a:pt x="719" y="168"/>
                    <a:pt x="720" y="172"/>
                    <a:pt x="720" y="172"/>
                  </a:cubicBezTo>
                  <a:cubicBezTo>
                    <a:pt x="720" y="173"/>
                    <a:pt x="720" y="170"/>
                    <a:pt x="720" y="170"/>
                  </a:cubicBezTo>
                  <a:cubicBezTo>
                    <a:pt x="720" y="170"/>
                    <a:pt x="720" y="172"/>
                    <a:pt x="720" y="172"/>
                  </a:cubicBezTo>
                  <a:cubicBezTo>
                    <a:pt x="721" y="172"/>
                    <a:pt x="721" y="171"/>
                    <a:pt x="721" y="171"/>
                  </a:cubicBezTo>
                  <a:cubicBezTo>
                    <a:pt x="721" y="172"/>
                    <a:pt x="721" y="176"/>
                    <a:pt x="721" y="177"/>
                  </a:cubicBezTo>
                  <a:cubicBezTo>
                    <a:pt x="721" y="177"/>
                    <a:pt x="721" y="177"/>
                    <a:pt x="721" y="177"/>
                  </a:cubicBezTo>
                  <a:cubicBezTo>
                    <a:pt x="721" y="178"/>
                    <a:pt x="722" y="178"/>
                    <a:pt x="722" y="177"/>
                  </a:cubicBezTo>
                  <a:cubicBezTo>
                    <a:pt x="722" y="177"/>
                    <a:pt x="722" y="176"/>
                    <a:pt x="722" y="176"/>
                  </a:cubicBezTo>
                  <a:cubicBezTo>
                    <a:pt x="722" y="175"/>
                    <a:pt x="722" y="174"/>
                    <a:pt x="723" y="174"/>
                  </a:cubicBezTo>
                  <a:cubicBezTo>
                    <a:pt x="723" y="174"/>
                    <a:pt x="723" y="175"/>
                    <a:pt x="723" y="174"/>
                  </a:cubicBezTo>
                  <a:cubicBezTo>
                    <a:pt x="723" y="174"/>
                    <a:pt x="723" y="173"/>
                    <a:pt x="723" y="173"/>
                  </a:cubicBezTo>
                  <a:cubicBezTo>
                    <a:pt x="723" y="172"/>
                    <a:pt x="723" y="171"/>
                    <a:pt x="724" y="170"/>
                  </a:cubicBezTo>
                  <a:cubicBezTo>
                    <a:pt x="724" y="170"/>
                    <a:pt x="724" y="172"/>
                    <a:pt x="724" y="172"/>
                  </a:cubicBezTo>
                  <a:cubicBezTo>
                    <a:pt x="724" y="172"/>
                    <a:pt x="724" y="172"/>
                    <a:pt x="724" y="172"/>
                  </a:cubicBezTo>
                  <a:cubicBezTo>
                    <a:pt x="724" y="172"/>
                    <a:pt x="725" y="175"/>
                    <a:pt x="725" y="174"/>
                  </a:cubicBezTo>
                  <a:cubicBezTo>
                    <a:pt x="725" y="173"/>
                    <a:pt x="725" y="167"/>
                    <a:pt x="725" y="166"/>
                  </a:cubicBezTo>
                  <a:cubicBezTo>
                    <a:pt x="725" y="166"/>
                    <a:pt x="726" y="167"/>
                    <a:pt x="726" y="167"/>
                  </a:cubicBezTo>
                  <a:cubicBezTo>
                    <a:pt x="726" y="166"/>
                    <a:pt x="726" y="161"/>
                    <a:pt x="726" y="161"/>
                  </a:cubicBezTo>
                  <a:cubicBezTo>
                    <a:pt x="726" y="161"/>
                    <a:pt x="726" y="166"/>
                    <a:pt x="726" y="165"/>
                  </a:cubicBezTo>
                  <a:cubicBezTo>
                    <a:pt x="726" y="164"/>
                    <a:pt x="726" y="158"/>
                    <a:pt x="726" y="156"/>
                  </a:cubicBezTo>
                  <a:cubicBezTo>
                    <a:pt x="727" y="153"/>
                    <a:pt x="727" y="153"/>
                    <a:pt x="727" y="150"/>
                  </a:cubicBezTo>
                  <a:cubicBezTo>
                    <a:pt x="727" y="147"/>
                    <a:pt x="727" y="141"/>
                    <a:pt x="727" y="138"/>
                  </a:cubicBezTo>
                  <a:cubicBezTo>
                    <a:pt x="727" y="135"/>
                    <a:pt x="728" y="134"/>
                    <a:pt x="728" y="131"/>
                  </a:cubicBezTo>
                  <a:cubicBezTo>
                    <a:pt x="728" y="128"/>
                    <a:pt x="728" y="125"/>
                    <a:pt x="728" y="121"/>
                  </a:cubicBezTo>
                  <a:cubicBezTo>
                    <a:pt x="728" y="117"/>
                    <a:pt x="728" y="112"/>
                    <a:pt x="728" y="109"/>
                  </a:cubicBezTo>
                  <a:cubicBezTo>
                    <a:pt x="729" y="106"/>
                    <a:pt x="729" y="105"/>
                    <a:pt x="729" y="102"/>
                  </a:cubicBezTo>
                  <a:cubicBezTo>
                    <a:pt x="729" y="100"/>
                    <a:pt x="729" y="97"/>
                    <a:pt x="729" y="95"/>
                  </a:cubicBezTo>
                  <a:cubicBezTo>
                    <a:pt x="729" y="92"/>
                    <a:pt x="729" y="91"/>
                    <a:pt x="729" y="88"/>
                  </a:cubicBezTo>
                  <a:cubicBezTo>
                    <a:pt x="730" y="86"/>
                    <a:pt x="730" y="81"/>
                    <a:pt x="730" y="78"/>
                  </a:cubicBezTo>
                  <a:cubicBezTo>
                    <a:pt x="730" y="76"/>
                    <a:pt x="730" y="75"/>
                    <a:pt x="730" y="72"/>
                  </a:cubicBezTo>
                  <a:cubicBezTo>
                    <a:pt x="730" y="70"/>
                    <a:pt x="730" y="66"/>
                    <a:pt x="731" y="64"/>
                  </a:cubicBezTo>
                  <a:cubicBezTo>
                    <a:pt x="731" y="63"/>
                    <a:pt x="731" y="63"/>
                    <a:pt x="731" y="63"/>
                  </a:cubicBezTo>
                  <a:cubicBezTo>
                    <a:pt x="731" y="62"/>
                    <a:pt x="731" y="60"/>
                    <a:pt x="731" y="60"/>
                  </a:cubicBezTo>
                  <a:cubicBezTo>
                    <a:pt x="731" y="60"/>
                    <a:pt x="731" y="64"/>
                    <a:pt x="732" y="65"/>
                  </a:cubicBezTo>
                  <a:cubicBezTo>
                    <a:pt x="732" y="66"/>
                    <a:pt x="732" y="67"/>
                    <a:pt x="732" y="67"/>
                  </a:cubicBezTo>
                  <a:cubicBezTo>
                    <a:pt x="732" y="68"/>
                    <a:pt x="732" y="69"/>
                    <a:pt x="732" y="69"/>
                  </a:cubicBezTo>
                  <a:cubicBezTo>
                    <a:pt x="733" y="68"/>
                    <a:pt x="733" y="66"/>
                    <a:pt x="733" y="65"/>
                  </a:cubicBezTo>
                  <a:cubicBezTo>
                    <a:pt x="733" y="63"/>
                    <a:pt x="733" y="61"/>
                    <a:pt x="733" y="60"/>
                  </a:cubicBezTo>
                  <a:cubicBezTo>
                    <a:pt x="733" y="59"/>
                    <a:pt x="733" y="57"/>
                    <a:pt x="734" y="56"/>
                  </a:cubicBezTo>
                  <a:cubicBezTo>
                    <a:pt x="734" y="56"/>
                    <a:pt x="734" y="56"/>
                    <a:pt x="734" y="55"/>
                  </a:cubicBezTo>
                  <a:cubicBezTo>
                    <a:pt x="734" y="55"/>
                    <a:pt x="734" y="53"/>
                    <a:pt x="734" y="52"/>
                  </a:cubicBezTo>
                  <a:cubicBezTo>
                    <a:pt x="734" y="52"/>
                    <a:pt x="734" y="53"/>
                    <a:pt x="735" y="53"/>
                  </a:cubicBezTo>
                  <a:cubicBezTo>
                    <a:pt x="735" y="52"/>
                    <a:pt x="735" y="48"/>
                    <a:pt x="735" y="48"/>
                  </a:cubicBezTo>
                  <a:cubicBezTo>
                    <a:pt x="735" y="48"/>
                    <a:pt x="735" y="50"/>
                    <a:pt x="735" y="50"/>
                  </a:cubicBezTo>
                  <a:cubicBezTo>
                    <a:pt x="735" y="50"/>
                    <a:pt x="736" y="47"/>
                    <a:pt x="736" y="46"/>
                  </a:cubicBezTo>
                  <a:cubicBezTo>
                    <a:pt x="736" y="46"/>
                    <a:pt x="736" y="46"/>
                    <a:pt x="736" y="46"/>
                  </a:cubicBezTo>
                  <a:cubicBezTo>
                    <a:pt x="736" y="45"/>
                    <a:pt x="736" y="41"/>
                    <a:pt x="737" y="40"/>
                  </a:cubicBezTo>
                  <a:cubicBezTo>
                    <a:pt x="737" y="40"/>
                    <a:pt x="737" y="42"/>
                    <a:pt x="737" y="42"/>
                  </a:cubicBezTo>
                  <a:cubicBezTo>
                    <a:pt x="737" y="41"/>
                    <a:pt x="737" y="39"/>
                    <a:pt x="737" y="39"/>
                  </a:cubicBezTo>
                  <a:cubicBezTo>
                    <a:pt x="737" y="38"/>
                    <a:pt x="737" y="39"/>
                    <a:pt x="737" y="39"/>
                  </a:cubicBezTo>
                  <a:cubicBezTo>
                    <a:pt x="738" y="39"/>
                    <a:pt x="738" y="38"/>
                    <a:pt x="738" y="38"/>
                  </a:cubicBezTo>
                  <a:cubicBezTo>
                    <a:pt x="738" y="38"/>
                    <a:pt x="738" y="39"/>
                    <a:pt x="738" y="40"/>
                  </a:cubicBezTo>
                  <a:cubicBezTo>
                    <a:pt x="738" y="40"/>
                    <a:pt x="739" y="41"/>
                    <a:pt x="739" y="42"/>
                  </a:cubicBezTo>
                  <a:cubicBezTo>
                    <a:pt x="739" y="43"/>
                    <a:pt x="739" y="44"/>
                    <a:pt x="739" y="45"/>
                  </a:cubicBezTo>
                  <a:cubicBezTo>
                    <a:pt x="739" y="46"/>
                    <a:pt x="739" y="46"/>
                    <a:pt x="739" y="46"/>
                  </a:cubicBezTo>
                  <a:cubicBezTo>
                    <a:pt x="739" y="47"/>
                    <a:pt x="739" y="49"/>
                    <a:pt x="740" y="50"/>
                  </a:cubicBezTo>
                  <a:cubicBezTo>
                    <a:pt x="740" y="50"/>
                    <a:pt x="740" y="48"/>
                    <a:pt x="740" y="49"/>
                  </a:cubicBezTo>
                  <a:cubicBezTo>
                    <a:pt x="740" y="49"/>
                    <a:pt x="740" y="52"/>
                    <a:pt x="740" y="53"/>
                  </a:cubicBezTo>
                  <a:cubicBezTo>
                    <a:pt x="740" y="53"/>
                    <a:pt x="741" y="53"/>
                    <a:pt x="741" y="53"/>
                  </a:cubicBezTo>
                  <a:cubicBezTo>
                    <a:pt x="741" y="54"/>
                    <a:pt x="741" y="58"/>
                    <a:pt x="741" y="59"/>
                  </a:cubicBezTo>
                  <a:cubicBezTo>
                    <a:pt x="741" y="59"/>
                    <a:pt x="742" y="59"/>
                    <a:pt x="742" y="59"/>
                  </a:cubicBezTo>
                  <a:cubicBezTo>
                    <a:pt x="742" y="60"/>
                    <a:pt x="742" y="63"/>
                    <a:pt x="742" y="63"/>
                  </a:cubicBezTo>
                  <a:cubicBezTo>
                    <a:pt x="742" y="63"/>
                    <a:pt x="742" y="61"/>
                    <a:pt x="742" y="61"/>
                  </a:cubicBezTo>
                  <a:cubicBezTo>
                    <a:pt x="742" y="61"/>
                    <a:pt x="742" y="62"/>
                    <a:pt x="743" y="63"/>
                  </a:cubicBezTo>
                  <a:cubicBezTo>
                    <a:pt x="743" y="63"/>
                    <a:pt x="743" y="62"/>
                    <a:pt x="743" y="62"/>
                  </a:cubicBezTo>
                  <a:cubicBezTo>
                    <a:pt x="743" y="61"/>
                    <a:pt x="743" y="61"/>
                    <a:pt x="743" y="60"/>
                  </a:cubicBezTo>
                  <a:cubicBezTo>
                    <a:pt x="743" y="59"/>
                    <a:pt x="744" y="58"/>
                    <a:pt x="744" y="57"/>
                  </a:cubicBezTo>
                  <a:cubicBezTo>
                    <a:pt x="744" y="55"/>
                    <a:pt x="744" y="55"/>
                    <a:pt x="744" y="54"/>
                  </a:cubicBezTo>
                  <a:cubicBezTo>
                    <a:pt x="744" y="53"/>
                    <a:pt x="744" y="52"/>
                    <a:pt x="745" y="52"/>
                  </a:cubicBezTo>
                  <a:cubicBezTo>
                    <a:pt x="745" y="52"/>
                    <a:pt x="745" y="53"/>
                    <a:pt x="745" y="54"/>
                  </a:cubicBezTo>
                  <a:cubicBezTo>
                    <a:pt x="745" y="55"/>
                    <a:pt x="745" y="55"/>
                    <a:pt x="745" y="56"/>
                  </a:cubicBezTo>
                  <a:cubicBezTo>
                    <a:pt x="745" y="57"/>
                    <a:pt x="745" y="58"/>
                    <a:pt x="745" y="57"/>
                  </a:cubicBezTo>
                  <a:cubicBezTo>
                    <a:pt x="746" y="57"/>
                    <a:pt x="746" y="55"/>
                    <a:pt x="746" y="55"/>
                  </a:cubicBezTo>
                  <a:cubicBezTo>
                    <a:pt x="746" y="55"/>
                    <a:pt x="746" y="57"/>
                    <a:pt x="746" y="57"/>
                  </a:cubicBezTo>
                  <a:cubicBezTo>
                    <a:pt x="746" y="56"/>
                    <a:pt x="747" y="51"/>
                    <a:pt x="747" y="51"/>
                  </a:cubicBezTo>
                  <a:cubicBezTo>
                    <a:pt x="747" y="51"/>
                    <a:pt x="747" y="56"/>
                    <a:pt x="747" y="56"/>
                  </a:cubicBezTo>
                  <a:cubicBezTo>
                    <a:pt x="747" y="56"/>
                    <a:pt x="747" y="49"/>
                    <a:pt x="747" y="50"/>
                  </a:cubicBezTo>
                  <a:cubicBezTo>
                    <a:pt x="747" y="50"/>
                    <a:pt x="747" y="58"/>
                    <a:pt x="748" y="58"/>
                  </a:cubicBezTo>
                  <a:cubicBezTo>
                    <a:pt x="748" y="58"/>
                    <a:pt x="748" y="52"/>
                    <a:pt x="748" y="52"/>
                  </a:cubicBezTo>
                  <a:cubicBezTo>
                    <a:pt x="748" y="52"/>
                    <a:pt x="748" y="59"/>
                    <a:pt x="748" y="59"/>
                  </a:cubicBezTo>
                  <a:cubicBezTo>
                    <a:pt x="749" y="59"/>
                    <a:pt x="749" y="54"/>
                    <a:pt x="749" y="53"/>
                  </a:cubicBezTo>
                  <a:cubicBezTo>
                    <a:pt x="749" y="53"/>
                    <a:pt x="749" y="55"/>
                    <a:pt x="749" y="55"/>
                  </a:cubicBezTo>
                  <a:cubicBezTo>
                    <a:pt x="749" y="55"/>
                    <a:pt x="749" y="53"/>
                    <a:pt x="750" y="52"/>
                  </a:cubicBezTo>
                  <a:cubicBezTo>
                    <a:pt x="750" y="51"/>
                    <a:pt x="750" y="50"/>
                    <a:pt x="750" y="50"/>
                  </a:cubicBezTo>
                  <a:cubicBezTo>
                    <a:pt x="750" y="50"/>
                    <a:pt x="750" y="53"/>
                    <a:pt x="750" y="52"/>
                  </a:cubicBezTo>
                  <a:cubicBezTo>
                    <a:pt x="750" y="52"/>
                    <a:pt x="750" y="48"/>
                    <a:pt x="751" y="48"/>
                  </a:cubicBezTo>
                  <a:cubicBezTo>
                    <a:pt x="751" y="48"/>
                    <a:pt x="751" y="50"/>
                    <a:pt x="751" y="50"/>
                  </a:cubicBezTo>
                  <a:cubicBezTo>
                    <a:pt x="751" y="48"/>
                    <a:pt x="751" y="41"/>
                    <a:pt x="751" y="40"/>
                  </a:cubicBezTo>
                  <a:cubicBezTo>
                    <a:pt x="751" y="39"/>
                    <a:pt x="752" y="42"/>
                    <a:pt x="752" y="42"/>
                  </a:cubicBezTo>
                  <a:cubicBezTo>
                    <a:pt x="752" y="41"/>
                    <a:pt x="752" y="38"/>
                    <a:pt x="752" y="38"/>
                  </a:cubicBezTo>
                  <a:cubicBezTo>
                    <a:pt x="752" y="38"/>
                    <a:pt x="752" y="41"/>
                    <a:pt x="752" y="42"/>
                  </a:cubicBezTo>
                  <a:cubicBezTo>
                    <a:pt x="752" y="42"/>
                    <a:pt x="753" y="43"/>
                    <a:pt x="753" y="43"/>
                  </a:cubicBezTo>
                  <a:cubicBezTo>
                    <a:pt x="753" y="44"/>
                    <a:pt x="753" y="46"/>
                    <a:pt x="753" y="48"/>
                  </a:cubicBezTo>
                  <a:cubicBezTo>
                    <a:pt x="753" y="50"/>
                    <a:pt x="753" y="52"/>
                    <a:pt x="753" y="53"/>
                  </a:cubicBezTo>
                  <a:cubicBezTo>
                    <a:pt x="754" y="54"/>
                    <a:pt x="754" y="54"/>
                    <a:pt x="754" y="54"/>
                  </a:cubicBezTo>
                  <a:cubicBezTo>
                    <a:pt x="754" y="54"/>
                    <a:pt x="754" y="56"/>
                    <a:pt x="754" y="56"/>
                  </a:cubicBezTo>
                  <a:cubicBezTo>
                    <a:pt x="754" y="55"/>
                    <a:pt x="755" y="51"/>
                    <a:pt x="755" y="51"/>
                  </a:cubicBezTo>
                  <a:cubicBezTo>
                    <a:pt x="755" y="51"/>
                    <a:pt x="755" y="56"/>
                    <a:pt x="755" y="56"/>
                  </a:cubicBezTo>
                  <a:cubicBezTo>
                    <a:pt x="755" y="57"/>
                    <a:pt x="755" y="54"/>
                    <a:pt x="755" y="55"/>
                  </a:cubicBezTo>
                  <a:cubicBezTo>
                    <a:pt x="755" y="56"/>
                    <a:pt x="756" y="63"/>
                    <a:pt x="756" y="64"/>
                  </a:cubicBezTo>
                  <a:cubicBezTo>
                    <a:pt x="756" y="65"/>
                    <a:pt x="756" y="60"/>
                    <a:pt x="756" y="61"/>
                  </a:cubicBezTo>
                  <a:cubicBezTo>
                    <a:pt x="756" y="62"/>
                    <a:pt x="756" y="67"/>
                    <a:pt x="756" y="69"/>
                  </a:cubicBezTo>
                  <a:cubicBezTo>
                    <a:pt x="757" y="71"/>
                    <a:pt x="757" y="71"/>
                    <a:pt x="757" y="72"/>
                  </a:cubicBezTo>
                  <a:cubicBezTo>
                    <a:pt x="757" y="74"/>
                    <a:pt x="757" y="76"/>
                    <a:pt x="757" y="77"/>
                  </a:cubicBezTo>
                  <a:cubicBezTo>
                    <a:pt x="757" y="77"/>
                    <a:pt x="758" y="76"/>
                    <a:pt x="758" y="76"/>
                  </a:cubicBezTo>
                  <a:cubicBezTo>
                    <a:pt x="758" y="75"/>
                    <a:pt x="758" y="74"/>
                    <a:pt x="758" y="74"/>
                  </a:cubicBezTo>
                  <a:cubicBezTo>
                    <a:pt x="758" y="74"/>
                    <a:pt x="758" y="74"/>
                    <a:pt x="758" y="74"/>
                  </a:cubicBezTo>
                  <a:cubicBezTo>
                    <a:pt x="758" y="74"/>
                    <a:pt x="759" y="73"/>
                    <a:pt x="759" y="73"/>
                  </a:cubicBezTo>
                  <a:cubicBezTo>
                    <a:pt x="759" y="74"/>
                    <a:pt x="759" y="77"/>
                    <a:pt x="759" y="78"/>
                  </a:cubicBezTo>
                  <a:cubicBezTo>
                    <a:pt x="759" y="79"/>
                    <a:pt x="759" y="79"/>
                    <a:pt x="759" y="80"/>
                  </a:cubicBezTo>
                  <a:cubicBezTo>
                    <a:pt x="760" y="82"/>
                    <a:pt x="760" y="85"/>
                    <a:pt x="760" y="85"/>
                  </a:cubicBezTo>
                  <a:cubicBezTo>
                    <a:pt x="760" y="86"/>
                    <a:pt x="760" y="83"/>
                    <a:pt x="760" y="83"/>
                  </a:cubicBezTo>
                  <a:cubicBezTo>
                    <a:pt x="760" y="83"/>
                    <a:pt x="760" y="85"/>
                    <a:pt x="760" y="86"/>
                  </a:cubicBezTo>
                  <a:cubicBezTo>
                    <a:pt x="760" y="88"/>
                    <a:pt x="761" y="90"/>
                    <a:pt x="761" y="92"/>
                  </a:cubicBezTo>
                  <a:cubicBezTo>
                    <a:pt x="761" y="94"/>
                    <a:pt x="761" y="95"/>
                    <a:pt x="761" y="97"/>
                  </a:cubicBezTo>
                  <a:cubicBezTo>
                    <a:pt x="761" y="98"/>
                    <a:pt x="761" y="102"/>
                    <a:pt x="762" y="103"/>
                  </a:cubicBezTo>
                  <a:cubicBezTo>
                    <a:pt x="762" y="103"/>
                    <a:pt x="762" y="100"/>
                    <a:pt x="762" y="100"/>
                  </a:cubicBezTo>
                  <a:cubicBezTo>
                    <a:pt x="762" y="100"/>
                    <a:pt x="762" y="102"/>
                    <a:pt x="762" y="101"/>
                  </a:cubicBezTo>
                  <a:cubicBezTo>
                    <a:pt x="762" y="101"/>
                    <a:pt x="763" y="99"/>
                    <a:pt x="763" y="99"/>
                  </a:cubicBezTo>
                  <a:cubicBezTo>
                    <a:pt x="763" y="99"/>
                    <a:pt x="763" y="101"/>
                    <a:pt x="763" y="101"/>
                  </a:cubicBezTo>
                  <a:cubicBezTo>
                    <a:pt x="763" y="101"/>
                    <a:pt x="763" y="97"/>
                    <a:pt x="763" y="97"/>
                  </a:cubicBezTo>
                  <a:cubicBezTo>
                    <a:pt x="763" y="97"/>
                    <a:pt x="764" y="101"/>
                    <a:pt x="764" y="101"/>
                  </a:cubicBezTo>
                  <a:cubicBezTo>
                    <a:pt x="764" y="101"/>
                    <a:pt x="764" y="98"/>
                    <a:pt x="764" y="97"/>
                  </a:cubicBezTo>
                  <a:cubicBezTo>
                    <a:pt x="764" y="97"/>
                    <a:pt x="764" y="97"/>
                    <a:pt x="764" y="96"/>
                  </a:cubicBezTo>
                  <a:cubicBezTo>
                    <a:pt x="765" y="94"/>
                    <a:pt x="765" y="89"/>
                    <a:pt x="765" y="85"/>
                  </a:cubicBezTo>
                  <a:cubicBezTo>
                    <a:pt x="765" y="80"/>
                    <a:pt x="765" y="73"/>
                    <a:pt x="765" y="69"/>
                  </a:cubicBezTo>
                  <a:cubicBezTo>
                    <a:pt x="765" y="67"/>
                    <a:pt x="766" y="66"/>
                    <a:pt x="766" y="63"/>
                  </a:cubicBezTo>
                  <a:cubicBezTo>
                    <a:pt x="766" y="58"/>
                    <a:pt x="766" y="45"/>
                    <a:pt x="766" y="41"/>
                  </a:cubicBezTo>
                  <a:cubicBezTo>
                    <a:pt x="766" y="40"/>
                    <a:pt x="766" y="40"/>
                    <a:pt x="766" y="40"/>
                  </a:cubicBezTo>
                  <a:cubicBezTo>
                    <a:pt x="766" y="36"/>
                    <a:pt x="766" y="21"/>
                    <a:pt x="767" y="19"/>
                  </a:cubicBezTo>
                  <a:cubicBezTo>
                    <a:pt x="767" y="17"/>
                    <a:pt x="767" y="29"/>
                    <a:pt x="767" y="27"/>
                  </a:cubicBezTo>
                  <a:cubicBezTo>
                    <a:pt x="767" y="24"/>
                    <a:pt x="767" y="5"/>
                    <a:pt x="767" y="3"/>
                  </a:cubicBezTo>
                  <a:cubicBezTo>
                    <a:pt x="768" y="1"/>
                    <a:pt x="768" y="15"/>
                    <a:pt x="768" y="14"/>
                  </a:cubicBezTo>
                  <a:cubicBezTo>
                    <a:pt x="768" y="14"/>
                    <a:pt x="768" y="0"/>
                    <a:pt x="768" y="0"/>
                  </a:cubicBezTo>
                  <a:cubicBezTo>
                    <a:pt x="768" y="0"/>
                    <a:pt x="768" y="14"/>
                    <a:pt x="768" y="14"/>
                  </a:cubicBezTo>
                  <a:cubicBezTo>
                    <a:pt x="768" y="14"/>
                    <a:pt x="769" y="2"/>
                    <a:pt x="769" y="1"/>
                  </a:cubicBezTo>
                  <a:cubicBezTo>
                    <a:pt x="769" y="0"/>
                    <a:pt x="769" y="9"/>
                    <a:pt x="769" y="9"/>
                  </a:cubicBezTo>
                  <a:cubicBezTo>
                    <a:pt x="769" y="9"/>
                    <a:pt x="769" y="2"/>
                    <a:pt x="770" y="2"/>
                  </a:cubicBezTo>
                  <a:cubicBezTo>
                    <a:pt x="770" y="2"/>
                    <a:pt x="770" y="8"/>
                    <a:pt x="770" y="9"/>
                  </a:cubicBezTo>
                  <a:cubicBezTo>
                    <a:pt x="770" y="10"/>
                    <a:pt x="770" y="9"/>
                    <a:pt x="770" y="9"/>
                  </a:cubicBezTo>
                  <a:cubicBezTo>
                    <a:pt x="770" y="10"/>
                    <a:pt x="771" y="15"/>
                    <a:pt x="771" y="16"/>
                  </a:cubicBezTo>
                  <a:cubicBezTo>
                    <a:pt x="771" y="16"/>
                    <a:pt x="771" y="16"/>
                    <a:pt x="771" y="16"/>
                  </a:cubicBezTo>
                  <a:cubicBezTo>
                    <a:pt x="771" y="17"/>
                    <a:pt x="771" y="20"/>
                    <a:pt x="771" y="21"/>
                  </a:cubicBezTo>
                  <a:cubicBezTo>
                    <a:pt x="771" y="21"/>
                    <a:pt x="772" y="21"/>
                    <a:pt x="772" y="21"/>
                  </a:cubicBezTo>
                  <a:cubicBezTo>
                    <a:pt x="772" y="23"/>
                    <a:pt x="772" y="29"/>
                    <a:pt x="772" y="33"/>
                  </a:cubicBezTo>
                  <a:cubicBezTo>
                    <a:pt x="772" y="37"/>
                    <a:pt x="772" y="41"/>
                    <a:pt x="772" y="46"/>
                  </a:cubicBezTo>
                  <a:cubicBezTo>
                    <a:pt x="773" y="50"/>
                    <a:pt x="773" y="55"/>
                    <a:pt x="773" y="59"/>
                  </a:cubicBezTo>
                  <a:cubicBezTo>
                    <a:pt x="773" y="63"/>
                    <a:pt x="773" y="66"/>
                    <a:pt x="773" y="72"/>
                  </a:cubicBezTo>
                  <a:cubicBezTo>
                    <a:pt x="773" y="77"/>
                    <a:pt x="774" y="86"/>
                    <a:pt x="774" y="90"/>
                  </a:cubicBezTo>
                  <a:cubicBezTo>
                    <a:pt x="774" y="93"/>
                    <a:pt x="774" y="94"/>
                    <a:pt x="774" y="96"/>
                  </a:cubicBezTo>
                  <a:cubicBezTo>
                    <a:pt x="774" y="98"/>
                    <a:pt x="774" y="103"/>
                    <a:pt x="774" y="105"/>
                  </a:cubicBezTo>
                  <a:cubicBezTo>
                    <a:pt x="774" y="106"/>
                    <a:pt x="775" y="107"/>
                    <a:pt x="775" y="108"/>
                  </a:cubicBezTo>
                  <a:cubicBezTo>
                    <a:pt x="775" y="110"/>
                    <a:pt x="775" y="116"/>
                    <a:pt x="775" y="120"/>
                  </a:cubicBezTo>
                  <a:cubicBezTo>
                    <a:pt x="775" y="124"/>
                    <a:pt x="775" y="129"/>
                    <a:pt x="775" y="132"/>
                  </a:cubicBezTo>
                  <a:cubicBezTo>
                    <a:pt x="776" y="136"/>
                    <a:pt x="776" y="139"/>
                    <a:pt x="776" y="142"/>
                  </a:cubicBezTo>
                  <a:cubicBezTo>
                    <a:pt x="776" y="145"/>
                    <a:pt x="776" y="149"/>
                    <a:pt x="776" y="151"/>
                  </a:cubicBezTo>
                  <a:cubicBezTo>
                    <a:pt x="776" y="154"/>
                    <a:pt x="776" y="156"/>
                    <a:pt x="776" y="157"/>
                  </a:cubicBezTo>
                  <a:cubicBezTo>
                    <a:pt x="776" y="159"/>
                    <a:pt x="777" y="162"/>
                    <a:pt x="777" y="162"/>
                  </a:cubicBezTo>
                  <a:cubicBezTo>
                    <a:pt x="777" y="161"/>
                    <a:pt x="777" y="154"/>
                    <a:pt x="777" y="155"/>
                  </a:cubicBezTo>
                  <a:cubicBezTo>
                    <a:pt x="777" y="156"/>
                    <a:pt x="777" y="164"/>
                    <a:pt x="778" y="166"/>
                  </a:cubicBezTo>
                  <a:cubicBezTo>
                    <a:pt x="778" y="167"/>
                    <a:pt x="778" y="161"/>
                    <a:pt x="778" y="162"/>
                  </a:cubicBezTo>
                  <a:cubicBezTo>
                    <a:pt x="778" y="164"/>
                    <a:pt x="778" y="174"/>
                    <a:pt x="778" y="175"/>
                  </a:cubicBezTo>
                  <a:cubicBezTo>
                    <a:pt x="778" y="176"/>
                    <a:pt x="779" y="168"/>
                    <a:pt x="779" y="169"/>
                  </a:cubicBezTo>
                  <a:cubicBezTo>
                    <a:pt x="779" y="170"/>
                    <a:pt x="779" y="178"/>
                    <a:pt x="779" y="179"/>
                  </a:cubicBezTo>
                  <a:cubicBezTo>
                    <a:pt x="779" y="180"/>
                    <a:pt x="779" y="173"/>
                    <a:pt x="779" y="172"/>
                  </a:cubicBezTo>
                  <a:cubicBezTo>
                    <a:pt x="779" y="172"/>
                    <a:pt x="780" y="176"/>
                    <a:pt x="780" y="176"/>
                  </a:cubicBezTo>
                  <a:cubicBezTo>
                    <a:pt x="780" y="175"/>
                    <a:pt x="780" y="170"/>
                    <a:pt x="780" y="167"/>
                  </a:cubicBezTo>
                  <a:cubicBezTo>
                    <a:pt x="780" y="165"/>
                    <a:pt x="780" y="164"/>
                    <a:pt x="780" y="161"/>
                  </a:cubicBezTo>
                  <a:cubicBezTo>
                    <a:pt x="781" y="158"/>
                    <a:pt x="781" y="155"/>
                    <a:pt x="781" y="151"/>
                  </a:cubicBezTo>
                  <a:cubicBezTo>
                    <a:pt x="781" y="148"/>
                    <a:pt x="781" y="145"/>
                    <a:pt x="781" y="141"/>
                  </a:cubicBezTo>
                  <a:cubicBezTo>
                    <a:pt x="781" y="136"/>
                    <a:pt x="781" y="130"/>
                    <a:pt x="781" y="123"/>
                  </a:cubicBezTo>
                  <a:cubicBezTo>
                    <a:pt x="782" y="117"/>
                    <a:pt x="782" y="109"/>
                    <a:pt x="782" y="103"/>
                  </a:cubicBezTo>
                  <a:cubicBezTo>
                    <a:pt x="782" y="97"/>
                    <a:pt x="782" y="95"/>
                    <a:pt x="782" y="88"/>
                  </a:cubicBezTo>
                  <a:cubicBezTo>
                    <a:pt x="782" y="80"/>
                    <a:pt x="783" y="68"/>
                    <a:pt x="783" y="61"/>
                  </a:cubicBezTo>
                  <a:cubicBezTo>
                    <a:pt x="783" y="54"/>
                    <a:pt x="783" y="52"/>
                    <a:pt x="783" y="44"/>
                  </a:cubicBezTo>
                  <a:cubicBezTo>
                    <a:pt x="783" y="36"/>
                    <a:pt x="783" y="19"/>
                    <a:pt x="783" y="14"/>
                  </a:cubicBezTo>
                  <a:cubicBezTo>
                    <a:pt x="783" y="14"/>
                    <a:pt x="784" y="15"/>
                    <a:pt x="784" y="15"/>
                  </a:cubicBezTo>
                  <a:cubicBezTo>
                    <a:pt x="784" y="13"/>
                    <a:pt x="784" y="4"/>
                    <a:pt x="784" y="4"/>
                  </a:cubicBezTo>
                  <a:cubicBezTo>
                    <a:pt x="784" y="4"/>
                    <a:pt x="784" y="14"/>
                    <a:pt x="784" y="15"/>
                  </a:cubicBezTo>
                  <a:cubicBezTo>
                    <a:pt x="785" y="16"/>
                    <a:pt x="785" y="9"/>
                    <a:pt x="785" y="9"/>
                  </a:cubicBezTo>
                  <a:cubicBezTo>
                    <a:pt x="785" y="9"/>
                    <a:pt x="785" y="13"/>
                    <a:pt x="785" y="14"/>
                  </a:cubicBezTo>
                  <a:cubicBezTo>
                    <a:pt x="785" y="14"/>
                    <a:pt x="786" y="14"/>
                    <a:pt x="786" y="14"/>
                  </a:cubicBezTo>
                  <a:cubicBezTo>
                    <a:pt x="786" y="16"/>
                    <a:pt x="786" y="21"/>
                    <a:pt x="786" y="23"/>
                  </a:cubicBezTo>
                  <a:cubicBezTo>
                    <a:pt x="786" y="26"/>
                    <a:pt x="786" y="27"/>
                    <a:pt x="786" y="29"/>
                  </a:cubicBezTo>
                  <a:cubicBezTo>
                    <a:pt x="786" y="30"/>
                    <a:pt x="787" y="31"/>
                    <a:pt x="787" y="32"/>
                  </a:cubicBezTo>
                  <a:cubicBezTo>
                    <a:pt x="787" y="34"/>
                    <a:pt x="787" y="39"/>
                    <a:pt x="787" y="41"/>
                  </a:cubicBezTo>
                  <a:cubicBezTo>
                    <a:pt x="787" y="42"/>
                    <a:pt x="787" y="42"/>
                    <a:pt x="787" y="44"/>
                  </a:cubicBezTo>
                  <a:cubicBezTo>
                    <a:pt x="787" y="46"/>
                    <a:pt x="788" y="53"/>
                    <a:pt x="788" y="56"/>
                  </a:cubicBezTo>
                  <a:cubicBezTo>
                    <a:pt x="788" y="60"/>
                    <a:pt x="788" y="60"/>
                    <a:pt x="788" y="63"/>
                  </a:cubicBezTo>
                  <a:cubicBezTo>
                    <a:pt x="788" y="67"/>
                    <a:pt x="788" y="72"/>
                    <a:pt x="789" y="74"/>
                  </a:cubicBezTo>
                  <a:cubicBezTo>
                    <a:pt x="789" y="76"/>
                    <a:pt x="789" y="76"/>
                    <a:pt x="789" y="78"/>
                  </a:cubicBezTo>
                  <a:cubicBezTo>
                    <a:pt x="789" y="80"/>
                    <a:pt x="789" y="84"/>
                    <a:pt x="789" y="87"/>
                  </a:cubicBezTo>
                  <a:cubicBezTo>
                    <a:pt x="789" y="90"/>
                    <a:pt x="789" y="92"/>
                    <a:pt x="789" y="95"/>
                  </a:cubicBezTo>
                  <a:cubicBezTo>
                    <a:pt x="790" y="99"/>
                    <a:pt x="790" y="104"/>
                    <a:pt x="790" y="108"/>
                  </a:cubicBezTo>
                  <a:cubicBezTo>
                    <a:pt x="790" y="112"/>
                    <a:pt x="790" y="118"/>
                    <a:pt x="790" y="120"/>
                  </a:cubicBezTo>
                  <a:cubicBezTo>
                    <a:pt x="790" y="120"/>
                    <a:pt x="791" y="121"/>
                    <a:pt x="791" y="121"/>
                  </a:cubicBezTo>
                  <a:cubicBezTo>
                    <a:pt x="791" y="122"/>
                    <a:pt x="791" y="125"/>
                    <a:pt x="791" y="124"/>
                  </a:cubicBezTo>
                  <a:cubicBezTo>
                    <a:pt x="791" y="124"/>
                    <a:pt x="791" y="120"/>
                    <a:pt x="791" y="118"/>
                  </a:cubicBezTo>
                  <a:cubicBezTo>
                    <a:pt x="792" y="117"/>
                    <a:pt x="792" y="116"/>
                    <a:pt x="792" y="113"/>
                  </a:cubicBezTo>
                  <a:cubicBezTo>
                    <a:pt x="792" y="109"/>
                    <a:pt x="792" y="102"/>
                    <a:pt x="792" y="98"/>
                  </a:cubicBezTo>
                  <a:cubicBezTo>
                    <a:pt x="792" y="94"/>
                    <a:pt x="792" y="91"/>
                    <a:pt x="792" y="87"/>
                  </a:cubicBezTo>
                  <a:cubicBezTo>
                    <a:pt x="793" y="83"/>
                    <a:pt x="793" y="78"/>
                    <a:pt x="793" y="75"/>
                  </a:cubicBezTo>
                  <a:cubicBezTo>
                    <a:pt x="793" y="71"/>
                    <a:pt x="793" y="68"/>
                    <a:pt x="793" y="65"/>
                  </a:cubicBezTo>
                  <a:cubicBezTo>
                    <a:pt x="793" y="63"/>
                    <a:pt x="793" y="59"/>
                    <a:pt x="794" y="57"/>
                  </a:cubicBezTo>
                  <a:cubicBezTo>
                    <a:pt x="794" y="55"/>
                    <a:pt x="794" y="52"/>
                    <a:pt x="794" y="51"/>
                  </a:cubicBezTo>
                  <a:cubicBezTo>
                    <a:pt x="794" y="50"/>
                    <a:pt x="794" y="53"/>
                    <a:pt x="794" y="53"/>
                  </a:cubicBezTo>
                  <a:cubicBezTo>
                    <a:pt x="795" y="52"/>
                    <a:pt x="795" y="48"/>
                    <a:pt x="795" y="48"/>
                  </a:cubicBezTo>
                  <a:cubicBezTo>
                    <a:pt x="795" y="48"/>
                    <a:pt x="795" y="53"/>
                    <a:pt x="795" y="55"/>
                  </a:cubicBezTo>
                  <a:cubicBezTo>
                    <a:pt x="795" y="56"/>
                    <a:pt x="795" y="57"/>
                    <a:pt x="795" y="60"/>
                  </a:cubicBezTo>
                  <a:cubicBezTo>
                    <a:pt x="795" y="63"/>
                    <a:pt x="796" y="70"/>
                    <a:pt x="796" y="72"/>
                  </a:cubicBezTo>
                  <a:cubicBezTo>
                    <a:pt x="796" y="73"/>
                    <a:pt x="796" y="72"/>
                    <a:pt x="796" y="72"/>
                  </a:cubicBezTo>
                  <a:cubicBezTo>
                    <a:pt x="796" y="74"/>
                    <a:pt x="796" y="79"/>
                    <a:pt x="797" y="80"/>
                  </a:cubicBezTo>
                  <a:cubicBezTo>
                    <a:pt x="797" y="80"/>
                    <a:pt x="797" y="80"/>
                    <a:pt x="797" y="80"/>
                  </a:cubicBezTo>
                  <a:cubicBezTo>
                    <a:pt x="797" y="81"/>
                    <a:pt x="797" y="84"/>
                    <a:pt x="797" y="85"/>
                  </a:cubicBezTo>
                  <a:cubicBezTo>
                    <a:pt x="797" y="87"/>
                    <a:pt x="797" y="88"/>
                    <a:pt x="797" y="89"/>
                  </a:cubicBezTo>
                  <a:cubicBezTo>
                    <a:pt x="798" y="89"/>
                    <a:pt x="798" y="90"/>
                    <a:pt x="798" y="90"/>
                  </a:cubicBezTo>
                  <a:cubicBezTo>
                    <a:pt x="798" y="92"/>
                    <a:pt x="798" y="97"/>
                    <a:pt x="798" y="101"/>
                  </a:cubicBezTo>
                  <a:cubicBezTo>
                    <a:pt x="798" y="103"/>
                    <a:pt x="799" y="104"/>
                    <a:pt x="799" y="108"/>
                  </a:cubicBezTo>
                  <a:cubicBezTo>
                    <a:pt x="799" y="112"/>
                    <a:pt x="799" y="121"/>
                    <a:pt x="799" y="123"/>
                  </a:cubicBezTo>
                  <a:cubicBezTo>
                    <a:pt x="799" y="125"/>
                    <a:pt x="799" y="118"/>
                    <a:pt x="799" y="119"/>
                  </a:cubicBezTo>
                  <a:cubicBezTo>
                    <a:pt x="800" y="120"/>
                    <a:pt x="800" y="128"/>
                    <a:pt x="800" y="129"/>
                  </a:cubicBezTo>
                  <a:cubicBezTo>
                    <a:pt x="800" y="130"/>
                    <a:pt x="800" y="124"/>
                    <a:pt x="800" y="125"/>
                  </a:cubicBezTo>
                  <a:cubicBezTo>
                    <a:pt x="800" y="126"/>
                    <a:pt x="800" y="132"/>
                    <a:pt x="800" y="134"/>
                  </a:cubicBezTo>
                  <a:cubicBezTo>
                    <a:pt x="801" y="137"/>
                    <a:pt x="801" y="138"/>
                    <a:pt x="801" y="139"/>
                  </a:cubicBezTo>
                  <a:cubicBezTo>
                    <a:pt x="801" y="141"/>
                    <a:pt x="801" y="143"/>
                    <a:pt x="801" y="145"/>
                  </a:cubicBezTo>
                  <a:cubicBezTo>
                    <a:pt x="801" y="148"/>
                    <a:pt x="801" y="152"/>
                    <a:pt x="802" y="154"/>
                  </a:cubicBezTo>
                  <a:cubicBezTo>
                    <a:pt x="802" y="156"/>
                    <a:pt x="802" y="157"/>
                    <a:pt x="802" y="160"/>
                  </a:cubicBezTo>
                  <a:cubicBezTo>
                    <a:pt x="802" y="163"/>
                    <a:pt x="802" y="171"/>
                    <a:pt x="802" y="174"/>
                  </a:cubicBezTo>
                  <a:cubicBezTo>
                    <a:pt x="802" y="174"/>
                    <a:pt x="803" y="174"/>
                    <a:pt x="803" y="175"/>
                  </a:cubicBezTo>
                  <a:cubicBezTo>
                    <a:pt x="803" y="178"/>
                    <a:pt x="803" y="191"/>
                    <a:pt x="803" y="193"/>
                  </a:cubicBezTo>
                  <a:cubicBezTo>
                    <a:pt x="803" y="195"/>
                    <a:pt x="803" y="186"/>
                    <a:pt x="803" y="187"/>
                  </a:cubicBezTo>
                  <a:cubicBezTo>
                    <a:pt x="803" y="189"/>
                    <a:pt x="804" y="200"/>
                    <a:pt x="804" y="201"/>
                  </a:cubicBezTo>
                  <a:cubicBezTo>
                    <a:pt x="804" y="203"/>
                    <a:pt x="804" y="197"/>
                    <a:pt x="804" y="198"/>
                  </a:cubicBezTo>
                  <a:cubicBezTo>
                    <a:pt x="804" y="198"/>
                    <a:pt x="804" y="204"/>
                    <a:pt x="805" y="206"/>
                  </a:cubicBezTo>
                  <a:cubicBezTo>
                    <a:pt x="805" y="208"/>
                    <a:pt x="805" y="208"/>
                    <a:pt x="805" y="209"/>
                  </a:cubicBezTo>
                  <a:cubicBezTo>
                    <a:pt x="805" y="212"/>
                    <a:pt x="805" y="219"/>
                    <a:pt x="805" y="221"/>
                  </a:cubicBezTo>
                  <a:cubicBezTo>
                    <a:pt x="805" y="222"/>
                    <a:pt x="805" y="219"/>
                    <a:pt x="805" y="218"/>
                  </a:cubicBezTo>
                  <a:cubicBezTo>
                    <a:pt x="806" y="218"/>
                    <a:pt x="806" y="218"/>
                    <a:pt x="806" y="218"/>
                  </a:cubicBezTo>
                  <a:cubicBezTo>
                    <a:pt x="806" y="218"/>
                    <a:pt x="806" y="218"/>
                    <a:pt x="806" y="217"/>
                  </a:cubicBezTo>
                  <a:cubicBezTo>
                    <a:pt x="806" y="216"/>
                    <a:pt x="807" y="213"/>
                    <a:pt x="807" y="212"/>
                  </a:cubicBezTo>
                  <a:cubicBezTo>
                    <a:pt x="807" y="211"/>
                    <a:pt x="807" y="210"/>
                    <a:pt x="807" y="210"/>
                  </a:cubicBezTo>
                  <a:cubicBezTo>
                    <a:pt x="807" y="209"/>
                    <a:pt x="807" y="208"/>
                    <a:pt x="807" y="207"/>
                  </a:cubicBezTo>
                  <a:cubicBezTo>
                    <a:pt x="808" y="207"/>
                    <a:pt x="808" y="207"/>
                    <a:pt x="808" y="206"/>
                  </a:cubicBezTo>
                  <a:cubicBezTo>
                    <a:pt x="808" y="206"/>
                    <a:pt x="808" y="206"/>
                    <a:pt x="808" y="206"/>
                  </a:cubicBezTo>
                  <a:cubicBezTo>
                    <a:pt x="808" y="205"/>
                    <a:pt x="808" y="200"/>
                    <a:pt x="808" y="199"/>
                  </a:cubicBezTo>
                  <a:cubicBezTo>
                    <a:pt x="809" y="199"/>
                    <a:pt x="809" y="204"/>
                    <a:pt x="809" y="203"/>
                  </a:cubicBezTo>
                  <a:cubicBezTo>
                    <a:pt x="809" y="201"/>
                    <a:pt x="809" y="193"/>
                    <a:pt x="809" y="193"/>
                  </a:cubicBezTo>
                  <a:cubicBezTo>
                    <a:pt x="809" y="192"/>
                    <a:pt x="809" y="198"/>
                    <a:pt x="810" y="197"/>
                  </a:cubicBezTo>
                  <a:cubicBezTo>
                    <a:pt x="810" y="196"/>
                    <a:pt x="810" y="186"/>
                    <a:pt x="810" y="184"/>
                  </a:cubicBezTo>
                  <a:cubicBezTo>
                    <a:pt x="810" y="184"/>
                    <a:pt x="810" y="184"/>
                    <a:pt x="810" y="184"/>
                  </a:cubicBezTo>
                  <a:cubicBezTo>
                    <a:pt x="810" y="181"/>
                    <a:pt x="810" y="172"/>
                    <a:pt x="811" y="169"/>
                  </a:cubicBezTo>
                  <a:cubicBezTo>
                    <a:pt x="811" y="169"/>
                    <a:pt x="811" y="168"/>
                    <a:pt x="811" y="168"/>
                  </a:cubicBezTo>
                  <a:cubicBezTo>
                    <a:pt x="811" y="167"/>
                    <a:pt x="811" y="163"/>
                    <a:pt x="811" y="163"/>
                  </a:cubicBezTo>
                  <a:cubicBezTo>
                    <a:pt x="812" y="163"/>
                    <a:pt x="812" y="166"/>
                    <a:pt x="812" y="166"/>
                  </a:cubicBezTo>
                  <a:cubicBezTo>
                    <a:pt x="812" y="166"/>
                    <a:pt x="812" y="165"/>
                    <a:pt x="812" y="165"/>
                  </a:cubicBezTo>
                  <a:cubicBezTo>
                    <a:pt x="812" y="164"/>
                    <a:pt x="812" y="161"/>
                    <a:pt x="813" y="160"/>
                  </a:cubicBezTo>
                  <a:cubicBezTo>
                    <a:pt x="813" y="160"/>
                    <a:pt x="813" y="160"/>
                    <a:pt x="813" y="160"/>
                  </a:cubicBezTo>
                  <a:cubicBezTo>
                    <a:pt x="813" y="160"/>
                    <a:pt x="813" y="157"/>
                    <a:pt x="813" y="157"/>
                  </a:cubicBezTo>
                  <a:cubicBezTo>
                    <a:pt x="813" y="157"/>
                    <a:pt x="813" y="161"/>
                    <a:pt x="814" y="161"/>
                  </a:cubicBezTo>
                  <a:cubicBezTo>
                    <a:pt x="814" y="162"/>
                    <a:pt x="814" y="157"/>
                    <a:pt x="814" y="158"/>
                  </a:cubicBezTo>
                  <a:cubicBezTo>
                    <a:pt x="814" y="159"/>
                    <a:pt x="814" y="164"/>
                    <a:pt x="814" y="165"/>
                  </a:cubicBezTo>
                  <a:cubicBezTo>
                    <a:pt x="814" y="165"/>
                    <a:pt x="815" y="163"/>
                    <a:pt x="815" y="164"/>
                  </a:cubicBezTo>
                  <a:cubicBezTo>
                    <a:pt x="815" y="166"/>
                    <a:pt x="815" y="174"/>
                    <a:pt x="815" y="177"/>
                  </a:cubicBezTo>
                  <a:cubicBezTo>
                    <a:pt x="815" y="178"/>
                    <a:pt x="815" y="179"/>
                    <a:pt x="816" y="180"/>
                  </a:cubicBezTo>
                  <a:cubicBezTo>
                    <a:pt x="816" y="182"/>
                    <a:pt x="816" y="186"/>
                    <a:pt x="816" y="188"/>
                  </a:cubicBezTo>
                  <a:cubicBezTo>
                    <a:pt x="816" y="189"/>
                    <a:pt x="816" y="189"/>
                    <a:pt x="816" y="190"/>
                  </a:cubicBezTo>
                  <a:cubicBezTo>
                    <a:pt x="816" y="191"/>
                    <a:pt x="816" y="193"/>
                    <a:pt x="816" y="193"/>
                  </a:cubicBezTo>
                  <a:cubicBezTo>
                    <a:pt x="816" y="193"/>
                    <a:pt x="817" y="193"/>
                    <a:pt x="817" y="193"/>
                  </a:cubicBezTo>
                  <a:cubicBezTo>
                    <a:pt x="817" y="193"/>
                    <a:pt x="817" y="193"/>
                    <a:pt x="817" y="193"/>
                  </a:cubicBezTo>
                  <a:cubicBezTo>
                    <a:pt x="817" y="192"/>
                    <a:pt x="818" y="191"/>
                    <a:pt x="818" y="190"/>
                  </a:cubicBezTo>
                  <a:cubicBezTo>
                    <a:pt x="818" y="190"/>
                    <a:pt x="818" y="188"/>
                    <a:pt x="818" y="188"/>
                  </a:cubicBezTo>
                  <a:cubicBezTo>
                    <a:pt x="818" y="188"/>
                    <a:pt x="818" y="190"/>
                    <a:pt x="818" y="190"/>
                  </a:cubicBezTo>
                  <a:cubicBezTo>
                    <a:pt x="818" y="190"/>
                    <a:pt x="819" y="190"/>
                    <a:pt x="819" y="190"/>
                  </a:cubicBezTo>
                  <a:cubicBezTo>
                    <a:pt x="819" y="191"/>
                    <a:pt x="819" y="195"/>
                    <a:pt x="819" y="197"/>
                  </a:cubicBezTo>
                  <a:cubicBezTo>
                    <a:pt x="819" y="199"/>
                    <a:pt x="819" y="200"/>
                    <a:pt x="819" y="203"/>
                  </a:cubicBezTo>
                  <a:cubicBezTo>
                    <a:pt x="820" y="206"/>
                    <a:pt x="820" y="210"/>
                    <a:pt x="820" y="214"/>
                  </a:cubicBezTo>
                  <a:cubicBezTo>
                    <a:pt x="820" y="218"/>
                    <a:pt x="820" y="223"/>
                    <a:pt x="820" y="225"/>
                  </a:cubicBezTo>
                  <a:cubicBezTo>
                    <a:pt x="820" y="227"/>
                    <a:pt x="820" y="228"/>
                    <a:pt x="821" y="229"/>
                  </a:cubicBezTo>
                  <a:cubicBezTo>
                    <a:pt x="821" y="229"/>
                    <a:pt x="821" y="229"/>
                    <a:pt x="821" y="229"/>
                  </a:cubicBezTo>
                  <a:cubicBezTo>
                    <a:pt x="821" y="229"/>
                    <a:pt x="821" y="230"/>
                    <a:pt x="821" y="232"/>
                  </a:cubicBezTo>
                  <a:cubicBezTo>
                    <a:pt x="821" y="234"/>
                    <a:pt x="821" y="237"/>
                    <a:pt x="822" y="239"/>
                  </a:cubicBezTo>
                  <a:cubicBezTo>
                    <a:pt x="822" y="241"/>
                    <a:pt x="822" y="242"/>
                    <a:pt x="822" y="243"/>
                  </a:cubicBezTo>
                  <a:cubicBezTo>
                    <a:pt x="822" y="244"/>
                    <a:pt x="822" y="245"/>
                    <a:pt x="822" y="246"/>
                  </a:cubicBezTo>
                  <a:cubicBezTo>
                    <a:pt x="822" y="246"/>
                    <a:pt x="823" y="246"/>
                    <a:pt x="823" y="247"/>
                  </a:cubicBezTo>
                  <a:cubicBezTo>
                    <a:pt x="823" y="247"/>
                    <a:pt x="823" y="247"/>
                    <a:pt x="823" y="248"/>
                  </a:cubicBezTo>
                  <a:cubicBezTo>
                    <a:pt x="823" y="250"/>
                    <a:pt x="823" y="252"/>
                    <a:pt x="824" y="254"/>
                  </a:cubicBezTo>
                  <a:cubicBezTo>
                    <a:pt x="824" y="256"/>
                    <a:pt x="824" y="263"/>
                    <a:pt x="824" y="263"/>
                  </a:cubicBezTo>
                  <a:cubicBezTo>
                    <a:pt x="824" y="263"/>
                    <a:pt x="824" y="255"/>
                    <a:pt x="824" y="255"/>
                  </a:cubicBezTo>
                  <a:cubicBezTo>
                    <a:pt x="824" y="256"/>
                    <a:pt x="824" y="265"/>
                    <a:pt x="824" y="266"/>
                  </a:cubicBezTo>
                  <a:cubicBezTo>
                    <a:pt x="825" y="266"/>
                    <a:pt x="825" y="259"/>
                    <a:pt x="825" y="258"/>
                  </a:cubicBezTo>
                  <a:cubicBezTo>
                    <a:pt x="825" y="257"/>
                    <a:pt x="825" y="261"/>
                    <a:pt x="825" y="261"/>
                  </a:cubicBezTo>
                  <a:cubicBezTo>
                    <a:pt x="825" y="261"/>
                    <a:pt x="826" y="257"/>
                    <a:pt x="826" y="258"/>
                  </a:cubicBezTo>
                  <a:cubicBezTo>
                    <a:pt x="826" y="259"/>
                    <a:pt x="826" y="265"/>
                    <a:pt x="826" y="267"/>
                  </a:cubicBezTo>
                  <a:cubicBezTo>
                    <a:pt x="826" y="268"/>
                    <a:pt x="826" y="268"/>
                    <a:pt x="826" y="269"/>
                  </a:cubicBezTo>
                  <a:cubicBezTo>
                    <a:pt x="826" y="270"/>
                    <a:pt x="826" y="274"/>
                    <a:pt x="827" y="276"/>
                  </a:cubicBezTo>
                  <a:cubicBezTo>
                    <a:pt x="827" y="276"/>
                    <a:pt x="827" y="277"/>
                    <a:pt x="827" y="277"/>
                  </a:cubicBezTo>
                  <a:cubicBezTo>
                    <a:pt x="827" y="277"/>
                    <a:pt x="827" y="276"/>
                    <a:pt x="827" y="276"/>
                  </a:cubicBezTo>
                  <a:cubicBezTo>
                    <a:pt x="828" y="276"/>
                    <a:pt x="828" y="275"/>
                    <a:pt x="828" y="275"/>
                  </a:cubicBezTo>
                  <a:cubicBezTo>
                    <a:pt x="828" y="275"/>
                    <a:pt x="828" y="276"/>
                    <a:pt x="828" y="276"/>
                  </a:cubicBezTo>
                  <a:cubicBezTo>
                    <a:pt x="828" y="275"/>
                    <a:pt x="828" y="269"/>
                    <a:pt x="829" y="269"/>
                  </a:cubicBezTo>
                  <a:cubicBezTo>
                    <a:pt x="829" y="269"/>
                    <a:pt x="829" y="275"/>
                    <a:pt x="829" y="275"/>
                  </a:cubicBezTo>
                  <a:cubicBezTo>
                    <a:pt x="829" y="276"/>
                    <a:pt x="829" y="270"/>
                    <a:pt x="829" y="271"/>
                  </a:cubicBezTo>
                  <a:cubicBezTo>
                    <a:pt x="829" y="272"/>
                    <a:pt x="829" y="280"/>
                    <a:pt x="830" y="282"/>
                  </a:cubicBezTo>
                  <a:cubicBezTo>
                    <a:pt x="830" y="282"/>
                    <a:pt x="830" y="280"/>
                    <a:pt x="830" y="281"/>
                  </a:cubicBezTo>
                  <a:cubicBezTo>
                    <a:pt x="830" y="282"/>
                    <a:pt x="830" y="291"/>
                    <a:pt x="830" y="291"/>
                  </a:cubicBezTo>
                  <a:cubicBezTo>
                    <a:pt x="830" y="291"/>
                    <a:pt x="831" y="281"/>
                    <a:pt x="831" y="283"/>
                  </a:cubicBezTo>
                  <a:cubicBezTo>
                    <a:pt x="831" y="284"/>
                    <a:pt x="831" y="297"/>
                    <a:pt x="831" y="298"/>
                  </a:cubicBezTo>
                  <a:cubicBezTo>
                    <a:pt x="831" y="300"/>
                    <a:pt x="831" y="290"/>
                    <a:pt x="832" y="291"/>
                  </a:cubicBezTo>
                  <a:cubicBezTo>
                    <a:pt x="832" y="291"/>
                    <a:pt x="832" y="303"/>
                    <a:pt x="832" y="304"/>
                  </a:cubicBezTo>
                  <a:cubicBezTo>
                    <a:pt x="832" y="304"/>
                    <a:pt x="832" y="292"/>
                    <a:pt x="832" y="292"/>
                  </a:cubicBezTo>
                  <a:cubicBezTo>
                    <a:pt x="832" y="291"/>
                    <a:pt x="832" y="300"/>
                    <a:pt x="832" y="301"/>
                  </a:cubicBezTo>
                  <a:cubicBezTo>
                    <a:pt x="833" y="301"/>
                    <a:pt x="833" y="293"/>
                    <a:pt x="833" y="294"/>
                  </a:cubicBezTo>
                  <a:cubicBezTo>
                    <a:pt x="833" y="294"/>
                    <a:pt x="833" y="302"/>
                    <a:pt x="833" y="304"/>
                  </a:cubicBezTo>
                  <a:cubicBezTo>
                    <a:pt x="833" y="304"/>
                    <a:pt x="834" y="304"/>
                    <a:pt x="834" y="304"/>
                  </a:cubicBezTo>
                  <a:cubicBezTo>
                    <a:pt x="834" y="305"/>
                    <a:pt x="834" y="305"/>
                    <a:pt x="834" y="306"/>
                  </a:cubicBezTo>
                  <a:cubicBezTo>
                    <a:pt x="834" y="307"/>
                    <a:pt x="834" y="310"/>
                    <a:pt x="834" y="311"/>
                  </a:cubicBezTo>
                  <a:cubicBezTo>
                    <a:pt x="834" y="313"/>
                    <a:pt x="835" y="315"/>
                    <a:pt x="835" y="315"/>
                  </a:cubicBezTo>
                  <a:cubicBezTo>
                    <a:pt x="835" y="316"/>
                    <a:pt x="835" y="316"/>
                    <a:pt x="835" y="316"/>
                  </a:cubicBezTo>
                  <a:cubicBezTo>
                    <a:pt x="835" y="316"/>
                    <a:pt x="835" y="315"/>
                    <a:pt x="835" y="315"/>
                  </a:cubicBezTo>
                  <a:cubicBezTo>
                    <a:pt x="836" y="314"/>
                    <a:pt x="836" y="315"/>
                    <a:pt x="836" y="316"/>
                  </a:cubicBezTo>
                  <a:cubicBezTo>
                    <a:pt x="836" y="316"/>
                    <a:pt x="836" y="318"/>
                    <a:pt x="836" y="319"/>
                  </a:cubicBezTo>
                  <a:cubicBezTo>
                    <a:pt x="836" y="319"/>
                    <a:pt x="837" y="319"/>
                    <a:pt x="837" y="320"/>
                  </a:cubicBezTo>
                  <a:cubicBezTo>
                    <a:pt x="837" y="321"/>
                    <a:pt x="837" y="322"/>
                    <a:pt x="837" y="324"/>
                  </a:cubicBezTo>
                  <a:cubicBezTo>
                    <a:pt x="837" y="324"/>
                    <a:pt x="837" y="324"/>
                    <a:pt x="837" y="326"/>
                  </a:cubicBezTo>
                  <a:cubicBezTo>
                    <a:pt x="837" y="327"/>
                    <a:pt x="837" y="331"/>
                    <a:pt x="838" y="332"/>
                  </a:cubicBezTo>
                  <a:cubicBezTo>
                    <a:pt x="838" y="334"/>
                    <a:pt x="838" y="335"/>
                    <a:pt x="838" y="337"/>
                  </a:cubicBezTo>
                  <a:cubicBezTo>
                    <a:pt x="838" y="339"/>
                    <a:pt x="838" y="344"/>
                    <a:pt x="838" y="346"/>
                  </a:cubicBezTo>
                  <a:cubicBezTo>
                    <a:pt x="839" y="349"/>
                    <a:pt x="839" y="350"/>
                    <a:pt x="839" y="352"/>
                  </a:cubicBezTo>
                  <a:cubicBezTo>
                    <a:pt x="839" y="354"/>
                    <a:pt x="839" y="356"/>
                    <a:pt x="839" y="357"/>
                  </a:cubicBezTo>
                  <a:cubicBezTo>
                    <a:pt x="839" y="359"/>
                    <a:pt x="839" y="362"/>
                    <a:pt x="839" y="362"/>
                  </a:cubicBezTo>
                  <a:cubicBezTo>
                    <a:pt x="839" y="362"/>
                    <a:pt x="840" y="358"/>
                    <a:pt x="840" y="359"/>
                  </a:cubicBezTo>
                  <a:cubicBezTo>
                    <a:pt x="840" y="361"/>
                    <a:pt x="840" y="368"/>
                    <a:pt x="840" y="370"/>
                  </a:cubicBezTo>
                  <a:cubicBezTo>
                    <a:pt x="840" y="370"/>
                    <a:pt x="841" y="370"/>
                    <a:pt x="841" y="370"/>
                  </a:cubicBezTo>
                  <a:cubicBezTo>
                    <a:pt x="841" y="372"/>
                    <a:pt x="841" y="379"/>
                    <a:pt x="841" y="380"/>
                  </a:cubicBezTo>
                  <a:cubicBezTo>
                    <a:pt x="841" y="380"/>
                    <a:pt x="841" y="380"/>
                    <a:pt x="841" y="380"/>
                  </a:cubicBezTo>
                  <a:cubicBezTo>
                    <a:pt x="841" y="381"/>
                    <a:pt x="842" y="386"/>
                    <a:pt x="842" y="387"/>
                  </a:cubicBezTo>
                  <a:cubicBezTo>
                    <a:pt x="842" y="388"/>
                    <a:pt x="842" y="383"/>
                    <a:pt x="842" y="384"/>
                  </a:cubicBezTo>
                  <a:cubicBezTo>
                    <a:pt x="842" y="385"/>
                    <a:pt x="842" y="392"/>
                    <a:pt x="842" y="394"/>
                  </a:cubicBezTo>
                  <a:cubicBezTo>
                    <a:pt x="842" y="397"/>
                    <a:pt x="843" y="397"/>
                    <a:pt x="843" y="399"/>
                  </a:cubicBezTo>
                  <a:cubicBezTo>
                    <a:pt x="843" y="401"/>
                    <a:pt x="843" y="405"/>
                    <a:pt x="843" y="406"/>
                  </a:cubicBezTo>
                  <a:cubicBezTo>
                    <a:pt x="843" y="407"/>
                    <a:pt x="843" y="407"/>
                    <a:pt x="843" y="407"/>
                  </a:cubicBezTo>
                  <a:cubicBezTo>
                    <a:pt x="844" y="407"/>
                    <a:pt x="844" y="406"/>
                    <a:pt x="844" y="407"/>
                  </a:cubicBezTo>
                  <a:cubicBezTo>
                    <a:pt x="844" y="407"/>
                    <a:pt x="844" y="408"/>
                    <a:pt x="844" y="409"/>
                  </a:cubicBezTo>
                  <a:cubicBezTo>
                    <a:pt x="844" y="411"/>
                    <a:pt x="845" y="414"/>
                    <a:pt x="845" y="416"/>
                  </a:cubicBezTo>
                  <a:cubicBezTo>
                    <a:pt x="845" y="417"/>
                    <a:pt x="845" y="417"/>
                    <a:pt x="845" y="419"/>
                  </a:cubicBezTo>
                  <a:cubicBezTo>
                    <a:pt x="845" y="421"/>
                    <a:pt x="845" y="424"/>
                    <a:pt x="845" y="427"/>
                  </a:cubicBezTo>
                  <a:cubicBezTo>
                    <a:pt x="845" y="429"/>
                    <a:pt x="845" y="430"/>
                    <a:pt x="846" y="432"/>
                  </a:cubicBezTo>
                  <a:cubicBezTo>
                    <a:pt x="846" y="434"/>
                    <a:pt x="846" y="438"/>
                    <a:pt x="846" y="438"/>
                  </a:cubicBezTo>
                  <a:cubicBezTo>
                    <a:pt x="846" y="439"/>
                    <a:pt x="846" y="434"/>
                    <a:pt x="846" y="434"/>
                  </a:cubicBezTo>
                  <a:cubicBezTo>
                    <a:pt x="847" y="434"/>
                    <a:pt x="847" y="439"/>
                    <a:pt x="847" y="438"/>
                  </a:cubicBezTo>
                  <a:cubicBezTo>
                    <a:pt x="847" y="438"/>
                    <a:pt x="847" y="433"/>
                    <a:pt x="847" y="433"/>
                  </a:cubicBezTo>
                  <a:cubicBezTo>
                    <a:pt x="847" y="434"/>
                    <a:pt x="847" y="441"/>
                    <a:pt x="847" y="442"/>
                  </a:cubicBezTo>
                  <a:cubicBezTo>
                    <a:pt x="847" y="443"/>
                    <a:pt x="848" y="438"/>
                    <a:pt x="848" y="437"/>
                  </a:cubicBezTo>
                  <a:cubicBezTo>
                    <a:pt x="848" y="437"/>
                    <a:pt x="848" y="441"/>
                    <a:pt x="848" y="442"/>
                  </a:cubicBezTo>
                  <a:cubicBezTo>
                    <a:pt x="848" y="442"/>
                    <a:pt x="848" y="442"/>
                    <a:pt x="849" y="443"/>
                  </a:cubicBezTo>
                  <a:cubicBezTo>
                    <a:pt x="849" y="445"/>
                    <a:pt x="849" y="451"/>
                    <a:pt x="849" y="453"/>
                  </a:cubicBezTo>
                  <a:cubicBezTo>
                    <a:pt x="849" y="455"/>
                    <a:pt x="849" y="456"/>
                    <a:pt x="849" y="457"/>
                  </a:cubicBezTo>
                  <a:cubicBezTo>
                    <a:pt x="849" y="459"/>
                    <a:pt x="850" y="460"/>
                    <a:pt x="850" y="462"/>
                  </a:cubicBezTo>
                  <a:cubicBezTo>
                    <a:pt x="850" y="463"/>
                    <a:pt x="850" y="466"/>
                    <a:pt x="850" y="467"/>
                  </a:cubicBezTo>
                  <a:cubicBezTo>
                    <a:pt x="850" y="467"/>
                    <a:pt x="850" y="465"/>
                    <a:pt x="850" y="464"/>
                  </a:cubicBezTo>
                  <a:cubicBezTo>
                    <a:pt x="850" y="464"/>
                    <a:pt x="851" y="464"/>
                    <a:pt x="851" y="464"/>
                  </a:cubicBezTo>
                  <a:cubicBezTo>
                    <a:pt x="851" y="464"/>
                    <a:pt x="851" y="465"/>
                    <a:pt x="851" y="465"/>
                  </a:cubicBezTo>
                  <a:cubicBezTo>
                    <a:pt x="851" y="465"/>
                    <a:pt x="851" y="462"/>
                    <a:pt x="851" y="462"/>
                  </a:cubicBezTo>
                  <a:cubicBezTo>
                    <a:pt x="852" y="463"/>
                    <a:pt x="852" y="469"/>
                    <a:pt x="852" y="469"/>
                  </a:cubicBezTo>
                  <a:cubicBezTo>
                    <a:pt x="852" y="469"/>
                    <a:pt x="852" y="463"/>
                    <a:pt x="852" y="464"/>
                  </a:cubicBezTo>
                  <a:cubicBezTo>
                    <a:pt x="852" y="465"/>
                    <a:pt x="853" y="473"/>
                    <a:pt x="853" y="474"/>
                  </a:cubicBezTo>
                  <a:cubicBezTo>
                    <a:pt x="853" y="475"/>
                    <a:pt x="853" y="471"/>
                    <a:pt x="853" y="471"/>
                  </a:cubicBezTo>
                  <a:cubicBezTo>
                    <a:pt x="853" y="472"/>
                    <a:pt x="853" y="479"/>
                    <a:pt x="853" y="478"/>
                  </a:cubicBezTo>
                  <a:cubicBezTo>
                    <a:pt x="853" y="477"/>
                    <a:pt x="853" y="467"/>
                    <a:pt x="854" y="466"/>
                  </a:cubicBezTo>
                  <a:cubicBezTo>
                    <a:pt x="854" y="465"/>
                    <a:pt x="854" y="470"/>
                    <a:pt x="854" y="468"/>
                  </a:cubicBezTo>
                  <a:cubicBezTo>
                    <a:pt x="854" y="466"/>
                    <a:pt x="854" y="455"/>
                    <a:pt x="854" y="452"/>
                  </a:cubicBezTo>
                  <a:cubicBezTo>
                    <a:pt x="854" y="452"/>
                    <a:pt x="855" y="452"/>
                    <a:pt x="855" y="452"/>
                  </a:cubicBezTo>
                  <a:cubicBezTo>
                    <a:pt x="855" y="450"/>
                    <a:pt x="855" y="443"/>
                    <a:pt x="855" y="441"/>
                  </a:cubicBezTo>
                  <a:cubicBezTo>
                    <a:pt x="855" y="441"/>
                    <a:pt x="855" y="442"/>
                    <a:pt x="855" y="442"/>
                  </a:cubicBezTo>
                  <a:cubicBezTo>
                    <a:pt x="855" y="440"/>
                    <a:pt x="856" y="434"/>
                    <a:pt x="856" y="434"/>
                  </a:cubicBezTo>
                  <a:cubicBezTo>
                    <a:pt x="856" y="434"/>
                    <a:pt x="856" y="440"/>
                    <a:pt x="856" y="442"/>
                  </a:cubicBezTo>
                  <a:cubicBezTo>
                    <a:pt x="856" y="442"/>
                    <a:pt x="856" y="442"/>
                    <a:pt x="857" y="443"/>
                  </a:cubicBezTo>
                  <a:cubicBezTo>
                    <a:pt x="857" y="444"/>
                    <a:pt x="857" y="445"/>
                    <a:pt x="857" y="447"/>
                  </a:cubicBezTo>
                  <a:cubicBezTo>
                    <a:pt x="857" y="450"/>
                    <a:pt x="857" y="455"/>
                    <a:pt x="857" y="458"/>
                  </a:cubicBezTo>
                  <a:cubicBezTo>
                    <a:pt x="857" y="460"/>
                    <a:pt x="858" y="460"/>
                    <a:pt x="858" y="462"/>
                  </a:cubicBezTo>
                  <a:cubicBezTo>
                    <a:pt x="858" y="465"/>
                    <a:pt x="858" y="470"/>
                    <a:pt x="858" y="472"/>
                  </a:cubicBezTo>
                  <a:cubicBezTo>
                    <a:pt x="858" y="475"/>
                    <a:pt x="858" y="477"/>
                    <a:pt x="858" y="479"/>
                  </a:cubicBezTo>
                  <a:cubicBezTo>
                    <a:pt x="858" y="479"/>
                    <a:pt x="859" y="479"/>
                    <a:pt x="859" y="480"/>
                  </a:cubicBezTo>
                  <a:cubicBezTo>
                    <a:pt x="859" y="482"/>
                    <a:pt x="859" y="487"/>
                    <a:pt x="859" y="489"/>
                  </a:cubicBezTo>
                  <a:cubicBezTo>
                    <a:pt x="859" y="491"/>
                    <a:pt x="859" y="493"/>
                    <a:pt x="859" y="495"/>
                  </a:cubicBezTo>
                  <a:cubicBezTo>
                    <a:pt x="860" y="497"/>
                    <a:pt x="860" y="501"/>
                    <a:pt x="860" y="502"/>
                  </a:cubicBezTo>
                  <a:cubicBezTo>
                    <a:pt x="860" y="503"/>
                    <a:pt x="860" y="503"/>
                    <a:pt x="860" y="504"/>
                  </a:cubicBezTo>
                  <a:cubicBezTo>
                    <a:pt x="860" y="506"/>
                    <a:pt x="861" y="510"/>
                    <a:pt x="861" y="511"/>
                  </a:cubicBezTo>
                  <a:cubicBezTo>
                    <a:pt x="861" y="513"/>
                    <a:pt x="861" y="514"/>
                    <a:pt x="861" y="515"/>
                  </a:cubicBezTo>
                  <a:cubicBezTo>
                    <a:pt x="861" y="515"/>
                    <a:pt x="861" y="515"/>
                    <a:pt x="861" y="516"/>
                  </a:cubicBezTo>
                  <a:cubicBezTo>
                    <a:pt x="861" y="517"/>
                    <a:pt x="862" y="523"/>
                    <a:pt x="862" y="524"/>
                  </a:cubicBezTo>
                  <a:cubicBezTo>
                    <a:pt x="862" y="525"/>
                    <a:pt x="862" y="521"/>
                    <a:pt x="862" y="522"/>
                  </a:cubicBezTo>
                  <a:cubicBezTo>
                    <a:pt x="862" y="522"/>
                    <a:pt x="862" y="528"/>
                    <a:pt x="862" y="529"/>
                  </a:cubicBezTo>
                  <a:cubicBezTo>
                    <a:pt x="863" y="530"/>
                    <a:pt x="863" y="525"/>
                    <a:pt x="863" y="527"/>
                  </a:cubicBezTo>
                  <a:cubicBezTo>
                    <a:pt x="863" y="528"/>
                    <a:pt x="863" y="536"/>
                    <a:pt x="863" y="538"/>
                  </a:cubicBezTo>
                  <a:cubicBezTo>
                    <a:pt x="863" y="539"/>
                    <a:pt x="863" y="539"/>
                    <a:pt x="863" y="540"/>
                  </a:cubicBezTo>
                  <a:cubicBezTo>
                    <a:pt x="864" y="543"/>
                    <a:pt x="864" y="552"/>
                    <a:pt x="864" y="553"/>
                  </a:cubicBezTo>
                  <a:cubicBezTo>
                    <a:pt x="864" y="554"/>
                    <a:pt x="864" y="547"/>
                    <a:pt x="864" y="547"/>
                  </a:cubicBezTo>
                  <a:cubicBezTo>
                    <a:pt x="864" y="547"/>
                    <a:pt x="864" y="551"/>
                    <a:pt x="865" y="551"/>
                  </a:cubicBezTo>
                  <a:cubicBezTo>
                    <a:pt x="865" y="552"/>
                    <a:pt x="865" y="548"/>
                    <a:pt x="865" y="548"/>
                  </a:cubicBezTo>
                  <a:cubicBezTo>
                    <a:pt x="865" y="548"/>
                    <a:pt x="865" y="552"/>
                    <a:pt x="865" y="553"/>
                  </a:cubicBezTo>
                  <a:cubicBezTo>
                    <a:pt x="866" y="553"/>
                    <a:pt x="866" y="550"/>
                    <a:pt x="866" y="551"/>
                  </a:cubicBezTo>
                  <a:cubicBezTo>
                    <a:pt x="866" y="551"/>
                    <a:pt x="866" y="554"/>
                    <a:pt x="866" y="555"/>
                  </a:cubicBezTo>
                  <a:cubicBezTo>
                    <a:pt x="866" y="555"/>
                    <a:pt x="866" y="556"/>
                    <a:pt x="866" y="557"/>
                  </a:cubicBezTo>
                  <a:cubicBezTo>
                    <a:pt x="866" y="559"/>
                    <a:pt x="867" y="563"/>
                    <a:pt x="867" y="566"/>
                  </a:cubicBezTo>
                  <a:cubicBezTo>
                    <a:pt x="867" y="569"/>
                    <a:pt x="867" y="570"/>
                    <a:pt x="867" y="573"/>
                  </a:cubicBezTo>
                  <a:cubicBezTo>
                    <a:pt x="867" y="575"/>
                    <a:pt x="867" y="578"/>
                    <a:pt x="868" y="580"/>
                  </a:cubicBezTo>
                  <a:cubicBezTo>
                    <a:pt x="868" y="581"/>
                    <a:pt x="868" y="581"/>
                    <a:pt x="868" y="583"/>
                  </a:cubicBezTo>
                  <a:cubicBezTo>
                    <a:pt x="868" y="584"/>
                    <a:pt x="868" y="588"/>
                    <a:pt x="868" y="590"/>
                  </a:cubicBezTo>
                  <a:cubicBezTo>
                    <a:pt x="868" y="591"/>
                    <a:pt x="868" y="591"/>
                    <a:pt x="868" y="593"/>
                  </a:cubicBezTo>
                  <a:cubicBezTo>
                    <a:pt x="869" y="594"/>
                    <a:pt x="869" y="597"/>
                    <a:pt x="869" y="598"/>
                  </a:cubicBezTo>
                  <a:cubicBezTo>
                    <a:pt x="869" y="599"/>
                    <a:pt x="869" y="599"/>
                    <a:pt x="869" y="600"/>
                  </a:cubicBezTo>
                  <a:cubicBezTo>
                    <a:pt x="869" y="602"/>
                    <a:pt x="870" y="607"/>
                    <a:pt x="870" y="609"/>
                  </a:cubicBezTo>
                  <a:cubicBezTo>
                    <a:pt x="870" y="609"/>
                    <a:pt x="870" y="608"/>
                    <a:pt x="870" y="608"/>
                  </a:cubicBezTo>
                  <a:cubicBezTo>
                    <a:pt x="870" y="610"/>
                    <a:pt x="870" y="614"/>
                    <a:pt x="870" y="616"/>
                  </a:cubicBezTo>
                  <a:cubicBezTo>
                    <a:pt x="871" y="618"/>
                    <a:pt x="871" y="618"/>
                    <a:pt x="871" y="620"/>
                  </a:cubicBezTo>
                  <a:cubicBezTo>
                    <a:pt x="871" y="622"/>
                    <a:pt x="871" y="625"/>
                    <a:pt x="871" y="626"/>
                  </a:cubicBezTo>
                  <a:cubicBezTo>
                    <a:pt x="871" y="627"/>
                    <a:pt x="871" y="627"/>
                    <a:pt x="871" y="627"/>
                  </a:cubicBezTo>
                  <a:cubicBezTo>
                    <a:pt x="872" y="628"/>
                    <a:pt x="872" y="630"/>
                    <a:pt x="872" y="631"/>
                  </a:cubicBezTo>
                  <a:cubicBezTo>
                    <a:pt x="872" y="631"/>
                    <a:pt x="872" y="630"/>
                    <a:pt x="872" y="631"/>
                  </a:cubicBezTo>
                  <a:cubicBezTo>
                    <a:pt x="872" y="632"/>
                    <a:pt x="872" y="637"/>
                    <a:pt x="873" y="639"/>
                  </a:cubicBezTo>
                  <a:cubicBezTo>
                    <a:pt x="873" y="640"/>
                    <a:pt x="873" y="640"/>
                    <a:pt x="873" y="641"/>
                  </a:cubicBezTo>
                  <a:cubicBezTo>
                    <a:pt x="873" y="643"/>
                    <a:pt x="873" y="650"/>
                    <a:pt x="873" y="652"/>
                  </a:cubicBezTo>
                  <a:cubicBezTo>
                    <a:pt x="873" y="653"/>
                    <a:pt x="874" y="650"/>
                    <a:pt x="874" y="651"/>
                  </a:cubicBezTo>
                  <a:cubicBezTo>
                    <a:pt x="874" y="653"/>
                    <a:pt x="874" y="660"/>
                    <a:pt x="874" y="663"/>
                  </a:cubicBezTo>
                  <a:cubicBezTo>
                    <a:pt x="874" y="663"/>
                    <a:pt x="874" y="662"/>
                    <a:pt x="874" y="662"/>
                  </a:cubicBezTo>
                  <a:cubicBezTo>
                    <a:pt x="874" y="663"/>
                    <a:pt x="875" y="668"/>
                    <a:pt x="875" y="669"/>
                  </a:cubicBezTo>
                  <a:cubicBezTo>
                    <a:pt x="875" y="669"/>
                    <a:pt x="875" y="668"/>
                    <a:pt x="875" y="668"/>
                  </a:cubicBezTo>
                  <a:cubicBezTo>
                    <a:pt x="875" y="670"/>
                    <a:pt x="875" y="676"/>
                    <a:pt x="876" y="678"/>
                  </a:cubicBezTo>
                  <a:cubicBezTo>
                    <a:pt x="876" y="678"/>
                    <a:pt x="876" y="677"/>
                    <a:pt x="876" y="678"/>
                  </a:cubicBezTo>
                  <a:cubicBezTo>
                    <a:pt x="876" y="679"/>
                    <a:pt x="876" y="685"/>
                    <a:pt x="876" y="686"/>
                  </a:cubicBezTo>
                  <a:cubicBezTo>
                    <a:pt x="876" y="687"/>
                    <a:pt x="876" y="683"/>
                    <a:pt x="876" y="684"/>
                  </a:cubicBezTo>
                  <a:cubicBezTo>
                    <a:pt x="877" y="685"/>
                    <a:pt x="877" y="691"/>
                    <a:pt x="877" y="693"/>
                  </a:cubicBezTo>
                  <a:cubicBezTo>
                    <a:pt x="877" y="695"/>
                    <a:pt x="877" y="695"/>
                    <a:pt x="877" y="697"/>
                  </a:cubicBezTo>
                  <a:cubicBezTo>
                    <a:pt x="877" y="700"/>
                    <a:pt x="878" y="707"/>
                    <a:pt x="878" y="709"/>
                  </a:cubicBezTo>
                  <a:cubicBezTo>
                    <a:pt x="878" y="712"/>
                    <a:pt x="878" y="712"/>
                    <a:pt x="878" y="714"/>
                  </a:cubicBezTo>
                  <a:cubicBezTo>
                    <a:pt x="878" y="716"/>
                    <a:pt x="878" y="723"/>
                    <a:pt x="878" y="725"/>
                  </a:cubicBezTo>
                  <a:cubicBezTo>
                    <a:pt x="879" y="727"/>
                    <a:pt x="879" y="727"/>
                    <a:pt x="879" y="728"/>
                  </a:cubicBezTo>
                  <a:cubicBezTo>
                    <a:pt x="879" y="730"/>
                    <a:pt x="879" y="733"/>
                    <a:pt x="879" y="734"/>
                  </a:cubicBezTo>
                  <a:cubicBezTo>
                    <a:pt x="879" y="735"/>
                    <a:pt x="879" y="735"/>
                    <a:pt x="879" y="735"/>
                  </a:cubicBezTo>
                  <a:cubicBezTo>
                    <a:pt x="880" y="736"/>
                    <a:pt x="880" y="738"/>
                    <a:pt x="880" y="739"/>
                  </a:cubicBezTo>
                  <a:cubicBezTo>
                    <a:pt x="880" y="739"/>
                    <a:pt x="880" y="740"/>
                    <a:pt x="880" y="741"/>
                  </a:cubicBezTo>
                  <a:cubicBezTo>
                    <a:pt x="880" y="744"/>
                    <a:pt x="880" y="751"/>
                    <a:pt x="881" y="753"/>
                  </a:cubicBezTo>
                  <a:cubicBezTo>
                    <a:pt x="881" y="755"/>
                    <a:pt x="881" y="755"/>
                    <a:pt x="881" y="757"/>
                  </a:cubicBezTo>
                  <a:cubicBezTo>
                    <a:pt x="881" y="760"/>
                    <a:pt x="881" y="767"/>
                    <a:pt x="881" y="770"/>
                  </a:cubicBezTo>
                  <a:cubicBezTo>
                    <a:pt x="881" y="771"/>
                    <a:pt x="882" y="771"/>
                    <a:pt x="882" y="772"/>
                  </a:cubicBezTo>
                  <a:cubicBezTo>
                    <a:pt x="882" y="774"/>
                    <a:pt x="882" y="778"/>
                    <a:pt x="882" y="779"/>
                  </a:cubicBezTo>
                  <a:cubicBezTo>
                    <a:pt x="882" y="780"/>
                    <a:pt x="882" y="780"/>
                    <a:pt x="882" y="781"/>
                  </a:cubicBezTo>
                  <a:cubicBezTo>
                    <a:pt x="882" y="782"/>
                    <a:pt x="883" y="787"/>
                    <a:pt x="883" y="789"/>
                  </a:cubicBezTo>
                  <a:cubicBezTo>
                    <a:pt x="883" y="789"/>
                    <a:pt x="883" y="790"/>
                    <a:pt x="883" y="790"/>
                  </a:cubicBezTo>
                  <a:cubicBezTo>
                    <a:pt x="883" y="791"/>
                    <a:pt x="883" y="795"/>
                    <a:pt x="884" y="796"/>
                  </a:cubicBezTo>
                  <a:cubicBezTo>
                    <a:pt x="884" y="796"/>
                    <a:pt x="884" y="796"/>
                    <a:pt x="884" y="796"/>
                  </a:cubicBezTo>
                  <a:cubicBezTo>
                    <a:pt x="884" y="797"/>
                    <a:pt x="884" y="797"/>
                    <a:pt x="884" y="797"/>
                  </a:cubicBezTo>
                  <a:cubicBezTo>
                    <a:pt x="884" y="797"/>
                    <a:pt x="884" y="799"/>
                    <a:pt x="884" y="799"/>
                  </a:cubicBezTo>
                  <a:cubicBezTo>
                    <a:pt x="885" y="800"/>
                    <a:pt x="885" y="800"/>
                    <a:pt x="885" y="801"/>
                  </a:cubicBezTo>
                  <a:cubicBezTo>
                    <a:pt x="885" y="802"/>
                    <a:pt x="885" y="805"/>
                    <a:pt x="885" y="806"/>
                  </a:cubicBezTo>
                  <a:cubicBezTo>
                    <a:pt x="885" y="807"/>
                    <a:pt x="886" y="807"/>
                    <a:pt x="886" y="808"/>
                  </a:cubicBezTo>
                  <a:cubicBezTo>
                    <a:pt x="886" y="810"/>
                    <a:pt x="886" y="813"/>
                    <a:pt x="886" y="815"/>
                  </a:cubicBezTo>
                  <a:cubicBezTo>
                    <a:pt x="886" y="817"/>
                    <a:pt x="886" y="818"/>
                    <a:pt x="886" y="818"/>
                  </a:cubicBezTo>
                  <a:cubicBezTo>
                    <a:pt x="887" y="819"/>
                    <a:pt x="887" y="817"/>
                    <a:pt x="887" y="818"/>
                  </a:cubicBezTo>
                  <a:cubicBezTo>
                    <a:pt x="887" y="818"/>
                    <a:pt x="887" y="820"/>
                    <a:pt x="887" y="821"/>
                  </a:cubicBezTo>
                  <a:cubicBezTo>
                    <a:pt x="887" y="822"/>
                    <a:pt x="887" y="822"/>
                    <a:pt x="887" y="823"/>
                  </a:cubicBezTo>
                  <a:cubicBezTo>
                    <a:pt x="888" y="824"/>
                    <a:pt x="888" y="826"/>
                    <a:pt x="888" y="827"/>
                  </a:cubicBezTo>
                  <a:cubicBezTo>
                    <a:pt x="888" y="829"/>
                    <a:pt x="888" y="832"/>
                    <a:pt x="888" y="834"/>
                  </a:cubicBezTo>
                  <a:cubicBezTo>
                    <a:pt x="888" y="834"/>
                    <a:pt x="889" y="834"/>
                    <a:pt x="889" y="834"/>
                  </a:cubicBezTo>
                  <a:cubicBezTo>
                    <a:pt x="889" y="836"/>
                    <a:pt x="889" y="840"/>
                    <a:pt x="889" y="841"/>
                  </a:cubicBezTo>
                  <a:cubicBezTo>
                    <a:pt x="889" y="843"/>
                    <a:pt x="889" y="843"/>
                    <a:pt x="889" y="844"/>
                  </a:cubicBezTo>
                  <a:cubicBezTo>
                    <a:pt x="890" y="846"/>
                    <a:pt x="890" y="852"/>
                    <a:pt x="890" y="853"/>
                  </a:cubicBezTo>
                  <a:cubicBezTo>
                    <a:pt x="890" y="854"/>
                    <a:pt x="890" y="849"/>
                    <a:pt x="890" y="850"/>
                  </a:cubicBezTo>
                  <a:cubicBezTo>
                    <a:pt x="890" y="851"/>
                    <a:pt x="890" y="858"/>
                    <a:pt x="890" y="858"/>
                  </a:cubicBezTo>
                  <a:cubicBezTo>
                    <a:pt x="891" y="858"/>
                    <a:pt x="891" y="850"/>
                    <a:pt x="891" y="849"/>
                  </a:cubicBezTo>
                  <a:cubicBezTo>
                    <a:pt x="891" y="849"/>
                    <a:pt x="891" y="854"/>
                    <a:pt x="891" y="854"/>
                  </a:cubicBezTo>
                  <a:cubicBezTo>
                    <a:pt x="891" y="854"/>
                    <a:pt x="891" y="849"/>
                    <a:pt x="892" y="849"/>
                  </a:cubicBezTo>
                  <a:cubicBezTo>
                    <a:pt x="892" y="850"/>
                    <a:pt x="892" y="858"/>
                    <a:pt x="892" y="859"/>
                  </a:cubicBezTo>
                  <a:cubicBezTo>
                    <a:pt x="892" y="860"/>
                    <a:pt x="892" y="856"/>
                    <a:pt x="892" y="856"/>
                  </a:cubicBezTo>
                  <a:cubicBezTo>
                    <a:pt x="892" y="857"/>
                    <a:pt x="892" y="862"/>
                    <a:pt x="893" y="862"/>
                  </a:cubicBezTo>
                  <a:cubicBezTo>
                    <a:pt x="893" y="863"/>
                    <a:pt x="893" y="859"/>
                    <a:pt x="893" y="859"/>
                  </a:cubicBezTo>
                  <a:cubicBezTo>
                    <a:pt x="893" y="859"/>
                    <a:pt x="893" y="863"/>
                    <a:pt x="893" y="864"/>
                  </a:cubicBezTo>
                  <a:cubicBezTo>
                    <a:pt x="893" y="865"/>
                    <a:pt x="894" y="862"/>
                    <a:pt x="894" y="863"/>
                  </a:cubicBezTo>
                  <a:cubicBezTo>
                    <a:pt x="894" y="863"/>
                    <a:pt x="894" y="866"/>
                    <a:pt x="894" y="866"/>
                  </a:cubicBezTo>
                  <a:cubicBezTo>
                    <a:pt x="894" y="866"/>
                    <a:pt x="894" y="862"/>
                    <a:pt x="895" y="861"/>
                  </a:cubicBezTo>
                  <a:cubicBezTo>
                    <a:pt x="895" y="861"/>
                    <a:pt x="895" y="862"/>
                    <a:pt x="895" y="863"/>
                  </a:cubicBezTo>
                  <a:cubicBezTo>
                    <a:pt x="895" y="863"/>
                    <a:pt x="895" y="863"/>
                    <a:pt x="895" y="863"/>
                  </a:cubicBezTo>
                  <a:cubicBezTo>
                    <a:pt x="895" y="863"/>
                    <a:pt x="895" y="863"/>
                    <a:pt x="895" y="863"/>
                  </a:cubicBezTo>
                  <a:cubicBezTo>
                    <a:pt x="896" y="863"/>
                    <a:pt x="896" y="864"/>
                    <a:pt x="896" y="865"/>
                  </a:cubicBezTo>
                  <a:cubicBezTo>
                    <a:pt x="896" y="866"/>
                    <a:pt x="896" y="867"/>
                    <a:pt x="896" y="867"/>
                  </a:cubicBezTo>
                  <a:cubicBezTo>
                    <a:pt x="896" y="867"/>
                    <a:pt x="897" y="865"/>
                    <a:pt x="897" y="865"/>
                  </a:cubicBezTo>
                  <a:cubicBezTo>
                    <a:pt x="897" y="866"/>
                    <a:pt x="897" y="869"/>
                    <a:pt x="897" y="869"/>
                  </a:cubicBezTo>
                  <a:cubicBezTo>
                    <a:pt x="897" y="869"/>
                    <a:pt x="897" y="865"/>
                    <a:pt x="897" y="865"/>
                  </a:cubicBezTo>
                  <a:cubicBezTo>
                    <a:pt x="897" y="864"/>
                    <a:pt x="898" y="866"/>
                    <a:pt x="898" y="865"/>
                  </a:cubicBezTo>
                  <a:cubicBezTo>
                    <a:pt x="898" y="864"/>
                    <a:pt x="898" y="857"/>
                    <a:pt x="898" y="856"/>
                  </a:cubicBezTo>
                  <a:cubicBezTo>
                    <a:pt x="898" y="855"/>
                    <a:pt x="898" y="860"/>
                    <a:pt x="898" y="860"/>
                  </a:cubicBezTo>
                  <a:cubicBezTo>
                    <a:pt x="899" y="859"/>
                    <a:pt x="899" y="853"/>
                    <a:pt x="899" y="854"/>
                  </a:cubicBezTo>
                  <a:cubicBezTo>
                    <a:pt x="899" y="854"/>
                    <a:pt x="899" y="860"/>
                    <a:pt x="899" y="862"/>
                  </a:cubicBezTo>
                  <a:cubicBezTo>
                    <a:pt x="899" y="863"/>
                    <a:pt x="899" y="863"/>
                    <a:pt x="900" y="865"/>
                  </a:cubicBezTo>
                  <a:cubicBezTo>
                    <a:pt x="900" y="866"/>
                    <a:pt x="900" y="871"/>
                    <a:pt x="900" y="873"/>
                  </a:cubicBezTo>
                  <a:cubicBezTo>
                    <a:pt x="900" y="874"/>
                    <a:pt x="900" y="874"/>
                    <a:pt x="900" y="874"/>
                  </a:cubicBezTo>
                  <a:cubicBezTo>
                    <a:pt x="900" y="876"/>
                    <a:pt x="900" y="880"/>
                    <a:pt x="901" y="881"/>
                  </a:cubicBezTo>
                  <a:cubicBezTo>
                    <a:pt x="901" y="882"/>
                    <a:pt x="901" y="880"/>
                    <a:pt x="901" y="880"/>
                  </a:cubicBezTo>
                  <a:cubicBezTo>
                    <a:pt x="901" y="880"/>
                    <a:pt x="901" y="881"/>
                    <a:pt x="901" y="882"/>
                  </a:cubicBezTo>
                  <a:cubicBezTo>
                    <a:pt x="901" y="883"/>
                    <a:pt x="902" y="884"/>
                    <a:pt x="902" y="885"/>
                  </a:cubicBezTo>
                  <a:cubicBezTo>
                    <a:pt x="902" y="885"/>
                    <a:pt x="902" y="885"/>
                    <a:pt x="902" y="886"/>
                  </a:cubicBezTo>
                  <a:cubicBezTo>
                    <a:pt x="902" y="887"/>
                    <a:pt x="902" y="889"/>
                    <a:pt x="903" y="890"/>
                  </a:cubicBezTo>
                  <a:cubicBezTo>
                    <a:pt x="903" y="891"/>
                    <a:pt x="903" y="891"/>
                    <a:pt x="903" y="892"/>
                  </a:cubicBezTo>
                  <a:cubicBezTo>
                    <a:pt x="903" y="893"/>
                    <a:pt x="903" y="897"/>
                    <a:pt x="903" y="897"/>
                  </a:cubicBezTo>
                  <a:cubicBezTo>
                    <a:pt x="903" y="898"/>
                    <a:pt x="903" y="896"/>
                    <a:pt x="903" y="896"/>
                  </a:cubicBezTo>
                  <a:cubicBezTo>
                    <a:pt x="904" y="896"/>
                    <a:pt x="904" y="896"/>
                    <a:pt x="904" y="896"/>
                  </a:cubicBezTo>
                  <a:cubicBezTo>
                    <a:pt x="904" y="895"/>
                    <a:pt x="904" y="894"/>
                    <a:pt x="904" y="893"/>
                  </a:cubicBezTo>
                  <a:cubicBezTo>
                    <a:pt x="904" y="892"/>
                    <a:pt x="905" y="891"/>
                    <a:pt x="905" y="891"/>
                  </a:cubicBezTo>
                  <a:cubicBezTo>
                    <a:pt x="905" y="890"/>
                    <a:pt x="905" y="890"/>
                    <a:pt x="905" y="889"/>
                  </a:cubicBezTo>
                  <a:cubicBezTo>
                    <a:pt x="905" y="889"/>
                    <a:pt x="905" y="889"/>
                    <a:pt x="905" y="889"/>
                  </a:cubicBezTo>
                  <a:cubicBezTo>
                    <a:pt x="905" y="890"/>
                    <a:pt x="905" y="891"/>
                    <a:pt x="906" y="892"/>
                  </a:cubicBezTo>
                  <a:cubicBezTo>
                    <a:pt x="906" y="893"/>
                    <a:pt x="906" y="893"/>
                    <a:pt x="906" y="894"/>
                  </a:cubicBezTo>
                  <a:cubicBezTo>
                    <a:pt x="906" y="895"/>
                    <a:pt x="906" y="896"/>
                    <a:pt x="906" y="897"/>
                  </a:cubicBezTo>
                  <a:cubicBezTo>
                    <a:pt x="907" y="899"/>
                    <a:pt x="907" y="899"/>
                    <a:pt x="907" y="901"/>
                  </a:cubicBezTo>
                  <a:cubicBezTo>
                    <a:pt x="907" y="903"/>
                    <a:pt x="907" y="906"/>
                    <a:pt x="907" y="908"/>
                  </a:cubicBezTo>
                  <a:cubicBezTo>
                    <a:pt x="907" y="908"/>
                    <a:pt x="908" y="908"/>
                    <a:pt x="908" y="909"/>
                  </a:cubicBezTo>
                  <a:cubicBezTo>
                    <a:pt x="908" y="910"/>
                    <a:pt x="908" y="913"/>
                    <a:pt x="908" y="914"/>
                  </a:cubicBezTo>
                  <a:cubicBezTo>
                    <a:pt x="908" y="914"/>
                    <a:pt x="908" y="914"/>
                    <a:pt x="908" y="915"/>
                  </a:cubicBezTo>
                  <a:cubicBezTo>
                    <a:pt x="908" y="915"/>
                    <a:pt x="908" y="916"/>
                    <a:pt x="909" y="916"/>
                  </a:cubicBezTo>
                  <a:cubicBezTo>
                    <a:pt x="909" y="917"/>
                    <a:pt x="909" y="916"/>
                    <a:pt x="909" y="916"/>
                  </a:cubicBezTo>
                  <a:cubicBezTo>
                    <a:pt x="909" y="917"/>
                    <a:pt x="909" y="919"/>
                    <a:pt x="909" y="920"/>
                  </a:cubicBezTo>
                  <a:cubicBezTo>
                    <a:pt x="909" y="921"/>
                    <a:pt x="910" y="922"/>
                    <a:pt x="910" y="924"/>
                  </a:cubicBezTo>
                  <a:cubicBezTo>
                    <a:pt x="910" y="925"/>
                    <a:pt x="910" y="926"/>
                    <a:pt x="910" y="928"/>
                  </a:cubicBezTo>
                  <a:cubicBezTo>
                    <a:pt x="910" y="930"/>
                    <a:pt x="910" y="933"/>
                    <a:pt x="911" y="936"/>
                  </a:cubicBezTo>
                  <a:cubicBezTo>
                    <a:pt x="911" y="939"/>
                    <a:pt x="911" y="942"/>
                    <a:pt x="911" y="945"/>
                  </a:cubicBezTo>
                  <a:cubicBezTo>
                    <a:pt x="911" y="948"/>
                    <a:pt x="911" y="952"/>
                    <a:pt x="911" y="953"/>
                  </a:cubicBezTo>
                  <a:cubicBezTo>
                    <a:pt x="911" y="954"/>
                    <a:pt x="911" y="954"/>
                    <a:pt x="911" y="954"/>
                  </a:cubicBezTo>
                  <a:cubicBezTo>
                    <a:pt x="912" y="955"/>
                    <a:pt x="912" y="956"/>
                    <a:pt x="912" y="956"/>
                  </a:cubicBezTo>
                  <a:cubicBezTo>
                    <a:pt x="912" y="955"/>
                    <a:pt x="912" y="952"/>
                    <a:pt x="912" y="952"/>
                  </a:cubicBezTo>
                  <a:cubicBezTo>
                    <a:pt x="912" y="951"/>
                    <a:pt x="913" y="954"/>
                    <a:pt x="913" y="953"/>
                  </a:cubicBezTo>
                  <a:cubicBezTo>
                    <a:pt x="913" y="953"/>
                    <a:pt x="913" y="950"/>
                    <a:pt x="913" y="949"/>
                  </a:cubicBezTo>
                  <a:cubicBezTo>
                    <a:pt x="913" y="949"/>
                    <a:pt x="913" y="949"/>
                    <a:pt x="913" y="950"/>
                  </a:cubicBezTo>
                  <a:cubicBezTo>
                    <a:pt x="913" y="950"/>
                    <a:pt x="914" y="952"/>
                    <a:pt x="914" y="953"/>
                  </a:cubicBezTo>
                  <a:cubicBezTo>
                    <a:pt x="914" y="954"/>
                    <a:pt x="914" y="956"/>
                    <a:pt x="914" y="957"/>
                  </a:cubicBezTo>
                  <a:cubicBezTo>
                    <a:pt x="914" y="959"/>
                    <a:pt x="914" y="962"/>
                    <a:pt x="914" y="963"/>
                  </a:cubicBezTo>
                  <a:cubicBezTo>
                    <a:pt x="915" y="963"/>
                    <a:pt x="915" y="964"/>
                    <a:pt x="915" y="964"/>
                  </a:cubicBezTo>
                  <a:cubicBezTo>
                    <a:pt x="915" y="965"/>
                    <a:pt x="915" y="968"/>
                    <a:pt x="915" y="969"/>
                  </a:cubicBezTo>
                  <a:cubicBezTo>
                    <a:pt x="915" y="969"/>
                    <a:pt x="916" y="969"/>
                    <a:pt x="916" y="969"/>
                  </a:cubicBezTo>
                  <a:cubicBezTo>
                    <a:pt x="916" y="969"/>
                    <a:pt x="916" y="970"/>
                    <a:pt x="916" y="971"/>
                  </a:cubicBezTo>
                  <a:cubicBezTo>
                    <a:pt x="916" y="971"/>
                    <a:pt x="916" y="970"/>
                    <a:pt x="916" y="970"/>
                  </a:cubicBezTo>
                  <a:cubicBezTo>
                    <a:pt x="916" y="971"/>
                    <a:pt x="916" y="971"/>
                    <a:pt x="917" y="971"/>
                  </a:cubicBezTo>
                  <a:cubicBezTo>
                    <a:pt x="917" y="971"/>
                    <a:pt x="917" y="971"/>
                    <a:pt x="917" y="972"/>
                  </a:cubicBezTo>
                  <a:cubicBezTo>
                    <a:pt x="917" y="972"/>
                    <a:pt x="917" y="974"/>
                    <a:pt x="917" y="974"/>
                  </a:cubicBezTo>
                  <a:cubicBezTo>
                    <a:pt x="917" y="975"/>
                    <a:pt x="918" y="975"/>
                    <a:pt x="918" y="975"/>
                  </a:cubicBezTo>
                  <a:cubicBezTo>
                    <a:pt x="918" y="976"/>
                    <a:pt x="918" y="976"/>
                    <a:pt x="918" y="977"/>
                  </a:cubicBezTo>
                  <a:cubicBezTo>
                    <a:pt x="918" y="979"/>
                    <a:pt x="918" y="983"/>
                    <a:pt x="919" y="984"/>
                  </a:cubicBezTo>
                  <a:cubicBezTo>
                    <a:pt x="919" y="985"/>
                    <a:pt x="919" y="983"/>
                    <a:pt x="919" y="983"/>
                  </a:cubicBezTo>
                  <a:cubicBezTo>
                    <a:pt x="919" y="983"/>
                    <a:pt x="919" y="986"/>
                    <a:pt x="919" y="986"/>
                  </a:cubicBezTo>
                  <a:cubicBezTo>
                    <a:pt x="919" y="986"/>
                    <a:pt x="919" y="983"/>
                    <a:pt x="920" y="983"/>
                  </a:cubicBezTo>
                  <a:cubicBezTo>
                    <a:pt x="920" y="982"/>
                    <a:pt x="920" y="982"/>
                    <a:pt x="920" y="982"/>
                  </a:cubicBezTo>
                  <a:cubicBezTo>
                    <a:pt x="920" y="982"/>
                    <a:pt x="920" y="980"/>
                    <a:pt x="920" y="979"/>
                  </a:cubicBezTo>
                  <a:cubicBezTo>
                    <a:pt x="920" y="979"/>
                    <a:pt x="921" y="979"/>
                    <a:pt x="921" y="979"/>
                  </a:cubicBezTo>
                  <a:cubicBezTo>
                    <a:pt x="921" y="979"/>
                    <a:pt x="921" y="979"/>
                    <a:pt x="921" y="979"/>
                  </a:cubicBezTo>
                  <a:cubicBezTo>
                    <a:pt x="921" y="979"/>
                    <a:pt x="921" y="979"/>
                    <a:pt x="921" y="980"/>
                  </a:cubicBezTo>
                  <a:cubicBezTo>
                    <a:pt x="921" y="981"/>
                    <a:pt x="922" y="984"/>
                    <a:pt x="922" y="985"/>
                  </a:cubicBezTo>
                  <a:cubicBezTo>
                    <a:pt x="922" y="985"/>
                    <a:pt x="922" y="986"/>
                    <a:pt x="922" y="987"/>
                  </a:cubicBezTo>
                  <a:cubicBezTo>
                    <a:pt x="922" y="989"/>
                    <a:pt x="922" y="994"/>
                    <a:pt x="922" y="997"/>
                  </a:cubicBezTo>
                  <a:cubicBezTo>
                    <a:pt x="923" y="998"/>
                    <a:pt x="923" y="999"/>
                    <a:pt x="923" y="999"/>
                  </a:cubicBezTo>
                  <a:cubicBezTo>
                    <a:pt x="923" y="1001"/>
                    <a:pt x="923" y="1004"/>
                    <a:pt x="923" y="1004"/>
                  </a:cubicBezTo>
                  <a:cubicBezTo>
                    <a:pt x="923" y="1005"/>
                    <a:pt x="924" y="1002"/>
                    <a:pt x="924" y="1003"/>
                  </a:cubicBezTo>
                  <a:cubicBezTo>
                    <a:pt x="924" y="1003"/>
                    <a:pt x="924" y="1006"/>
                    <a:pt x="924" y="1006"/>
                  </a:cubicBezTo>
                  <a:cubicBezTo>
                    <a:pt x="924" y="1007"/>
                    <a:pt x="924" y="1004"/>
                    <a:pt x="924" y="1004"/>
                  </a:cubicBezTo>
                  <a:cubicBezTo>
                    <a:pt x="924" y="1005"/>
                    <a:pt x="924" y="1009"/>
                    <a:pt x="925" y="1010"/>
                  </a:cubicBezTo>
                  <a:cubicBezTo>
                    <a:pt x="925" y="1011"/>
                    <a:pt x="925" y="1011"/>
                    <a:pt x="925" y="1012"/>
                  </a:cubicBezTo>
                  <a:cubicBezTo>
                    <a:pt x="925" y="1012"/>
                    <a:pt x="925" y="1012"/>
                    <a:pt x="925" y="1012"/>
                  </a:cubicBezTo>
                  <a:cubicBezTo>
                    <a:pt x="926" y="1013"/>
                    <a:pt x="926" y="1014"/>
                    <a:pt x="926" y="1014"/>
                  </a:cubicBezTo>
                  <a:cubicBezTo>
                    <a:pt x="926" y="1014"/>
                    <a:pt x="926" y="1015"/>
                    <a:pt x="926" y="1016"/>
                  </a:cubicBezTo>
                  <a:cubicBezTo>
                    <a:pt x="926" y="1017"/>
                    <a:pt x="926" y="1020"/>
                    <a:pt x="926" y="1021"/>
                  </a:cubicBezTo>
                  <a:cubicBezTo>
                    <a:pt x="926" y="1021"/>
                    <a:pt x="927" y="1017"/>
                    <a:pt x="927" y="1018"/>
                  </a:cubicBezTo>
                  <a:cubicBezTo>
                    <a:pt x="927" y="1018"/>
                    <a:pt x="927" y="1023"/>
                    <a:pt x="927" y="1023"/>
                  </a:cubicBezTo>
                  <a:cubicBezTo>
                    <a:pt x="927" y="1024"/>
                    <a:pt x="927" y="1021"/>
                    <a:pt x="928" y="1022"/>
                  </a:cubicBezTo>
                  <a:cubicBezTo>
                    <a:pt x="928" y="1023"/>
                    <a:pt x="928" y="1029"/>
                    <a:pt x="928" y="1031"/>
                  </a:cubicBezTo>
                  <a:cubicBezTo>
                    <a:pt x="928" y="1032"/>
                    <a:pt x="928" y="1032"/>
                    <a:pt x="928" y="1032"/>
                  </a:cubicBezTo>
                  <a:cubicBezTo>
                    <a:pt x="928" y="1034"/>
                    <a:pt x="929" y="1038"/>
                    <a:pt x="929" y="1039"/>
                  </a:cubicBezTo>
                  <a:cubicBezTo>
                    <a:pt x="929" y="1040"/>
                    <a:pt x="929" y="1040"/>
                    <a:pt x="929" y="1041"/>
                  </a:cubicBezTo>
                  <a:cubicBezTo>
                    <a:pt x="929" y="1041"/>
                    <a:pt x="929" y="1041"/>
                    <a:pt x="929" y="1041"/>
                  </a:cubicBezTo>
                  <a:cubicBezTo>
                    <a:pt x="929" y="1041"/>
                    <a:pt x="930" y="1039"/>
                    <a:pt x="930" y="1039"/>
                  </a:cubicBezTo>
                  <a:cubicBezTo>
                    <a:pt x="930" y="1039"/>
                    <a:pt x="930" y="1040"/>
                    <a:pt x="930" y="1040"/>
                  </a:cubicBezTo>
                  <a:cubicBezTo>
                    <a:pt x="930" y="1040"/>
                    <a:pt x="930" y="1040"/>
                    <a:pt x="930" y="1041"/>
                  </a:cubicBezTo>
                  <a:cubicBezTo>
                    <a:pt x="931" y="1041"/>
                    <a:pt x="931" y="1042"/>
                    <a:pt x="931" y="1042"/>
                  </a:cubicBezTo>
                  <a:cubicBezTo>
                    <a:pt x="931" y="1042"/>
                    <a:pt x="931" y="1042"/>
                    <a:pt x="931" y="1042"/>
                  </a:cubicBezTo>
                  <a:cubicBezTo>
                    <a:pt x="931" y="1042"/>
                    <a:pt x="932" y="1043"/>
                    <a:pt x="932" y="1043"/>
                  </a:cubicBezTo>
                  <a:cubicBezTo>
                    <a:pt x="932" y="1044"/>
                    <a:pt x="932" y="1045"/>
                    <a:pt x="932" y="1046"/>
                  </a:cubicBezTo>
                  <a:cubicBezTo>
                    <a:pt x="932" y="1047"/>
                    <a:pt x="932" y="1050"/>
                    <a:pt x="932" y="1051"/>
                  </a:cubicBezTo>
                  <a:cubicBezTo>
                    <a:pt x="932" y="1052"/>
                    <a:pt x="932" y="1052"/>
                    <a:pt x="933" y="1054"/>
                  </a:cubicBezTo>
                  <a:cubicBezTo>
                    <a:pt x="933" y="1055"/>
                    <a:pt x="933" y="1058"/>
                    <a:pt x="933" y="1059"/>
                  </a:cubicBezTo>
                  <a:cubicBezTo>
                    <a:pt x="933" y="1059"/>
                    <a:pt x="933" y="1060"/>
                    <a:pt x="933" y="1060"/>
                  </a:cubicBezTo>
                  <a:cubicBezTo>
                    <a:pt x="934" y="1061"/>
                    <a:pt x="934" y="1063"/>
                    <a:pt x="934" y="1064"/>
                  </a:cubicBezTo>
                  <a:cubicBezTo>
                    <a:pt x="934" y="1064"/>
                    <a:pt x="934" y="1064"/>
                    <a:pt x="934" y="1064"/>
                  </a:cubicBezTo>
                  <a:cubicBezTo>
                    <a:pt x="934" y="1065"/>
                    <a:pt x="934" y="1068"/>
                    <a:pt x="934" y="1069"/>
                  </a:cubicBezTo>
                  <a:cubicBezTo>
                    <a:pt x="934" y="1070"/>
                    <a:pt x="935" y="1067"/>
                    <a:pt x="935" y="1067"/>
                  </a:cubicBezTo>
                  <a:cubicBezTo>
                    <a:pt x="935" y="1067"/>
                    <a:pt x="935" y="1068"/>
                    <a:pt x="935" y="1068"/>
                  </a:cubicBezTo>
                  <a:cubicBezTo>
                    <a:pt x="935" y="1069"/>
                    <a:pt x="935" y="1070"/>
                    <a:pt x="936" y="1071"/>
                  </a:cubicBezTo>
                  <a:cubicBezTo>
                    <a:pt x="936" y="1071"/>
                    <a:pt x="936" y="1071"/>
                    <a:pt x="936" y="1072"/>
                  </a:cubicBezTo>
                  <a:cubicBezTo>
                    <a:pt x="936" y="1072"/>
                    <a:pt x="936" y="1074"/>
                    <a:pt x="936" y="1074"/>
                  </a:cubicBezTo>
                  <a:cubicBezTo>
                    <a:pt x="936" y="1074"/>
                    <a:pt x="937" y="1073"/>
                    <a:pt x="937" y="1073"/>
                  </a:cubicBezTo>
                  <a:cubicBezTo>
                    <a:pt x="937" y="1074"/>
                    <a:pt x="937" y="1075"/>
                    <a:pt x="937" y="1075"/>
                  </a:cubicBezTo>
                  <a:cubicBezTo>
                    <a:pt x="937" y="1075"/>
                    <a:pt x="937" y="1075"/>
                    <a:pt x="937" y="1075"/>
                  </a:cubicBezTo>
                  <a:cubicBezTo>
                    <a:pt x="937" y="1076"/>
                    <a:pt x="938" y="1078"/>
                    <a:pt x="938" y="1079"/>
                  </a:cubicBezTo>
                  <a:cubicBezTo>
                    <a:pt x="938" y="1080"/>
                    <a:pt x="938" y="1081"/>
                    <a:pt x="938" y="1082"/>
                  </a:cubicBezTo>
                  <a:cubicBezTo>
                    <a:pt x="938" y="1082"/>
                    <a:pt x="938" y="1082"/>
                    <a:pt x="938" y="1082"/>
                  </a:cubicBezTo>
                  <a:cubicBezTo>
                    <a:pt x="939" y="1082"/>
                    <a:pt x="939" y="1082"/>
                    <a:pt x="939" y="1082"/>
                  </a:cubicBezTo>
                  <a:cubicBezTo>
                    <a:pt x="939" y="1082"/>
                    <a:pt x="939" y="1080"/>
                    <a:pt x="939" y="1080"/>
                  </a:cubicBezTo>
                  <a:cubicBezTo>
                    <a:pt x="939" y="1080"/>
                    <a:pt x="940" y="1082"/>
                    <a:pt x="940" y="1082"/>
                  </a:cubicBezTo>
                  <a:cubicBezTo>
                    <a:pt x="940" y="1082"/>
                    <a:pt x="940" y="1080"/>
                    <a:pt x="940" y="1080"/>
                  </a:cubicBezTo>
                  <a:cubicBezTo>
                    <a:pt x="940" y="1080"/>
                    <a:pt x="940" y="1084"/>
                    <a:pt x="940" y="1083"/>
                  </a:cubicBezTo>
                  <a:cubicBezTo>
                    <a:pt x="940" y="1082"/>
                    <a:pt x="941" y="1077"/>
                    <a:pt x="941" y="1076"/>
                  </a:cubicBezTo>
                  <a:cubicBezTo>
                    <a:pt x="941" y="1076"/>
                    <a:pt x="941" y="1080"/>
                    <a:pt x="941" y="1081"/>
                  </a:cubicBezTo>
                  <a:cubicBezTo>
                    <a:pt x="941" y="1081"/>
                    <a:pt x="941" y="1077"/>
                    <a:pt x="941" y="1077"/>
                  </a:cubicBezTo>
                  <a:cubicBezTo>
                    <a:pt x="942" y="1077"/>
                    <a:pt x="942" y="1080"/>
                    <a:pt x="942" y="1080"/>
                  </a:cubicBezTo>
                  <a:cubicBezTo>
                    <a:pt x="942" y="1080"/>
                    <a:pt x="942" y="1077"/>
                    <a:pt x="942" y="1077"/>
                  </a:cubicBezTo>
                  <a:cubicBezTo>
                    <a:pt x="942" y="1077"/>
                    <a:pt x="942" y="1080"/>
                    <a:pt x="942" y="1080"/>
                  </a:cubicBezTo>
                  <a:cubicBezTo>
                    <a:pt x="942" y="1080"/>
                    <a:pt x="943" y="1080"/>
                    <a:pt x="943" y="1080"/>
                  </a:cubicBezTo>
                  <a:cubicBezTo>
                    <a:pt x="943" y="1080"/>
                    <a:pt x="943" y="1082"/>
                    <a:pt x="943" y="1082"/>
                  </a:cubicBezTo>
                  <a:cubicBezTo>
                    <a:pt x="943" y="1082"/>
                    <a:pt x="943" y="1079"/>
                    <a:pt x="944" y="1078"/>
                  </a:cubicBezTo>
                  <a:cubicBezTo>
                    <a:pt x="944" y="1078"/>
                    <a:pt x="944" y="1078"/>
                    <a:pt x="944" y="1078"/>
                  </a:cubicBezTo>
                  <a:cubicBezTo>
                    <a:pt x="944" y="1078"/>
                    <a:pt x="944" y="1077"/>
                    <a:pt x="944" y="1077"/>
                  </a:cubicBezTo>
                  <a:cubicBezTo>
                    <a:pt x="945" y="1076"/>
                    <a:pt x="945" y="1074"/>
                    <a:pt x="945" y="1073"/>
                  </a:cubicBezTo>
                  <a:cubicBezTo>
                    <a:pt x="945" y="1072"/>
                    <a:pt x="945" y="1072"/>
                    <a:pt x="945" y="1071"/>
                  </a:cubicBezTo>
                  <a:cubicBezTo>
                    <a:pt x="945" y="1070"/>
                    <a:pt x="945" y="1065"/>
                    <a:pt x="945" y="1065"/>
                  </a:cubicBezTo>
                  <a:cubicBezTo>
                    <a:pt x="945" y="1065"/>
                    <a:pt x="946" y="1070"/>
                    <a:pt x="946" y="1071"/>
                  </a:cubicBezTo>
                  <a:cubicBezTo>
                    <a:pt x="946" y="1072"/>
                    <a:pt x="946" y="1068"/>
                    <a:pt x="946" y="1068"/>
                  </a:cubicBezTo>
                  <a:cubicBezTo>
                    <a:pt x="946" y="1068"/>
                    <a:pt x="946" y="1069"/>
                    <a:pt x="947" y="1070"/>
                  </a:cubicBezTo>
                  <a:cubicBezTo>
                    <a:pt x="947" y="1070"/>
                    <a:pt x="947" y="1072"/>
                    <a:pt x="947" y="1072"/>
                  </a:cubicBezTo>
                  <a:cubicBezTo>
                    <a:pt x="947" y="1072"/>
                    <a:pt x="947" y="1068"/>
                    <a:pt x="947" y="1067"/>
                  </a:cubicBezTo>
                  <a:cubicBezTo>
                    <a:pt x="947" y="1067"/>
                    <a:pt x="948" y="1068"/>
                    <a:pt x="948" y="1068"/>
                  </a:cubicBezTo>
                  <a:cubicBezTo>
                    <a:pt x="948" y="1067"/>
                    <a:pt x="948" y="1065"/>
                    <a:pt x="948" y="1065"/>
                  </a:cubicBezTo>
                  <a:cubicBezTo>
                    <a:pt x="948" y="1065"/>
                    <a:pt x="948" y="1066"/>
                    <a:pt x="948" y="1066"/>
                  </a:cubicBezTo>
                  <a:cubicBezTo>
                    <a:pt x="948" y="1066"/>
                    <a:pt x="949" y="1067"/>
                    <a:pt x="949" y="1067"/>
                  </a:cubicBezTo>
                  <a:cubicBezTo>
                    <a:pt x="949" y="1068"/>
                    <a:pt x="949" y="1068"/>
                    <a:pt x="949" y="1068"/>
                  </a:cubicBezTo>
                  <a:cubicBezTo>
                    <a:pt x="949" y="1069"/>
                    <a:pt x="949" y="1072"/>
                    <a:pt x="949" y="1073"/>
                  </a:cubicBezTo>
                  <a:cubicBezTo>
                    <a:pt x="950" y="1074"/>
                    <a:pt x="950" y="1074"/>
                    <a:pt x="950" y="1075"/>
                  </a:cubicBezTo>
                  <a:cubicBezTo>
                    <a:pt x="950" y="1077"/>
                    <a:pt x="950" y="1083"/>
                    <a:pt x="950" y="1085"/>
                  </a:cubicBezTo>
                  <a:cubicBezTo>
                    <a:pt x="950" y="1085"/>
                    <a:pt x="950" y="1085"/>
                    <a:pt x="950" y="1085"/>
                  </a:cubicBezTo>
                  <a:cubicBezTo>
                    <a:pt x="951" y="1086"/>
                    <a:pt x="951" y="1090"/>
                    <a:pt x="951" y="1090"/>
                  </a:cubicBezTo>
                  <a:cubicBezTo>
                    <a:pt x="951" y="1091"/>
                    <a:pt x="951" y="1088"/>
                    <a:pt x="951" y="1089"/>
                  </a:cubicBezTo>
                  <a:cubicBezTo>
                    <a:pt x="951" y="1090"/>
                    <a:pt x="951" y="1094"/>
                    <a:pt x="952" y="1095"/>
                  </a:cubicBezTo>
                  <a:cubicBezTo>
                    <a:pt x="952" y="1095"/>
                    <a:pt x="952" y="1092"/>
                    <a:pt x="952" y="1093"/>
                  </a:cubicBezTo>
                  <a:cubicBezTo>
                    <a:pt x="952" y="1094"/>
                    <a:pt x="952" y="1098"/>
                    <a:pt x="952" y="1099"/>
                  </a:cubicBezTo>
                  <a:cubicBezTo>
                    <a:pt x="952" y="1100"/>
                    <a:pt x="953" y="1100"/>
                    <a:pt x="953" y="1101"/>
                  </a:cubicBezTo>
                  <a:cubicBezTo>
                    <a:pt x="953" y="1103"/>
                    <a:pt x="953" y="1109"/>
                    <a:pt x="953" y="1111"/>
                  </a:cubicBezTo>
                  <a:cubicBezTo>
                    <a:pt x="953" y="1114"/>
                    <a:pt x="953" y="1114"/>
                    <a:pt x="953" y="1116"/>
                  </a:cubicBezTo>
                  <a:cubicBezTo>
                    <a:pt x="953" y="1118"/>
                    <a:pt x="954" y="1122"/>
                    <a:pt x="954" y="1124"/>
                  </a:cubicBezTo>
                  <a:cubicBezTo>
                    <a:pt x="954" y="1126"/>
                    <a:pt x="954" y="1127"/>
                    <a:pt x="954" y="1128"/>
                  </a:cubicBezTo>
                  <a:cubicBezTo>
                    <a:pt x="954" y="1129"/>
                    <a:pt x="954" y="1131"/>
                    <a:pt x="955" y="1132"/>
                  </a:cubicBezTo>
                  <a:cubicBezTo>
                    <a:pt x="955" y="1132"/>
                    <a:pt x="955" y="1128"/>
                    <a:pt x="955" y="1128"/>
                  </a:cubicBezTo>
                  <a:cubicBezTo>
                    <a:pt x="955" y="1129"/>
                    <a:pt x="955" y="1133"/>
                    <a:pt x="955" y="1133"/>
                  </a:cubicBezTo>
                  <a:cubicBezTo>
                    <a:pt x="955" y="1133"/>
                    <a:pt x="955" y="1129"/>
                    <a:pt x="955" y="1130"/>
                  </a:cubicBezTo>
                  <a:cubicBezTo>
                    <a:pt x="956" y="1130"/>
                    <a:pt x="956" y="1134"/>
                    <a:pt x="956" y="1135"/>
                  </a:cubicBezTo>
                  <a:cubicBezTo>
                    <a:pt x="956" y="1135"/>
                    <a:pt x="956" y="1135"/>
                    <a:pt x="956" y="1135"/>
                  </a:cubicBezTo>
                  <a:cubicBezTo>
                    <a:pt x="956" y="1136"/>
                    <a:pt x="957" y="1139"/>
                    <a:pt x="957" y="1139"/>
                  </a:cubicBezTo>
                  <a:cubicBezTo>
                    <a:pt x="957" y="1139"/>
                    <a:pt x="957" y="1136"/>
                    <a:pt x="957" y="1137"/>
                  </a:cubicBezTo>
                  <a:cubicBezTo>
                    <a:pt x="957" y="1137"/>
                    <a:pt x="957" y="1140"/>
                    <a:pt x="957" y="1140"/>
                  </a:cubicBezTo>
                  <a:cubicBezTo>
                    <a:pt x="958" y="1141"/>
                    <a:pt x="958" y="1139"/>
                    <a:pt x="958" y="1139"/>
                  </a:cubicBezTo>
                  <a:cubicBezTo>
                    <a:pt x="958" y="1140"/>
                    <a:pt x="958" y="1142"/>
                    <a:pt x="958" y="1144"/>
                  </a:cubicBezTo>
                  <a:cubicBezTo>
                    <a:pt x="958" y="1145"/>
                    <a:pt x="958" y="1148"/>
                    <a:pt x="958" y="1149"/>
                  </a:cubicBezTo>
                  <a:cubicBezTo>
                    <a:pt x="958" y="1149"/>
                    <a:pt x="959" y="1149"/>
                    <a:pt x="959" y="1149"/>
                  </a:cubicBezTo>
                  <a:cubicBezTo>
                    <a:pt x="959" y="1150"/>
                    <a:pt x="959" y="1150"/>
                    <a:pt x="959" y="1150"/>
                  </a:cubicBezTo>
                  <a:cubicBezTo>
                    <a:pt x="959" y="1151"/>
                    <a:pt x="959" y="1152"/>
                    <a:pt x="960" y="1153"/>
                  </a:cubicBezTo>
                  <a:cubicBezTo>
                    <a:pt x="960" y="1153"/>
                    <a:pt x="960" y="1153"/>
                    <a:pt x="960" y="1153"/>
                  </a:cubicBezTo>
                  <a:cubicBezTo>
                    <a:pt x="960" y="1153"/>
                    <a:pt x="960" y="1153"/>
                    <a:pt x="960" y="1153"/>
                  </a:cubicBezTo>
                  <a:cubicBezTo>
                    <a:pt x="961" y="1153"/>
                    <a:pt x="961" y="1153"/>
                    <a:pt x="961" y="1153"/>
                  </a:cubicBezTo>
                  <a:cubicBezTo>
                    <a:pt x="961" y="1153"/>
                    <a:pt x="961" y="1152"/>
                    <a:pt x="961" y="1152"/>
                  </a:cubicBezTo>
                  <a:cubicBezTo>
                    <a:pt x="961" y="1152"/>
                    <a:pt x="961" y="1152"/>
                    <a:pt x="961" y="1152"/>
                  </a:cubicBezTo>
                  <a:cubicBezTo>
                    <a:pt x="961" y="1152"/>
                    <a:pt x="962" y="1155"/>
                    <a:pt x="962" y="1156"/>
                  </a:cubicBezTo>
                  <a:cubicBezTo>
                    <a:pt x="962" y="1156"/>
                    <a:pt x="962" y="1155"/>
                    <a:pt x="962" y="1155"/>
                  </a:cubicBezTo>
                  <a:cubicBezTo>
                    <a:pt x="962" y="1155"/>
                    <a:pt x="962" y="1155"/>
                    <a:pt x="963" y="1155"/>
                  </a:cubicBezTo>
                  <a:cubicBezTo>
                    <a:pt x="963" y="1154"/>
                    <a:pt x="963" y="1153"/>
                    <a:pt x="963" y="1152"/>
                  </a:cubicBezTo>
                  <a:cubicBezTo>
                    <a:pt x="963" y="1152"/>
                    <a:pt x="963" y="1152"/>
                    <a:pt x="963" y="1152"/>
                  </a:cubicBezTo>
                  <a:cubicBezTo>
                    <a:pt x="963" y="1152"/>
                    <a:pt x="963" y="1152"/>
                    <a:pt x="963" y="1152"/>
                  </a:cubicBezTo>
                  <a:cubicBezTo>
                    <a:pt x="964" y="1152"/>
                    <a:pt x="964" y="1152"/>
                    <a:pt x="964" y="1152"/>
                  </a:cubicBezTo>
                  <a:cubicBezTo>
                    <a:pt x="964" y="1152"/>
                    <a:pt x="964" y="1153"/>
                    <a:pt x="964" y="1153"/>
                  </a:cubicBezTo>
                  <a:cubicBezTo>
                    <a:pt x="964" y="1154"/>
                    <a:pt x="965" y="1155"/>
                    <a:pt x="965" y="1155"/>
                  </a:cubicBezTo>
                  <a:cubicBezTo>
                    <a:pt x="965" y="1157"/>
                    <a:pt x="965" y="1158"/>
                    <a:pt x="965" y="1159"/>
                  </a:cubicBezTo>
                  <a:cubicBezTo>
                    <a:pt x="965" y="1161"/>
                    <a:pt x="965" y="1162"/>
                    <a:pt x="965" y="1163"/>
                  </a:cubicBezTo>
                  <a:cubicBezTo>
                    <a:pt x="966" y="1164"/>
                    <a:pt x="966" y="1165"/>
                    <a:pt x="966" y="1166"/>
                  </a:cubicBezTo>
                  <a:cubicBezTo>
                    <a:pt x="966" y="1166"/>
                    <a:pt x="966" y="1165"/>
                    <a:pt x="966" y="1165"/>
                  </a:cubicBezTo>
                  <a:cubicBezTo>
                    <a:pt x="966" y="1165"/>
                    <a:pt x="966" y="1165"/>
                    <a:pt x="966" y="1165"/>
                  </a:cubicBezTo>
                  <a:cubicBezTo>
                    <a:pt x="967" y="1165"/>
                    <a:pt x="967" y="1165"/>
                    <a:pt x="967" y="1165"/>
                  </a:cubicBezTo>
                  <a:cubicBezTo>
                    <a:pt x="967" y="1166"/>
                    <a:pt x="967" y="1166"/>
                    <a:pt x="967" y="1166"/>
                  </a:cubicBezTo>
                  <a:cubicBezTo>
                    <a:pt x="967" y="1166"/>
                    <a:pt x="968" y="1167"/>
                    <a:pt x="968" y="1167"/>
                  </a:cubicBezTo>
                  <a:cubicBezTo>
                    <a:pt x="968" y="1168"/>
                    <a:pt x="968" y="1168"/>
                    <a:pt x="968" y="1170"/>
                  </a:cubicBezTo>
                  <a:cubicBezTo>
                    <a:pt x="968" y="1171"/>
                    <a:pt x="968" y="1176"/>
                    <a:pt x="968" y="1177"/>
                  </a:cubicBezTo>
                  <a:cubicBezTo>
                    <a:pt x="969" y="1177"/>
                    <a:pt x="969" y="1173"/>
                    <a:pt x="969" y="1174"/>
                  </a:cubicBezTo>
                  <a:cubicBezTo>
                    <a:pt x="969" y="1174"/>
                    <a:pt x="969" y="1179"/>
                    <a:pt x="969" y="1180"/>
                  </a:cubicBezTo>
                  <a:cubicBezTo>
                    <a:pt x="969" y="1180"/>
                    <a:pt x="969" y="1176"/>
                    <a:pt x="969" y="1176"/>
                  </a:cubicBezTo>
                  <a:cubicBezTo>
                    <a:pt x="970" y="1177"/>
                    <a:pt x="970" y="1182"/>
                    <a:pt x="970" y="1182"/>
                  </a:cubicBezTo>
                  <a:cubicBezTo>
                    <a:pt x="970" y="1182"/>
                    <a:pt x="970" y="1177"/>
                    <a:pt x="970" y="1176"/>
                  </a:cubicBezTo>
                  <a:cubicBezTo>
                    <a:pt x="970" y="1176"/>
                    <a:pt x="970" y="1180"/>
                    <a:pt x="971" y="1180"/>
                  </a:cubicBezTo>
                  <a:cubicBezTo>
                    <a:pt x="971" y="1180"/>
                    <a:pt x="971" y="1176"/>
                    <a:pt x="971" y="1176"/>
                  </a:cubicBezTo>
                  <a:cubicBezTo>
                    <a:pt x="971" y="1176"/>
                    <a:pt x="971" y="1181"/>
                    <a:pt x="971" y="1181"/>
                  </a:cubicBezTo>
                  <a:cubicBezTo>
                    <a:pt x="971" y="1182"/>
                    <a:pt x="971" y="1178"/>
                    <a:pt x="972" y="1179"/>
                  </a:cubicBezTo>
                  <a:cubicBezTo>
                    <a:pt x="972" y="1180"/>
                    <a:pt x="972" y="1184"/>
                    <a:pt x="972" y="1185"/>
                  </a:cubicBezTo>
                  <a:cubicBezTo>
                    <a:pt x="972" y="1186"/>
                    <a:pt x="972" y="1186"/>
                    <a:pt x="972" y="1187"/>
                  </a:cubicBezTo>
                  <a:cubicBezTo>
                    <a:pt x="972" y="1188"/>
                    <a:pt x="973" y="1191"/>
                    <a:pt x="973" y="1193"/>
                  </a:cubicBezTo>
                  <a:cubicBezTo>
                    <a:pt x="973" y="1195"/>
                    <a:pt x="973" y="1195"/>
                    <a:pt x="973" y="1197"/>
                  </a:cubicBezTo>
                  <a:cubicBezTo>
                    <a:pt x="973" y="1199"/>
                    <a:pt x="973" y="1203"/>
                    <a:pt x="974" y="1204"/>
                  </a:cubicBezTo>
                  <a:cubicBezTo>
                    <a:pt x="974" y="1204"/>
                    <a:pt x="974" y="1204"/>
                    <a:pt x="974" y="1204"/>
                  </a:cubicBezTo>
                  <a:cubicBezTo>
                    <a:pt x="974" y="1205"/>
                    <a:pt x="974" y="1208"/>
                    <a:pt x="974" y="1208"/>
                  </a:cubicBezTo>
                  <a:cubicBezTo>
                    <a:pt x="974" y="1209"/>
                    <a:pt x="974" y="1206"/>
                    <a:pt x="974" y="1206"/>
                  </a:cubicBezTo>
                  <a:cubicBezTo>
                    <a:pt x="975" y="1206"/>
                    <a:pt x="975" y="1208"/>
                    <a:pt x="975" y="1208"/>
                  </a:cubicBezTo>
                  <a:cubicBezTo>
                    <a:pt x="975" y="1208"/>
                    <a:pt x="975" y="1207"/>
                    <a:pt x="975" y="1207"/>
                  </a:cubicBezTo>
                  <a:cubicBezTo>
                    <a:pt x="975" y="1208"/>
                    <a:pt x="976" y="1211"/>
                    <a:pt x="976" y="1212"/>
                  </a:cubicBezTo>
                  <a:cubicBezTo>
                    <a:pt x="976" y="1212"/>
                    <a:pt x="976" y="1211"/>
                    <a:pt x="976" y="1211"/>
                  </a:cubicBezTo>
                  <a:cubicBezTo>
                    <a:pt x="976" y="1211"/>
                    <a:pt x="976" y="1213"/>
                    <a:pt x="976" y="1214"/>
                  </a:cubicBezTo>
                  <a:cubicBezTo>
                    <a:pt x="977" y="1215"/>
                    <a:pt x="977" y="1215"/>
                    <a:pt x="977" y="1217"/>
                  </a:cubicBezTo>
                  <a:cubicBezTo>
                    <a:pt x="977" y="1218"/>
                    <a:pt x="977" y="1220"/>
                    <a:pt x="977" y="1222"/>
                  </a:cubicBezTo>
                  <a:cubicBezTo>
                    <a:pt x="977" y="1222"/>
                    <a:pt x="977" y="1222"/>
                    <a:pt x="977" y="1223"/>
                  </a:cubicBezTo>
                  <a:cubicBezTo>
                    <a:pt x="978" y="1223"/>
                    <a:pt x="978" y="1223"/>
                    <a:pt x="978" y="1223"/>
                  </a:cubicBezTo>
                  <a:cubicBezTo>
                    <a:pt x="978" y="1223"/>
                    <a:pt x="978" y="1223"/>
                    <a:pt x="978" y="1224"/>
                  </a:cubicBezTo>
                  <a:cubicBezTo>
                    <a:pt x="978" y="1224"/>
                    <a:pt x="978" y="1225"/>
                    <a:pt x="979" y="1225"/>
                  </a:cubicBezTo>
                  <a:cubicBezTo>
                    <a:pt x="979" y="1225"/>
                    <a:pt x="979" y="1224"/>
                    <a:pt x="979" y="1224"/>
                  </a:cubicBezTo>
                  <a:cubicBezTo>
                    <a:pt x="979" y="1223"/>
                    <a:pt x="979" y="1222"/>
                    <a:pt x="979" y="1223"/>
                  </a:cubicBezTo>
                  <a:cubicBezTo>
                    <a:pt x="979" y="1223"/>
                    <a:pt x="979" y="1225"/>
                    <a:pt x="980" y="1226"/>
                  </a:cubicBezTo>
                  <a:cubicBezTo>
                    <a:pt x="980" y="1228"/>
                    <a:pt x="980" y="1228"/>
                    <a:pt x="980" y="1230"/>
                  </a:cubicBezTo>
                  <a:cubicBezTo>
                    <a:pt x="980" y="1231"/>
                    <a:pt x="980" y="1234"/>
                    <a:pt x="980" y="1235"/>
                  </a:cubicBezTo>
                  <a:cubicBezTo>
                    <a:pt x="980" y="1236"/>
                    <a:pt x="981" y="1237"/>
                    <a:pt x="981" y="1237"/>
                  </a:cubicBezTo>
                  <a:cubicBezTo>
                    <a:pt x="981" y="1238"/>
                    <a:pt x="981" y="1240"/>
                    <a:pt x="981" y="1240"/>
                  </a:cubicBezTo>
                  <a:cubicBezTo>
                    <a:pt x="981" y="1241"/>
                    <a:pt x="981" y="1239"/>
                    <a:pt x="982" y="1239"/>
                  </a:cubicBezTo>
                  <a:cubicBezTo>
                    <a:pt x="982" y="1240"/>
                    <a:pt x="982" y="1242"/>
                    <a:pt x="982" y="1242"/>
                  </a:cubicBezTo>
                  <a:cubicBezTo>
                    <a:pt x="982" y="1242"/>
                    <a:pt x="982" y="1240"/>
                    <a:pt x="982" y="1240"/>
                  </a:cubicBezTo>
                  <a:cubicBezTo>
                    <a:pt x="982" y="1239"/>
                    <a:pt x="982" y="1241"/>
                    <a:pt x="982" y="1242"/>
                  </a:cubicBezTo>
                  <a:cubicBezTo>
                    <a:pt x="983" y="1242"/>
                    <a:pt x="983" y="1241"/>
                    <a:pt x="983" y="1241"/>
                  </a:cubicBezTo>
                  <a:cubicBezTo>
                    <a:pt x="983" y="1242"/>
                    <a:pt x="983" y="1244"/>
                    <a:pt x="983" y="1244"/>
                  </a:cubicBezTo>
                  <a:cubicBezTo>
                    <a:pt x="983" y="1244"/>
                    <a:pt x="984" y="1244"/>
                    <a:pt x="984" y="1244"/>
                  </a:cubicBezTo>
                  <a:cubicBezTo>
                    <a:pt x="984" y="1245"/>
                    <a:pt x="984" y="1249"/>
                    <a:pt x="984" y="1249"/>
                  </a:cubicBezTo>
                  <a:cubicBezTo>
                    <a:pt x="984" y="1249"/>
                    <a:pt x="984" y="1246"/>
                    <a:pt x="984" y="1246"/>
                  </a:cubicBezTo>
                  <a:cubicBezTo>
                    <a:pt x="984" y="1246"/>
                    <a:pt x="984" y="1249"/>
                    <a:pt x="985" y="1249"/>
                  </a:cubicBezTo>
                  <a:cubicBezTo>
                    <a:pt x="985" y="1249"/>
                    <a:pt x="985" y="1247"/>
                    <a:pt x="985" y="1247"/>
                  </a:cubicBezTo>
                  <a:cubicBezTo>
                    <a:pt x="985" y="1247"/>
                    <a:pt x="985" y="1249"/>
                    <a:pt x="985" y="1249"/>
                  </a:cubicBezTo>
                  <a:cubicBezTo>
                    <a:pt x="985" y="1250"/>
                    <a:pt x="986" y="1250"/>
                    <a:pt x="986" y="1250"/>
                  </a:cubicBezTo>
                  <a:cubicBezTo>
                    <a:pt x="986" y="1250"/>
                    <a:pt x="986" y="1250"/>
                    <a:pt x="986" y="1250"/>
                  </a:cubicBezTo>
                  <a:cubicBezTo>
                    <a:pt x="986" y="1250"/>
                    <a:pt x="986" y="1249"/>
                    <a:pt x="987" y="1249"/>
                  </a:cubicBezTo>
                  <a:cubicBezTo>
                    <a:pt x="987" y="1249"/>
                    <a:pt x="987" y="1250"/>
                    <a:pt x="987" y="1250"/>
                  </a:cubicBezTo>
                  <a:cubicBezTo>
                    <a:pt x="987" y="1250"/>
                    <a:pt x="987" y="1248"/>
                    <a:pt x="987" y="1247"/>
                  </a:cubicBezTo>
                  <a:cubicBezTo>
                    <a:pt x="987" y="1247"/>
                    <a:pt x="988" y="1247"/>
                    <a:pt x="988" y="1247"/>
                  </a:cubicBezTo>
                  <a:cubicBezTo>
                    <a:pt x="988" y="1246"/>
                    <a:pt x="988" y="1243"/>
                    <a:pt x="988" y="1243"/>
                  </a:cubicBezTo>
                  <a:cubicBezTo>
                    <a:pt x="988" y="1242"/>
                    <a:pt x="988" y="1244"/>
                    <a:pt x="988" y="1244"/>
                  </a:cubicBezTo>
                  <a:cubicBezTo>
                    <a:pt x="988" y="1244"/>
                    <a:pt x="989" y="1243"/>
                    <a:pt x="989" y="1243"/>
                  </a:cubicBezTo>
                  <a:cubicBezTo>
                    <a:pt x="989" y="1243"/>
                    <a:pt x="989" y="1245"/>
                    <a:pt x="989" y="1245"/>
                  </a:cubicBezTo>
                  <a:cubicBezTo>
                    <a:pt x="989" y="1246"/>
                    <a:pt x="989" y="1246"/>
                    <a:pt x="990" y="1246"/>
                  </a:cubicBezTo>
                  <a:cubicBezTo>
                    <a:pt x="990" y="1246"/>
                    <a:pt x="990" y="1247"/>
                    <a:pt x="990" y="1247"/>
                  </a:cubicBezTo>
                  <a:cubicBezTo>
                    <a:pt x="990" y="1248"/>
                    <a:pt x="990" y="1251"/>
                    <a:pt x="990" y="1251"/>
                  </a:cubicBezTo>
                  <a:cubicBezTo>
                    <a:pt x="990" y="1252"/>
                    <a:pt x="990" y="1250"/>
                    <a:pt x="990" y="1250"/>
                  </a:cubicBezTo>
                  <a:cubicBezTo>
                    <a:pt x="991" y="1250"/>
                    <a:pt x="991" y="1251"/>
                    <a:pt x="991" y="1251"/>
                  </a:cubicBezTo>
                  <a:cubicBezTo>
                    <a:pt x="991" y="1251"/>
                    <a:pt x="991" y="1250"/>
                    <a:pt x="991" y="1250"/>
                  </a:cubicBezTo>
                  <a:cubicBezTo>
                    <a:pt x="991" y="1250"/>
                    <a:pt x="992" y="1252"/>
                    <a:pt x="992" y="1252"/>
                  </a:cubicBezTo>
                  <a:cubicBezTo>
                    <a:pt x="992" y="1252"/>
                    <a:pt x="992" y="1252"/>
                    <a:pt x="992" y="1252"/>
                  </a:cubicBezTo>
                  <a:cubicBezTo>
                    <a:pt x="992" y="1252"/>
                    <a:pt x="992" y="1255"/>
                    <a:pt x="992" y="1255"/>
                  </a:cubicBezTo>
                  <a:cubicBezTo>
                    <a:pt x="992" y="1255"/>
                    <a:pt x="993" y="1253"/>
                    <a:pt x="993" y="1253"/>
                  </a:cubicBezTo>
                  <a:cubicBezTo>
                    <a:pt x="993" y="1253"/>
                    <a:pt x="993" y="1253"/>
                    <a:pt x="993" y="1253"/>
                  </a:cubicBezTo>
                  <a:cubicBezTo>
                    <a:pt x="993" y="1253"/>
                    <a:pt x="993" y="1255"/>
                    <a:pt x="993" y="1256"/>
                  </a:cubicBezTo>
                  <a:cubicBezTo>
                    <a:pt x="994" y="1257"/>
                    <a:pt x="994" y="1257"/>
                    <a:pt x="994" y="1257"/>
                  </a:cubicBezTo>
                  <a:cubicBezTo>
                    <a:pt x="994" y="1258"/>
                    <a:pt x="994" y="1260"/>
                    <a:pt x="994" y="1260"/>
                  </a:cubicBezTo>
                  <a:cubicBezTo>
                    <a:pt x="994" y="1260"/>
                    <a:pt x="994" y="1259"/>
                    <a:pt x="995" y="1259"/>
                  </a:cubicBezTo>
                  <a:cubicBezTo>
                    <a:pt x="995" y="1259"/>
                    <a:pt x="995" y="1260"/>
                    <a:pt x="995" y="1260"/>
                  </a:cubicBezTo>
                  <a:cubicBezTo>
                    <a:pt x="995" y="1259"/>
                    <a:pt x="995" y="1256"/>
                    <a:pt x="995" y="1255"/>
                  </a:cubicBezTo>
                  <a:cubicBezTo>
                    <a:pt x="995" y="1253"/>
                    <a:pt x="995" y="1253"/>
                    <a:pt x="996" y="1252"/>
                  </a:cubicBezTo>
                  <a:cubicBezTo>
                    <a:pt x="996" y="1250"/>
                    <a:pt x="996" y="1247"/>
                    <a:pt x="996" y="1246"/>
                  </a:cubicBezTo>
                  <a:cubicBezTo>
                    <a:pt x="996" y="1246"/>
                    <a:pt x="996" y="1246"/>
                    <a:pt x="996" y="1246"/>
                  </a:cubicBezTo>
                  <a:cubicBezTo>
                    <a:pt x="997" y="1245"/>
                    <a:pt x="997" y="1244"/>
                    <a:pt x="997" y="1244"/>
                  </a:cubicBezTo>
                  <a:cubicBezTo>
                    <a:pt x="997" y="1244"/>
                    <a:pt x="997" y="1245"/>
                    <a:pt x="997" y="1246"/>
                  </a:cubicBezTo>
                  <a:cubicBezTo>
                    <a:pt x="997" y="1246"/>
                    <a:pt x="997" y="1247"/>
                    <a:pt x="998" y="1248"/>
                  </a:cubicBezTo>
                  <a:cubicBezTo>
                    <a:pt x="998" y="1249"/>
                    <a:pt x="998" y="1252"/>
                    <a:pt x="998" y="1253"/>
                  </a:cubicBezTo>
                  <a:cubicBezTo>
                    <a:pt x="998" y="1253"/>
                    <a:pt x="998" y="1254"/>
                    <a:pt x="998" y="1255"/>
                  </a:cubicBezTo>
                  <a:cubicBezTo>
                    <a:pt x="998" y="1256"/>
                    <a:pt x="998" y="1260"/>
                    <a:pt x="999" y="1262"/>
                  </a:cubicBezTo>
                  <a:cubicBezTo>
                    <a:pt x="999" y="1263"/>
                    <a:pt x="999" y="1263"/>
                    <a:pt x="999" y="1264"/>
                  </a:cubicBezTo>
                  <a:cubicBezTo>
                    <a:pt x="999" y="1265"/>
                    <a:pt x="999" y="1266"/>
                    <a:pt x="999" y="1266"/>
                  </a:cubicBezTo>
                  <a:cubicBezTo>
                    <a:pt x="999" y="1266"/>
                    <a:pt x="1000" y="1264"/>
                    <a:pt x="1000" y="1264"/>
                  </a:cubicBezTo>
                  <a:cubicBezTo>
                    <a:pt x="1000" y="1264"/>
                    <a:pt x="1000" y="1265"/>
                    <a:pt x="1000" y="1265"/>
                  </a:cubicBezTo>
                  <a:cubicBezTo>
                    <a:pt x="1000" y="1264"/>
                    <a:pt x="1000" y="1261"/>
                    <a:pt x="1000" y="1261"/>
                  </a:cubicBezTo>
                  <a:cubicBezTo>
                    <a:pt x="1000" y="1261"/>
                    <a:pt x="1001" y="1264"/>
                    <a:pt x="1001" y="1264"/>
                  </a:cubicBezTo>
                  <a:cubicBezTo>
                    <a:pt x="1001" y="1264"/>
                    <a:pt x="1001" y="1264"/>
                    <a:pt x="1001" y="1264"/>
                  </a:cubicBezTo>
                  <a:cubicBezTo>
                    <a:pt x="1001" y="1265"/>
                    <a:pt x="1001" y="1267"/>
                    <a:pt x="1001" y="1267"/>
                  </a:cubicBezTo>
                  <a:cubicBezTo>
                    <a:pt x="1002" y="1268"/>
                    <a:pt x="1002" y="1268"/>
                    <a:pt x="1002" y="1268"/>
                  </a:cubicBezTo>
                  <a:cubicBezTo>
                    <a:pt x="1002" y="1269"/>
                    <a:pt x="1002" y="1270"/>
                    <a:pt x="1002" y="1271"/>
                  </a:cubicBezTo>
                  <a:cubicBezTo>
                    <a:pt x="1002" y="1271"/>
                    <a:pt x="1003" y="1272"/>
                    <a:pt x="1003" y="1272"/>
                  </a:cubicBezTo>
                  <a:cubicBezTo>
                    <a:pt x="1003" y="1272"/>
                    <a:pt x="1003" y="1273"/>
                    <a:pt x="1003" y="1273"/>
                  </a:cubicBezTo>
                  <a:cubicBezTo>
                    <a:pt x="1003" y="1273"/>
                    <a:pt x="1003" y="1272"/>
                    <a:pt x="1003" y="1272"/>
                  </a:cubicBezTo>
                  <a:cubicBezTo>
                    <a:pt x="1003" y="1272"/>
                    <a:pt x="1003" y="1272"/>
                    <a:pt x="1004" y="1273"/>
                  </a:cubicBezTo>
                  <a:cubicBezTo>
                    <a:pt x="1004" y="1274"/>
                    <a:pt x="1004" y="1275"/>
                    <a:pt x="1004" y="1275"/>
                  </a:cubicBezTo>
                  <a:cubicBezTo>
                    <a:pt x="1004" y="1276"/>
                    <a:pt x="1004" y="1277"/>
                    <a:pt x="1004" y="1277"/>
                  </a:cubicBezTo>
                  <a:cubicBezTo>
                    <a:pt x="1005" y="1278"/>
                    <a:pt x="1005" y="1278"/>
                    <a:pt x="1005" y="1279"/>
                  </a:cubicBezTo>
                  <a:cubicBezTo>
                    <a:pt x="1005" y="1280"/>
                    <a:pt x="1005" y="1280"/>
                    <a:pt x="1005" y="1281"/>
                  </a:cubicBezTo>
                  <a:cubicBezTo>
                    <a:pt x="1005" y="1282"/>
                    <a:pt x="1005" y="1283"/>
                    <a:pt x="1006" y="1284"/>
                  </a:cubicBezTo>
                  <a:cubicBezTo>
                    <a:pt x="1006" y="1285"/>
                    <a:pt x="1006" y="1285"/>
                    <a:pt x="1006" y="1285"/>
                  </a:cubicBezTo>
                  <a:cubicBezTo>
                    <a:pt x="1006" y="1286"/>
                    <a:pt x="1006" y="1286"/>
                    <a:pt x="1006" y="1286"/>
                  </a:cubicBezTo>
                  <a:cubicBezTo>
                    <a:pt x="1006" y="1285"/>
                    <a:pt x="1006" y="1285"/>
                    <a:pt x="1007" y="1285"/>
                  </a:cubicBezTo>
                  <a:cubicBezTo>
                    <a:pt x="1007" y="1285"/>
                    <a:pt x="1007" y="1285"/>
                    <a:pt x="1007" y="1285"/>
                  </a:cubicBezTo>
                  <a:cubicBezTo>
                    <a:pt x="1007" y="1285"/>
                    <a:pt x="1007" y="1285"/>
                    <a:pt x="1007" y="1286"/>
                  </a:cubicBezTo>
                  <a:cubicBezTo>
                    <a:pt x="1007" y="1286"/>
                    <a:pt x="1008" y="1287"/>
                    <a:pt x="1008" y="1287"/>
                  </a:cubicBezTo>
                  <a:cubicBezTo>
                    <a:pt x="1008" y="1288"/>
                    <a:pt x="1008" y="1288"/>
                    <a:pt x="1008" y="1289"/>
                  </a:cubicBezTo>
                  <a:cubicBezTo>
                    <a:pt x="1008" y="1290"/>
                    <a:pt x="1008" y="1291"/>
                    <a:pt x="1008" y="1292"/>
                  </a:cubicBezTo>
                  <a:cubicBezTo>
                    <a:pt x="1008" y="1293"/>
                    <a:pt x="1009" y="1293"/>
                    <a:pt x="1009" y="1294"/>
                  </a:cubicBezTo>
                  <a:cubicBezTo>
                    <a:pt x="1009" y="1294"/>
                    <a:pt x="1009" y="1294"/>
                    <a:pt x="1009" y="1294"/>
                  </a:cubicBezTo>
                  <a:cubicBezTo>
                    <a:pt x="1009" y="1294"/>
                    <a:pt x="1009" y="1295"/>
                    <a:pt x="1009" y="1295"/>
                  </a:cubicBezTo>
                  <a:cubicBezTo>
                    <a:pt x="1010" y="1295"/>
                    <a:pt x="1010" y="1297"/>
                    <a:pt x="1010" y="1297"/>
                  </a:cubicBezTo>
                  <a:cubicBezTo>
                    <a:pt x="1010" y="1297"/>
                    <a:pt x="1010" y="1297"/>
                    <a:pt x="1010" y="1297"/>
                  </a:cubicBezTo>
                  <a:cubicBezTo>
                    <a:pt x="1010" y="1297"/>
                    <a:pt x="1011" y="1297"/>
                    <a:pt x="1011" y="1297"/>
                  </a:cubicBezTo>
                  <a:cubicBezTo>
                    <a:pt x="1011" y="1296"/>
                    <a:pt x="1011" y="1295"/>
                    <a:pt x="1011" y="1295"/>
                  </a:cubicBezTo>
                  <a:cubicBezTo>
                    <a:pt x="1011" y="1294"/>
                    <a:pt x="1011" y="1293"/>
                    <a:pt x="1011" y="1293"/>
                  </a:cubicBezTo>
                  <a:cubicBezTo>
                    <a:pt x="1011" y="1292"/>
                    <a:pt x="1012" y="1292"/>
                    <a:pt x="1012" y="1292"/>
                  </a:cubicBezTo>
                  <a:cubicBezTo>
                    <a:pt x="1012" y="1292"/>
                    <a:pt x="1012" y="1291"/>
                    <a:pt x="1012" y="1291"/>
                  </a:cubicBezTo>
                  <a:cubicBezTo>
                    <a:pt x="1012" y="1292"/>
                    <a:pt x="1012" y="1293"/>
                    <a:pt x="1012" y="1293"/>
                  </a:cubicBezTo>
                  <a:cubicBezTo>
                    <a:pt x="1013" y="1293"/>
                    <a:pt x="1013" y="1293"/>
                    <a:pt x="1013" y="1293"/>
                  </a:cubicBezTo>
                  <a:cubicBezTo>
                    <a:pt x="1013" y="1293"/>
                    <a:pt x="1013" y="1293"/>
                    <a:pt x="1013" y="1293"/>
                  </a:cubicBezTo>
                  <a:cubicBezTo>
                    <a:pt x="1013" y="1293"/>
                    <a:pt x="1013" y="1292"/>
                    <a:pt x="1013" y="1293"/>
                  </a:cubicBezTo>
                  <a:cubicBezTo>
                    <a:pt x="1013" y="1293"/>
                    <a:pt x="1014" y="1295"/>
                    <a:pt x="1014" y="1296"/>
                  </a:cubicBezTo>
                  <a:cubicBezTo>
                    <a:pt x="1014" y="1297"/>
                    <a:pt x="1014" y="1297"/>
                    <a:pt x="1014" y="1298"/>
                  </a:cubicBezTo>
                  <a:cubicBezTo>
                    <a:pt x="1014" y="1299"/>
                    <a:pt x="1014" y="1301"/>
                    <a:pt x="1015" y="1301"/>
                  </a:cubicBezTo>
                  <a:cubicBezTo>
                    <a:pt x="1015" y="1301"/>
                    <a:pt x="1015" y="1298"/>
                    <a:pt x="1015" y="1298"/>
                  </a:cubicBezTo>
                  <a:cubicBezTo>
                    <a:pt x="1015" y="1299"/>
                    <a:pt x="1015" y="1303"/>
                    <a:pt x="1015" y="1303"/>
                  </a:cubicBezTo>
                  <a:cubicBezTo>
                    <a:pt x="1015" y="1303"/>
                    <a:pt x="1016" y="1301"/>
                    <a:pt x="1016" y="1301"/>
                  </a:cubicBezTo>
                  <a:cubicBezTo>
                    <a:pt x="1016" y="1301"/>
                    <a:pt x="1016" y="1303"/>
                    <a:pt x="1016" y="1303"/>
                  </a:cubicBezTo>
                  <a:cubicBezTo>
                    <a:pt x="1016" y="1303"/>
                    <a:pt x="1016" y="1302"/>
                    <a:pt x="1016" y="1302"/>
                  </a:cubicBezTo>
                  <a:cubicBezTo>
                    <a:pt x="1016" y="1302"/>
                    <a:pt x="1017" y="1302"/>
                    <a:pt x="1017" y="1302"/>
                  </a:cubicBezTo>
                  <a:cubicBezTo>
                    <a:pt x="1017" y="1302"/>
                    <a:pt x="1017" y="1301"/>
                    <a:pt x="1017" y="1302"/>
                  </a:cubicBezTo>
                  <a:cubicBezTo>
                    <a:pt x="1017" y="1302"/>
                    <a:pt x="1017" y="1303"/>
                    <a:pt x="1017" y="1303"/>
                  </a:cubicBezTo>
                  <a:cubicBezTo>
                    <a:pt x="1018" y="1303"/>
                    <a:pt x="1018" y="1303"/>
                    <a:pt x="1018" y="1303"/>
                  </a:cubicBezTo>
                  <a:cubicBezTo>
                    <a:pt x="1018" y="1303"/>
                    <a:pt x="1018" y="1304"/>
                    <a:pt x="1018" y="1305"/>
                  </a:cubicBezTo>
                  <a:cubicBezTo>
                    <a:pt x="1018" y="1305"/>
                    <a:pt x="1019" y="1305"/>
                    <a:pt x="1019" y="1305"/>
                  </a:cubicBezTo>
                  <a:cubicBezTo>
                    <a:pt x="1019" y="1305"/>
                    <a:pt x="1019" y="1305"/>
                    <a:pt x="1019" y="1305"/>
                  </a:cubicBezTo>
                  <a:cubicBezTo>
                    <a:pt x="1019" y="1305"/>
                    <a:pt x="1019" y="1303"/>
                    <a:pt x="1019" y="1303"/>
                  </a:cubicBezTo>
                  <a:cubicBezTo>
                    <a:pt x="1019" y="1303"/>
                    <a:pt x="1020" y="1305"/>
                    <a:pt x="1020" y="1305"/>
                  </a:cubicBezTo>
                  <a:cubicBezTo>
                    <a:pt x="1020" y="1306"/>
                    <a:pt x="1020" y="1306"/>
                    <a:pt x="1020" y="1306"/>
                  </a:cubicBezTo>
                  <a:cubicBezTo>
                    <a:pt x="1020" y="1307"/>
                    <a:pt x="1020" y="1307"/>
                    <a:pt x="1020" y="1307"/>
                  </a:cubicBezTo>
                  <a:cubicBezTo>
                    <a:pt x="1021" y="1308"/>
                    <a:pt x="1021" y="1310"/>
                    <a:pt x="1021" y="1310"/>
                  </a:cubicBezTo>
                  <a:cubicBezTo>
                    <a:pt x="1021" y="1312"/>
                    <a:pt x="1021" y="1312"/>
                    <a:pt x="1021" y="1313"/>
                  </a:cubicBezTo>
                  <a:cubicBezTo>
                    <a:pt x="1021" y="1314"/>
                    <a:pt x="1021" y="1316"/>
                    <a:pt x="1021" y="1317"/>
                  </a:cubicBezTo>
                  <a:cubicBezTo>
                    <a:pt x="1022" y="1318"/>
                    <a:pt x="1022" y="1320"/>
                    <a:pt x="1022" y="1321"/>
                  </a:cubicBezTo>
                  <a:cubicBezTo>
                    <a:pt x="1022" y="1321"/>
                    <a:pt x="1022" y="1322"/>
                    <a:pt x="1022" y="1322"/>
                  </a:cubicBezTo>
                  <a:cubicBezTo>
                    <a:pt x="1022" y="1322"/>
                    <a:pt x="1022" y="1321"/>
                    <a:pt x="1023" y="1321"/>
                  </a:cubicBezTo>
                  <a:cubicBezTo>
                    <a:pt x="1023" y="1321"/>
                    <a:pt x="1023" y="1323"/>
                    <a:pt x="1023" y="1323"/>
                  </a:cubicBezTo>
                  <a:cubicBezTo>
                    <a:pt x="1023" y="1323"/>
                    <a:pt x="1023" y="1320"/>
                    <a:pt x="1023" y="1320"/>
                  </a:cubicBezTo>
                  <a:cubicBezTo>
                    <a:pt x="1024" y="1319"/>
                    <a:pt x="1024" y="1321"/>
                    <a:pt x="1024" y="1321"/>
                  </a:cubicBezTo>
                  <a:cubicBezTo>
                    <a:pt x="1024" y="1321"/>
                    <a:pt x="1024" y="1319"/>
                    <a:pt x="1024" y="1319"/>
                  </a:cubicBezTo>
                  <a:cubicBezTo>
                    <a:pt x="1024" y="1319"/>
                    <a:pt x="1024" y="1321"/>
                    <a:pt x="1024" y="1320"/>
                  </a:cubicBezTo>
                  <a:cubicBezTo>
                    <a:pt x="1024" y="1320"/>
                    <a:pt x="1025" y="1317"/>
                    <a:pt x="1025" y="1316"/>
                  </a:cubicBezTo>
                  <a:cubicBezTo>
                    <a:pt x="1025" y="1316"/>
                    <a:pt x="1025" y="1319"/>
                    <a:pt x="1025" y="1319"/>
                  </a:cubicBezTo>
                  <a:cubicBezTo>
                    <a:pt x="1025" y="1319"/>
                    <a:pt x="1025" y="1318"/>
                    <a:pt x="1026" y="1318"/>
                  </a:cubicBezTo>
                  <a:cubicBezTo>
                    <a:pt x="1026" y="1317"/>
                    <a:pt x="1026" y="1318"/>
                    <a:pt x="1026" y="1318"/>
                  </a:cubicBezTo>
                  <a:cubicBezTo>
                    <a:pt x="1026" y="1319"/>
                    <a:pt x="1026" y="1320"/>
                    <a:pt x="1026" y="1320"/>
                  </a:cubicBezTo>
                  <a:cubicBezTo>
                    <a:pt x="1026" y="1321"/>
                    <a:pt x="1027" y="1322"/>
                    <a:pt x="1027" y="1323"/>
                  </a:cubicBezTo>
                  <a:cubicBezTo>
                    <a:pt x="1027" y="1323"/>
                    <a:pt x="1027" y="1323"/>
                    <a:pt x="1027" y="1323"/>
                  </a:cubicBezTo>
                  <a:cubicBezTo>
                    <a:pt x="1027" y="1323"/>
                    <a:pt x="1027" y="1323"/>
                    <a:pt x="1027" y="1323"/>
                  </a:cubicBezTo>
                  <a:cubicBezTo>
                    <a:pt x="1027" y="1323"/>
                    <a:pt x="1028" y="1323"/>
                    <a:pt x="1028" y="1323"/>
                  </a:cubicBezTo>
                  <a:cubicBezTo>
                    <a:pt x="1028" y="1323"/>
                    <a:pt x="1028" y="1323"/>
                    <a:pt x="1028" y="1323"/>
                  </a:cubicBezTo>
                  <a:cubicBezTo>
                    <a:pt x="1028" y="1323"/>
                    <a:pt x="1028" y="1323"/>
                    <a:pt x="1028" y="1323"/>
                  </a:cubicBezTo>
                  <a:cubicBezTo>
                    <a:pt x="1029" y="1323"/>
                    <a:pt x="1029" y="1323"/>
                    <a:pt x="1029" y="1324"/>
                  </a:cubicBezTo>
                  <a:cubicBezTo>
                    <a:pt x="1029" y="1324"/>
                    <a:pt x="1029" y="1324"/>
                    <a:pt x="1029" y="1324"/>
                  </a:cubicBezTo>
                  <a:cubicBezTo>
                    <a:pt x="1029" y="1325"/>
                    <a:pt x="1029" y="1326"/>
                    <a:pt x="1029" y="1327"/>
                  </a:cubicBezTo>
                  <a:cubicBezTo>
                    <a:pt x="1030" y="1328"/>
                    <a:pt x="1030" y="1328"/>
                    <a:pt x="1030" y="1329"/>
                  </a:cubicBezTo>
                  <a:cubicBezTo>
                    <a:pt x="1030" y="1329"/>
                    <a:pt x="1030" y="1330"/>
                    <a:pt x="1030" y="1331"/>
                  </a:cubicBezTo>
                  <a:cubicBezTo>
                    <a:pt x="1030" y="1331"/>
                    <a:pt x="1030" y="1331"/>
                    <a:pt x="1031" y="1332"/>
                  </a:cubicBezTo>
                  <a:cubicBezTo>
                    <a:pt x="1031" y="1333"/>
                    <a:pt x="1031" y="1333"/>
                    <a:pt x="1031" y="1334"/>
                  </a:cubicBezTo>
                  <a:cubicBezTo>
                    <a:pt x="1031" y="1335"/>
                    <a:pt x="1031" y="1335"/>
                    <a:pt x="1031" y="1336"/>
                  </a:cubicBezTo>
                  <a:cubicBezTo>
                    <a:pt x="1032" y="1336"/>
                    <a:pt x="1032" y="1338"/>
                    <a:pt x="1032" y="1338"/>
                  </a:cubicBezTo>
                  <a:cubicBezTo>
                    <a:pt x="1032" y="1338"/>
                    <a:pt x="1032" y="1336"/>
                    <a:pt x="1032" y="1335"/>
                  </a:cubicBezTo>
                  <a:cubicBezTo>
                    <a:pt x="1032" y="1335"/>
                    <a:pt x="1032" y="1334"/>
                    <a:pt x="1032" y="1334"/>
                  </a:cubicBezTo>
                  <a:cubicBezTo>
                    <a:pt x="1032" y="1334"/>
                    <a:pt x="1033" y="1335"/>
                    <a:pt x="1033" y="1335"/>
                  </a:cubicBezTo>
                  <a:cubicBezTo>
                    <a:pt x="1033" y="1335"/>
                    <a:pt x="1033" y="1334"/>
                    <a:pt x="1033" y="1334"/>
                  </a:cubicBezTo>
                  <a:cubicBezTo>
                    <a:pt x="1033" y="1335"/>
                    <a:pt x="1033" y="1335"/>
                    <a:pt x="1034" y="1335"/>
                  </a:cubicBezTo>
                  <a:cubicBezTo>
                    <a:pt x="1034" y="1336"/>
                    <a:pt x="1034" y="1337"/>
                    <a:pt x="1034" y="1337"/>
                  </a:cubicBezTo>
                  <a:cubicBezTo>
                    <a:pt x="1034" y="1338"/>
                    <a:pt x="1034" y="1338"/>
                    <a:pt x="1034" y="1338"/>
                  </a:cubicBezTo>
                  <a:cubicBezTo>
                    <a:pt x="1034" y="1338"/>
                    <a:pt x="1035" y="1338"/>
                    <a:pt x="1035" y="1338"/>
                  </a:cubicBezTo>
                  <a:cubicBezTo>
                    <a:pt x="1035" y="1338"/>
                    <a:pt x="1035" y="1338"/>
                    <a:pt x="1035" y="1338"/>
                  </a:cubicBezTo>
                  <a:cubicBezTo>
                    <a:pt x="1035" y="1339"/>
                    <a:pt x="1035" y="1340"/>
                    <a:pt x="1035" y="1341"/>
                  </a:cubicBezTo>
                  <a:cubicBezTo>
                    <a:pt x="1035" y="1341"/>
                    <a:pt x="1036" y="1341"/>
                    <a:pt x="1036" y="1341"/>
                  </a:cubicBezTo>
                  <a:cubicBezTo>
                    <a:pt x="1036" y="1341"/>
                    <a:pt x="1036" y="1343"/>
                    <a:pt x="1036" y="1344"/>
                  </a:cubicBezTo>
                  <a:cubicBezTo>
                    <a:pt x="1036" y="1344"/>
                    <a:pt x="1036" y="1344"/>
                    <a:pt x="1036" y="1344"/>
                  </a:cubicBezTo>
                  <a:cubicBezTo>
                    <a:pt x="1037" y="1344"/>
                    <a:pt x="1037" y="1346"/>
                    <a:pt x="1037" y="1346"/>
                  </a:cubicBezTo>
                  <a:cubicBezTo>
                    <a:pt x="1037" y="1346"/>
                    <a:pt x="1037" y="1345"/>
                    <a:pt x="1037" y="1345"/>
                  </a:cubicBezTo>
                  <a:cubicBezTo>
                    <a:pt x="1037" y="1345"/>
                    <a:pt x="1037" y="1345"/>
                    <a:pt x="1037" y="1345"/>
                  </a:cubicBezTo>
                  <a:cubicBezTo>
                    <a:pt x="1038" y="1344"/>
                    <a:pt x="1038" y="1343"/>
                    <a:pt x="1038" y="1342"/>
                  </a:cubicBezTo>
                  <a:cubicBezTo>
                    <a:pt x="1038" y="1342"/>
                    <a:pt x="1038" y="1342"/>
                    <a:pt x="1038" y="1342"/>
                  </a:cubicBezTo>
                  <a:cubicBezTo>
                    <a:pt x="1038" y="1342"/>
                    <a:pt x="1038" y="1342"/>
                    <a:pt x="1039" y="1341"/>
                  </a:cubicBezTo>
                  <a:cubicBezTo>
                    <a:pt x="1039" y="1341"/>
                    <a:pt x="1039" y="1341"/>
                    <a:pt x="1039" y="1341"/>
                  </a:cubicBezTo>
                  <a:cubicBezTo>
                    <a:pt x="1039" y="1341"/>
                    <a:pt x="1039" y="1340"/>
                    <a:pt x="1039" y="1340"/>
                  </a:cubicBezTo>
                  <a:cubicBezTo>
                    <a:pt x="1040" y="1340"/>
                    <a:pt x="1040" y="1341"/>
                    <a:pt x="1040" y="1341"/>
                  </a:cubicBezTo>
                  <a:cubicBezTo>
                    <a:pt x="1040" y="1342"/>
                    <a:pt x="1040" y="1341"/>
                    <a:pt x="1040" y="1341"/>
                  </a:cubicBezTo>
                  <a:cubicBezTo>
                    <a:pt x="1040" y="1341"/>
                    <a:pt x="1040" y="1341"/>
                    <a:pt x="1040" y="1341"/>
                  </a:cubicBezTo>
                  <a:cubicBezTo>
                    <a:pt x="1040" y="1341"/>
                    <a:pt x="1041" y="1341"/>
                    <a:pt x="1041" y="1342"/>
                  </a:cubicBezTo>
                  <a:cubicBezTo>
                    <a:pt x="1041" y="1342"/>
                    <a:pt x="1041" y="1343"/>
                    <a:pt x="1041" y="1344"/>
                  </a:cubicBezTo>
                  <a:cubicBezTo>
                    <a:pt x="1041" y="1344"/>
                    <a:pt x="1041" y="1343"/>
                    <a:pt x="1042" y="1343"/>
                  </a:cubicBezTo>
                  <a:cubicBezTo>
                    <a:pt x="1042" y="1343"/>
                    <a:pt x="1042" y="1343"/>
                    <a:pt x="1042" y="1343"/>
                  </a:cubicBezTo>
                  <a:cubicBezTo>
                    <a:pt x="1042" y="1343"/>
                    <a:pt x="1042" y="1342"/>
                    <a:pt x="1042" y="1342"/>
                  </a:cubicBezTo>
                  <a:cubicBezTo>
                    <a:pt x="1042" y="1342"/>
                    <a:pt x="1042" y="1343"/>
                    <a:pt x="1043" y="1343"/>
                  </a:cubicBezTo>
                  <a:cubicBezTo>
                    <a:pt x="1043" y="1343"/>
                    <a:pt x="1043" y="1342"/>
                    <a:pt x="1043" y="1342"/>
                  </a:cubicBezTo>
                  <a:cubicBezTo>
                    <a:pt x="1043" y="1342"/>
                    <a:pt x="1043" y="1344"/>
                    <a:pt x="1043" y="1344"/>
                  </a:cubicBezTo>
                  <a:cubicBezTo>
                    <a:pt x="1043" y="1345"/>
                    <a:pt x="1044" y="1345"/>
                    <a:pt x="1044" y="1345"/>
                  </a:cubicBezTo>
                  <a:cubicBezTo>
                    <a:pt x="1044" y="1346"/>
                    <a:pt x="1044" y="1348"/>
                    <a:pt x="1044" y="1348"/>
                  </a:cubicBezTo>
                  <a:cubicBezTo>
                    <a:pt x="1044" y="1348"/>
                    <a:pt x="1044" y="1347"/>
                    <a:pt x="1044" y="1348"/>
                  </a:cubicBezTo>
                  <a:cubicBezTo>
                    <a:pt x="1045" y="1348"/>
                    <a:pt x="1045" y="1351"/>
                    <a:pt x="1045" y="1352"/>
                  </a:cubicBezTo>
                  <a:cubicBezTo>
                    <a:pt x="1045" y="1352"/>
                    <a:pt x="1045" y="1353"/>
                    <a:pt x="1045" y="1353"/>
                  </a:cubicBezTo>
                  <a:cubicBezTo>
                    <a:pt x="1045" y="1353"/>
                    <a:pt x="1045" y="1353"/>
                    <a:pt x="1045" y="1353"/>
                  </a:cubicBezTo>
                  <a:cubicBezTo>
                    <a:pt x="1046" y="1353"/>
                    <a:pt x="1046" y="1354"/>
                    <a:pt x="1046" y="1354"/>
                  </a:cubicBezTo>
                  <a:cubicBezTo>
                    <a:pt x="1046" y="1354"/>
                    <a:pt x="1046" y="1354"/>
                    <a:pt x="1046" y="1354"/>
                  </a:cubicBezTo>
                  <a:cubicBezTo>
                    <a:pt x="1046" y="1354"/>
                    <a:pt x="1047" y="1355"/>
                    <a:pt x="1047" y="1355"/>
                  </a:cubicBezTo>
                  <a:cubicBezTo>
                    <a:pt x="1047" y="1356"/>
                    <a:pt x="1047" y="1355"/>
                    <a:pt x="1047" y="1355"/>
                  </a:cubicBezTo>
                  <a:cubicBezTo>
                    <a:pt x="1047" y="1355"/>
                    <a:pt x="1047" y="1358"/>
                    <a:pt x="1047" y="1358"/>
                  </a:cubicBezTo>
                  <a:cubicBezTo>
                    <a:pt x="1048" y="1359"/>
                    <a:pt x="1048" y="1356"/>
                    <a:pt x="1048" y="1357"/>
                  </a:cubicBezTo>
                  <a:cubicBezTo>
                    <a:pt x="1048" y="1357"/>
                    <a:pt x="1048" y="1359"/>
                    <a:pt x="1048" y="1360"/>
                  </a:cubicBezTo>
                  <a:cubicBezTo>
                    <a:pt x="1048" y="1360"/>
                    <a:pt x="1048" y="1359"/>
                    <a:pt x="1048" y="1359"/>
                  </a:cubicBezTo>
                  <a:cubicBezTo>
                    <a:pt x="1048" y="1359"/>
                    <a:pt x="1049" y="1359"/>
                    <a:pt x="1049" y="1359"/>
                  </a:cubicBezTo>
                  <a:cubicBezTo>
                    <a:pt x="1049" y="1359"/>
                    <a:pt x="1049" y="1358"/>
                    <a:pt x="1049" y="1357"/>
                  </a:cubicBezTo>
                  <a:cubicBezTo>
                    <a:pt x="1049" y="1357"/>
                    <a:pt x="1049" y="1357"/>
                    <a:pt x="1050" y="1357"/>
                  </a:cubicBezTo>
                  <a:cubicBezTo>
                    <a:pt x="1050" y="1356"/>
                    <a:pt x="1050" y="1355"/>
                    <a:pt x="1050" y="1355"/>
                  </a:cubicBezTo>
                  <a:cubicBezTo>
                    <a:pt x="1050" y="1355"/>
                    <a:pt x="1050" y="1356"/>
                    <a:pt x="1050" y="1355"/>
                  </a:cubicBezTo>
                  <a:cubicBezTo>
                    <a:pt x="1050" y="1355"/>
                    <a:pt x="1050" y="1354"/>
                    <a:pt x="1051" y="1354"/>
                  </a:cubicBezTo>
                  <a:cubicBezTo>
                    <a:pt x="1051" y="1354"/>
                    <a:pt x="1051" y="1354"/>
                    <a:pt x="1051" y="1354"/>
                  </a:cubicBezTo>
                  <a:cubicBezTo>
                    <a:pt x="1051" y="1353"/>
                    <a:pt x="1051" y="1353"/>
                    <a:pt x="1051" y="1353"/>
                  </a:cubicBezTo>
                  <a:cubicBezTo>
                    <a:pt x="1051" y="1353"/>
                    <a:pt x="1052" y="1354"/>
                    <a:pt x="1052" y="1354"/>
                  </a:cubicBezTo>
                  <a:cubicBezTo>
                    <a:pt x="1052" y="1354"/>
                    <a:pt x="1052" y="1352"/>
                    <a:pt x="1052" y="1353"/>
                  </a:cubicBezTo>
                  <a:cubicBezTo>
                    <a:pt x="1052" y="1353"/>
                    <a:pt x="1052" y="1354"/>
                    <a:pt x="1053" y="1354"/>
                  </a:cubicBezTo>
                  <a:cubicBezTo>
                    <a:pt x="1053" y="1355"/>
                    <a:pt x="1053" y="1354"/>
                    <a:pt x="1053" y="1355"/>
                  </a:cubicBezTo>
                  <a:cubicBezTo>
                    <a:pt x="1053" y="1355"/>
                    <a:pt x="1053" y="1356"/>
                    <a:pt x="1053" y="1356"/>
                  </a:cubicBezTo>
                  <a:cubicBezTo>
                    <a:pt x="1053" y="1356"/>
                    <a:pt x="1053" y="1356"/>
                    <a:pt x="1053" y="1356"/>
                  </a:cubicBezTo>
                  <a:cubicBezTo>
                    <a:pt x="1054" y="1356"/>
                    <a:pt x="1054" y="1356"/>
                    <a:pt x="1054" y="1356"/>
                  </a:cubicBezTo>
                  <a:cubicBezTo>
                    <a:pt x="1054" y="1355"/>
                    <a:pt x="1054" y="1354"/>
                    <a:pt x="1054" y="1353"/>
                  </a:cubicBezTo>
                  <a:cubicBezTo>
                    <a:pt x="1054" y="1353"/>
                    <a:pt x="1055" y="1353"/>
                    <a:pt x="1055" y="1353"/>
                  </a:cubicBezTo>
                  <a:cubicBezTo>
                    <a:pt x="1055" y="1353"/>
                    <a:pt x="1055" y="1352"/>
                    <a:pt x="1055" y="1351"/>
                  </a:cubicBezTo>
                  <a:cubicBezTo>
                    <a:pt x="1055" y="1351"/>
                    <a:pt x="1055" y="1349"/>
                    <a:pt x="1055" y="1349"/>
                  </a:cubicBezTo>
                  <a:cubicBezTo>
                    <a:pt x="1056" y="1349"/>
                    <a:pt x="1056" y="1349"/>
                    <a:pt x="1056" y="1349"/>
                  </a:cubicBezTo>
                  <a:cubicBezTo>
                    <a:pt x="1056" y="1349"/>
                    <a:pt x="1056" y="1348"/>
                    <a:pt x="1056" y="1348"/>
                  </a:cubicBezTo>
                  <a:cubicBezTo>
                    <a:pt x="1056" y="1348"/>
                    <a:pt x="1056" y="1350"/>
                    <a:pt x="1056" y="1350"/>
                  </a:cubicBezTo>
                  <a:cubicBezTo>
                    <a:pt x="1057" y="1351"/>
                    <a:pt x="1057" y="1349"/>
                    <a:pt x="1057" y="1349"/>
                  </a:cubicBezTo>
                  <a:cubicBezTo>
                    <a:pt x="1057" y="1349"/>
                    <a:pt x="1057" y="1349"/>
                    <a:pt x="1057" y="1349"/>
                  </a:cubicBezTo>
                  <a:cubicBezTo>
                    <a:pt x="1057" y="1348"/>
                    <a:pt x="1057" y="1347"/>
                    <a:pt x="1058" y="1347"/>
                  </a:cubicBezTo>
                  <a:cubicBezTo>
                    <a:pt x="1058" y="1347"/>
                    <a:pt x="1058" y="1348"/>
                    <a:pt x="1058" y="1348"/>
                  </a:cubicBezTo>
                  <a:cubicBezTo>
                    <a:pt x="1058" y="1347"/>
                    <a:pt x="1058" y="1346"/>
                    <a:pt x="1058" y="1346"/>
                  </a:cubicBezTo>
                  <a:cubicBezTo>
                    <a:pt x="1058" y="1345"/>
                    <a:pt x="1058" y="1347"/>
                    <a:pt x="1059" y="1347"/>
                  </a:cubicBezTo>
                  <a:cubicBezTo>
                    <a:pt x="1059" y="1347"/>
                    <a:pt x="1059" y="1345"/>
                    <a:pt x="1059" y="1345"/>
                  </a:cubicBezTo>
                  <a:cubicBezTo>
                    <a:pt x="1059" y="1345"/>
                    <a:pt x="1059" y="1346"/>
                    <a:pt x="1059" y="1346"/>
                  </a:cubicBezTo>
                  <a:cubicBezTo>
                    <a:pt x="1059" y="1347"/>
                    <a:pt x="1060" y="1347"/>
                    <a:pt x="1060" y="1347"/>
                  </a:cubicBezTo>
                  <a:cubicBezTo>
                    <a:pt x="1060" y="1347"/>
                    <a:pt x="1060" y="1347"/>
                    <a:pt x="1060" y="1347"/>
                  </a:cubicBezTo>
                  <a:cubicBezTo>
                    <a:pt x="1060" y="1347"/>
                    <a:pt x="1060" y="1348"/>
                    <a:pt x="1061" y="1348"/>
                  </a:cubicBezTo>
                  <a:cubicBezTo>
                    <a:pt x="1061" y="1348"/>
                    <a:pt x="1061" y="1349"/>
                    <a:pt x="1061" y="1349"/>
                  </a:cubicBezTo>
                  <a:cubicBezTo>
                    <a:pt x="1061" y="1350"/>
                    <a:pt x="1061" y="1351"/>
                    <a:pt x="1061" y="1351"/>
                  </a:cubicBezTo>
                  <a:cubicBezTo>
                    <a:pt x="1061" y="1352"/>
                    <a:pt x="1061" y="1352"/>
                    <a:pt x="1061" y="1352"/>
                  </a:cubicBezTo>
                  <a:cubicBezTo>
                    <a:pt x="1062" y="1353"/>
                    <a:pt x="1062" y="1353"/>
                    <a:pt x="1062" y="1353"/>
                  </a:cubicBezTo>
                  <a:cubicBezTo>
                    <a:pt x="1062" y="1353"/>
                    <a:pt x="1062" y="1352"/>
                    <a:pt x="1062" y="1352"/>
                  </a:cubicBezTo>
                  <a:cubicBezTo>
                    <a:pt x="1062" y="1352"/>
                    <a:pt x="1063" y="1353"/>
                    <a:pt x="1063" y="1353"/>
                  </a:cubicBezTo>
                  <a:cubicBezTo>
                    <a:pt x="1063" y="1353"/>
                    <a:pt x="1063" y="1351"/>
                    <a:pt x="1063" y="1351"/>
                  </a:cubicBezTo>
                  <a:cubicBezTo>
                    <a:pt x="1063" y="1351"/>
                    <a:pt x="1063" y="1352"/>
                    <a:pt x="1063" y="1351"/>
                  </a:cubicBezTo>
                  <a:cubicBezTo>
                    <a:pt x="1064" y="1351"/>
                    <a:pt x="1064" y="1351"/>
                    <a:pt x="1064" y="1351"/>
                  </a:cubicBezTo>
                  <a:cubicBezTo>
                    <a:pt x="1064" y="1350"/>
                    <a:pt x="1064" y="1351"/>
                    <a:pt x="1064" y="1351"/>
                  </a:cubicBezTo>
                  <a:cubicBezTo>
                    <a:pt x="1064" y="1350"/>
                    <a:pt x="1064" y="1348"/>
                    <a:pt x="1064" y="1348"/>
                  </a:cubicBezTo>
                  <a:cubicBezTo>
                    <a:pt x="1065" y="1348"/>
                    <a:pt x="1065" y="1349"/>
                    <a:pt x="1065" y="1349"/>
                  </a:cubicBezTo>
                  <a:cubicBezTo>
                    <a:pt x="1065" y="1350"/>
                    <a:pt x="1065" y="1350"/>
                    <a:pt x="1065" y="1350"/>
                  </a:cubicBezTo>
                  <a:cubicBezTo>
                    <a:pt x="1065" y="1351"/>
                    <a:pt x="1065" y="1352"/>
                    <a:pt x="1066" y="1352"/>
                  </a:cubicBezTo>
                  <a:cubicBezTo>
                    <a:pt x="1066" y="1353"/>
                    <a:pt x="1066" y="1352"/>
                    <a:pt x="1066" y="1352"/>
                  </a:cubicBezTo>
                  <a:cubicBezTo>
                    <a:pt x="1066" y="1352"/>
                    <a:pt x="1066" y="1353"/>
                    <a:pt x="1066" y="1353"/>
                  </a:cubicBezTo>
                  <a:cubicBezTo>
                    <a:pt x="1066" y="1353"/>
                    <a:pt x="1066" y="1351"/>
                    <a:pt x="1067" y="1351"/>
                  </a:cubicBezTo>
                  <a:cubicBezTo>
                    <a:pt x="1067" y="1351"/>
                    <a:pt x="1067" y="1351"/>
                    <a:pt x="1067" y="1351"/>
                  </a:cubicBezTo>
                  <a:cubicBezTo>
                    <a:pt x="1067" y="1351"/>
                    <a:pt x="1067" y="1349"/>
                    <a:pt x="1067" y="1349"/>
                  </a:cubicBezTo>
                  <a:cubicBezTo>
                    <a:pt x="1067" y="1349"/>
                    <a:pt x="1068" y="1350"/>
                    <a:pt x="1068" y="1350"/>
                  </a:cubicBezTo>
                  <a:cubicBezTo>
                    <a:pt x="1068" y="1350"/>
                    <a:pt x="1068" y="1349"/>
                    <a:pt x="1068" y="1349"/>
                  </a:cubicBezTo>
                  <a:cubicBezTo>
                    <a:pt x="1068" y="1349"/>
                    <a:pt x="1068" y="1350"/>
                    <a:pt x="1069" y="1351"/>
                  </a:cubicBezTo>
                  <a:cubicBezTo>
                    <a:pt x="1069" y="1351"/>
                    <a:pt x="1069" y="1349"/>
                    <a:pt x="1069" y="1349"/>
                  </a:cubicBezTo>
                  <a:cubicBezTo>
                    <a:pt x="1069" y="1349"/>
                    <a:pt x="1069" y="1351"/>
                    <a:pt x="1069" y="1351"/>
                  </a:cubicBezTo>
                  <a:cubicBezTo>
                    <a:pt x="1069" y="1351"/>
                    <a:pt x="1069" y="1349"/>
                    <a:pt x="1069" y="1349"/>
                  </a:cubicBezTo>
                  <a:cubicBezTo>
                    <a:pt x="1070" y="1349"/>
                    <a:pt x="1070" y="1349"/>
                    <a:pt x="1070" y="1349"/>
                  </a:cubicBezTo>
                  <a:cubicBezTo>
                    <a:pt x="1070" y="1349"/>
                    <a:pt x="1070" y="1348"/>
                    <a:pt x="1070" y="1348"/>
                  </a:cubicBezTo>
                  <a:cubicBezTo>
                    <a:pt x="1070" y="1348"/>
                    <a:pt x="1071" y="1349"/>
                    <a:pt x="1071" y="1349"/>
                  </a:cubicBezTo>
                  <a:cubicBezTo>
                    <a:pt x="1071" y="1350"/>
                    <a:pt x="1071" y="1349"/>
                    <a:pt x="1071" y="1349"/>
                  </a:cubicBezTo>
                  <a:cubicBezTo>
                    <a:pt x="1071" y="1349"/>
                    <a:pt x="1071" y="1351"/>
                    <a:pt x="1071" y="1351"/>
                  </a:cubicBezTo>
                  <a:cubicBezTo>
                    <a:pt x="1071" y="1352"/>
                    <a:pt x="1072" y="1351"/>
                    <a:pt x="1072" y="1351"/>
                  </a:cubicBezTo>
                  <a:cubicBezTo>
                    <a:pt x="1072" y="1351"/>
                    <a:pt x="1072" y="1350"/>
                    <a:pt x="1072" y="1350"/>
                  </a:cubicBezTo>
                  <a:cubicBezTo>
                    <a:pt x="1072" y="1349"/>
                    <a:pt x="1072" y="1349"/>
                    <a:pt x="1072" y="1349"/>
                  </a:cubicBezTo>
                  <a:cubicBezTo>
                    <a:pt x="1073" y="1348"/>
                    <a:pt x="1073" y="1348"/>
                    <a:pt x="1073" y="1348"/>
                  </a:cubicBezTo>
                  <a:cubicBezTo>
                    <a:pt x="1073" y="1347"/>
                    <a:pt x="1073" y="1347"/>
                    <a:pt x="1073" y="1347"/>
                  </a:cubicBezTo>
                  <a:cubicBezTo>
                    <a:pt x="1073" y="1347"/>
                    <a:pt x="1073" y="1346"/>
                    <a:pt x="1074" y="1346"/>
                  </a:cubicBezTo>
                  <a:cubicBezTo>
                    <a:pt x="1074" y="1346"/>
                    <a:pt x="1074" y="1347"/>
                    <a:pt x="1074" y="1347"/>
                  </a:cubicBezTo>
                  <a:cubicBezTo>
                    <a:pt x="1074" y="1347"/>
                    <a:pt x="1074" y="1346"/>
                    <a:pt x="1074" y="1346"/>
                  </a:cubicBezTo>
                  <a:cubicBezTo>
                    <a:pt x="1074" y="1346"/>
                    <a:pt x="1074" y="1347"/>
                    <a:pt x="1075" y="1347"/>
                  </a:cubicBezTo>
                  <a:cubicBezTo>
                    <a:pt x="1075" y="1347"/>
                    <a:pt x="1075" y="1345"/>
                    <a:pt x="1075" y="1345"/>
                  </a:cubicBezTo>
                  <a:cubicBezTo>
                    <a:pt x="1075" y="1345"/>
                    <a:pt x="1075" y="1347"/>
                    <a:pt x="1075" y="1347"/>
                  </a:cubicBezTo>
                  <a:cubicBezTo>
                    <a:pt x="1076" y="1347"/>
                    <a:pt x="1076" y="1346"/>
                    <a:pt x="1076" y="1345"/>
                  </a:cubicBezTo>
                  <a:cubicBezTo>
                    <a:pt x="1076" y="1345"/>
                    <a:pt x="1076" y="1346"/>
                    <a:pt x="1076" y="1346"/>
                  </a:cubicBezTo>
                  <a:cubicBezTo>
                    <a:pt x="1076" y="1346"/>
                    <a:pt x="1076" y="1345"/>
                    <a:pt x="1077" y="1345"/>
                  </a:cubicBezTo>
                  <a:cubicBezTo>
                    <a:pt x="1077" y="1345"/>
                    <a:pt x="1077" y="1345"/>
                    <a:pt x="1077" y="1345"/>
                  </a:cubicBezTo>
                  <a:cubicBezTo>
                    <a:pt x="1077" y="1345"/>
                    <a:pt x="1077" y="1344"/>
                    <a:pt x="1077" y="1345"/>
                  </a:cubicBezTo>
                  <a:cubicBezTo>
                    <a:pt x="1077" y="1345"/>
                    <a:pt x="1077" y="1346"/>
                    <a:pt x="1078" y="1346"/>
                  </a:cubicBezTo>
                  <a:cubicBezTo>
                    <a:pt x="1078" y="1347"/>
                    <a:pt x="1078" y="1346"/>
                    <a:pt x="1078" y="1346"/>
                  </a:cubicBezTo>
                  <a:cubicBezTo>
                    <a:pt x="1078" y="1347"/>
                    <a:pt x="1078" y="1348"/>
                    <a:pt x="1078" y="1349"/>
                  </a:cubicBezTo>
                  <a:cubicBezTo>
                    <a:pt x="1078" y="1349"/>
                    <a:pt x="1079" y="1348"/>
                    <a:pt x="1079" y="1348"/>
                  </a:cubicBezTo>
                  <a:cubicBezTo>
                    <a:pt x="1079" y="1348"/>
                    <a:pt x="1079" y="1349"/>
                    <a:pt x="1079" y="1349"/>
                  </a:cubicBezTo>
                  <a:cubicBezTo>
                    <a:pt x="1079" y="1350"/>
                    <a:pt x="1079" y="1350"/>
                    <a:pt x="1079" y="1350"/>
                  </a:cubicBezTo>
                  <a:cubicBezTo>
                    <a:pt x="1079" y="1350"/>
                    <a:pt x="1080" y="1350"/>
                    <a:pt x="1080" y="1350"/>
                  </a:cubicBezTo>
                  <a:cubicBezTo>
                    <a:pt x="1080" y="1351"/>
                    <a:pt x="1080" y="1351"/>
                    <a:pt x="1080" y="1351"/>
                  </a:cubicBezTo>
                  <a:cubicBezTo>
                    <a:pt x="1080" y="1351"/>
                    <a:pt x="1080" y="1351"/>
                    <a:pt x="1080" y="1351"/>
                  </a:cubicBezTo>
                  <a:cubicBezTo>
                    <a:pt x="1081" y="1351"/>
                    <a:pt x="1081" y="1351"/>
                    <a:pt x="1081" y="1351"/>
                  </a:cubicBezTo>
                  <a:cubicBezTo>
                    <a:pt x="1081" y="1350"/>
                    <a:pt x="1081" y="1349"/>
                    <a:pt x="1081" y="1349"/>
                  </a:cubicBezTo>
                  <a:cubicBezTo>
                    <a:pt x="1081" y="1349"/>
                    <a:pt x="1082" y="1349"/>
                    <a:pt x="1082" y="1349"/>
                  </a:cubicBezTo>
                  <a:cubicBezTo>
                    <a:pt x="1082" y="1349"/>
                    <a:pt x="1082" y="1347"/>
                    <a:pt x="1082" y="1347"/>
                  </a:cubicBezTo>
                  <a:cubicBezTo>
                    <a:pt x="1082" y="1347"/>
                    <a:pt x="1082" y="1348"/>
                    <a:pt x="1082" y="1348"/>
                  </a:cubicBezTo>
                  <a:cubicBezTo>
                    <a:pt x="1082" y="1348"/>
                    <a:pt x="1082" y="1346"/>
                    <a:pt x="1083" y="1346"/>
                  </a:cubicBezTo>
                  <a:cubicBezTo>
                    <a:pt x="1083" y="1346"/>
                    <a:pt x="1083" y="1346"/>
                    <a:pt x="1083" y="1346"/>
                  </a:cubicBezTo>
                  <a:cubicBezTo>
                    <a:pt x="1083" y="1346"/>
                    <a:pt x="1083" y="1345"/>
                    <a:pt x="1083" y="1345"/>
                  </a:cubicBezTo>
                  <a:cubicBezTo>
                    <a:pt x="1084" y="1345"/>
                    <a:pt x="1084" y="1346"/>
                    <a:pt x="1084" y="1346"/>
                  </a:cubicBezTo>
                  <a:cubicBezTo>
                    <a:pt x="1084" y="1346"/>
                    <a:pt x="1084" y="1344"/>
                    <a:pt x="1084" y="1344"/>
                  </a:cubicBezTo>
                  <a:cubicBezTo>
                    <a:pt x="1084" y="1343"/>
                    <a:pt x="1084" y="1345"/>
                    <a:pt x="1085" y="1344"/>
                  </a:cubicBezTo>
                  <a:cubicBezTo>
                    <a:pt x="1085" y="1344"/>
                    <a:pt x="1085" y="1342"/>
                    <a:pt x="1085" y="1342"/>
                  </a:cubicBezTo>
                  <a:cubicBezTo>
                    <a:pt x="1085" y="1341"/>
                    <a:pt x="1085" y="1341"/>
                    <a:pt x="1085" y="1340"/>
                  </a:cubicBezTo>
                  <a:cubicBezTo>
                    <a:pt x="1085" y="1340"/>
                    <a:pt x="1085" y="1339"/>
                    <a:pt x="1086" y="1338"/>
                  </a:cubicBezTo>
                  <a:cubicBezTo>
                    <a:pt x="1086" y="1338"/>
                    <a:pt x="1086" y="1339"/>
                    <a:pt x="1086" y="1339"/>
                  </a:cubicBezTo>
                  <a:cubicBezTo>
                    <a:pt x="1086" y="1339"/>
                    <a:pt x="1086" y="1339"/>
                    <a:pt x="1086" y="1340"/>
                  </a:cubicBezTo>
                  <a:cubicBezTo>
                    <a:pt x="1086" y="1340"/>
                    <a:pt x="1087" y="1340"/>
                    <a:pt x="1087" y="1340"/>
                  </a:cubicBezTo>
                  <a:cubicBezTo>
                    <a:pt x="1087" y="1340"/>
                    <a:pt x="1087" y="1341"/>
                    <a:pt x="1087" y="1341"/>
                  </a:cubicBezTo>
                  <a:cubicBezTo>
                    <a:pt x="1087" y="1341"/>
                    <a:pt x="1087" y="1340"/>
                    <a:pt x="1087" y="1340"/>
                  </a:cubicBezTo>
                  <a:cubicBezTo>
                    <a:pt x="1087" y="1340"/>
                    <a:pt x="1088" y="1340"/>
                    <a:pt x="1088" y="1340"/>
                  </a:cubicBezTo>
                  <a:cubicBezTo>
                    <a:pt x="1088" y="1340"/>
                    <a:pt x="1088" y="1339"/>
                    <a:pt x="1088" y="1339"/>
                  </a:cubicBezTo>
                  <a:cubicBezTo>
                    <a:pt x="1088" y="1339"/>
                    <a:pt x="1088" y="1340"/>
                    <a:pt x="1088" y="1340"/>
                  </a:cubicBezTo>
                  <a:cubicBezTo>
                    <a:pt x="1089" y="1339"/>
                    <a:pt x="1089" y="1338"/>
                    <a:pt x="1089" y="1338"/>
                  </a:cubicBezTo>
                  <a:cubicBezTo>
                    <a:pt x="1089" y="1337"/>
                    <a:pt x="1089" y="1337"/>
                    <a:pt x="1089" y="1337"/>
                  </a:cubicBezTo>
                  <a:cubicBezTo>
                    <a:pt x="1089" y="1337"/>
                    <a:pt x="1090" y="1337"/>
                    <a:pt x="1090" y="1336"/>
                  </a:cubicBezTo>
                  <a:cubicBezTo>
                    <a:pt x="1090" y="1336"/>
                    <a:pt x="1090" y="1336"/>
                    <a:pt x="1090" y="1336"/>
                  </a:cubicBezTo>
                  <a:cubicBezTo>
                    <a:pt x="1090" y="1336"/>
                    <a:pt x="1090" y="1336"/>
                    <a:pt x="1090" y="1336"/>
                  </a:cubicBezTo>
                  <a:cubicBezTo>
                    <a:pt x="1090" y="1336"/>
                    <a:pt x="1090" y="1336"/>
                    <a:pt x="1091" y="1336"/>
                  </a:cubicBezTo>
                  <a:cubicBezTo>
                    <a:pt x="1091" y="1336"/>
                    <a:pt x="1091" y="1336"/>
                    <a:pt x="1091" y="1336"/>
                  </a:cubicBezTo>
                  <a:cubicBezTo>
                    <a:pt x="1091" y="1336"/>
                    <a:pt x="1091" y="1337"/>
                    <a:pt x="1091" y="1337"/>
                  </a:cubicBezTo>
                  <a:cubicBezTo>
                    <a:pt x="1092" y="1336"/>
                    <a:pt x="1092" y="1336"/>
                    <a:pt x="1092" y="1335"/>
                  </a:cubicBezTo>
                  <a:cubicBezTo>
                    <a:pt x="1092" y="1335"/>
                    <a:pt x="1092" y="1334"/>
                    <a:pt x="1092" y="1333"/>
                  </a:cubicBezTo>
                  <a:cubicBezTo>
                    <a:pt x="1092" y="1333"/>
                    <a:pt x="1092" y="1334"/>
                    <a:pt x="1093" y="1334"/>
                  </a:cubicBezTo>
                  <a:cubicBezTo>
                    <a:pt x="1093" y="1334"/>
                    <a:pt x="1093" y="1334"/>
                    <a:pt x="1093" y="1334"/>
                  </a:cubicBezTo>
                  <a:cubicBezTo>
                    <a:pt x="1093" y="1334"/>
                    <a:pt x="1093" y="1334"/>
                    <a:pt x="1093" y="1334"/>
                  </a:cubicBezTo>
                  <a:cubicBezTo>
                    <a:pt x="1093" y="1334"/>
                    <a:pt x="1093" y="1335"/>
                    <a:pt x="1094" y="1335"/>
                  </a:cubicBezTo>
                  <a:cubicBezTo>
                    <a:pt x="1094" y="1335"/>
                    <a:pt x="1094" y="1335"/>
                    <a:pt x="1094" y="1335"/>
                  </a:cubicBezTo>
                  <a:cubicBezTo>
                    <a:pt x="1094" y="1335"/>
                    <a:pt x="1094" y="1335"/>
                    <a:pt x="1094" y="1335"/>
                  </a:cubicBezTo>
                  <a:cubicBezTo>
                    <a:pt x="1094" y="1335"/>
                    <a:pt x="1095" y="1335"/>
                    <a:pt x="1095" y="1334"/>
                  </a:cubicBezTo>
                  <a:cubicBezTo>
                    <a:pt x="1095" y="1334"/>
                    <a:pt x="1095" y="1333"/>
                    <a:pt x="1095" y="1333"/>
                  </a:cubicBezTo>
                  <a:cubicBezTo>
                    <a:pt x="1095" y="1333"/>
                    <a:pt x="1095" y="1333"/>
                    <a:pt x="1095" y="1333"/>
                  </a:cubicBezTo>
                  <a:cubicBezTo>
                    <a:pt x="1095" y="1333"/>
                    <a:pt x="1096" y="1333"/>
                    <a:pt x="1096" y="1333"/>
                  </a:cubicBezTo>
                  <a:cubicBezTo>
                    <a:pt x="1096" y="1333"/>
                    <a:pt x="1096" y="1333"/>
                    <a:pt x="1096" y="1332"/>
                  </a:cubicBezTo>
                  <a:cubicBezTo>
                    <a:pt x="1096" y="1332"/>
                    <a:pt x="1096" y="1332"/>
                    <a:pt x="1096" y="1332"/>
                  </a:cubicBezTo>
                  <a:cubicBezTo>
                    <a:pt x="1097" y="1332"/>
                    <a:pt x="1097" y="1332"/>
                    <a:pt x="1097" y="1332"/>
                  </a:cubicBezTo>
                  <a:cubicBezTo>
                    <a:pt x="1097" y="1332"/>
                    <a:pt x="1097" y="1332"/>
                    <a:pt x="1097" y="1331"/>
                  </a:cubicBezTo>
                  <a:cubicBezTo>
                    <a:pt x="1097" y="1331"/>
                    <a:pt x="1098" y="1331"/>
                    <a:pt x="1098" y="1331"/>
                  </a:cubicBezTo>
                  <a:cubicBezTo>
                    <a:pt x="1098" y="1331"/>
                    <a:pt x="1098" y="1331"/>
                    <a:pt x="1098" y="1331"/>
                  </a:cubicBezTo>
                  <a:cubicBezTo>
                    <a:pt x="1098" y="1331"/>
                    <a:pt x="1098" y="1331"/>
                    <a:pt x="1098" y="1331"/>
                  </a:cubicBezTo>
                  <a:cubicBezTo>
                    <a:pt x="1098" y="1331"/>
                    <a:pt x="1099" y="1330"/>
                    <a:pt x="1099" y="1330"/>
                  </a:cubicBezTo>
                  <a:cubicBezTo>
                    <a:pt x="1099" y="1330"/>
                    <a:pt x="1099" y="1330"/>
                    <a:pt x="1099" y="1330"/>
                  </a:cubicBezTo>
                  <a:cubicBezTo>
                    <a:pt x="1099" y="1329"/>
                    <a:pt x="1099" y="1329"/>
                    <a:pt x="1099" y="1329"/>
                  </a:cubicBezTo>
                  <a:cubicBezTo>
                    <a:pt x="1100" y="1328"/>
                    <a:pt x="1100" y="1329"/>
                    <a:pt x="1100" y="1329"/>
                  </a:cubicBezTo>
                  <a:cubicBezTo>
                    <a:pt x="1100" y="1328"/>
                    <a:pt x="1100" y="1328"/>
                    <a:pt x="1100" y="1328"/>
                  </a:cubicBezTo>
                  <a:cubicBezTo>
                    <a:pt x="1100" y="1327"/>
                    <a:pt x="1100" y="1328"/>
                    <a:pt x="1100" y="1328"/>
                  </a:cubicBezTo>
                  <a:cubicBezTo>
                    <a:pt x="1101" y="1327"/>
                    <a:pt x="1101" y="1326"/>
                    <a:pt x="1101" y="1326"/>
                  </a:cubicBezTo>
                  <a:cubicBezTo>
                    <a:pt x="1101" y="1326"/>
                    <a:pt x="1101" y="1328"/>
                    <a:pt x="1101" y="1329"/>
                  </a:cubicBezTo>
                  <a:cubicBezTo>
                    <a:pt x="1101" y="1329"/>
                    <a:pt x="1101" y="1328"/>
                    <a:pt x="1102" y="1328"/>
                  </a:cubicBezTo>
                  <a:cubicBezTo>
                    <a:pt x="1102" y="1328"/>
                    <a:pt x="1102" y="1328"/>
                    <a:pt x="1102" y="1328"/>
                  </a:cubicBezTo>
                  <a:cubicBezTo>
                    <a:pt x="1102" y="1328"/>
                    <a:pt x="1102" y="1327"/>
                    <a:pt x="1102" y="1326"/>
                  </a:cubicBezTo>
                  <a:cubicBezTo>
                    <a:pt x="1103" y="1325"/>
                    <a:pt x="1103" y="1323"/>
                    <a:pt x="1103" y="1323"/>
                  </a:cubicBezTo>
                  <a:cubicBezTo>
                    <a:pt x="1103" y="1322"/>
                    <a:pt x="1103" y="1321"/>
                    <a:pt x="1103" y="1321"/>
                  </a:cubicBezTo>
                  <a:cubicBezTo>
                    <a:pt x="1103" y="1320"/>
                    <a:pt x="1103" y="1320"/>
                    <a:pt x="1103" y="1319"/>
                  </a:cubicBezTo>
                  <a:cubicBezTo>
                    <a:pt x="1103" y="1319"/>
                    <a:pt x="1104" y="1319"/>
                    <a:pt x="1104" y="1318"/>
                  </a:cubicBezTo>
                  <a:cubicBezTo>
                    <a:pt x="1104" y="1318"/>
                    <a:pt x="1104" y="1318"/>
                    <a:pt x="1104" y="1318"/>
                  </a:cubicBezTo>
                  <a:cubicBezTo>
                    <a:pt x="1104" y="1317"/>
                    <a:pt x="1104" y="1318"/>
                    <a:pt x="1105" y="1318"/>
                  </a:cubicBezTo>
                  <a:cubicBezTo>
                    <a:pt x="1105" y="1318"/>
                    <a:pt x="1105" y="1318"/>
                    <a:pt x="1105" y="1318"/>
                  </a:cubicBezTo>
                  <a:cubicBezTo>
                    <a:pt x="1105" y="1318"/>
                    <a:pt x="1105" y="1318"/>
                    <a:pt x="1105" y="1318"/>
                  </a:cubicBezTo>
                  <a:cubicBezTo>
                    <a:pt x="1105" y="1318"/>
                    <a:pt x="1106" y="1318"/>
                    <a:pt x="1106" y="1318"/>
                  </a:cubicBezTo>
                  <a:cubicBezTo>
                    <a:pt x="1106" y="1318"/>
                    <a:pt x="1106" y="1318"/>
                    <a:pt x="1106" y="1318"/>
                  </a:cubicBezTo>
                  <a:cubicBezTo>
                    <a:pt x="1106" y="1318"/>
                    <a:pt x="1106" y="1318"/>
                    <a:pt x="1106" y="1318"/>
                  </a:cubicBezTo>
                  <a:cubicBezTo>
                    <a:pt x="1106" y="1318"/>
                    <a:pt x="1107" y="1318"/>
                    <a:pt x="1107" y="1317"/>
                  </a:cubicBezTo>
                  <a:cubicBezTo>
                    <a:pt x="1107" y="1317"/>
                    <a:pt x="1107" y="1316"/>
                    <a:pt x="1107" y="1316"/>
                  </a:cubicBezTo>
                  <a:cubicBezTo>
                    <a:pt x="1107" y="1315"/>
                    <a:pt x="1107" y="1314"/>
                    <a:pt x="1107" y="1313"/>
                  </a:cubicBezTo>
                  <a:cubicBezTo>
                    <a:pt x="1108" y="1313"/>
                    <a:pt x="1108" y="1313"/>
                    <a:pt x="1108" y="1313"/>
                  </a:cubicBezTo>
                  <a:cubicBezTo>
                    <a:pt x="1108" y="1313"/>
                    <a:pt x="1108" y="1312"/>
                    <a:pt x="1108" y="1312"/>
                  </a:cubicBezTo>
                  <a:cubicBezTo>
                    <a:pt x="1108" y="1312"/>
                    <a:pt x="1108" y="1313"/>
                    <a:pt x="1108" y="1313"/>
                  </a:cubicBezTo>
                  <a:cubicBezTo>
                    <a:pt x="1109" y="1313"/>
                    <a:pt x="1109" y="1314"/>
                    <a:pt x="1109" y="1314"/>
                  </a:cubicBezTo>
                  <a:cubicBezTo>
                    <a:pt x="1109" y="1314"/>
                    <a:pt x="1109" y="1315"/>
                    <a:pt x="1109" y="1315"/>
                  </a:cubicBezTo>
                  <a:cubicBezTo>
                    <a:pt x="1109" y="1315"/>
                    <a:pt x="1109" y="1314"/>
                    <a:pt x="1110" y="1314"/>
                  </a:cubicBezTo>
                  <a:cubicBezTo>
                    <a:pt x="1110" y="1314"/>
                    <a:pt x="1110" y="1313"/>
                    <a:pt x="1110" y="1313"/>
                  </a:cubicBezTo>
                  <a:cubicBezTo>
                    <a:pt x="1110" y="1313"/>
                    <a:pt x="1110" y="1313"/>
                    <a:pt x="1110" y="1313"/>
                  </a:cubicBezTo>
                  <a:cubicBezTo>
                    <a:pt x="1111" y="1312"/>
                    <a:pt x="1111" y="1311"/>
                    <a:pt x="1111" y="1311"/>
                  </a:cubicBezTo>
                  <a:cubicBezTo>
                    <a:pt x="1111" y="1311"/>
                    <a:pt x="1111" y="1311"/>
                    <a:pt x="1111" y="1311"/>
                  </a:cubicBezTo>
                  <a:cubicBezTo>
                    <a:pt x="1111" y="1311"/>
                    <a:pt x="1111" y="1312"/>
                    <a:pt x="1111" y="1312"/>
                  </a:cubicBezTo>
                  <a:cubicBezTo>
                    <a:pt x="1111" y="1312"/>
                    <a:pt x="1112" y="1312"/>
                    <a:pt x="1112" y="1312"/>
                  </a:cubicBezTo>
                  <a:cubicBezTo>
                    <a:pt x="1112" y="1312"/>
                    <a:pt x="1112" y="1312"/>
                    <a:pt x="1112" y="1312"/>
                  </a:cubicBezTo>
                  <a:cubicBezTo>
                    <a:pt x="1112" y="1312"/>
                    <a:pt x="1112" y="1311"/>
                    <a:pt x="1113" y="1311"/>
                  </a:cubicBezTo>
                  <a:cubicBezTo>
                    <a:pt x="1113" y="1311"/>
                    <a:pt x="1113" y="1311"/>
                    <a:pt x="1113" y="1311"/>
                  </a:cubicBezTo>
                  <a:cubicBezTo>
                    <a:pt x="1113" y="1311"/>
                    <a:pt x="1113" y="1310"/>
                    <a:pt x="1113" y="1310"/>
                  </a:cubicBezTo>
                  <a:cubicBezTo>
                    <a:pt x="1113" y="1310"/>
                    <a:pt x="1114" y="1312"/>
                    <a:pt x="1114" y="1312"/>
                  </a:cubicBezTo>
                  <a:cubicBezTo>
                    <a:pt x="1114" y="1312"/>
                    <a:pt x="1114" y="1310"/>
                    <a:pt x="1114" y="1310"/>
                  </a:cubicBezTo>
                  <a:cubicBezTo>
                    <a:pt x="1114" y="1310"/>
                    <a:pt x="1114" y="1310"/>
                    <a:pt x="1114" y="1309"/>
                  </a:cubicBezTo>
                  <a:cubicBezTo>
                    <a:pt x="1114" y="1309"/>
                    <a:pt x="1115" y="1308"/>
                    <a:pt x="1115" y="1307"/>
                  </a:cubicBezTo>
                  <a:cubicBezTo>
                    <a:pt x="1115" y="1307"/>
                    <a:pt x="1115" y="1308"/>
                    <a:pt x="1115" y="1308"/>
                  </a:cubicBezTo>
                  <a:cubicBezTo>
                    <a:pt x="1115" y="1307"/>
                    <a:pt x="1115" y="1305"/>
                    <a:pt x="1115" y="1305"/>
                  </a:cubicBezTo>
                  <a:cubicBezTo>
                    <a:pt x="1116" y="1305"/>
                    <a:pt x="1116" y="1306"/>
                    <a:pt x="1116" y="1306"/>
                  </a:cubicBezTo>
                  <a:cubicBezTo>
                    <a:pt x="1116" y="1306"/>
                    <a:pt x="1116" y="1304"/>
                    <a:pt x="1116" y="1304"/>
                  </a:cubicBezTo>
                  <a:cubicBezTo>
                    <a:pt x="1116" y="1304"/>
                    <a:pt x="1116" y="1305"/>
                    <a:pt x="1116" y="1305"/>
                  </a:cubicBezTo>
                  <a:cubicBezTo>
                    <a:pt x="1117" y="1305"/>
                    <a:pt x="1117" y="1304"/>
                    <a:pt x="1117" y="1304"/>
                  </a:cubicBezTo>
                  <a:cubicBezTo>
                    <a:pt x="1117" y="1304"/>
                    <a:pt x="1117" y="1304"/>
                    <a:pt x="1117" y="1304"/>
                  </a:cubicBezTo>
                  <a:cubicBezTo>
                    <a:pt x="1117" y="1303"/>
                    <a:pt x="1117" y="1303"/>
                    <a:pt x="1118" y="1302"/>
                  </a:cubicBezTo>
                  <a:cubicBezTo>
                    <a:pt x="1118" y="1302"/>
                    <a:pt x="1118" y="1300"/>
                    <a:pt x="1118" y="1300"/>
                  </a:cubicBezTo>
                  <a:cubicBezTo>
                    <a:pt x="1118" y="1300"/>
                    <a:pt x="1118" y="1300"/>
                    <a:pt x="1118" y="1300"/>
                  </a:cubicBezTo>
                  <a:cubicBezTo>
                    <a:pt x="1119" y="1300"/>
                    <a:pt x="1119" y="1298"/>
                    <a:pt x="1119" y="1298"/>
                  </a:cubicBezTo>
                  <a:cubicBezTo>
                    <a:pt x="1119" y="1298"/>
                    <a:pt x="1119" y="1299"/>
                    <a:pt x="1119" y="1299"/>
                  </a:cubicBezTo>
                  <a:cubicBezTo>
                    <a:pt x="1119" y="1299"/>
                    <a:pt x="1119" y="1299"/>
                    <a:pt x="1119" y="1299"/>
                  </a:cubicBezTo>
                  <a:cubicBezTo>
                    <a:pt x="1119" y="1299"/>
                    <a:pt x="1120" y="1298"/>
                    <a:pt x="1120" y="1298"/>
                  </a:cubicBezTo>
                  <a:cubicBezTo>
                    <a:pt x="1120" y="1298"/>
                    <a:pt x="1120" y="1298"/>
                    <a:pt x="1120" y="1297"/>
                  </a:cubicBezTo>
                  <a:cubicBezTo>
                    <a:pt x="1120" y="1297"/>
                    <a:pt x="1120" y="1296"/>
                    <a:pt x="1121" y="1295"/>
                  </a:cubicBezTo>
                  <a:cubicBezTo>
                    <a:pt x="1121" y="1295"/>
                    <a:pt x="1121" y="1295"/>
                    <a:pt x="1121" y="1295"/>
                  </a:cubicBezTo>
                  <a:cubicBezTo>
                    <a:pt x="1121" y="1294"/>
                    <a:pt x="1121" y="1294"/>
                    <a:pt x="1121" y="1294"/>
                  </a:cubicBezTo>
                  <a:cubicBezTo>
                    <a:pt x="1121" y="1293"/>
                    <a:pt x="1122" y="1293"/>
                    <a:pt x="1122" y="1292"/>
                  </a:cubicBezTo>
                  <a:cubicBezTo>
                    <a:pt x="1122" y="1292"/>
                    <a:pt x="1122" y="1291"/>
                    <a:pt x="1122" y="1291"/>
                  </a:cubicBezTo>
                  <a:cubicBezTo>
                    <a:pt x="1122" y="1291"/>
                    <a:pt x="1122" y="1291"/>
                    <a:pt x="1122" y="1290"/>
                  </a:cubicBezTo>
                  <a:cubicBezTo>
                    <a:pt x="1122" y="1290"/>
                    <a:pt x="1123" y="1290"/>
                    <a:pt x="1123" y="1289"/>
                  </a:cubicBezTo>
                  <a:cubicBezTo>
                    <a:pt x="1123" y="1289"/>
                    <a:pt x="1123" y="1289"/>
                    <a:pt x="1123" y="1289"/>
                  </a:cubicBezTo>
                  <a:cubicBezTo>
                    <a:pt x="1123" y="1289"/>
                    <a:pt x="1123" y="1289"/>
                    <a:pt x="1123" y="1289"/>
                  </a:cubicBezTo>
                  <a:cubicBezTo>
                    <a:pt x="1124" y="1289"/>
                    <a:pt x="1124" y="1288"/>
                    <a:pt x="1124" y="1288"/>
                  </a:cubicBezTo>
                  <a:cubicBezTo>
                    <a:pt x="1124" y="1288"/>
                    <a:pt x="1124" y="1289"/>
                    <a:pt x="1124" y="1289"/>
                  </a:cubicBezTo>
                  <a:cubicBezTo>
                    <a:pt x="1124" y="1289"/>
                    <a:pt x="1124" y="1289"/>
                    <a:pt x="1124" y="1289"/>
                  </a:cubicBezTo>
                  <a:cubicBezTo>
                    <a:pt x="1125" y="1288"/>
                    <a:pt x="1125" y="1288"/>
                    <a:pt x="1125" y="1287"/>
                  </a:cubicBezTo>
                  <a:cubicBezTo>
                    <a:pt x="1125" y="1287"/>
                    <a:pt x="1125" y="1286"/>
                    <a:pt x="1125" y="1286"/>
                  </a:cubicBezTo>
                  <a:cubicBezTo>
                    <a:pt x="1125" y="1286"/>
                    <a:pt x="1126" y="1285"/>
                    <a:pt x="1126" y="1285"/>
                  </a:cubicBezTo>
                  <a:cubicBezTo>
                    <a:pt x="1126" y="1285"/>
                    <a:pt x="1126" y="1285"/>
                    <a:pt x="1126" y="1285"/>
                  </a:cubicBezTo>
                  <a:cubicBezTo>
                    <a:pt x="1126" y="1285"/>
                    <a:pt x="1126" y="1285"/>
                    <a:pt x="1126" y="1285"/>
                  </a:cubicBezTo>
                  <a:cubicBezTo>
                    <a:pt x="1127" y="1286"/>
                    <a:pt x="1127" y="1287"/>
                    <a:pt x="1127" y="1287"/>
                  </a:cubicBezTo>
                  <a:cubicBezTo>
                    <a:pt x="1127" y="1288"/>
                    <a:pt x="1127" y="1286"/>
                    <a:pt x="1127" y="1286"/>
                  </a:cubicBezTo>
                  <a:cubicBezTo>
                    <a:pt x="1127" y="1286"/>
                    <a:pt x="1127" y="1288"/>
                    <a:pt x="1127" y="1288"/>
                  </a:cubicBezTo>
                  <a:cubicBezTo>
                    <a:pt x="1128" y="1287"/>
                    <a:pt x="1128" y="1286"/>
                    <a:pt x="1128" y="1286"/>
                  </a:cubicBezTo>
                  <a:cubicBezTo>
                    <a:pt x="1128" y="1286"/>
                    <a:pt x="1128" y="1285"/>
                    <a:pt x="1128" y="1285"/>
                  </a:cubicBezTo>
                  <a:cubicBezTo>
                    <a:pt x="1128" y="1285"/>
                    <a:pt x="1128" y="1283"/>
                    <a:pt x="1129" y="1282"/>
                  </a:cubicBezTo>
                  <a:cubicBezTo>
                    <a:pt x="1129" y="1282"/>
                    <a:pt x="1129" y="1282"/>
                    <a:pt x="1129" y="1282"/>
                  </a:cubicBezTo>
                  <a:cubicBezTo>
                    <a:pt x="1129" y="1282"/>
                    <a:pt x="1129" y="1281"/>
                    <a:pt x="1129" y="1281"/>
                  </a:cubicBezTo>
                  <a:cubicBezTo>
                    <a:pt x="1129" y="1280"/>
                    <a:pt x="1129" y="1280"/>
                    <a:pt x="1130" y="1280"/>
                  </a:cubicBezTo>
                  <a:cubicBezTo>
                    <a:pt x="1130" y="1280"/>
                    <a:pt x="1130" y="1280"/>
                    <a:pt x="1130" y="1280"/>
                  </a:cubicBezTo>
                  <a:cubicBezTo>
                    <a:pt x="1130" y="1280"/>
                    <a:pt x="1130" y="1281"/>
                    <a:pt x="1130" y="1281"/>
                  </a:cubicBezTo>
                  <a:cubicBezTo>
                    <a:pt x="1130" y="1281"/>
                    <a:pt x="1131" y="1280"/>
                    <a:pt x="1131" y="1280"/>
                  </a:cubicBezTo>
                  <a:cubicBezTo>
                    <a:pt x="1131" y="1280"/>
                    <a:pt x="1131" y="1280"/>
                    <a:pt x="1131" y="1280"/>
                  </a:cubicBezTo>
                  <a:cubicBezTo>
                    <a:pt x="1131" y="1280"/>
                    <a:pt x="1131" y="1279"/>
                    <a:pt x="1132" y="1279"/>
                  </a:cubicBezTo>
                  <a:cubicBezTo>
                    <a:pt x="1132" y="1278"/>
                    <a:pt x="1132" y="1278"/>
                    <a:pt x="1132" y="1278"/>
                  </a:cubicBezTo>
                  <a:cubicBezTo>
                    <a:pt x="1132" y="1277"/>
                    <a:pt x="1132" y="1277"/>
                    <a:pt x="1132" y="1277"/>
                  </a:cubicBezTo>
                  <a:cubicBezTo>
                    <a:pt x="1132" y="1277"/>
                    <a:pt x="1132" y="1276"/>
                    <a:pt x="1132" y="1275"/>
                  </a:cubicBezTo>
                  <a:cubicBezTo>
                    <a:pt x="1133" y="1275"/>
                    <a:pt x="1133" y="1275"/>
                    <a:pt x="1133" y="1275"/>
                  </a:cubicBezTo>
                  <a:cubicBezTo>
                    <a:pt x="1133" y="1275"/>
                    <a:pt x="1133" y="1273"/>
                    <a:pt x="1133" y="1273"/>
                  </a:cubicBezTo>
                  <a:cubicBezTo>
                    <a:pt x="1133" y="1273"/>
                    <a:pt x="1134" y="1273"/>
                    <a:pt x="1134" y="1273"/>
                  </a:cubicBezTo>
                  <a:cubicBezTo>
                    <a:pt x="1134" y="1272"/>
                    <a:pt x="1134" y="1272"/>
                    <a:pt x="1134" y="1272"/>
                  </a:cubicBezTo>
                  <a:cubicBezTo>
                    <a:pt x="1134" y="1271"/>
                    <a:pt x="1134" y="1272"/>
                    <a:pt x="1134" y="1272"/>
                  </a:cubicBezTo>
                  <a:cubicBezTo>
                    <a:pt x="1135" y="1272"/>
                    <a:pt x="1135" y="1272"/>
                    <a:pt x="1135" y="1272"/>
                  </a:cubicBezTo>
                  <a:cubicBezTo>
                    <a:pt x="1135" y="1272"/>
                    <a:pt x="1135" y="1271"/>
                    <a:pt x="1135" y="1271"/>
                  </a:cubicBezTo>
                  <a:cubicBezTo>
                    <a:pt x="1135" y="1271"/>
                    <a:pt x="1135" y="1272"/>
                    <a:pt x="1135" y="1272"/>
                  </a:cubicBezTo>
                  <a:cubicBezTo>
                    <a:pt x="1136" y="1272"/>
                    <a:pt x="1136" y="1271"/>
                    <a:pt x="1136" y="1271"/>
                  </a:cubicBezTo>
                  <a:cubicBezTo>
                    <a:pt x="1136" y="1271"/>
                    <a:pt x="1136" y="1270"/>
                    <a:pt x="1136" y="1270"/>
                  </a:cubicBezTo>
                  <a:cubicBezTo>
                    <a:pt x="1136" y="1270"/>
                    <a:pt x="1136" y="1269"/>
                    <a:pt x="1137" y="1269"/>
                  </a:cubicBezTo>
                  <a:cubicBezTo>
                    <a:pt x="1137" y="1269"/>
                    <a:pt x="1137" y="1270"/>
                    <a:pt x="1137" y="1270"/>
                  </a:cubicBezTo>
                  <a:cubicBezTo>
                    <a:pt x="1137" y="1270"/>
                    <a:pt x="1137" y="1268"/>
                    <a:pt x="1137" y="1268"/>
                  </a:cubicBezTo>
                  <a:cubicBezTo>
                    <a:pt x="1137" y="1268"/>
                    <a:pt x="1137" y="1268"/>
                    <a:pt x="1138" y="1268"/>
                  </a:cubicBezTo>
                  <a:cubicBezTo>
                    <a:pt x="1138" y="1268"/>
                    <a:pt x="1138" y="1267"/>
                    <a:pt x="1138" y="1267"/>
                  </a:cubicBezTo>
                  <a:cubicBezTo>
                    <a:pt x="1138" y="1267"/>
                    <a:pt x="1138" y="1267"/>
                    <a:pt x="1138" y="1267"/>
                  </a:cubicBezTo>
                  <a:cubicBezTo>
                    <a:pt x="1138" y="1267"/>
                    <a:pt x="1139" y="1266"/>
                    <a:pt x="1139" y="1266"/>
                  </a:cubicBezTo>
                  <a:cubicBezTo>
                    <a:pt x="1139" y="1265"/>
                    <a:pt x="1139" y="1265"/>
                    <a:pt x="1139" y="1265"/>
                  </a:cubicBezTo>
                  <a:cubicBezTo>
                    <a:pt x="1139" y="1265"/>
                    <a:pt x="1139" y="1264"/>
                    <a:pt x="1140" y="1264"/>
                  </a:cubicBezTo>
                  <a:cubicBezTo>
                    <a:pt x="1140" y="1263"/>
                    <a:pt x="1140" y="1263"/>
                    <a:pt x="1140" y="1262"/>
                  </a:cubicBezTo>
                  <a:cubicBezTo>
                    <a:pt x="1140" y="1262"/>
                    <a:pt x="1140" y="1262"/>
                    <a:pt x="1140" y="1262"/>
                  </a:cubicBezTo>
                  <a:cubicBezTo>
                    <a:pt x="1140" y="1262"/>
                    <a:pt x="1140" y="1260"/>
                    <a:pt x="1140" y="1260"/>
                  </a:cubicBezTo>
                  <a:cubicBezTo>
                    <a:pt x="1141" y="1260"/>
                    <a:pt x="1141" y="1259"/>
                    <a:pt x="1141" y="1259"/>
                  </a:cubicBezTo>
                  <a:cubicBezTo>
                    <a:pt x="1141" y="1259"/>
                    <a:pt x="1141" y="1259"/>
                    <a:pt x="1141" y="1259"/>
                  </a:cubicBezTo>
                  <a:cubicBezTo>
                    <a:pt x="1141" y="1258"/>
                    <a:pt x="1142" y="1258"/>
                    <a:pt x="1142" y="1258"/>
                  </a:cubicBezTo>
                  <a:cubicBezTo>
                    <a:pt x="1142" y="1258"/>
                    <a:pt x="1142" y="1258"/>
                    <a:pt x="1142" y="1258"/>
                  </a:cubicBezTo>
                  <a:cubicBezTo>
                    <a:pt x="1142" y="1258"/>
                    <a:pt x="1142" y="1258"/>
                    <a:pt x="1142" y="1257"/>
                  </a:cubicBezTo>
                  <a:cubicBezTo>
                    <a:pt x="1143" y="1257"/>
                    <a:pt x="1143" y="1256"/>
                    <a:pt x="1143" y="1256"/>
                  </a:cubicBezTo>
                  <a:cubicBezTo>
                    <a:pt x="1143" y="1255"/>
                    <a:pt x="1143" y="1255"/>
                    <a:pt x="1143" y="1255"/>
                  </a:cubicBezTo>
                  <a:cubicBezTo>
                    <a:pt x="1143" y="1254"/>
                    <a:pt x="1143" y="1253"/>
                    <a:pt x="1143" y="1252"/>
                  </a:cubicBezTo>
                  <a:cubicBezTo>
                    <a:pt x="1144" y="1251"/>
                    <a:pt x="1144" y="1251"/>
                    <a:pt x="1144" y="1251"/>
                  </a:cubicBezTo>
                  <a:cubicBezTo>
                    <a:pt x="1144" y="1250"/>
                    <a:pt x="1144" y="1249"/>
                    <a:pt x="1144" y="1249"/>
                  </a:cubicBezTo>
                  <a:cubicBezTo>
                    <a:pt x="1144" y="1249"/>
                    <a:pt x="1144" y="1250"/>
                    <a:pt x="1145" y="1250"/>
                  </a:cubicBezTo>
                  <a:cubicBezTo>
                    <a:pt x="1145" y="1250"/>
                    <a:pt x="1145" y="1250"/>
                    <a:pt x="1145" y="1249"/>
                  </a:cubicBezTo>
                  <a:cubicBezTo>
                    <a:pt x="1145" y="1249"/>
                    <a:pt x="1145" y="1249"/>
                    <a:pt x="1145" y="1249"/>
                  </a:cubicBezTo>
                  <a:cubicBezTo>
                    <a:pt x="1145" y="1249"/>
                    <a:pt x="1145" y="1248"/>
                    <a:pt x="1146" y="1247"/>
                  </a:cubicBezTo>
                  <a:cubicBezTo>
                    <a:pt x="1146" y="1247"/>
                    <a:pt x="1146" y="1247"/>
                    <a:pt x="1146" y="1246"/>
                  </a:cubicBezTo>
                  <a:cubicBezTo>
                    <a:pt x="1146" y="1245"/>
                    <a:pt x="1146" y="1244"/>
                    <a:pt x="1146" y="1243"/>
                  </a:cubicBezTo>
                  <a:cubicBezTo>
                    <a:pt x="1146" y="1243"/>
                    <a:pt x="1147" y="1243"/>
                    <a:pt x="1147" y="1243"/>
                  </a:cubicBezTo>
                  <a:cubicBezTo>
                    <a:pt x="1147" y="1243"/>
                    <a:pt x="1147" y="1242"/>
                    <a:pt x="1147" y="1241"/>
                  </a:cubicBezTo>
                  <a:cubicBezTo>
                    <a:pt x="1147" y="1241"/>
                    <a:pt x="1147" y="1241"/>
                    <a:pt x="1148" y="1241"/>
                  </a:cubicBezTo>
                  <a:cubicBezTo>
                    <a:pt x="1148" y="1241"/>
                    <a:pt x="1148" y="1240"/>
                    <a:pt x="1148" y="1240"/>
                  </a:cubicBezTo>
                  <a:cubicBezTo>
                    <a:pt x="1148" y="1240"/>
                    <a:pt x="1148" y="1241"/>
                    <a:pt x="1148" y="1241"/>
                  </a:cubicBezTo>
                  <a:cubicBezTo>
                    <a:pt x="1148" y="1241"/>
                    <a:pt x="1148" y="1240"/>
                    <a:pt x="1148" y="1240"/>
                  </a:cubicBezTo>
                  <a:cubicBezTo>
                    <a:pt x="1149" y="1240"/>
                    <a:pt x="1149" y="1241"/>
                    <a:pt x="1149" y="1241"/>
                  </a:cubicBezTo>
                  <a:cubicBezTo>
                    <a:pt x="1149" y="1241"/>
                    <a:pt x="1149" y="1240"/>
                    <a:pt x="1149" y="1240"/>
                  </a:cubicBezTo>
                  <a:cubicBezTo>
                    <a:pt x="1149" y="1240"/>
                    <a:pt x="1150" y="1239"/>
                    <a:pt x="1150" y="1239"/>
                  </a:cubicBezTo>
                  <a:cubicBezTo>
                    <a:pt x="1150" y="1238"/>
                    <a:pt x="1150" y="1238"/>
                    <a:pt x="1150" y="1238"/>
                  </a:cubicBezTo>
                  <a:cubicBezTo>
                    <a:pt x="1150" y="1238"/>
                    <a:pt x="1150" y="1238"/>
                    <a:pt x="1150" y="1238"/>
                  </a:cubicBezTo>
                  <a:cubicBezTo>
                    <a:pt x="1151" y="1238"/>
                    <a:pt x="1151" y="1237"/>
                    <a:pt x="1151" y="1237"/>
                  </a:cubicBezTo>
                  <a:cubicBezTo>
                    <a:pt x="1151" y="1236"/>
                    <a:pt x="1151" y="1236"/>
                    <a:pt x="1151" y="1236"/>
                  </a:cubicBezTo>
                  <a:cubicBezTo>
                    <a:pt x="1151" y="1236"/>
                    <a:pt x="1151" y="1237"/>
                    <a:pt x="1151" y="1237"/>
                  </a:cubicBezTo>
                  <a:cubicBezTo>
                    <a:pt x="1152" y="1236"/>
                    <a:pt x="1152" y="1236"/>
                    <a:pt x="1152" y="1236"/>
                  </a:cubicBezTo>
                  <a:cubicBezTo>
                    <a:pt x="1152" y="1236"/>
                    <a:pt x="1152" y="1237"/>
                    <a:pt x="1152" y="1237"/>
                  </a:cubicBezTo>
                  <a:cubicBezTo>
                    <a:pt x="1152" y="1237"/>
                    <a:pt x="1153" y="1237"/>
                    <a:pt x="1153" y="1237"/>
                  </a:cubicBezTo>
                  <a:cubicBezTo>
                    <a:pt x="1153" y="1237"/>
                    <a:pt x="1153" y="1237"/>
                    <a:pt x="1153" y="1237"/>
                  </a:cubicBezTo>
                  <a:cubicBezTo>
                    <a:pt x="1153" y="1237"/>
                    <a:pt x="1153" y="1238"/>
                    <a:pt x="1153" y="1238"/>
                  </a:cubicBezTo>
                  <a:cubicBezTo>
                    <a:pt x="1153" y="1237"/>
                    <a:pt x="1153" y="1237"/>
                    <a:pt x="1154" y="1237"/>
                  </a:cubicBezTo>
                  <a:cubicBezTo>
                    <a:pt x="1154" y="1236"/>
                    <a:pt x="1154" y="1236"/>
                    <a:pt x="1154" y="1236"/>
                  </a:cubicBezTo>
                  <a:cubicBezTo>
                    <a:pt x="1154" y="1236"/>
                    <a:pt x="1154" y="1236"/>
                    <a:pt x="1154" y="1235"/>
                  </a:cubicBezTo>
                  <a:cubicBezTo>
                    <a:pt x="1155" y="1235"/>
                    <a:pt x="1155" y="1235"/>
                    <a:pt x="1155" y="1235"/>
                  </a:cubicBezTo>
                  <a:cubicBezTo>
                    <a:pt x="1155" y="1234"/>
                    <a:pt x="1155" y="1234"/>
                    <a:pt x="1155" y="1234"/>
                  </a:cubicBezTo>
                  <a:cubicBezTo>
                    <a:pt x="1155" y="1234"/>
                    <a:pt x="1155" y="1235"/>
                    <a:pt x="1156" y="1234"/>
                  </a:cubicBezTo>
                  <a:cubicBezTo>
                    <a:pt x="1156" y="1234"/>
                    <a:pt x="1156" y="1233"/>
                    <a:pt x="1156" y="1233"/>
                  </a:cubicBezTo>
                  <a:cubicBezTo>
                    <a:pt x="1156" y="1233"/>
                    <a:pt x="1156" y="1233"/>
                    <a:pt x="1156" y="1233"/>
                  </a:cubicBezTo>
                  <a:cubicBezTo>
                    <a:pt x="1156" y="1233"/>
                    <a:pt x="1156" y="1231"/>
                    <a:pt x="1157" y="1231"/>
                  </a:cubicBezTo>
                  <a:cubicBezTo>
                    <a:pt x="1157" y="1231"/>
                    <a:pt x="1157" y="1231"/>
                    <a:pt x="1157" y="1230"/>
                  </a:cubicBezTo>
                  <a:cubicBezTo>
                    <a:pt x="1157" y="1230"/>
                    <a:pt x="1157" y="1228"/>
                    <a:pt x="1157" y="1228"/>
                  </a:cubicBezTo>
                  <a:cubicBezTo>
                    <a:pt x="1157" y="1228"/>
                    <a:pt x="1158" y="1228"/>
                    <a:pt x="1158" y="1227"/>
                  </a:cubicBezTo>
                  <a:cubicBezTo>
                    <a:pt x="1158" y="1227"/>
                    <a:pt x="1158" y="1226"/>
                    <a:pt x="1158" y="1225"/>
                  </a:cubicBezTo>
                  <a:cubicBezTo>
                    <a:pt x="1158" y="1225"/>
                    <a:pt x="1158" y="1225"/>
                    <a:pt x="1158" y="1225"/>
                  </a:cubicBezTo>
                  <a:cubicBezTo>
                    <a:pt x="1158" y="1225"/>
                    <a:pt x="1159" y="1224"/>
                    <a:pt x="1159" y="1224"/>
                  </a:cubicBezTo>
                  <a:cubicBezTo>
                    <a:pt x="1159" y="1224"/>
                    <a:pt x="1159" y="1225"/>
                    <a:pt x="1159" y="1225"/>
                  </a:cubicBezTo>
                  <a:cubicBezTo>
                    <a:pt x="1159" y="1225"/>
                    <a:pt x="1159" y="1224"/>
                    <a:pt x="1159" y="1224"/>
                  </a:cubicBezTo>
                  <a:cubicBezTo>
                    <a:pt x="1160" y="1223"/>
                    <a:pt x="1160" y="1223"/>
                    <a:pt x="1160" y="1223"/>
                  </a:cubicBezTo>
                  <a:cubicBezTo>
                    <a:pt x="1160" y="1223"/>
                    <a:pt x="1160" y="1222"/>
                    <a:pt x="1160" y="1222"/>
                  </a:cubicBezTo>
                  <a:cubicBezTo>
                    <a:pt x="1160" y="1222"/>
                    <a:pt x="1161" y="1222"/>
                    <a:pt x="1161" y="1221"/>
                  </a:cubicBezTo>
                  <a:cubicBezTo>
                    <a:pt x="1161" y="1221"/>
                    <a:pt x="1161" y="1219"/>
                    <a:pt x="1161" y="1219"/>
                  </a:cubicBezTo>
                  <a:cubicBezTo>
                    <a:pt x="1161" y="1218"/>
                    <a:pt x="1161" y="1218"/>
                    <a:pt x="1161" y="1218"/>
                  </a:cubicBezTo>
                  <a:cubicBezTo>
                    <a:pt x="1161" y="1217"/>
                    <a:pt x="1161" y="1216"/>
                    <a:pt x="1162" y="1216"/>
                  </a:cubicBezTo>
                  <a:cubicBezTo>
                    <a:pt x="1162" y="1216"/>
                    <a:pt x="1162" y="1217"/>
                    <a:pt x="1162" y="1217"/>
                  </a:cubicBezTo>
                  <a:cubicBezTo>
                    <a:pt x="1162" y="1217"/>
                    <a:pt x="1162" y="1216"/>
                    <a:pt x="1162" y="1216"/>
                  </a:cubicBezTo>
                  <a:cubicBezTo>
                    <a:pt x="1163" y="1216"/>
                    <a:pt x="1163" y="1216"/>
                    <a:pt x="1163" y="1216"/>
                  </a:cubicBezTo>
                  <a:cubicBezTo>
                    <a:pt x="1163" y="1216"/>
                    <a:pt x="1163" y="1216"/>
                    <a:pt x="1163" y="1216"/>
                  </a:cubicBezTo>
                  <a:cubicBezTo>
                    <a:pt x="1163" y="1215"/>
                    <a:pt x="1164" y="1215"/>
                    <a:pt x="1164" y="1215"/>
                  </a:cubicBezTo>
                  <a:cubicBezTo>
                    <a:pt x="1164" y="1215"/>
                    <a:pt x="1164" y="1213"/>
                    <a:pt x="1164" y="1213"/>
                  </a:cubicBezTo>
                  <a:cubicBezTo>
                    <a:pt x="1164" y="1213"/>
                    <a:pt x="1164" y="1213"/>
                    <a:pt x="1164" y="1212"/>
                  </a:cubicBezTo>
                  <a:cubicBezTo>
                    <a:pt x="1164" y="1212"/>
                    <a:pt x="1164" y="1211"/>
                    <a:pt x="1165" y="1210"/>
                  </a:cubicBezTo>
                  <a:cubicBezTo>
                    <a:pt x="1165" y="1210"/>
                    <a:pt x="1165" y="1208"/>
                    <a:pt x="1165" y="1207"/>
                  </a:cubicBezTo>
                  <a:cubicBezTo>
                    <a:pt x="1165" y="1207"/>
                    <a:pt x="1165" y="1207"/>
                    <a:pt x="1165" y="1207"/>
                  </a:cubicBezTo>
                  <a:cubicBezTo>
                    <a:pt x="1165" y="1207"/>
                    <a:pt x="1166" y="1205"/>
                    <a:pt x="1166" y="1205"/>
                  </a:cubicBezTo>
                  <a:cubicBezTo>
                    <a:pt x="1166" y="1204"/>
                    <a:pt x="1166" y="1204"/>
                    <a:pt x="1166" y="1204"/>
                  </a:cubicBezTo>
                  <a:cubicBezTo>
                    <a:pt x="1166" y="1203"/>
                    <a:pt x="1166" y="1203"/>
                    <a:pt x="1166" y="1203"/>
                  </a:cubicBezTo>
                  <a:cubicBezTo>
                    <a:pt x="1166" y="1203"/>
                    <a:pt x="1167" y="1204"/>
                    <a:pt x="1167" y="1204"/>
                  </a:cubicBezTo>
                  <a:cubicBezTo>
                    <a:pt x="1167" y="1204"/>
                    <a:pt x="1167" y="1203"/>
                    <a:pt x="1167" y="1203"/>
                  </a:cubicBezTo>
                  <a:cubicBezTo>
                    <a:pt x="1167" y="1203"/>
                    <a:pt x="1167" y="1203"/>
                    <a:pt x="1167" y="1203"/>
                  </a:cubicBezTo>
                  <a:cubicBezTo>
                    <a:pt x="1168" y="1202"/>
                    <a:pt x="1168" y="1202"/>
                    <a:pt x="1168" y="1201"/>
                  </a:cubicBezTo>
                  <a:cubicBezTo>
                    <a:pt x="1168" y="1201"/>
                    <a:pt x="1168" y="1200"/>
                    <a:pt x="1168" y="1200"/>
                  </a:cubicBezTo>
                  <a:cubicBezTo>
                    <a:pt x="1168" y="1199"/>
                    <a:pt x="1169" y="1199"/>
                    <a:pt x="1169" y="1198"/>
                  </a:cubicBezTo>
                  <a:cubicBezTo>
                    <a:pt x="1169" y="1198"/>
                    <a:pt x="1169" y="1198"/>
                    <a:pt x="1169" y="1197"/>
                  </a:cubicBezTo>
                  <a:cubicBezTo>
                    <a:pt x="1169" y="1197"/>
                    <a:pt x="1169" y="1195"/>
                    <a:pt x="1169" y="1195"/>
                  </a:cubicBezTo>
                  <a:cubicBezTo>
                    <a:pt x="1169" y="1194"/>
                    <a:pt x="1169" y="1194"/>
                    <a:pt x="1170" y="1194"/>
                  </a:cubicBezTo>
                  <a:cubicBezTo>
                    <a:pt x="1170" y="1194"/>
                    <a:pt x="1170" y="1193"/>
                    <a:pt x="1170" y="1193"/>
                  </a:cubicBezTo>
                  <a:cubicBezTo>
                    <a:pt x="1170" y="1192"/>
                    <a:pt x="1170" y="1193"/>
                    <a:pt x="1170" y="1193"/>
                  </a:cubicBezTo>
                  <a:cubicBezTo>
                    <a:pt x="1171" y="1192"/>
                    <a:pt x="1171" y="1192"/>
                    <a:pt x="1171" y="1192"/>
                  </a:cubicBezTo>
                  <a:cubicBezTo>
                    <a:pt x="1171" y="1192"/>
                    <a:pt x="1171" y="1193"/>
                    <a:pt x="1171" y="1193"/>
                  </a:cubicBezTo>
                  <a:cubicBezTo>
                    <a:pt x="1171" y="1193"/>
                    <a:pt x="1171" y="1191"/>
                    <a:pt x="1172" y="1191"/>
                  </a:cubicBezTo>
                  <a:cubicBezTo>
                    <a:pt x="1172" y="1191"/>
                    <a:pt x="1172" y="1193"/>
                    <a:pt x="1172" y="1193"/>
                  </a:cubicBezTo>
                  <a:cubicBezTo>
                    <a:pt x="1172" y="1193"/>
                    <a:pt x="1172" y="1191"/>
                    <a:pt x="1172" y="1191"/>
                  </a:cubicBezTo>
                  <a:cubicBezTo>
                    <a:pt x="1172" y="1190"/>
                    <a:pt x="1172" y="1190"/>
                    <a:pt x="1173" y="1190"/>
                  </a:cubicBezTo>
                  <a:cubicBezTo>
                    <a:pt x="1173" y="1189"/>
                    <a:pt x="1173" y="1188"/>
                    <a:pt x="1173" y="1187"/>
                  </a:cubicBezTo>
                  <a:cubicBezTo>
                    <a:pt x="1173" y="1187"/>
                    <a:pt x="1173" y="1187"/>
                    <a:pt x="1173" y="1187"/>
                  </a:cubicBezTo>
                  <a:cubicBezTo>
                    <a:pt x="1173" y="1186"/>
                    <a:pt x="1174" y="1185"/>
                    <a:pt x="1174" y="1185"/>
                  </a:cubicBezTo>
                  <a:cubicBezTo>
                    <a:pt x="1174" y="1185"/>
                    <a:pt x="1174" y="1185"/>
                    <a:pt x="1174" y="1185"/>
                  </a:cubicBezTo>
                  <a:cubicBezTo>
                    <a:pt x="1174" y="1185"/>
                    <a:pt x="1174" y="1185"/>
                    <a:pt x="1174" y="1185"/>
                  </a:cubicBezTo>
                  <a:cubicBezTo>
                    <a:pt x="1174" y="1185"/>
                    <a:pt x="1175" y="1184"/>
                    <a:pt x="1175" y="1184"/>
                  </a:cubicBezTo>
                  <a:cubicBezTo>
                    <a:pt x="1175" y="1184"/>
                    <a:pt x="1175" y="1185"/>
                    <a:pt x="1175" y="1185"/>
                  </a:cubicBezTo>
                  <a:cubicBezTo>
                    <a:pt x="1175" y="1185"/>
                    <a:pt x="1175" y="1184"/>
                    <a:pt x="1175" y="1183"/>
                  </a:cubicBezTo>
                  <a:cubicBezTo>
                    <a:pt x="1176" y="1183"/>
                    <a:pt x="1176" y="1182"/>
                    <a:pt x="1176" y="1182"/>
                  </a:cubicBezTo>
                  <a:cubicBezTo>
                    <a:pt x="1176" y="1182"/>
                    <a:pt x="1176" y="1180"/>
                    <a:pt x="1176" y="1179"/>
                  </a:cubicBezTo>
                  <a:cubicBezTo>
                    <a:pt x="1176" y="1179"/>
                    <a:pt x="1177" y="1179"/>
                    <a:pt x="1177" y="1179"/>
                  </a:cubicBezTo>
                  <a:cubicBezTo>
                    <a:pt x="1177" y="1178"/>
                    <a:pt x="1177" y="1177"/>
                    <a:pt x="1177" y="1177"/>
                  </a:cubicBezTo>
                  <a:cubicBezTo>
                    <a:pt x="1177" y="1176"/>
                    <a:pt x="1177" y="1176"/>
                    <a:pt x="1177" y="1176"/>
                  </a:cubicBezTo>
                  <a:cubicBezTo>
                    <a:pt x="1177" y="1176"/>
                    <a:pt x="1178" y="1175"/>
                    <a:pt x="1178" y="1175"/>
                  </a:cubicBezTo>
                  <a:cubicBezTo>
                    <a:pt x="1178" y="1175"/>
                    <a:pt x="1178" y="1174"/>
                    <a:pt x="1178" y="1174"/>
                  </a:cubicBezTo>
                  <a:cubicBezTo>
                    <a:pt x="1178" y="1174"/>
                    <a:pt x="1178" y="1173"/>
                    <a:pt x="1178" y="1173"/>
                  </a:cubicBezTo>
                  <a:cubicBezTo>
                    <a:pt x="1179" y="1173"/>
                    <a:pt x="1179" y="1173"/>
                    <a:pt x="1179" y="1172"/>
                  </a:cubicBezTo>
                  <a:cubicBezTo>
                    <a:pt x="1179" y="1172"/>
                    <a:pt x="1179" y="1172"/>
                    <a:pt x="1179" y="1172"/>
                  </a:cubicBezTo>
                  <a:cubicBezTo>
                    <a:pt x="1179" y="1171"/>
                    <a:pt x="1179" y="1170"/>
                    <a:pt x="1180" y="1170"/>
                  </a:cubicBezTo>
                  <a:cubicBezTo>
                    <a:pt x="1180" y="1169"/>
                    <a:pt x="1180" y="1168"/>
                    <a:pt x="1180" y="1168"/>
                  </a:cubicBezTo>
                  <a:cubicBezTo>
                    <a:pt x="1180" y="1168"/>
                    <a:pt x="1180" y="1168"/>
                    <a:pt x="1180" y="1168"/>
                  </a:cubicBezTo>
                  <a:cubicBezTo>
                    <a:pt x="1180" y="1168"/>
                    <a:pt x="1180" y="1167"/>
                    <a:pt x="1181" y="1167"/>
                  </a:cubicBezTo>
                  <a:cubicBezTo>
                    <a:pt x="1181" y="1167"/>
                    <a:pt x="1181" y="1167"/>
                    <a:pt x="1181" y="1167"/>
                  </a:cubicBezTo>
                  <a:cubicBezTo>
                    <a:pt x="1181" y="1167"/>
                    <a:pt x="1181" y="1167"/>
                    <a:pt x="1181" y="1167"/>
                  </a:cubicBezTo>
                  <a:cubicBezTo>
                    <a:pt x="1181" y="1167"/>
                    <a:pt x="1182" y="1167"/>
                    <a:pt x="1182" y="1167"/>
                  </a:cubicBezTo>
                  <a:cubicBezTo>
                    <a:pt x="1182" y="1166"/>
                    <a:pt x="1182" y="1165"/>
                    <a:pt x="1182" y="1165"/>
                  </a:cubicBezTo>
                  <a:cubicBezTo>
                    <a:pt x="1182" y="1165"/>
                    <a:pt x="1182" y="1165"/>
                    <a:pt x="1182" y="1165"/>
                  </a:cubicBezTo>
                  <a:cubicBezTo>
                    <a:pt x="1182" y="1165"/>
                    <a:pt x="1183" y="1163"/>
                    <a:pt x="1183" y="1163"/>
                  </a:cubicBezTo>
                  <a:cubicBezTo>
                    <a:pt x="1183" y="1163"/>
                    <a:pt x="1183" y="1163"/>
                    <a:pt x="1183" y="1163"/>
                  </a:cubicBezTo>
                  <a:cubicBezTo>
                    <a:pt x="1183" y="1163"/>
                    <a:pt x="1183" y="1161"/>
                    <a:pt x="1184" y="1161"/>
                  </a:cubicBezTo>
                  <a:cubicBezTo>
                    <a:pt x="1184" y="1161"/>
                    <a:pt x="1184" y="1161"/>
                    <a:pt x="1184" y="1161"/>
                  </a:cubicBezTo>
                  <a:cubicBezTo>
                    <a:pt x="1184" y="1160"/>
                    <a:pt x="1184" y="1160"/>
                    <a:pt x="1184" y="1160"/>
                  </a:cubicBezTo>
                  <a:cubicBezTo>
                    <a:pt x="1184" y="1159"/>
                    <a:pt x="1185" y="1159"/>
                    <a:pt x="1185" y="1159"/>
                  </a:cubicBezTo>
                  <a:cubicBezTo>
                    <a:pt x="1185" y="1158"/>
                    <a:pt x="1185" y="1158"/>
                    <a:pt x="1185" y="1157"/>
                  </a:cubicBezTo>
                  <a:cubicBezTo>
                    <a:pt x="1185" y="1157"/>
                    <a:pt x="1185" y="1157"/>
                    <a:pt x="1185" y="1157"/>
                  </a:cubicBezTo>
                  <a:cubicBezTo>
                    <a:pt x="1185" y="1157"/>
                    <a:pt x="1186" y="1157"/>
                    <a:pt x="1186" y="1156"/>
                  </a:cubicBezTo>
                  <a:cubicBezTo>
                    <a:pt x="1186" y="1156"/>
                    <a:pt x="1186" y="1156"/>
                    <a:pt x="1186" y="1155"/>
                  </a:cubicBezTo>
                  <a:cubicBezTo>
                    <a:pt x="1186" y="1155"/>
                    <a:pt x="1186" y="1155"/>
                    <a:pt x="1186" y="1154"/>
                  </a:cubicBezTo>
                  <a:cubicBezTo>
                    <a:pt x="1187" y="1153"/>
                    <a:pt x="1187" y="1153"/>
                    <a:pt x="1187" y="1152"/>
                  </a:cubicBezTo>
                  <a:cubicBezTo>
                    <a:pt x="1187" y="1152"/>
                    <a:pt x="1187" y="1151"/>
                    <a:pt x="1187" y="1150"/>
                  </a:cubicBezTo>
                  <a:cubicBezTo>
                    <a:pt x="1187" y="1149"/>
                    <a:pt x="1187" y="1149"/>
                    <a:pt x="1187" y="1148"/>
                  </a:cubicBezTo>
                  <a:cubicBezTo>
                    <a:pt x="1188" y="1148"/>
                    <a:pt x="1188" y="1147"/>
                    <a:pt x="1188" y="1147"/>
                  </a:cubicBezTo>
                  <a:cubicBezTo>
                    <a:pt x="1188" y="1147"/>
                    <a:pt x="1188" y="1148"/>
                    <a:pt x="1188" y="1148"/>
                  </a:cubicBezTo>
                  <a:cubicBezTo>
                    <a:pt x="1188" y="1148"/>
                    <a:pt x="1188" y="1148"/>
                    <a:pt x="1189" y="1148"/>
                  </a:cubicBezTo>
                  <a:cubicBezTo>
                    <a:pt x="1189" y="1148"/>
                    <a:pt x="1189" y="1149"/>
                    <a:pt x="1189" y="1149"/>
                  </a:cubicBezTo>
                  <a:cubicBezTo>
                    <a:pt x="1189" y="1149"/>
                    <a:pt x="1189" y="1148"/>
                    <a:pt x="1189" y="1148"/>
                  </a:cubicBezTo>
                  <a:cubicBezTo>
                    <a:pt x="1190" y="1147"/>
                    <a:pt x="1190" y="1147"/>
                    <a:pt x="1190" y="1146"/>
                  </a:cubicBezTo>
                  <a:cubicBezTo>
                    <a:pt x="1190" y="1146"/>
                    <a:pt x="1190" y="1146"/>
                    <a:pt x="1190" y="1145"/>
                  </a:cubicBezTo>
                  <a:cubicBezTo>
                    <a:pt x="1190" y="1145"/>
                    <a:pt x="1190" y="1145"/>
                    <a:pt x="1190" y="1144"/>
                  </a:cubicBezTo>
                  <a:cubicBezTo>
                    <a:pt x="1190" y="1144"/>
                    <a:pt x="1191" y="1144"/>
                    <a:pt x="1191" y="1143"/>
                  </a:cubicBezTo>
                  <a:cubicBezTo>
                    <a:pt x="1191" y="1143"/>
                    <a:pt x="1191" y="1142"/>
                    <a:pt x="1191" y="1142"/>
                  </a:cubicBezTo>
                  <a:cubicBezTo>
                    <a:pt x="1191" y="1142"/>
                    <a:pt x="1191" y="1142"/>
                    <a:pt x="1192" y="1141"/>
                  </a:cubicBezTo>
                  <a:cubicBezTo>
                    <a:pt x="1192" y="1141"/>
                    <a:pt x="1192" y="1141"/>
                    <a:pt x="1192" y="1140"/>
                  </a:cubicBezTo>
                  <a:cubicBezTo>
                    <a:pt x="1192" y="1140"/>
                    <a:pt x="1192" y="1139"/>
                    <a:pt x="1192" y="1139"/>
                  </a:cubicBezTo>
                  <a:cubicBezTo>
                    <a:pt x="1192" y="1139"/>
                    <a:pt x="1193" y="1139"/>
                    <a:pt x="1193" y="1139"/>
                  </a:cubicBezTo>
                  <a:cubicBezTo>
                    <a:pt x="1193" y="1139"/>
                    <a:pt x="1193" y="1139"/>
                    <a:pt x="1193" y="1139"/>
                  </a:cubicBezTo>
                  <a:cubicBezTo>
                    <a:pt x="1193" y="1138"/>
                    <a:pt x="1193" y="1137"/>
                    <a:pt x="1193" y="1137"/>
                  </a:cubicBezTo>
                  <a:cubicBezTo>
                    <a:pt x="1193" y="1136"/>
                    <a:pt x="1194" y="1137"/>
                    <a:pt x="1194" y="1137"/>
                  </a:cubicBezTo>
                  <a:cubicBezTo>
                    <a:pt x="1194" y="1136"/>
                    <a:pt x="1194" y="1136"/>
                    <a:pt x="1194" y="1135"/>
                  </a:cubicBezTo>
                  <a:cubicBezTo>
                    <a:pt x="1194" y="1135"/>
                    <a:pt x="1194" y="1134"/>
                    <a:pt x="1194" y="1134"/>
                  </a:cubicBezTo>
                  <a:cubicBezTo>
                    <a:pt x="1195" y="1133"/>
                    <a:pt x="1195" y="1133"/>
                    <a:pt x="1195" y="1133"/>
                  </a:cubicBezTo>
                  <a:cubicBezTo>
                    <a:pt x="1195" y="1133"/>
                    <a:pt x="1195" y="1133"/>
                    <a:pt x="1195" y="1133"/>
                  </a:cubicBezTo>
                  <a:cubicBezTo>
                    <a:pt x="1195" y="1133"/>
                    <a:pt x="1195" y="1132"/>
                    <a:pt x="1195" y="1132"/>
                  </a:cubicBezTo>
                  <a:cubicBezTo>
                    <a:pt x="1196" y="1132"/>
                    <a:pt x="1196" y="1132"/>
                    <a:pt x="1196" y="1132"/>
                  </a:cubicBezTo>
                  <a:cubicBezTo>
                    <a:pt x="1196" y="1132"/>
                    <a:pt x="1196" y="1132"/>
                    <a:pt x="1196" y="1131"/>
                  </a:cubicBezTo>
                  <a:cubicBezTo>
                    <a:pt x="1196" y="1131"/>
                    <a:pt x="1196" y="1130"/>
                    <a:pt x="1197" y="1130"/>
                  </a:cubicBezTo>
                  <a:cubicBezTo>
                    <a:pt x="1197" y="1130"/>
                    <a:pt x="1197" y="1129"/>
                    <a:pt x="1197" y="1128"/>
                  </a:cubicBezTo>
                  <a:cubicBezTo>
                    <a:pt x="1197" y="1128"/>
                    <a:pt x="1197" y="1128"/>
                    <a:pt x="1197" y="1127"/>
                  </a:cubicBezTo>
                  <a:cubicBezTo>
                    <a:pt x="1198" y="1127"/>
                    <a:pt x="1198" y="1126"/>
                    <a:pt x="1198" y="1126"/>
                  </a:cubicBezTo>
                  <a:cubicBezTo>
                    <a:pt x="1198" y="1125"/>
                    <a:pt x="1198" y="1125"/>
                    <a:pt x="1198" y="1125"/>
                  </a:cubicBezTo>
                  <a:cubicBezTo>
                    <a:pt x="1198" y="1125"/>
                    <a:pt x="1198" y="1125"/>
                    <a:pt x="1198" y="1125"/>
                  </a:cubicBezTo>
                  <a:cubicBezTo>
                    <a:pt x="1198" y="1125"/>
                    <a:pt x="1199" y="1125"/>
                    <a:pt x="1199" y="1125"/>
                  </a:cubicBezTo>
                  <a:cubicBezTo>
                    <a:pt x="1199" y="1125"/>
                    <a:pt x="1199" y="1124"/>
                    <a:pt x="1199" y="1124"/>
                  </a:cubicBezTo>
                  <a:cubicBezTo>
                    <a:pt x="1199" y="1124"/>
                    <a:pt x="1199" y="1124"/>
                    <a:pt x="1200" y="1124"/>
                  </a:cubicBezTo>
                  <a:cubicBezTo>
                    <a:pt x="1200" y="1124"/>
                    <a:pt x="1200" y="1123"/>
                    <a:pt x="1200" y="1123"/>
                  </a:cubicBezTo>
                  <a:cubicBezTo>
                    <a:pt x="1200" y="1123"/>
                    <a:pt x="1200" y="1123"/>
                    <a:pt x="1200" y="1122"/>
                  </a:cubicBezTo>
                  <a:cubicBezTo>
                    <a:pt x="1200" y="1122"/>
                    <a:pt x="1201" y="1122"/>
                    <a:pt x="1201" y="1121"/>
                  </a:cubicBezTo>
                  <a:cubicBezTo>
                    <a:pt x="1201" y="1121"/>
                    <a:pt x="1201" y="1120"/>
                    <a:pt x="1201" y="1119"/>
                  </a:cubicBezTo>
                  <a:cubicBezTo>
                    <a:pt x="1201" y="1119"/>
                    <a:pt x="1201" y="1118"/>
                    <a:pt x="1201" y="1118"/>
                  </a:cubicBezTo>
                  <a:cubicBezTo>
                    <a:pt x="1201" y="1117"/>
                    <a:pt x="1202" y="1117"/>
                    <a:pt x="1202" y="1116"/>
                  </a:cubicBezTo>
                  <a:cubicBezTo>
                    <a:pt x="1202" y="1115"/>
                    <a:pt x="1202" y="1115"/>
                    <a:pt x="1202" y="1115"/>
                  </a:cubicBezTo>
                  <a:cubicBezTo>
                    <a:pt x="1202" y="1114"/>
                    <a:pt x="1202" y="1114"/>
                    <a:pt x="1202" y="1114"/>
                  </a:cubicBezTo>
                  <a:cubicBezTo>
                    <a:pt x="1203" y="1113"/>
                    <a:pt x="1203" y="1114"/>
                    <a:pt x="1203" y="1114"/>
                  </a:cubicBezTo>
                  <a:cubicBezTo>
                    <a:pt x="1203" y="1114"/>
                    <a:pt x="1203" y="1114"/>
                    <a:pt x="1203" y="1114"/>
                  </a:cubicBezTo>
                  <a:cubicBezTo>
                    <a:pt x="1203" y="1114"/>
                    <a:pt x="1203" y="1114"/>
                    <a:pt x="1203" y="1114"/>
                  </a:cubicBezTo>
                  <a:cubicBezTo>
                    <a:pt x="1204" y="1114"/>
                    <a:pt x="1204" y="1114"/>
                    <a:pt x="1204" y="1114"/>
                  </a:cubicBezTo>
                  <a:cubicBezTo>
                    <a:pt x="1204" y="1113"/>
                    <a:pt x="1204" y="1112"/>
                    <a:pt x="1204" y="1112"/>
                  </a:cubicBezTo>
                  <a:cubicBezTo>
                    <a:pt x="1204" y="1111"/>
                    <a:pt x="1205" y="1111"/>
                    <a:pt x="1205" y="1111"/>
                  </a:cubicBezTo>
                  <a:cubicBezTo>
                    <a:pt x="1205" y="1110"/>
                    <a:pt x="1205" y="1110"/>
                    <a:pt x="1205" y="1110"/>
                  </a:cubicBezTo>
                  <a:cubicBezTo>
                    <a:pt x="1205" y="1109"/>
                    <a:pt x="1205" y="1108"/>
                    <a:pt x="1205" y="1108"/>
                  </a:cubicBezTo>
                  <a:cubicBezTo>
                    <a:pt x="1206" y="1107"/>
                    <a:pt x="1206" y="1107"/>
                    <a:pt x="1206" y="1107"/>
                  </a:cubicBezTo>
                  <a:cubicBezTo>
                    <a:pt x="1206" y="1107"/>
                    <a:pt x="1206" y="1106"/>
                    <a:pt x="1206" y="1106"/>
                  </a:cubicBezTo>
                  <a:cubicBezTo>
                    <a:pt x="1206" y="1105"/>
                    <a:pt x="1206" y="1105"/>
                    <a:pt x="1206" y="1105"/>
                  </a:cubicBezTo>
                  <a:cubicBezTo>
                    <a:pt x="1207" y="1105"/>
                    <a:pt x="1207" y="1105"/>
                    <a:pt x="1207" y="1105"/>
                  </a:cubicBezTo>
                  <a:cubicBezTo>
                    <a:pt x="1207" y="1105"/>
                    <a:pt x="1207" y="1105"/>
                    <a:pt x="1207" y="1105"/>
                  </a:cubicBezTo>
                  <a:cubicBezTo>
                    <a:pt x="1207" y="1105"/>
                    <a:pt x="1207" y="1105"/>
                    <a:pt x="1208" y="1105"/>
                  </a:cubicBezTo>
                  <a:cubicBezTo>
                    <a:pt x="1208" y="1105"/>
                    <a:pt x="1208" y="1105"/>
                    <a:pt x="1208" y="1105"/>
                  </a:cubicBezTo>
                  <a:cubicBezTo>
                    <a:pt x="1208" y="1104"/>
                    <a:pt x="1208" y="1104"/>
                    <a:pt x="1208" y="1103"/>
                  </a:cubicBezTo>
                  <a:cubicBezTo>
                    <a:pt x="1209" y="1103"/>
                    <a:pt x="1209" y="1102"/>
                    <a:pt x="1209" y="1102"/>
                  </a:cubicBezTo>
                  <a:cubicBezTo>
                    <a:pt x="1209" y="1102"/>
                    <a:pt x="1209" y="1101"/>
                    <a:pt x="1209" y="1100"/>
                  </a:cubicBezTo>
                  <a:cubicBezTo>
                    <a:pt x="1209" y="1100"/>
                    <a:pt x="1209" y="1099"/>
                    <a:pt x="1209" y="1099"/>
                  </a:cubicBezTo>
                  <a:cubicBezTo>
                    <a:pt x="1209" y="1098"/>
                    <a:pt x="1210" y="1098"/>
                    <a:pt x="1210" y="1098"/>
                  </a:cubicBezTo>
                  <a:cubicBezTo>
                    <a:pt x="1210" y="1097"/>
                    <a:pt x="1210" y="1097"/>
                    <a:pt x="1210" y="1097"/>
                  </a:cubicBezTo>
                  <a:cubicBezTo>
                    <a:pt x="1210" y="1097"/>
                    <a:pt x="1210" y="1097"/>
                    <a:pt x="1211" y="1097"/>
                  </a:cubicBezTo>
                  <a:cubicBezTo>
                    <a:pt x="1211" y="1097"/>
                    <a:pt x="1211" y="1097"/>
                    <a:pt x="1211" y="1098"/>
                  </a:cubicBezTo>
                  <a:cubicBezTo>
                    <a:pt x="1211" y="1098"/>
                    <a:pt x="1211" y="1098"/>
                    <a:pt x="1211" y="1098"/>
                  </a:cubicBezTo>
                  <a:cubicBezTo>
                    <a:pt x="1211" y="1099"/>
                    <a:pt x="1211" y="1099"/>
                    <a:pt x="1211" y="1099"/>
                  </a:cubicBezTo>
                  <a:cubicBezTo>
                    <a:pt x="1212" y="1100"/>
                    <a:pt x="1212" y="1099"/>
                    <a:pt x="1212" y="1099"/>
                  </a:cubicBezTo>
                  <a:cubicBezTo>
                    <a:pt x="1212" y="1098"/>
                    <a:pt x="1212" y="1098"/>
                    <a:pt x="1212" y="1098"/>
                  </a:cubicBezTo>
                  <a:cubicBezTo>
                    <a:pt x="1212" y="1097"/>
                    <a:pt x="1213" y="1096"/>
                    <a:pt x="1213" y="1096"/>
                  </a:cubicBezTo>
                  <a:cubicBezTo>
                    <a:pt x="1213" y="1095"/>
                    <a:pt x="1213" y="1095"/>
                    <a:pt x="1213" y="1095"/>
                  </a:cubicBezTo>
                  <a:cubicBezTo>
                    <a:pt x="1213" y="1094"/>
                    <a:pt x="1213" y="1093"/>
                    <a:pt x="1213" y="1093"/>
                  </a:cubicBezTo>
                  <a:cubicBezTo>
                    <a:pt x="1214" y="1093"/>
                    <a:pt x="1214" y="1094"/>
                    <a:pt x="1214" y="1095"/>
                  </a:cubicBezTo>
                  <a:cubicBezTo>
                    <a:pt x="1214" y="1095"/>
                    <a:pt x="1214" y="1095"/>
                    <a:pt x="1214" y="1095"/>
                  </a:cubicBezTo>
                  <a:cubicBezTo>
                    <a:pt x="1214" y="1095"/>
                    <a:pt x="1214" y="1095"/>
                    <a:pt x="1214" y="1095"/>
                  </a:cubicBezTo>
                  <a:cubicBezTo>
                    <a:pt x="1215" y="1095"/>
                    <a:pt x="1215" y="1095"/>
                    <a:pt x="1215" y="1095"/>
                  </a:cubicBezTo>
                  <a:cubicBezTo>
                    <a:pt x="1215" y="1095"/>
                    <a:pt x="1215" y="1095"/>
                    <a:pt x="1215" y="1095"/>
                  </a:cubicBezTo>
                  <a:cubicBezTo>
                    <a:pt x="1215" y="1094"/>
                    <a:pt x="1215" y="1093"/>
                    <a:pt x="1216" y="1092"/>
                  </a:cubicBezTo>
                  <a:cubicBezTo>
                    <a:pt x="1216" y="1091"/>
                    <a:pt x="1216" y="1090"/>
                    <a:pt x="1216" y="1089"/>
                  </a:cubicBezTo>
                  <a:cubicBezTo>
                    <a:pt x="1216" y="1088"/>
                    <a:pt x="1216" y="1088"/>
                    <a:pt x="1216" y="1087"/>
                  </a:cubicBezTo>
                  <a:cubicBezTo>
                    <a:pt x="1216" y="1087"/>
                    <a:pt x="1216" y="1086"/>
                    <a:pt x="1217" y="1085"/>
                  </a:cubicBezTo>
                  <a:cubicBezTo>
                    <a:pt x="1217" y="1085"/>
                    <a:pt x="1217" y="1085"/>
                    <a:pt x="1217" y="1084"/>
                  </a:cubicBezTo>
                  <a:cubicBezTo>
                    <a:pt x="1217" y="1084"/>
                    <a:pt x="1217" y="1083"/>
                    <a:pt x="1217" y="1083"/>
                  </a:cubicBezTo>
                  <a:cubicBezTo>
                    <a:pt x="1217" y="1083"/>
                    <a:pt x="1218" y="1083"/>
                    <a:pt x="1218" y="1082"/>
                  </a:cubicBezTo>
                  <a:cubicBezTo>
                    <a:pt x="1218" y="1082"/>
                    <a:pt x="1218" y="1082"/>
                    <a:pt x="1218" y="1082"/>
                  </a:cubicBezTo>
                  <a:cubicBezTo>
                    <a:pt x="1218" y="1082"/>
                    <a:pt x="1218" y="1082"/>
                    <a:pt x="1219" y="1082"/>
                  </a:cubicBezTo>
                  <a:cubicBezTo>
                    <a:pt x="1219" y="1082"/>
                    <a:pt x="1219" y="1082"/>
                    <a:pt x="1219" y="1081"/>
                  </a:cubicBezTo>
                  <a:cubicBezTo>
                    <a:pt x="1219" y="1081"/>
                    <a:pt x="1219" y="1081"/>
                    <a:pt x="1219" y="1081"/>
                  </a:cubicBezTo>
                  <a:cubicBezTo>
                    <a:pt x="1219" y="1081"/>
                    <a:pt x="1219" y="1081"/>
                    <a:pt x="1219" y="1081"/>
                  </a:cubicBezTo>
                  <a:cubicBezTo>
                    <a:pt x="1220" y="1081"/>
                    <a:pt x="1220" y="1080"/>
                    <a:pt x="1220" y="1079"/>
                  </a:cubicBezTo>
                  <a:cubicBezTo>
                    <a:pt x="1220" y="1079"/>
                    <a:pt x="1220" y="1079"/>
                    <a:pt x="1220" y="1079"/>
                  </a:cubicBezTo>
                  <a:cubicBezTo>
                    <a:pt x="1220" y="1078"/>
                    <a:pt x="1221" y="1077"/>
                    <a:pt x="1221" y="1077"/>
                  </a:cubicBezTo>
                  <a:cubicBezTo>
                    <a:pt x="1221" y="1076"/>
                    <a:pt x="1221" y="1076"/>
                    <a:pt x="1221" y="1075"/>
                  </a:cubicBezTo>
                  <a:cubicBezTo>
                    <a:pt x="1221" y="1075"/>
                    <a:pt x="1221" y="1075"/>
                    <a:pt x="1221" y="1074"/>
                  </a:cubicBezTo>
                  <a:cubicBezTo>
                    <a:pt x="1222" y="1074"/>
                    <a:pt x="1222" y="1074"/>
                    <a:pt x="1222" y="1073"/>
                  </a:cubicBezTo>
                  <a:cubicBezTo>
                    <a:pt x="1222" y="1073"/>
                    <a:pt x="1222" y="1072"/>
                    <a:pt x="1222" y="1072"/>
                  </a:cubicBezTo>
                  <a:cubicBezTo>
                    <a:pt x="1222" y="1071"/>
                    <a:pt x="1222" y="1071"/>
                    <a:pt x="1222" y="1071"/>
                  </a:cubicBezTo>
                  <a:cubicBezTo>
                    <a:pt x="1223" y="1070"/>
                    <a:pt x="1223" y="1068"/>
                    <a:pt x="1223" y="1067"/>
                  </a:cubicBezTo>
                  <a:cubicBezTo>
                    <a:pt x="1223" y="1067"/>
                    <a:pt x="1223" y="1066"/>
                    <a:pt x="1223" y="1066"/>
                  </a:cubicBezTo>
                  <a:cubicBezTo>
                    <a:pt x="1223" y="1065"/>
                    <a:pt x="1223" y="1064"/>
                    <a:pt x="1224" y="1063"/>
                  </a:cubicBezTo>
                  <a:cubicBezTo>
                    <a:pt x="1224" y="1063"/>
                    <a:pt x="1224" y="1062"/>
                    <a:pt x="1224" y="1062"/>
                  </a:cubicBezTo>
                  <a:cubicBezTo>
                    <a:pt x="1224" y="1062"/>
                    <a:pt x="1224" y="1063"/>
                    <a:pt x="1224" y="1063"/>
                  </a:cubicBezTo>
                  <a:cubicBezTo>
                    <a:pt x="1224" y="1063"/>
                    <a:pt x="1224" y="1064"/>
                    <a:pt x="1225" y="1064"/>
                  </a:cubicBezTo>
                  <a:cubicBezTo>
                    <a:pt x="1225" y="1064"/>
                    <a:pt x="1225" y="1063"/>
                    <a:pt x="1225" y="1062"/>
                  </a:cubicBezTo>
                  <a:cubicBezTo>
                    <a:pt x="1225" y="1062"/>
                    <a:pt x="1225" y="1062"/>
                    <a:pt x="1225" y="1062"/>
                  </a:cubicBezTo>
                  <a:cubicBezTo>
                    <a:pt x="1225" y="1062"/>
                    <a:pt x="1226" y="1061"/>
                    <a:pt x="1226" y="1061"/>
                  </a:cubicBezTo>
                  <a:cubicBezTo>
                    <a:pt x="1226" y="1060"/>
                    <a:pt x="1226" y="1060"/>
                    <a:pt x="1226" y="1059"/>
                  </a:cubicBezTo>
                  <a:cubicBezTo>
                    <a:pt x="1226" y="1059"/>
                    <a:pt x="1226" y="1058"/>
                    <a:pt x="1227" y="1057"/>
                  </a:cubicBezTo>
                  <a:cubicBezTo>
                    <a:pt x="1227" y="1057"/>
                    <a:pt x="1227" y="1056"/>
                    <a:pt x="1227" y="1055"/>
                  </a:cubicBezTo>
                  <a:cubicBezTo>
                    <a:pt x="1227" y="1054"/>
                    <a:pt x="1227" y="1054"/>
                    <a:pt x="1227" y="1053"/>
                  </a:cubicBezTo>
                  <a:cubicBezTo>
                    <a:pt x="1227" y="1053"/>
                    <a:pt x="1227" y="1051"/>
                    <a:pt x="1228" y="1051"/>
                  </a:cubicBezTo>
                  <a:cubicBezTo>
                    <a:pt x="1228" y="1050"/>
                    <a:pt x="1228" y="1050"/>
                    <a:pt x="1228" y="1050"/>
                  </a:cubicBezTo>
                  <a:cubicBezTo>
                    <a:pt x="1228" y="1050"/>
                    <a:pt x="1228" y="1050"/>
                    <a:pt x="1228" y="1050"/>
                  </a:cubicBezTo>
                  <a:cubicBezTo>
                    <a:pt x="1228" y="1051"/>
                    <a:pt x="1229" y="1053"/>
                    <a:pt x="1229" y="1053"/>
                  </a:cubicBezTo>
                  <a:cubicBezTo>
                    <a:pt x="1229" y="1054"/>
                    <a:pt x="1229" y="1054"/>
                    <a:pt x="1229" y="1055"/>
                  </a:cubicBezTo>
                  <a:cubicBezTo>
                    <a:pt x="1229" y="1055"/>
                    <a:pt x="1229" y="1055"/>
                    <a:pt x="1229" y="1056"/>
                  </a:cubicBezTo>
                  <a:cubicBezTo>
                    <a:pt x="1230" y="1056"/>
                    <a:pt x="1230" y="1056"/>
                    <a:pt x="1230" y="1056"/>
                  </a:cubicBezTo>
                  <a:cubicBezTo>
                    <a:pt x="1230" y="1056"/>
                    <a:pt x="1230" y="1055"/>
                    <a:pt x="1230" y="1055"/>
                  </a:cubicBezTo>
                  <a:cubicBezTo>
                    <a:pt x="1230" y="1055"/>
                    <a:pt x="1230" y="1054"/>
                    <a:pt x="1230" y="1054"/>
                  </a:cubicBezTo>
                  <a:cubicBezTo>
                    <a:pt x="1231" y="1053"/>
                    <a:pt x="1231" y="1052"/>
                    <a:pt x="1231" y="1051"/>
                  </a:cubicBezTo>
                  <a:cubicBezTo>
                    <a:pt x="1231" y="1050"/>
                    <a:pt x="1231" y="1050"/>
                    <a:pt x="1231" y="1049"/>
                  </a:cubicBezTo>
                  <a:cubicBezTo>
                    <a:pt x="1231" y="1048"/>
                    <a:pt x="1232" y="1048"/>
                    <a:pt x="1232" y="1047"/>
                  </a:cubicBezTo>
                  <a:cubicBezTo>
                    <a:pt x="1232" y="1046"/>
                    <a:pt x="1232" y="1045"/>
                    <a:pt x="1232" y="1044"/>
                  </a:cubicBezTo>
                  <a:cubicBezTo>
                    <a:pt x="1232" y="1044"/>
                    <a:pt x="1232" y="1044"/>
                    <a:pt x="1232" y="1044"/>
                  </a:cubicBezTo>
                  <a:cubicBezTo>
                    <a:pt x="1232" y="1043"/>
                    <a:pt x="1232" y="1044"/>
                    <a:pt x="1233" y="1044"/>
                  </a:cubicBezTo>
                  <a:cubicBezTo>
                    <a:pt x="1233" y="1044"/>
                    <a:pt x="1233" y="1044"/>
                    <a:pt x="1233" y="1045"/>
                  </a:cubicBezTo>
                  <a:cubicBezTo>
                    <a:pt x="1233" y="1045"/>
                    <a:pt x="1233" y="1045"/>
                    <a:pt x="1233" y="1045"/>
                  </a:cubicBezTo>
                  <a:cubicBezTo>
                    <a:pt x="1234" y="1045"/>
                    <a:pt x="1234" y="1045"/>
                    <a:pt x="1234" y="1045"/>
                  </a:cubicBezTo>
                  <a:cubicBezTo>
                    <a:pt x="1234" y="1045"/>
                    <a:pt x="1234" y="1045"/>
                    <a:pt x="1234" y="1045"/>
                  </a:cubicBezTo>
                  <a:cubicBezTo>
                    <a:pt x="1234" y="1045"/>
                    <a:pt x="1234" y="1044"/>
                    <a:pt x="1235" y="1044"/>
                  </a:cubicBezTo>
                  <a:cubicBezTo>
                    <a:pt x="1235" y="1044"/>
                    <a:pt x="1235" y="1042"/>
                    <a:pt x="1235" y="1042"/>
                  </a:cubicBezTo>
                  <a:cubicBezTo>
                    <a:pt x="1235" y="1041"/>
                    <a:pt x="1235" y="1041"/>
                    <a:pt x="1235" y="1041"/>
                  </a:cubicBezTo>
                  <a:cubicBezTo>
                    <a:pt x="1235" y="1040"/>
                    <a:pt x="1235" y="1039"/>
                    <a:pt x="1236" y="1038"/>
                  </a:cubicBezTo>
                  <a:cubicBezTo>
                    <a:pt x="1236" y="1038"/>
                    <a:pt x="1236" y="1039"/>
                    <a:pt x="1236" y="1039"/>
                  </a:cubicBezTo>
                  <a:cubicBezTo>
                    <a:pt x="1236" y="1039"/>
                    <a:pt x="1236" y="1038"/>
                    <a:pt x="1236" y="1038"/>
                  </a:cubicBezTo>
                  <a:cubicBezTo>
                    <a:pt x="1236" y="1038"/>
                    <a:pt x="1237" y="1038"/>
                    <a:pt x="1237" y="1038"/>
                  </a:cubicBezTo>
                  <a:cubicBezTo>
                    <a:pt x="1237" y="1038"/>
                    <a:pt x="1237" y="1038"/>
                    <a:pt x="1237" y="1038"/>
                  </a:cubicBezTo>
                  <a:cubicBezTo>
                    <a:pt x="1237" y="1038"/>
                    <a:pt x="1237" y="1038"/>
                    <a:pt x="1238" y="1038"/>
                  </a:cubicBezTo>
                  <a:cubicBezTo>
                    <a:pt x="1238" y="1038"/>
                    <a:pt x="1238" y="1037"/>
                    <a:pt x="1238" y="1036"/>
                  </a:cubicBezTo>
                  <a:cubicBezTo>
                    <a:pt x="1238" y="1036"/>
                    <a:pt x="1238" y="1036"/>
                    <a:pt x="1238" y="1036"/>
                  </a:cubicBezTo>
                  <a:cubicBezTo>
                    <a:pt x="1238" y="1035"/>
                    <a:pt x="1238" y="1034"/>
                    <a:pt x="1238" y="1034"/>
                  </a:cubicBezTo>
                  <a:cubicBezTo>
                    <a:pt x="1239" y="1033"/>
                    <a:pt x="1239" y="1032"/>
                    <a:pt x="1239" y="1032"/>
                  </a:cubicBezTo>
                  <a:cubicBezTo>
                    <a:pt x="1239" y="1032"/>
                    <a:pt x="1239" y="1031"/>
                    <a:pt x="1239" y="1031"/>
                  </a:cubicBezTo>
                  <a:cubicBezTo>
                    <a:pt x="1239" y="1030"/>
                    <a:pt x="1240" y="1030"/>
                    <a:pt x="1240" y="1030"/>
                  </a:cubicBezTo>
                  <a:cubicBezTo>
                    <a:pt x="1240" y="1030"/>
                    <a:pt x="1240" y="1029"/>
                    <a:pt x="1240" y="1029"/>
                  </a:cubicBezTo>
                  <a:cubicBezTo>
                    <a:pt x="1240" y="1029"/>
                    <a:pt x="1240" y="1029"/>
                    <a:pt x="1240" y="1030"/>
                  </a:cubicBezTo>
                  <a:cubicBezTo>
                    <a:pt x="1240" y="1030"/>
                    <a:pt x="1240" y="1030"/>
                    <a:pt x="1241" y="1030"/>
                  </a:cubicBezTo>
                  <a:cubicBezTo>
                    <a:pt x="1241" y="1030"/>
                    <a:pt x="1241" y="1031"/>
                    <a:pt x="1241" y="1031"/>
                  </a:cubicBezTo>
                  <a:cubicBezTo>
                    <a:pt x="1241" y="1031"/>
                    <a:pt x="1241" y="1030"/>
                    <a:pt x="1241" y="1030"/>
                  </a:cubicBezTo>
                  <a:cubicBezTo>
                    <a:pt x="1242" y="1030"/>
                    <a:pt x="1242" y="1031"/>
                    <a:pt x="1242" y="1031"/>
                  </a:cubicBezTo>
                  <a:cubicBezTo>
                    <a:pt x="1242" y="1031"/>
                    <a:pt x="1242" y="1030"/>
                    <a:pt x="1242" y="1029"/>
                  </a:cubicBezTo>
                  <a:cubicBezTo>
                    <a:pt x="1242" y="1028"/>
                    <a:pt x="1242" y="1027"/>
                    <a:pt x="1243" y="1027"/>
                  </a:cubicBezTo>
                  <a:cubicBezTo>
                    <a:pt x="1243" y="1026"/>
                    <a:pt x="1243" y="1025"/>
                    <a:pt x="1243" y="1024"/>
                  </a:cubicBezTo>
                  <a:cubicBezTo>
                    <a:pt x="1243" y="1024"/>
                    <a:pt x="1243" y="1024"/>
                    <a:pt x="1243" y="1023"/>
                  </a:cubicBezTo>
                  <a:cubicBezTo>
                    <a:pt x="1243" y="1023"/>
                    <a:pt x="1243" y="1022"/>
                    <a:pt x="1244" y="1022"/>
                  </a:cubicBezTo>
                  <a:cubicBezTo>
                    <a:pt x="1244" y="1022"/>
                    <a:pt x="1244" y="1022"/>
                    <a:pt x="1244" y="1022"/>
                  </a:cubicBezTo>
                  <a:cubicBezTo>
                    <a:pt x="1244" y="1022"/>
                    <a:pt x="1244" y="1023"/>
                    <a:pt x="1244" y="1023"/>
                  </a:cubicBezTo>
                  <a:cubicBezTo>
                    <a:pt x="1244" y="1023"/>
                    <a:pt x="1245" y="1022"/>
                    <a:pt x="1245" y="1022"/>
                  </a:cubicBezTo>
                  <a:cubicBezTo>
                    <a:pt x="1245" y="1022"/>
                    <a:pt x="1245" y="1023"/>
                    <a:pt x="1245" y="1023"/>
                  </a:cubicBezTo>
                  <a:cubicBezTo>
                    <a:pt x="1245" y="1023"/>
                    <a:pt x="1245" y="1022"/>
                    <a:pt x="1245" y="1022"/>
                  </a:cubicBezTo>
                  <a:cubicBezTo>
                    <a:pt x="1245" y="1022"/>
                    <a:pt x="1246" y="1021"/>
                    <a:pt x="1246" y="1021"/>
                  </a:cubicBezTo>
                  <a:cubicBezTo>
                    <a:pt x="1246" y="1021"/>
                    <a:pt x="1246" y="1020"/>
                    <a:pt x="1246" y="1020"/>
                  </a:cubicBezTo>
                  <a:cubicBezTo>
                    <a:pt x="1246" y="1019"/>
                    <a:pt x="1246" y="1019"/>
                    <a:pt x="1246" y="1019"/>
                  </a:cubicBezTo>
                  <a:cubicBezTo>
                    <a:pt x="1247" y="1018"/>
                    <a:pt x="1247" y="1017"/>
                    <a:pt x="1247" y="1017"/>
                  </a:cubicBezTo>
                  <a:cubicBezTo>
                    <a:pt x="1247" y="1017"/>
                    <a:pt x="1247" y="1016"/>
                    <a:pt x="1247" y="1016"/>
                  </a:cubicBezTo>
                  <a:cubicBezTo>
                    <a:pt x="1247" y="1016"/>
                    <a:pt x="1248" y="1016"/>
                    <a:pt x="1248" y="1015"/>
                  </a:cubicBezTo>
                  <a:cubicBezTo>
                    <a:pt x="1248" y="1015"/>
                    <a:pt x="1248" y="1014"/>
                    <a:pt x="1248" y="1014"/>
                  </a:cubicBezTo>
                  <a:cubicBezTo>
                    <a:pt x="1248" y="1014"/>
                    <a:pt x="1248" y="1014"/>
                    <a:pt x="1248" y="1014"/>
                  </a:cubicBezTo>
                  <a:cubicBezTo>
                    <a:pt x="1248" y="1014"/>
                    <a:pt x="1248" y="1014"/>
                    <a:pt x="1249" y="1014"/>
                  </a:cubicBezTo>
                  <a:cubicBezTo>
                    <a:pt x="1249" y="1014"/>
                    <a:pt x="1249" y="1014"/>
                    <a:pt x="1249" y="1014"/>
                  </a:cubicBezTo>
                  <a:cubicBezTo>
                    <a:pt x="1249" y="1014"/>
                    <a:pt x="1249" y="1014"/>
                    <a:pt x="1249" y="1014"/>
                  </a:cubicBezTo>
                  <a:cubicBezTo>
                    <a:pt x="1250" y="1013"/>
                    <a:pt x="1250" y="1013"/>
                    <a:pt x="1250" y="1013"/>
                  </a:cubicBezTo>
                  <a:cubicBezTo>
                    <a:pt x="1250" y="1013"/>
                    <a:pt x="1250" y="1013"/>
                    <a:pt x="1250" y="1013"/>
                  </a:cubicBezTo>
                  <a:cubicBezTo>
                    <a:pt x="1250" y="1013"/>
                    <a:pt x="1250" y="1013"/>
                    <a:pt x="1251" y="1013"/>
                  </a:cubicBezTo>
                  <a:cubicBezTo>
                    <a:pt x="1251" y="1013"/>
                    <a:pt x="1251" y="1013"/>
                    <a:pt x="1251" y="1013"/>
                  </a:cubicBezTo>
                  <a:cubicBezTo>
                    <a:pt x="1251" y="1013"/>
                    <a:pt x="1251" y="1013"/>
                    <a:pt x="1251" y="1013"/>
                  </a:cubicBezTo>
                  <a:cubicBezTo>
                    <a:pt x="1251" y="1013"/>
                    <a:pt x="1251" y="1013"/>
                    <a:pt x="1252" y="1012"/>
                  </a:cubicBezTo>
                  <a:cubicBezTo>
                    <a:pt x="1252" y="1012"/>
                    <a:pt x="1252" y="1012"/>
                    <a:pt x="1252" y="1012"/>
                  </a:cubicBezTo>
                  <a:cubicBezTo>
                    <a:pt x="1252" y="1012"/>
                    <a:pt x="1252" y="1011"/>
                    <a:pt x="1252" y="1011"/>
                  </a:cubicBezTo>
                  <a:cubicBezTo>
                    <a:pt x="1252" y="1011"/>
                    <a:pt x="1253" y="1010"/>
                    <a:pt x="1253" y="1010"/>
                  </a:cubicBezTo>
                  <a:cubicBezTo>
                    <a:pt x="1253" y="1009"/>
                    <a:pt x="1253" y="1009"/>
                    <a:pt x="1253" y="1008"/>
                  </a:cubicBezTo>
                  <a:cubicBezTo>
                    <a:pt x="1253" y="1008"/>
                    <a:pt x="1253" y="1007"/>
                    <a:pt x="1253" y="1007"/>
                  </a:cubicBezTo>
                  <a:cubicBezTo>
                    <a:pt x="1253" y="1006"/>
                    <a:pt x="1254" y="1006"/>
                    <a:pt x="1254" y="1005"/>
                  </a:cubicBezTo>
                  <a:cubicBezTo>
                    <a:pt x="1254" y="1005"/>
                    <a:pt x="1254" y="1005"/>
                    <a:pt x="1254" y="1005"/>
                  </a:cubicBezTo>
                  <a:cubicBezTo>
                    <a:pt x="1254" y="1004"/>
                    <a:pt x="1254" y="1004"/>
                    <a:pt x="1254" y="1004"/>
                  </a:cubicBezTo>
                  <a:cubicBezTo>
                    <a:pt x="1255" y="1004"/>
                    <a:pt x="1255" y="1004"/>
                    <a:pt x="1255" y="1004"/>
                  </a:cubicBezTo>
                  <a:cubicBezTo>
                    <a:pt x="1255" y="1004"/>
                    <a:pt x="1255" y="1004"/>
                    <a:pt x="1255" y="1004"/>
                  </a:cubicBezTo>
                  <a:cubicBezTo>
                    <a:pt x="1255" y="1004"/>
                    <a:pt x="1256" y="1004"/>
                    <a:pt x="1256" y="1004"/>
                  </a:cubicBezTo>
                  <a:cubicBezTo>
                    <a:pt x="1256" y="1004"/>
                    <a:pt x="1256" y="1004"/>
                    <a:pt x="1256" y="1004"/>
                  </a:cubicBezTo>
                  <a:cubicBezTo>
                    <a:pt x="1256" y="1004"/>
                    <a:pt x="1256" y="1004"/>
                    <a:pt x="1256" y="1004"/>
                  </a:cubicBezTo>
                  <a:cubicBezTo>
                    <a:pt x="1256" y="1003"/>
                    <a:pt x="1257" y="1003"/>
                    <a:pt x="1257" y="1002"/>
                  </a:cubicBezTo>
                  <a:cubicBezTo>
                    <a:pt x="1257" y="1002"/>
                    <a:pt x="1257" y="1002"/>
                    <a:pt x="1257" y="1002"/>
                  </a:cubicBezTo>
                  <a:cubicBezTo>
                    <a:pt x="1257" y="1001"/>
                    <a:pt x="1257" y="1001"/>
                    <a:pt x="1257" y="1000"/>
                  </a:cubicBezTo>
                  <a:cubicBezTo>
                    <a:pt x="1258" y="1000"/>
                    <a:pt x="1258" y="1000"/>
                    <a:pt x="1258" y="999"/>
                  </a:cubicBezTo>
                  <a:cubicBezTo>
                    <a:pt x="1258" y="999"/>
                    <a:pt x="1258" y="999"/>
                    <a:pt x="1258" y="999"/>
                  </a:cubicBezTo>
                  <a:cubicBezTo>
                    <a:pt x="1258" y="999"/>
                    <a:pt x="1259" y="1000"/>
                    <a:pt x="1259" y="1000"/>
                  </a:cubicBezTo>
                  <a:cubicBezTo>
                    <a:pt x="1259" y="1000"/>
                    <a:pt x="1259" y="1000"/>
                    <a:pt x="1259" y="999"/>
                  </a:cubicBezTo>
                  <a:cubicBezTo>
                    <a:pt x="1259" y="999"/>
                    <a:pt x="1259" y="999"/>
                    <a:pt x="1259" y="999"/>
                  </a:cubicBezTo>
                  <a:cubicBezTo>
                    <a:pt x="1259" y="999"/>
                    <a:pt x="1259" y="1000"/>
                    <a:pt x="1260" y="999"/>
                  </a:cubicBezTo>
                  <a:cubicBezTo>
                    <a:pt x="1260" y="999"/>
                    <a:pt x="1260" y="999"/>
                    <a:pt x="1260" y="999"/>
                  </a:cubicBezTo>
                  <a:cubicBezTo>
                    <a:pt x="1260" y="999"/>
                    <a:pt x="1260" y="999"/>
                    <a:pt x="1260" y="998"/>
                  </a:cubicBezTo>
                  <a:cubicBezTo>
                    <a:pt x="1261" y="998"/>
                    <a:pt x="1261" y="998"/>
                    <a:pt x="1261" y="997"/>
                  </a:cubicBezTo>
                  <a:cubicBezTo>
                    <a:pt x="1261" y="997"/>
                    <a:pt x="1261" y="997"/>
                    <a:pt x="1261" y="996"/>
                  </a:cubicBezTo>
                  <a:cubicBezTo>
                    <a:pt x="1261" y="996"/>
                    <a:pt x="1261" y="995"/>
                    <a:pt x="1261" y="994"/>
                  </a:cubicBezTo>
                  <a:cubicBezTo>
                    <a:pt x="1261" y="994"/>
                    <a:pt x="1262" y="994"/>
                    <a:pt x="1262" y="994"/>
                  </a:cubicBezTo>
                  <a:cubicBezTo>
                    <a:pt x="1262" y="994"/>
                    <a:pt x="1262" y="994"/>
                    <a:pt x="1262" y="994"/>
                  </a:cubicBezTo>
                  <a:cubicBezTo>
                    <a:pt x="1262" y="994"/>
                    <a:pt x="1262" y="994"/>
                    <a:pt x="1263" y="994"/>
                  </a:cubicBezTo>
                  <a:cubicBezTo>
                    <a:pt x="1263" y="994"/>
                    <a:pt x="1263" y="994"/>
                    <a:pt x="1263" y="994"/>
                  </a:cubicBezTo>
                  <a:cubicBezTo>
                    <a:pt x="1263" y="994"/>
                    <a:pt x="1263" y="995"/>
                    <a:pt x="1263" y="995"/>
                  </a:cubicBezTo>
                  <a:cubicBezTo>
                    <a:pt x="1263" y="995"/>
                    <a:pt x="1264" y="996"/>
                    <a:pt x="1264" y="996"/>
                  </a:cubicBezTo>
                  <a:cubicBezTo>
                    <a:pt x="1264" y="996"/>
                    <a:pt x="1264" y="995"/>
                    <a:pt x="1264" y="995"/>
                  </a:cubicBezTo>
                  <a:cubicBezTo>
                    <a:pt x="1264" y="995"/>
                    <a:pt x="1264" y="994"/>
                    <a:pt x="1264" y="994"/>
                  </a:cubicBezTo>
                  <a:cubicBezTo>
                    <a:pt x="1264" y="994"/>
                    <a:pt x="1265" y="993"/>
                    <a:pt x="1265" y="993"/>
                  </a:cubicBezTo>
                  <a:cubicBezTo>
                    <a:pt x="1265" y="993"/>
                    <a:pt x="1265" y="993"/>
                    <a:pt x="1265" y="992"/>
                  </a:cubicBezTo>
                  <a:cubicBezTo>
                    <a:pt x="1265" y="992"/>
                    <a:pt x="1265" y="991"/>
                    <a:pt x="1265" y="990"/>
                  </a:cubicBezTo>
                  <a:cubicBezTo>
                    <a:pt x="1266" y="990"/>
                    <a:pt x="1266" y="990"/>
                    <a:pt x="1266" y="990"/>
                  </a:cubicBezTo>
                  <a:cubicBezTo>
                    <a:pt x="1266" y="990"/>
                    <a:pt x="1266" y="989"/>
                    <a:pt x="1266" y="989"/>
                  </a:cubicBezTo>
                  <a:cubicBezTo>
                    <a:pt x="1266" y="989"/>
                    <a:pt x="1267" y="988"/>
                    <a:pt x="1267" y="988"/>
                  </a:cubicBezTo>
                  <a:cubicBezTo>
                    <a:pt x="1267" y="988"/>
                    <a:pt x="1267" y="987"/>
                    <a:pt x="1267" y="987"/>
                  </a:cubicBezTo>
                  <a:cubicBezTo>
                    <a:pt x="1267" y="987"/>
                    <a:pt x="1267" y="987"/>
                    <a:pt x="1267" y="987"/>
                  </a:cubicBezTo>
                  <a:cubicBezTo>
                    <a:pt x="1267" y="987"/>
                    <a:pt x="1267" y="987"/>
                    <a:pt x="1268" y="987"/>
                  </a:cubicBezTo>
                  <a:cubicBezTo>
                    <a:pt x="1268" y="987"/>
                    <a:pt x="1268" y="987"/>
                    <a:pt x="1268" y="987"/>
                  </a:cubicBezTo>
                  <a:cubicBezTo>
                    <a:pt x="1268" y="987"/>
                    <a:pt x="1268" y="988"/>
                    <a:pt x="1268" y="987"/>
                  </a:cubicBezTo>
                  <a:cubicBezTo>
                    <a:pt x="1269" y="987"/>
                    <a:pt x="1269" y="986"/>
                    <a:pt x="1269" y="986"/>
                  </a:cubicBezTo>
                  <a:cubicBezTo>
                    <a:pt x="1269" y="986"/>
                    <a:pt x="1269" y="986"/>
                    <a:pt x="1269" y="985"/>
                  </a:cubicBezTo>
                  <a:cubicBezTo>
                    <a:pt x="1269" y="985"/>
                    <a:pt x="1269" y="984"/>
                    <a:pt x="1269" y="983"/>
                  </a:cubicBezTo>
                  <a:cubicBezTo>
                    <a:pt x="1269" y="982"/>
                    <a:pt x="1270" y="982"/>
                    <a:pt x="1270" y="982"/>
                  </a:cubicBezTo>
                  <a:cubicBezTo>
                    <a:pt x="1270" y="981"/>
                    <a:pt x="1270" y="981"/>
                    <a:pt x="1270" y="981"/>
                  </a:cubicBezTo>
                  <a:cubicBezTo>
                    <a:pt x="1270" y="980"/>
                    <a:pt x="1270" y="980"/>
                    <a:pt x="1271" y="980"/>
                  </a:cubicBezTo>
                  <a:cubicBezTo>
                    <a:pt x="1271" y="979"/>
                    <a:pt x="1271" y="979"/>
                    <a:pt x="1271" y="979"/>
                  </a:cubicBezTo>
                  <a:cubicBezTo>
                    <a:pt x="1271" y="978"/>
                    <a:pt x="1271" y="978"/>
                    <a:pt x="1271" y="978"/>
                  </a:cubicBezTo>
                  <a:cubicBezTo>
                    <a:pt x="1271" y="978"/>
                    <a:pt x="1272" y="978"/>
                    <a:pt x="1272" y="977"/>
                  </a:cubicBezTo>
                  <a:cubicBezTo>
                    <a:pt x="1272" y="977"/>
                    <a:pt x="1272" y="977"/>
                    <a:pt x="1272" y="977"/>
                  </a:cubicBezTo>
                  <a:cubicBezTo>
                    <a:pt x="1272" y="977"/>
                    <a:pt x="1272" y="977"/>
                    <a:pt x="1272" y="977"/>
                  </a:cubicBezTo>
                  <a:cubicBezTo>
                    <a:pt x="1272" y="977"/>
                    <a:pt x="1273" y="976"/>
                    <a:pt x="1273" y="976"/>
                  </a:cubicBezTo>
                  <a:cubicBezTo>
                    <a:pt x="1273" y="976"/>
                    <a:pt x="1273" y="976"/>
                    <a:pt x="1273" y="976"/>
                  </a:cubicBezTo>
                  <a:cubicBezTo>
                    <a:pt x="1273" y="976"/>
                    <a:pt x="1273" y="976"/>
                    <a:pt x="1273" y="975"/>
                  </a:cubicBezTo>
                  <a:cubicBezTo>
                    <a:pt x="1274" y="975"/>
                    <a:pt x="1274" y="975"/>
                    <a:pt x="1274" y="975"/>
                  </a:cubicBezTo>
                  <a:cubicBezTo>
                    <a:pt x="1274" y="974"/>
                    <a:pt x="1274" y="974"/>
                    <a:pt x="1274" y="973"/>
                  </a:cubicBezTo>
                  <a:cubicBezTo>
                    <a:pt x="1274" y="972"/>
                    <a:pt x="1274" y="972"/>
                    <a:pt x="1274" y="971"/>
                  </a:cubicBezTo>
                  <a:cubicBezTo>
                    <a:pt x="1275" y="970"/>
                    <a:pt x="1275" y="970"/>
                    <a:pt x="1275" y="970"/>
                  </a:cubicBezTo>
                  <a:cubicBezTo>
                    <a:pt x="1275" y="969"/>
                    <a:pt x="1275" y="968"/>
                    <a:pt x="1275" y="968"/>
                  </a:cubicBezTo>
                  <a:cubicBezTo>
                    <a:pt x="1275" y="967"/>
                    <a:pt x="1276" y="967"/>
                    <a:pt x="1276" y="967"/>
                  </a:cubicBezTo>
                  <a:cubicBezTo>
                    <a:pt x="1276" y="967"/>
                    <a:pt x="1276" y="966"/>
                    <a:pt x="1276" y="965"/>
                  </a:cubicBezTo>
                  <a:cubicBezTo>
                    <a:pt x="1276" y="965"/>
                    <a:pt x="1276" y="965"/>
                    <a:pt x="1276" y="965"/>
                  </a:cubicBezTo>
                  <a:cubicBezTo>
                    <a:pt x="1277" y="964"/>
                    <a:pt x="1277" y="964"/>
                    <a:pt x="1277" y="964"/>
                  </a:cubicBezTo>
                  <a:cubicBezTo>
                    <a:pt x="1277" y="964"/>
                    <a:pt x="1277" y="964"/>
                    <a:pt x="1277" y="964"/>
                  </a:cubicBezTo>
                  <a:cubicBezTo>
                    <a:pt x="1277" y="964"/>
                    <a:pt x="1277" y="964"/>
                    <a:pt x="1277" y="964"/>
                  </a:cubicBezTo>
                  <a:cubicBezTo>
                    <a:pt x="1277" y="963"/>
                    <a:pt x="1278" y="963"/>
                    <a:pt x="1278" y="963"/>
                  </a:cubicBezTo>
                  <a:cubicBezTo>
                    <a:pt x="1278" y="963"/>
                    <a:pt x="1278" y="962"/>
                    <a:pt x="1278" y="962"/>
                  </a:cubicBezTo>
                  <a:cubicBezTo>
                    <a:pt x="1278" y="961"/>
                    <a:pt x="1278" y="961"/>
                    <a:pt x="1279" y="961"/>
                  </a:cubicBezTo>
                  <a:cubicBezTo>
                    <a:pt x="1279" y="960"/>
                    <a:pt x="1279" y="960"/>
                    <a:pt x="1279" y="959"/>
                  </a:cubicBezTo>
                  <a:cubicBezTo>
                    <a:pt x="1279" y="959"/>
                    <a:pt x="1279" y="959"/>
                    <a:pt x="1279" y="958"/>
                  </a:cubicBezTo>
                  <a:cubicBezTo>
                    <a:pt x="1279" y="958"/>
                    <a:pt x="1280" y="958"/>
                    <a:pt x="1280" y="958"/>
                  </a:cubicBezTo>
                  <a:cubicBezTo>
                    <a:pt x="1280" y="957"/>
                    <a:pt x="1280" y="957"/>
                    <a:pt x="1280" y="956"/>
                  </a:cubicBezTo>
                  <a:cubicBezTo>
                    <a:pt x="1280" y="956"/>
                    <a:pt x="1280" y="956"/>
                    <a:pt x="1280" y="956"/>
                  </a:cubicBezTo>
                  <a:cubicBezTo>
                    <a:pt x="1280" y="956"/>
                    <a:pt x="1281" y="955"/>
                    <a:pt x="1281" y="955"/>
                  </a:cubicBezTo>
                  <a:cubicBezTo>
                    <a:pt x="1281" y="955"/>
                    <a:pt x="1281" y="954"/>
                    <a:pt x="1281" y="954"/>
                  </a:cubicBezTo>
                  <a:cubicBezTo>
                    <a:pt x="1281" y="954"/>
                    <a:pt x="1281" y="955"/>
                    <a:pt x="1281" y="955"/>
                  </a:cubicBezTo>
                  <a:cubicBezTo>
                    <a:pt x="1282" y="955"/>
                    <a:pt x="1282" y="955"/>
                    <a:pt x="1282" y="954"/>
                  </a:cubicBezTo>
                  <a:cubicBezTo>
                    <a:pt x="1282" y="954"/>
                    <a:pt x="1282" y="954"/>
                    <a:pt x="1282" y="954"/>
                  </a:cubicBezTo>
                  <a:cubicBezTo>
                    <a:pt x="1282" y="954"/>
                    <a:pt x="1282" y="954"/>
                    <a:pt x="1282" y="953"/>
                  </a:cubicBezTo>
                  <a:cubicBezTo>
                    <a:pt x="1283" y="953"/>
                    <a:pt x="1283" y="953"/>
                    <a:pt x="1283" y="953"/>
                  </a:cubicBezTo>
                  <a:cubicBezTo>
                    <a:pt x="1283" y="953"/>
                    <a:pt x="1283" y="952"/>
                    <a:pt x="1283" y="952"/>
                  </a:cubicBezTo>
                  <a:cubicBezTo>
                    <a:pt x="1283" y="952"/>
                    <a:pt x="1284" y="952"/>
                    <a:pt x="1284" y="952"/>
                  </a:cubicBezTo>
                  <a:cubicBezTo>
                    <a:pt x="1284" y="952"/>
                    <a:pt x="1284" y="951"/>
                    <a:pt x="1284" y="950"/>
                  </a:cubicBezTo>
                  <a:cubicBezTo>
                    <a:pt x="1284" y="950"/>
                    <a:pt x="1284" y="949"/>
                    <a:pt x="1284" y="949"/>
                  </a:cubicBezTo>
                  <a:cubicBezTo>
                    <a:pt x="1285" y="949"/>
                    <a:pt x="1285" y="949"/>
                    <a:pt x="1285" y="949"/>
                  </a:cubicBezTo>
                  <a:cubicBezTo>
                    <a:pt x="1285" y="949"/>
                    <a:pt x="1285" y="948"/>
                    <a:pt x="1285" y="948"/>
                  </a:cubicBezTo>
                  <a:cubicBezTo>
                    <a:pt x="1285" y="947"/>
                    <a:pt x="1285" y="947"/>
                    <a:pt x="1285" y="947"/>
                  </a:cubicBezTo>
                  <a:cubicBezTo>
                    <a:pt x="1286" y="947"/>
                    <a:pt x="1286" y="947"/>
                    <a:pt x="1286" y="947"/>
                  </a:cubicBezTo>
                  <a:cubicBezTo>
                    <a:pt x="1286" y="947"/>
                    <a:pt x="1286" y="947"/>
                    <a:pt x="1286" y="947"/>
                  </a:cubicBezTo>
                  <a:cubicBezTo>
                    <a:pt x="1286" y="947"/>
                    <a:pt x="1286" y="947"/>
                    <a:pt x="1287" y="947"/>
                  </a:cubicBezTo>
                  <a:cubicBezTo>
                    <a:pt x="1287" y="946"/>
                    <a:pt x="1287" y="945"/>
                    <a:pt x="1287" y="945"/>
                  </a:cubicBezTo>
                  <a:cubicBezTo>
                    <a:pt x="1287" y="944"/>
                    <a:pt x="1287" y="943"/>
                    <a:pt x="1287" y="943"/>
                  </a:cubicBezTo>
                  <a:cubicBezTo>
                    <a:pt x="1288" y="942"/>
                    <a:pt x="1288" y="942"/>
                    <a:pt x="1288" y="942"/>
                  </a:cubicBezTo>
                  <a:cubicBezTo>
                    <a:pt x="1288" y="941"/>
                    <a:pt x="1288" y="939"/>
                    <a:pt x="1288" y="939"/>
                  </a:cubicBezTo>
                  <a:cubicBezTo>
                    <a:pt x="1288" y="939"/>
                    <a:pt x="1288" y="939"/>
                    <a:pt x="1288" y="939"/>
                  </a:cubicBezTo>
                  <a:cubicBezTo>
                    <a:pt x="1288" y="938"/>
                    <a:pt x="1289" y="938"/>
                    <a:pt x="1289" y="937"/>
                  </a:cubicBezTo>
                  <a:cubicBezTo>
                    <a:pt x="1289" y="937"/>
                    <a:pt x="1289" y="938"/>
                    <a:pt x="1289" y="938"/>
                  </a:cubicBezTo>
                  <a:cubicBezTo>
                    <a:pt x="1289" y="937"/>
                    <a:pt x="1289" y="937"/>
                    <a:pt x="1290" y="936"/>
                  </a:cubicBezTo>
                  <a:cubicBezTo>
                    <a:pt x="1290" y="936"/>
                    <a:pt x="1290" y="936"/>
                    <a:pt x="1290" y="936"/>
                  </a:cubicBezTo>
                  <a:cubicBezTo>
                    <a:pt x="1290" y="936"/>
                    <a:pt x="1290" y="936"/>
                    <a:pt x="1290" y="936"/>
                  </a:cubicBezTo>
                  <a:cubicBezTo>
                    <a:pt x="1290" y="936"/>
                    <a:pt x="1290" y="936"/>
                    <a:pt x="1290" y="936"/>
                  </a:cubicBezTo>
                  <a:cubicBezTo>
                    <a:pt x="1291" y="935"/>
                    <a:pt x="1291" y="935"/>
                    <a:pt x="1291" y="934"/>
                  </a:cubicBezTo>
                  <a:cubicBezTo>
                    <a:pt x="1291" y="934"/>
                    <a:pt x="1291" y="934"/>
                    <a:pt x="1291" y="933"/>
                  </a:cubicBezTo>
                  <a:cubicBezTo>
                    <a:pt x="1291" y="933"/>
                    <a:pt x="1292" y="933"/>
                    <a:pt x="1292" y="933"/>
                  </a:cubicBezTo>
                  <a:cubicBezTo>
                    <a:pt x="1292" y="933"/>
                    <a:pt x="1292" y="931"/>
                    <a:pt x="1292" y="931"/>
                  </a:cubicBezTo>
                  <a:cubicBezTo>
                    <a:pt x="1292" y="930"/>
                    <a:pt x="1292" y="930"/>
                    <a:pt x="1292" y="930"/>
                  </a:cubicBezTo>
                  <a:cubicBezTo>
                    <a:pt x="1293" y="929"/>
                    <a:pt x="1293" y="929"/>
                    <a:pt x="1293" y="928"/>
                  </a:cubicBezTo>
                  <a:cubicBezTo>
                    <a:pt x="1293" y="928"/>
                    <a:pt x="1293" y="927"/>
                    <a:pt x="1293" y="927"/>
                  </a:cubicBezTo>
                  <a:cubicBezTo>
                    <a:pt x="1293" y="927"/>
                    <a:pt x="1293" y="927"/>
                    <a:pt x="1293" y="927"/>
                  </a:cubicBezTo>
                  <a:cubicBezTo>
                    <a:pt x="1294" y="927"/>
                    <a:pt x="1294" y="927"/>
                    <a:pt x="1294" y="927"/>
                  </a:cubicBezTo>
                  <a:cubicBezTo>
                    <a:pt x="1294" y="927"/>
                    <a:pt x="1294" y="928"/>
                    <a:pt x="1294" y="928"/>
                  </a:cubicBezTo>
                  <a:cubicBezTo>
                    <a:pt x="1294" y="928"/>
                    <a:pt x="1294" y="927"/>
                    <a:pt x="1295" y="927"/>
                  </a:cubicBezTo>
                  <a:cubicBezTo>
                    <a:pt x="1295" y="926"/>
                    <a:pt x="1295" y="926"/>
                    <a:pt x="1295" y="926"/>
                  </a:cubicBezTo>
                  <a:cubicBezTo>
                    <a:pt x="1295" y="925"/>
                    <a:pt x="1295" y="924"/>
                    <a:pt x="1295" y="924"/>
                  </a:cubicBezTo>
                  <a:cubicBezTo>
                    <a:pt x="1296" y="923"/>
                    <a:pt x="1296" y="923"/>
                    <a:pt x="1296" y="922"/>
                  </a:cubicBezTo>
                  <a:cubicBezTo>
                    <a:pt x="1296" y="922"/>
                    <a:pt x="1296" y="921"/>
                    <a:pt x="1296" y="921"/>
                  </a:cubicBezTo>
                  <a:cubicBezTo>
                    <a:pt x="1296" y="921"/>
                    <a:pt x="1296" y="920"/>
                    <a:pt x="1296" y="919"/>
                  </a:cubicBezTo>
                  <a:cubicBezTo>
                    <a:pt x="1296" y="919"/>
                    <a:pt x="1297" y="919"/>
                    <a:pt x="1297" y="919"/>
                  </a:cubicBezTo>
                  <a:cubicBezTo>
                    <a:pt x="1297" y="919"/>
                    <a:pt x="1297" y="918"/>
                    <a:pt x="1297" y="918"/>
                  </a:cubicBezTo>
                  <a:cubicBezTo>
                    <a:pt x="1297" y="918"/>
                    <a:pt x="1297" y="918"/>
                    <a:pt x="1298" y="917"/>
                  </a:cubicBezTo>
                  <a:cubicBezTo>
                    <a:pt x="1298" y="917"/>
                    <a:pt x="1298" y="917"/>
                    <a:pt x="1298" y="917"/>
                  </a:cubicBezTo>
                  <a:cubicBezTo>
                    <a:pt x="1298" y="917"/>
                    <a:pt x="1298" y="918"/>
                    <a:pt x="1298" y="918"/>
                  </a:cubicBezTo>
                  <a:cubicBezTo>
                    <a:pt x="1298" y="918"/>
                    <a:pt x="1298" y="918"/>
                    <a:pt x="1298" y="917"/>
                  </a:cubicBezTo>
                  <a:cubicBezTo>
                    <a:pt x="1299" y="917"/>
                    <a:pt x="1299" y="918"/>
                    <a:pt x="1299" y="918"/>
                  </a:cubicBezTo>
                  <a:cubicBezTo>
                    <a:pt x="1299" y="918"/>
                    <a:pt x="1299" y="917"/>
                    <a:pt x="1299" y="917"/>
                  </a:cubicBezTo>
                  <a:cubicBezTo>
                    <a:pt x="1299" y="917"/>
                    <a:pt x="1300" y="916"/>
                    <a:pt x="1300" y="916"/>
                  </a:cubicBezTo>
                  <a:cubicBezTo>
                    <a:pt x="1300" y="915"/>
                    <a:pt x="1300" y="914"/>
                    <a:pt x="1300" y="914"/>
                  </a:cubicBezTo>
                  <a:cubicBezTo>
                    <a:pt x="1300" y="914"/>
                    <a:pt x="1300" y="914"/>
                    <a:pt x="1300" y="914"/>
                  </a:cubicBezTo>
                  <a:cubicBezTo>
                    <a:pt x="1301" y="913"/>
                    <a:pt x="1301" y="913"/>
                    <a:pt x="1301" y="913"/>
                  </a:cubicBezTo>
                  <a:cubicBezTo>
                    <a:pt x="1301" y="913"/>
                    <a:pt x="1301" y="912"/>
                    <a:pt x="1301" y="912"/>
                  </a:cubicBezTo>
                  <a:cubicBezTo>
                    <a:pt x="1301" y="912"/>
                    <a:pt x="1301" y="912"/>
                    <a:pt x="1301" y="912"/>
                  </a:cubicBezTo>
                  <a:cubicBezTo>
                    <a:pt x="1302" y="912"/>
                    <a:pt x="1302" y="912"/>
                    <a:pt x="1302" y="912"/>
                  </a:cubicBezTo>
                  <a:cubicBezTo>
                    <a:pt x="1302" y="911"/>
                    <a:pt x="1302" y="911"/>
                    <a:pt x="1302" y="911"/>
                  </a:cubicBezTo>
                  <a:cubicBezTo>
                    <a:pt x="1302" y="911"/>
                    <a:pt x="1302" y="911"/>
                    <a:pt x="1303" y="911"/>
                  </a:cubicBezTo>
                  <a:cubicBezTo>
                    <a:pt x="1303" y="911"/>
                    <a:pt x="1303" y="911"/>
                    <a:pt x="1303" y="911"/>
                  </a:cubicBezTo>
                  <a:cubicBezTo>
                    <a:pt x="1303" y="911"/>
                    <a:pt x="1303" y="911"/>
                    <a:pt x="1303" y="911"/>
                  </a:cubicBezTo>
                  <a:cubicBezTo>
                    <a:pt x="1303" y="911"/>
                    <a:pt x="1303" y="910"/>
                    <a:pt x="1304" y="910"/>
                  </a:cubicBezTo>
                  <a:cubicBezTo>
                    <a:pt x="1304" y="909"/>
                    <a:pt x="1304" y="909"/>
                    <a:pt x="1304" y="909"/>
                  </a:cubicBezTo>
                  <a:cubicBezTo>
                    <a:pt x="1304" y="908"/>
                    <a:pt x="1304" y="907"/>
                    <a:pt x="1304" y="906"/>
                  </a:cubicBezTo>
                  <a:cubicBezTo>
                    <a:pt x="1304" y="906"/>
                    <a:pt x="1305" y="906"/>
                    <a:pt x="1305" y="906"/>
                  </a:cubicBezTo>
                  <a:cubicBezTo>
                    <a:pt x="1305" y="905"/>
                    <a:pt x="1305" y="904"/>
                    <a:pt x="1305" y="904"/>
                  </a:cubicBezTo>
                  <a:cubicBezTo>
                    <a:pt x="1305" y="904"/>
                    <a:pt x="1305" y="903"/>
                    <a:pt x="1306" y="903"/>
                  </a:cubicBezTo>
                  <a:cubicBezTo>
                    <a:pt x="1306" y="903"/>
                    <a:pt x="1306" y="903"/>
                    <a:pt x="1306" y="903"/>
                  </a:cubicBezTo>
                  <a:cubicBezTo>
                    <a:pt x="1306" y="904"/>
                    <a:pt x="1306" y="904"/>
                    <a:pt x="1306" y="904"/>
                  </a:cubicBezTo>
                  <a:cubicBezTo>
                    <a:pt x="1306" y="904"/>
                    <a:pt x="1306" y="904"/>
                    <a:pt x="1307" y="904"/>
                  </a:cubicBezTo>
                  <a:cubicBezTo>
                    <a:pt x="1307" y="904"/>
                    <a:pt x="1307" y="903"/>
                    <a:pt x="1307" y="903"/>
                  </a:cubicBezTo>
                  <a:cubicBezTo>
                    <a:pt x="1307" y="903"/>
                    <a:pt x="1307" y="902"/>
                    <a:pt x="1307" y="902"/>
                  </a:cubicBezTo>
                  <a:cubicBezTo>
                    <a:pt x="1307" y="901"/>
                    <a:pt x="1308" y="901"/>
                    <a:pt x="1308" y="901"/>
                  </a:cubicBezTo>
                  <a:cubicBezTo>
                    <a:pt x="1308" y="901"/>
                    <a:pt x="1308" y="901"/>
                    <a:pt x="1308" y="901"/>
                  </a:cubicBezTo>
                  <a:cubicBezTo>
                    <a:pt x="1308" y="900"/>
                    <a:pt x="1308" y="901"/>
                    <a:pt x="1308" y="901"/>
                  </a:cubicBezTo>
                  <a:cubicBezTo>
                    <a:pt x="1309" y="901"/>
                    <a:pt x="1309" y="901"/>
                    <a:pt x="1309" y="900"/>
                  </a:cubicBezTo>
                  <a:cubicBezTo>
                    <a:pt x="1309" y="900"/>
                    <a:pt x="1309" y="900"/>
                    <a:pt x="1309" y="900"/>
                  </a:cubicBezTo>
                  <a:cubicBezTo>
                    <a:pt x="1309" y="899"/>
                    <a:pt x="1309" y="899"/>
                    <a:pt x="1309" y="899"/>
                  </a:cubicBezTo>
                  <a:cubicBezTo>
                    <a:pt x="1310" y="899"/>
                    <a:pt x="1310" y="899"/>
                    <a:pt x="1310" y="899"/>
                  </a:cubicBezTo>
                  <a:cubicBezTo>
                    <a:pt x="1310" y="899"/>
                    <a:pt x="1310" y="898"/>
                    <a:pt x="1310" y="898"/>
                  </a:cubicBezTo>
                  <a:cubicBezTo>
                    <a:pt x="1310" y="898"/>
                    <a:pt x="1311" y="897"/>
                    <a:pt x="1311" y="897"/>
                  </a:cubicBezTo>
                  <a:cubicBezTo>
                    <a:pt x="1311" y="896"/>
                    <a:pt x="1311" y="897"/>
                    <a:pt x="1311" y="896"/>
                  </a:cubicBezTo>
                  <a:cubicBezTo>
                    <a:pt x="1311" y="896"/>
                    <a:pt x="1311" y="896"/>
                    <a:pt x="1311" y="896"/>
                  </a:cubicBezTo>
                  <a:cubicBezTo>
                    <a:pt x="1311" y="896"/>
                    <a:pt x="1311" y="896"/>
                    <a:pt x="1312" y="895"/>
                  </a:cubicBezTo>
                  <a:cubicBezTo>
                    <a:pt x="1312" y="895"/>
                    <a:pt x="1312" y="894"/>
                    <a:pt x="1312" y="894"/>
                  </a:cubicBezTo>
                  <a:cubicBezTo>
                    <a:pt x="1312" y="893"/>
                    <a:pt x="1312" y="893"/>
                    <a:pt x="1312" y="893"/>
                  </a:cubicBezTo>
                  <a:cubicBezTo>
                    <a:pt x="1313" y="893"/>
                    <a:pt x="1313" y="893"/>
                    <a:pt x="1313" y="893"/>
                  </a:cubicBezTo>
                  <a:cubicBezTo>
                    <a:pt x="1313" y="893"/>
                    <a:pt x="1313" y="893"/>
                    <a:pt x="1313" y="892"/>
                  </a:cubicBezTo>
                  <a:cubicBezTo>
                    <a:pt x="1313" y="892"/>
                    <a:pt x="1313" y="891"/>
                    <a:pt x="1314" y="891"/>
                  </a:cubicBezTo>
                  <a:cubicBezTo>
                    <a:pt x="1314" y="891"/>
                    <a:pt x="1314" y="891"/>
                    <a:pt x="1314" y="890"/>
                  </a:cubicBezTo>
                  <a:cubicBezTo>
                    <a:pt x="1314" y="890"/>
                    <a:pt x="1314" y="889"/>
                    <a:pt x="1314" y="889"/>
                  </a:cubicBezTo>
                  <a:cubicBezTo>
                    <a:pt x="1314" y="888"/>
                    <a:pt x="1314" y="888"/>
                    <a:pt x="1315" y="888"/>
                  </a:cubicBezTo>
                  <a:cubicBezTo>
                    <a:pt x="1315" y="888"/>
                    <a:pt x="1315" y="887"/>
                    <a:pt x="1315" y="887"/>
                  </a:cubicBezTo>
                  <a:cubicBezTo>
                    <a:pt x="1315" y="887"/>
                    <a:pt x="1315" y="886"/>
                    <a:pt x="1315" y="886"/>
                  </a:cubicBezTo>
                  <a:cubicBezTo>
                    <a:pt x="1315" y="886"/>
                    <a:pt x="1316" y="886"/>
                    <a:pt x="1316" y="886"/>
                  </a:cubicBezTo>
                  <a:cubicBezTo>
                    <a:pt x="1316" y="886"/>
                    <a:pt x="1316" y="886"/>
                    <a:pt x="1316" y="885"/>
                  </a:cubicBezTo>
                  <a:cubicBezTo>
                    <a:pt x="1316" y="885"/>
                    <a:pt x="1316" y="885"/>
                    <a:pt x="1317" y="885"/>
                  </a:cubicBezTo>
                  <a:cubicBezTo>
                    <a:pt x="1317" y="885"/>
                    <a:pt x="1317" y="885"/>
                    <a:pt x="1317" y="885"/>
                  </a:cubicBezTo>
                  <a:cubicBezTo>
                    <a:pt x="1317" y="884"/>
                    <a:pt x="1317" y="885"/>
                    <a:pt x="1317" y="885"/>
                  </a:cubicBezTo>
                  <a:cubicBezTo>
                    <a:pt x="1317" y="884"/>
                    <a:pt x="1317" y="884"/>
                    <a:pt x="1317" y="884"/>
                  </a:cubicBezTo>
                  <a:cubicBezTo>
                    <a:pt x="1318" y="884"/>
                    <a:pt x="1318" y="884"/>
                    <a:pt x="1318" y="884"/>
                  </a:cubicBezTo>
                  <a:cubicBezTo>
                    <a:pt x="1318" y="883"/>
                    <a:pt x="1318" y="882"/>
                    <a:pt x="1318" y="882"/>
                  </a:cubicBezTo>
                  <a:cubicBezTo>
                    <a:pt x="1318" y="882"/>
                    <a:pt x="1319" y="882"/>
                    <a:pt x="1319" y="881"/>
                  </a:cubicBezTo>
                  <a:cubicBezTo>
                    <a:pt x="1319" y="881"/>
                    <a:pt x="1319" y="881"/>
                    <a:pt x="1319" y="881"/>
                  </a:cubicBezTo>
                  <a:cubicBezTo>
                    <a:pt x="1319" y="880"/>
                    <a:pt x="1319" y="880"/>
                    <a:pt x="1319" y="880"/>
                  </a:cubicBezTo>
                  <a:cubicBezTo>
                    <a:pt x="1319" y="879"/>
                    <a:pt x="1319" y="879"/>
                    <a:pt x="1320" y="879"/>
                  </a:cubicBezTo>
                  <a:cubicBezTo>
                    <a:pt x="1320" y="879"/>
                    <a:pt x="1320" y="879"/>
                    <a:pt x="1320" y="879"/>
                  </a:cubicBezTo>
                  <a:cubicBezTo>
                    <a:pt x="1320" y="879"/>
                    <a:pt x="1320" y="878"/>
                    <a:pt x="1320" y="878"/>
                  </a:cubicBezTo>
                  <a:cubicBezTo>
                    <a:pt x="1321" y="878"/>
                    <a:pt x="1321" y="879"/>
                    <a:pt x="1321" y="878"/>
                  </a:cubicBezTo>
                  <a:cubicBezTo>
                    <a:pt x="1321" y="878"/>
                    <a:pt x="1321" y="878"/>
                    <a:pt x="1321" y="878"/>
                  </a:cubicBezTo>
                  <a:cubicBezTo>
                    <a:pt x="1321" y="877"/>
                    <a:pt x="1321" y="877"/>
                    <a:pt x="1322" y="877"/>
                  </a:cubicBezTo>
                  <a:cubicBezTo>
                    <a:pt x="1322" y="877"/>
                    <a:pt x="1322" y="876"/>
                    <a:pt x="1322" y="876"/>
                  </a:cubicBezTo>
                  <a:cubicBezTo>
                    <a:pt x="1322" y="875"/>
                    <a:pt x="1322" y="874"/>
                    <a:pt x="1322" y="874"/>
                  </a:cubicBezTo>
                  <a:cubicBezTo>
                    <a:pt x="1322" y="874"/>
                    <a:pt x="1322" y="873"/>
                    <a:pt x="1323" y="873"/>
                  </a:cubicBezTo>
                  <a:cubicBezTo>
                    <a:pt x="1323" y="873"/>
                    <a:pt x="1323" y="873"/>
                    <a:pt x="1323" y="873"/>
                  </a:cubicBezTo>
                  <a:cubicBezTo>
                    <a:pt x="1323" y="873"/>
                    <a:pt x="1323" y="871"/>
                    <a:pt x="1323" y="871"/>
                  </a:cubicBezTo>
                  <a:cubicBezTo>
                    <a:pt x="1323" y="871"/>
                    <a:pt x="1324" y="871"/>
                    <a:pt x="1324" y="871"/>
                  </a:cubicBezTo>
                  <a:cubicBezTo>
                    <a:pt x="1324" y="871"/>
                    <a:pt x="1324" y="870"/>
                    <a:pt x="1324" y="870"/>
                  </a:cubicBezTo>
                  <a:cubicBezTo>
                    <a:pt x="1324" y="870"/>
                    <a:pt x="1324" y="871"/>
                    <a:pt x="1325" y="872"/>
                  </a:cubicBezTo>
                  <a:cubicBezTo>
                    <a:pt x="1325" y="872"/>
                    <a:pt x="1325" y="871"/>
                    <a:pt x="1325" y="871"/>
                  </a:cubicBezTo>
                  <a:cubicBezTo>
                    <a:pt x="1325" y="871"/>
                    <a:pt x="1325" y="871"/>
                    <a:pt x="1325" y="872"/>
                  </a:cubicBezTo>
                  <a:cubicBezTo>
                    <a:pt x="1325" y="872"/>
                    <a:pt x="1325" y="871"/>
                    <a:pt x="1325" y="871"/>
                  </a:cubicBezTo>
                  <a:cubicBezTo>
                    <a:pt x="1326" y="871"/>
                    <a:pt x="1326" y="871"/>
                    <a:pt x="1326" y="871"/>
                  </a:cubicBezTo>
                  <a:cubicBezTo>
                    <a:pt x="1326" y="871"/>
                    <a:pt x="1326" y="871"/>
                    <a:pt x="1326" y="871"/>
                  </a:cubicBezTo>
                  <a:cubicBezTo>
                    <a:pt x="1326" y="871"/>
                    <a:pt x="1327" y="870"/>
                    <a:pt x="1327" y="870"/>
                  </a:cubicBezTo>
                  <a:cubicBezTo>
                    <a:pt x="1327" y="870"/>
                    <a:pt x="1327" y="869"/>
                    <a:pt x="1327" y="868"/>
                  </a:cubicBezTo>
                  <a:cubicBezTo>
                    <a:pt x="1327" y="868"/>
                    <a:pt x="1327" y="868"/>
                    <a:pt x="1327" y="867"/>
                  </a:cubicBezTo>
                  <a:cubicBezTo>
                    <a:pt x="1327" y="867"/>
                    <a:pt x="1328" y="867"/>
                    <a:pt x="1328" y="867"/>
                  </a:cubicBezTo>
                  <a:cubicBezTo>
                    <a:pt x="1328" y="866"/>
                    <a:pt x="1328" y="865"/>
                    <a:pt x="1328" y="865"/>
                  </a:cubicBezTo>
                  <a:cubicBezTo>
                    <a:pt x="1328" y="865"/>
                    <a:pt x="1328" y="865"/>
                    <a:pt x="1328" y="864"/>
                  </a:cubicBezTo>
                  <a:cubicBezTo>
                    <a:pt x="1329" y="864"/>
                    <a:pt x="1329" y="864"/>
                    <a:pt x="1329" y="864"/>
                  </a:cubicBezTo>
                  <a:cubicBezTo>
                    <a:pt x="1329" y="864"/>
                    <a:pt x="1329" y="864"/>
                    <a:pt x="1329" y="864"/>
                  </a:cubicBezTo>
                  <a:cubicBezTo>
                    <a:pt x="1329" y="863"/>
                    <a:pt x="1329" y="863"/>
                    <a:pt x="1330" y="863"/>
                  </a:cubicBezTo>
                  <a:cubicBezTo>
                    <a:pt x="1330" y="862"/>
                    <a:pt x="1330" y="862"/>
                    <a:pt x="1330" y="862"/>
                  </a:cubicBezTo>
                  <a:cubicBezTo>
                    <a:pt x="1330" y="862"/>
                    <a:pt x="1330" y="861"/>
                    <a:pt x="1330" y="861"/>
                  </a:cubicBezTo>
                  <a:cubicBezTo>
                    <a:pt x="1330" y="861"/>
                    <a:pt x="1330" y="861"/>
                    <a:pt x="1331" y="861"/>
                  </a:cubicBezTo>
                  <a:cubicBezTo>
                    <a:pt x="1331" y="861"/>
                    <a:pt x="1331" y="861"/>
                    <a:pt x="1331" y="861"/>
                  </a:cubicBezTo>
                  <a:cubicBezTo>
                    <a:pt x="1331" y="861"/>
                    <a:pt x="1331" y="861"/>
                    <a:pt x="1331" y="861"/>
                  </a:cubicBezTo>
                  <a:cubicBezTo>
                    <a:pt x="1331" y="861"/>
                    <a:pt x="1332" y="860"/>
                    <a:pt x="1332" y="860"/>
                  </a:cubicBezTo>
                  <a:cubicBezTo>
                    <a:pt x="1332" y="860"/>
                    <a:pt x="1332" y="860"/>
                    <a:pt x="1332" y="860"/>
                  </a:cubicBezTo>
                  <a:cubicBezTo>
                    <a:pt x="1332" y="859"/>
                    <a:pt x="1332" y="859"/>
                    <a:pt x="1332" y="860"/>
                  </a:cubicBezTo>
                  <a:cubicBezTo>
                    <a:pt x="1332" y="860"/>
                    <a:pt x="1333" y="860"/>
                    <a:pt x="1333" y="860"/>
                  </a:cubicBezTo>
                  <a:cubicBezTo>
                    <a:pt x="1333" y="860"/>
                    <a:pt x="1333" y="860"/>
                    <a:pt x="1333" y="860"/>
                  </a:cubicBezTo>
                  <a:cubicBezTo>
                    <a:pt x="1333" y="859"/>
                    <a:pt x="1333" y="860"/>
                    <a:pt x="1333" y="860"/>
                  </a:cubicBezTo>
                  <a:cubicBezTo>
                    <a:pt x="1334" y="859"/>
                    <a:pt x="1334" y="859"/>
                    <a:pt x="1334" y="859"/>
                  </a:cubicBezTo>
                  <a:cubicBezTo>
                    <a:pt x="1334" y="859"/>
                    <a:pt x="1334" y="859"/>
                    <a:pt x="1334" y="859"/>
                  </a:cubicBezTo>
                  <a:cubicBezTo>
                    <a:pt x="1334" y="859"/>
                    <a:pt x="1335" y="859"/>
                    <a:pt x="1335" y="859"/>
                  </a:cubicBezTo>
                  <a:cubicBezTo>
                    <a:pt x="1335" y="859"/>
                    <a:pt x="1335" y="859"/>
                    <a:pt x="1335" y="858"/>
                  </a:cubicBezTo>
                  <a:cubicBezTo>
                    <a:pt x="1335" y="858"/>
                    <a:pt x="1335" y="858"/>
                    <a:pt x="1335" y="858"/>
                  </a:cubicBezTo>
                  <a:cubicBezTo>
                    <a:pt x="1335" y="858"/>
                    <a:pt x="1336" y="858"/>
                    <a:pt x="1336" y="858"/>
                  </a:cubicBezTo>
                  <a:cubicBezTo>
                    <a:pt x="1336" y="858"/>
                    <a:pt x="1336" y="858"/>
                    <a:pt x="1336" y="858"/>
                  </a:cubicBezTo>
                  <a:cubicBezTo>
                    <a:pt x="1336" y="858"/>
                    <a:pt x="1336" y="857"/>
                    <a:pt x="1336" y="857"/>
                  </a:cubicBezTo>
                  <a:cubicBezTo>
                    <a:pt x="1337" y="857"/>
                    <a:pt x="1337" y="857"/>
                    <a:pt x="1337" y="857"/>
                  </a:cubicBezTo>
                  <a:cubicBezTo>
                    <a:pt x="1337" y="857"/>
                    <a:pt x="1337" y="857"/>
                    <a:pt x="1337" y="856"/>
                  </a:cubicBezTo>
                  <a:cubicBezTo>
                    <a:pt x="1337" y="856"/>
                    <a:pt x="1338" y="856"/>
                    <a:pt x="1338" y="856"/>
                  </a:cubicBezTo>
                  <a:cubicBezTo>
                    <a:pt x="1338" y="856"/>
                    <a:pt x="1338" y="857"/>
                    <a:pt x="1338" y="856"/>
                  </a:cubicBezTo>
                  <a:cubicBezTo>
                    <a:pt x="1338" y="856"/>
                    <a:pt x="1338" y="856"/>
                    <a:pt x="1338" y="856"/>
                  </a:cubicBezTo>
                  <a:cubicBezTo>
                    <a:pt x="1338" y="856"/>
                    <a:pt x="1338" y="856"/>
                    <a:pt x="1339" y="856"/>
                  </a:cubicBezTo>
                  <a:cubicBezTo>
                    <a:pt x="1339" y="856"/>
                    <a:pt x="1339" y="856"/>
                    <a:pt x="1339" y="856"/>
                  </a:cubicBezTo>
                  <a:cubicBezTo>
                    <a:pt x="1339" y="855"/>
                    <a:pt x="1339" y="855"/>
                    <a:pt x="1339" y="855"/>
                  </a:cubicBezTo>
                  <a:cubicBezTo>
                    <a:pt x="1339" y="855"/>
                    <a:pt x="1340" y="855"/>
                    <a:pt x="1340" y="855"/>
                  </a:cubicBezTo>
                  <a:cubicBezTo>
                    <a:pt x="1340" y="855"/>
                    <a:pt x="1340" y="855"/>
                    <a:pt x="1340" y="854"/>
                  </a:cubicBezTo>
                  <a:cubicBezTo>
                    <a:pt x="1340" y="854"/>
                    <a:pt x="1340" y="854"/>
                    <a:pt x="1340" y="854"/>
                  </a:cubicBezTo>
                  <a:cubicBezTo>
                    <a:pt x="1340" y="854"/>
                    <a:pt x="1341" y="853"/>
                    <a:pt x="1341" y="853"/>
                  </a:cubicBezTo>
                  <a:cubicBezTo>
                    <a:pt x="1341" y="852"/>
                    <a:pt x="1341" y="852"/>
                    <a:pt x="1341" y="852"/>
                  </a:cubicBezTo>
                  <a:cubicBezTo>
                    <a:pt x="1341" y="852"/>
                    <a:pt x="1341" y="851"/>
                    <a:pt x="1342" y="851"/>
                  </a:cubicBezTo>
                  <a:cubicBezTo>
                    <a:pt x="1342" y="851"/>
                    <a:pt x="1342" y="851"/>
                    <a:pt x="1342" y="851"/>
                  </a:cubicBezTo>
                  <a:cubicBezTo>
                    <a:pt x="1342" y="851"/>
                    <a:pt x="1342" y="850"/>
                    <a:pt x="1342" y="850"/>
                  </a:cubicBezTo>
                  <a:cubicBezTo>
                    <a:pt x="1342" y="850"/>
                    <a:pt x="1343" y="850"/>
                    <a:pt x="1343" y="850"/>
                  </a:cubicBezTo>
                  <a:cubicBezTo>
                    <a:pt x="1343" y="850"/>
                    <a:pt x="1343" y="850"/>
                    <a:pt x="1343" y="850"/>
                  </a:cubicBezTo>
                  <a:cubicBezTo>
                    <a:pt x="1343" y="850"/>
                    <a:pt x="1343" y="850"/>
                    <a:pt x="1343" y="850"/>
                  </a:cubicBezTo>
                  <a:cubicBezTo>
                    <a:pt x="1343" y="850"/>
                    <a:pt x="1344" y="850"/>
                    <a:pt x="1344" y="850"/>
                  </a:cubicBezTo>
                  <a:cubicBezTo>
                    <a:pt x="1344" y="850"/>
                    <a:pt x="1344" y="849"/>
                    <a:pt x="1344" y="849"/>
                  </a:cubicBezTo>
                  <a:cubicBezTo>
                    <a:pt x="1344" y="849"/>
                    <a:pt x="1344" y="850"/>
                    <a:pt x="1344" y="850"/>
                  </a:cubicBezTo>
                  <a:cubicBezTo>
                    <a:pt x="1345" y="850"/>
                    <a:pt x="1345" y="849"/>
                    <a:pt x="1345" y="849"/>
                  </a:cubicBezTo>
                  <a:cubicBezTo>
                    <a:pt x="1345" y="849"/>
                    <a:pt x="1345" y="849"/>
                    <a:pt x="1345" y="849"/>
                  </a:cubicBezTo>
                  <a:cubicBezTo>
                    <a:pt x="1345" y="849"/>
                    <a:pt x="1346" y="848"/>
                    <a:pt x="1346" y="848"/>
                  </a:cubicBezTo>
                  <a:cubicBezTo>
                    <a:pt x="1346" y="848"/>
                    <a:pt x="1346" y="849"/>
                    <a:pt x="1346" y="848"/>
                  </a:cubicBezTo>
                  <a:cubicBezTo>
                    <a:pt x="1346" y="848"/>
                    <a:pt x="1346" y="848"/>
                    <a:pt x="1346" y="848"/>
                  </a:cubicBezTo>
                  <a:cubicBezTo>
                    <a:pt x="1346" y="848"/>
                    <a:pt x="1346" y="848"/>
                    <a:pt x="1347" y="848"/>
                  </a:cubicBezTo>
                  <a:cubicBezTo>
                    <a:pt x="1347" y="848"/>
                    <a:pt x="1347" y="847"/>
                    <a:pt x="1347" y="847"/>
                  </a:cubicBezTo>
                  <a:cubicBezTo>
                    <a:pt x="1347" y="847"/>
                    <a:pt x="1347" y="847"/>
                    <a:pt x="1347" y="847"/>
                  </a:cubicBezTo>
                  <a:cubicBezTo>
                    <a:pt x="1348" y="847"/>
                    <a:pt x="1348" y="847"/>
                    <a:pt x="1348" y="847"/>
                  </a:cubicBezTo>
                  <a:cubicBezTo>
                    <a:pt x="1348" y="847"/>
                    <a:pt x="1348" y="847"/>
                    <a:pt x="1348" y="847"/>
                  </a:cubicBezTo>
                  <a:cubicBezTo>
                    <a:pt x="1348" y="847"/>
                    <a:pt x="1348" y="846"/>
                    <a:pt x="1348" y="846"/>
                  </a:cubicBezTo>
                  <a:cubicBezTo>
                    <a:pt x="1348" y="846"/>
                    <a:pt x="1349" y="846"/>
                    <a:pt x="1349" y="846"/>
                  </a:cubicBezTo>
                  <a:cubicBezTo>
                    <a:pt x="1349" y="846"/>
                    <a:pt x="1349" y="846"/>
                    <a:pt x="1349" y="846"/>
                  </a:cubicBezTo>
                  <a:cubicBezTo>
                    <a:pt x="1349" y="846"/>
                    <a:pt x="1349" y="845"/>
                    <a:pt x="1350" y="845"/>
                  </a:cubicBezTo>
                  <a:cubicBezTo>
                    <a:pt x="1350" y="845"/>
                    <a:pt x="1350" y="845"/>
                    <a:pt x="1350" y="845"/>
                  </a:cubicBezTo>
                  <a:cubicBezTo>
                    <a:pt x="1350" y="845"/>
                    <a:pt x="1350" y="844"/>
                    <a:pt x="1350" y="844"/>
                  </a:cubicBezTo>
                  <a:cubicBezTo>
                    <a:pt x="1350" y="844"/>
                    <a:pt x="1351" y="844"/>
                    <a:pt x="1351" y="844"/>
                  </a:cubicBezTo>
                  <a:cubicBezTo>
                    <a:pt x="1351" y="844"/>
                    <a:pt x="1351" y="843"/>
                    <a:pt x="1351" y="843"/>
                  </a:cubicBezTo>
                  <a:cubicBezTo>
                    <a:pt x="1351" y="843"/>
                    <a:pt x="1351" y="844"/>
                    <a:pt x="1351" y="844"/>
                  </a:cubicBezTo>
                  <a:cubicBezTo>
                    <a:pt x="1351" y="844"/>
                    <a:pt x="1352" y="843"/>
                    <a:pt x="1352" y="843"/>
                  </a:cubicBezTo>
                  <a:cubicBezTo>
                    <a:pt x="1352" y="843"/>
                    <a:pt x="1352" y="843"/>
                    <a:pt x="1352" y="843"/>
                  </a:cubicBezTo>
                  <a:cubicBezTo>
                    <a:pt x="1352" y="843"/>
                    <a:pt x="1352" y="843"/>
                    <a:pt x="1352" y="843"/>
                  </a:cubicBezTo>
                  <a:cubicBezTo>
                    <a:pt x="1353" y="843"/>
                    <a:pt x="1353" y="844"/>
                    <a:pt x="1353" y="843"/>
                  </a:cubicBezTo>
                  <a:cubicBezTo>
                    <a:pt x="1353" y="843"/>
                    <a:pt x="1353" y="843"/>
                    <a:pt x="1353" y="842"/>
                  </a:cubicBezTo>
                  <a:cubicBezTo>
                    <a:pt x="1353" y="842"/>
                    <a:pt x="1354" y="842"/>
                    <a:pt x="1354" y="842"/>
                  </a:cubicBezTo>
                  <a:cubicBezTo>
                    <a:pt x="1354" y="842"/>
                    <a:pt x="1354" y="842"/>
                    <a:pt x="1354" y="842"/>
                  </a:cubicBezTo>
                  <a:cubicBezTo>
                    <a:pt x="1354" y="842"/>
                    <a:pt x="1354" y="842"/>
                    <a:pt x="1354" y="841"/>
                  </a:cubicBezTo>
                  <a:cubicBezTo>
                    <a:pt x="1354" y="841"/>
                    <a:pt x="1354" y="841"/>
                    <a:pt x="1355" y="841"/>
                  </a:cubicBezTo>
                  <a:cubicBezTo>
                    <a:pt x="1355" y="841"/>
                    <a:pt x="1355" y="841"/>
                    <a:pt x="1355" y="840"/>
                  </a:cubicBezTo>
                  <a:cubicBezTo>
                    <a:pt x="1355" y="840"/>
                    <a:pt x="1355" y="841"/>
                    <a:pt x="1355" y="840"/>
                  </a:cubicBezTo>
                  <a:cubicBezTo>
                    <a:pt x="1356" y="840"/>
                    <a:pt x="1356" y="840"/>
                    <a:pt x="1356" y="840"/>
                  </a:cubicBezTo>
                  <a:cubicBezTo>
                    <a:pt x="1356" y="840"/>
                    <a:pt x="1356" y="839"/>
                    <a:pt x="1356" y="839"/>
                  </a:cubicBezTo>
                  <a:cubicBezTo>
                    <a:pt x="1356" y="839"/>
                    <a:pt x="1356" y="839"/>
                    <a:pt x="1356" y="839"/>
                  </a:cubicBezTo>
                  <a:cubicBezTo>
                    <a:pt x="1356" y="839"/>
                    <a:pt x="1357" y="838"/>
                    <a:pt x="1357" y="838"/>
                  </a:cubicBezTo>
                  <a:cubicBezTo>
                    <a:pt x="1357" y="838"/>
                    <a:pt x="1357" y="838"/>
                    <a:pt x="1357" y="837"/>
                  </a:cubicBezTo>
                  <a:cubicBezTo>
                    <a:pt x="1357" y="837"/>
                    <a:pt x="1357" y="837"/>
                    <a:pt x="1358" y="836"/>
                  </a:cubicBezTo>
                  <a:cubicBezTo>
                    <a:pt x="1358" y="836"/>
                    <a:pt x="1358" y="836"/>
                    <a:pt x="1358" y="836"/>
                  </a:cubicBezTo>
                  <a:cubicBezTo>
                    <a:pt x="1358" y="835"/>
                    <a:pt x="1358" y="835"/>
                    <a:pt x="1358" y="834"/>
                  </a:cubicBezTo>
                  <a:cubicBezTo>
                    <a:pt x="1358" y="834"/>
                    <a:pt x="1359" y="834"/>
                    <a:pt x="1359" y="834"/>
                  </a:cubicBezTo>
                  <a:cubicBezTo>
                    <a:pt x="1359" y="834"/>
                    <a:pt x="1359" y="834"/>
                    <a:pt x="1359" y="834"/>
                  </a:cubicBezTo>
                  <a:cubicBezTo>
                    <a:pt x="1359" y="834"/>
                    <a:pt x="1359" y="834"/>
                    <a:pt x="1359" y="834"/>
                  </a:cubicBezTo>
                  <a:cubicBezTo>
                    <a:pt x="1359" y="834"/>
                    <a:pt x="1360" y="834"/>
                    <a:pt x="1360" y="833"/>
                  </a:cubicBezTo>
                  <a:cubicBezTo>
                    <a:pt x="1360" y="833"/>
                    <a:pt x="1360" y="833"/>
                    <a:pt x="1360" y="833"/>
                  </a:cubicBezTo>
                  <a:cubicBezTo>
                    <a:pt x="1360" y="833"/>
                    <a:pt x="1360" y="833"/>
                    <a:pt x="1360" y="833"/>
                  </a:cubicBezTo>
                  <a:cubicBezTo>
                    <a:pt x="1361" y="833"/>
                    <a:pt x="1361" y="833"/>
                    <a:pt x="1361" y="833"/>
                  </a:cubicBezTo>
                  <a:cubicBezTo>
                    <a:pt x="1361" y="833"/>
                    <a:pt x="1361" y="832"/>
                    <a:pt x="1361" y="832"/>
                  </a:cubicBezTo>
                  <a:cubicBezTo>
                    <a:pt x="1361" y="832"/>
                    <a:pt x="1361" y="832"/>
                    <a:pt x="1361" y="831"/>
                  </a:cubicBezTo>
                  <a:cubicBezTo>
                    <a:pt x="1362" y="831"/>
                    <a:pt x="1362" y="831"/>
                    <a:pt x="1362" y="831"/>
                  </a:cubicBezTo>
                  <a:cubicBezTo>
                    <a:pt x="1362" y="831"/>
                    <a:pt x="1362" y="830"/>
                    <a:pt x="1362" y="830"/>
                  </a:cubicBezTo>
                  <a:cubicBezTo>
                    <a:pt x="1362" y="830"/>
                    <a:pt x="1363" y="830"/>
                    <a:pt x="1363" y="830"/>
                  </a:cubicBezTo>
                  <a:cubicBezTo>
                    <a:pt x="1363" y="830"/>
                    <a:pt x="1363" y="830"/>
                    <a:pt x="1363" y="829"/>
                  </a:cubicBezTo>
                  <a:cubicBezTo>
                    <a:pt x="1363" y="829"/>
                    <a:pt x="1363" y="829"/>
                    <a:pt x="1363" y="829"/>
                  </a:cubicBezTo>
                  <a:cubicBezTo>
                    <a:pt x="1364" y="829"/>
                    <a:pt x="1364" y="829"/>
                    <a:pt x="1364" y="829"/>
                  </a:cubicBezTo>
                  <a:cubicBezTo>
                    <a:pt x="1364" y="829"/>
                    <a:pt x="1364" y="829"/>
                    <a:pt x="1364" y="829"/>
                  </a:cubicBezTo>
                  <a:cubicBezTo>
                    <a:pt x="1364" y="829"/>
                    <a:pt x="1364" y="829"/>
                    <a:pt x="1364" y="829"/>
                  </a:cubicBezTo>
                  <a:cubicBezTo>
                    <a:pt x="1365" y="829"/>
                    <a:pt x="1365" y="828"/>
                    <a:pt x="1365" y="827"/>
                  </a:cubicBezTo>
                  <a:cubicBezTo>
                    <a:pt x="1365" y="827"/>
                    <a:pt x="1365" y="828"/>
                    <a:pt x="1365" y="828"/>
                  </a:cubicBezTo>
                  <a:cubicBezTo>
                    <a:pt x="1365" y="828"/>
                    <a:pt x="1365" y="828"/>
                    <a:pt x="1366" y="827"/>
                  </a:cubicBezTo>
                  <a:cubicBezTo>
                    <a:pt x="1366" y="827"/>
                    <a:pt x="1366" y="827"/>
                    <a:pt x="1366" y="827"/>
                  </a:cubicBezTo>
                  <a:cubicBezTo>
                    <a:pt x="1366" y="827"/>
                    <a:pt x="1366" y="827"/>
                    <a:pt x="1366" y="827"/>
                  </a:cubicBezTo>
                  <a:cubicBezTo>
                    <a:pt x="1367" y="826"/>
                    <a:pt x="1367" y="826"/>
                    <a:pt x="1367" y="826"/>
                  </a:cubicBezTo>
                  <a:cubicBezTo>
                    <a:pt x="1367" y="825"/>
                    <a:pt x="1367" y="825"/>
                    <a:pt x="1367" y="825"/>
                  </a:cubicBezTo>
                  <a:cubicBezTo>
                    <a:pt x="1367" y="825"/>
                    <a:pt x="1367" y="824"/>
                    <a:pt x="1367" y="824"/>
                  </a:cubicBezTo>
                  <a:cubicBezTo>
                    <a:pt x="1367" y="824"/>
                    <a:pt x="1368" y="824"/>
                    <a:pt x="1368" y="824"/>
                  </a:cubicBezTo>
                  <a:cubicBezTo>
                    <a:pt x="1368" y="824"/>
                    <a:pt x="1368" y="824"/>
                    <a:pt x="1368" y="823"/>
                  </a:cubicBezTo>
                  <a:cubicBezTo>
                    <a:pt x="1368" y="823"/>
                    <a:pt x="1368" y="822"/>
                    <a:pt x="1369" y="822"/>
                  </a:cubicBezTo>
                  <a:cubicBezTo>
                    <a:pt x="1369" y="822"/>
                    <a:pt x="1369" y="823"/>
                    <a:pt x="1369" y="823"/>
                  </a:cubicBezTo>
                  <a:cubicBezTo>
                    <a:pt x="1369" y="823"/>
                    <a:pt x="1369" y="822"/>
                    <a:pt x="1369" y="822"/>
                  </a:cubicBezTo>
                  <a:cubicBezTo>
                    <a:pt x="1369" y="822"/>
                    <a:pt x="1369" y="822"/>
                    <a:pt x="1369" y="822"/>
                  </a:cubicBezTo>
                  <a:cubicBezTo>
                    <a:pt x="1370" y="822"/>
                    <a:pt x="1370" y="822"/>
                    <a:pt x="1370" y="822"/>
                  </a:cubicBezTo>
                  <a:cubicBezTo>
                    <a:pt x="1370" y="821"/>
                    <a:pt x="1370" y="821"/>
                    <a:pt x="1370" y="821"/>
                  </a:cubicBezTo>
                  <a:cubicBezTo>
                    <a:pt x="1370" y="821"/>
                    <a:pt x="1371" y="821"/>
                    <a:pt x="1371" y="821"/>
                  </a:cubicBezTo>
                  <a:cubicBezTo>
                    <a:pt x="1371" y="821"/>
                    <a:pt x="1371" y="821"/>
                    <a:pt x="1371" y="821"/>
                  </a:cubicBezTo>
                  <a:cubicBezTo>
                    <a:pt x="1371" y="820"/>
                    <a:pt x="1371" y="820"/>
                    <a:pt x="1371" y="819"/>
                  </a:cubicBezTo>
                  <a:cubicBezTo>
                    <a:pt x="1372" y="819"/>
                    <a:pt x="1372" y="819"/>
                    <a:pt x="1372" y="818"/>
                  </a:cubicBezTo>
                  <a:cubicBezTo>
                    <a:pt x="1372" y="818"/>
                    <a:pt x="1372" y="818"/>
                    <a:pt x="1372" y="818"/>
                  </a:cubicBezTo>
                  <a:cubicBezTo>
                    <a:pt x="1372" y="818"/>
                    <a:pt x="1372" y="818"/>
                    <a:pt x="1372" y="818"/>
                  </a:cubicBezTo>
                  <a:cubicBezTo>
                    <a:pt x="1373" y="817"/>
                    <a:pt x="1373" y="817"/>
                    <a:pt x="1373" y="817"/>
                  </a:cubicBezTo>
                  <a:cubicBezTo>
                    <a:pt x="1373" y="817"/>
                    <a:pt x="1373" y="816"/>
                    <a:pt x="1373" y="816"/>
                  </a:cubicBezTo>
                  <a:cubicBezTo>
                    <a:pt x="1373" y="816"/>
                    <a:pt x="1373" y="816"/>
                    <a:pt x="1374" y="816"/>
                  </a:cubicBezTo>
                  <a:cubicBezTo>
                    <a:pt x="1374" y="817"/>
                    <a:pt x="1374" y="817"/>
                    <a:pt x="1374" y="816"/>
                  </a:cubicBezTo>
                  <a:cubicBezTo>
                    <a:pt x="1374" y="816"/>
                    <a:pt x="1374" y="816"/>
                    <a:pt x="1374" y="816"/>
                  </a:cubicBezTo>
                  <a:cubicBezTo>
                    <a:pt x="1375" y="815"/>
                    <a:pt x="1375" y="814"/>
                    <a:pt x="1375" y="814"/>
                  </a:cubicBezTo>
                  <a:cubicBezTo>
                    <a:pt x="1375" y="813"/>
                    <a:pt x="1375" y="813"/>
                    <a:pt x="1375" y="813"/>
                  </a:cubicBezTo>
                  <a:cubicBezTo>
                    <a:pt x="1375" y="813"/>
                    <a:pt x="1375" y="813"/>
                    <a:pt x="1375" y="813"/>
                  </a:cubicBezTo>
                  <a:cubicBezTo>
                    <a:pt x="1375" y="813"/>
                    <a:pt x="1376" y="812"/>
                    <a:pt x="1376" y="812"/>
                  </a:cubicBezTo>
                  <a:cubicBezTo>
                    <a:pt x="1376" y="812"/>
                    <a:pt x="1376" y="812"/>
                    <a:pt x="1376" y="812"/>
                  </a:cubicBezTo>
                  <a:cubicBezTo>
                    <a:pt x="1376" y="812"/>
                    <a:pt x="1376" y="812"/>
                    <a:pt x="1377" y="812"/>
                  </a:cubicBezTo>
                  <a:cubicBezTo>
                    <a:pt x="1377" y="811"/>
                    <a:pt x="1377" y="811"/>
                    <a:pt x="1377" y="811"/>
                  </a:cubicBezTo>
                  <a:cubicBezTo>
                    <a:pt x="1377" y="811"/>
                    <a:pt x="1377" y="811"/>
                    <a:pt x="1377" y="811"/>
                  </a:cubicBezTo>
                  <a:cubicBezTo>
                    <a:pt x="1377" y="811"/>
                    <a:pt x="1377" y="810"/>
                    <a:pt x="1377" y="810"/>
                  </a:cubicBezTo>
                  <a:cubicBezTo>
                    <a:pt x="1378" y="810"/>
                    <a:pt x="1378" y="810"/>
                    <a:pt x="1378" y="810"/>
                  </a:cubicBezTo>
                  <a:cubicBezTo>
                    <a:pt x="1378" y="810"/>
                    <a:pt x="1378" y="810"/>
                    <a:pt x="1378" y="810"/>
                  </a:cubicBezTo>
                  <a:cubicBezTo>
                    <a:pt x="1378" y="810"/>
                    <a:pt x="1379" y="811"/>
                    <a:pt x="1379" y="811"/>
                  </a:cubicBezTo>
                  <a:cubicBezTo>
                    <a:pt x="1379" y="811"/>
                    <a:pt x="1379" y="810"/>
                    <a:pt x="1379" y="810"/>
                  </a:cubicBezTo>
                  <a:cubicBezTo>
                    <a:pt x="1379" y="809"/>
                    <a:pt x="1379" y="809"/>
                    <a:pt x="1379" y="809"/>
                  </a:cubicBezTo>
                  <a:cubicBezTo>
                    <a:pt x="1380" y="809"/>
                    <a:pt x="1380" y="809"/>
                    <a:pt x="1380" y="809"/>
                  </a:cubicBezTo>
                  <a:cubicBezTo>
                    <a:pt x="1380" y="809"/>
                    <a:pt x="1380" y="809"/>
                    <a:pt x="1380" y="809"/>
                  </a:cubicBezTo>
                  <a:cubicBezTo>
                    <a:pt x="1380" y="809"/>
                    <a:pt x="1380" y="808"/>
                    <a:pt x="1380" y="808"/>
                  </a:cubicBezTo>
                  <a:cubicBezTo>
                    <a:pt x="1381" y="808"/>
                    <a:pt x="1381" y="808"/>
                    <a:pt x="1381" y="808"/>
                  </a:cubicBezTo>
                  <a:cubicBezTo>
                    <a:pt x="1381" y="808"/>
                    <a:pt x="1381" y="808"/>
                    <a:pt x="1381" y="808"/>
                  </a:cubicBezTo>
                  <a:cubicBezTo>
                    <a:pt x="1381" y="808"/>
                    <a:pt x="1381" y="807"/>
                    <a:pt x="1382" y="807"/>
                  </a:cubicBezTo>
                  <a:cubicBezTo>
                    <a:pt x="1382" y="807"/>
                    <a:pt x="1382" y="806"/>
                    <a:pt x="1382" y="806"/>
                  </a:cubicBezTo>
                  <a:cubicBezTo>
                    <a:pt x="1382" y="806"/>
                    <a:pt x="1382" y="806"/>
                    <a:pt x="1382" y="806"/>
                  </a:cubicBezTo>
                  <a:cubicBezTo>
                    <a:pt x="1383" y="806"/>
                    <a:pt x="1383" y="806"/>
                    <a:pt x="1383" y="806"/>
                  </a:cubicBezTo>
                  <a:cubicBezTo>
                    <a:pt x="1383" y="806"/>
                    <a:pt x="1383" y="806"/>
                    <a:pt x="1383" y="805"/>
                  </a:cubicBezTo>
                  <a:cubicBezTo>
                    <a:pt x="1383" y="805"/>
                    <a:pt x="1383" y="805"/>
                    <a:pt x="1383" y="805"/>
                  </a:cubicBezTo>
                  <a:cubicBezTo>
                    <a:pt x="1383" y="805"/>
                    <a:pt x="1384" y="805"/>
                    <a:pt x="1384" y="805"/>
                  </a:cubicBezTo>
                  <a:cubicBezTo>
                    <a:pt x="1384" y="805"/>
                    <a:pt x="1384" y="805"/>
                    <a:pt x="1384" y="804"/>
                  </a:cubicBezTo>
                  <a:cubicBezTo>
                    <a:pt x="1384" y="804"/>
                    <a:pt x="1384" y="804"/>
                    <a:pt x="1385" y="803"/>
                  </a:cubicBezTo>
                  <a:cubicBezTo>
                    <a:pt x="1385" y="803"/>
                    <a:pt x="1385" y="803"/>
                    <a:pt x="1385" y="803"/>
                  </a:cubicBezTo>
                  <a:cubicBezTo>
                    <a:pt x="1385" y="803"/>
                    <a:pt x="1385" y="803"/>
                    <a:pt x="1385" y="803"/>
                  </a:cubicBezTo>
                  <a:cubicBezTo>
                    <a:pt x="1385" y="803"/>
                    <a:pt x="1385" y="802"/>
                    <a:pt x="1386" y="802"/>
                  </a:cubicBezTo>
                  <a:cubicBezTo>
                    <a:pt x="1386" y="802"/>
                    <a:pt x="1386" y="802"/>
                    <a:pt x="1386" y="802"/>
                  </a:cubicBezTo>
                  <a:cubicBezTo>
                    <a:pt x="1386" y="802"/>
                    <a:pt x="1386" y="802"/>
                    <a:pt x="1386" y="802"/>
                  </a:cubicBezTo>
                  <a:cubicBezTo>
                    <a:pt x="1386" y="801"/>
                    <a:pt x="1387" y="802"/>
                    <a:pt x="1387" y="801"/>
                  </a:cubicBezTo>
                  <a:cubicBezTo>
                    <a:pt x="1387" y="801"/>
                    <a:pt x="1387" y="801"/>
                    <a:pt x="1387" y="801"/>
                  </a:cubicBezTo>
                  <a:cubicBezTo>
                    <a:pt x="1387" y="801"/>
                    <a:pt x="1387" y="801"/>
                    <a:pt x="1387" y="801"/>
                  </a:cubicBezTo>
                  <a:cubicBezTo>
                    <a:pt x="1388" y="802"/>
                    <a:pt x="1388" y="802"/>
                    <a:pt x="1388" y="802"/>
                  </a:cubicBezTo>
                  <a:cubicBezTo>
                    <a:pt x="1388" y="802"/>
                    <a:pt x="1388" y="801"/>
                    <a:pt x="1388" y="801"/>
                  </a:cubicBezTo>
                  <a:cubicBezTo>
                    <a:pt x="1388" y="800"/>
                    <a:pt x="1388" y="800"/>
                    <a:pt x="1388" y="800"/>
                  </a:cubicBezTo>
                  <a:cubicBezTo>
                    <a:pt x="1389" y="800"/>
                    <a:pt x="1389" y="799"/>
                    <a:pt x="1389" y="799"/>
                  </a:cubicBezTo>
                  <a:cubicBezTo>
                    <a:pt x="1389" y="799"/>
                    <a:pt x="1389" y="798"/>
                    <a:pt x="1389" y="798"/>
                  </a:cubicBezTo>
                  <a:cubicBezTo>
                    <a:pt x="1389" y="798"/>
                    <a:pt x="1390" y="798"/>
                    <a:pt x="1390" y="798"/>
                  </a:cubicBezTo>
                  <a:cubicBezTo>
                    <a:pt x="1390" y="798"/>
                    <a:pt x="1390" y="798"/>
                    <a:pt x="1390" y="798"/>
                  </a:cubicBezTo>
                  <a:cubicBezTo>
                    <a:pt x="1390" y="798"/>
                    <a:pt x="1390" y="797"/>
                    <a:pt x="1390" y="797"/>
                  </a:cubicBezTo>
                  <a:cubicBezTo>
                    <a:pt x="1390" y="797"/>
                    <a:pt x="1390" y="797"/>
                    <a:pt x="1391" y="797"/>
                  </a:cubicBezTo>
                  <a:cubicBezTo>
                    <a:pt x="1391" y="797"/>
                    <a:pt x="1391" y="796"/>
                    <a:pt x="1391" y="796"/>
                  </a:cubicBezTo>
                  <a:cubicBezTo>
                    <a:pt x="1391" y="796"/>
                    <a:pt x="1391" y="796"/>
                    <a:pt x="1391" y="796"/>
                  </a:cubicBezTo>
                  <a:cubicBezTo>
                    <a:pt x="1392" y="796"/>
                    <a:pt x="1392" y="796"/>
                    <a:pt x="1392" y="796"/>
                  </a:cubicBezTo>
                  <a:cubicBezTo>
                    <a:pt x="1392" y="795"/>
                    <a:pt x="1392" y="795"/>
                    <a:pt x="1392" y="795"/>
                  </a:cubicBezTo>
                  <a:cubicBezTo>
                    <a:pt x="1392" y="795"/>
                    <a:pt x="1392" y="795"/>
                    <a:pt x="1393" y="795"/>
                  </a:cubicBezTo>
                  <a:cubicBezTo>
                    <a:pt x="1393" y="795"/>
                    <a:pt x="1393" y="794"/>
                    <a:pt x="1393" y="794"/>
                  </a:cubicBezTo>
                  <a:cubicBezTo>
                    <a:pt x="1393" y="794"/>
                    <a:pt x="1393" y="794"/>
                    <a:pt x="1393" y="794"/>
                  </a:cubicBezTo>
                  <a:cubicBezTo>
                    <a:pt x="1393" y="794"/>
                    <a:pt x="1393" y="794"/>
                    <a:pt x="1394" y="794"/>
                  </a:cubicBezTo>
                  <a:cubicBezTo>
                    <a:pt x="1394" y="794"/>
                    <a:pt x="1394" y="794"/>
                    <a:pt x="1394" y="794"/>
                  </a:cubicBezTo>
                  <a:cubicBezTo>
                    <a:pt x="1394" y="794"/>
                    <a:pt x="1394" y="794"/>
                    <a:pt x="1394" y="794"/>
                  </a:cubicBezTo>
                  <a:cubicBezTo>
                    <a:pt x="1394" y="794"/>
                    <a:pt x="1395" y="794"/>
                    <a:pt x="1395" y="794"/>
                  </a:cubicBezTo>
                  <a:cubicBezTo>
                    <a:pt x="1395" y="794"/>
                    <a:pt x="1395" y="794"/>
                    <a:pt x="1395" y="794"/>
                  </a:cubicBezTo>
                  <a:cubicBezTo>
                    <a:pt x="1395" y="793"/>
                    <a:pt x="1395" y="792"/>
                    <a:pt x="1396" y="792"/>
                  </a:cubicBezTo>
                  <a:cubicBezTo>
                    <a:pt x="1396" y="792"/>
                    <a:pt x="1396" y="793"/>
                    <a:pt x="1396" y="793"/>
                  </a:cubicBezTo>
                  <a:cubicBezTo>
                    <a:pt x="1396" y="793"/>
                    <a:pt x="1396" y="793"/>
                    <a:pt x="1396" y="793"/>
                  </a:cubicBezTo>
                  <a:cubicBezTo>
                    <a:pt x="1396" y="793"/>
                    <a:pt x="1396" y="794"/>
                    <a:pt x="1396" y="794"/>
                  </a:cubicBezTo>
                  <a:cubicBezTo>
                    <a:pt x="1397" y="794"/>
                    <a:pt x="1397" y="793"/>
                    <a:pt x="1397" y="793"/>
                  </a:cubicBezTo>
                  <a:cubicBezTo>
                    <a:pt x="1397" y="793"/>
                    <a:pt x="1397" y="793"/>
                    <a:pt x="1397" y="793"/>
                  </a:cubicBezTo>
                  <a:cubicBezTo>
                    <a:pt x="1397" y="793"/>
                    <a:pt x="1398" y="793"/>
                    <a:pt x="1398" y="793"/>
                  </a:cubicBezTo>
                  <a:cubicBezTo>
                    <a:pt x="1398" y="793"/>
                    <a:pt x="1398" y="793"/>
                    <a:pt x="1398" y="793"/>
                  </a:cubicBezTo>
                  <a:cubicBezTo>
                    <a:pt x="1398" y="792"/>
                    <a:pt x="1398" y="792"/>
                    <a:pt x="1398" y="792"/>
                  </a:cubicBezTo>
                  <a:cubicBezTo>
                    <a:pt x="1398" y="792"/>
                    <a:pt x="1398" y="792"/>
                    <a:pt x="1399" y="792"/>
                  </a:cubicBezTo>
                  <a:cubicBezTo>
                    <a:pt x="1399" y="792"/>
                    <a:pt x="1399" y="791"/>
                    <a:pt x="1399" y="791"/>
                  </a:cubicBezTo>
                  <a:cubicBezTo>
                    <a:pt x="1399" y="791"/>
                    <a:pt x="1399" y="791"/>
                    <a:pt x="1399" y="791"/>
                  </a:cubicBezTo>
                  <a:cubicBezTo>
                    <a:pt x="1400" y="791"/>
                    <a:pt x="1400" y="791"/>
                    <a:pt x="1400" y="791"/>
                  </a:cubicBezTo>
                  <a:cubicBezTo>
                    <a:pt x="1400" y="791"/>
                    <a:pt x="1400" y="791"/>
                    <a:pt x="1400" y="791"/>
                  </a:cubicBezTo>
                  <a:cubicBezTo>
                    <a:pt x="1400" y="791"/>
                    <a:pt x="1400" y="791"/>
                    <a:pt x="1401" y="791"/>
                  </a:cubicBezTo>
                  <a:cubicBezTo>
                    <a:pt x="1401" y="791"/>
                    <a:pt x="1401" y="791"/>
                    <a:pt x="1401" y="791"/>
                  </a:cubicBezTo>
                  <a:cubicBezTo>
                    <a:pt x="1401" y="791"/>
                    <a:pt x="1401" y="791"/>
                    <a:pt x="1401" y="791"/>
                  </a:cubicBezTo>
                  <a:cubicBezTo>
                    <a:pt x="1401" y="791"/>
                    <a:pt x="1401" y="791"/>
                    <a:pt x="1402" y="791"/>
                  </a:cubicBezTo>
                  <a:cubicBezTo>
                    <a:pt x="1402" y="791"/>
                    <a:pt x="1402" y="790"/>
                    <a:pt x="1402" y="790"/>
                  </a:cubicBezTo>
                  <a:cubicBezTo>
                    <a:pt x="1402" y="790"/>
                    <a:pt x="1402" y="790"/>
                    <a:pt x="1402" y="790"/>
                  </a:cubicBezTo>
                  <a:cubicBezTo>
                    <a:pt x="1402" y="790"/>
                    <a:pt x="1403" y="790"/>
                    <a:pt x="1403" y="790"/>
                  </a:cubicBezTo>
                  <a:cubicBezTo>
                    <a:pt x="1403" y="789"/>
                    <a:pt x="1403" y="789"/>
                    <a:pt x="1403" y="789"/>
                  </a:cubicBezTo>
                  <a:cubicBezTo>
                    <a:pt x="1403" y="789"/>
                    <a:pt x="1403" y="789"/>
                    <a:pt x="1404" y="789"/>
                  </a:cubicBezTo>
                  <a:cubicBezTo>
                    <a:pt x="1404" y="789"/>
                    <a:pt x="1404" y="789"/>
                    <a:pt x="1404" y="789"/>
                  </a:cubicBezTo>
                  <a:cubicBezTo>
                    <a:pt x="1404" y="789"/>
                    <a:pt x="1404" y="789"/>
                    <a:pt x="1404" y="788"/>
                  </a:cubicBezTo>
                  <a:cubicBezTo>
                    <a:pt x="1404" y="788"/>
                    <a:pt x="1404" y="788"/>
                    <a:pt x="1404" y="788"/>
                  </a:cubicBezTo>
                  <a:cubicBezTo>
                    <a:pt x="1405" y="787"/>
                    <a:pt x="1405" y="787"/>
                    <a:pt x="1405" y="786"/>
                  </a:cubicBezTo>
                  <a:cubicBezTo>
                    <a:pt x="1405" y="786"/>
                    <a:pt x="1405" y="787"/>
                    <a:pt x="1405" y="787"/>
                  </a:cubicBezTo>
                  <a:cubicBezTo>
                    <a:pt x="1405" y="786"/>
                    <a:pt x="1406" y="785"/>
                    <a:pt x="1406" y="785"/>
                  </a:cubicBezTo>
                  <a:cubicBezTo>
                    <a:pt x="1406" y="785"/>
                    <a:pt x="1406" y="785"/>
                    <a:pt x="1406" y="785"/>
                  </a:cubicBezTo>
                  <a:cubicBezTo>
                    <a:pt x="1406" y="785"/>
                    <a:pt x="1406" y="786"/>
                    <a:pt x="1406" y="786"/>
                  </a:cubicBezTo>
                  <a:cubicBezTo>
                    <a:pt x="1406" y="786"/>
                    <a:pt x="1406" y="786"/>
                    <a:pt x="1407" y="786"/>
                  </a:cubicBezTo>
                  <a:cubicBezTo>
                    <a:pt x="1407" y="786"/>
                    <a:pt x="1407" y="786"/>
                    <a:pt x="1407" y="786"/>
                  </a:cubicBezTo>
                  <a:cubicBezTo>
                    <a:pt x="1407" y="786"/>
                    <a:pt x="1407" y="786"/>
                    <a:pt x="1407" y="786"/>
                  </a:cubicBezTo>
                  <a:cubicBezTo>
                    <a:pt x="1408" y="786"/>
                    <a:pt x="1408" y="785"/>
                    <a:pt x="1408" y="785"/>
                  </a:cubicBezTo>
                  <a:cubicBezTo>
                    <a:pt x="1408" y="785"/>
                    <a:pt x="1408" y="785"/>
                    <a:pt x="1408" y="785"/>
                  </a:cubicBezTo>
                  <a:cubicBezTo>
                    <a:pt x="1408" y="785"/>
                    <a:pt x="1408" y="785"/>
                    <a:pt x="1409" y="785"/>
                  </a:cubicBezTo>
                  <a:cubicBezTo>
                    <a:pt x="1409" y="785"/>
                    <a:pt x="1409" y="785"/>
                    <a:pt x="1409" y="785"/>
                  </a:cubicBezTo>
                  <a:cubicBezTo>
                    <a:pt x="1409" y="785"/>
                    <a:pt x="1409" y="785"/>
                    <a:pt x="1409" y="785"/>
                  </a:cubicBezTo>
                  <a:cubicBezTo>
                    <a:pt x="1409" y="785"/>
                    <a:pt x="1409" y="785"/>
                    <a:pt x="1410" y="785"/>
                  </a:cubicBezTo>
                  <a:cubicBezTo>
                    <a:pt x="1410" y="784"/>
                    <a:pt x="1410" y="784"/>
                    <a:pt x="1410" y="784"/>
                  </a:cubicBezTo>
                  <a:cubicBezTo>
                    <a:pt x="1410" y="784"/>
                    <a:pt x="1410" y="783"/>
                    <a:pt x="1410" y="783"/>
                  </a:cubicBezTo>
                  <a:cubicBezTo>
                    <a:pt x="1410" y="783"/>
                    <a:pt x="1411" y="783"/>
                    <a:pt x="1411" y="783"/>
                  </a:cubicBezTo>
                  <a:cubicBezTo>
                    <a:pt x="1411" y="783"/>
                    <a:pt x="1411" y="783"/>
                    <a:pt x="1411" y="783"/>
                  </a:cubicBezTo>
                  <a:cubicBezTo>
                    <a:pt x="1411" y="783"/>
                    <a:pt x="1411" y="783"/>
                    <a:pt x="1412" y="783"/>
                  </a:cubicBezTo>
                  <a:cubicBezTo>
                    <a:pt x="1412" y="783"/>
                    <a:pt x="1412" y="783"/>
                    <a:pt x="1412" y="783"/>
                  </a:cubicBezTo>
                  <a:cubicBezTo>
                    <a:pt x="1412" y="783"/>
                    <a:pt x="1412" y="783"/>
                    <a:pt x="1412" y="782"/>
                  </a:cubicBezTo>
                  <a:cubicBezTo>
                    <a:pt x="1412" y="782"/>
                    <a:pt x="1412" y="782"/>
                    <a:pt x="1413" y="782"/>
                  </a:cubicBezTo>
                  <a:cubicBezTo>
                    <a:pt x="1413" y="782"/>
                    <a:pt x="1413" y="782"/>
                    <a:pt x="1413" y="782"/>
                  </a:cubicBezTo>
                  <a:cubicBezTo>
                    <a:pt x="1413" y="782"/>
                    <a:pt x="1413" y="781"/>
                    <a:pt x="1413" y="781"/>
                  </a:cubicBezTo>
                  <a:cubicBezTo>
                    <a:pt x="1413" y="781"/>
                    <a:pt x="1414" y="781"/>
                    <a:pt x="1414" y="781"/>
                  </a:cubicBezTo>
                  <a:cubicBezTo>
                    <a:pt x="1414" y="781"/>
                    <a:pt x="1414" y="780"/>
                    <a:pt x="1414" y="780"/>
                  </a:cubicBezTo>
                  <a:cubicBezTo>
                    <a:pt x="1414" y="780"/>
                    <a:pt x="1414" y="780"/>
                    <a:pt x="1414" y="780"/>
                  </a:cubicBezTo>
                  <a:cubicBezTo>
                    <a:pt x="1414" y="780"/>
                    <a:pt x="1415" y="779"/>
                    <a:pt x="1415" y="779"/>
                  </a:cubicBezTo>
                  <a:cubicBezTo>
                    <a:pt x="1415" y="779"/>
                    <a:pt x="1415" y="778"/>
                    <a:pt x="1415" y="778"/>
                  </a:cubicBezTo>
                  <a:cubicBezTo>
                    <a:pt x="1415" y="778"/>
                    <a:pt x="1415" y="778"/>
                    <a:pt x="1415" y="778"/>
                  </a:cubicBezTo>
                  <a:cubicBezTo>
                    <a:pt x="1416" y="778"/>
                    <a:pt x="1416" y="778"/>
                    <a:pt x="1416" y="778"/>
                  </a:cubicBezTo>
                  <a:cubicBezTo>
                    <a:pt x="1416" y="778"/>
                    <a:pt x="1416" y="778"/>
                    <a:pt x="1416" y="778"/>
                  </a:cubicBezTo>
                  <a:cubicBezTo>
                    <a:pt x="1416" y="778"/>
                    <a:pt x="1417" y="778"/>
                    <a:pt x="1417" y="778"/>
                  </a:cubicBezTo>
                  <a:cubicBezTo>
                    <a:pt x="1417" y="778"/>
                    <a:pt x="1417" y="778"/>
                    <a:pt x="1417" y="778"/>
                  </a:cubicBezTo>
                  <a:cubicBezTo>
                    <a:pt x="1417" y="778"/>
                    <a:pt x="1417" y="778"/>
                    <a:pt x="1417" y="778"/>
                  </a:cubicBezTo>
                  <a:cubicBezTo>
                    <a:pt x="1417" y="778"/>
                    <a:pt x="1417" y="778"/>
                    <a:pt x="1418" y="778"/>
                  </a:cubicBezTo>
                  <a:cubicBezTo>
                    <a:pt x="1418" y="778"/>
                    <a:pt x="1418" y="778"/>
                    <a:pt x="1418" y="778"/>
                  </a:cubicBezTo>
                  <a:cubicBezTo>
                    <a:pt x="1418" y="777"/>
                    <a:pt x="1418" y="778"/>
                    <a:pt x="1418" y="778"/>
                  </a:cubicBezTo>
                  <a:cubicBezTo>
                    <a:pt x="1419" y="778"/>
                    <a:pt x="1419" y="777"/>
                    <a:pt x="1419" y="777"/>
                  </a:cubicBezTo>
                  <a:cubicBezTo>
                    <a:pt x="1419" y="777"/>
                    <a:pt x="1419" y="777"/>
                    <a:pt x="1419" y="777"/>
                  </a:cubicBezTo>
                  <a:cubicBezTo>
                    <a:pt x="1419" y="777"/>
                    <a:pt x="1419" y="776"/>
                    <a:pt x="1419" y="776"/>
                  </a:cubicBezTo>
                  <a:cubicBezTo>
                    <a:pt x="1419" y="776"/>
                    <a:pt x="1420" y="776"/>
                    <a:pt x="1420" y="776"/>
                  </a:cubicBezTo>
                  <a:cubicBezTo>
                    <a:pt x="1420" y="776"/>
                    <a:pt x="1420" y="776"/>
                    <a:pt x="1420" y="776"/>
                  </a:cubicBezTo>
                  <a:cubicBezTo>
                    <a:pt x="1420" y="776"/>
                    <a:pt x="1420" y="776"/>
                    <a:pt x="1421" y="776"/>
                  </a:cubicBezTo>
                  <a:cubicBezTo>
                    <a:pt x="1421" y="776"/>
                    <a:pt x="1421" y="775"/>
                    <a:pt x="1421" y="775"/>
                  </a:cubicBezTo>
                  <a:cubicBezTo>
                    <a:pt x="1421" y="775"/>
                    <a:pt x="1421" y="776"/>
                    <a:pt x="1421" y="776"/>
                  </a:cubicBezTo>
                  <a:cubicBezTo>
                    <a:pt x="1421" y="776"/>
                    <a:pt x="1422" y="775"/>
                    <a:pt x="1422" y="775"/>
                  </a:cubicBezTo>
                  <a:cubicBezTo>
                    <a:pt x="1422" y="775"/>
                    <a:pt x="1422" y="775"/>
                    <a:pt x="1422" y="774"/>
                  </a:cubicBezTo>
                  <a:cubicBezTo>
                    <a:pt x="1422" y="774"/>
                    <a:pt x="1422" y="774"/>
                    <a:pt x="1422" y="774"/>
                  </a:cubicBezTo>
                  <a:cubicBezTo>
                    <a:pt x="1422" y="773"/>
                    <a:pt x="1423" y="773"/>
                    <a:pt x="1423" y="773"/>
                  </a:cubicBezTo>
                  <a:cubicBezTo>
                    <a:pt x="1423" y="773"/>
                    <a:pt x="1423" y="773"/>
                    <a:pt x="1423" y="773"/>
                  </a:cubicBezTo>
                  <a:cubicBezTo>
                    <a:pt x="1423" y="773"/>
                    <a:pt x="1423" y="773"/>
                    <a:pt x="1423" y="773"/>
                  </a:cubicBezTo>
                  <a:cubicBezTo>
                    <a:pt x="1424" y="772"/>
                    <a:pt x="1424" y="773"/>
                    <a:pt x="1424" y="773"/>
                  </a:cubicBezTo>
                  <a:cubicBezTo>
                    <a:pt x="1424" y="773"/>
                    <a:pt x="1424" y="773"/>
                    <a:pt x="1424" y="773"/>
                  </a:cubicBezTo>
                  <a:cubicBezTo>
                    <a:pt x="1424" y="773"/>
                    <a:pt x="1425" y="772"/>
                    <a:pt x="1425" y="772"/>
                  </a:cubicBezTo>
                  <a:cubicBezTo>
                    <a:pt x="1425" y="773"/>
                    <a:pt x="1425" y="773"/>
                    <a:pt x="1425" y="773"/>
                  </a:cubicBezTo>
                  <a:cubicBezTo>
                    <a:pt x="1425" y="773"/>
                    <a:pt x="1425" y="773"/>
                    <a:pt x="1425" y="773"/>
                  </a:cubicBezTo>
                  <a:cubicBezTo>
                    <a:pt x="1425" y="773"/>
                    <a:pt x="1425" y="773"/>
                    <a:pt x="1426" y="773"/>
                  </a:cubicBezTo>
                  <a:cubicBezTo>
                    <a:pt x="1426" y="773"/>
                    <a:pt x="1426" y="773"/>
                    <a:pt x="1426" y="772"/>
                  </a:cubicBezTo>
                  <a:cubicBezTo>
                    <a:pt x="1426" y="772"/>
                    <a:pt x="1426" y="773"/>
                    <a:pt x="1426" y="773"/>
                  </a:cubicBezTo>
                  <a:cubicBezTo>
                    <a:pt x="1427" y="773"/>
                    <a:pt x="1427" y="772"/>
                    <a:pt x="1427" y="772"/>
                  </a:cubicBezTo>
                  <a:cubicBezTo>
                    <a:pt x="1427" y="772"/>
                    <a:pt x="1427" y="773"/>
                    <a:pt x="1427" y="773"/>
                  </a:cubicBezTo>
                  <a:cubicBezTo>
                    <a:pt x="1427" y="773"/>
                    <a:pt x="1427" y="772"/>
                    <a:pt x="1427" y="772"/>
                  </a:cubicBezTo>
                  <a:cubicBezTo>
                    <a:pt x="1427" y="772"/>
                    <a:pt x="1428" y="771"/>
                    <a:pt x="1428" y="771"/>
                  </a:cubicBezTo>
                  <a:cubicBezTo>
                    <a:pt x="1428" y="771"/>
                    <a:pt x="1428" y="771"/>
                    <a:pt x="1428" y="771"/>
                  </a:cubicBezTo>
                  <a:cubicBezTo>
                    <a:pt x="1428" y="771"/>
                    <a:pt x="1428" y="770"/>
                    <a:pt x="1429" y="770"/>
                  </a:cubicBezTo>
                  <a:cubicBezTo>
                    <a:pt x="1429" y="770"/>
                    <a:pt x="1429" y="770"/>
                    <a:pt x="1429" y="770"/>
                  </a:cubicBezTo>
                  <a:cubicBezTo>
                    <a:pt x="1429" y="770"/>
                    <a:pt x="1429" y="769"/>
                    <a:pt x="1429" y="769"/>
                  </a:cubicBezTo>
                  <a:cubicBezTo>
                    <a:pt x="1429" y="769"/>
                    <a:pt x="1430" y="770"/>
                    <a:pt x="1430" y="770"/>
                  </a:cubicBezTo>
                  <a:cubicBezTo>
                    <a:pt x="1430" y="770"/>
                    <a:pt x="1430" y="768"/>
                    <a:pt x="1430" y="768"/>
                  </a:cubicBezTo>
                  <a:cubicBezTo>
                    <a:pt x="1430" y="768"/>
                    <a:pt x="1430" y="769"/>
                    <a:pt x="1430" y="769"/>
                  </a:cubicBezTo>
                  <a:cubicBezTo>
                    <a:pt x="1430" y="769"/>
                    <a:pt x="1431" y="768"/>
                    <a:pt x="1431" y="769"/>
                  </a:cubicBezTo>
                  <a:cubicBezTo>
                    <a:pt x="1431" y="769"/>
                    <a:pt x="1431" y="770"/>
                    <a:pt x="1431" y="770"/>
                  </a:cubicBezTo>
                  <a:cubicBezTo>
                    <a:pt x="1431" y="770"/>
                    <a:pt x="1431" y="769"/>
                    <a:pt x="1431" y="769"/>
                  </a:cubicBezTo>
                  <a:cubicBezTo>
                    <a:pt x="1432" y="768"/>
                    <a:pt x="1432" y="769"/>
                    <a:pt x="1432" y="768"/>
                  </a:cubicBezTo>
                  <a:cubicBezTo>
                    <a:pt x="1432" y="768"/>
                    <a:pt x="1432" y="767"/>
                    <a:pt x="1432" y="767"/>
                  </a:cubicBezTo>
                  <a:cubicBezTo>
                    <a:pt x="1432" y="766"/>
                    <a:pt x="1433" y="766"/>
                    <a:pt x="1433" y="766"/>
                  </a:cubicBezTo>
                  <a:cubicBezTo>
                    <a:pt x="1433" y="766"/>
                    <a:pt x="1433" y="766"/>
                    <a:pt x="1433" y="766"/>
                  </a:cubicBezTo>
                  <a:cubicBezTo>
                    <a:pt x="1433" y="766"/>
                    <a:pt x="1433" y="766"/>
                    <a:pt x="1433" y="766"/>
                  </a:cubicBezTo>
                  <a:cubicBezTo>
                    <a:pt x="1433" y="766"/>
                    <a:pt x="1433" y="766"/>
                    <a:pt x="1434" y="766"/>
                  </a:cubicBezTo>
                  <a:cubicBezTo>
                    <a:pt x="1434" y="765"/>
                    <a:pt x="1434" y="766"/>
                    <a:pt x="1434" y="766"/>
                  </a:cubicBezTo>
                  <a:cubicBezTo>
                    <a:pt x="1434" y="766"/>
                    <a:pt x="1434" y="766"/>
                    <a:pt x="1434" y="766"/>
                  </a:cubicBezTo>
                  <a:cubicBezTo>
                    <a:pt x="1435" y="766"/>
                    <a:pt x="1435" y="765"/>
                    <a:pt x="1435" y="765"/>
                  </a:cubicBezTo>
                  <a:cubicBezTo>
                    <a:pt x="1435" y="765"/>
                    <a:pt x="1435" y="765"/>
                    <a:pt x="1435" y="765"/>
                  </a:cubicBezTo>
                  <a:cubicBezTo>
                    <a:pt x="1435" y="765"/>
                    <a:pt x="1435" y="765"/>
                    <a:pt x="1435" y="765"/>
                  </a:cubicBezTo>
                  <a:cubicBezTo>
                    <a:pt x="1435" y="765"/>
                    <a:pt x="1436" y="765"/>
                    <a:pt x="1436" y="765"/>
                  </a:cubicBezTo>
                  <a:cubicBezTo>
                    <a:pt x="1436" y="765"/>
                    <a:pt x="1436" y="765"/>
                    <a:pt x="1436" y="765"/>
                  </a:cubicBezTo>
                  <a:cubicBezTo>
                    <a:pt x="1436" y="765"/>
                    <a:pt x="1436" y="764"/>
                    <a:pt x="1437" y="764"/>
                  </a:cubicBezTo>
                  <a:cubicBezTo>
                    <a:pt x="1437" y="763"/>
                    <a:pt x="1437" y="764"/>
                    <a:pt x="1437" y="764"/>
                  </a:cubicBezTo>
                  <a:cubicBezTo>
                    <a:pt x="1437" y="763"/>
                    <a:pt x="1437" y="763"/>
                    <a:pt x="1437" y="763"/>
                  </a:cubicBezTo>
                  <a:cubicBezTo>
                    <a:pt x="1437" y="763"/>
                    <a:pt x="1438" y="763"/>
                    <a:pt x="1438" y="763"/>
                  </a:cubicBezTo>
                  <a:cubicBezTo>
                    <a:pt x="1438" y="763"/>
                    <a:pt x="1438" y="763"/>
                    <a:pt x="1438" y="762"/>
                  </a:cubicBezTo>
                  <a:cubicBezTo>
                    <a:pt x="1438" y="762"/>
                    <a:pt x="1438" y="762"/>
                    <a:pt x="1438" y="762"/>
                  </a:cubicBezTo>
                  <a:cubicBezTo>
                    <a:pt x="1438" y="762"/>
                    <a:pt x="1439" y="762"/>
                    <a:pt x="1439" y="761"/>
                  </a:cubicBezTo>
                  <a:cubicBezTo>
                    <a:pt x="1439" y="761"/>
                    <a:pt x="1439" y="761"/>
                    <a:pt x="1439" y="761"/>
                  </a:cubicBezTo>
                  <a:cubicBezTo>
                    <a:pt x="1439" y="761"/>
                    <a:pt x="1439" y="761"/>
                    <a:pt x="1439" y="761"/>
                  </a:cubicBezTo>
                  <a:cubicBezTo>
                    <a:pt x="1440" y="761"/>
                    <a:pt x="1440" y="761"/>
                    <a:pt x="1440" y="760"/>
                  </a:cubicBezTo>
                  <a:cubicBezTo>
                    <a:pt x="1440" y="760"/>
                    <a:pt x="1440" y="760"/>
                    <a:pt x="1440" y="759"/>
                  </a:cubicBezTo>
                  <a:cubicBezTo>
                    <a:pt x="1440" y="759"/>
                    <a:pt x="1441" y="759"/>
                    <a:pt x="1441" y="759"/>
                  </a:cubicBezTo>
                  <a:cubicBezTo>
                    <a:pt x="1441" y="759"/>
                    <a:pt x="1441" y="758"/>
                    <a:pt x="1441" y="758"/>
                  </a:cubicBezTo>
                  <a:cubicBezTo>
                    <a:pt x="1441" y="758"/>
                    <a:pt x="1441" y="758"/>
                    <a:pt x="1441" y="757"/>
                  </a:cubicBezTo>
                  <a:cubicBezTo>
                    <a:pt x="1441" y="757"/>
                    <a:pt x="1442" y="758"/>
                    <a:pt x="1442" y="758"/>
                  </a:cubicBezTo>
                  <a:cubicBezTo>
                    <a:pt x="1442" y="758"/>
                    <a:pt x="1442" y="758"/>
                    <a:pt x="1442" y="757"/>
                  </a:cubicBezTo>
                  <a:cubicBezTo>
                    <a:pt x="1442" y="757"/>
                    <a:pt x="1442" y="757"/>
                    <a:pt x="1442" y="757"/>
                  </a:cubicBezTo>
                  <a:cubicBezTo>
                    <a:pt x="1443" y="757"/>
                    <a:pt x="1443" y="757"/>
                    <a:pt x="1443" y="757"/>
                  </a:cubicBezTo>
                  <a:cubicBezTo>
                    <a:pt x="1443" y="757"/>
                    <a:pt x="1443" y="757"/>
                    <a:pt x="1443" y="757"/>
                  </a:cubicBezTo>
                  <a:cubicBezTo>
                    <a:pt x="1443" y="757"/>
                    <a:pt x="1443" y="757"/>
                    <a:pt x="1443" y="757"/>
                  </a:cubicBezTo>
                  <a:cubicBezTo>
                    <a:pt x="1444" y="757"/>
                    <a:pt x="1444" y="757"/>
                    <a:pt x="1444" y="757"/>
                  </a:cubicBezTo>
                  <a:cubicBezTo>
                    <a:pt x="1444" y="757"/>
                    <a:pt x="1444" y="757"/>
                    <a:pt x="1444" y="757"/>
                  </a:cubicBezTo>
                  <a:cubicBezTo>
                    <a:pt x="1444" y="757"/>
                    <a:pt x="1444" y="757"/>
                    <a:pt x="1445" y="757"/>
                  </a:cubicBezTo>
                  <a:cubicBezTo>
                    <a:pt x="1445" y="757"/>
                    <a:pt x="1445" y="757"/>
                    <a:pt x="1445" y="757"/>
                  </a:cubicBezTo>
                  <a:cubicBezTo>
                    <a:pt x="1445" y="757"/>
                    <a:pt x="1445" y="756"/>
                    <a:pt x="1445" y="756"/>
                  </a:cubicBezTo>
                  <a:cubicBezTo>
                    <a:pt x="1446" y="755"/>
                    <a:pt x="1446" y="755"/>
                    <a:pt x="1446" y="755"/>
                  </a:cubicBezTo>
                  <a:cubicBezTo>
                    <a:pt x="1446" y="755"/>
                    <a:pt x="1446" y="755"/>
                    <a:pt x="1446" y="755"/>
                  </a:cubicBezTo>
                  <a:cubicBezTo>
                    <a:pt x="1446" y="754"/>
                    <a:pt x="1446" y="754"/>
                    <a:pt x="1446" y="754"/>
                  </a:cubicBezTo>
                  <a:cubicBezTo>
                    <a:pt x="1446" y="754"/>
                    <a:pt x="1447" y="754"/>
                    <a:pt x="1447" y="754"/>
                  </a:cubicBezTo>
                  <a:cubicBezTo>
                    <a:pt x="1447" y="754"/>
                    <a:pt x="1447" y="754"/>
                    <a:pt x="1447" y="754"/>
                  </a:cubicBezTo>
                  <a:cubicBezTo>
                    <a:pt x="1447" y="754"/>
                    <a:pt x="1447" y="753"/>
                    <a:pt x="1448" y="753"/>
                  </a:cubicBezTo>
                  <a:cubicBezTo>
                    <a:pt x="1448" y="753"/>
                    <a:pt x="1448" y="753"/>
                    <a:pt x="1448" y="753"/>
                  </a:cubicBezTo>
                  <a:cubicBezTo>
                    <a:pt x="1448" y="753"/>
                    <a:pt x="1448" y="753"/>
                    <a:pt x="1448" y="753"/>
                  </a:cubicBezTo>
                  <a:cubicBezTo>
                    <a:pt x="1448" y="753"/>
                    <a:pt x="1448" y="753"/>
                    <a:pt x="1448" y="753"/>
                  </a:cubicBezTo>
                  <a:cubicBezTo>
                    <a:pt x="1449" y="753"/>
                    <a:pt x="1449" y="753"/>
                    <a:pt x="1449" y="753"/>
                  </a:cubicBezTo>
                  <a:cubicBezTo>
                    <a:pt x="1449" y="753"/>
                    <a:pt x="1449" y="753"/>
                    <a:pt x="1449" y="753"/>
                  </a:cubicBezTo>
                  <a:cubicBezTo>
                    <a:pt x="1449" y="753"/>
                    <a:pt x="1450" y="752"/>
                    <a:pt x="1450" y="752"/>
                  </a:cubicBezTo>
                  <a:cubicBezTo>
                    <a:pt x="1450" y="752"/>
                    <a:pt x="1450" y="752"/>
                    <a:pt x="1450" y="752"/>
                  </a:cubicBezTo>
                  <a:cubicBezTo>
                    <a:pt x="1450" y="752"/>
                    <a:pt x="1450" y="752"/>
                    <a:pt x="1450" y="751"/>
                  </a:cubicBezTo>
                  <a:cubicBezTo>
                    <a:pt x="1451" y="751"/>
                    <a:pt x="1451" y="751"/>
                    <a:pt x="1451" y="751"/>
                  </a:cubicBezTo>
                  <a:cubicBezTo>
                    <a:pt x="1451" y="751"/>
                    <a:pt x="1451" y="751"/>
                    <a:pt x="1451" y="751"/>
                  </a:cubicBezTo>
                  <a:cubicBezTo>
                    <a:pt x="1451" y="751"/>
                    <a:pt x="1451" y="751"/>
                    <a:pt x="1451" y="750"/>
                  </a:cubicBezTo>
                  <a:cubicBezTo>
                    <a:pt x="1452" y="750"/>
                    <a:pt x="1452" y="750"/>
                    <a:pt x="1452" y="750"/>
                  </a:cubicBezTo>
                  <a:cubicBezTo>
                    <a:pt x="1452" y="750"/>
                    <a:pt x="1452" y="750"/>
                    <a:pt x="1452" y="750"/>
                  </a:cubicBezTo>
                  <a:cubicBezTo>
                    <a:pt x="1452" y="750"/>
                    <a:pt x="1452" y="750"/>
                    <a:pt x="1453" y="749"/>
                  </a:cubicBezTo>
                  <a:cubicBezTo>
                    <a:pt x="1453" y="749"/>
                    <a:pt x="1453" y="749"/>
                    <a:pt x="1453" y="749"/>
                  </a:cubicBezTo>
                  <a:cubicBezTo>
                    <a:pt x="1453" y="749"/>
                    <a:pt x="1453" y="749"/>
                    <a:pt x="1453" y="749"/>
                  </a:cubicBezTo>
                  <a:cubicBezTo>
                    <a:pt x="1454" y="749"/>
                    <a:pt x="1454" y="749"/>
                    <a:pt x="1454" y="749"/>
                  </a:cubicBezTo>
                  <a:cubicBezTo>
                    <a:pt x="1454" y="749"/>
                    <a:pt x="1454" y="748"/>
                    <a:pt x="1454" y="748"/>
                  </a:cubicBezTo>
                  <a:cubicBezTo>
                    <a:pt x="1454" y="748"/>
                    <a:pt x="1454" y="748"/>
                    <a:pt x="1454" y="748"/>
                  </a:cubicBezTo>
                  <a:cubicBezTo>
                    <a:pt x="1454" y="748"/>
                    <a:pt x="1455" y="748"/>
                    <a:pt x="1455" y="747"/>
                  </a:cubicBezTo>
                  <a:cubicBezTo>
                    <a:pt x="1455" y="747"/>
                    <a:pt x="1455" y="748"/>
                    <a:pt x="1455" y="748"/>
                  </a:cubicBezTo>
                  <a:cubicBezTo>
                    <a:pt x="1455" y="747"/>
                    <a:pt x="1455" y="747"/>
                    <a:pt x="1456" y="747"/>
                  </a:cubicBezTo>
                  <a:cubicBezTo>
                    <a:pt x="1456" y="747"/>
                    <a:pt x="1456" y="748"/>
                    <a:pt x="1456" y="748"/>
                  </a:cubicBezTo>
                  <a:cubicBezTo>
                    <a:pt x="1456" y="748"/>
                    <a:pt x="1456" y="747"/>
                    <a:pt x="1456" y="747"/>
                  </a:cubicBezTo>
                  <a:cubicBezTo>
                    <a:pt x="1456" y="747"/>
                    <a:pt x="1456" y="747"/>
                    <a:pt x="1456" y="747"/>
                  </a:cubicBezTo>
                  <a:cubicBezTo>
                    <a:pt x="1457" y="747"/>
                    <a:pt x="1457" y="747"/>
                    <a:pt x="1457" y="747"/>
                  </a:cubicBezTo>
                  <a:cubicBezTo>
                    <a:pt x="1457" y="747"/>
                    <a:pt x="1457" y="747"/>
                    <a:pt x="1457" y="747"/>
                  </a:cubicBezTo>
                  <a:cubicBezTo>
                    <a:pt x="1457" y="747"/>
                    <a:pt x="1458" y="747"/>
                    <a:pt x="1458" y="747"/>
                  </a:cubicBezTo>
                  <a:cubicBezTo>
                    <a:pt x="1458" y="746"/>
                    <a:pt x="1458" y="746"/>
                    <a:pt x="1458" y="746"/>
                  </a:cubicBezTo>
                  <a:cubicBezTo>
                    <a:pt x="1458" y="746"/>
                    <a:pt x="1458" y="746"/>
                    <a:pt x="1458" y="746"/>
                  </a:cubicBezTo>
                  <a:cubicBezTo>
                    <a:pt x="1459" y="746"/>
                    <a:pt x="1459" y="746"/>
                    <a:pt x="1459" y="746"/>
                  </a:cubicBezTo>
                  <a:cubicBezTo>
                    <a:pt x="1459" y="746"/>
                    <a:pt x="1459" y="746"/>
                    <a:pt x="1459" y="745"/>
                  </a:cubicBezTo>
                  <a:cubicBezTo>
                    <a:pt x="1459" y="745"/>
                    <a:pt x="1459" y="746"/>
                    <a:pt x="1459" y="745"/>
                  </a:cubicBezTo>
                  <a:cubicBezTo>
                    <a:pt x="1460" y="745"/>
                    <a:pt x="1460" y="745"/>
                    <a:pt x="1460" y="745"/>
                  </a:cubicBezTo>
                  <a:cubicBezTo>
                    <a:pt x="1460" y="745"/>
                    <a:pt x="1460" y="745"/>
                    <a:pt x="1460" y="745"/>
                  </a:cubicBezTo>
                  <a:cubicBezTo>
                    <a:pt x="1460" y="745"/>
                    <a:pt x="1460" y="745"/>
                    <a:pt x="1461" y="745"/>
                  </a:cubicBezTo>
                  <a:cubicBezTo>
                    <a:pt x="1461" y="745"/>
                    <a:pt x="1461" y="745"/>
                    <a:pt x="1461" y="745"/>
                  </a:cubicBezTo>
                  <a:cubicBezTo>
                    <a:pt x="1461" y="744"/>
                    <a:pt x="1461" y="744"/>
                    <a:pt x="1461" y="743"/>
                  </a:cubicBezTo>
                  <a:cubicBezTo>
                    <a:pt x="1462" y="743"/>
                    <a:pt x="1462" y="744"/>
                    <a:pt x="1462" y="744"/>
                  </a:cubicBezTo>
                  <a:cubicBezTo>
                    <a:pt x="1462" y="744"/>
                    <a:pt x="1462" y="743"/>
                    <a:pt x="1462" y="743"/>
                  </a:cubicBezTo>
                  <a:cubicBezTo>
                    <a:pt x="1462" y="743"/>
                    <a:pt x="1462" y="743"/>
                    <a:pt x="1462" y="743"/>
                  </a:cubicBezTo>
                  <a:cubicBezTo>
                    <a:pt x="1462" y="743"/>
                    <a:pt x="1463" y="742"/>
                    <a:pt x="1463" y="742"/>
                  </a:cubicBezTo>
                  <a:cubicBezTo>
                    <a:pt x="1463" y="742"/>
                    <a:pt x="1463" y="742"/>
                    <a:pt x="1463" y="742"/>
                  </a:cubicBezTo>
                  <a:cubicBezTo>
                    <a:pt x="1463" y="742"/>
                    <a:pt x="1463" y="742"/>
                    <a:pt x="1464" y="742"/>
                  </a:cubicBezTo>
                  <a:cubicBezTo>
                    <a:pt x="1464" y="742"/>
                    <a:pt x="1464" y="742"/>
                    <a:pt x="1464" y="742"/>
                  </a:cubicBezTo>
                  <a:cubicBezTo>
                    <a:pt x="1464" y="742"/>
                    <a:pt x="1464" y="742"/>
                    <a:pt x="1464" y="742"/>
                  </a:cubicBezTo>
                  <a:cubicBezTo>
                    <a:pt x="1464" y="742"/>
                    <a:pt x="1464" y="742"/>
                    <a:pt x="1465" y="742"/>
                  </a:cubicBezTo>
                  <a:cubicBezTo>
                    <a:pt x="1465" y="742"/>
                    <a:pt x="1465" y="743"/>
                    <a:pt x="1465" y="742"/>
                  </a:cubicBezTo>
                  <a:cubicBezTo>
                    <a:pt x="1465" y="742"/>
                    <a:pt x="1465" y="742"/>
                    <a:pt x="1465" y="742"/>
                  </a:cubicBezTo>
                  <a:cubicBezTo>
                    <a:pt x="1465" y="742"/>
                    <a:pt x="1466" y="742"/>
                    <a:pt x="1466" y="742"/>
                  </a:cubicBezTo>
                  <a:cubicBezTo>
                    <a:pt x="1466" y="742"/>
                    <a:pt x="1466" y="741"/>
                    <a:pt x="1466" y="741"/>
                  </a:cubicBezTo>
                  <a:cubicBezTo>
                    <a:pt x="1466" y="741"/>
                    <a:pt x="1466" y="741"/>
                    <a:pt x="1466" y="741"/>
                  </a:cubicBezTo>
                  <a:cubicBezTo>
                    <a:pt x="1467" y="741"/>
                    <a:pt x="1467" y="741"/>
                    <a:pt x="1467" y="741"/>
                  </a:cubicBezTo>
                  <a:cubicBezTo>
                    <a:pt x="1467" y="741"/>
                    <a:pt x="1467" y="741"/>
                    <a:pt x="1467" y="741"/>
                  </a:cubicBezTo>
                  <a:cubicBezTo>
                    <a:pt x="1467" y="741"/>
                    <a:pt x="1467" y="742"/>
                    <a:pt x="1467" y="742"/>
                  </a:cubicBezTo>
                  <a:cubicBezTo>
                    <a:pt x="1468" y="742"/>
                    <a:pt x="1468" y="741"/>
                    <a:pt x="1468" y="741"/>
                  </a:cubicBezTo>
                  <a:cubicBezTo>
                    <a:pt x="1468" y="741"/>
                    <a:pt x="1468" y="742"/>
                    <a:pt x="1468" y="742"/>
                  </a:cubicBezTo>
                  <a:cubicBezTo>
                    <a:pt x="1468" y="742"/>
                    <a:pt x="1469" y="742"/>
                    <a:pt x="1469" y="742"/>
                  </a:cubicBezTo>
                  <a:cubicBezTo>
                    <a:pt x="1469" y="743"/>
                    <a:pt x="1469" y="743"/>
                    <a:pt x="1469" y="743"/>
                  </a:cubicBezTo>
                  <a:cubicBezTo>
                    <a:pt x="1469" y="743"/>
                    <a:pt x="1469" y="743"/>
                    <a:pt x="1469" y="743"/>
                  </a:cubicBezTo>
                  <a:cubicBezTo>
                    <a:pt x="1470" y="743"/>
                    <a:pt x="1470" y="743"/>
                    <a:pt x="1470" y="743"/>
                  </a:cubicBezTo>
                  <a:cubicBezTo>
                    <a:pt x="1470" y="743"/>
                    <a:pt x="1470" y="743"/>
                    <a:pt x="1470" y="743"/>
                  </a:cubicBezTo>
                  <a:cubicBezTo>
                    <a:pt x="1470" y="743"/>
                    <a:pt x="1470" y="744"/>
                    <a:pt x="1470" y="744"/>
                  </a:cubicBezTo>
                  <a:cubicBezTo>
                    <a:pt x="1471" y="744"/>
                    <a:pt x="1471" y="744"/>
                    <a:pt x="1471" y="744"/>
                  </a:cubicBezTo>
                  <a:cubicBezTo>
                    <a:pt x="1471" y="744"/>
                    <a:pt x="1471" y="744"/>
                    <a:pt x="1471" y="744"/>
                  </a:cubicBezTo>
                  <a:cubicBezTo>
                    <a:pt x="1471" y="744"/>
                    <a:pt x="1471" y="744"/>
                    <a:pt x="1472" y="744"/>
                  </a:cubicBezTo>
                  <a:cubicBezTo>
                    <a:pt x="1472" y="744"/>
                    <a:pt x="1472" y="744"/>
                    <a:pt x="1472" y="744"/>
                  </a:cubicBezTo>
                  <a:cubicBezTo>
                    <a:pt x="1472" y="744"/>
                    <a:pt x="1472" y="744"/>
                    <a:pt x="1472" y="744"/>
                  </a:cubicBezTo>
                  <a:cubicBezTo>
                    <a:pt x="1472" y="744"/>
                    <a:pt x="1472" y="744"/>
                    <a:pt x="1473" y="744"/>
                  </a:cubicBezTo>
                  <a:cubicBezTo>
                    <a:pt x="1473" y="744"/>
                    <a:pt x="1473" y="744"/>
                    <a:pt x="1473" y="744"/>
                  </a:cubicBezTo>
                  <a:cubicBezTo>
                    <a:pt x="1473" y="744"/>
                    <a:pt x="1473" y="744"/>
                    <a:pt x="1473" y="744"/>
                  </a:cubicBezTo>
                  <a:cubicBezTo>
                    <a:pt x="1473" y="744"/>
                    <a:pt x="1474" y="745"/>
                    <a:pt x="1474" y="744"/>
                  </a:cubicBezTo>
                  <a:cubicBezTo>
                    <a:pt x="1474" y="744"/>
                    <a:pt x="1474" y="743"/>
                    <a:pt x="1474" y="743"/>
                  </a:cubicBezTo>
                  <a:cubicBezTo>
                    <a:pt x="1474" y="743"/>
                    <a:pt x="1474" y="743"/>
                    <a:pt x="1475" y="743"/>
                  </a:cubicBezTo>
                  <a:cubicBezTo>
                    <a:pt x="1475" y="743"/>
                    <a:pt x="1475" y="743"/>
                    <a:pt x="1475" y="743"/>
                  </a:cubicBezTo>
                  <a:cubicBezTo>
                    <a:pt x="1475" y="743"/>
                    <a:pt x="1475" y="743"/>
                    <a:pt x="1475" y="743"/>
                  </a:cubicBezTo>
                  <a:cubicBezTo>
                    <a:pt x="1475" y="743"/>
                    <a:pt x="1475" y="743"/>
                    <a:pt x="1475" y="743"/>
                  </a:cubicBezTo>
                  <a:cubicBezTo>
                    <a:pt x="1476" y="743"/>
                    <a:pt x="1476" y="743"/>
                    <a:pt x="1476" y="743"/>
                  </a:cubicBezTo>
                  <a:cubicBezTo>
                    <a:pt x="1476" y="743"/>
                    <a:pt x="1476" y="743"/>
                    <a:pt x="1476" y="744"/>
                  </a:cubicBezTo>
                  <a:cubicBezTo>
                    <a:pt x="1476" y="744"/>
                    <a:pt x="1477" y="744"/>
                    <a:pt x="1477" y="744"/>
                  </a:cubicBezTo>
                  <a:cubicBezTo>
                    <a:pt x="1477" y="744"/>
                    <a:pt x="1477" y="744"/>
                    <a:pt x="1477" y="744"/>
                  </a:cubicBezTo>
                  <a:cubicBezTo>
                    <a:pt x="1477" y="744"/>
                    <a:pt x="1477" y="745"/>
                    <a:pt x="1477" y="745"/>
                  </a:cubicBezTo>
                  <a:cubicBezTo>
                    <a:pt x="1477" y="745"/>
                    <a:pt x="1477" y="744"/>
                    <a:pt x="1478" y="744"/>
                  </a:cubicBezTo>
                  <a:cubicBezTo>
                    <a:pt x="1478" y="744"/>
                    <a:pt x="1478" y="745"/>
                    <a:pt x="1478" y="745"/>
                  </a:cubicBezTo>
                  <a:cubicBezTo>
                    <a:pt x="1478" y="745"/>
                    <a:pt x="1478" y="744"/>
                    <a:pt x="1478" y="744"/>
                  </a:cubicBezTo>
                  <a:cubicBezTo>
                    <a:pt x="1479" y="744"/>
                    <a:pt x="1479" y="743"/>
                    <a:pt x="1479" y="743"/>
                  </a:cubicBezTo>
                  <a:cubicBezTo>
                    <a:pt x="1479" y="743"/>
                    <a:pt x="1479" y="743"/>
                    <a:pt x="1479" y="743"/>
                  </a:cubicBezTo>
                  <a:cubicBezTo>
                    <a:pt x="1479" y="743"/>
                    <a:pt x="1479" y="743"/>
                    <a:pt x="1480" y="743"/>
                  </a:cubicBezTo>
                  <a:cubicBezTo>
                    <a:pt x="1480" y="743"/>
                    <a:pt x="1480" y="743"/>
                    <a:pt x="1480" y="743"/>
                  </a:cubicBezTo>
                  <a:cubicBezTo>
                    <a:pt x="1480" y="743"/>
                    <a:pt x="1480" y="743"/>
                    <a:pt x="1480" y="743"/>
                  </a:cubicBezTo>
                  <a:cubicBezTo>
                    <a:pt x="1480" y="743"/>
                    <a:pt x="1480" y="743"/>
                    <a:pt x="1481" y="743"/>
                  </a:cubicBezTo>
                  <a:cubicBezTo>
                    <a:pt x="1481" y="743"/>
                    <a:pt x="1481" y="744"/>
                    <a:pt x="1481" y="744"/>
                  </a:cubicBezTo>
                  <a:cubicBezTo>
                    <a:pt x="1481" y="744"/>
                    <a:pt x="1481" y="744"/>
                    <a:pt x="1481" y="744"/>
                  </a:cubicBezTo>
                  <a:cubicBezTo>
                    <a:pt x="1481" y="744"/>
                    <a:pt x="1482" y="744"/>
                    <a:pt x="1482" y="744"/>
                  </a:cubicBezTo>
                  <a:cubicBezTo>
                    <a:pt x="1482" y="744"/>
                    <a:pt x="1482" y="743"/>
                    <a:pt x="1482" y="743"/>
                  </a:cubicBezTo>
                  <a:cubicBezTo>
                    <a:pt x="1482" y="743"/>
                    <a:pt x="1482" y="743"/>
                    <a:pt x="1483" y="743"/>
                  </a:cubicBezTo>
                  <a:cubicBezTo>
                    <a:pt x="1483" y="743"/>
                    <a:pt x="1483" y="743"/>
                    <a:pt x="1483" y="743"/>
                  </a:cubicBezTo>
                  <a:cubicBezTo>
                    <a:pt x="1483" y="743"/>
                    <a:pt x="1483" y="743"/>
                    <a:pt x="1483" y="743"/>
                  </a:cubicBezTo>
                  <a:cubicBezTo>
                    <a:pt x="1483" y="743"/>
                    <a:pt x="1483" y="743"/>
                    <a:pt x="1483" y="743"/>
                  </a:cubicBezTo>
                  <a:cubicBezTo>
                    <a:pt x="1484" y="743"/>
                    <a:pt x="1484" y="743"/>
                    <a:pt x="1484" y="743"/>
                  </a:cubicBezTo>
                  <a:cubicBezTo>
                    <a:pt x="1484" y="743"/>
                    <a:pt x="1484" y="743"/>
                    <a:pt x="1484" y="743"/>
                  </a:cubicBezTo>
                  <a:cubicBezTo>
                    <a:pt x="1484" y="743"/>
                    <a:pt x="1485" y="743"/>
                    <a:pt x="1485" y="743"/>
                  </a:cubicBezTo>
                  <a:cubicBezTo>
                    <a:pt x="1485" y="743"/>
                    <a:pt x="1485" y="743"/>
                    <a:pt x="1485" y="743"/>
                  </a:cubicBezTo>
                  <a:cubicBezTo>
                    <a:pt x="1485" y="743"/>
                    <a:pt x="1485" y="743"/>
                    <a:pt x="1485" y="743"/>
                  </a:cubicBezTo>
                  <a:cubicBezTo>
                    <a:pt x="1485" y="743"/>
                    <a:pt x="1485" y="743"/>
                    <a:pt x="1486" y="743"/>
                  </a:cubicBezTo>
                  <a:cubicBezTo>
                    <a:pt x="1486" y="743"/>
                    <a:pt x="1486" y="743"/>
                    <a:pt x="1486" y="743"/>
                  </a:cubicBezTo>
                  <a:cubicBezTo>
                    <a:pt x="1486" y="743"/>
                    <a:pt x="1486" y="743"/>
                    <a:pt x="1486" y="743"/>
                  </a:cubicBezTo>
                  <a:cubicBezTo>
                    <a:pt x="1487" y="743"/>
                    <a:pt x="1487" y="743"/>
                    <a:pt x="1487" y="743"/>
                  </a:cubicBezTo>
                  <a:cubicBezTo>
                    <a:pt x="1487" y="743"/>
                    <a:pt x="1487" y="743"/>
                    <a:pt x="1487" y="743"/>
                  </a:cubicBezTo>
                  <a:cubicBezTo>
                    <a:pt x="1487" y="743"/>
                    <a:pt x="1487" y="743"/>
                    <a:pt x="1488" y="743"/>
                  </a:cubicBezTo>
                  <a:cubicBezTo>
                    <a:pt x="1488" y="742"/>
                    <a:pt x="1488" y="742"/>
                    <a:pt x="1488" y="742"/>
                  </a:cubicBezTo>
                  <a:cubicBezTo>
                    <a:pt x="1488" y="742"/>
                    <a:pt x="1488" y="742"/>
                    <a:pt x="1488" y="742"/>
                  </a:cubicBezTo>
                  <a:cubicBezTo>
                    <a:pt x="1488" y="742"/>
                    <a:pt x="1488" y="741"/>
                    <a:pt x="1489" y="741"/>
                  </a:cubicBezTo>
                  <a:cubicBezTo>
                    <a:pt x="1489" y="741"/>
                    <a:pt x="1489" y="742"/>
                    <a:pt x="1489" y="742"/>
                  </a:cubicBezTo>
                  <a:cubicBezTo>
                    <a:pt x="1489" y="742"/>
                    <a:pt x="1489" y="742"/>
                    <a:pt x="1489" y="742"/>
                  </a:cubicBezTo>
                  <a:cubicBezTo>
                    <a:pt x="1489" y="742"/>
                    <a:pt x="1490" y="742"/>
                    <a:pt x="1490" y="742"/>
                  </a:cubicBezTo>
                  <a:cubicBezTo>
                    <a:pt x="1490" y="742"/>
                    <a:pt x="1490" y="742"/>
                    <a:pt x="1490" y="742"/>
                  </a:cubicBezTo>
                  <a:cubicBezTo>
                    <a:pt x="1490" y="742"/>
                    <a:pt x="1490" y="742"/>
                    <a:pt x="1491" y="742"/>
                  </a:cubicBezTo>
                  <a:cubicBezTo>
                    <a:pt x="1491" y="742"/>
                    <a:pt x="1491" y="741"/>
                    <a:pt x="1491" y="741"/>
                  </a:cubicBezTo>
                  <a:cubicBezTo>
                    <a:pt x="1491" y="741"/>
                    <a:pt x="1491" y="742"/>
                    <a:pt x="1491" y="742"/>
                  </a:cubicBezTo>
                  <a:cubicBezTo>
                    <a:pt x="1491" y="742"/>
                    <a:pt x="1491" y="742"/>
                    <a:pt x="1492" y="742"/>
                  </a:cubicBezTo>
                  <a:cubicBezTo>
                    <a:pt x="1492" y="741"/>
                    <a:pt x="1492" y="741"/>
                    <a:pt x="1492" y="741"/>
                  </a:cubicBezTo>
                  <a:cubicBezTo>
                    <a:pt x="1492" y="741"/>
                    <a:pt x="1492" y="741"/>
                    <a:pt x="1492" y="741"/>
                  </a:cubicBezTo>
                  <a:cubicBezTo>
                    <a:pt x="1492" y="741"/>
                    <a:pt x="1493" y="741"/>
                    <a:pt x="1493" y="741"/>
                  </a:cubicBezTo>
                  <a:cubicBezTo>
                    <a:pt x="1493" y="741"/>
                    <a:pt x="1493" y="740"/>
                    <a:pt x="1493" y="740"/>
                  </a:cubicBezTo>
                  <a:cubicBezTo>
                    <a:pt x="1493" y="740"/>
                    <a:pt x="1493" y="741"/>
                    <a:pt x="1493" y="741"/>
                  </a:cubicBezTo>
                  <a:cubicBezTo>
                    <a:pt x="1493" y="741"/>
                    <a:pt x="1494" y="740"/>
                    <a:pt x="1494" y="740"/>
                  </a:cubicBezTo>
                  <a:cubicBezTo>
                    <a:pt x="1494" y="740"/>
                    <a:pt x="1494" y="740"/>
                    <a:pt x="1494" y="740"/>
                  </a:cubicBezTo>
                  <a:cubicBezTo>
                    <a:pt x="1494" y="740"/>
                    <a:pt x="1494" y="741"/>
                    <a:pt x="1494" y="741"/>
                  </a:cubicBezTo>
                  <a:cubicBezTo>
                    <a:pt x="1495" y="741"/>
                    <a:pt x="1495" y="741"/>
                    <a:pt x="1495" y="741"/>
                  </a:cubicBezTo>
                  <a:cubicBezTo>
                    <a:pt x="1495" y="741"/>
                    <a:pt x="1495" y="740"/>
                    <a:pt x="1495" y="740"/>
                  </a:cubicBezTo>
                  <a:cubicBezTo>
                    <a:pt x="1495" y="740"/>
                    <a:pt x="1496" y="740"/>
                    <a:pt x="1496" y="740"/>
                  </a:cubicBezTo>
                  <a:cubicBezTo>
                    <a:pt x="1496" y="740"/>
                    <a:pt x="1496" y="741"/>
                    <a:pt x="1496" y="741"/>
                  </a:cubicBezTo>
                  <a:cubicBezTo>
                    <a:pt x="1496" y="741"/>
                    <a:pt x="1496" y="741"/>
                    <a:pt x="1496" y="741"/>
                  </a:cubicBezTo>
                  <a:cubicBezTo>
                    <a:pt x="1496" y="741"/>
                    <a:pt x="1496" y="741"/>
                    <a:pt x="1497" y="741"/>
                  </a:cubicBezTo>
                  <a:cubicBezTo>
                    <a:pt x="1497" y="741"/>
                    <a:pt x="1497" y="741"/>
                    <a:pt x="1497" y="741"/>
                  </a:cubicBezTo>
                  <a:cubicBezTo>
                    <a:pt x="1497" y="741"/>
                    <a:pt x="1497" y="742"/>
                    <a:pt x="1497" y="742"/>
                  </a:cubicBezTo>
                  <a:cubicBezTo>
                    <a:pt x="1498" y="742"/>
                    <a:pt x="1498" y="741"/>
                    <a:pt x="1498" y="741"/>
                  </a:cubicBezTo>
                  <a:cubicBezTo>
                    <a:pt x="1498" y="741"/>
                    <a:pt x="1498" y="741"/>
                    <a:pt x="1498" y="741"/>
                  </a:cubicBezTo>
                  <a:cubicBezTo>
                    <a:pt x="1498" y="741"/>
                    <a:pt x="1498" y="741"/>
                    <a:pt x="1499" y="741"/>
                  </a:cubicBezTo>
                  <a:cubicBezTo>
                    <a:pt x="1499" y="741"/>
                    <a:pt x="1499" y="741"/>
                    <a:pt x="1499" y="742"/>
                  </a:cubicBezTo>
                  <a:cubicBezTo>
                    <a:pt x="1499" y="742"/>
                    <a:pt x="1499" y="741"/>
                    <a:pt x="1499" y="742"/>
                  </a:cubicBezTo>
                  <a:cubicBezTo>
                    <a:pt x="1499" y="742"/>
                    <a:pt x="1499" y="742"/>
                    <a:pt x="1500" y="742"/>
                  </a:cubicBezTo>
                  <a:cubicBezTo>
                    <a:pt x="1500" y="742"/>
                    <a:pt x="1500" y="742"/>
                    <a:pt x="1500" y="742"/>
                  </a:cubicBezTo>
                  <a:cubicBezTo>
                    <a:pt x="1500" y="742"/>
                    <a:pt x="1500" y="742"/>
                    <a:pt x="1500" y="742"/>
                  </a:cubicBezTo>
                  <a:cubicBezTo>
                    <a:pt x="1500" y="742"/>
                    <a:pt x="1501" y="742"/>
                    <a:pt x="1501" y="742"/>
                  </a:cubicBezTo>
                  <a:cubicBezTo>
                    <a:pt x="1501" y="742"/>
                    <a:pt x="1501" y="742"/>
                    <a:pt x="1501" y="742"/>
                  </a:cubicBezTo>
                  <a:cubicBezTo>
                    <a:pt x="1501" y="742"/>
                    <a:pt x="1501" y="741"/>
                    <a:pt x="1501" y="742"/>
                  </a:cubicBezTo>
                  <a:cubicBezTo>
                    <a:pt x="1501" y="742"/>
                    <a:pt x="1502" y="743"/>
                    <a:pt x="1502" y="743"/>
                  </a:cubicBezTo>
                  <a:cubicBezTo>
                    <a:pt x="1502" y="743"/>
                    <a:pt x="1502" y="743"/>
                    <a:pt x="1502" y="743"/>
                  </a:cubicBezTo>
                  <a:cubicBezTo>
                    <a:pt x="1502" y="743"/>
                    <a:pt x="1502" y="743"/>
                    <a:pt x="1502" y="743"/>
                  </a:cubicBezTo>
                  <a:cubicBezTo>
                    <a:pt x="1503" y="743"/>
                    <a:pt x="1503" y="742"/>
                    <a:pt x="1503" y="742"/>
                  </a:cubicBezTo>
                  <a:cubicBezTo>
                    <a:pt x="1503" y="742"/>
                    <a:pt x="1503" y="743"/>
                    <a:pt x="1503" y="743"/>
                  </a:cubicBezTo>
                  <a:cubicBezTo>
                    <a:pt x="1503" y="743"/>
                    <a:pt x="1504" y="742"/>
                    <a:pt x="1504" y="742"/>
                  </a:cubicBezTo>
                  <a:cubicBezTo>
                    <a:pt x="1504" y="742"/>
                    <a:pt x="1504" y="743"/>
                    <a:pt x="1504" y="743"/>
                  </a:cubicBezTo>
                  <a:cubicBezTo>
                    <a:pt x="1504" y="743"/>
                    <a:pt x="1504" y="743"/>
                    <a:pt x="1504" y="743"/>
                  </a:cubicBezTo>
                  <a:cubicBezTo>
                    <a:pt x="1504" y="743"/>
                    <a:pt x="1504" y="743"/>
                    <a:pt x="1505" y="743"/>
                  </a:cubicBezTo>
                  <a:cubicBezTo>
                    <a:pt x="1505" y="743"/>
                    <a:pt x="1505" y="743"/>
                    <a:pt x="1505" y="744"/>
                  </a:cubicBezTo>
                  <a:cubicBezTo>
                    <a:pt x="1505" y="744"/>
                    <a:pt x="1505" y="743"/>
                    <a:pt x="1505" y="743"/>
                  </a:cubicBezTo>
                  <a:cubicBezTo>
                    <a:pt x="1506" y="743"/>
                    <a:pt x="1506" y="743"/>
                    <a:pt x="1506" y="743"/>
                  </a:cubicBezTo>
                  <a:cubicBezTo>
                    <a:pt x="1506" y="743"/>
                    <a:pt x="1506" y="744"/>
                    <a:pt x="1506" y="744"/>
                  </a:cubicBezTo>
                  <a:cubicBezTo>
                    <a:pt x="1506" y="744"/>
                    <a:pt x="1506" y="743"/>
                    <a:pt x="1506" y="743"/>
                  </a:cubicBezTo>
                  <a:cubicBezTo>
                    <a:pt x="1506" y="743"/>
                    <a:pt x="1507" y="743"/>
                    <a:pt x="1507" y="743"/>
                  </a:cubicBezTo>
                  <a:cubicBezTo>
                    <a:pt x="1507" y="743"/>
                    <a:pt x="1507" y="744"/>
                    <a:pt x="1507" y="744"/>
                  </a:cubicBezTo>
                  <a:cubicBezTo>
                    <a:pt x="1507" y="743"/>
                    <a:pt x="1507" y="742"/>
                    <a:pt x="1508" y="742"/>
                  </a:cubicBezTo>
                  <a:cubicBezTo>
                    <a:pt x="1508" y="742"/>
                    <a:pt x="1508" y="743"/>
                    <a:pt x="1508" y="743"/>
                  </a:cubicBezTo>
                  <a:cubicBezTo>
                    <a:pt x="1508" y="743"/>
                    <a:pt x="1508" y="743"/>
                    <a:pt x="1508" y="743"/>
                  </a:cubicBezTo>
                  <a:cubicBezTo>
                    <a:pt x="1508" y="743"/>
                    <a:pt x="1509" y="743"/>
                    <a:pt x="1509" y="743"/>
                  </a:cubicBezTo>
                  <a:cubicBezTo>
                    <a:pt x="1509" y="743"/>
                    <a:pt x="1509" y="743"/>
                    <a:pt x="1509" y="743"/>
                  </a:cubicBezTo>
                  <a:cubicBezTo>
                    <a:pt x="1509" y="743"/>
                    <a:pt x="1509" y="743"/>
                    <a:pt x="1509" y="743"/>
                  </a:cubicBezTo>
                  <a:cubicBezTo>
                    <a:pt x="1509" y="743"/>
                    <a:pt x="1510" y="743"/>
                    <a:pt x="1510" y="743"/>
                  </a:cubicBezTo>
                  <a:cubicBezTo>
                    <a:pt x="1510" y="744"/>
                    <a:pt x="1510" y="744"/>
                    <a:pt x="1510" y="744"/>
                  </a:cubicBezTo>
                  <a:cubicBezTo>
                    <a:pt x="1510" y="744"/>
                    <a:pt x="1510" y="743"/>
                    <a:pt x="1510" y="743"/>
                  </a:cubicBezTo>
                  <a:cubicBezTo>
                    <a:pt x="1511" y="743"/>
                    <a:pt x="1511" y="743"/>
                    <a:pt x="1511" y="743"/>
                  </a:cubicBezTo>
                  <a:cubicBezTo>
                    <a:pt x="1511" y="743"/>
                    <a:pt x="1511" y="744"/>
                    <a:pt x="1511" y="744"/>
                  </a:cubicBezTo>
                  <a:cubicBezTo>
                    <a:pt x="1511" y="744"/>
                    <a:pt x="1512" y="743"/>
                    <a:pt x="1512" y="743"/>
                  </a:cubicBezTo>
                  <a:cubicBezTo>
                    <a:pt x="1512" y="743"/>
                    <a:pt x="1512" y="744"/>
                    <a:pt x="1512" y="744"/>
                  </a:cubicBezTo>
                  <a:cubicBezTo>
                    <a:pt x="1512" y="744"/>
                    <a:pt x="1512" y="744"/>
                    <a:pt x="1512" y="744"/>
                  </a:cubicBezTo>
                  <a:cubicBezTo>
                    <a:pt x="1512" y="743"/>
                    <a:pt x="1512" y="744"/>
                    <a:pt x="1513" y="743"/>
                  </a:cubicBezTo>
                  <a:cubicBezTo>
                    <a:pt x="1513" y="743"/>
                    <a:pt x="1513" y="743"/>
                    <a:pt x="1513" y="743"/>
                  </a:cubicBezTo>
                  <a:cubicBezTo>
                    <a:pt x="1513" y="743"/>
                    <a:pt x="1513" y="743"/>
                    <a:pt x="1513" y="743"/>
                  </a:cubicBezTo>
                  <a:cubicBezTo>
                    <a:pt x="1514" y="743"/>
                    <a:pt x="1514" y="742"/>
                    <a:pt x="1514" y="742"/>
                  </a:cubicBezTo>
                  <a:cubicBezTo>
                    <a:pt x="1514" y="742"/>
                    <a:pt x="1514" y="743"/>
                    <a:pt x="1514" y="743"/>
                  </a:cubicBezTo>
                  <a:cubicBezTo>
                    <a:pt x="1514" y="743"/>
                    <a:pt x="1514" y="743"/>
                    <a:pt x="1514" y="743"/>
                  </a:cubicBezTo>
                  <a:cubicBezTo>
                    <a:pt x="1514" y="743"/>
                    <a:pt x="1515" y="743"/>
                    <a:pt x="1515" y="743"/>
                  </a:cubicBezTo>
                  <a:cubicBezTo>
                    <a:pt x="1515" y="743"/>
                    <a:pt x="1515" y="743"/>
                    <a:pt x="1515" y="743"/>
                  </a:cubicBezTo>
                  <a:cubicBezTo>
                    <a:pt x="1515" y="743"/>
                    <a:pt x="1515" y="743"/>
                    <a:pt x="1516" y="743"/>
                  </a:cubicBezTo>
                  <a:cubicBezTo>
                    <a:pt x="1516" y="743"/>
                    <a:pt x="1516" y="743"/>
                    <a:pt x="1516" y="743"/>
                  </a:cubicBezTo>
                  <a:cubicBezTo>
                    <a:pt x="1516" y="743"/>
                    <a:pt x="1516" y="743"/>
                    <a:pt x="1516" y="743"/>
                  </a:cubicBezTo>
                  <a:cubicBezTo>
                    <a:pt x="1516" y="743"/>
                    <a:pt x="1517" y="743"/>
                    <a:pt x="1517" y="742"/>
                  </a:cubicBezTo>
                  <a:cubicBezTo>
                    <a:pt x="1517" y="742"/>
                    <a:pt x="1517" y="742"/>
                    <a:pt x="1517" y="742"/>
                  </a:cubicBezTo>
                  <a:cubicBezTo>
                    <a:pt x="1517" y="742"/>
                    <a:pt x="1517" y="743"/>
                    <a:pt x="1517" y="743"/>
                  </a:cubicBezTo>
                  <a:cubicBezTo>
                    <a:pt x="1517" y="742"/>
                    <a:pt x="1518" y="742"/>
                    <a:pt x="1518" y="742"/>
                  </a:cubicBezTo>
                  <a:cubicBezTo>
                    <a:pt x="1518" y="742"/>
                    <a:pt x="1518" y="742"/>
                    <a:pt x="1518" y="742"/>
                  </a:cubicBezTo>
                  <a:cubicBezTo>
                    <a:pt x="1518" y="743"/>
                    <a:pt x="1518" y="743"/>
                    <a:pt x="1518" y="742"/>
                  </a:cubicBezTo>
                  <a:cubicBezTo>
                    <a:pt x="1519" y="742"/>
                    <a:pt x="1519" y="742"/>
                    <a:pt x="1519" y="742"/>
                  </a:cubicBezTo>
                  <a:cubicBezTo>
                    <a:pt x="1519" y="742"/>
                    <a:pt x="1519" y="742"/>
                    <a:pt x="1519" y="742"/>
                  </a:cubicBezTo>
                  <a:cubicBezTo>
                    <a:pt x="1519" y="742"/>
                    <a:pt x="1520" y="742"/>
                    <a:pt x="1520" y="742"/>
                  </a:cubicBezTo>
                  <a:cubicBezTo>
                    <a:pt x="1520" y="742"/>
                    <a:pt x="1520" y="742"/>
                    <a:pt x="1520" y="742"/>
                  </a:cubicBezTo>
                  <a:cubicBezTo>
                    <a:pt x="1520" y="742"/>
                    <a:pt x="1520" y="742"/>
                    <a:pt x="1520" y="742"/>
                  </a:cubicBezTo>
                  <a:cubicBezTo>
                    <a:pt x="1520" y="742"/>
                    <a:pt x="1521" y="741"/>
                    <a:pt x="1521" y="741"/>
                  </a:cubicBezTo>
                  <a:cubicBezTo>
                    <a:pt x="1521" y="741"/>
                    <a:pt x="1521" y="741"/>
                    <a:pt x="1521" y="741"/>
                  </a:cubicBezTo>
                  <a:cubicBezTo>
                    <a:pt x="1521" y="741"/>
                    <a:pt x="1521" y="740"/>
                    <a:pt x="1521" y="740"/>
                  </a:cubicBezTo>
                  <a:cubicBezTo>
                    <a:pt x="1522" y="740"/>
                    <a:pt x="1522" y="740"/>
                    <a:pt x="1522" y="740"/>
                  </a:cubicBezTo>
                  <a:cubicBezTo>
                    <a:pt x="1522" y="740"/>
                    <a:pt x="1522" y="740"/>
                    <a:pt x="1522" y="740"/>
                  </a:cubicBezTo>
                  <a:cubicBezTo>
                    <a:pt x="1522" y="739"/>
                    <a:pt x="1522" y="740"/>
                    <a:pt x="1522" y="740"/>
                  </a:cubicBezTo>
                  <a:cubicBezTo>
                    <a:pt x="1523" y="740"/>
                    <a:pt x="1523" y="740"/>
                    <a:pt x="1523" y="740"/>
                  </a:cubicBezTo>
                  <a:cubicBezTo>
                    <a:pt x="1523" y="740"/>
                    <a:pt x="1523" y="740"/>
                    <a:pt x="1523" y="740"/>
                  </a:cubicBezTo>
                  <a:cubicBezTo>
                    <a:pt x="1523" y="740"/>
                    <a:pt x="1523" y="740"/>
                    <a:pt x="1524" y="740"/>
                  </a:cubicBezTo>
                  <a:cubicBezTo>
                    <a:pt x="1524" y="740"/>
                    <a:pt x="1524" y="739"/>
                    <a:pt x="1524" y="739"/>
                  </a:cubicBezTo>
                  <a:cubicBezTo>
                    <a:pt x="1524" y="739"/>
                    <a:pt x="1524" y="738"/>
                    <a:pt x="1524" y="738"/>
                  </a:cubicBezTo>
                  <a:cubicBezTo>
                    <a:pt x="1525" y="738"/>
                    <a:pt x="1525" y="737"/>
                    <a:pt x="1525" y="737"/>
                  </a:cubicBezTo>
                  <a:cubicBezTo>
                    <a:pt x="1525" y="737"/>
                    <a:pt x="1525" y="738"/>
                    <a:pt x="1525" y="737"/>
                  </a:cubicBezTo>
                  <a:cubicBezTo>
                    <a:pt x="1525" y="737"/>
                    <a:pt x="1525" y="736"/>
                    <a:pt x="1525" y="736"/>
                  </a:cubicBezTo>
                  <a:cubicBezTo>
                    <a:pt x="1525" y="736"/>
                    <a:pt x="1526" y="736"/>
                    <a:pt x="1526" y="736"/>
                  </a:cubicBezTo>
                  <a:cubicBezTo>
                    <a:pt x="1526" y="736"/>
                    <a:pt x="1526" y="736"/>
                    <a:pt x="1526" y="736"/>
                  </a:cubicBezTo>
                  <a:cubicBezTo>
                    <a:pt x="1526" y="736"/>
                    <a:pt x="1526" y="736"/>
                    <a:pt x="1527" y="736"/>
                  </a:cubicBezTo>
                  <a:cubicBezTo>
                    <a:pt x="1527" y="736"/>
                    <a:pt x="1527" y="736"/>
                    <a:pt x="1527" y="736"/>
                  </a:cubicBezTo>
                  <a:cubicBezTo>
                    <a:pt x="1527" y="736"/>
                    <a:pt x="1527" y="736"/>
                    <a:pt x="1527" y="736"/>
                  </a:cubicBezTo>
                  <a:cubicBezTo>
                    <a:pt x="1527" y="736"/>
                    <a:pt x="1528" y="736"/>
                    <a:pt x="1528" y="736"/>
                  </a:cubicBezTo>
                  <a:cubicBezTo>
                    <a:pt x="1528" y="737"/>
                    <a:pt x="1528" y="737"/>
                    <a:pt x="1528" y="737"/>
                  </a:cubicBezTo>
                  <a:cubicBezTo>
                    <a:pt x="1528" y="737"/>
                    <a:pt x="1528" y="736"/>
                    <a:pt x="1528" y="736"/>
                  </a:cubicBezTo>
                  <a:cubicBezTo>
                    <a:pt x="1528" y="736"/>
                    <a:pt x="1529" y="735"/>
                    <a:pt x="1529" y="734"/>
                  </a:cubicBezTo>
                  <a:cubicBezTo>
                    <a:pt x="1529" y="734"/>
                    <a:pt x="1529" y="734"/>
                    <a:pt x="1529" y="734"/>
                  </a:cubicBezTo>
                  <a:cubicBezTo>
                    <a:pt x="1529" y="734"/>
                    <a:pt x="1529" y="733"/>
                    <a:pt x="1529" y="733"/>
                  </a:cubicBezTo>
                  <a:cubicBezTo>
                    <a:pt x="1530" y="733"/>
                    <a:pt x="1530" y="733"/>
                    <a:pt x="1530" y="733"/>
                  </a:cubicBezTo>
                  <a:cubicBezTo>
                    <a:pt x="1530" y="733"/>
                    <a:pt x="1530" y="733"/>
                    <a:pt x="1530" y="733"/>
                  </a:cubicBezTo>
                  <a:cubicBezTo>
                    <a:pt x="1530" y="733"/>
                    <a:pt x="1530" y="733"/>
                    <a:pt x="1530" y="733"/>
                  </a:cubicBezTo>
                  <a:cubicBezTo>
                    <a:pt x="1531" y="733"/>
                    <a:pt x="1531" y="733"/>
                    <a:pt x="1531" y="733"/>
                  </a:cubicBezTo>
                  <a:cubicBezTo>
                    <a:pt x="1531" y="733"/>
                    <a:pt x="1531" y="733"/>
                    <a:pt x="1531" y="733"/>
                  </a:cubicBezTo>
                  <a:cubicBezTo>
                    <a:pt x="1531" y="733"/>
                    <a:pt x="1531" y="733"/>
                    <a:pt x="1532" y="733"/>
                  </a:cubicBezTo>
                  <a:cubicBezTo>
                    <a:pt x="1532" y="732"/>
                    <a:pt x="1532" y="733"/>
                    <a:pt x="1532" y="732"/>
                  </a:cubicBezTo>
                  <a:cubicBezTo>
                    <a:pt x="1532" y="732"/>
                    <a:pt x="1532" y="731"/>
                    <a:pt x="1532" y="731"/>
                  </a:cubicBezTo>
                  <a:cubicBezTo>
                    <a:pt x="1533" y="731"/>
                    <a:pt x="1533" y="731"/>
                    <a:pt x="1533" y="730"/>
                  </a:cubicBezTo>
                  <a:cubicBezTo>
                    <a:pt x="1533" y="730"/>
                    <a:pt x="1533" y="729"/>
                    <a:pt x="1533" y="729"/>
                  </a:cubicBezTo>
                  <a:cubicBezTo>
                    <a:pt x="1533" y="729"/>
                    <a:pt x="1533" y="729"/>
                    <a:pt x="1533" y="729"/>
                  </a:cubicBezTo>
                  <a:cubicBezTo>
                    <a:pt x="1533" y="729"/>
                    <a:pt x="1534" y="729"/>
                    <a:pt x="1534" y="729"/>
                  </a:cubicBezTo>
                  <a:cubicBezTo>
                    <a:pt x="1534" y="729"/>
                    <a:pt x="1534" y="729"/>
                    <a:pt x="1534" y="729"/>
                  </a:cubicBezTo>
                  <a:cubicBezTo>
                    <a:pt x="1534" y="729"/>
                    <a:pt x="1534" y="730"/>
                    <a:pt x="1535" y="730"/>
                  </a:cubicBezTo>
                  <a:cubicBezTo>
                    <a:pt x="1535" y="730"/>
                    <a:pt x="1535" y="731"/>
                    <a:pt x="1535" y="731"/>
                  </a:cubicBezTo>
                  <a:cubicBezTo>
                    <a:pt x="1535" y="730"/>
                    <a:pt x="1535" y="730"/>
                    <a:pt x="1535" y="729"/>
                  </a:cubicBezTo>
                  <a:cubicBezTo>
                    <a:pt x="1535" y="729"/>
                    <a:pt x="1535" y="729"/>
                    <a:pt x="1535" y="729"/>
                  </a:cubicBezTo>
                  <a:cubicBezTo>
                    <a:pt x="1536" y="729"/>
                    <a:pt x="1536" y="728"/>
                    <a:pt x="1536" y="728"/>
                  </a:cubicBezTo>
                  <a:cubicBezTo>
                    <a:pt x="1536" y="728"/>
                    <a:pt x="1536" y="728"/>
                    <a:pt x="1536" y="728"/>
                  </a:cubicBezTo>
                  <a:cubicBezTo>
                    <a:pt x="1536" y="728"/>
                    <a:pt x="1537" y="728"/>
                    <a:pt x="1537" y="727"/>
                  </a:cubicBezTo>
                  <a:cubicBezTo>
                    <a:pt x="1537" y="727"/>
                    <a:pt x="1537" y="727"/>
                    <a:pt x="1537" y="727"/>
                  </a:cubicBezTo>
                  <a:cubicBezTo>
                    <a:pt x="1537" y="727"/>
                    <a:pt x="1537" y="726"/>
                    <a:pt x="1537" y="726"/>
                  </a:cubicBezTo>
                  <a:cubicBezTo>
                    <a:pt x="1538" y="726"/>
                    <a:pt x="1538" y="727"/>
                    <a:pt x="1538" y="726"/>
                  </a:cubicBezTo>
                  <a:cubicBezTo>
                    <a:pt x="1538" y="726"/>
                    <a:pt x="1538" y="726"/>
                    <a:pt x="1538" y="726"/>
                  </a:cubicBezTo>
                  <a:cubicBezTo>
                    <a:pt x="1538" y="726"/>
                    <a:pt x="1538" y="726"/>
                    <a:pt x="1538" y="726"/>
                  </a:cubicBezTo>
                  <a:cubicBezTo>
                    <a:pt x="1539" y="726"/>
                    <a:pt x="1539" y="726"/>
                    <a:pt x="1539" y="726"/>
                  </a:cubicBezTo>
                  <a:cubicBezTo>
                    <a:pt x="1539" y="726"/>
                    <a:pt x="1539" y="726"/>
                    <a:pt x="1539" y="726"/>
                  </a:cubicBezTo>
                  <a:cubicBezTo>
                    <a:pt x="1539" y="727"/>
                    <a:pt x="1539" y="727"/>
                    <a:pt x="1540" y="727"/>
                  </a:cubicBezTo>
                  <a:cubicBezTo>
                    <a:pt x="1540" y="727"/>
                    <a:pt x="1540" y="726"/>
                    <a:pt x="1540" y="726"/>
                  </a:cubicBezTo>
                  <a:cubicBezTo>
                    <a:pt x="1540" y="726"/>
                    <a:pt x="1540" y="726"/>
                    <a:pt x="1540" y="726"/>
                  </a:cubicBezTo>
                  <a:cubicBezTo>
                    <a:pt x="1541" y="726"/>
                    <a:pt x="1541" y="726"/>
                    <a:pt x="1541" y="726"/>
                  </a:cubicBezTo>
                  <a:cubicBezTo>
                    <a:pt x="1541" y="726"/>
                    <a:pt x="1541" y="726"/>
                    <a:pt x="1541" y="726"/>
                  </a:cubicBezTo>
                  <a:cubicBezTo>
                    <a:pt x="1541" y="726"/>
                    <a:pt x="1541" y="725"/>
                    <a:pt x="1541" y="725"/>
                  </a:cubicBezTo>
                  <a:cubicBezTo>
                    <a:pt x="1541" y="725"/>
                    <a:pt x="1542" y="725"/>
                    <a:pt x="1542" y="725"/>
                  </a:cubicBezTo>
                  <a:cubicBezTo>
                    <a:pt x="1542" y="725"/>
                    <a:pt x="1542" y="725"/>
                    <a:pt x="1542" y="725"/>
                  </a:cubicBezTo>
                  <a:cubicBezTo>
                    <a:pt x="1542" y="725"/>
                    <a:pt x="1542" y="725"/>
                    <a:pt x="1543" y="725"/>
                  </a:cubicBezTo>
                  <a:cubicBezTo>
                    <a:pt x="1543" y="726"/>
                    <a:pt x="1543" y="726"/>
                    <a:pt x="1543" y="726"/>
                  </a:cubicBezTo>
                  <a:cubicBezTo>
                    <a:pt x="1543" y="726"/>
                    <a:pt x="1543" y="726"/>
                    <a:pt x="1543" y="726"/>
                  </a:cubicBezTo>
                  <a:cubicBezTo>
                    <a:pt x="1543" y="726"/>
                    <a:pt x="1543" y="726"/>
                    <a:pt x="1544" y="726"/>
                  </a:cubicBezTo>
                  <a:cubicBezTo>
                    <a:pt x="1544" y="726"/>
                    <a:pt x="1544" y="726"/>
                    <a:pt x="1544" y="726"/>
                  </a:cubicBezTo>
                  <a:cubicBezTo>
                    <a:pt x="1544" y="726"/>
                    <a:pt x="1544" y="726"/>
                    <a:pt x="1544" y="726"/>
                  </a:cubicBezTo>
                  <a:cubicBezTo>
                    <a:pt x="1544" y="726"/>
                    <a:pt x="1545" y="726"/>
                    <a:pt x="1545" y="726"/>
                  </a:cubicBezTo>
                  <a:cubicBezTo>
                    <a:pt x="1545" y="726"/>
                    <a:pt x="1545" y="726"/>
                    <a:pt x="1545" y="726"/>
                  </a:cubicBezTo>
                  <a:cubicBezTo>
                    <a:pt x="1545" y="726"/>
                    <a:pt x="1545" y="726"/>
                    <a:pt x="1545" y="726"/>
                  </a:cubicBezTo>
                  <a:cubicBezTo>
                    <a:pt x="1546" y="726"/>
                    <a:pt x="1546" y="726"/>
                    <a:pt x="1546" y="726"/>
                  </a:cubicBezTo>
                  <a:cubicBezTo>
                    <a:pt x="1546" y="726"/>
                    <a:pt x="1546" y="726"/>
                    <a:pt x="1546" y="726"/>
                  </a:cubicBezTo>
                  <a:cubicBezTo>
                    <a:pt x="1546" y="725"/>
                    <a:pt x="1546" y="724"/>
                    <a:pt x="1546" y="724"/>
                  </a:cubicBezTo>
                  <a:cubicBezTo>
                    <a:pt x="1547" y="723"/>
                    <a:pt x="1547" y="723"/>
                    <a:pt x="1547" y="723"/>
                  </a:cubicBezTo>
                  <a:cubicBezTo>
                    <a:pt x="1547" y="723"/>
                    <a:pt x="1547" y="723"/>
                    <a:pt x="1547" y="723"/>
                  </a:cubicBezTo>
                  <a:cubicBezTo>
                    <a:pt x="1547" y="722"/>
                    <a:pt x="1548" y="722"/>
                    <a:pt x="1548" y="722"/>
                  </a:cubicBezTo>
                  <a:cubicBezTo>
                    <a:pt x="1548" y="722"/>
                    <a:pt x="1548" y="721"/>
                    <a:pt x="1548" y="721"/>
                  </a:cubicBezTo>
                  <a:cubicBezTo>
                    <a:pt x="1548" y="721"/>
                    <a:pt x="1548" y="722"/>
                    <a:pt x="1548" y="722"/>
                  </a:cubicBezTo>
                  <a:cubicBezTo>
                    <a:pt x="1549" y="722"/>
                    <a:pt x="1549" y="722"/>
                    <a:pt x="1549" y="722"/>
                  </a:cubicBezTo>
                  <a:cubicBezTo>
                    <a:pt x="1549" y="722"/>
                    <a:pt x="1549" y="722"/>
                    <a:pt x="1549" y="722"/>
                  </a:cubicBezTo>
                  <a:cubicBezTo>
                    <a:pt x="1549" y="722"/>
                    <a:pt x="1549" y="722"/>
                    <a:pt x="1549" y="722"/>
                  </a:cubicBezTo>
                  <a:cubicBezTo>
                    <a:pt x="1550" y="722"/>
                    <a:pt x="1550" y="722"/>
                    <a:pt x="1550" y="722"/>
                  </a:cubicBezTo>
                  <a:cubicBezTo>
                    <a:pt x="1550" y="722"/>
                    <a:pt x="1550" y="722"/>
                    <a:pt x="1550" y="722"/>
                  </a:cubicBezTo>
                  <a:cubicBezTo>
                    <a:pt x="1550" y="722"/>
                    <a:pt x="1550" y="723"/>
                    <a:pt x="1551" y="723"/>
                  </a:cubicBezTo>
                  <a:cubicBezTo>
                    <a:pt x="1551" y="723"/>
                    <a:pt x="1551" y="723"/>
                    <a:pt x="1551" y="723"/>
                  </a:cubicBezTo>
                  <a:cubicBezTo>
                    <a:pt x="1551" y="723"/>
                    <a:pt x="1551" y="723"/>
                    <a:pt x="1551" y="722"/>
                  </a:cubicBezTo>
                  <a:cubicBezTo>
                    <a:pt x="1551" y="722"/>
                    <a:pt x="1551" y="722"/>
                    <a:pt x="1552" y="722"/>
                  </a:cubicBezTo>
                  <a:cubicBezTo>
                    <a:pt x="1552" y="722"/>
                    <a:pt x="1552" y="723"/>
                    <a:pt x="1552" y="723"/>
                  </a:cubicBezTo>
                  <a:cubicBezTo>
                    <a:pt x="1552" y="723"/>
                    <a:pt x="1552" y="722"/>
                    <a:pt x="1552" y="722"/>
                  </a:cubicBezTo>
                  <a:cubicBezTo>
                    <a:pt x="1552" y="722"/>
                    <a:pt x="1553" y="722"/>
                    <a:pt x="1553" y="722"/>
                  </a:cubicBezTo>
                  <a:cubicBezTo>
                    <a:pt x="1553" y="722"/>
                    <a:pt x="1553" y="722"/>
                    <a:pt x="1553" y="722"/>
                  </a:cubicBezTo>
                  <a:cubicBezTo>
                    <a:pt x="1553" y="722"/>
                    <a:pt x="1553" y="722"/>
                    <a:pt x="1554" y="722"/>
                  </a:cubicBezTo>
                  <a:cubicBezTo>
                    <a:pt x="1554" y="722"/>
                    <a:pt x="1554" y="722"/>
                    <a:pt x="1554" y="722"/>
                  </a:cubicBezTo>
                  <a:cubicBezTo>
                    <a:pt x="1554" y="722"/>
                    <a:pt x="1554" y="722"/>
                    <a:pt x="1554" y="722"/>
                  </a:cubicBezTo>
                  <a:cubicBezTo>
                    <a:pt x="1554" y="722"/>
                    <a:pt x="1554" y="722"/>
                    <a:pt x="1554" y="722"/>
                  </a:cubicBezTo>
                  <a:cubicBezTo>
                    <a:pt x="1555" y="722"/>
                    <a:pt x="1555" y="722"/>
                    <a:pt x="1555" y="722"/>
                  </a:cubicBezTo>
                  <a:cubicBezTo>
                    <a:pt x="1555" y="722"/>
                    <a:pt x="1555" y="722"/>
                    <a:pt x="1555" y="722"/>
                  </a:cubicBezTo>
                  <a:cubicBezTo>
                    <a:pt x="1555" y="722"/>
                    <a:pt x="1556" y="723"/>
                    <a:pt x="1556" y="723"/>
                  </a:cubicBezTo>
                  <a:cubicBezTo>
                    <a:pt x="1556" y="723"/>
                    <a:pt x="1556" y="723"/>
                    <a:pt x="1556" y="724"/>
                  </a:cubicBezTo>
                  <a:cubicBezTo>
                    <a:pt x="1556" y="724"/>
                    <a:pt x="1556" y="724"/>
                    <a:pt x="1556" y="724"/>
                  </a:cubicBezTo>
                  <a:cubicBezTo>
                    <a:pt x="1557" y="724"/>
                    <a:pt x="1557" y="724"/>
                    <a:pt x="1557" y="724"/>
                  </a:cubicBezTo>
                  <a:cubicBezTo>
                    <a:pt x="1557" y="724"/>
                    <a:pt x="1557" y="723"/>
                    <a:pt x="1557" y="723"/>
                  </a:cubicBezTo>
                  <a:cubicBezTo>
                    <a:pt x="1557" y="723"/>
                    <a:pt x="1557" y="722"/>
                    <a:pt x="1557" y="722"/>
                  </a:cubicBezTo>
                  <a:cubicBezTo>
                    <a:pt x="1558" y="722"/>
                    <a:pt x="1558" y="722"/>
                    <a:pt x="1558" y="722"/>
                  </a:cubicBezTo>
                  <a:cubicBezTo>
                    <a:pt x="1558" y="722"/>
                    <a:pt x="1558" y="721"/>
                    <a:pt x="1558" y="721"/>
                  </a:cubicBezTo>
                  <a:cubicBezTo>
                    <a:pt x="1558" y="722"/>
                    <a:pt x="1558" y="722"/>
                    <a:pt x="1559" y="723"/>
                  </a:cubicBezTo>
                  <a:cubicBezTo>
                    <a:pt x="1559" y="723"/>
                    <a:pt x="1559" y="722"/>
                    <a:pt x="1559" y="723"/>
                  </a:cubicBezTo>
                  <a:cubicBezTo>
                    <a:pt x="1559" y="723"/>
                    <a:pt x="1559" y="724"/>
                    <a:pt x="1559" y="724"/>
                  </a:cubicBezTo>
                  <a:cubicBezTo>
                    <a:pt x="1559" y="724"/>
                    <a:pt x="1559" y="724"/>
                    <a:pt x="1560" y="724"/>
                  </a:cubicBezTo>
                  <a:cubicBezTo>
                    <a:pt x="1560" y="724"/>
                    <a:pt x="1560" y="725"/>
                    <a:pt x="1560" y="726"/>
                  </a:cubicBezTo>
                  <a:cubicBezTo>
                    <a:pt x="1560" y="726"/>
                    <a:pt x="1560" y="726"/>
                    <a:pt x="1560" y="726"/>
                  </a:cubicBezTo>
                  <a:cubicBezTo>
                    <a:pt x="1560" y="726"/>
                    <a:pt x="1561" y="726"/>
                    <a:pt x="1561" y="726"/>
                  </a:cubicBezTo>
                  <a:cubicBezTo>
                    <a:pt x="1561" y="726"/>
                    <a:pt x="1561" y="726"/>
                    <a:pt x="1561" y="726"/>
                  </a:cubicBezTo>
                  <a:cubicBezTo>
                    <a:pt x="1561" y="726"/>
                    <a:pt x="1561" y="725"/>
                    <a:pt x="1562" y="725"/>
                  </a:cubicBezTo>
                  <a:cubicBezTo>
                    <a:pt x="1562" y="725"/>
                    <a:pt x="1562" y="724"/>
                    <a:pt x="1562" y="724"/>
                  </a:cubicBezTo>
                  <a:cubicBezTo>
                    <a:pt x="1562" y="723"/>
                    <a:pt x="1562" y="723"/>
                    <a:pt x="1562" y="722"/>
                  </a:cubicBezTo>
                  <a:cubicBezTo>
                    <a:pt x="1562" y="721"/>
                    <a:pt x="1562" y="721"/>
                    <a:pt x="1562" y="721"/>
                  </a:cubicBezTo>
                  <a:cubicBezTo>
                    <a:pt x="1563" y="721"/>
                    <a:pt x="1563" y="721"/>
                    <a:pt x="1563" y="721"/>
                  </a:cubicBezTo>
                  <a:cubicBezTo>
                    <a:pt x="1563" y="721"/>
                    <a:pt x="1563" y="721"/>
                    <a:pt x="1563" y="722"/>
                  </a:cubicBezTo>
                  <a:cubicBezTo>
                    <a:pt x="1563" y="722"/>
                    <a:pt x="1564" y="723"/>
                    <a:pt x="1564" y="723"/>
                  </a:cubicBezTo>
                  <a:cubicBezTo>
                    <a:pt x="1564" y="723"/>
                    <a:pt x="1564" y="724"/>
                    <a:pt x="1564" y="725"/>
                  </a:cubicBezTo>
                  <a:cubicBezTo>
                    <a:pt x="1564" y="726"/>
                    <a:pt x="1564" y="727"/>
                    <a:pt x="1564" y="727"/>
                  </a:cubicBezTo>
                  <a:cubicBezTo>
                    <a:pt x="1564" y="727"/>
                    <a:pt x="1565" y="727"/>
                    <a:pt x="1565" y="727"/>
                  </a:cubicBezTo>
                  <a:cubicBezTo>
                    <a:pt x="1565" y="727"/>
                    <a:pt x="1565" y="727"/>
                    <a:pt x="1565" y="727"/>
                  </a:cubicBezTo>
                  <a:cubicBezTo>
                    <a:pt x="1565" y="727"/>
                    <a:pt x="1565" y="727"/>
                    <a:pt x="1565" y="727"/>
                  </a:cubicBezTo>
                  <a:cubicBezTo>
                    <a:pt x="1566" y="726"/>
                    <a:pt x="1566" y="727"/>
                    <a:pt x="1566" y="726"/>
                  </a:cubicBezTo>
                  <a:cubicBezTo>
                    <a:pt x="1566" y="726"/>
                    <a:pt x="1566" y="726"/>
                    <a:pt x="1566" y="726"/>
                  </a:cubicBezTo>
                  <a:cubicBezTo>
                    <a:pt x="1566" y="725"/>
                    <a:pt x="1566" y="725"/>
                    <a:pt x="1567" y="724"/>
                  </a:cubicBezTo>
                  <a:cubicBezTo>
                    <a:pt x="1567" y="724"/>
                    <a:pt x="1567" y="725"/>
                    <a:pt x="1567" y="725"/>
                  </a:cubicBezTo>
                  <a:cubicBezTo>
                    <a:pt x="1567" y="725"/>
                    <a:pt x="1567" y="725"/>
                    <a:pt x="1567" y="725"/>
                  </a:cubicBezTo>
                  <a:cubicBezTo>
                    <a:pt x="1567" y="725"/>
                    <a:pt x="1567" y="725"/>
                    <a:pt x="1568" y="725"/>
                  </a:cubicBezTo>
                  <a:cubicBezTo>
                    <a:pt x="1568" y="726"/>
                    <a:pt x="1568" y="726"/>
                    <a:pt x="1568" y="726"/>
                  </a:cubicBezTo>
                  <a:cubicBezTo>
                    <a:pt x="1568" y="726"/>
                    <a:pt x="1568" y="727"/>
                    <a:pt x="1568" y="728"/>
                  </a:cubicBezTo>
                  <a:cubicBezTo>
                    <a:pt x="1568" y="728"/>
                    <a:pt x="1569" y="728"/>
                    <a:pt x="1569" y="729"/>
                  </a:cubicBezTo>
                  <a:cubicBezTo>
                    <a:pt x="1569" y="729"/>
                    <a:pt x="1569" y="729"/>
                    <a:pt x="1569" y="730"/>
                  </a:cubicBezTo>
                  <a:cubicBezTo>
                    <a:pt x="1569" y="730"/>
                    <a:pt x="1569" y="730"/>
                    <a:pt x="1570" y="730"/>
                  </a:cubicBezTo>
                  <a:cubicBezTo>
                    <a:pt x="1570" y="730"/>
                    <a:pt x="1570" y="729"/>
                    <a:pt x="1570" y="729"/>
                  </a:cubicBezTo>
                  <a:cubicBezTo>
                    <a:pt x="1570" y="729"/>
                    <a:pt x="1570" y="729"/>
                    <a:pt x="1570" y="729"/>
                  </a:cubicBezTo>
                  <a:cubicBezTo>
                    <a:pt x="1570" y="729"/>
                    <a:pt x="1570" y="728"/>
                    <a:pt x="1571" y="728"/>
                  </a:cubicBezTo>
                  <a:cubicBezTo>
                    <a:pt x="1571" y="727"/>
                    <a:pt x="1571" y="727"/>
                    <a:pt x="1571" y="727"/>
                  </a:cubicBezTo>
                  <a:cubicBezTo>
                    <a:pt x="1571" y="727"/>
                    <a:pt x="1571" y="728"/>
                    <a:pt x="1571" y="728"/>
                  </a:cubicBezTo>
                  <a:cubicBezTo>
                    <a:pt x="1571" y="728"/>
                    <a:pt x="1572" y="727"/>
                    <a:pt x="1572" y="727"/>
                  </a:cubicBezTo>
                  <a:cubicBezTo>
                    <a:pt x="1572" y="727"/>
                    <a:pt x="1572" y="728"/>
                    <a:pt x="1572" y="728"/>
                  </a:cubicBezTo>
                  <a:cubicBezTo>
                    <a:pt x="1572" y="728"/>
                    <a:pt x="1572" y="728"/>
                    <a:pt x="1572" y="728"/>
                  </a:cubicBezTo>
                  <a:cubicBezTo>
                    <a:pt x="1572" y="728"/>
                    <a:pt x="1573" y="729"/>
                    <a:pt x="1573" y="730"/>
                  </a:cubicBezTo>
                  <a:cubicBezTo>
                    <a:pt x="1573" y="730"/>
                    <a:pt x="1573" y="730"/>
                    <a:pt x="1573" y="731"/>
                  </a:cubicBezTo>
                  <a:cubicBezTo>
                    <a:pt x="1573" y="731"/>
                    <a:pt x="1573" y="731"/>
                    <a:pt x="1573" y="731"/>
                  </a:cubicBezTo>
                  <a:cubicBezTo>
                    <a:pt x="1574" y="731"/>
                    <a:pt x="1574" y="732"/>
                    <a:pt x="1574" y="732"/>
                  </a:cubicBezTo>
                  <a:cubicBezTo>
                    <a:pt x="1574" y="732"/>
                    <a:pt x="1574" y="731"/>
                    <a:pt x="1574" y="731"/>
                  </a:cubicBezTo>
                  <a:cubicBezTo>
                    <a:pt x="1574" y="731"/>
                    <a:pt x="1575" y="731"/>
                    <a:pt x="1575" y="731"/>
                  </a:cubicBezTo>
                  <a:cubicBezTo>
                    <a:pt x="1575" y="730"/>
                    <a:pt x="1575" y="729"/>
                    <a:pt x="1575" y="729"/>
                  </a:cubicBezTo>
                  <a:cubicBezTo>
                    <a:pt x="1575" y="729"/>
                    <a:pt x="1575" y="729"/>
                    <a:pt x="1575" y="729"/>
                  </a:cubicBezTo>
                  <a:cubicBezTo>
                    <a:pt x="1575" y="729"/>
                    <a:pt x="1575" y="729"/>
                    <a:pt x="1576" y="729"/>
                  </a:cubicBezTo>
                  <a:cubicBezTo>
                    <a:pt x="1576" y="729"/>
                    <a:pt x="1576" y="729"/>
                    <a:pt x="1576" y="729"/>
                  </a:cubicBezTo>
                  <a:cubicBezTo>
                    <a:pt x="1576" y="729"/>
                    <a:pt x="1576" y="729"/>
                    <a:pt x="1576" y="730"/>
                  </a:cubicBezTo>
                  <a:cubicBezTo>
                    <a:pt x="1577" y="730"/>
                    <a:pt x="1577" y="731"/>
                    <a:pt x="1577" y="731"/>
                  </a:cubicBezTo>
                  <a:cubicBezTo>
                    <a:pt x="1577" y="731"/>
                    <a:pt x="1577" y="731"/>
                    <a:pt x="1577" y="732"/>
                  </a:cubicBezTo>
                  <a:cubicBezTo>
                    <a:pt x="1577" y="732"/>
                    <a:pt x="1577" y="732"/>
                    <a:pt x="1578" y="732"/>
                  </a:cubicBezTo>
                  <a:cubicBezTo>
                    <a:pt x="1578" y="732"/>
                    <a:pt x="1578" y="732"/>
                    <a:pt x="1578" y="732"/>
                  </a:cubicBezTo>
                  <a:cubicBezTo>
                    <a:pt x="1578" y="732"/>
                    <a:pt x="1578" y="731"/>
                    <a:pt x="1578" y="731"/>
                  </a:cubicBezTo>
                  <a:cubicBezTo>
                    <a:pt x="1578" y="731"/>
                    <a:pt x="1578" y="731"/>
                    <a:pt x="1579" y="731"/>
                  </a:cubicBezTo>
                  <a:cubicBezTo>
                    <a:pt x="1579" y="731"/>
                    <a:pt x="1579" y="730"/>
                    <a:pt x="1579" y="730"/>
                  </a:cubicBezTo>
                  <a:cubicBezTo>
                    <a:pt x="1579" y="729"/>
                    <a:pt x="1579" y="729"/>
                    <a:pt x="1579" y="729"/>
                  </a:cubicBezTo>
                  <a:cubicBezTo>
                    <a:pt x="1579" y="728"/>
                    <a:pt x="1580" y="728"/>
                    <a:pt x="1580" y="728"/>
                  </a:cubicBezTo>
                  <a:cubicBezTo>
                    <a:pt x="1580" y="728"/>
                    <a:pt x="1580" y="727"/>
                    <a:pt x="1580" y="727"/>
                  </a:cubicBezTo>
                  <a:cubicBezTo>
                    <a:pt x="1580" y="727"/>
                    <a:pt x="1580" y="727"/>
                    <a:pt x="1580" y="728"/>
                  </a:cubicBezTo>
                  <a:cubicBezTo>
                    <a:pt x="1580" y="728"/>
                    <a:pt x="1581" y="729"/>
                    <a:pt x="1581" y="730"/>
                  </a:cubicBezTo>
                  <a:cubicBezTo>
                    <a:pt x="1581" y="730"/>
                    <a:pt x="1581" y="730"/>
                    <a:pt x="1581" y="731"/>
                  </a:cubicBezTo>
                  <a:cubicBezTo>
                    <a:pt x="1581" y="731"/>
                    <a:pt x="1581" y="732"/>
                    <a:pt x="1581" y="733"/>
                  </a:cubicBezTo>
                  <a:cubicBezTo>
                    <a:pt x="1582" y="733"/>
                    <a:pt x="1582" y="733"/>
                    <a:pt x="1582" y="733"/>
                  </a:cubicBezTo>
                  <a:cubicBezTo>
                    <a:pt x="1582" y="733"/>
                    <a:pt x="1582" y="734"/>
                    <a:pt x="1582" y="734"/>
                  </a:cubicBezTo>
                  <a:cubicBezTo>
                    <a:pt x="1582" y="734"/>
                    <a:pt x="1583" y="733"/>
                    <a:pt x="1583" y="733"/>
                  </a:cubicBezTo>
                  <a:cubicBezTo>
                    <a:pt x="1583" y="733"/>
                    <a:pt x="1583" y="733"/>
                    <a:pt x="1583" y="733"/>
                  </a:cubicBezTo>
                  <a:cubicBezTo>
                    <a:pt x="1583" y="733"/>
                    <a:pt x="1583" y="733"/>
                    <a:pt x="1583" y="733"/>
                  </a:cubicBezTo>
                  <a:cubicBezTo>
                    <a:pt x="1583" y="733"/>
                    <a:pt x="1583" y="733"/>
                    <a:pt x="1584" y="733"/>
                  </a:cubicBezTo>
                  <a:cubicBezTo>
                    <a:pt x="1584" y="733"/>
                    <a:pt x="1584" y="733"/>
                    <a:pt x="1584" y="733"/>
                  </a:cubicBezTo>
                  <a:cubicBezTo>
                    <a:pt x="1584" y="733"/>
                    <a:pt x="1584" y="733"/>
                    <a:pt x="1584" y="733"/>
                  </a:cubicBezTo>
                  <a:cubicBezTo>
                    <a:pt x="1585" y="733"/>
                    <a:pt x="1585" y="731"/>
                    <a:pt x="1585" y="731"/>
                  </a:cubicBezTo>
                  <a:cubicBezTo>
                    <a:pt x="1585" y="731"/>
                    <a:pt x="1585" y="731"/>
                    <a:pt x="1585" y="731"/>
                  </a:cubicBezTo>
                  <a:cubicBezTo>
                    <a:pt x="1585" y="730"/>
                    <a:pt x="1585" y="729"/>
                    <a:pt x="1586" y="729"/>
                  </a:cubicBezTo>
                  <a:cubicBezTo>
                    <a:pt x="1586" y="729"/>
                    <a:pt x="1586" y="729"/>
                    <a:pt x="1586" y="729"/>
                  </a:cubicBezTo>
                  <a:cubicBezTo>
                    <a:pt x="1586" y="729"/>
                    <a:pt x="1586" y="729"/>
                    <a:pt x="1586" y="729"/>
                  </a:cubicBezTo>
                  <a:cubicBezTo>
                    <a:pt x="1586" y="729"/>
                    <a:pt x="1586" y="730"/>
                    <a:pt x="1587" y="730"/>
                  </a:cubicBezTo>
                  <a:cubicBezTo>
                    <a:pt x="1587" y="730"/>
                    <a:pt x="1587" y="731"/>
                    <a:pt x="1587" y="731"/>
                  </a:cubicBezTo>
                  <a:cubicBezTo>
                    <a:pt x="1587" y="731"/>
                    <a:pt x="1587" y="731"/>
                    <a:pt x="1587" y="732"/>
                  </a:cubicBezTo>
                  <a:cubicBezTo>
                    <a:pt x="1587" y="732"/>
                    <a:pt x="1588" y="732"/>
                    <a:pt x="1588" y="732"/>
                  </a:cubicBezTo>
                  <a:cubicBezTo>
                    <a:pt x="1588" y="732"/>
                    <a:pt x="1588" y="732"/>
                    <a:pt x="1588" y="733"/>
                  </a:cubicBezTo>
                  <a:cubicBezTo>
                    <a:pt x="1588" y="733"/>
                    <a:pt x="1588" y="734"/>
                    <a:pt x="1588" y="734"/>
                  </a:cubicBezTo>
                  <a:cubicBezTo>
                    <a:pt x="1588" y="734"/>
                    <a:pt x="1589" y="734"/>
                    <a:pt x="1589" y="734"/>
                  </a:cubicBezTo>
                  <a:cubicBezTo>
                    <a:pt x="1589" y="734"/>
                    <a:pt x="1589" y="735"/>
                    <a:pt x="1589" y="734"/>
                  </a:cubicBezTo>
                  <a:cubicBezTo>
                    <a:pt x="1589" y="734"/>
                    <a:pt x="1589" y="734"/>
                    <a:pt x="1589" y="733"/>
                  </a:cubicBezTo>
                  <a:cubicBezTo>
                    <a:pt x="1590" y="733"/>
                    <a:pt x="1590" y="732"/>
                    <a:pt x="1590" y="731"/>
                  </a:cubicBezTo>
                  <a:cubicBezTo>
                    <a:pt x="1590" y="730"/>
                    <a:pt x="1590" y="729"/>
                    <a:pt x="1590" y="728"/>
                  </a:cubicBezTo>
                  <a:cubicBezTo>
                    <a:pt x="1590" y="727"/>
                    <a:pt x="1591" y="726"/>
                    <a:pt x="1591" y="726"/>
                  </a:cubicBezTo>
                  <a:cubicBezTo>
                    <a:pt x="1591" y="726"/>
                    <a:pt x="1591" y="726"/>
                    <a:pt x="1591" y="726"/>
                  </a:cubicBezTo>
                  <a:cubicBezTo>
                    <a:pt x="1591" y="726"/>
                    <a:pt x="1591" y="726"/>
                    <a:pt x="1591" y="726"/>
                  </a:cubicBezTo>
                  <a:cubicBezTo>
                    <a:pt x="1591" y="727"/>
                    <a:pt x="1591" y="728"/>
                    <a:pt x="1592" y="728"/>
                  </a:cubicBezTo>
                  <a:cubicBezTo>
                    <a:pt x="1592" y="728"/>
                    <a:pt x="1592" y="729"/>
                    <a:pt x="1592" y="729"/>
                  </a:cubicBezTo>
                  <a:cubicBezTo>
                    <a:pt x="1592" y="729"/>
                    <a:pt x="1592" y="730"/>
                    <a:pt x="1592" y="730"/>
                  </a:cubicBezTo>
                  <a:cubicBezTo>
                    <a:pt x="1593" y="731"/>
                    <a:pt x="1593" y="731"/>
                    <a:pt x="1593" y="731"/>
                  </a:cubicBezTo>
                  <a:cubicBezTo>
                    <a:pt x="1593" y="731"/>
                    <a:pt x="1593" y="732"/>
                    <a:pt x="1593" y="732"/>
                  </a:cubicBezTo>
                  <a:cubicBezTo>
                    <a:pt x="1593" y="732"/>
                    <a:pt x="1593" y="732"/>
                    <a:pt x="1593" y="733"/>
                  </a:cubicBezTo>
                  <a:cubicBezTo>
                    <a:pt x="1593" y="733"/>
                    <a:pt x="1594" y="733"/>
                    <a:pt x="1594" y="733"/>
                  </a:cubicBezTo>
                  <a:cubicBezTo>
                    <a:pt x="1594" y="733"/>
                    <a:pt x="1594" y="733"/>
                    <a:pt x="1594" y="733"/>
                  </a:cubicBezTo>
                  <a:cubicBezTo>
                    <a:pt x="1594" y="733"/>
                    <a:pt x="1594" y="732"/>
                    <a:pt x="1595" y="732"/>
                  </a:cubicBezTo>
                  <a:cubicBezTo>
                    <a:pt x="1595" y="731"/>
                    <a:pt x="1595" y="731"/>
                    <a:pt x="1595" y="730"/>
                  </a:cubicBezTo>
                  <a:cubicBezTo>
                    <a:pt x="1595" y="729"/>
                    <a:pt x="1595" y="728"/>
                    <a:pt x="1595" y="728"/>
                  </a:cubicBezTo>
                  <a:cubicBezTo>
                    <a:pt x="1595" y="728"/>
                    <a:pt x="1596" y="727"/>
                    <a:pt x="1596" y="727"/>
                  </a:cubicBezTo>
                  <a:cubicBezTo>
                    <a:pt x="1596" y="727"/>
                    <a:pt x="1596" y="728"/>
                    <a:pt x="1596" y="728"/>
                  </a:cubicBezTo>
                  <a:cubicBezTo>
                    <a:pt x="1596" y="728"/>
                    <a:pt x="1596" y="728"/>
                    <a:pt x="1596" y="728"/>
                  </a:cubicBezTo>
                  <a:cubicBezTo>
                    <a:pt x="1596" y="729"/>
                    <a:pt x="1597" y="729"/>
                    <a:pt x="1597" y="729"/>
                  </a:cubicBezTo>
                  <a:cubicBezTo>
                    <a:pt x="1597" y="729"/>
                    <a:pt x="1597" y="730"/>
                    <a:pt x="1597" y="731"/>
                  </a:cubicBezTo>
                  <a:cubicBezTo>
                    <a:pt x="1597" y="731"/>
                    <a:pt x="1597" y="732"/>
                    <a:pt x="1598" y="732"/>
                  </a:cubicBezTo>
                  <a:cubicBezTo>
                    <a:pt x="1598" y="732"/>
                    <a:pt x="1598" y="732"/>
                    <a:pt x="1598" y="733"/>
                  </a:cubicBezTo>
                  <a:cubicBezTo>
                    <a:pt x="1598" y="733"/>
                    <a:pt x="1598" y="733"/>
                    <a:pt x="1598" y="733"/>
                  </a:cubicBezTo>
                  <a:cubicBezTo>
                    <a:pt x="1598" y="733"/>
                    <a:pt x="1599" y="733"/>
                    <a:pt x="1599" y="733"/>
                  </a:cubicBezTo>
                  <a:cubicBezTo>
                    <a:pt x="1599" y="733"/>
                    <a:pt x="1599" y="733"/>
                    <a:pt x="1599" y="733"/>
                  </a:cubicBezTo>
                  <a:cubicBezTo>
                    <a:pt x="1599" y="732"/>
                    <a:pt x="1599" y="732"/>
                    <a:pt x="1599" y="731"/>
                  </a:cubicBezTo>
                  <a:cubicBezTo>
                    <a:pt x="1599" y="731"/>
                    <a:pt x="1600" y="730"/>
                    <a:pt x="1600" y="729"/>
                  </a:cubicBezTo>
                  <a:cubicBezTo>
                    <a:pt x="1600" y="729"/>
                    <a:pt x="1600" y="728"/>
                    <a:pt x="1600" y="728"/>
                  </a:cubicBezTo>
                  <a:cubicBezTo>
                    <a:pt x="1600" y="727"/>
                    <a:pt x="1600" y="727"/>
                    <a:pt x="1600" y="726"/>
                  </a:cubicBezTo>
                  <a:cubicBezTo>
                    <a:pt x="1601" y="726"/>
                    <a:pt x="1601" y="726"/>
                    <a:pt x="1601" y="726"/>
                  </a:cubicBezTo>
                  <a:cubicBezTo>
                    <a:pt x="1601" y="726"/>
                    <a:pt x="1601" y="727"/>
                    <a:pt x="1601" y="728"/>
                  </a:cubicBezTo>
                  <a:cubicBezTo>
                    <a:pt x="1601" y="728"/>
                    <a:pt x="1601" y="729"/>
                    <a:pt x="1601" y="730"/>
                  </a:cubicBezTo>
                  <a:cubicBezTo>
                    <a:pt x="1602" y="730"/>
                    <a:pt x="1602" y="731"/>
                    <a:pt x="1602" y="731"/>
                  </a:cubicBezTo>
                  <a:cubicBezTo>
                    <a:pt x="1602" y="732"/>
                    <a:pt x="1602" y="732"/>
                    <a:pt x="1602" y="732"/>
                  </a:cubicBezTo>
                  <a:cubicBezTo>
                    <a:pt x="1602" y="732"/>
                    <a:pt x="1602" y="733"/>
                    <a:pt x="1603" y="733"/>
                  </a:cubicBezTo>
                  <a:cubicBezTo>
                    <a:pt x="1603" y="733"/>
                    <a:pt x="1603" y="733"/>
                    <a:pt x="1603" y="733"/>
                  </a:cubicBezTo>
                  <a:cubicBezTo>
                    <a:pt x="1603" y="733"/>
                    <a:pt x="1603" y="733"/>
                    <a:pt x="1603" y="732"/>
                  </a:cubicBezTo>
                  <a:cubicBezTo>
                    <a:pt x="1604" y="732"/>
                    <a:pt x="1604" y="731"/>
                    <a:pt x="1604" y="731"/>
                  </a:cubicBezTo>
                  <a:cubicBezTo>
                    <a:pt x="1604" y="731"/>
                    <a:pt x="1604" y="731"/>
                    <a:pt x="1604" y="731"/>
                  </a:cubicBezTo>
                  <a:cubicBezTo>
                    <a:pt x="1604" y="730"/>
                    <a:pt x="1604" y="729"/>
                    <a:pt x="1604" y="728"/>
                  </a:cubicBezTo>
                  <a:cubicBezTo>
                    <a:pt x="1604" y="728"/>
                    <a:pt x="1605" y="728"/>
                    <a:pt x="1605" y="727"/>
                  </a:cubicBezTo>
                  <a:cubicBezTo>
                    <a:pt x="1605" y="727"/>
                    <a:pt x="1605" y="727"/>
                    <a:pt x="1605" y="727"/>
                  </a:cubicBezTo>
                  <a:cubicBezTo>
                    <a:pt x="1605" y="727"/>
                    <a:pt x="1605" y="727"/>
                    <a:pt x="1606" y="727"/>
                  </a:cubicBezTo>
                  <a:cubicBezTo>
                    <a:pt x="1606" y="727"/>
                    <a:pt x="1606" y="727"/>
                    <a:pt x="1606" y="728"/>
                  </a:cubicBezTo>
                  <a:cubicBezTo>
                    <a:pt x="1606" y="728"/>
                    <a:pt x="1606" y="729"/>
                    <a:pt x="1606" y="730"/>
                  </a:cubicBezTo>
                  <a:cubicBezTo>
                    <a:pt x="1606" y="731"/>
                    <a:pt x="1607" y="732"/>
                    <a:pt x="1607" y="733"/>
                  </a:cubicBezTo>
                  <a:cubicBezTo>
                    <a:pt x="1607" y="733"/>
                    <a:pt x="1607" y="733"/>
                    <a:pt x="1607" y="733"/>
                  </a:cubicBezTo>
                  <a:cubicBezTo>
                    <a:pt x="1607" y="733"/>
                    <a:pt x="1607" y="733"/>
                    <a:pt x="1607" y="733"/>
                  </a:cubicBezTo>
                  <a:cubicBezTo>
                    <a:pt x="1607" y="733"/>
                    <a:pt x="1608" y="733"/>
                    <a:pt x="1608" y="732"/>
                  </a:cubicBezTo>
                  <a:cubicBezTo>
                    <a:pt x="1608" y="732"/>
                    <a:pt x="1608" y="731"/>
                    <a:pt x="1608" y="731"/>
                  </a:cubicBezTo>
                  <a:cubicBezTo>
                    <a:pt x="1608" y="731"/>
                    <a:pt x="1608" y="731"/>
                    <a:pt x="1608" y="730"/>
                  </a:cubicBezTo>
                  <a:cubicBezTo>
                    <a:pt x="1609" y="730"/>
                    <a:pt x="1609" y="729"/>
                    <a:pt x="1609" y="729"/>
                  </a:cubicBezTo>
                  <a:cubicBezTo>
                    <a:pt x="1609" y="728"/>
                    <a:pt x="1609" y="727"/>
                    <a:pt x="1609" y="727"/>
                  </a:cubicBezTo>
                  <a:cubicBezTo>
                    <a:pt x="1609" y="727"/>
                    <a:pt x="1609" y="728"/>
                    <a:pt x="1609" y="728"/>
                  </a:cubicBezTo>
                  <a:cubicBezTo>
                    <a:pt x="1610" y="728"/>
                    <a:pt x="1610" y="727"/>
                    <a:pt x="1610" y="727"/>
                  </a:cubicBezTo>
                  <a:cubicBezTo>
                    <a:pt x="1610" y="727"/>
                    <a:pt x="1610" y="727"/>
                    <a:pt x="1610" y="727"/>
                  </a:cubicBezTo>
                  <a:cubicBezTo>
                    <a:pt x="1610" y="727"/>
                    <a:pt x="1610" y="727"/>
                    <a:pt x="1611" y="728"/>
                  </a:cubicBezTo>
                  <a:cubicBezTo>
                    <a:pt x="1611" y="728"/>
                    <a:pt x="1611" y="729"/>
                    <a:pt x="1611" y="729"/>
                  </a:cubicBezTo>
                  <a:cubicBezTo>
                    <a:pt x="1611" y="729"/>
                    <a:pt x="1611" y="729"/>
                    <a:pt x="1611" y="729"/>
                  </a:cubicBezTo>
                  <a:cubicBezTo>
                    <a:pt x="1612" y="730"/>
                    <a:pt x="1612" y="731"/>
                    <a:pt x="1612" y="731"/>
                  </a:cubicBezTo>
                  <a:cubicBezTo>
                    <a:pt x="1612" y="731"/>
                    <a:pt x="1612" y="731"/>
                    <a:pt x="1612" y="731"/>
                  </a:cubicBezTo>
                  <a:cubicBezTo>
                    <a:pt x="1612" y="731"/>
                    <a:pt x="1612" y="731"/>
                    <a:pt x="1612" y="731"/>
                  </a:cubicBezTo>
                  <a:cubicBezTo>
                    <a:pt x="1612" y="731"/>
                    <a:pt x="1613" y="731"/>
                    <a:pt x="1613" y="731"/>
                  </a:cubicBezTo>
                  <a:cubicBezTo>
                    <a:pt x="1613" y="731"/>
                    <a:pt x="1613" y="730"/>
                    <a:pt x="1613" y="729"/>
                  </a:cubicBezTo>
                  <a:cubicBezTo>
                    <a:pt x="1613" y="729"/>
                    <a:pt x="1613" y="729"/>
                    <a:pt x="1614" y="729"/>
                  </a:cubicBezTo>
                  <a:cubicBezTo>
                    <a:pt x="1614" y="729"/>
                    <a:pt x="1614" y="729"/>
                    <a:pt x="1614" y="728"/>
                  </a:cubicBezTo>
                  <a:cubicBezTo>
                    <a:pt x="1614" y="728"/>
                    <a:pt x="1614" y="728"/>
                    <a:pt x="1614" y="727"/>
                  </a:cubicBezTo>
                  <a:cubicBezTo>
                    <a:pt x="1614" y="727"/>
                    <a:pt x="1615" y="727"/>
                    <a:pt x="1615" y="726"/>
                  </a:cubicBezTo>
                  <a:cubicBezTo>
                    <a:pt x="1615" y="726"/>
                    <a:pt x="1615" y="726"/>
                    <a:pt x="1615" y="726"/>
                  </a:cubicBezTo>
                  <a:cubicBezTo>
                    <a:pt x="1615" y="726"/>
                    <a:pt x="1615" y="726"/>
                    <a:pt x="1615" y="726"/>
                  </a:cubicBezTo>
                  <a:cubicBezTo>
                    <a:pt x="1615" y="725"/>
                    <a:pt x="1616" y="725"/>
                    <a:pt x="1616" y="725"/>
                  </a:cubicBezTo>
                  <a:cubicBezTo>
                    <a:pt x="1616" y="725"/>
                    <a:pt x="1616" y="724"/>
                    <a:pt x="1616" y="724"/>
                  </a:cubicBezTo>
                  <a:cubicBezTo>
                    <a:pt x="1616" y="724"/>
                    <a:pt x="1616" y="724"/>
                    <a:pt x="1616" y="725"/>
                  </a:cubicBezTo>
                  <a:cubicBezTo>
                    <a:pt x="1617" y="725"/>
                    <a:pt x="1617" y="725"/>
                    <a:pt x="1617" y="726"/>
                  </a:cubicBezTo>
                  <a:cubicBezTo>
                    <a:pt x="1617" y="726"/>
                    <a:pt x="1617" y="726"/>
                    <a:pt x="1617" y="726"/>
                  </a:cubicBezTo>
                  <a:cubicBezTo>
                    <a:pt x="1617" y="726"/>
                    <a:pt x="1617" y="727"/>
                    <a:pt x="1617" y="727"/>
                  </a:cubicBezTo>
                  <a:cubicBezTo>
                    <a:pt x="1618" y="728"/>
                    <a:pt x="1618" y="727"/>
                    <a:pt x="1618" y="728"/>
                  </a:cubicBezTo>
                  <a:cubicBezTo>
                    <a:pt x="1618" y="728"/>
                    <a:pt x="1618" y="728"/>
                    <a:pt x="1618" y="729"/>
                  </a:cubicBezTo>
                  <a:cubicBezTo>
                    <a:pt x="1618" y="729"/>
                    <a:pt x="1619" y="729"/>
                    <a:pt x="1619" y="729"/>
                  </a:cubicBezTo>
                  <a:cubicBezTo>
                    <a:pt x="1619" y="729"/>
                    <a:pt x="1619" y="729"/>
                    <a:pt x="1619" y="730"/>
                  </a:cubicBezTo>
                  <a:cubicBezTo>
                    <a:pt x="1619" y="730"/>
                    <a:pt x="1619" y="730"/>
                    <a:pt x="1619" y="731"/>
                  </a:cubicBezTo>
                  <a:cubicBezTo>
                    <a:pt x="1620" y="731"/>
                    <a:pt x="1620" y="731"/>
                    <a:pt x="1620" y="730"/>
                  </a:cubicBezTo>
                  <a:cubicBezTo>
                    <a:pt x="1620" y="730"/>
                    <a:pt x="1620" y="729"/>
                    <a:pt x="1620" y="729"/>
                  </a:cubicBezTo>
                  <a:cubicBezTo>
                    <a:pt x="1620" y="729"/>
                    <a:pt x="1620" y="728"/>
                    <a:pt x="1620" y="728"/>
                  </a:cubicBezTo>
                  <a:cubicBezTo>
                    <a:pt x="1620" y="728"/>
                    <a:pt x="1621" y="727"/>
                    <a:pt x="1621" y="727"/>
                  </a:cubicBezTo>
                  <a:cubicBezTo>
                    <a:pt x="1621" y="726"/>
                    <a:pt x="1621" y="726"/>
                    <a:pt x="1621" y="726"/>
                  </a:cubicBezTo>
                  <a:cubicBezTo>
                    <a:pt x="1621" y="725"/>
                    <a:pt x="1621" y="726"/>
                    <a:pt x="1622" y="726"/>
                  </a:cubicBezTo>
                  <a:cubicBezTo>
                    <a:pt x="1622" y="726"/>
                    <a:pt x="1622" y="726"/>
                    <a:pt x="1622" y="727"/>
                  </a:cubicBezTo>
                  <a:cubicBezTo>
                    <a:pt x="1622" y="727"/>
                    <a:pt x="1622" y="727"/>
                    <a:pt x="1622" y="728"/>
                  </a:cubicBezTo>
                  <a:cubicBezTo>
                    <a:pt x="1622" y="728"/>
                    <a:pt x="1622" y="728"/>
                    <a:pt x="1623" y="728"/>
                  </a:cubicBezTo>
                  <a:cubicBezTo>
                    <a:pt x="1623" y="729"/>
                    <a:pt x="1623" y="729"/>
                    <a:pt x="1623" y="730"/>
                  </a:cubicBezTo>
                  <a:cubicBezTo>
                    <a:pt x="1623" y="730"/>
                    <a:pt x="1623" y="731"/>
                    <a:pt x="1623" y="731"/>
                  </a:cubicBezTo>
                  <a:cubicBezTo>
                    <a:pt x="1623" y="731"/>
                    <a:pt x="1624" y="731"/>
                    <a:pt x="1624" y="732"/>
                  </a:cubicBezTo>
                  <a:cubicBezTo>
                    <a:pt x="1624" y="732"/>
                    <a:pt x="1624" y="733"/>
                    <a:pt x="1624" y="733"/>
                  </a:cubicBezTo>
                  <a:cubicBezTo>
                    <a:pt x="1624" y="733"/>
                    <a:pt x="1624" y="732"/>
                    <a:pt x="1624" y="732"/>
                  </a:cubicBezTo>
                  <a:cubicBezTo>
                    <a:pt x="1625" y="732"/>
                    <a:pt x="1625" y="731"/>
                    <a:pt x="1625" y="731"/>
                  </a:cubicBezTo>
                  <a:cubicBezTo>
                    <a:pt x="1625" y="730"/>
                    <a:pt x="1625" y="729"/>
                    <a:pt x="1625" y="729"/>
                  </a:cubicBezTo>
                  <a:cubicBezTo>
                    <a:pt x="1625" y="729"/>
                    <a:pt x="1625" y="729"/>
                    <a:pt x="1625" y="729"/>
                  </a:cubicBezTo>
                  <a:cubicBezTo>
                    <a:pt x="1626" y="729"/>
                    <a:pt x="1626" y="728"/>
                    <a:pt x="1626" y="728"/>
                  </a:cubicBezTo>
                  <a:cubicBezTo>
                    <a:pt x="1626" y="728"/>
                    <a:pt x="1626" y="729"/>
                    <a:pt x="1626" y="729"/>
                  </a:cubicBezTo>
                  <a:cubicBezTo>
                    <a:pt x="1626" y="729"/>
                    <a:pt x="1627" y="729"/>
                    <a:pt x="1627" y="730"/>
                  </a:cubicBezTo>
                  <a:cubicBezTo>
                    <a:pt x="1627" y="730"/>
                    <a:pt x="1627" y="731"/>
                    <a:pt x="1627" y="732"/>
                  </a:cubicBezTo>
                  <a:cubicBezTo>
                    <a:pt x="1627" y="732"/>
                    <a:pt x="1627" y="733"/>
                    <a:pt x="1627" y="733"/>
                  </a:cubicBezTo>
                  <a:cubicBezTo>
                    <a:pt x="1628" y="734"/>
                    <a:pt x="1628" y="734"/>
                    <a:pt x="1628" y="734"/>
                  </a:cubicBezTo>
                  <a:cubicBezTo>
                    <a:pt x="1628" y="734"/>
                    <a:pt x="1628" y="734"/>
                    <a:pt x="1628" y="734"/>
                  </a:cubicBezTo>
                  <a:cubicBezTo>
                    <a:pt x="1628" y="734"/>
                    <a:pt x="1628" y="734"/>
                    <a:pt x="1628" y="733"/>
                  </a:cubicBezTo>
                  <a:cubicBezTo>
                    <a:pt x="1629" y="733"/>
                    <a:pt x="1629" y="733"/>
                    <a:pt x="1629" y="732"/>
                  </a:cubicBezTo>
                  <a:cubicBezTo>
                    <a:pt x="1629" y="732"/>
                    <a:pt x="1629" y="732"/>
                    <a:pt x="1629" y="732"/>
                  </a:cubicBezTo>
                  <a:cubicBezTo>
                    <a:pt x="1629" y="732"/>
                    <a:pt x="1629" y="731"/>
                    <a:pt x="1630" y="731"/>
                  </a:cubicBezTo>
                  <a:cubicBezTo>
                    <a:pt x="1630" y="730"/>
                    <a:pt x="1630" y="730"/>
                    <a:pt x="1630" y="730"/>
                  </a:cubicBezTo>
                  <a:cubicBezTo>
                    <a:pt x="1630" y="729"/>
                    <a:pt x="1630" y="729"/>
                    <a:pt x="1630" y="729"/>
                  </a:cubicBezTo>
                  <a:cubicBezTo>
                    <a:pt x="1630" y="729"/>
                    <a:pt x="1630" y="729"/>
                    <a:pt x="1631" y="729"/>
                  </a:cubicBezTo>
                  <a:cubicBezTo>
                    <a:pt x="1631" y="729"/>
                    <a:pt x="1631" y="729"/>
                    <a:pt x="1631" y="729"/>
                  </a:cubicBezTo>
                  <a:cubicBezTo>
                    <a:pt x="1631" y="730"/>
                    <a:pt x="1631" y="731"/>
                    <a:pt x="1631" y="731"/>
                  </a:cubicBezTo>
                  <a:cubicBezTo>
                    <a:pt x="1631" y="732"/>
                    <a:pt x="1632" y="732"/>
                    <a:pt x="1632" y="732"/>
                  </a:cubicBezTo>
                  <a:cubicBezTo>
                    <a:pt x="1632" y="732"/>
                    <a:pt x="1632" y="733"/>
                    <a:pt x="1632" y="733"/>
                  </a:cubicBezTo>
                  <a:cubicBezTo>
                    <a:pt x="1632" y="734"/>
                    <a:pt x="1632" y="734"/>
                    <a:pt x="1633" y="734"/>
                  </a:cubicBezTo>
                  <a:cubicBezTo>
                    <a:pt x="1633" y="734"/>
                    <a:pt x="1633" y="734"/>
                    <a:pt x="1633" y="733"/>
                  </a:cubicBezTo>
                  <a:cubicBezTo>
                    <a:pt x="1633" y="733"/>
                    <a:pt x="1633" y="733"/>
                    <a:pt x="1633" y="733"/>
                  </a:cubicBezTo>
                  <a:cubicBezTo>
                    <a:pt x="1633" y="732"/>
                    <a:pt x="1633" y="732"/>
                    <a:pt x="1633" y="732"/>
                  </a:cubicBezTo>
                  <a:cubicBezTo>
                    <a:pt x="1634" y="732"/>
                    <a:pt x="1634" y="732"/>
                    <a:pt x="1634" y="732"/>
                  </a:cubicBezTo>
                  <a:cubicBezTo>
                    <a:pt x="1634" y="732"/>
                    <a:pt x="1634" y="733"/>
                    <a:pt x="1634" y="733"/>
                  </a:cubicBezTo>
                  <a:cubicBezTo>
                    <a:pt x="1634" y="733"/>
                    <a:pt x="1635" y="732"/>
                    <a:pt x="1635" y="732"/>
                  </a:cubicBezTo>
                  <a:cubicBezTo>
                    <a:pt x="1635" y="732"/>
                    <a:pt x="1635" y="732"/>
                    <a:pt x="1635" y="732"/>
                  </a:cubicBezTo>
                  <a:cubicBezTo>
                    <a:pt x="1635" y="731"/>
                    <a:pt x="1635" y="731"/>
                    <a:pt x="1635" y="730"/>
                  </a:cubicBezTo>
                  <a:cubicBezTo>
                    <a:pt x="1636" y="730"/>
                    <a:pt x="1636" y="731"/>
                    <a:pt x="1636" y="731"/>
                  </a:cubicBezTo>
                  <a:cubicBezTo>
                    <a:pt x="1636" y="731"/>
                    <a:pt x="1636" y="731"/>
                    <a:pt x="1636" y="731"/>
                  </a:cubicBezTo>
                  <a:cubicBezTo>
                    <a:pt x="1636" y="732"/>
                    <a:pt x="1636" y="732"/>
                    <a:pt x="1636" y="732"/>
                  </a:cubicBezTo>
                  <a:cubicBezTo>
                    <a:pt x="1637" y="733"/>
                    <a:pt x="1637" y="733"/>
                    <a:pt x="1637" y="733"/>
                  </a:cubicBezTo>
                  <a:cubicBezTo>
                    <a:pt x="1637" y="734"/>
                    <a:pt x="1637" y="734"/>
                    <a:pt x="1637" y="734"/>
                  </a:cubicBezTo>
                  <a:cubicBezTo>
                    <a:pt x="1637" y="734"/>
                    <a:pt x="1637" y="734"/>
                    <a:pt x="1638" y="734"/>
                  </a:cubicBezTo>
                  <a:cubicBezTo>
                    <a:pt x="1638" y="734"/>
                    <a:pt x="1638" y="735"/>
                    <a:pt x="1638" y="734"/>
                  </a:cubicBezTo>
                  <a:cubicBezTo>
                    <a:pt x="1638" y="734"/>
                    <a:pt x="1638" y="734"/>
                    <a:pt x="1638" y="734"/>
                  </a:cubicBezTo>
                  <a:cubicBezTo>
                    <a:pt x="1638" y="733"/>
                    <a:pt x="1638" y="733"/>
                    <a:pt x="1639" y="733"/>
                  </a:cubicBezTo>
                  <a:cubicBezTo>
                    <a:pt x="1639" y="733"/>
                    <a:pt x="1639" y="733"/>
                    <a:pt x="1639" y="732"/>
                  </a:cubicBezTo>
                  <a:cubicBezTo>
                    <a:pt x="1639" y="732"/>
                    <a:pt x="1639" y="732"/>
                    <a:pt x="1639" y="732"/>
                  </a:cubicBezTo>
                  <a:cubicBezTo>
                    <a:pt x="1639" y="731"/>
                    <a:pt x="1640" y="731"/>
                    <a:pt x="1640" y="731"/>
                  </a:cubicBezTo>
                  <a:cubicBezTo>
                    <a:pt x="1640" y="731"/>
                    <a:pt x="1640" y="731"/>
                    <a:pt x="1640" y="731"/>
                  </a:cubicBezTo>
                  <a:cubicBezTo>
                    <a:pt x="1640" y="731"/>
                    <a:pt x="1640" y="731"/>
                    <a:pt x="1641" y="732"/>
                  </a:cubicBezTo>
                  <a:cubicBezTo>
                    <a:pt x="1641" y="732"/>
                    <a:pt x="1641" y="732"/>
                    <a:pt x="1641" y="732"/>
                  </a:cubicBezTo>
                  <a:cubicBezTo>
                    <a:pt x="1641" y="733"/>
                    <a:pt x="1641" y="733"/>
                    <a:pt x="1641" y="733"/>
                  </a:cubicBezTo>
                  <a:cubicBezTo>
                    <a:pt x="1641" y="734"/>
                    <a:pt x="1641" y="735"/>
                    <a:pt x="1641" y="735"/>
                  </a:cubicBezTo>
                  <a:cubicBezTo>
                    <a:pt x="1642" y="736"/>
                    <a:pt x="1642" y="736"/>
                    <a:pt x="1642" y="736"/>
                  </a:cubicBezTo>
                  <a:cubicBezTo>
                    <a:pt x="1642" y="736"/>
                    <a:pt x="1642" y="737"/>
                    <a:pt x="1642" y="737"/>
                  </a:cubicBezTo>
                  <a:cubicBezTo>
                    <a:pt x="1642" y="737"/>
                    <a:pt x="1643" y="737"/>
                    <a:pt x="1643" y="736"/>
                  </a:cubicBezTo>
                  <a:cubicBezTo>
                    <a:pt x="1643" y="736"/>
                    <a:pt x="1643" y="736"/>
                    <a:pt x="1643" y="735"/>
                  </a:cubicBezTo>
                  <a:cubicBezTo>
                    <a:pt x="1643" y="735"/>
                    <a:pt x="1643" y="734"/>
                    <a:pt x="1643" y="733"/>
                  </a:cubicBezTo>
                  <a:cubicBezTo>
                    <a:pt x="1644" y="732"/>
                    <a:pt x="1644" y="732"/>
                    <a:pt x="1644" y="732"/>
                  </a:cubicBezTo>
                  <a:cubicBezTo>
                    <a:pt x="1644" y="731"/>
                    <a:pt x="1644" y="731"/>
                    <a:pt x="1644" y="731"/>
                  </a:cubicBezTo>
                  <a:cubicBezTo>
                    <a:pt x="1644" y="731"/>
                    <a:pt x="1644" y="731"/>
                    <a:pt x="1644" y="731"/>
                  </a:cubicBezTo>
                  <a:cubicBezTo>
                    <a:pt x="1645" y="731"/>
                    <a:pt x="1645" y="731"/>
                    <a:pt x="1645" y="731"/>
                  </a:cubicBezTo>
                  <a:cubicBezTo>
                    <a:pt x="1645" y="731"/>
                    <a:pt x="1645" y="731"/>
                    <a:pt x="1645" y="731"/>
                  </a:cubicBezTo>
                  <a:cubicBezTo>
                    <a:pt x="1645" y="731"/>
                    <a:pt x="1645" y="731"/>
                    <a:pt x="1646" y="731"/>
                  </a:cubicBezTo>
                  <a:cubicBezTo>
                    <a:pt x="1646" y="731"/>
                    <a:pt x="1646" y="731"/>
                    <a:pt x="1646" y="731"/>
                  </a:cubicBezTo>
                  <a:cubicBezTo>
                    <a:pt x="1646" y="731"/>
                    <a:pt x="1646" y="732"/>
                    <a:pt x="1646" y="732"/>
                  </a:cubicBezTo>
                  <a:cubicBezTo>
                    <a:pt x="1646" y="733"/>
                    <a:pt x="1646" y="733"/>
                    <a:pt x="1647" y="733"/>
                  </a:cubicBezTo>
                  <a:cubicBezTo>
                    <a:pt x="1647" y="733"/>
                    <a:pt x="1647" y="732"/>
                    <a:pt x="1647" y="732"/>
                  </a:cubicBezTo>
                  <a:cubicBezTo>
                    <a:pt x="1647" y="732"/>
                    <a:pt x="1647" y="732"/>
                    <a:pt x="1647" y="732"/>
                  </a:cubicBezTo>
                  <a:cubicBezTo>
                    <a:pt x="1647" y="732"/>
                    <a:pt x="1648" y="733"/>
                    <a:pt x="1648" y="732"/>
                  </a:cubicBezTo>
                  <a:cubicBezTo>
                    <a:pt x="1648" y="732"/>
                    <a:pt x="1648" y="731"/>
                    <a:pt x="1648" y="731"/>
                  </a:cubicBezTo>
                  <a:cubicBezTo>
                    <a:pt x="1648" y="731"/>
                    <a:pt x="1648" y="731"/>
                    <a:pt x="1649" y="731"/>
                  </a:cubicBezTo>
                  <a:cubicBezTo>
                    <a:pt x="1649" y="731"/>
                    <a:pt x="1649" y="732"/>
                    <a:pt x="1649" y="732"/>
                  </a:cubicBezTo>
                  <a:cubicBezTo>
                    <a:pt x="1649" y="732"/>
                    <a:pt x="1649" y="732"/>
                    <a:pt x="1649" y="732"/>
                  </a:cubicBezTo>
                  <a:cubicBezTo>
                    <a:pt x="1649" y="732"/>
                    <a:pt x="1649" y="732"/>
                    <a:pt x="1650" y="733"/>
                  </a:cubicBezTo>
                  <a:cubicBezTo>
                    <a:pt x="1650" y="733"/>
                    <a:pt x="1650" y="733"/>
                    <a:pt x="1650" y="733"/>
                  </a:cubicBezTo>
                  <a:cubicBezTo>
                    <a:pt x="1650" y="733"/>
                    <a:pt x="1650" y="733"/>
                    <a:pt x="1650" y="733"/>
                  </a:cubicBezTo>
                  <a:cubicBezTo>
                    <a:pt x="1650" y="732"/>
                    <a:pt x="1651" y="732"/>
                    <a:pt x="1651" y="732"/>
                  </a:cubicBezTo>
                  <a:cubicBezTo>
                    <a:pt x="1651" y="731"/>
                    <a:pt x="1651" y="731"/>
                    <a:pt x="1651" y="730"/>
                  </a:cubicBezTo>
                  <a:cubicBezTo>
                    <a:pt x="1651" y="730"/>
                    <a:pt x="1651" y="729"/>
                    <a:pt x="1651" y="729"/>
                  </a:cubicBezTo>
                  <a:cubicBezTo>
                    <a:pt x="1651" y="728"/>
                    <a:pt x="1652" y="728"/>
                    <a:pt x="1652" y="728"/>
                  </a:cubicBezTo>
                  <a:cubicBezTo>
                    <a:pt x="1652" y="728"/>
                    <a:pt x="1652" y="727"/>
                    <a:pt x="1652" y="727"/>
                  </a:cubicBezTo>
                  <a:cubicBezTo>
                    <a:pt x="1652" y="727"/>
                    <a:pt x="1652" y="727"/>
                    <a:pt x="1652" y="728"/>
                  </a:cubicBezTo>
                  <a:cubicBezTo>
                    <a:pt x="1653" y="728"/>
                    <a:pt x="1653" y="728"/>
                    <a:pt x="1653" y="729"/>
                  </a:cubicBezTo>
                  <a:cubicBezTo>
                    <a:pt x="1653" y="729"/>
                    <a:pt x="1653" y="729"/>
                    <a:pt x="1653" y="729"/>
                  </a:cubicBezTo>
                  <a:cubicBezTo>
                    <a:pt x="1653" y="729"/>
                    <a:pt x="1654" y="730"/>
                    <a:pt x="1654" y="730"/>
                  </a:cubicBezTo>
                  <a:cubicBezTo>
                    <a:pt x="1654" y="730"/>
                    <a:pt x="1654" y="731"/>
                    <a:pt x="1654" y="731"/>
                  </a:cubicBezTo>
                  <a:cubicBezTo>
                    <a:pt x="1654" y="731"/>
                    <a:pt x="1654" y="732"/>
                    <a:pt x="1654" y="732"/>
                  </a:cubicBezTo>
                  <a:cubicBezTo>
                    <a:pt x="1654" y="732"/>
                    <a:pt x="1654" y="732"/>
                    <a:pt x="1655" y="732"/>
                  </a:cubicBezTo>
                  <a:cubicBezTo>
                    <a:pt x="1655" y="732"/>
                    <a:pt x="1655" y="732"/>
                    <a:pt x="1655" y="732"/>
                  </a:cubicBezTo>
                  <a:cubicBezTo>
                    <a:pt x="1655" y="732"/>
                    <a:pt x="1655" y="732"/>
                    <a:pt x="1655" y="731"/>
                  </a:cubicBezTo>
                  <a:cubicBezTo>
                    <a:pt x="1656" y="731"/>
                    <a:pt x="1656" y="731"/>
                    <a:pt x="1656" y="731"/>
                  </a:cubicBezTo>
                  <a:cubicBezTo>
                    <a:pt x="1656" y="730"/>
                    <a:pt x="1656" y="729"/>
                    <a:pt x="1656" y="729"/>
                  </a:cubicBezTo>
                  <a:cubicBezTo>
                    <a:pt x="1656" y="729"/>
                    <a:pt x="1656" y="728"/>
                    <a:pt x="1657" y="728"/>
                  </a:cubicBezTo>
                  <a:cubicBezTo>
                    <a:pt x="1657" y="728"/>
                    <a:pt x="1657" y="728"/>
                    <a:pt x="1657" y="728"/>
                  </a:cubicBezTo>
                  <a:cubicBezTo>
                    <a:pt x="1657" y="728"/>
                    <a:pt x="1657" y="729"/>
                    <a:pt x="1657" y="729"/>
                  </a:cubicBezTo>
                  <a:cubicBezTo>
                    <a:pt x="1657" y="729"/>
                    <a:pt x="1657" y="728"/>
                    <a:pt x="1658" y="728"/>
                  </a:cubicBezTo>
                  <a:cubicBezTo>
                    <a:pt x="1658" y="728"/>
                    <a:pt x="1658" y="730"/>
                    <a:pt x="1658" y="730"/>
                  </a:cubicBezTo>
                  <a:cubicBezTo>
                    <a:pt x="1658" y="731"/>
                    <a:pt x="1658" y="731"/>
                    <a:pt x="1658" y="731"/>
                  </a:cubicBezTo>
                  <a:cubicBezTo>
                    <a:pt x="1658" y="731"/>
                    <a:pt x="1659" y="731"/>
                    <a:pt x="1659" y="731"/>
                  </a:cubicBezTo>
                  <a:cubicBezTo>
                    <a:pt x="1659" y="731"/>
                    <a:pt x="1659" y="731"/>
                    <a:pt x="1659" y="731"/>
                  </a:cubicBezTo>
                  <a:cubicBezTo>
                    <a:pt x="1659" y="731"/>
                    <a:pt x="1659" y="731"/>
                    <a:pt x="1659" y="731"/>
                  </a:cubicBezTo>
                  <a:cubicBezTo>
                    <a:pt x="1659" y="731"/>
                    <a:pt x="1660" y="731"/>
                    <a:pt x="1660" y="731"/>
                  </a:cubicBezTo>
                  <a:cubicBezTo>
                    <a:pt x="1660" y="731"/>
                    <a:pt x="1660" y="731"/>
                    <a:pt x="1660" y="731"/>
                  </a:cubicBezTo>
                  <a:cubicBezTo>
                    <a:pt x="1660" y="731"/>
                    <a:pt x="1660" y="730"/>
                    <a:pt x="1660" y="730"/>
                  </a:cubicBezTo>
                  <a:cubicBezTo>
                    <a:pt x="1661" y="730"/>
                    <a:pt x="1661" y="729"/>
                    <a:pt x="1661" y="729"/>
                  </a:cubicBezTo>
                  <a:cubicBezTo>
                    <a:pt x="1661" y="728"/>
                    <a:pt x="1661" y="728"/>
                    <a:pt x="1661" y="728"/>
                  </a:cubicBezTo>
                  <a:cubicBezTo>
                    <a:pt x="1661" y="728"/>
                    <a:pt x="1662" y="728"/>
                    <a:pt x="1662" y="728"/>
                  </a:cubicBezTo>
                  <a:cubicBezTo>
                    <a:pt x="1662" y="728"/>
                    <a:pt x="1662" y="727"/>
                    <a:pt x="1662" y="728"/>
                  </a:cubicBezTo>
                  <a:cubicBezTo>
                    <a:pt x="1662" y="728"/>
                    <a:pt x="1662" y="729"/>
                    <a:pt x="1662" y="729"/>
                  </a:cubicBezTo>
                  <a:cubicBezTo>
                    <a:pt x="1662" y="729"/>
                    <a:pt x="1662" y="729"/>
                    <a:pt x="1663" y="730"/>
                  </a:cubicBezTo>
                  <a:cubicBezTo>
                    <a:pt x="1663" y="730"/>
                    <a:pt x="1663" y="731"/>
                    <a:pt x="1663" y="731"/>
                  </a:cubicBezTo>
                  <a:cubicBezTo>
                    <a:pt x="1663" y="731"/>
                    <a:pt x="1663" y="731"/>
                    <a:pt x="1663" y="731"/>
                  </a:cubicBezTo>
                  <a:cubicBezTo>
                    <a:pt x="1664" y="731"/>
                    <a:pt x="1664" y="732"/>
                    <a:pt x="1664" y="732"/>
                  </a:cubicBezTo>
                  <a:cubicBezTo>
                    <a:pt x="1664" y="732"/>
                    <a:pt x="1664" y="732"/>
                    <a:pt x="1664" y="733"/>
                  </a:cubicBezTo>
                  <a:cubicBezTo>
                    <a:pt x="1664" y="733"/>
                    <a:pt x="1664" y="733"/>
                    <a:pt x="1665" y="733"/>
                  </a:cubicBezTo>
                  <a:cubicBezTo>
                    <a:pt x="1665" y="733"/>
                    <a:pt x="1665" y="732"/>
                    <a:pt x="1665" y="732"/>
                  </a:cubicBezTo>
                  <a:cubicBezTo>
                    <a:pt x="1665" y="732"/>
                    <a:pt x="1665" y="731"/>
                    <a:pt x="1665" y="731"/>
                  </a:cubicBezTo>
                  <a:cubicBezTo>
                    <a:pt x="1665" y="730"/>
                    <a:pt x="1665" y="729"/>
                    <a:pt x="1666" y="728"/>
                  </a:cubicBezTo>
                  <a:cubicBezTo>
                    <a:pt x="1666" y="728"/>
                    <a:pt x="1666" y="727"/>
                    <a:pt x="1666" y="727"/>
                  </a:cubicBezTo>
                  <a:cubicBezTo>
                    <a:pt x="1666" y="727"/>
                    <a:pt x="1666" y="726"/>
                    <a:pt x="1666" y="726"/>
                  </a:cubicBezTo>
                  <a:cubicBezTo>
                    <a:pt x="1666" y="726"/>
                    <a:pt x="1667" y="727"/>
                    <a:pt x="1667" y="727"/>
                  </a:cubicBezTo>
                  <a:cubicBezTo>
                    <a:pt x="1667" y="728"/>
                    <a:pt x="1667" y="728"/>
                    <a:pt x="1667" y="728"/>
                  </a:cubicBezTo>
                  <a:cubicBezTo>
                    <a:pt x="1667" y="728"/>
                    <a:pt x="1667" y="729"/>
                    <a:pt x="1667" y="730"/>
                  </a:cubicBezTo>
                  <a:cubicBezTo>
                    <a:pt x="1667" y="730"/>
                    <a:pt x="1668" y="730"/>
                    <a:pt x="1668" y="730"/>
                  </a:cubicBezTo>
                  <a:cubicBezTo>
                    <a:pt x="1668" y="731"/>
                    <a:pt x="1668" y="731"/>
                    <a:pt x="1668" y="731"/>
                  </a:cubicBezTo>
                  <a:cubicBezTo>
                    <a:pt x="1668" y="731"/>
                    <a:pt x="1668" y="731"/>
                    <a:pt x="1668" y="731"/>
                  </a:cubicBezTo>
                  <a:cubicBezTo>
                    <a:pt x="1669" y="731"/>
                    <a:pt x="1669" y="731"/>
                    <a:pt x="1669" y="730"/>
                  </a:cubicBezTo>
                  <a:cubicBezTo>
                    <a:pt x="1669" y="730"/>
                    <a:pt x="1669" y="729"/>
                    <a:pt x="1669" y="728"/>
                  </a:cubicBezTo>
                  <a:cubicBezTo>
                    <a:pt x="1669" y="728"/>
                    <a:pt x="1670" y="728"/>
                    <a:pt x="1670" y="728"/>
                  </a:cubicBezTo>
                  <a:cubicBezTo>
                    <a:pt x="1670" y="728"/>
                    <a:pt x="1670" y="728"/>
                    <a:pt x="1670" y="728"/>
                  </a:cubicBezTo>
                  <a:cubicBezTo>
                    <a:pt x="1670" y="728"/>
                    <a:pt x="1670" y="728"/>
                    <a:pt x="1670" y="728"/>
                  </a:cubicBezTo>
                  <a:cubicBezTo>
                    <a:pt x="1670" y="728"/>
                    <a:pt x="1670" y="727"/>
                    <a:pt x="1671" y="727"/>
                  </a:cubicBezTo>
                  <a:cubicBezTo>
                    <a:pt x="1671" y="727"/>
                    <a:pt x="1671" y="728"/>
                    <a:pt x="1671" y="728"/>
                  </a:cubicBezTo>
                  <a:cubicBezTo>
                    <a:pt x="1671" y="728"/>
                    <a:pt x="1671" y="728"/>
                    <a:pt x="1671" y="728"/>
                  </a:cubicBezTo>
                  <a:cubicBezTo>
                    <a:pt x="1672" y="728"/>
                    <a:pt x="1672" y="728"/>
                    <a:pt x="1672" y="729"/>
                  </a:cubicBezTo>
                  <a:cubicBezTo>
                    <a:pt x="1672" y="729"/>
                    <a:pt x="1672" y="730"/>
                    <a:pt x="1672" y="730"/>
                  </a:cubicBezTo>
                  <a:cubicBezTo>
                    <a:pt x="1672" y="730"/>
                    <a:pt x="1672" y="731"/>
                    <a:pt x="1673" y="731"/>
                  </a:cubicBezTo>
                  <a:cubicBezTo>
                    <a:pt x="1673" y="731"/>
                    <a:pt x="1673" y="731"/>
                    <a:pt x="1673" y="730"/>
                  </a:cubicBezTo>
                  <a:cubicBezTo>
                    <a:pt x="1673" y="730"/>
                    <a:pt x="1673" y="729"/>
                    <a:pt x="1673" y="729"/>
                  </a:cubicBezTo>
                  <a:cubicBezTo>
                    <a:pt x="1673" y="729"/>
                    <a:pt x="1673" y="728"/>
                    <a:pt x="1674" y="728"/>
                  </a:cubicBezTo>
                  <a:cubicBezTo>
                    <a:pt x="1674" y="728"/>
                    <a:pt x="1674" y="728"/>
                    <a:pt x="1674" y="727"/>
                  </a:cubicBezTo>
                  <a:cubicBezTo>
                    <a:pt x="1674" y="727"/>
                    <a:pt x="1674" y="726"/>
                    <a:pt x="1674" y="726"/>
                  </a:cubicBezTo>
                  <a:cubicBezTo>
                    <a:pt x="1674" y="726"/>
                    <a:pt x="1675" y="726"/>
                    <a:pt x="1675" y="727"/>
                  </a:cubicBezTo>
                  <a:cubicBezTo>
                    <a:pt x="1675" y="727"/>
                    <a:pt x="1675" y="727"/>
                    <a:pt x="1675" y="727"/>
                  </a:cubicBezTo>
                  <a:cubicBezTo>
                    <a:pt x="1675" y="728"/>
                    <a:pt x="1675" y="728"/>
                    <a:pt x="1675" y="728"/>
                  </a:cubicBezTo>
                  <a:cubicBezTo>
                    <a:pt x="1675" y="728"/>
                    <a:pt x="1676" y="728"/>
                    <a:pt x="1676" y="728"/>
                  </a:cubicBezTo>
                  <a:cubicBezTo>
                    <a:pt x="1676" y="728"/>
                    <a:pt x="1676" y="728"/>
                    <a:pt x="1676" y="728"/>
                  </a:cubicBezTo>
                  <a:cubicBezTo>
                    <a:pt x="1676" y="728"/>
                    <a:pt x="1676" y="728"/>
                    <a:pt x="1677" y="728"/>
                  </a:cubicBezTo>
                  <a:cubicBezTo>
                    <a:pt x="1677" y="728"/>
                    <a:pt x="1677" y="728"/>
                    <a:pt x="1677" y="728"/>
                  </a:cubicBezTo>
                  <a:cubicBezTo>
                    <a:pt x="1677" y="728"/>
                    <a:pt x="1677" y="729"/>
                    <a:pt x="1677" y="729"/>
                  </a:cubicBezTo>
                  <a:cubicBezTo>
                    <a:pt x="1677" y="729"/>
                    <a:pt x="1678" y="728"/>
                    <a:pt x="1678" y="728"/>
                  </a:cubicBezTo>
                  <a:cubicBezTo>
                    <a:pt x="1678" y="728"/>
                    <a:pt x="1678" y="728"/>
                    <a:pt x="1678" y="728"/>
                  </a:cubicBezTo>
                  <a:cubicBezTo>
                    <a:pt x="1678" y="728"/>
                    <a:pt x="1678" y="728"/>
                    <a:pt x="1678" y="728"/>
                  </a:cubicBezTo>
                  <a:cubicBezTo>
                    <a:pt x="1678" y="727"/>
                    <a:pt x="1679" y="728"/>
                    <a:pt x="1679" y="727"/>
                  </a:cubicBezTo>
                  <a:cubicBezTo>
                    <a:pt x="1679" y="727"/>
                    <a:pt x="1679" y="726"/>
                    <a:pt x="1679" y="726"/>
                  </a:cubicBezTo>
                  <a:cubicBezTo>
                    <a:pt x="1679" y="727"/>
                    <a:pt x="1679" y="727"/>
                    <a:pt x="1679" y="728"/>
                  </a:cubicBezTo>
                  <a:cubicBezTo>
                    <a:pt x="1680" y="728"/>
                    <a:pt x="1680" y="728"/>
                    <a:pt x="1680" y="728"/>
                  </a:cubicBezTo>
                  <a:cubicBezTo>
                    <a:pt x="1680" y="728"/>
                    <a:pt x="1680" y="729"/>
                    <a:pt x="1680" y="729"/>
                  </a:cubicBezTo>
                  <a:cubicBezTo>
                    <a:pt x="1680" y="729"/>
                    <a:pt x="1680" y="730"/>
                    <a:pt x="1680" y="730"/>
                  </a:cubicBezTo>
                  <a:cubicBezTo>
                    <a:pt x="1681" y="730"/>
                    <a:pt x="1681" y="729"/>
                    <a:pt x="1681" y="729"/>
                  </a:cubicBezTo>
                  <a:cubicBezTo>
                    <a:pt x="1681" y="729"/>
                    <a:pt x="1681" y="728"/>
                    <a:pt x="1681" y="728"/>
                  </a:cubicBezTo>
                  <a:cubicBezTo>
                    <a:pt x="1681" y="728"/>
                    <a:pt x="1681" y="728"/>
                    <a:pt x="1682" y="727"/>
                  </a:cubicBezTo>
                  <a:cubicBezTo>
                    <a:pt x="1682" y="727"/>
                    <a:pt x="1682" y="727"/>
                    <a:pt x="1682" y="727"/>
                  </a:cubicBezTo>
                  <a:cubicBezTo>
                    <a:pt x="1682" y="727"/>
                    <a:pt x="1682" y="726"/>
                    <a:pt x="1682" y="726"/>
                  </a:cubicBezTo>
                  <a:cubicBezTo>
                    <a:pt x="1683" y="726"/>
                    <a:pt x="1683" y="727"/>
                    <a:pt x="1683" y="727"/>
                  </a:cubicBezTo>
                  <a:cubicBezTo>
                    <a:pt x="1683" y="727"/>
                    <a:pt x="1683" y="727"/>
                    <a:pt x="1683" y="727"/>
                  </a:cubicBezTo>
                  <a:cubicBezTo>
                    <a:pt x="1683" y="727"/>
                    <a:pt x="1683" y="726"/>
                    <a:pt x="1683" y="726"/>
                  </a:cubicBezTo>
                  <a:cubicBezTo>
                    <a:pt x="1683" y="726"/>
                    <a:pt x="1684" y="726"/>
                    <a:pt x="1684" y="727"/>
                  </a:cubicBezTo>
                  <a:cubicBezTo>
                    <a:pt x="1684" y="727"/>
                    <a:pt x="1684" y="728"/>
                    <a:pt x="1684" y="728"/>
                  </a:cubicBezTo>
                  <a:cubicBezTo>
                    <a:pt x="1684" y="728"/>
                    <a:pt x="1684" y="728"/>
                    <a:pt x="1685" y="728"/>
                  </a:cubicBezTo>
                  <a:cubicBezTo>
                    <a:pt x="1685" y="728"/>
                    <a:pt x="1685" y="729"/>
                    <a:pt x="1685" y="729"/>
                  </a:cubicBezTo>
                  <a:cubicBezTo>
                    <a:pt x="1685" y="729"/>
                    <a:pt x="1685" y="730"/>
                    <a:pt x="1685" y="730"/>
                  </a:cubicBezTo>
                  <a:cubicBezTo>
                    <a:pt x="1685" y="730"/>
                    <a:pt x="1686" y="730"/>
                    <a:pt x="1686" y="730"/>
                  </a:cubicBezTo>
                  <a:cubicBezTo>
                    <a:pt x="1686" y="729"/>
                    <a:pt x="1686" y="729"/>
                    <a:pt x="1686" y="728"/>
                  </a:cubicBezTo>
                  <a:cubicBezTo>
                    <a:pt x="1686" y="728"/>
                    <a:pt x="1686" y="728"/>
                    <a:pt x="1686" y="727"/>
                  </a:cubicBezTo>
                  <a:cubicBezTo>
                    <a:pt x="1686" y="727"/>
                    <a:pt x="1687" y="726"/>
                    <a:pt x="1687" y="726"/>
                  </a:cubicBezTo>
                  <a:cubicBezTo>
                    <a:pt x="1687" y="726"/>
                    <a:pt x="1687" y="726"/>
                    <a:pt x="1687" y="726"/>
                  </a:cubicBezTo>
                  <a:cubicBezTo>
                    <a:pt x="1687" y="726"/>
                    <a:pt x="1687" y="725"/>
                    <a:pt x="1687" y="725"/>
                  </a:cubicBezTo>
                  <a:cubicBezTo>
                    <a:pt x="1688" y="725"/>
                    <a:pt x="1688" y="726"/>
                    <a:pt x="1688" y="726"/>
                  </a:cubicBezTo>
                  <a:cubicBezTo>
                    <a:pt x="1688" y="726"/>
                    <a:pt x="1688" y="726"/>
                    <a:pt x="1688" y="726"/>
                  </a:cubicBezTo>
                  <a:cubicBezTo>
                    <a:pt x="1688" y="726"/>
                    <a:pt x="1688" y="726"/>
                    <a:pt x="1688" y="726"/>
                  </a:cubicBezTo>
                  <a:cubicBezTo>
                    <a:pt x="1689" y="726"/>
                    <a:pt x="1689" y="727"/>
                    <a:pt x="1689" y="727"/>
                  </a:cubicBezTo>
                  <a:cubicBezTo>
                    <a:pt x="1689" y="727"/>
                    <a:pt x="1689" y="728"/>
                    <a:pt x="1689" y="728"/>
                  </a:cubicBezTo>
                  <a:cubicBezTo>
                    <a:pt x="1689" y="729"/>
                    <a:pt x="1689" y="729"/>
                    <a:pt x="1690" y="729"/>
                  </a:cubicBezTo>
                  <a:cubicBezTo>
                    <a:pt x="1690" y="729"/>
                    <a:pt x="1690" y="729"/>
                    <a:pt x="1690" y="729"/>
                  </a:cubicBezTo>
                  <a:cubicBezTo>
                    <a:pt x="1690" y="730"/>
                    <a:pt x="1690" y="730"/>
                    <a:pt x="1690" y="730"/>
                  </a:cubicBezTo>
                  <a:cubicBezTo>
                    <a:pt x="1691" y="730"/>
                    <a:pt x="1691" y="730"/>
                    <a:pt x="1691" y="729"/>
                  </a:cubicBezTo>
                  <a:cubicBezTo>
                    <a:pt x="1691" y="729"/>
                    <a:pt x="1691" y="729"/>
                    <a:pt x="1691" y="729"/>
                  </a:cubicBezTo>
                  <a:cubicBezTo>
                    <a:pt x="1691" y="729"/>
                    <a:pt x="1691" y="728"/>
                    <a:pt x="1691" y="728"/>
                  </a:cubicBezTo>
                  <a:cubicBezTo>
                    <a:pt x="1691" y="728"/>
                    <a:pt x="1692" y="728"/>
                    <a:pt x="1692" y="728"/>
                  </a:cubicBezTo>
                  <a:cubicBezTo>
                    <a:pt x="1692" y="728"/>
                    <a:pt x="1692" y="728"/>
                    <a:pt x="1692" y="728"/>
                  </a:cubicBezTo>
                  <a:cubicBezTo>
                    <a:pt x="1692" y="728"/>
                    <a:pt x="1692" y="729"/>
                    <a:pt x="1693" y="729"/>
                  </a:cubicBezTo>
                  <a:cubicBezTo>
                    <a:pt x="1693" y="729"/>
                    <a:pt x="1693" y="729"/>
                    <a:pt x="1693" y="729"/>
                  </a:cubicBezTo>
                  <a:cubicBezTo>
                    <a:pt x="1693" y="729"/>
                    <a:pt x="1693" y="729"/>
                    <a:pt x="1693" y="729"/>
                  </a:cubicBezTo>
                  <a:cubicBezTo>
                    <a:pt x="1693" y="729"/>
                    <a:pt x="1694" y="730"/>
                    <a:pt x="1694" y="730"/>
                  </a:cubicBezTo>
                  <a:cubicBezTo>
                    <a:pt x="1694" y="729"/>
                    <a:pt x="1694" y="729"/>
                    <a:pt x="1694" y="729"/>
                  </a:cubicBezTo>
                  <a:cubicBezTo>
                    <a:pt x="1694" y="729"/>
                    <a:pt x="1694" y="729"/>
                    <a:pt x="1694" y="729"/>
                  </a:cubicBezTo>
                  <a:cubicBezTo>
                    <a:pt x="1694" y="729"/>
                    <a:pt x="1695" y="728"/>
                    <a:pt x="1695" y="729"/>
                  </a:cubicBezTo>
                  <a:cubicBezTo>
                    <a:pt x="1695" y="729"/>
                    <a:pt x="1695" y="729"/>
                    <a:pt x="1695" y="730"/>
                  </a:cubicBezTo>
                  <a:cubicBezTo>
                    <a:pt x="1695" y="730"/>
                    <a:pt x="1695" y="730"/>
                    <a:pt x="1695" y="730"/>
                  </a:cubicBezTo>
                  <a:cubicBezTo>
                    <a:pt x="1696" y="730"/>
                    <a:pt x="1696" y="730"/>
                    <a:pt x="1696" y="730"/>
                  </a:cubicBezTo>
                  <a:cubicBezTo>
                    <a:pt x="1696" y="730"/>
                    <a:pt x="1696" y="730"/>
                    <a:pt x="1696" y="730"/>
                  </a:cubicBezTo>
                  <a:cubicBezTo>
                    <a:pt x="1696" y="730"/>
                    <a:pt x="1696" y="729"/>
                    <a:pt x="1696" y="729"/>
                  </a:cubicBezTo>
                  <a:cubicBezTo>
                    <a:pt x="1697" y="729"/>
                    <a:pt x="1697" y="729"/>
                    <a:pt x="1697" y="728"/>
                  </a:cubicBezTo>
                  <a:cubicBezTo>
                    <a:pt x="1697" y="728"/>
                    <a:pt x="1697" y="728"/>
                    <a:pt x="1697" y="728"/>
                  </a:cubicBezTo>
                  <a:cubicBezTo>
                    <a:pt x="1697" y="728"/>
                    <a:pt x="1697" y="728"/>
                    <a:pt x="1698" y="728"/>
                  </a:cubicBezTo>
                  <a:cubicBezTo>
                    <a:pt x="1698" y="728"/>
                    <a:pt x="1698" y="728"/>
                    <a:pt x="1698" y="728"/>
                  </a:cubicBezTo>
                  <a:cubicBezTo>
                    <a:pt x="1698" y="728"/>
                    <a:pt x="1698" y="728"/>
                    <a:pt x="1698" y="729"/>
                  </a:cubicBezTo>
                  <a:cubicBezTo>
                    <a:pt x="1699" y="729"/>
                    <a:pt x="1699" y="728"/>
                    <a:pt x="1699" y="728"/>
                  </a:cubicBezTo>
                  <a:cubicBezTo>
                    <a:pt x="1699" y="728"/>
                    <a:pt x="1699" y="729"/>
                    <a:pt x="1699" y="729"/>
                  </a:cubicBezTo>
                  <a:cubicBezTo>
                    <a:pt x="1699" y="729"/>
                    <a:pt x="1699" y="730"/>
                    <a:pt x="1699" y="730"/>
                  </a:cubicBezTo>
                  <a:cubicBezTo>
                    <a:pt x="1699" y="730"/>
                    <a:pt x="1700" y="731"/>
                    <a:pt x="1700" y="731"/>
                  </a:cubicBezTo>
                  <a:cubicBezTo>
                    <a:pt x="1700" y="731"/>
                    <a:pt x="1700" y="732"/>
                    <a:pt x="1700" y="733"/>
                  </a:cubicBezTo>
                  <a:cubicBezTo>
                    <a:pt x="1700" y="733"/>
                    <a:pt x="1700" y="733"/>
                    <a:pt x="1701" y="732"/>
                  </a:cubicBezTo>
                  <a:cubicBezTo>
                    <a:pt x="1701" y="732"/>
                    <a:pt x="1701" y="732"/>
                    <a:pt x="1701" y="732"/>
                  </a:cubicBezTo>
                  <a:cubicBezTo>
                    <a:pt x="1701" y="732"/>
                    <a:pt x="1701" y="731"/>
                    <a:pt x="1701" y="730"/>
                  </a:cubicBezTo>
                  <a:cubicBezTo>
                    <a:pt x="1701" y="730"/>
                    <a:pt x="1702" y="730"/>
                    <a:pt x="1702" y="730"/>
                  </a:cubicBezTo>
                  <a:cubicBezTo>
                    <a:pt x="1702" y="729"/>
                    <a:pt x="1702" y="729"/>
                    <a:pt x="1702" y="728"/>
                  </a:cubicBezTo>
                  <a:cubicBezTo>
                    <a:pt x="1702" y="728"/>
                    <a:pt x="1702" y="729"/>
                    <a:pt x="1702" y="729"/>
                  </a:cubicBezTo>
                  <a:cubicBezTo>
                    <a:pt x="1702" y="729"/>
                    <a:pt x="1703" y="728"/>
                    <a:pt x="1703" y="728"/>
                  </a:cubicBezTo>
                  <a:cubicBezTo>
                    <a:pt x="1703" y="728"/>
                    <a:pt x="1703" y="729"/>
                    <a:pt x="1703" y="729"/>
                  </a:cubicBezTo>
                  <a:cubicBezTo>
                    <a:pt x="1703" y="729"/>
                    <a:pt x="1703" y="729"/>
                    <a:pt x="1703" y="729"/>
                  </a:cubicBezTo>
                  <a:cubicBezTo>
                    <a:pt x="1704" y="729"/>
                    <a:pt x="1704" y="729"/>
                    <a:pt x="1704" y="729"/>
                  </a:cubicBezTo>
                  <a:cubicBezTo>
                    <a:pt x="1704" y="729"/>
                    <a:pt x="1704" y="729"/>
                    <a:pt x="1704" y="729"/>
                  </a:cubicBezTo>
                  <a:cubicBezTo>
                    <a:pt x="1704" y="729"/>
                    <a:pt x="1704" y="730"/>
                    <a:pt x="1704" y="730"/>
                  </a:cubicBezTo>
                  <a:cubicBezTo>
                    <a:pt x="1705" y="731"/>
                    <a:pt x="1705" y="731"/>
                    <a:pt x="1705" y="731"/>
                  </a:cubicBezTo>
                  <a:cubicBezTo>
                    <a:pt x="1705" y="731"/>
                    <a:pt x="1705" y="731"/>
                    <a:pt x="1705" y="731"/>
                  </a:cubicBezTo>
                  <a:cubicBezTo>
                    <a:pt x="1705" y="732"/>
                    <a:pt x="1706" y="732"/>
                    <a:pt x="1706" y="732"/>
                  </a:cubicBezTo>
                  <a:cubicBezTo>
                    <a:pt x="1706" y="732"/>
                    <a:pt x="1706" y="732"/>
                    <a:pt x="1706" y="732"/>
                  </a:cubicBezTo>
                  <a:cubicBezTo>
                    <a:pt x="1706" y="732"/>
                    <a:pt x="1706" y="731"/>
                    <a:pt x="1706" y="731"/>
                  </a:cubicBezTo>
                  <a:cubicBezTo>
                    <a:pt x="1707" y="731"/>
                    <a:pt x="1707" y="731"/>
                    <a:pt x="1707" y="731"/>
                  </a:cubicBezTo>
                  <a:cubicBezTo>
                    <a:pt x="1707" y="731"/>
                    <a:pt x="1707" y="731"/>
                    <a:pt x="1707" y="731"/>
                  </a:cubicBezTo>
                  <a:cubicBezTo>
                    <a:pt x="1707" y="731"/>
                    <a:pt x="1707" y="731"/>
                    <a:pt x="1707" y="731"/>
                  </a:cubicBezTo>
                  <a:cubicBezTo>
                    <a:pt x="1708" y="731"/>
                    <a:pt x="1708" y="731"/>
                    <a:pt x="1708" y="731"/>
                  </a:cubicBezTo>
                  <a:cubicBezTo>
                    <a:pt x="1708" y="731"/>
                    <a:pt x="1708" y="731"/>
                    <a:pt x="1708" y="731"/>
                  </a:cubicBezTo>
                  <a:cubicBezTo>
                    <a:pt x="1708" y="731"/>
                    <a:pt x="1708" y="732"/>
                    <a:pt x="1709" y="732"/>
                  </a:cubicBezTo>
                  <a:cubicBezTo>
                    <a:pt x="1709" y="732"/>
                    <a:pt x="1709" y="732"/>
                    <a:pt x="1709" y="732"/>
                  </a:cubicBezTo>
                  <a:cubicBezTo>
                    <a:pt x="1709" y="732"/>
                    <a:pt x="1709" y="732"/>
                    <a:pt x="1709" y="732"/>
                  </a:cubicBezTo>
                  <a:cubicBezTo>
                    <a:pt x="1709" y="732"/>
                    <a:pt x="1709" y="732"/>
                    <a:pt x="1710" y="732"/>
                  </a:cubicBezTo>
                  <a:cubicBezTo>
                    <a:pt x="1710" y="732"/>
                    <a:pt x="1710" y="732"/>
                    <a:pt x="1710" y="732"/>
                  </a:cubicBezTo>
                  <a:cubicBezTo>
                    <a:pt x="1710" y="732"/>
                    <a:pt x="1710" y="732"/>
                    <a:pt x="1710" y="733"/>
                  </a:cubicBezTo>
                  <a:cubicBezTo>
                    <a:pt x="1710" y="733"/>
                    <a:pt x="1711" y="733"/>
                    <a:pt x="1711" y="733"/>
                  </a:cubicBezTo>
                  <a:cubicBezTo>
                    <a:pt x="1711" y="732"/>
                    <a:pt x="1711" y="732"/>
                    <a:pt x="1711" y="732"/>
                  </a:cubicBezTo>
                  <a:cubicBezTo>
                    <a:pt x="1711" y="732"/>
                    <a:pt x="1711" y="731"/>
                    <a:pt x="1712" y="730"/>
                  </a:cubicBezTo>
                  <a:cubicBezTo>
                    <a:pt x="1712" y="730"/>
                    <a:pt x="1712" y="730"/>
                    <a:pt x="1712" y="729"/>
                  </a:cubicBezTo>
                  <a:cubicBezTo>
                    <a:pt x="1712" y="729"/>
                    <a:pt x="1712" y="729"/>
                    <a:pt x="1712" y="729"/>
                  </a:cubicBezTo>
                  <a:cubicBezTo>
                    <a:pt x="1712" y="729"/>
                    <a:pt x="1712" y="729"/>
                    <a:pt x="1712" y="729"/>
                  </a:cubicBezTo>
                  <a:cubicBezTo>
                    <a:pt x="1713" y="729"/>
                    <a:pt x="1713" y="730"/>
                    <a:pt x="1713" y="731"/>
                  </a:cubicBezTo>
                  <a:cubicBezTo>
                    <a:pt x="1713" y="731"/>
                    <a:pt x="1713" y="731"/>
                    <a:pt x="1713" y="731"/>
                  </a:cubicBezTo>
                  <a:cubicBezTo>
                    <a:pt x="1713" y="731"/>
                    <a:pt x="1714" y="732"/>
                    <a:pt x="1714" y="732"/>
                  </a:cubicBezTo>
                  <a:cubicBezTo>
                    <a:pt x="1714" y="732"/>
                    <a:pt x="1714" y="732"/>
                    <a:pt x="1714" y="732"/>
                  </a:cubicBezTo>
                  <a:cubicBezTo>
                    <a:pt x="1714" y="732"/>
                    <a:pt x="1714" y="732"/>
                    <a:pt x="1714" y="733"/>
                  </a:cubicBezTo>
                  <a:cubicBezTo>
                    <a:pt x="1715" y="733"/>
                    <a:pt x="1715" y="733"/>
                    <a:pt x="1715" y="733"/>
                  </a:cubicBezTo>
                  <a:cubicBezTo>
                    <a:pt x="1715" y="733"/>
                    <a:pt x="1715" y="733"/>
                    <a:pt x="1715" y="732"/>
                  </a:cubicBezTo>
                  <a:cubicBezTo>
                    <a:pt x="1715" y="732"/>
                    <a:pt x="1715" y="732"/>
                    <a:pt x="1715" y="732"/>
                  </a:cubicBezTo>
                  <a:cubicBezTo>
                    <a:pt x="1716" y="732"/>
                    <a:pt x="1716" y="733"/>
                    <a:pt x="1716" y="732"/>
                  </a:cubicBezTo>
                  <a:cubicBezTo>
                    <a:pt x="1716" y="732"/>
                    <a:pt x="1716" y="732"/>
                    <a:pt x="1716" y="731"/>
                  </a:cubicBezTo>
                  <a:cubicBezTo>
                    <a:pt x="1716" y="731"/>
                    <a:pt x="1716" y="731"/>
                    <a:pt x="1717" y="731"/>
                  </a:cubicBezTo>
                  <a:cubicBezTo>
                    <a:pt x="1717" y="731"/>
                    <a:pt x="1717" y="731"/>
                    <a:pt x="1717" y="731"/>
                  </a:cubicBezTo>
                  <a:cubicBezTo>
                    <a:pt x="1717" y="731"/>
                    <a:pt x="1717" y="730"/>
                    <a:pt x="1717" y="731"/>
                  </a:cubicBezTo>
                  <a:cubicBezTo>
                    <a:pt x="1717" y="731"/>
                    <a:pt x="1717" y="731"/>
                    <a:pt x="1718" y="731"/>
                  </a:cubicBezTo>
                  <a:cubicBezTo>
                    <a:pt x="1718" y="732"/>
                    <a:pt x="1718" y="731"/>
                    <a:pt x="1718" y="731"/>
                  </a:cubicBezTo>
                  <a:cubicBezTo>
                    <a:pt x="1718" y="731"/>
                    <a:pt x="1718" y="732"/>
                    <a:pt x="1718" y="733"/>
                  </a:cubicBezTo>
                  <a:cubicBezTo>
                    <a:pt x="1718" y="733"/>
                    <a:pt x="1719" y="732"/>
                    <a:pt x="1719" y="732"/>
                  </a:cubicBezTo>
                  <a:cubicBezTo>
                    <a:pt x="1719" y="732"/>
                    <a:pt x="1719" y="732"/>
                    <a:pt x="1719" y="732"/>
                  </a:cubicBezTo>
                  <a:cubicBezTo>
                    <a:pt x="1719" y="732"/>
                    <a:pt x="1719" y="732"/>
                    <a:pt x="1720" y="732"/>
                  </a:cubicBezTo>
                  <a:cubicBezTo>
                    <a:pt x="1720" y="732"/>
                    <a:pt x="1720" y="732"/>
                    <a:pt x="1720" y="732"/>
                  </a:cubicBezTo>
                  <a:cubicBezTo>
                    <a:pt x="1720" y="732"/>
                    <a:pt x="1720" y="732"/>
                    <a:pt x="1720" y="732"/>
                  </a:cubicBezTo>
                  <a:cubicBezTo>
                    <a:pt x="1720" y="732"/>
                    <a:pt x="1720" y="732"/>
                    <a:pt x="1720" y="733"/>
                  </a:cubicBezTo>
                  <a:cubicBezTo>
                    <a:pt x="1721" y="733"/>
                    <a:pt x="1721" y="733"/>
                    <a:pt x="1721" y="733"/>
                  </a:cubicBezTo>
                  <a:cubicBezTo>
                    <a:pt x="1721" y="733"/>
                    <a:pt x="1721" y="733"/>
                    <a:pt x="1721" y="733"/>
                  </a:cubicBezTo>
                  <a:cubicBezTo>
                    <a:pt x="1721" y="733"/>
                    <a:pt x="1722" y="734"/>
                    <a:pt x="1722" y="734"/>
                  </a:cubicBezTo>
                  <a:cubicBezTo>
                    <a:pt x="1722" y="734"/>
                    <a:pt x="1722" y="734"/>
                    <a:pt x="1722" y="734"/>
                  </a:cubicBezTo>
                  <a:cubicBezTo>
                    <a:pt x="1722" y="734"/>
                    <a:pt x="1722" y="734"/>
                    <a:pt x="1722" y="733"/>
                  </a:cubicBezTo>
                  <a:cubicBezTo>
                    <a:pt x="1723" y="733"/>
                    <a:pt x="1723" y="733"/>
                    <a:pt x="1723" y="733"/>
                  </a:cubicBezTo>
                  <a:cubicBezTo>
                    <a:pt x="1723" y="733"/>
                    <a:pt x="1723" y="734"/>
                    <a:pt x="1723" y="734"/>
                  </a:cubicBezTo>
                  <a:cubicBezTo>
                    <a:pt x="1723" y="734"/>
                    <a:pt x="1723" y="734"/>
                    <a:pt x="1723" y="733"/>
                  </a:cubicBezTo>
                  <a:cubicBezTo>
                    <a:pt x="1724" y="733"/>
                    <a:pt x="1724" y="733"/>
                    <a:pt x="1724" y="733"/>
                  </a:cubicBezTo>
                  <a:cubicBezTo>
                    <a:pt x="1724" y="733"/>
                    <a:pt x="1724" y="733"/>
                    <a:pt x="1724" y="733"/>
                  </a:cubicBezTo>
                  <a:cubicBezTo>
                    <a:pt x="1724" y="734"/>
                    <a:pt x="1724" y="734"/>
                    <a:pt x="1725" y="734"/>
                  </a:cubicBezTo>
                  <a:cubicBezTo>
                    <a:pt x="1725" y="734"/>
                    <a:pt x="1725" y="734"/>
                    <a:pt x="1725" y="734"/>
                  </a:cubicBezTo>
                  <a:cubicBezTo>
                    <a:pt x="1725" y="734"/>
                    <a:pt x="1725" y="734"/>
                    <a:pt x="1725" y="734"/>
                  </a:cubicBezTo>
                  <a:cubicBezTo>
                    <a:pt x="1725" y="734"/>
                    <a:pt x="1725" y="735"/>
                    <a:pt x="1726" y="735"/>
                  </a:cubicBezTo>
                  <a:cubicBezTo>
                    <a:pt x="1726" y="735"/>
                    <a:pt x="1726" y="735"/>
                    <a:pt x="1726" y="735"/>
                  </a:cubicBezTo>
                  <a:cubicBezTo>
                    <a:pt x="1726" y="735"/>
                    <a:pt x="1726" y="735"/>
                    <a:pt x="1726" y="735"/>
                  </a:cubicBezTo>
                  <a:cubicBezTo>
                    <a:pt x="1726" y="734"/>
                    <a:pt x="1727" y="734"/>
                    <a:pt x="1727" y="733"/>
                  </a:cubicBezTo>
                  <a:cubicBezTo>
                    <a:pt x="1727" y="733"/>
                    <a:pt x="1727" y="733"/>
                    <a:pt x="1727" y="733"/>
                  </a:cubicBezTo>
                  <a:cubicBezTo>
                    <a:pt x="1727" y="732"/>
                    <a:pt x="1727" y="732"/>
                    <a:pt x="1728" y="733"/>
                  </a:cubicBezTo>
                  <a:cubicBezTo>
                    <a:pt x="1728" y="733"/>
                    <a:pt x="1728" y="733"/>
                    <a:pt x="1728" y="733"/>
                  </a:cubicBezTo>
                  <a:cubicBezTo>
                    <a:pt x="1728" y="733"/>
                    <a:pt x="1728" y="733"/>
                    <a:pt x="1728" y="734"/>
                  </a:cubicBezTo>
                  <a:cubicBezTo>
                    <a:pt x="1728" y="734"/>
                    <a:pt x="1728" y="734"/>
                    <a:pt x="1729" y="735"/>
                  </a:cubicBezTo>
                  <a:cubicBezTo>
                    <a:pt x="1729" y="735"/>
                    <a:pt x="1729" y="736"/>
                    <a:pt x="1729" y="736"/>
                  </a:cubicBezTo>
                  <a:cubicBezTo>
                    <a:pt x="1729" y="736"/>
                    <a:pt x="1729" y="736"/>
                    <a:pt x="1729" y="736"/>
                  </a:cubicBezTo>
                  <a:cubicBezTo>
                    <a:pt x="1729" y="736"/>
                    <a:pt x="1730" y="736"/>
                    <a:pt x="1730" y="736"/>
                  </a:cubicBezTo>
                  <a:cubicBezTo>
                    <a:pt x="1730" y="736"/>
                    <a:pt x="1730" y="735"/>
                    <a:pt x="1730" y="735"/>
                  </a:cubicBezTo>
                  <a:cubicBezTo>
                    <a:pt x="1730" y="735"/>
                    <a:pt x="1730" y="735"/>
                    <a:pt x="1730" y="735"/>
                  </a:cubicBezTo>
                  <a:cubicBezTo>
                    <a:pt x="1731" y="734"/>
                    <a:pt x="1731" y="734"/>
                    <a:pt x="1731" y="734"/>
                  </a:cubicBezTo>
                  <a:cubicBezTo>
                    <a:pt x="1731" y="734"/>
                    <a:pt x="1731" y="734"/>
                    <a:pt x="1731" y="734"/>
                  </a:cubicBezTo>
                  <a:cubicBezTo>
                    <a:pt x="1731" y="734"/>
                    <a:pt x="1731" y="733"/>
                    <a:pt x="1731" y="733"/>
                  </a:cubicBezTo>
                  <a:cubicBezTo>
                    <a:pt x="1732" y="733"/>
                    <a:pt x="1732" y="734"/>
                    <a:pt x="1732" y="734"/>
                  </a:cubicBezTo>
                  <a:cubicBezTo>
                    <a:pt x="1732" y="734"/>
                    <a:pt x="1732" y="733"/>
                    <a:pt x="1732" y="733"/>
                  </a:cubicBezTo>
                  <a:cubicBezTo>
                    <a:pt x="1732" y="733"/>
                    <a:pt x="1733" y="733"/>
                    <a:pt x="1733" y="733"/>
                  </a:cubicBezTo>
                  <a:cubicBezTo>
                    <a:pt x="1733" y="733"/>
                    <a:pt x="1733" y="733"/>
                    <a:pt x="1733" y="734"/>
                  </a:cubicBezTo>
                  <a:cubicBezTo>
                    <a:pt x="1733" y="734"/>
                    <a:pt x="1733" y="734"/>
                    <a:pt x="1733" y="734"/>
                  </a:cubicBezTo>
                  <a:cubicBezTo>
                    <a:pt x="1733" y="734"/>
                    <a:pt x="1733" y="735"/>
                    <a:pt x="1734" y="734"/>
                  </a:cubicBezTo>
                  <a:cubicBezTo>
                    <a:pt x="1734" y="734"/>
                    <a:pt x="1734" y="734"/>
                    <a:pt x="1734" y="734"/>
                  </a:cubicBezTo>
                  <a:cubicBezTo>
                    <a:pt x="1734" y="733"/>
                    <a:pt x="1734" y="734"/>
                    <a:pt x="1734" y="734"/>
                  </a:cubicBezTo>
                  <a:cubicBezTo>
                    <a:pt x="1735" y="734"/>
                    <a:pt x="1735" y="734"/>
                    <a:pt x="1735" y="734"/>
                  </a:cubicBezTo>
                  <a:cubicBezTo>
                    <a:pt x="1735" y="734"/>
                    <a:pt x="1735" y="734"/>
                    <a:pt x="1735" y="734"/>
                  </a:cubicBezTo>
                  <a:cubicBezTo>
                    <a:pt x="1735" y="734"/>
                    <a:pt x="1735" y="733"/>
                    <a:pt x="1736" y="733"/>
                  </a:cubicBezTo>
                  <a:cubicBezTo>
                    <a:pt x="1736" y="733"/>
                    <a:pt x="1736" y="733"/>
                    <a:pt x="1736" y="733"/>
                  </a:cubicBezTo>
                  <a:cubicBezTo>
                    <a:pt x="1736" y="733"/>
                    <a:pt x="1736" y="734"/>
                    <a:pt x="1736" y="734"/>
                  </a:cubicBezTo>
                  <a:cubicBezTo>
                    <a:pt x="1736" y="734"/>
                    <a:pt x="1736" y="734"/>
                    <a:pt x="1737" y="734"/>
                  </a:cubicBezTo>
                  <a:cubicBezTo>
                    <a:pt x="1737" y="734"/>
                    <a:pt x="1737" y="734"/>
                    <a:pt x="1737" y="734"/>
                  </a:cubicBezTo>
                  <a:cubicBezTo>
                    <a:pt x="1737" y="734"/>
                    <a:pt x="1737" y="734"/>
                    <a:pt x="1737" y="733"/>
                  </a:cubicBezTo>
                  <a:cubicBezTo>
                    <a:pt x="1737" y="733"/>
                    <a:pt x="1738" y="733"/>
                    <a:pt x="1738" y="733"/>
                  </a:cubicBezTo>
                  <a:cubicBezTo>
                    <a:pt x="1738" y="733"/>
                    <a:pt x="1738" y="733"/>
                    <a:pt x="1738" y="733"/>
                  </a:cubicBezTo>
                  <a:cubicBezTo>
                    <a:pt x="1738" y="733"/>
                    <a:pt x="1738" y="733"/>
                    <a:pt x="1738" y="733"/>
                  </a:cubicBezTo>
                  <a:cubicBezTo>
                    <a:pt x="1738" y="733"/>
                    <a:pt x="1739" y="733"/>
                    <a:pt x="1739" y="733"/>
                  </a:cubicBezTo>
                  <a:cubicBezTo>
                    <a:pt x="1739" y="733"/>
                    <a:pt x="1739" y="733"/>
                    <a:pt x="1739" y="733"/>
                  </a:cubicBezTo>
                  <a:cubicBezTo>
                    <a:pt x="1739" y="733"/>
                    <a:pt x="1739" y="733"/>
                    <a:pt x="1739" y="733"/>
                  </a:cubicBezTo>
                  <a:cubicBezTo>
                    <a:pt x="1740" y="732"/>
                    <a:pt x="1740" y="732"/>
                    <a:pt x="1740" y="732"/>
                  </a:cubicBezTo>
                  <a:cubicBezTo>
                    <a:pt x="1740" y="732"/>
                    <a:pt x="1740" y="733"/>
                    <a:pt x="1740" y="733"/>
                  </a:cubicBezTo>
                  <a:cubicBezTo>
                    <a:pt x="1740" y="733"/>
                    <a:pt x="1741" y="733"/>
                    <a:pt x="1741" y="733"/>
                  </a:cubicBezTo>
                  <a:cubicBezTo>
                    <a:pt x="1741" y="733"/>
                    <a:pt x="1741" y="733"/>
                    <a:pt x="1741" y="733"/>
                  </a:cubicBezTo>
                  <a:cubicBezTo>
                    <a:pt x="1741" y="733"/>
                    <a:pt x="1741" y="733"/>
                    <a:pt x="1741" y="733"/>
                  </a:cubicBezTo>
                  <a:cubicBezTo>
                    <a:pt x="1741" y="733"/>
                    <a:pt x="1741" y="733"/>
                    <a:pt x="1742" y="733"/>
                  </a:cubicBezTo>
                  <a:cubicBezTo>
                    <a:pt x="1742" y="733"/>
                    <a:pt x="1742" y="733"/>
                    <a:pt x="1742" y="733"/>
                  </a:cubicBezTo>
                  <a:cubicBezTo>
                    <a:pt x="1742" y="733"/>
                    <a:pt x="1742" y="733"/>
                    <a:pt x="1742" y="733"/>
                  </a:cubicBezTo>
                  <a:cubicBezTo>
                    <a:pt x="1743" y="733"/>
                    <a:pt x="1743" y="733"/>
                    <a:pt x="1743" y="734"/>
                  </a:cubicBezTo>
                  <a:cubicBezTo>
                    <a:pt x="1743" y="734"/>
                    <a:pt x="1743" y="734"/>
                    <a:pt x="1743" y="734"/>
                  </a:cubicBezTo>
                  <a:cubicBezTo>
                    <a:pt x="1743" y="734"/>
                    <a:pt x="1743" y="735"/>
                    <a:pt x="1744" y="735"/>
                  </a:cubicBezTo>
                  <a:cubicBezTo>
                    <a:pt x="1744" y="735"/>
                    <a:pt x="1744" y="735"/>
                    <a:pt x="1744" y="735"/>
                  </a:cubicBezTo>
                  <a:cubicBezTo>
                    <a:pt x="1744" y="735"/>
                    <a:pt x="1744" y="735"/>
                    <a:pt x="1744" y="735"/>
                  </a:cubicBezTo>
                  <a:cubicBezTo>
                    <a:pt x="1744" y="735"/>
                    <a:pt x="1744" y="734"/>
                    <a:pt x="1745" y="734"/>
                  </a:cubicBezTo>
                  <a:cubicBezTo>
                    <a:pt x="1745" y="734"/>
                    <a:pt x="1745" y="734"/>
                    <a:pt x="1745" y="734"/>
                  </a:cubicBezTo>
                  <a:cubicBezTo>
                    <a:pt x="1745" y="734"/>
                    <a:pt x="1745" y="734"/>
                    <a:pt x="1745" y="734"/>
                  </a:cubicBezTo>
                  <a:cubicBezTo>
                    <a:pt x="1745" y="734"/>
                    <a:pt x="1746" y="734"/>
                    <a:pt x="1746" y="734"/>
                  </a:cubicBezTo>
                  <a:cubicBezTo>
                    <a:pt x="1746" y="734"/>
                    <a:pt x="1746" y="734"/>
                    <a:pt x="1746" y="734"/>
                  </a:cubicBezTo>
                  <a:cubicBezTo>
                    <a:pt x="1746" y="734"/>
                    <a:pt x="1746" y="734"/>
                    <a:pt x="1746" y="734"/>
                  </a:cubicBezTo>
                  <a:cubicBezTo>
                    <a:pt x="1746" y="734"/>
                    <a:pt x="1747" y="734"/>
                    <a:pt x="1747" y="734"/>
                  </a:cubicBezTo>
                  <a:cubicBezTo>
                    <a:pt x="1747" y="735"/>
                    <a:pt x="1747" y="735"/>
                    <a:pt x="1747" y="735"/>
                  </a:cubicBezTo>
                  <a:cubicBezTo>
                    <a:pt x="1747" y="735"/>
                    <a:pt x="1747" y="735"/>
                    <a:pt x="1747" y="735"/>
                  </a:cubicBezTo>
                  <a:cubicBezTo>
                    <a:pt x="1748" y="736"/>
                    <a:pt x="1748" y="736"/>
                    <a:pt x="1748" y="736"/>
                  </a:cubicBezTo>
                  <a:cubicBezTo>
                    <a:pt x="1748" y="736"/>
                    <a:pt x="1748" y="736"/>
                    <a:pt x="1748" y="735"/>
                  </a:cubicBezTo>
                  <a:cubicBezTo>
                    <a:pt x="1748" y="735"/>
                    <a:pt x="1749" y="736"/>
                    <a:pt x="1749" y="736"/>
                  </a:cubicBezTo>
                  <a:cubicBezTo>
                    <a:pt x="1749" y="736"/>
                    <a:pt x="1749" y="736"/>
                    <a:pt x="1749" y="736"/>
                  </a:cubicBezTo>
                  <a:cubicBezTo>
                    <a:pt x="1749" y="736"/>
                    <a:pt x="1749" y="735"/>
                    <a:pt x="1749" y="735"/>
                  </a:cubicBezTo>
                  <a:cubicBezTo>
                    <a:pt x="1749" y="735"/>
                    <a:pt x="1749" y="734"/>
                    <a:pt x="1750" y="734"/>
                  </a:cubicBezTo>
                  <a:cubicBezTo>
                    <a:pt x="1750" y="734"/>
                    <a:pt x="1750" y="734"/>
                    <a:pt x="1750" y="734"/>
                  </a:cubicBezTo>
                  <a:cubicBezTo>
                    <a:pt x="1750" y="735"/>
                    <a:pt x="1750" y="735"/>
                    <a:pt x="1750" y="735"/>
                  </a:cubicBezTo>
                  <a:cubicBezTo>
                    <a:pt x="1751" y="736"/>
                    <a:pt x="1751" y="736"/>
                    <a:pt x="1751" y="736"/>
                  </a:cubicBezTo>
                  <a:cubicBezTo>
                    <a:pt x="1751" y="736"/>
                    <a:pt x="1751" y="737"/>
                    <a:pt x="1751" y="737"/>
                  </a:cubicBezTo>
                  <a:cubicBezTo>
                    <a:pt x="1751" y="737"/>
                    <a:pt x="1752" y="737"/>
                    <a:pt x="1752" y="737"/>
                  </a:cubicBezTo>
                  <a:cubicBezTo>
                    <a:pt x="1752" y="737"/>
                    <a:pt x="1752" y="737"/>
                    <a:pt x="1752" y="737"/>
                  </a:cubicBezTo>
                  <a:cubicBezTo>
                    <a:pt x="1752" y="737"/>
                    <a:pt x="1752" y="737"/>
                    <a:pt x="1752" y="737"/>
                  </a:cubicBezTo>
                  <a:cubicBezTo>
                    <a:pt x="1752" y="737"/>
                    <a:pt x="1752" y="737"/>
                    <a:pt x="1753" y="736"/>
                  </a:cubicBezTo>
                  <a:cubicBezTo>
                    <a:pt x="1753" y="736"/>
                    <a:pt x="1753" y="736"/>
                    <a:pt x="1753" y="735"/>
                  </a:cubicBezTo>
                  <a:cubicBezTo>
                    <a:pt x="1753" y="735"/>
                    <a:pt x="1753" y="735"/>
                    <a:pt x="1753" y="735"/>
                  </a:cubicBezTo>
                  <a:cubicBezTo>
                    <a:pt x="1753" y="735"/>
                    <a:pt x="1754" y="735"/>
                    <a:pt x="1754" y="735"/>
                  </a:cubicBezTo>
                  <a:cubicBezTo>
                    <a:pt x="1754" y="735"/>
                    <a:pt x="1754" y="735"/>
                    <a:pt x="1754" y="735"/>
                  </a:cubicBezTo>
                  <a:cubicBezTo>
                    <a:pt x="1754" y="735"/>
                    <a:pt x="1754" y="734"/>
                    <a:pt x="1754" y="734"/>
                  </a:cubicBezTo>
                  <a:cubicBezTo>
                    <a:pt x="1754" y="734"/>
                    <a:pt x="1755" y="734"/>
                    <a:pt x="1755" y="734"/>
                  </a:cubicBezTo>
                  <a:cubicBezTo>
                    <a:pt x="1755" y="734"/>
                    <a:pt x="1755" y="734"/>
                    <a:pt x="1755" y="734"/>
                  </a:cubicBezTo>
                  <a:cubicBezTo>
                    <a:pt x="1755" y="734"/>
                    <a:pt x="1755" y="735"/>
                    <a:pt x="1756" y="735"/>
                  </a:cubicBezTo>
                  <a:cubicBezTo>
                    <a:pt x="1756" y="735"/>
                    <a:pt x="1756" y="735"/>
                    <a:pt x="1756" y="735"/>
                  </a:cubicBezTo>
                  <a:cubicBezTo>
                    <a:pt x="1756" y="735"/>
                    <a:pt x="1756" y="736"/>
                    <a:pt x="1756" y="736"/>
                  </a:cubicBezTo>
                  <a:cubicBezTo>
                    <a:pt x="1756" y="736"/>
                    <a:pt x="1757" y="736"/>
                    <a:pt x="1757" y="736"/>
                  </a:cubicBezTo>
                  <a:cubicBezTo>
                    <a:pt x="1757" y="736"/>
                    <a:pt x="1757" y="735"/>
                    <a:pt x="1757" y="735"/>
                  </a:cubicBezTo>
                  <a:cubicBezTo>
                    <a:pt x="1757" y="735"/>
                    <a:pt x="1757" y="736"/>
                    <a:pt x="1757" y="735"/>
                  </a:cubicBezTo>
                  <a:cubicBezTo>
                    <a:pt x="1757" y="735"/>
                    <a:pt x="1758" y="735"/>
                    <a:pt x="1758" y="735"/>
                  </a:cubicBezTo>
                  <a:cubicBezTo>
                    <a:pt x="1758" y="735"/>
                    <a:pt x="1758" y="735"/>
                    <a:pt x="1758" y="735"/>
                  </a:cubicBezTo>
                  <a:cubicBezTo>
                    <a:pt x="1758" y="735"/>
                    <a:pt x="1758" y="735"/>
                    <a:pt x="1758" y="735"/>
                  </a:cubicBezTo>
                  <a:cubicBezTo>
                    <a:pt x="1759" y="735"/>
                    <a:pt x="1759" y="734"/>
                    <a:pt x="1759" y="734"/>
                  </a:cubicBezTo>
                  <a:cubicBezTo>
                    <a:pt x="1759" y="734"/>
                    <a:pt x="1759" y="734"/>
                    <a:pt x="1759" y="734"/>
                  </a:cubicBezTo>
                  <a:cubicBezTo>
                    <a:pt x="1759" y="734"/>
                    <a:pt x="1760" y="735"/>
                    <a:pt x="1760" y="735"/>
                  </a:cubicBezTo>
                  <a:cubicBezTo>
                    <a:pt x="1760" y="735"/>
                    <a:pt x="1760" y="734"/>
                    <a:pt x="1760" y="734"/>
                  </a:cubicBezTo>
                  <a:cubicBezTo>
                    <a:pt x="1760" y="734"/>
                    <a:pt x="1760" y="733"/>
                    <a:pt x="1760" y="733"/>
                  </a:cubicBezTo>
                  <a:cubicBezTo>
                    <a:pt x="1760" y="733"/>
                    <a:pt x="1760" y="733"/>
                    <a:pt x="1761" y="734"/>
                  </a:cubicBezTo>
                  <a:cubicBezTo>
                    <a:pt x="1761" y="734"/>
                    <a:pt x="1761" y="735"/>
                    <a:pt x="1761" y="735"/>
                  </a:cubicBezTo>
                  <a:cubicBezTo>
                    <a:pt x="1761" y="735"/>
                    <a:pt x="1761" y="735"/>
                    <a:pt x="1761" y="735"/>
                  </a:cubicBezTo>
                  <a:cubicBezTo>
                    <a:pt x="1762" y="735"/>
                    <a:pt x="1762" y="735"/>
                    <a:pt x="1762" y="735"/>
                  </a:cubicBezTo>
                  <a:cubicBezTo>
                    <a:pt x="1762" y="735"/>
                    <a:pt x="1762" y="735"/>
                    <a:pt x="1762" y="735"/>
                  </a:cubicBezTo>
                  <a:cubicBezTo>
                    <a:pt x="1762" y="735"/>
                    <a:pt x="1762" y="735"/>
                    <a:pt x="1762" y="734"/>
                  </a:cubicBezTo>
                  <a:cubicBezTo>
                    <a:pt x="1762" y="734"/>
                    <a:pt x="1763" y="734"/>
                    <a:pt x="1763" y="734"/>
                  </a:cubicBezTo>
                  <a:cubicBezTo>
                    <a:pt x="1763" y="734"/>
                    <a:pt x="1763" y="734"/>
                    <a:pt x="1763" y="734"/>
                  </a:cubicBezTo>
                  <a:cubicBezTo>
                    <a:pt x="1763" y="734"/>
                    <a:pt x="1763" y="734"/>
                    <a:pt x="1764" y="734"/>
                  </a:cubicBezTo>
                  <a:cubicBezTo>
                    <a:pt x="1764" y="734"/>
                    <a:pt x="1764" y="734"/>
                    <a:pt x="1764" y="734"/>
                  </a:cubicBezTo>
                  <a:cubicBezTo>
                    <a:pt x="1764" y="734"/>
                    <a:pt x="1764" y="734"/>
                    <a:pt x="1764" y="734"/>
                  </a:cubicBezTo>
                  <a:cubicBezTo>
                    <a:pt x="1764" y="734"/>
                    <a:pt x="1765" y="734"/>
                    <a:pt x="1765" y="734"/>
                  </a:cubicBezTo>
                  <a:cubicBezTo>
                    <a:pt x="1765" y="734"/>
                    <a:pt x="1765" y="733"/>
                    <a:pt x="1765" y="733"/>
                  </a:cubicBezTo>
                  <a:cubicBezTo>
                    <a:pt x="1765" y="733"/>
                    <a:pt x="1765" y="733"/>
                    <a:pt x="1765" y="733"/>
                  </a:cubicBezTo>
                  <a:cubicBezTo>
                    <a:pt x="1765" y="733"/>
                    <a:pt x="1766" y="733"/>
                    <a:pt x="1766" y="733"/>
                  </a:cubicBezTo>
                  <a:cubicBezTo>
                    <a:pt x="1766" y="733"/>
                    <a:pt x="1766" y="733"/>
                    <a:pt x="1766" y="733"/>
                  </a:cubicBezTo>
                  <a:cubicBezTo>
                    <a:pt x="1766" y="733"/>
                    <a:pt x="1766" y="733"/>
                    <a:pt x="1766" y="734"/>
                  </a:cubicBezTo>
                  <a:cubicBezTo>
                    <a:pt x="1767" y="734"/>
                    <a:pt x="1767" y="734"/>
                    <a:pt x="1767" y="734"/>
                  </a:cubicBezTo>
                  <a:cubicBezTo>
                    <a:pt x="1767" y="734"/>
                    <a:pt x="1767" y="733"/>
                    <a:pt x="1767" y="733"/>
                  </a:cubicBezTo>
                  <a:cubicBezTo>
                    <a:pt x="1767" y="733"/>
                    <a:pt x="1767" y="733"/>
                    <a:pt x="1767" y="733"/>
                  </a:cubicBezTo>
                  <a:cubicBezTo>
                    <a:pt x="1768" y="733"/>
                    <a:pt x="1768" y="733"/>
                    <a:pt x="1768" y="733"/>
                  </a:cubicBezTo>
                  <a:cubicBezTo>
                    <a:pt x="1768" y="732"/>
                    <a:pt x="1768" y="732"/>
                    <a:pt x="1768" y="732"/>
                  </a:cubicBezTo>
                  <a:cubicBezTo>
                    <a:pt x="1768" y="732"/>
                    <a:pt x="1768" y="732"/>
                    <a:pt x="1769" y="732"/>
                  </a:cubicBezTo>
                  <a:cubicBezTo>
                    <a:pt x="1769" y="732"/>
                    <a:pt x="1769" y="731"/>
                    <a:pt x="1769" y="731"/>
                  </a:cubicBezTo>
                  <a:cubicBezTo>
                    <a:pt x="1769" y="731"/>
                    <a:pt x="1769" y="730"/>
                    <a:pt x="1769" y="730"/>
                  </a:cubicBezTo>
                  <a:cubicBezTo>
                    <a:pt x="1770" y="730"/>
                    <a:pt x="1770" y="730"/>
                    <a:pt x="1770" y="730"/>
                  </a:cubicBezTo>
                  <a:cubicBezTo>
                    <a:pt x="1770" y="730"/>
                    <a:pt x="1770" y="730"/>
                    <a:pt x="1770" y="730"/>
                  </a:cubicBezTo>
                  <a:cubicBezTo>
                    <a:pt x="1770" y="730"/>
                    <a:pt x="1770" y="729"/>
                    <a:pt x="1770" y="729"/>
                  </a:cubicBezTo>
                  <a:cubicBezTo>
                    <a:pt x="1770" y="730"/>
                    <a:pt x="1771" y="731"/>
                    <a:pt x="1771" y="731"/>
                  </a:cubicBezTo>
                  <a:cubicBezTo>
                    <a:pt x="1771" y="731"/>
                    <a:pt x="1771" y="731"/>
                    <a:pt x="1771" y="731"/>
                  </a:cubicBezTo>
                  <a:cubicBezTo>
                    <a:pt x="1771" y="731"/>
                    <a:pt x="1771" y="731"/>
                    <a:pt x="1772" y="731"/>
                  </a:cubicBezTo>
                  <a:cubicBezTo>
                    <a:pt x="1772" y="731"/>
                    <a:pt x="1772" y="731"/>
                    <a:pt x="1772" y="731"/>
                  </a:cubicBezTo>
                  <a:cubicBezTo>
                    <a:pt x="1772" y="731"/>
                    <a:pt x="1772" y="731"/>
                    <a:pt x="1772" y="731"/>
                  </a:cubicBezTo>
                  <a:cubicBezTo>
                    <a:pt x="1772" y="731"/>
                    <a:pt x="1773" y="730"/>
                    <a:pt x="1773" y="730"/>
                  </a:cubicBezTo>
                  <a:cubicBezTo>
                    <a:pt x="1773" y="730"/>
                    <a:pt x="1773" y="730"/>
                    <a:pt x="1773" y="730"/>
                  </a:cubicBezTo>
                  <a:cubicBezTo>
                    <a:pt x="1773" y="729"/>
                    <a:pt x="1773" y="729"/>
                    <a:pt x="1773" y="729"/>
                  </a:cubicBezTo>
                  <a:cubicBezTo>
                    <a:pt x="1773" y="729"/>
                    <a:pt x="1774" y="729"/>
                    <a:pt x="1774" y="729"/>
                  </a:cubicBezTo>
                  <a:cubicBezTo>
                    <a:pt x="1774" y="729"/>
                    <a:pt x="1774" y="730"/>
                    <a:pt x="1774" y="730"/>
                  </a:cubicBezTo>
                  <a:cubicBezTo>
                    <a:pt x="1774" y="729"/>
                    <a:pt x="1774" y="729"/>
                    <a:pt x="1774" y="729"/>
                  </a:cubicBezTo>
                  <a:cubicBezTo>
                    <a:pt x="1775" y="728"/>
                    <a:pt x="1775" y="729"/>
                    <a:pt x="1775" y="729"/>
                  </a:cubicBezTo>
                  <a:cubicBezTo>
                    <a:pt x="1775" y="729"/>
                    <a:pt x="1775" y="729"/>
                    <a:pt x="1775" y="729"/>
                  </a:cubicBezTo>
                  <a:cubicBezTo>
                    <a:pt x="1775" y="729"/>
                    <a:pt x="1775" y="729"/>
                    <a:pt x="1775" y="729"/>
                  </a:cubicBezTo>
                  <a:cubicBezTo>
                    <a:pt x="1776" y="729"/>
                    <a:pt x="1776" y="729"/>
                    <a:pt x="1776" y="729"/>
                  </a:cubicBezTo>
                  <a:cubicBezTo>
                    <a:pt x="1776" y="729"/>
                    <a:pt x="1776" y="729"/>
                    <a:pt x="1776" y="730"/>
                  </a:cubicBezTo>
                  <a:cubicBezTo>
                    <a:pt x="1776" y="730"/>
                    <a:pt x="1776" y="730"/>
                    <a:pt x="1777" y="730"/>
                  </a:cubicBezTo>
                  <a:cubicBezTo>
                    <a:pt x="1777" y="730"/>
                    <a:pt x="1777" y="729"/>
                    <a:pt x="1777" y="729"/>
                  </a:cubicBezTo>
                  <a:cubicBezTo>
                    <a:pt x="1777" y="729"/>
                    <a:pt x="1777" y="729"/>
                    <a:pt x="1777" y="729"/>
                  </a:cubicBezTo>
                  <a:cubicBezTo>
                    <a:pt x="1778" y="729"/>
                    <a:pt x="1778" y="729"/>
                    <a:pt x="1778" y="729"/>
                  </a:cubicBezTo>
                  <a:cubicBezTo>
                    <a:pt x="1778" y="729"/>
                    <a:pt x="1778" y="728"/>
                    <a:pt x="1778" y="728"/>
                  </a:cubicBezTo>
                  <a:cubicBezTo>
                    <a:pt x="1778" y="728"/>
                    <a:pt x="1778" y="729"/>
                    <a:pt x="1778" y="729"/>
                  </a:cubicBezTo>
                  <a:cubicBezTo>
                    <a:pt x="1778" y="729"/>
                    <a:pt x="1779" y="729"/>
                    <a:pt x="1779" y="729"/>
                  </a:cubicBezTo>
                  <a:cubicBezTo>
                    <a:pt x="1779" y="729"/>
                    <a:pt x="1779" y="729"/>
                    <a:pt x="1779" y="729"/>
                  </a:cubicBezTo>
                  <a:cubicBezTo>
                    <a:pt x="1779" y="729"/>
                    <a:pt x="1779" y="729"/>
                    <a:pt x="1780" y="729"/>
                  </a:cubicBezTo>
                  <a:cubicBezTo>
                    <a:pt x="1780" y="729"/>
                    <a:pt x="1780" y="728"/>
                    <a:pt x="1780" y="728"/>
                  </a:cubicBezTo>
                  <a:cubicBezTo>
                    <a:pt x="1780" y="728"/>
                    <a:pt x="1780" y="729"/>
                    <a:pt x="1780" y="729"/>
                  </a:cubicBezTo>
                  <a:cubicBezTo>
                    <a:pt x="1780" y="729"/>
                    <a:pt x="1781" y="729"/>
                    <a:pt x="1781" y="729"/>
                  </a:cubicBezTo>
                  <a:cubicBezTo>
                    <a:pt x="1781" y="729"/>
                    <a:pt x="1781" y="729"/>
                    <a:pt x="1781" y="729"/>
                  </a:cubicBezTo>
                  <a:cubicBezTo>
                    <a:pt x="1781" y="729"/>
                    <a:pt x="1781" y="729"/>
                    <a:pt x="1781" y="729"/>
                  </a:cubicBezTo>
                  <a:cubicBezTo>
                    <a:pt x="1781" y="729"/>
                    <a:pt x="1782" y="728"/>
                    <a:pt x="1782" y="728"/>
                  </a:cubicBezTo>
                  <a:cubicBezTo>
                    <a:pt x="1782" y="728"/>
                    <a:pt x="1782" y="728"/>
                    <a:pt x="1782" y="728"/>
                  </a:cubicBezTo>
                  <a:cubicBezTo>
                    <a:pt x="1782" y="728"/>
                    <a:pt x="1782" y="728"/>
                    <a:pt x="1783" y="728"/>
                  </a:cubicBezTo>
                  <a:cubicBezTo>
                    <a:pt x="1783" y="728"/>
                    <a:pt x="1783" y="728"/>
                    <a:pt x="1783" y="728"/>
                  </a:cubicBezTo>
                  <a:cubicBezTo>
                    <a:pt x="1783" y="728"/>
                    <a:pt x="1783" y="728"/>
                    <a:pt x="1783" y="728"/>
                  </a:cubicBezTo>
                  <a:cubicBezTo>
                    <a:pt x="1783" y="728"/>
                    <a:pt x="1783" y="728"/>
                    <a:pt x="1783" y="728"/>
                  </a:cubicBezTo>
                  <a:cubicBezTo>
                    <a:pt x="1784" y="728"/>
                    <a:pt x="1784" y="728"/>
                    <a:pt x="1784" y="728"/>
                  </a:cubicBezTo>
                  <a:cubicBezTo>
                    <a:pt x="1784" y="728"/>
                    <a:pt x="1784" y="728"/>
                    <a:pt x="1784" y="728"/>
                  </a:cubicBezTo>
                  <a:cubicBezTo>
                    <a:pt x="1784" y="728"/>
                    <a:pt x="1785" y="728"/>
                    <a:pt x="1785" y="728"/>
                  </a:cubicBezTo>
                  <a:cubicBezTo>
                    <a:pt x="1785" y="728"/>
                    <a:pt x="1785" y="729"/>
                    <a:pt x="1785" y="729"/>
                  </a:cubicBezTo>
                  <a:cubicBezTo>
                    <a:pt x="1785" y="729"/>
                    <a:pt x="1785" y="729"/>
                    <a:pt x="1785" y="729"/>
                  </a:cubicBezTo>
                  <a:cubicBezTo>
                    <a:pt x="1786" y="729"/>
                    <a:pt x="1786" y="729"/>
                    <a:pt x="1786" y="729"/>
                  </a:cubicBezTo>
                  <a:cubicBezTo>
                    <a:pt x="1786" y="729"/>
                    <a:pt x="1786" y="730"/>
                    <a:pt x="1786" y="730"/>
                  </a:cubicBezTo>
                  <a:cubicBezTo>
                    <a:pt x="1786" y="730"/>
                    <a:pt x="1786" y="729"/>
                    <a:pt x="1786" y="730"/>
                  </a:cubicBezTo>
                  <a:cubicBezTo>
                    <a:pt x="1787" y="730"/>
                    <a:pt x="1787" y="730"/>
                    <a:pt x="1787" y="730"/>
                  </a:cubicBezTo>
                  <a:cubicBezTo>
                    <a:pt x="1787" y="730"/>
                    <a:pt x="1787" y="730"/>
                    <a:pt x="1787" y="730"/>
                  </a:cubicBezTo>
                  <a:cubicBezTo>
                    <a:pt x="1787" y="730"/>
                    <a:pt x="1787" y="729"/>
                    <a:pt x="1788" y="729"/>
                  </a:cubicBezTo>
                  <a:cubicBezTo>
                    <a:pt x="1788" y="729"/>
                    <a:pt x="1788" y="730"/>
                    <a:pt x="1788" y="730"/>
                  </a:cubicBezTo>
                  <a:cubicBezTo>
                    <a:pt x="1788" y="730"/>
                    <a:pt x="1788" y="729"/>
                    <a:pt x="1788" y="729"/>
                  </a:cubicBezTo>
                  <a:cubicBezTo>
                    <a:pt x="1789" y="729"/>
                    <a:pt x="1789" y="730"/>
                    <a:pt x="1789" y="730"/>
                  </a:cubicBezTo>
                  <a:cubicBezTo>
                    <a:pt x="1789" y="730"/>
                    <a:pt x="1789" y="729"/>
                    <a:pt x="1789" y="729"/>
                  </a:cubicBezTo>
                  <a:cubicBezTo>
                    <a:pt x="1789" y="729"/>
                    <a:pt x="1789" y="729"/>
                    <a:pt x="1789" y="730"/>
                  </a:cubicBezTo>
                  <a:cubicBezTo>
                    <a:pt x="1789" y="730"/>
                    <a:pt x="1790" y="730"/>
                    <a:pt x="1790" y="730"/>
                  </a:cubicBezTo>
                  <a:cubicBezTo>
                    <a:pt x="1790" y="730"/>
                    <a:pt x="1790" y="730"/>
                    <a:pt x="1790" y="729"/>
                  </a:cubicBezTo>
                  <a:cubicBezTo>
                    <a:pt x="1790" y="729"/>
                    <a:pt x="1790" y="729"/>
                    <a:pt x="1791" y="729"/>
                  </a:cubicBezTo>
                  <a:cubicBezTo>
                    <a:pt x="1791" y="729"/>
                    <a:pt x="1791" y="730"/>
                    <a:pt x="1791" y="730"/>
                  </a:cubicBezTo>
                  <a:cubicBezTo>
                    <a:pt x="1791" y="730"/>
                    <a:pt x="1791" y="729"/>
                    <a:pt x="1791" y="729"/>
                  </a:cubicBezTo>
                  <a:cubicBezTo>
                    <a:pt x="1791" y="729"/>
                    <a:pt x="1791" y="729"/>
                    <a:pt x="1791" y="729"/>
                  </a:cubicBezTo>
                  <a:cubicBezTo>
                    <a:pt x="1792" y="729"/>
                    <a:pt x="1792" y="729"/>
                    <a:pt x="1792" y="729"/>
                  </a:cubicBezTo>
                  <a:cubicBezTo>
                    <a:pt x="1792" y="729"/>
                    <a:pt x="1792" y="730"/>
                    <a:pt x="1792" y="730"/>
                  </a:cubicBezTo>
                  <a:cubicBezTo>
                    <a:pt x="1792" y="730"/>
                    <a:pt x="1793" y="730"/>
                    <a:pt x="1793" y="730"/>
                  </a:cubicBezTo>
                  <a:cubicBezTo>
                    <a:pt x="1793" y="730"/>
                    <a:pt x="1793" y="729"/>
                    <a:pt x="1793" y="730"/>
                  </a:cubicBezTo>
                  <a:cubicBezTo>
                    <a:pt x="1793" y="730"/>
                    <a:pt x="1793" y="730"/>
                    <a:pt x="1793" y="730"/>
                  </a:cubicBezTo>
                  <a:cubicBezTo>
                    <a:pt x="1794" y="730"/>
                    <a:pt x="1794" y="730"/>
                    <a:pt x="1794" y="731"/>
                  </a:cubicBezTo>
                  <a:cubicBezTo>
                    <a:pt x="1794" y="731"/>
                    <a:pt x="1794" y="731"/>
                    <a:pt x="1794" y="731"/>
                  </a:cubicBezTo>
                  <a:cubicBezTo>
                    <a:pt x="1794" y="731"/>
                    <a:pt x="1794" y="730"/>
                    <a:pt x="1794" y="730"/>
                  </a:cubicBezTo>
                  <a:cubicBezTo>
                    <a:pt x="1795" y="730"/>
                    <a:pt x="1795" y="729"/>
                    <a:pt x="1795" y="729"/>
                  </a:cubicBezTo>
                  <a:cubicBezTo>
                    <a:pt x="1795" y="729"/>
                    <a:pt x="1795" y="729"/>
                    <a:pt x="1795" y="729"/>
                  </a:cubicBezTo>
                  <a:cubicBezTo>
                    <a:pt x="1795" y="729"/>
                    <a:pt x="1795" y="729"/>
                    <a:pt x="1796" y="729"/>
                  </a:cubicBezTo>
                  <a:cubicBezTo>
                    <a:pt x="1796" y="729"/>
                    <a:pt x="1796" y="729"/>
                    <a:pt x="1796" y="730"/>
                  </a:cubicBezTo>
                  <a:cubicBezTo>
                    <a:pt x="1796" y="730"/>
                    <a:pt x="1796" y="730"/>
                    <a:pt x="1796" y="730"/>
                  </a:cubicBezTo>
                  <a:cubicBezTo>
                    <a:pt x="1796" y="730"/>
                    <a:pt x="1796" y="729"/>
                    <a:pt x="1797" y="729"/>
                  </a:cubicBezTo>
                  <a:cubicBezTo>
                    <a:pt x="1797" y="729"/>
                    <a:pt x="1797" y="730"/>
                    <a:pt x="1797" y="730"/>
                  </a:cubicBezTo>
                  <a:cubicBezTo>
                    <a:pt x="1797" y="730"/>
                    <a:pt x="1797" y="729"/>
                    <a:pt x="1797" y="730"/>
                  </a:cubicBezTo>
                  <a:cubicBezTo>
                    <a:pt x="1797" y="730"/>
                    <a:pt x="1798" y="731"/>
                    <a:pt x="1798" y="731"/>
                  </a:cubicBezTo>
                  <a:cubicBezTo>
                    <a:pt x="1798" y="731"/>
                    <a:pt x="1798" y="729"/>
                    <a:pt x="1798" y="729"/>
                  </a:cubicBezTo>
                  <a:cubicBezTo>
                    <a:pt x="1798" y="729"/>
                    <a:pt x="1798" y="730"/>
                    <a:pt x="1799" y="730"/>
                  </a:cubicBezTo>
                  <a:cubicBezTo>
                    <a:pt x="1799" y="730"/>
                    <a:pt x="1799" y="730"/>
                    <a:pt x="1799" y="730"/>
                  </a:cubicBezTo>
                  <a:cubicBezTo>
                    <a:pt x="1799" y="730"/>
                    <a:pt x="1799" y="730"/>
                    <a:pt x="1799" y="730"/>
                  </a:cubicBezTo>
                  <a:cubicBezTo>
                    <a:pt x="1799" y="730"/>
                    <a:pt x="1799" y="729"/>
                    <a:pt x="1799" y="729"/>
                  </a:cubicBezTo>
                  <a:cubicBezTo>
                    <a:pt x="1800" y="729"/>
                    <a:pt x="1800" y="731"/>
                    <a:pt x="1800" y="731"/>
                  </a:cubicBezTo>
                  <a:cubicBezTo>
                    <a:pt x="1800" y="731"/>
                    <a:pt x="1800" y="730"/>
                    <a:pt x="1800" y="730"/>
                  </a:cubicBezTo>
                  <a:cubicBezTo>
                    <a:pt x="1800" y="730"/>
                    <a:pt x="1801" y="731"/>
                    <a:pt x="1801" y="731"/>
                  </a:cubicBezTo>
                  <a:cubicBezTo>
                    <a:pt x="1801" y="731"/>
                    <a:pt x="1801" y="731"/>
                    <a:pt x="1801" y="731"/>
                  </a:cubicBezTo>
                  <a:cubicBezTo>
                    <a:pt x="1801" y="731"/>
                    <a:pt x="1801" y="731"/>
                    <a:pt x="1801" y="731"/>
                  </a:cubicBezTo>
                  <a:cubicBezTo>
                    <a:pt x="1802" y="731"/>
                    <a:pt x="1802" y="731"/>
                    <a:pt x="1802" y="731"/>
                  </a:cubicBezTo>
                  <a:cubicBezTo>
                    <a:pt x="1802" y="731"/>
                    <a:pt x="1802" y="730"/>
                    <a:pt x="1802" y="730"/>
                  </a:cubicBezTo>
                  <a:cubicBezTo>
                    <a:pt x="1802" y="730"/>
                    <a:pt x="1802" y="730"/>
                    <a:pt x="1802" y="730"/>
                  </a:cubicBezTo>
                  <a:cubicBezTo>
                    <a:pt x="1803" y="730"/>
                    <a:pt x="1803" y="729"/>
                    <a:pt x="1803" y="729"/>
                  </a:cubicBezTo>
                  <a:cubicBezTo>
                    <a:pt x="1803" y="729"/>
                    <a:pt x="1803" y="729"/>
                    <a:pt x="1803" y="729"/>
                  </a:cubicBezTo>
                  <a:cubicBezTo>
                    <a:pt x="1803" y="729"/>
                    <a:pt x="1804" y="729"/>
                    <a:pt x="1804" y="729"/>
                  </a:cubicBezTo>
                  <a:cubicBezTo>
                    <a:pt x="1804" y="729"/>
                    <a:pt x="1804" y="730"/>
                    <a:pt x="1804" y="731"/>
                  </a:cubicBezTo>
                  <a:cubicBezTo>
                    <a:pt x="1804" y="731"/>
                    <a:pt x="1804" y="731"/>
                    <a:pt x="1804" y="731"/>
                  </a:cubicBezTo>
                  <a:cubicBezTo>
                    <a:pt x="1804" y="731"/>
                    <a:pt x="1804" y="731"/>
                    <a:pt x="1805" y="731"/>
                  </a:cubicBezTo>
                  <a:cubicBezTo>
                    <a:pt x="1805" y="731"/>
                    <a:pt x="1805" y="731"/>
                    <a:pt x="1805" y="731"/>
                  </a:cubicBezTo>
                  <a:cubicBezTo>
                    <a:pt x="1805" y="731"/>
                    <a:pt x="1805" y="731"/>
                    <a:pt x="1805" y="731"/>
                  </a:cubicBezTo>
                  <a:cubicBezTo>
                    <a:pt x="1805" y="731"/>
                    <a:pt x="1806" y="731"/>
                    <a:pt x="1806" y="730"/>
                  </a:cubicBezTo>
                  <a:cubicBezTo>
                    <a:pt x="1806" y="730"/>
                    <a:pt x="1806" y="731"/>
                    <a:pt x="1806" y="731"/>
                  </a:cubicBezTo>
                  <a:cubicBezTo>
                    <a:pt x="1806" y="731"/>
                    <a:pt x="1806" y="731"/>
                    <a:pt x="1807" y="731"/>
                  </a:cubicBezTo>
                  <a:cubicBezTo>
                    <a:pt x="1807" y="731"/>
                    <a:pt x="1807" y="731"/>
                    <a:pt x="1807" y="731"/>
                  </a:cubicBezTo>
                  <a:cubicBezTo>
                    <a:pt x="1807" y="731"/>
                    <a:pt x="1807" y="731"/>
                    <a:pt x="1807" y="731"/>
                  </a:cubicBezTo>
                  <a:cubicBezTo>
                    <a:pt x="1807" y="731"/>
                    <a:pt x="1807" y="731"/>
                    <a:pt x="1808" y="731"/>
                  </a:cubicBezTo>
                  <a:cubicBezTo>
                    <a:pt x="1808" y="731"/>
                    <a:pt x="1808" y="731"/>
                    <a:pt x="1808" y="731"/>
                  </a:cubicBezTo>
                  <a:cubicBezTo>
                    <a:pt x="1808" y="731"/>
                    <a:pt x="1808" y="732"/>
                    <a:pt x="1808" y="732"/>
                  </a:cubicBezTo>
                  <a:cubicBezTo>
                    <a:pt x="1808" y="732"/>
                    <a:pt x="1809" y="732"/>
                    <a:pt x="1809" y="732"/>
                  </a:cubicBezTo>
                  <a:cubicBezTo>
                    <a:pt x="1809" y="732"/>
                    <a:pt x="1809" y="732"/>
                    <a:pt x="1809" y="733"/>
                  </a:cubicBezTo>
                  <a:cubicBezTo>
                    <a:pt x="1809" y="733"/>
                    <a:pt x="1809" y="733"/>
                    <a:pt x="1809" y="733"/>
                  </a:cubicBezTo>
                  <a:cubicBezTo>
                    <a:pt x="1810" y="733"/>
                    <a:pt x="1810" y="732"/>
                    <a:pt x="1810" y="732"/>
                  </a:cubicBezTo>
                  <a:cubicBezTo>
                    <a:pt x="1810" y="732"/>
                    <a:pt x="1810" y="732"/>
                    <a:pt x="1810" y="732"/>
                  </a:cubicBezTo>
                  <a:cubicBezTo>
                    <a:pt x="1810" y="732"/>
                    <a:pt x="1810" y="732"/>
                    <a:pt x="1810" y="732"/>
                  </a:cubicBezTo>
                  <a:cubicBezTo>
                    <a:pt x="1811" y="732"/>
                    <a:pt x="1811" y="731"/>
                    <a:pt x="1811" y="731"/>
                  </a:cubicBezTo>
                  <a:cubicBezTo>
                    <a:pt x="1811" y="731"/>
                    <a:pt x="1811" y="731"/>
                    <a:pt x="1811" y="732"/>
                  </a:cubicBezTo>
                  <a:cubicBezTo>
                    <a:pt x="1811" y="732"/>
                    <a:pt x="1812" y="732"/>
                    <a:pt x="1812" y="732"/>
                  </a:cubicBezTo>
                  <a:cubicBezTo>
                    <a:pt x="1812" y="732"/>
                    <a:pt x="1812" y="733"/>
                    <a:pt x="1812" y="733"/>
                  </a:cubicBezTo>
                  <a:cubicBezTo>
                    <a:pt x="1812" y="733"/>
                    <a:pt x="1812" y="732"/>
                    <a:pt x="1812" y="733"/>
                  </a:cubicBezTo>
                  <a:cubicBezTo>
                    <a:pt x="1812" y="733"/>
                    <a:pt x="1812" y="733"/>
                    <a:pt x="1813" y="734"/>
                  </a:cubicBezTo>
                  <a:cubicBezTo>
                    <a:pt x="1813" y="734"/>
                    <a:pt x="1813" y="734"/>
                    <a:pt x="1813" y="734"/>
                  </a:cubicBezTo>
                  <a:cubicBezTo>
                    <a:pt x="1813" y="734"/>
                    <a:pt x="1813" y="734"/>
                    <a:pt x="1813" y="734"/>
                  </a:cubicBezTo>
                  <a:cubicBezTo>
                    <a:pt x="1814" y="734"/>
                    <a:pt x="1814" y="733"/>
                    <a:pt x="1814" y="733"/>
                  </a:cubicBezTo>
                  <a:cubicBezTo>
                    <a:pt x="1814" y="733"/>
                    <a:pt x="1814" y="734"/>
                    <a:pt x="1814" y="734"/>
                  </a:cubicBezTo>
                  <a:cubicBezTo>
                    <a:pt x="1814" y="734"/>
                    <a:pt x="1814" y="733"/>
                    <a:pt x="1815" y="733"/>
                  </a:cubicBezTo>
                  <a:cubicBezTo>
                    <a:pt x="1815" y="733"/>
                    <a:pt x="1815" y="733"/>
                    <a:pt x="1815" y="733"/>
                  </a:cubicBezTo>
                  <a:cubicBezTo>
                    <a:pt x="1815" y="733"/>
                    <a:pt x="1815" y="733"/>
                    <a:pt x="1815" y="733"/>
                  </a:cubicBezTo>
                  <a:cubicBezTo>
                    <a:pt x="1815" y="733"/>
                    <a:pt x="1815" y="733"/>
                    <a:pt x="1816" y="733"/>
                  </a:cubicBezTo>
                  <a:cubicBezTo>
                    <a:pt x="1816" y="733"/>
                    <a:pt x="1816" y="733"/>
                    <a:pt x="1816" y="733"/>
                  </a:cubicBezTo>
                  <a:cubicBezTo>
                    <a:pt x="1816" y="733"/>
                    <a:pt x="1816" y="733"/>
                    <a:pt x="1816" y="733"/>
                  </a:cubicBezTo>
                  <a:cubicBezTo>
                    <a:pt x="1816" y="733"/>
                    <a:pt x="1817" y="734"/>
                    <a:pt x="1817" y="734"/>
                  </a:cubicBezTo>
                  <a:cubicBezTo>
                    <a:pt x="1817" y="734"/>
                    <a:pt x="1817" y="734"/>
                    <a:pt x="1817" y="734"/>
                  </a:cubicBezTo>
                  <a:cubicBezTo>
                    <a:pt x="1817" y="735"/>
                    <a:pt x="1817" y="735"/>
                    <a:pt x="1818" y="735"/>
                  </a:cubicBezTo>
                  <a:cubicBezTo>
                    <a:pt x="1818" y="735"/>
                    <a:pt x="1818" y="734"/>
                    <a:pt x="1818" y="734"/>
                  </a:cubicBezTo>
                  <a:cubicBezTo>
                    <a:pt x="1818" y="734"/>
                    <a:pt x="1818" y="735"/>
                    <a:pt x="1818" y="735"/>
                  </a:cubicBezTo>
                  <a:cubicBezTo>
                    <a:pt x="1818" y="735"/>
                    <a:pt x="1818" y="735"/>
                    <a:pt x="1818" y="735"/>
                  </a:cubicBezTo>
                  <a:cubicBezTo>
                    <a:pt x="1819" y="735"/>
                    <a:pt x="1819" y="735"/>
                    <a:pt x="1819" y="735"/>
                  </a:cubicBezTo>
                  <a:cubicBezTo>
                    <a:pt x="1819" y="735"/>
                    <a:pt x="1819" y="735"/>
                    <a:pt x="1819" y="735"/>
                  </a:cubicBezTo>
                  <a:cubicBezTo>
                    <a:pt x="1819" y="735"/>
                    <a:pt x="1820" y="736"/>
                    <a:pt x="1820" y="736"/>
                  </a:cubicBezTo>
                  <a:cubicBezTo>
                    <a:pt x="1820" y="736"/>
                    <a:pt x="1820" y="735"/>
                    <a:pt x="1820" y="735"/>
                  </a:cubicBezTo>
                  <a:cubicBezTo>
                    <a:pt x="1820" y="734"/>
                    <a:pt x="1820" y="735"/>
                    <a:pt x="1820" y="735"/>
                  </a:cubicBezTo>
                  <a:cubicBezTo>
                    <a:pt x="1820" y="735"/>
                    <a:pt x="1820" y="735"/>
                    <a:pt x="1821" y="735"/>
                  </a:cubicBezTo>
                  <a:cubicBezTo>
                    <a:pt x="1821" y="735"/>
                    <a:pt x="1821" y="735"/>
                    <a:pt x="1821" y="735"/>
                  </a:cubicBezTo>
                  <a:cubicBezTo>
                    <a:pt x="1821" y="735"/>
                    <a:pt x="1821" y="735"/>
                    <a:pt x="1821" y="735"/>
                  </a:cubicBezTo>
                  <a:cubicBezTo>
                    <a:pt x="1822" y="735"/>
                    <a:pt x="1822" y="736"/>
                    <a:pt x="1822" y="736"/>
                  </a:cubicBezTo>
                  <a:cubicBezTo>
                    <a:pt x="1822" y="736"/>
                    <a:pt x="1822" y="736"/>
                    <a:pt x="1822" y="736"/>
                  </a:cubicBezTo>
                  <a:cubicBezTo>
                    <a:pt x="1822" y="736"/>
                    <a:pt x="1822" y="736"/>
                    <a:pt x="1823" y="736"/>
                  </a:cubicBezTo>
                  <a:cubicBezTo>
                    <a:pt x="1823" y="736"/>
                    <a:pt x="1823" y="736"/>
                    <a:pt x="1823" y="736"/>
                  </a:cubicBezTo>
                  <a:cubicBezTo>
                    <a:pt x="1823" y="736"/>
                    <a:pt x="1823" y="735"/>
                    <a:pt x="1823" y="735"/>
                  </a:cubicBezTo>
                  <a:cubicBezTo>
                    <a:pt x="1823" y="736"/>
                    <a:pt x="1823" y="736"/>
                    <a:pt x="1824" y="736"/>
                  </a:cubicBezTo>
                  <a:cubicBezTo>
                    <a:pt x="1824" y="736"/>
                    <a:pt x="1824" y="735"/>
                    <a:pt x="1824" y="735"/>
                  </a:cubicBezTo>
                  <a:cubicBezTo>
                    <a:pt x="1824" y="735"/>
                    <a:pt x="1824" y="736"/>
                    <a:pt x="1824" y="736"/>
                  </a:cubicBezTo>
                  <a:cubicBezTo>
                    <a:pt x="1824" y="736"/>
                    <a:pt x="1825" y="736"/>
                    <a:pt x="1825" y="736"/>
                  </a:cubicBezTo>
                  <a:cubicBezTo>
                    <a:pt x="1825" y="736"/>
                    <a:pt x="1825" y="736"/>
                    <a:pt x="1825" y="736"/>
                  </a:cubicBezTo>
                  <a:cubicBezTo>
                    <a:pt x="1825" y="736"/>
                    <a:pt x="1825" y="736"/>
                    <a:pt x="1825" y="736"/>
                  </a:cubicBezTo>
                  <a:cubicBezTo>
                    <a:pt x="1825" y="736"/>
                    <a:pt x="1826" y="736"/>
                    <a:pt x="1826" y="736"/>
                  </a:cubicBezTo>
                  <a:cubicBezTo>
                    <a:pt x="1826" y="736"/>
                    <a:pt x="1826" y="736"/>
                    <a:pt x="1826" y="736"/>
                  </a:cubicBezTo>
                  <a:cubicBezTo>
                    <a:pt x="1826" y="736"/>
                    <a:pt x="1826" y="736"/>
                    <a:pt x="1826" y="736"/>
                  </a:cubicBezTo>
                  <a:cubicBezTo>
                    <a:pt x="1827" y="736"/>
                    <a:pt x="1827" y="736"/>
                    <a:pt x="1827" y="736"/>
                  </a:cubicBezTo>
                  <a:cubicBezTo>
                    <a:pt x="1827" y="736"/>
                    <a:pt x="1827" y="737"/>
                    <a:pt x="1827" y="737"/>
                  </a:cubicBezTo>
                  <a:cubicBezTo>
                    <a:pt x="1827" y="737"/>
                    <a:pt x="1828" y="736"/>
                    <a:pt x="1828" y="736"/>
                  </a:cubicBezTo>
                  <a:cubicBezTo>
                    <a:pt x="1828" y="736"/>
                    <a:pt x="1828" y="736"/>
                    <a:pt x="1828" y="735"/>
                  </a:cubicBezTo>
                  <a:cubicBezTo>
                    <a:pt x="1828" y="735"/>
                    <a:pt x="1828" y="735"/>
                    <a:pt x="1828" y="735"/>
                  </a:cubicBezTo>
                  <a:cubicBezTo>
                    <a:pt x="1828" y="735"/>
                    <a:pt x="1828" y="736"/>
                    <a:pt x="1829" y="736"/>
                  </a:cubicBezTo>
                  <a:cubicBezTo>
                    <a:pt x="1829" y="736"/>
                    <a:pt x="1829" y="736"/>
                    <a:pt x="1829" y="736"/>
                  </a:cubicBezTo>
                  <a:cubicBezTo>
                    <a:pt x="1829" y="736"/>
                    <a:pt x="1829" y="735"/>
                    <a:pt x="1829" y="735"/>
                  </a:cubicBezTo>
                  <a:cubicBezTo>
                    <a:pt x="1830" y="736"/>
                    <a:pt x="1830" y="736"/>
                    <a:pt x="1830" y="736"/>
                  </a:cubicBezTo>
                  <a:cubicBezTo>
                    <a:pt x="1830" y="736"/>
                    <a:pt x="1830" y="737"/>
                    <a:pt x="1830" y="737"/>
                  </a:cubicBezTo>
                  <a:cubicBezTo>
                    <a:pt x="1830" y="737"/>
                    <a:pt x="1830" y="737"/>
                    <a:pt x="1831" y="737"/>
                  </a:cubicBezTo>
                  <a:cubicBezTo>
                    <a:pt x="1831" y="737"/>
                    <a:pt x="1831" y="738"/>
                    <a:pt x="1831" y="737"/>
                  </a:cubicBezTo>
                  <a:cubicBezTo>
                    <a:pt x="1831" y="737"/>
                    <a:pt x="1831" y="737"/>
                    <a:pt x="1831" y="737"/>
                  </a:cubicBezTo>
                  <a:cubicBezTo>
                    <a:pt x="1831" y="737"/>
                    <a:pt x="1831" y="737"/>
                    <a:pt x="1832" y="737"/>
                  </a:cubicBezTo>
                  <a:cubicBezTo>
                    <a:pt x="1832" y="737"/>
                    <a:pt x="1832" y="736"/>
                    <a:pt x="1832" y="736"/>
                  </a:cubicBezTo>
                  <a:cubicBezTo>
                    <a:pt x="1832" y="736"/>
                    <a:pt x="1832" y="737"/>
                    <a:pt x="1832" y="737"/>
                  </a:cubicBezTo>
                  <a:cubicBezTo>
                    <a:pt x="1832" y="737"/>
                    <a:pt x="1833" y="736"/>
                    <a:pt x="1833" y="736"/>
                  </a:cubicBezTo>
                  <a:cubicBezTo>
                    <a:pt x="1833" y="736"/>
                    <a:pt x="1833" y="736"/>
                    <a:pt x="1833" y="736"/>
                  </a:cubicBezTo>
                  <a:cubicBezTo>
                    <a:pt x="1833" y="736"/>
                    <a:pt x="1833" y="735"/>
                    <a:pt x="1833" y="735"/>
                  </a:cubicBezTo>
                  <a:cubicBezTo>
                    <a:pt x="1833" y="736"/>
                    <a:pt x="1834" y="736"/>
                    <a:pt x="1834" y="736"/>
                  </a:cubicBezTo>
                  <a:cubicBezTo>
                    <a:pt x="1834" y="737"/>
                    <a:pt x="1834" y="737"/>
                    <a:pt x="1834" y="737"/>
                  </a:cubicBezTo>
                  <a:cubicBezTo>
                    <a:pt x="1834" y="737"/>
                    <a:pt x="1834" y="737"/>
                    <a:pt x="1835" y="737"/>
                  </a:cubicBezTo>
                  <a:cubicBezTo>
                    <a:pt x="1835" y="737"/>
                    <a:pt x="1835" y="737"/>
                    <a:pt x="1835" y="737"/>
                  </a:cubicBezTo>
                  <a:cubicBezTo>
                    <a:pt x="1835" y="738"/>
                    <a:pt x="1835" y="737"/>
                    <a:pt x="1835" y="737"/>
                  </a:cubicBezTo>
                  <a:cubicBezTo>
                    <a:pt x="1835" y="737"/>
                    <a:pt x="1836" y="737"/>
                    <a:pt x="1836" y="737"/>
                  </a:cubicBezTo>
                  <a:cubicBezTo>
                    <a:pt x="1836" y="737"/>
                    <a:pt x="1836" y="737"/>
                    <a:pt x="1836" y="736"/>
                  </a:cubicBezTo>
                  <a:cubicBezTo>
                    <a:pt x="1836" y="736"/>
                    <a:pt x="1836" y="736"/>
                    <a:pt x="1836" y="736"/>
                  </a:cubicBezTo>
                  <a:cubicBezTo>
                    <a:pt x="1836" y="736"/>
                    <a:pt x="1837" y="736"/>
                    <a:pt x="1837" y="735"/>
                  </a:cubicBezTo>
                  <a:cubicBezTo>
                    <a:pt x="1837" y="735"/>
                    <a:pt x="1837" y="735"/>
                    <a:pt x="1837" y="735"/>
                  </a:cubicBezTo>
                  <a:cubicBezTo>
                    <a:pt x="1837" y="735"/>
                    <a:pt x="1837" y="736"/>
                    <a:pt x="1837" y="736"/>
                  </a:cubicBezTo>
                  <a:cubicBezTo>
                    <a:pt x="1838" y="736"/>
                    <a:pt x="1838" y="736"/>
                    <a:pt x="1838" y="736"/>
                  </a:cubicBezTo>
                  <a:cubicBezTo>
                    <a:pt x="1838" y="736"/>
                    <a:pt x="1838" y="736"/>
                    <a:pt x="1838" y="736"/>
                  </a:cubicBezTo>
                  <a:cubicBezTo>
                    <a:pt x="1838" y="736"/>
                    <a:pt x="1839" y="736"/>
                    <a:pt x="1839" y="736"/>
                  </a:cubicBezTo>
                  <a:cubicBezTo>
                    <a:pt x="1839" y="736"/>
                    <a:pt x="1839" y="736"/>
                    <a:pt x="1839" y="736"/>
                  </a:cubicBezTo>
                  <a:cubicBezTo>
                    <a:pt x="1839" y="736"/>
                    <a:pt x="1839" y="736"/>
                    <a:pt x="1839" y="736"/>
                  </a:cubicBezTo>
                  <a:cubicBezTo>
                    <a:pt x="1839" y="736"/>
                    <a:pt x="1839" y="736"/>
                    <a:pt x="1840" y="736"/>
                  </a:cubicBezTo>
                  <a:cubicBezTo>
                    <a:pt x="1840" y="736"/>
                    <a:pt x="1840" y="736"/>
                    <a:pt x="1840" y="735"/>
                  </a:cubicBezTo>
                  <a:cubicBezTo>
                    <a:pt x="1840" y="735"/>
                    <a:pt x="1840" y="735"/>
                    <a:pt x="1840" y="735"/>
                  </a:cubicBezTo>
                  <a:cubicBezTo>
                    <a:pt x="1841" y="735"/>
                    <a:pt x="1841" y="735"/>
                    <a:pt x="1841" y="735"/>
                  </a:cubicBezTo>
                  <a:cubicBezTo>
                    <a:pt x="1841" y="735"/>
                    <a:pt x="1841" y="735"/>
                    <a:pt x="1841" y="735"/>
                  </a:cubicBezTo>
                  <a:cubicBezTo>
                    <a:pt x="1841" y="735"/>
                    <a:pt x="1841" y="735"/>
                    <a:pt x="1841" y="735"/>
                  </a:cubicBezTo>
                  <a:cubicBezTo>
                    <a:pt x="1841" y="735"/>
                    <a:pt x="1842" y="734"/>
                    <a:pt x="1842" y="735"/>
                  </a:cubicBezTo>
                  <a:cubicBezTo>
                    <a:pt x="1842" y="735"/>
                    <a:pt x="1842" y="735"/>
                    <a:pt x="1842" y="735"/>
                  </a:cubicBezTo>
                  <a:cubicBezTo>
                    <a:pt x="1842" y="735"/>
                    <a:pt x="1842" y="735"/>
                    <a:pt x="1843" y="735"/>
                  </a:cubicBezTo>
                  <a:cubicBezTo>
                    <a:pt x="1843" y="736"/>
                    <a:pt x="1843" y="735"/>
                    <a:pt x="1843" y="735"/>
                  </a:cubicBezTo>
                  <a:cubicBezTo>
                    <a:pt x="1843" y="736"/>
                    <a:pt x="1843" y="736"/>
                    <a:pt x="1843" y="736"/>
                  </a:cubicBezTo>
                  <a:cubicBezTo>
                    <a:pt x="1843" y="736"/>
                    <a:pt x="1844" y="736"/>
                    <a:pt x="1844" y="735"/>
                  </a:cubicBezTo>
                  <a:cubicBezTo>
                    <a:pt x="1844" y="735"/>
                    <a:pt x="1844" y="736"/>
                    <a:pt x="1844" y="735"/>
                  </a:cubicBezTo>
                  <a:cubicBezTo>
                    <a:pt x="1844" y="735"/>
                    <a:pt x="1844" y="735"/>
                    <a:pt x="1844" y="735"/>
                  </a:cubicBezTo>
                  <a:cubicBezTo>
                    <a:pt x="1844" y="735"/>
                    <a:pt x="1845" y="735"/>
                    <a:pt x="1845" y="735"/>
                  </a:cubicBezTo>
                  <a:cubicBezTo>
                    <a:pt x="1845" y="736"/>
                    <a:pt x="1845" y="736"/>
                    <a:pt x="1845" y="736"/>
                  </a:cubicBezTo>
                  <a:cubicBezTo>
                    <a:pt x="1845" y="736"/>
                    <a:pt x="1845" y="736"/>
                    <a:pt x="1845" y="736"/>
                  </a:cubicBezTo>
                  <a:cubicBezTo>
                    <a:pt x="1846" y="736"/>
                    <a:pt x="1846" y="736"/>
                    <a:pt x="1846" y="736"/>
                  </a:cubicBezTo>
                  <a:cubicBezTo>
                    <a:pt x="1846" y="736"/>
                    <a:pt x="1846" y="736"/>
                    <a:pt x="1846" y="736"/>
                  </a:cubicBezTo>
                  <a:cubicBezTo>
                    <a:pt x="1846" y="736"/>
                    <a:pt x="1847" y="736"/>
                    <a:pt x="1847" y="736"/>
                  </a:cubicBezTo>
                  <a:cubicBezTo>
                    <a:pt x="1847" y="736"/>
                    <a:pt x="1847" y="736"/>
                    <a:pt x="1847" y="736"/>
                  </a:cubicBezTo>
                  <a:cubicBezTo>
                    <a:pt x="1847" y="736"/>
                    <a:pt x="1847" y="736"/>
                    <a:pt x="1847" y="736"/>
                  </a:cubicBezTo>
                  <a:cubicBezTo>
                    <a:pt x="1847" y="736"/>
                    <a:pt x="1847" y="736"/>
                    <a:pt x="1848" y="736"/>
                  </a:cubicBezTo>
                  <a:cubicBezTo>
                    <a:pt x="1848" y="736"/>
                    <a:pt x="1848" y="736"/>
                    <a:pt x="1848" y="736"/>
                  </a:cubicBezTo>
                  <a:cubicBezTo>
                    <a:pt x="1848" y="736"/>
                    <a:pt x="1848" y="736"/>
                    <a:pt x="1848" y="736"/>
                  </a:cubicBezTo>
                  <a:cubicBezTo>
                    <a:pt x="1849" y="736"/>
                    <a:pt x="1849" y="736"/>
                    <a:pt x="1849" y="735"/>
                  </a:cubicBezTo>
                  <a:cubicBezTo>
                    <a:pt x="1849" y="735"/>
                    <a:pt x="1849" y="735"/>
                    <a:pt x="1849" y="735"/>
                  </a:cubicBezTo>
                  <a:cubicBezTo>
                    <a:pt x="1849" y="736"/>
                    <a:pt x="1849" y="736"/>
                    <a:pt x="1849" y="736"/>
                  </a:cubicBezTo>
                  <a:cubicBezTo>
                    <a:pt x="1849" y="736"/>
                    <a:pt x="1850" y="736"/>
                    <a:pt x="1850" y="736"/>
                  </a:cubicBezTo>
                  <a:cubicBezTo>
                    <a:pt x="1850" y="736"/>
                    <a:pt x="1850" y="736"/>
                    <a:pt x="1850" y="736"/>
                  </a:cubicBezTo>
                  <a:cubicBezTo>
                    <a:pt x="1850" y="737"/>
                    <a:pt x="1850" y="736"/>
                    <a:pt x="1851" y="736"/>
                  </a:cubicBezTo>
                  <a:cubicBezTo>
                    <a:pt x="1851" y="737"/>
                    <a:pt x="1851" y="737"/>
                    <a:pt x="1851" y="737"/>
                  </a:cubicBezTo>
                  <a:cubicBezTo>
                    <a:pt x="1851" y="737"/>
                    <a:pt x="1851" y="737"/>
                    <a:pt x="1851" y="737"/>
                  </a:cubicBezTo>
                  <a:cubicBezTo>
                    <a:pt x="1851" y="737"/>
                    <a:pt x="1852" y="737"/>
                    <a:pt x="1852" y="736"/>
                  </a:cubicBezTo>
                  <a:cubicBezTo>
                    <a:pt x="1852" y="736"/>
                    <a:pt x="1852" y="736"/>
                    <a:pt x="1852" y="736"/>
                  </a:cubicBezTo>
                  <a:cubicBezTo>
                    <a:pt x="1852" y="736"/>
                    <a:pt x="1852" y="736"/>
                    <a:pt x="1852" y="736"/>
                  </a:cubicBezTo>
                  <a:cubicBezTo>
                    <a:pt x="1852" y="736"/>
                    <a:pt x="1853" y="736"/>
                    <a:pt x="1853" y="735"/>
                  </a:cubicBezTo>
                  <a:cubicBezTo>
                    <a:pt x="1853" y="735"/>
                    <a:pt x="1853" y="735"/>
                    <a:pt x="1853" y="735"/>
                  </a:cubicBezTo>
                  <a:cubicBezTo>
                    <a:pt x="1853" y="735"/>
                    <a:pt x="1853" y="735"/>
                    <a:pt x="1853" y="735"/>
                  </a:cubicBezTo>
                  <a:cubicBezTo>
                    <a:pt x="1854" y="736"/>
                    <a:pt x="1854" y="736"/>
                    <a:pt x="1854" y="736"/>
                  </a:cubicBezTo>
                  <a:cubicBezTo>
                    <a:pt x="1854" y="736"/>
                    <a:pt x="1854" y="736"/>
                    <a:pt x="1854" y="736"/>
                  </a:cubicBezTo>
                  <a:cubicBezTo>
                    <a:pt x="1854" y="737"/>
                    <a:pt x="1854" y="737"/>
                    <a:pt x="1854" y="737"/>
                  </a:cubicBezTo>
                  <a:cubicBezTo>
                    <a:pt x="1855" y="737"/>
                    <a:pt x="1855" y="737"/>
                    <a:pt x="1855" y="737"/>
                  </a:cubicBezTo>
                  <a:cubicBezTo>
                    <a:pt x="1855" y="737"/>
                    <a:pt x="1855" y="737"/>
                    <a:pt x="1855" y="737"/>
                  </a:cubicBezTo>
                  <a:cubicBezTo>
                    <a:pt x="1855" y="737"/>
                    <a:pt x="1855" y="737"/>
                    <a:pt x="1856" y="736"/>
                  </a:cubicBezTo>
                  <a:cubicBezTo>
                    <a:pt x="1856" y="736"/>
                    <a:pt x="1856" y="736"/>
                    <a:pt x="1856" y="736"/>
                  </a:cubicBezTo>
                  <a:cubicBezTo>
                    <a:pt x="1856" y="736"/>
                    <a:pt x="1856" y="736"/>
                    <a:pt x="1856" y="736"/>
                  </a:cubicBezTo>
                  <a:cubicBezTo>
                    <a:pt x="1857" y="736"/>
                    <a:pt x="1857" y="736"/>
                    <a:pt x="1857" y="735"/>
                  </a:cubicBezTo>
                  <a:cubicBezTo>
                    <a:pt x="1857" y="735"/>
                    <a:pt x="1857" y="735"/>
                    <a:pt x="1857" y="735"/>
                  </a:cubicBezTo>
                  <a:cubicBezTo>
                    <a:pt x="1857" y="736"/>
                    <a:pt x="1857" y="736"/>
                    <a:pt x="1857" y="736"/>
                  </a:cubicBezTo>
                  <a:cubicBezTo>
                    <a:pt x="1858" y="736"/>
                    <a:pt x="1858" y="736"/>
                    <a:pt x="1858" y="736"/>
                  </a:cubicBezTo>
                  <a:cubicBezTo>
                    <a:pt x="1858" y="736"/>
                    <a:pt x="1858" y="736"/>
                    <a:pt x="1858" y="736"/>
                  </a:cubicBezTo>
                  <a:cubicBezTo>
                    <a:pt x="1858" y="736"/>
                    <a:pt x="1858" y="737"/>
                    <a:pt x="1859" y="737"/>
                  </a:cubicBezTo>
                  <a:cubicBezTo>
                    <a:pt x="1859" y="737"/>
                    <a:pt x="1859" y="737"/>
                    <a:pt x="1859" y="737"/>
                  </a:cubicBezTo>
                  <a:cubicBezTo>
                    <a:pt x="1859" y="737"/>
                    <a:pt x="1859" y="737"/>
                    <a:pt x="1859" y="737"/>
                  </a:cubicBezTo>
                  <a:cubicBezTo>
                    <a:pt x="1859" y="737"/>
                    <a:pt x="1860" y="737"/>
                    <a:pt x="1860" y="736"/>
                  </a:cubicBezTo>
                  <a:cubicBezTo>
                    <a:pt x="1860" y="736"/>
                    <a:pt x="1860" y="736"/>
                    <a:pt x="1860" y="736"/>
                  </a:cubicBezTo>
                  <a:cubicBezTo>
                    <a:pt x="1860" y="736"/>
                    <a:pt x="1860" y="737"/>
                    <a:pt x="1860" y="736"/>
                  </a:cubicBezTo>
                  <a:cubicBezTo>
                    <a:pt x="1860" y="736"/>
                    <a:pt x="1861" y="736"/>
                    <a:pt x="1861" y="736"/>
                  </a:cubicBezTo>
                  <a:cubicBezTo>
                    <a:pt x="1861" y="736"/>
                    <a:pt x="1861" y="736"/>
                    <a:pt x="1861" y="736"/>
                  </a:cubicBezTo>
                  <a:cubicBezTo>
                    <a:pt x="1861" y="736"/>
                    <a:pt x="1861" y="736"/>
                    <a:pt x="1862" y="736"/>
                  </a:cubicBezTo>
                  <a:cubicBezTo>
                    <a:pt x="1862" y="736"/>
                    <a:pt x="1862" y="735"/>
                    <a:pt x="1862" y="735"/>
                  </a:cubicBezTo>
                  <a:cubicBezTo>
                    <a:pt x="1862" y="736"/>
                    <a:pt x="1862" y="736"/>
                    <a:pt x="1862" y="736"/>
                  </a:cubicBezTo>
                  <a:cubicBezTo>
                    <a:pt x="1862" y="736"/>
                    <a:pt x="1862" y="736"/>
                    <a:pt x="1862" y="736"/>
                  </a:cubicBezTo>
                  <a:cubicBezTo>
                    <a:pt x="1863" y="736"/>
                    <a:pt x="1863" y="737"/>
                    <a:pt x="1863" y="737"/>
                  </a:cubicBezTo>
                  <a:cubicBezTo>
                    <a:pt x="1863" y="737"/>
                    <a:pt x="1863" y="737"/>
                    <a:pt x="1863" y="736"/>
                  </a:cubicBezTo>
                  <a:cubicBezTo>
                    <a:pt x="1863" y="736"/>
                    <a:pt x="1864" y="736"/>
                    <a:pt x="1864" y="736"/>
                  </a:cubicBezTo>
                  <a:cubicBezTo>
                    <a:pt x="1864" y="736"/>
                    <a:pt x="1864" y="736"/>
                    <a:pt x="1864" y="736"/>
                  </a:cubicBezTo>
                  <a:cubicBezTo>
                    <a:pt x="1864" y="736"/>
                    <a:pt x="1864" y="736"/>
                    <a:pt x="1864" y="736"/>
                  </a:cubicBezTo>
                  <a:cubicBezTo>
                    <a:pt x="1865" y="736"/>
                    <a:pt x="1865" y="737"/>
                    <a:pt x="1865" y="737"/>
                  </a:cubicBezTo>
                  <a:cubicBezTo>
                    <a:pt x="1865" y="737"/>
                    <a:pt x="1865" y="737"/>
                    <a:pt x="1865" y="736"/>
                  </a:cubicBezTo>
                  <a:cubicBezTo>
                    <a:pt x="1865" y="736"/>
                    <a:pt x="1865" y="736"/>
                    <a:pt x="1865" y="736"/>
                  </a:cubicBezTo>
                  <a:cubicBezTo>
                    <a:pt x="1866" y="737"/>
                    <a:pt x="1866" y="737"/>
                    <a:pt x="1866" y="737"/>
                  </a:cubicBezTo>
                  <a:cubicBezTo>
                    <a:pt x="1866" y="737"/>
                    <a:pt x="1866" y="737"/>
                    <a:pt x="1866" y="737"/>
                  </a:cubicBezTo>
                  <a:cubicBezTo>
                    <a:pt x="1866" y="737"/>
                    <a:pt x="1866" y="737"/>
                    <a:pt x="1867" y="737"/>
                  </a:cubicBezTo>
                  <a:cubicBezTo>
                    <a:pt x="1867" y="737"/>
                    <a:pt x="1867" y="737"/>
                    <a:pt x="1867" y="737"/>
                  </a:cubicBezTo>
                  <a:cubicBezTo>
                    <a:pt x="1867" y="737"/>
                    <a:pt x="1867" y="737"/>
                    <a:pt x="1867" y="737"/>
                  </a:cubicBezTo>
                  <a:cubicBezTo>
                    <a:pt x="1868" y="737"/>
                    <a:pt x="1868" y="736"/>
                    <a:pt x="1868" y="736"/>
                  </a:cubicBezTo>
                  <a:cubicBezTo>
                    <a:pt x="1868" y="737"/>
                    <a:pt x="1868" y="738"/>
                    <a:pt x="1868" y="738"/>
                  </a:cubicBezTo>
                  <a:cubicBezTo>
                    <a:pt x="1868" y="738"/>
                    <a:pt x="1868" y="737"/>
                    <a:pt x="1868" y="737"/>
                  </a:cubicBezTo>
                  <a:cubicBezTo>
                    <a:pt x="1868" y="737"/>
                    <a:pt x="1869" y="738"/>
                    <a:pt x="1869" y="737"/>
                  </a:cubicBezTo>
                  <a:cubicBezTo>
                    <a:pt x="1869" y="737"/>
                    <a:pt x="1869" y="737"/>
                    <a:pt x="1869" y="737"/>
                  </a:cubicBezTo>
                  <a:cubicBezTo>
                    <a:pt x="1869" y="737"/>
                    <a:pt x="1869" y="738"/>
                    <a:pt x="1870" y="738"/>
                  </a:cubicBezTo>
                  <a:cubicBezTo>
                    <a:pt x="1870" y="738"/>
                    <a:pt x="1870" y="737"/>
                    <a:pt x="1870" y="737"/>
                  </a:cubicBezTo>
                  <a:cubicBezTo>
                    <a:pt x="1870" y="737"/>
                    <a:pt x="1870" y="737"/>
                    <a:pt x="1870" y="737"/>
                  </a:cubicBezTo>
                  <a:cubicBezTo>
                    <a:pt x="1870" y="737"/>
                    <a:pt x="1870" y="737"/>
                    <a:pt x="1870" y="737"/>
                  </a:cubicBezTo>
                  <a:cubicBezTo>
                    <a:pt x="1871" y="737"/>
                    <a:pt x="1871" y="737"/>
                    <a:pt x="1871" y="737"/>
                  </a:cubicBezTo>
                  <a:cubicBezTo>
                    <a:pt x="1871" y="737"/>
                    <a:pt x="1871" y="737"/>
                    <a:pt x="1871" y="737"/>
                  </a:cubicBezTo>
                  <a:cubicBezTo>
                    <a:pt x="1871" y="737"/>
                    <a:pt x="1872" y="737"/>
                    <a:pt x="1872" y="737"/>
                  </a:cubicBezTo>
                  <a:cubicBezTo>
                    <a:pt x="1872" y="736"/>
                    <a:pt x="1872" y="736"/>
                    <a:pt x="1872" y="736"/>
                  </a:cubicBezTo>
                  <a:cubicBezTo>
                    <a:pt x="1872" y="736"/>
                    <a:pt x="1872" y="736"/>
                    <a:pt x="1872" y="736"/>
                  </a:cubicBezTo>
                  <a:cubicBezTo>
                    <a:pt x="1873" y="737"/>
                    <a:pt x="1873" y="737"/>
                    <a:pt x="1873" y="737"/>
                  </a:cubicBezTo>
                  <a:cubicBezTo>
                    <a:pt x="1873" y="737"/>
                    <a:pt x="1873" y="737"/>
                    <a:pt x="1873" y="737"/>
                  </a:cubicBezTo>
                  <a:cubicBezTo>
                    <a:pt x="1873" y="737"/>
                    <a:pt x="1873" y="736"/>
                    <a:pt x="1873" y="736"/>
                  </a:cubicBezTo>
                  <a:cubicBezTo>
                    <a:pt x="1874" y="736"/>
                    <a:pt x="1874" y="737"/>
                    <a:pt x="1874" y="737"/>
                  </a:cubicBezTo>
                  <a:cubicBezTo>
                    <a:pt x="1874" y="737"/>
                    <a:pt x="1874" y="737"/>
                    <a:pt x="1874" y="737"/>
                  </a:cubicBezTo>
                  <a:cubicBezTo>
                    <a:pt x="1874" y="737"/>
                    <a:pt x="1874" y="737"/>
                    <a:pt x="1875" y="737"/>
                  </a:cubicBezTo>
                  <a:cubicBezTo>
                    <a:pt x="1875" y="737"/>
                    <a:pt x="1875" y="737"/>
                    <a:pt x="1875" y="737"/>
                  </a:cubicBezTo>
                  <a:cubicBezTo>
                    <a:pt x="1875" y="737"/>
                    <a:pt x="1875" y="737"/>
                    <a:pt x="1875" y="737"/>
                  </a:cubicBezTo>
                  <a:cubicBezTo>
                    <a:pt x="1876" y="737"/>
                    <a:pt x="1876" y="737"/>
                    <a:pt x="1876" y="736"/>
                  </a:cubicBezTo>
                  <a:cubicBezTo>
                    <a:pt x="1876" y="736"/>
                    <a:pt x="1876" y="737"/>
                    <a:pt x="1876" y="737"/>
                  </a:cubicBezTo>
                  <a:cubicBezTo>
                    <a:pt x="1876" y="737"/>
                    <a:pt x="1876" y="737"/>
                    <a:pt x="1876" y="737"/>
                  </a:cubicBezTo>
                  <a:cubicBezTo>
                    <a:pt x="1876" y="737"/>
                    <a:pt x="1877" y="737"/>
                    <a:pt x="1877" y="737"/>
                  </a:cubicBezTo>
                  <a:cubicBezTo>
                    <a:pt x="1877" y="737"/>
                    <a:pt x="1877" y="736"/>
                    <a:pt x="1877" y="736"/>
                  </a:cubicBezTo>
                  <a:cubicBezTo>
                    <a:pt x="1877" y="736"/>
                    <a:pt x="1877" y="737"/>
                    <a:pt x="1878" y="737"/>
                  </a:cubicBezTo>
                  <a:cubicBezTo>
                    <a:pt x="1878" y="737"/>
                    <a:pt x="1878" y="736"/>
                    <a:pt x="1878" y="736"/>
                  </a:cubicBezTo>
                  <a:cubicBezTo>
                    <a:pt x="1878" y="736"/>
                    <a:pt x="1878" y="737"/>
                    <a:pt x="1878" y="737"/>
                  </a:cubicBezTo>
                  <a:cubicBezTo>
                    <a:pt x="1878" y="737"/>
                    <a:pt x="1878" y="737"/>
                    <a:pt x="1878" y="737"/>
                  </a:cubicBezTo>
                  <a:cubicBezTo>
                    <a:pt x="1879" y="737"/>
                    <a:pt x="1879" y="737"/>
                    <a:pt x="1879" y="737"/>
                  </a:cubicBezTo>
                  <a:cubicBezTo>
                    <a:pt x="1879" y="737"/>
                    <a:pt x="1879" y="737"/>
                    <a:pt x="1879" y="737"/>
                  </a:cubicBezTo>
                  <a:cubicBezTo>
                    <a:pt x="1879" y="737"/>
                    <a:pt x="1880" y="737"/>
                    <a:pt x="1880" y="737"/>
                  </a:cubicBezTo>
                  <a:cubicBezTo>
                    <a:pt x="1880" y="738"/>
                    <a:pt x="1880" y="737"/>
                    <a:pt x="1880" y="737"/>
                  </a:cubicBezTo>
                  <a:cubicBezTo>
                    <a:pt x="1880" y="737"/>
                    <a:pt x="1880" y="737"/>
                    <a:pt x="1880" y="737"/>
                  </a:cubicBezTo>
                  <a:cubicBezTo>
                    <a:pt x="1881" y="737"/>
                    <a:pt x="1881" y="737"/>
                    <a:pt x="1881" y="737"/>
                  </a:cubicBezTo>
                  <a:cubicBezTo>
                    <a:pt x="1881" y="737"/>
                    <a:pt x="1881" y="737"/>
                    <a:pt x="1881" y="737"/>
                  </a:cubicBezTo>
                  <a:cubicBezTo>
                    <a:pt x="1881" y="737"/>
                    <a:pt x="1881" y="737"/>
                    <a:pt x="1881" y="736"/>
                  </a:cubicBezTo>
                  <a:cubicBezTo>
                    <a:pt x="1882" y="736"/>
                    <a:pt x="1882" y="736"/>
                    <a:pt x="1882" y="736"/>
                  </a:cubicBezTo>
                  <a:cubicBezTo>
                    <a:pt x="1882" y="736"/>
                    <a:pt x="1882" y="736"/>
                    <a:pt x="1882" y="736"/>
                  </a:cubicBezTo>
                  <a:cubicBezTo>
                    <a:pt x="1882" y="736"/>
                    <a:pt x="1882" y="736"/>
                    <a:pt x="1883" y="736"/>
                  </a:cubicBezTo>
                  <a:cubicBezTo>
                    <a:pt x="1883" y="736"/>
                    <a:pt x="1883" y="736"/>
                    <a:pt x="1883" y="736"/>
                  </a:cubicBezTo>
                  <a:cubicBezTo>
                    <a:pt x="1883" y="737"/>
                    <a:pt x="1883" y="737"/>
                    <a:pt x="1883" y="737"/>
                  </a:cubicBezTo>
                  <a:cubicBezTo>
                    <a:pt x="1883" y="738"/>
                    <a:pt x="1883" y="738"/>
                    <a:pt x="1884" y="738"/>
                  </a:cubicBezTo>
                  <a:cubicBezTo>
                    <a:pt x="1884" y="738"/>
                    <a:pt x="1884" y="738"/>
                    <a:pt x="1884" y="738"/>
                  </a:cubicBezTo>
                  <a:cubicBezTo>
                    <a:pt x="1884" y="738"/>
                    <a:pt x="1884" y="737"/>
                    <a:pt x="1884" y="737"/>
                  </a:cubicBezTo>
                  <a:cubicBezTo>
                    <a:pt x="1884" y="737"/>
                    <a:pt x="1885" y="738"/>
                    <a:pt x="1885" y="738"/>
                  </a:cubicBezTo>
                  <a:cubicBezTo>
                    <a:pt x="1885" y="737"/>
                    <a:pt x="1885" y="736"/>
                    <a:pt x="1885" y="736"/>
                  </a:cubicBezTo>
                  <a:cubicBezTo>
                    <a:pt x="1885" y="736"/>
                    <a:pt x="1885" y="736"/>
                    <a:pt x="1886" y="736"/>
                  </a:cubicBezTo>
                  <a:cubicBezTo>
                    <a:pt x="1886" y="736"/>
                    <a:pt x="1886" y="736"/>
                    <a:pt x="1886" y="736"/>
                  </a:cubicBezTo>
                  <a:cubicBezTo>
                    <a:pt x="1886" y="736"/>
                    <a:pt x="1886" y="736"/>
                    <a:pt x="1886" y="736"/>
                  </a:cubicBezTo>
                  <a:cubicBezTo>
                    <a:pt x="1886" y="736"/>
                    <a:pt x="1886" y="736"/>
                    <a:pt x="1887" y="736"/>
                  </a:cubicBezTo>
                  <a:cubicBezTo>
                    <a:pt x="1887" y="736"/>
                    <a:pt x="1887" y="737"/>
                    <a:pt x="1887" y="737"/>
                  </a:cubicBezTo>
                  <a:cubicBezTo>
                    <a:pt x="1887" y="737"/>
                    <a:pt x="1887" y="737"/>
                    <a:pt x="1887" y="737"/>
                  </a:cubicBezTo>
                  <a:cubicBezTo>
                    <a:pt x="1887" y="737"/>
                    <a:pt x="1888" y="737"/>
                    <a:pt x="1888" y="737"/>
                  </a:cubicBezTo>
                  <a:cubicBezTo>
                    <a:pt x="1888" y="737"/>
                    <a:pt x="1888" y="737"/>
                    <a:pt x="1888" y="737"/>
                  </a:cubicBezTo>
                  <a:cubicBezTo>
                    <a:pt x="1888" y="738"/>
                    <a:pt x="1888" y="738"/>
                    <a:pt x="1889" y="738"/>
                  </a:cubicBezTo>
                  <a:cubicBezTo>
                    <a:pt x="1889" y="738"/>
                    <a:pt x="1889" y="738"/>
                    <a:pt x="1889" y="738"/>
                  </a:cubicBezTo>
                  <a:cubicBezTo>
                    <a:pt x="1889" y="738"/>
                    <a:pt x="1889" y="738"/>
                    <a:pt x="1889" y="737"/>
                  </a:cubicBezTo>
                  <a:cubicBezTo>
                    <a:pt x="1889" y="737"/>
                    <a:pt x="1889" y="737"/>
                    <a:pt x="1889" y="736"/>
                  </a:cubicBezTo>
                  <a:cubicBezTo>
                    <a:pt x="1890" y="736"/>
                    <a:pt x="1890" y="736"/>
                    <a:pt x="1890" y="736"/>
                  </a:cubicBezTo>
                  <a:cubicBezTo>
                    <a:pt x="1890" y="736"/>
                    <a:pt x="1890" y="736"/>
                    <a:pt x="1890" y="736"/>
                  </a:cubicBezTo>
                  <a:cubicBezTo>
                    <a:pt x="1890" y="736"/>
                    <a:pt x="1891" y="736"/>
                    <a:pt x="1891" y="736"/>
                  </a:cubicBezTo>
                  <a:cubicBezTo>
                    <a:pt x="1891" y="736"/>
                    <a:pt x="1891" y="736"/>
                    <a:pt x="1891" y="736"/>
                  </a:cubicBezTo>
                  <a:cubicBezTo>
                    <a:pt x="1891" y="737"/>
                    <a:pt x="1891" y="737"/>
                    <a:pt x="1891" y="737"/>
                  </a:cubicBezTo>
                  <a:cubicBezTo>
                    <a:pt x="1891" y="738"/>
                    <a:pt x="1891" y="738"/>
                    <a:pt x="1892" y="738"/>
                  </a:cubicBezTo>
                  <a:cubicBezTo>
                    <a:pt x="1892" y="738"/>
                    <a:pt x="1892" y="737"/>
                    <a:pt x="1892" y="737"/>
                  </a:cubicBezTo>
                  <a:cubicBezTo>
                    <a:pt x="1892" y="737"/>
                    <a:pt x="1892" y="737"/>
                    <a:pt x="1892" y="737"/>
                  </a:cubicBezTo>
                  <a:cubicBezTo>
                    <a:pt x="1893" y="737"/>
                    <a:pt x="1893" y="736"/>
                    <a:pt x="1893" y="736"/>
                  </a:cubicBezTo>
                  <a:cubicBezTo>
                    <a:pt x="1893" y="736"/>
                    <a:pt x="1893" y="736"/>
                    <a:pt x="1893" y="736"/>
                  </a:cubicBezTo>
                  <a:cubicBezTo>
                    <a:pt x="1893" y="736"/>
                    <a:pt x="1893" y="736"/>
                    <a:pt x="1894" y="736"/>
                  </a:cubicBezTo>
                  <a:cubicBezTo>
                    <a:pt x="1894" y="736"/>
                    <a:pt x="1894" y="736"/>
                    <a:pt x="1894" y="736"/>
                  </a:cubicBezTo>
                  <a:cubicBezTo>
                    <a:pt x="1894" y="736"/>
                    <a:pt x="1894" y="736"/>
                    <a:pt x="1894" y="736"/>
                  </a:cubicBezTo>
                  <a:cubicBezTo>
                    <a:pt x="1894" y="736"/>
                    <a:pt x="1894" y="736"/>
                    <a:pt x="1895" y="736"/>
                  </a:cubicBezTo>
                  <a:cubicBezTo>
                    <a:pt x="1895" y="736"/>
                    <a:pt x="1895" y="736"/>
                    <a:pt x="1895" y="736"/>
                  </a:cubicBezTo>
                  <a:cubicBezTo>
                    <a:pt x="1895" y="736"/>
                    <a:pt x="1895" y="736"/>
                    <a:pt x="1895" y="736"/>
                  </a:cubicBezTo>
                  <a:cubicBezTo>
                    <a:pt x="1895" y="736"/>
                    <a:pt x="1896" y="736"/>
                    <a:pt x="1896" y="736"/>
                  </a:cubicBezTo>
                  <a:cubicBezTo>
                    <a:pt x="1896" y="737"/>
                    <a:pt x="1896" y="737"/>
                    <a:pt x="1896" y="737"/>
                  </a:cubicBezTo>
                  <a:cubicBezTo>
                    <a:pt x="1896" y="737"/>
                    <a:pt x="1896" y="737"/>
                    <a:pt x="1897" y="737"/>
                  </a:cubicBezTo>
                  <a:cubicBezTo>
                    <a:pt x="1897" y="737"/>
                    <a:pt x="1897" y="737"/>
                    <a:pt x="1897" y="737"/>
                  </a:cubicBezTo>
                  <a:cubicBezTo>
                    <a:pt x="1897" y="737"/>
                    <a:pt x="1897" y="736"/>
                    <a:pt x="1897" y="736"/>
                  </a:cubicBezTo>
                  <a:cubicBezTo>
                    <a:pt x="1897" y="736"/>
                    <a:pt x="1897" y="736"/>
                    <a:pt x="1897" y="736"/>
                  </a:cubicBezTo>
                  <a:cubicBezTo>
                    <a:pt x="1898" y="736"/>
                    <a:pt x="1898" y="735"/>
                    <a:pt x="1898" y="735"/>
                  </a:cubicBezTo>
                  <a:cubicBezTo>
                    <a:pt x="1898" y="735"/>
                    <a:pt x="1898" y="736"/>
                    <a:pt x="1898" y="736"/>
                  </a:cubicBezTo>
                  <a:cubicBezTo>
                    <a:pt x="1898" y="736"/>
                    <a:pt x="1899" y="735"/>
                    <a:pt x="1899" y="735"/>
                  </a:cubicBezTo>
                  <a:cubicBezTo>
                    <a:pt x="1899" y="735"/>
                    <a:pt x="1899" y="735"/>
                    <a:pt x="1899" y="735"/>
                  </a:cubicBezTo>
                  <a:cubicBezTo>
                    <a:pt x="1899" y="735"/>
                    <a:pt x="1899" y="735"/>
                    <a:pt x="1899" y="735"/>
                  </a:cubicBezTo>
                  <a:cubicBezTo>
                    <a:pt x="1899" y="735"/>
                    <a:pt x="1899" y="735"/>
                    <a:pt x="1900" y="735"/>
                  </a:cubicBezTo>
                  <a:cubicBezTo>
                    <a:pt x="1900" y="735"/>
                    <a:pt x="1900" y="735"/>
                    <a:pt x="1900" y="735"/>
                  </a:cubicBezTo>
                  <a:cubicBezTo>
                    <a:pt x="1900" y="735"/>
                    <a:pt x="1900" y="735"/>
                    <a:pt x="1900" y="735"/>
                  </a:cubicBezTo>
                  <a:cubicBezTo>
                    <a:pt x="1901" y="735"/>
                    <a:pt x="1901" y="735"/>
                    <a:pt x="1901" y="735"/>
                  </a:cubicBezTo>
                  <a:cubicBezTo>
                    <a:pt x="1901" y="735"/>
                    <a:pt x="1901" y="735"/>
                    <a:pt x="1901" y="735"/>
                  </a:cubicBezTo>
                  <a:cubicBezTo>
                    <a:pt x="1901" y="735"/>
                    <a:pt x="1901" y="735"/>
                    <a:pt x="1902" y="735"/>
                  </a:cubicBezTo>
                  <a:cubicBezTo>
                    <a:pt x="1902" y="736"/>
                    <a:pt x="1902" y="736"/>
                    <a:pt x="1902" y="736"/>
                  </a:cubicBezTo>
                  <a:cubicBezTo>
                    <a:pt x="1902" y="736"/>
                    <a:pt x="1902" y="735"/>
                    <a:pt x="1902" y="735"/>
                  </a:cubicBezTo>
                  <a:cubicBezTo>
                    <a:pt x="1902" y="735"/>
                    <a:pt x="1902" y="735"/>
                    <a:pt x="1903" y="735"/>
                  </a:cubicBezTo>
                  <a:cubicBezTo>
                    <a:pt x="1903" y="735"/>
                    <a:pt x="1903" y="736"/>
                    <a:pt x="1903" y="736"/>
                  </a:cubicBezTo>
                  <a:cubicBezTo>
                    <a:pt x="1903" y="736"/>
                    <a:pt x="1903" y="736"/>
                    <a:pt x="1903" y="735"/>
                  </a:cubicBezTo>
                  <a:cubicBezTo>
                    <a:pt x="1903" y="735"/>
                    <a:pt x="1904" y="735"/>
                    <a:pt x="1904" y="735"/>
                  </a:cubicBezTo>
                  <a:cubicBezTo>
                    <a:pt x="1904" y="735"/>
                    <a:pt x="1904" y="735"/>
                    <a:pt x="1904" y="735"/>
                  </a:cubicBezTo>
                  <a:cubicBezTo>
                    <a:pt x="1904" y="735"/>
                    <a:pt x="1904" y="736"/>
                    <a:pt x="1905" y="736"/>
                  </a:cubicBezTo>
                  <a:cubicBezTo>
                    <a:pt x="1905" y="736"/>
                    <a:pt x="1905" y="735"/>
                    <a:pt x="1905" y="735"/>
                  </a:cubicBezTo>
                  <a:cubicBezTo>
                    <a:pt x="1905" y="735"/>
                    <a:pt x="1905" y="735"/>
                    <a:pt x="1905" y="735"/>
                  </a:cubicBezTo>
                  <a:cubicBezTo>
                    <a:pt x="1905" y="736"/>
                    <a:pt x="1905" y="735"/>
                    <a:pt x="1905" y="735"/>
                  </a:cubicBezTo>
                  <a:cubicBezTo>
                    <a:pt x="1906" y="735"/>
                    <a:pt x="1906" y="736"/>
                    <a:pt x="1906" y="736"/>
                  </a:cubicBezTo>
                  <a:cubicBezTo>
                    <a:pt x="1906" y="736"/>
                    <a:pt x="1906" y="736"/>
                    <a:pt x="1906" y="736"/>
                  </a:cubicBezTo>
                  <a:cubicBezTo>
                    <a:pt x="1906" y="736"/>
                    <a:pt x="1907" y="736"/>
                    <a:pt x="1907" y="736"/>
                  </a:cubicBezTo>
                  <a:cubicBezTo>
                    <a:pt x="1907" y="736"/>
                    <a:pt x="1907" y="736"/>
                    <a:pt x="1907" y="736"/>
                  </a:cubicBezTo>
                  <a:cubicBezTo>
                    <a:pt x="1907" y="736"/>
                    <a:pt x="1907" y="736"/>
                    <a:pt x="1907" y="736"/>
                  </a:cubicBezTo>
                  <a:cubicBezTo>
                    <a:pt x="1907" y="736"/>
                    <a:pt x="1907" y="736"/>
                    <a:pt x="1908" y="736"/>
                  </a:cubicBezTo>
                  <a:cubicBezTo>
                    <a:pt x="1908" y="736"/>
                    <a:pt x="1908" y="736"/>
                    <a:pt x="1908" y="736"/>
                  </a:cubicBezTo>
                  <a:cubicBezTo>
                    <a:pt x="1908" y="736"/>
                    <a:pt x="1908" y="736"/>
                    <a:pt x="1908" y="736"/>
                  </a:cubicBezTo>
                  <a:cubicBezTo>
                    <a:pt x="1909" y="736"/>
                    <a:pt x="1909" y="736"/>
                    <a:pt x="1909" y="736"/>
                  </a:cubicBezTo>
                  <a:cubicBezTo>
                    <a:pt x="1909" y="737"/>
                    <a:pt x="1909" y="737"/>
                    <a:pt x="1909" y="737"/>
                  </a:cubicBezTo>
                  <a:cubicBezTo>
                    <a:pt x="1909" y="737"/>
                    <a:pt x="1909" y="737"/>
                    <a:pt x="1910" y="737"/>
                  </a:cubicBezTo>
                  <a:cubicBezTo>
                    <a:pt x="1910" y="737"/>
                    <a:pt x="1910" y="737"/>
                    <a:pt x="1910" y="737"/>
                  </a:cubicBezTo>
                  <a:cubicBezTo>
                    <a:pt x="1910" y="737"/>
                    <a:pt x="1910" y="737"/>
                    <a:pt x="1910" y="737"/>
                  </a:cubicBezTo>
                  <a:cubicBezTo>
                    <a:pt x="1910" y="737"/>
                    <a:pt x="1910" y="737"/>
                    <a:pt x="1911" y="737"/>
                  </a:cubicBezTo>
                  <a:cubicBezTo>
                    <a:pt x="1911" y="737"/>
                    <a:pt x="1911" y="738"/>
                    <a:pt x="1911" y="737"/>
                  </a:cubicBezTo>
                  <a:cubicBezTo>
                    <a:pt x="1911" y="737"/>
                    <a:pt x="1911" y="737"/>
                    <a:pt x="1911" y="736"/>
                  </a:cubicBezTo>
                  <a:cubicBezTo>
                    <a:pt x="1911" y="736"/>
                    <a:pt x="1912" y="736"/>
                    <a:pt x="1912" y="736"/>
                  </a:cubicBezTo>
                  <a:cubicBezTo>
                    <a:pt x="1912" y="736"/>
                    <a:pt x="1912" y="737"/>
                    <a:pt x="1912" y="737"/>
                  </a:cubicBezTo>
                  <a:cubicBezTo>
                    <a:pt x="1912" y="737"/>
                    <a:pt x="1912" y="737"/>
                    <a:pt x="1912" y="737"/>
                  </a:cubicBezTo>
                  <a:cubicBezTo>
                    <a:pt x="1912" y="737"/>
                    <a:pt x="1913" y="737"/>
                    <a:pt x="1913" y="737"/>
                  </a:cubicBezTo>
                  <a:cubicBezTo>
                    <a:pt x="1913" y="737"/>
                    <a:pt x="1913" y="737"/>
                    <a:pt x="1913" y="737"/>
                  </a:cubicBezTo>
                  <a:cubicBezTo>
                    <a:pt x="1913" y="737"/>
                    <a:pt x="1913" y="738"/>
                    <a:pt x="1914" y="738"/>
                  </a:cubicBezTo>
                  <a:cubicBezTo>
                    <a:pt x="1914" y="738"/>
                    <a:pt x="1914" y="738"/>
                    <a:pt x="1914" y="737"/>
                  </a:cubicBezTo>
                  <a:cubicBezTo>
                    <a:pt x="1914" y="737"/>
                    <a:pt x="1914" y="737"/>
                    <a:pt x="1914" y="737"/>
                  </a:cubicBezTo>
                  <a:cubicBezTo>
                    <a:pt x="1914" y="737"/>
                    <a:pt x="1915" y="736"/>
                    <a:pt x="1915" y="736"/>
                  </a:cubicBezTo>
                  <a:cubicBezTo>
                    <a:pt x="1915" y="736"/>
                    <a:pt x="1915" y="737"/>
                    <a:pt x="1915" y="737"/>
                  </a:cubicBezTo>
                  <a:cubicBezTo>
                    <a:pt x="1915" y="737"/>
                    <a:pt x="1915" y="736"/>
                    <a:pt x="1915" y="736"/>
                  </a:cubicBezTo>
                  <a:cubicBezTo>
                    <a:pt x="1915" y="736"/>
                    <a:pt x="1916" y="737"/>
                    <a:pt x="1916" y="737"/>
                  </a:cubicBezTo>
                  <a:cubicBezTo>
                    <a:pt x="1916" y="737"/>
                    <a:pt x="1916" y="737"/>
                    <a:pt x="1916" y="737"/>
                  </a:cubicBezTo>
                  <a:cubicBezTo>
                    <a:pt x="1916" y="737"/>
                    <a:pt x="1916" y="737"/>
                    <a:pt x="1916" y="737"/>
                  </a:cubicBezTo>
                  <a:cubicBezTo>
                    <a:pt x="1917" y="737"/>
                    <a:pt x="1917" y="737"/>
                    <a:pt x="1917" y="737"/>
                  </a:cubicBezTo>
                  <a:cubicBezTo>
                    <a:pt x="1917" y="737"/>
                    <a:pt x="1917" y="737"/>
                    <a:pt x="1917" y="737"/>
                  </a:cubicBezTo>
                  <a:cubicBezTo>
                    <a:pt x="1917" y="737"/>
                    <a:pt x="1918" y="737"/>
                    <a:pt x="1918" y="737"/>
                  </a:cubicBezTo>
                  <a:cubicBezTo>
                    <a:pt x="1918" y="737"/>
                    <a:pt x="1918" y="738"/>
                    <a:pt x="1918" y="737"/>
                  </a:cubicBezTo>
                  <a:cubicBezTo>
                    <a:pt x="1918" y="737"/>
                    <a:pt x="1918" y="737"/>
                    <a:pt x="1918" y="737"/>
                  </a:cubicBezTo>
                  <a:cubicBezTo>
                    <a:pt x="1918" y="737"/>
                    <a:pt x="1918" y="738"/>
                    <a:pt x="1919" y="738"/>
                  </a:cubicBezTo>
                  <a:cubicBezTo>
                    <a:pt x="1919" y="738"/>
                    <a:pt x="1919" y="738"/>
                    <a:pt x="1919" y="738"/>
                  </a:cubicBezTo>
                  <a:cubicBezTo>
                    <a:pt x="1919" y="738"/>
                    <a:pt x="1919" y="737"/>
                    <a:pt x="1919" y="737"/>
                  </a:cubicBezTo>
                  <a:cubicBezTo>
                    <a:pt x="1920" y="737"/>
                    <a:pt x="1920" y="738"/>
                    <a:pt x="1920" y="738"/>
                  </a:cubicBezTo>
                  <a:cubicBezTo>
                    <a:pt x="1920" y="738"/>
                    <a:pt x="1920" y="737"/>
                    <a:pt x="1920" y="737"/>
                  </a:cubicBezTo>
                  <a:cubicBezTo>
                    <a:pt x="1920" y="737"/>
                    <a:pt x="1920" y="738"/>
                    <a:pt x="1920" y="738"/>
                  </a:cubicBezTo>
                  <a:cubicBezTo>
                    <a:pt x="1920" y="738"/>
                    <a:pt x="1921" y="738"/>
                    <a:pt x="1921" y="738"/>
                  </a:cubicBezTo>
                  <a:cubicBezTo>
                    <a:pt x="1921" y="738"/>
                    <a:pt x="1921" y="738"/>
                    <a:pt x="1921" y="738"/>
                  </a:cubicBezTo>
                  <a:cubicBezTo>
                    <a:pt x="1921" y="738"/>
                    <a:pt x="1921" y="738"/>
                    <a:pt x="1922" y="738"/>
                  </a:cubicBezTo>
                  <a:cubicBezTo>
                    <a:pt x="1922" y="738"/>
                    <a:pt x="1922" y="738"/>
                    <a:pt x="1922" y="738"/>
                  </a:cubicBezTo>
                  <a:cubicBezTo>
                    <a:pt x="1922" y="738"/>
                    <a:pt x="1922" y="738"/>
                    <a:pt x="1922" y="738"/>
                  </a:cubicBezTo>
                  <a:cubicBezTo>
                    <a:pt x="1922" y="739"/>
                    <a:pt x="1923" y="738"/>
                    <a:pt x="1923" y="738"/>
                  </a:cubicBezTo>
                  <a:cubicBezTo>
                    <a:pt x="1923" y="738"/>
                    <a:pt x="1923" y="738"/>
                    <a:pt x="1923" y="738"/>
                  </a:cubicBezTo>
                  <a:cubicBezTo>
                    <a:pt x="1923" y="738"/>
                    <a:pt x="1923" y="738"/>
                    <a:pt x="1923" y="738"/>
                  </a:cubicBezTo>
                  <a:cubicBezTo>
                    <a:pt x="1923" y="738"/>
                    <a:pt x="1924" y="738"/>
                    <a:pt x="1924" y="738"/>
                  </a:cubicBezTo>
                  <a:cubicBezTo>
                    <a:pt x="1924" y="738"/>
                    <a:pt x="1924" y="739"/>
                    <a:pt x="1924" y="739"/>
                  </a:cubicBezTo>
                  <a:cubicBezTo>
                    <a:pt x="1924" y="739"/>
                    <a:pt x="1924" y="738"/>
                    <a:pt x="1924" y="738"/>
                  </a:cubicBezTo>
                  <a:cubicBezTo>
                    <a:pt x="1925" y="738"/>
                    <a:pt x="1925" y="738"/>
                    <a:pt x="1925" y="738"/>
                  </a:cubicBezTo>
                  <a:cubicBezTo>
                    <a:pt x="1925" y="738"/>
                    <a:pt x="1925" y="738"/>
                    <a:pt x="1925" y="738"/>
                  </a:cubicBezTo>
                  <a:cubicBezTo>
                    <a:pt x="1925" y="738"/>
                    <a:pt x="1926" y="739"/>
                    <a:pt x="1926" y="739"/>
                  </a:cubicBezTo>
                  <a:cubicBezTo>
                    <a:pt x="1926" y="739"/>
                    <a:pt x="1926" y="739"/>
                    <a:pt x="1926" y="739"/>
                  </a:cubicBezTo>
                  <a:cubicBezTo>
                    <a:pt x="1926" y="739"/>
                    <a:pt x="1926" y="739"/>
                    <a:pt x="1926" y="739"/>
                  </a:cubicBezTo>
                  <a:cubicBezTo>
                    <a:pt x="1926" y="739"/>
                    <a:pt x="1926" y="739"/>
                    <a:pt x="1927" y="739"/>
                  </a:cubicBezTo>
                  <a:cubicBezTo>
                    <a:pt x="1927" y="739"/>
                    <a:pt x="1927" y="739"/>
                    <a:pt x="1927" y="739"/>
                  </a:cubicBezTo>
                  <a:cubicBezTo>
                    <a:pt x="1927" y="739"/>
                    <a:pt x="1927" y="739"/>
                    <a:pt x="1927" y="739"/>
                  </a:cubicBezTo>
                  <a:cubicBezTo>
                    <a:pt x="1928" y="739"/>
                    <a:pt x="1928" y="739"/>
                    <a:pt x="1928" y="738"/>
                  </a:cubicBezTo>
                  <a:cubicBezTo>
                    <a:pt x="1928" y="738"/>
                    <a:pt x="1928" y="738"/>
                    <a:pt x="1928" y="738"/>
                  </a:cubicBezTo>
                  <a:cubicBezTo>
                    <a:pt x="1928" y="738"/>
                    <a:pt x="1928" y="738"/>
                    <a:pt x="1928" y="738"/>
                  </a:cubicBezTo>
                  <a:cubicBezTo>
                    <a:pt x="1928" y="738"/>
                    <a:pt x="1929" y="738"/>
                    <a:pt x="1929" y="738"/>
                  </a:cubicBezTo>
                  <a:cubicBezTo>
                    <a:pt x="1929" y="738"/>
                    <a:pt x="1929" y="738"/>
                    <a:pt x="1929" y="738"/>
                  </a:cubicBezTo>
                  <a:cubicBezTo>
                    <a:pt x="1929" y="738"/>
                    <a:pt x="1929" y="738"/>
                    <a:pt x="1930" y="738"/>
                  </a:cubicBezTo>
                  <a:cubicBezTo>
                    <a:pt x="1930" y="738"/>
                    <a:pt x="1930" y="739"/>
                    <a:pt x="1930" y="739"/>
                  </a:cubicBezTo>
                  <a:cubicBezTo>
                    <a:pt x="1930" y="739"/>
                    <a:pt x="1930" y="738"/>
                    <a:pt x="1930" y="738"/>
                  </a:cubicBezTo>
                  <a:cubicBezTo>
                    <a:pt x="1930" y="738"/>
                    <a:pt x="1931" y="738"/>
                    <a:pt x="1931" y="738"/>
                  </a:cubicBezTo>
                  <a:cubicBezTo>
                    <a:pt x="1931" y="739"/>
                    <a:pt x="1931" y="739"/>
                    <a:pt x="1931" y="739"/>
                  </a:cubicBezTo>
                  <a:cubicBezTo>
                    <a:pt x="1931" y="739"/>
                    <a:pt x="1931" y="738"/>
                    <a:pt x="1931" y="738"/>
                  </a:cubicBezTo>
                  <a:cubicBezTo>
                    <a:pt x="1931" y="738"/>
                    <a:pt x="1932" y="739"/>
                    <a:pt x="1932" y="739"/>
                  </a:cubicBezTo>
                  <a:cubicBezTo>
                    <a:pt x="1932" y="739"/>
                    <a:pt x="1932" y="738"/>
                    <a:pt x="1932" y="738"/>
                  </a:cubicBezTo>
                  <a:cubicBezTo>
                    <a:pt x="1932" y="738"/>
                    <a:pt x="1932" y="739"/>
                    <a:pt x="1932" y="739"/>
                  </a:cubicBezTo>
                  <a:cubicBezTo>
                    <a:pt x="1933" y="739"/>
                    <a:pt x="1933" y="739"/>
                    <a:pt x="1933" y="739"/>
                  </a:cubicBezTo>
                  <a:cubicBezTo>
                    <a:pt x="1933" y="739"/>
                    <a:pt x="1933" y="739"/>
                    <a:pt x="1933" y="739"/>
                  </a:cubicBezTo>
                  <a:cubicBezTo>
                    <a:pt x="1933" y="739"/>
                    <a:pt x="1934" y="740"/>
                    <a:pt x="1934" y="740"/>
                  </a:cubicBezTo>
                  <a:cubicBezTo>
                    <a:pt x="1934" y="740"/>
                    <a:pt x="1934" y="739"/>
                    <a:pt x="1934" y="740"/>
                  </a:cubicBezTo>
                  <a:cubicBezTo>
                    <a:pt x="1934" y="740"/>
                    <a:pt x="1934" y="740"/>
                    <a:pt x="1934" y="740"/>
                  </a:cubicBezTo>
                  <a:cubicBezTo>
                    <a:pt x="1934" y="740"/>
                    <a:pt x="1934" y="740"/>
                    <a:pt x="1935" y="740"/>
                  </a:cubicBezTo>
                  <a:cubicBezTo>
                    <a:pt x="1935" y="740"/>
                    <a:pt x="1935" y="740"/>
                    <a:pt x="1935" y="740"/>
                  </a:cubicBezTo>
                  <a:cubicBezTo>
                    <a:pt x="1935" y="740"/>
                    <a:pt x="1935" y="740"/>
                    <a:pt x="1935" y="740"/>
                  </a:cubicBezTo>
                  <a:cubicBezTo>
                    <a:pt x="1936" y="740"/>
                    <a:pt x="1936" y="740"/>
                    <a:pt x="1936" y="740"/>
                  </a:cubicBezTo>
                  <a:cubicBezTo>
                    <a:pt x="1936" y="740"/>
                    <a:pt x="1936" y="739"/>
                    <a:pt x="1936" y="740"/>
                  </a:cubicBezTo>
                  <a:cubicBezTo>
                    <a:pt x="1936" y="740"/>
                    <a:pt x="1936" y="740"/>
                    <a:pt x="1936" y="740"/>
                  </a:cubicBezTo>
                  <a:cubicBezTo>
                    <a:pt x="1937" y="740"/>
                    <a:pt x="1937" y="740"/>
                    <a:pt x="1937" y="740"/>
                  </a:cubicBezTo>
                  <a:cubicBezTo>
                    <a:pt x="1937" y="740"/>
                    <a:pt x="1937" y="740"/>
                    <a:pt x="1937" y="740"/>
                  </a:cubicBezTo>
                  <a:cubicBezTo>
                    <a:pt x="1937" y="740"/>
                    <a:pt x="1937" y="740"/>
                    <a:pt x="1938" y="740"/>
                  </a:cubicBezTo>
                  <a:cubicBezTo>
                    <a:pt x="1938" y="741"/>
                    <a:pt x="1938" y="741"/>
                    <a:pt x="1938" y="741"/>
                  </a:cubicBezTo>
                  <a:cubicBezTo>
                    <a:pt x="1938" y="741"/>
                    <a:pt x="1938" y="741"/>
                    <a:pt x="1938" y="741"/>
                  </a:cubicBezTo>
                  <a:cubicBezTo>
                    <a:pt x="1938" y="741"/>
                    <a:pt x="1939" y="741"/>
                    <a:pt x="1939" y="741"/>
                  </a:cubicBezTo>
                  <a:cubicBezTo>
                    <a:pt x="1939" y="741"/>
                    <a:pt x="1939" y="741"/>
                    <a:pt x="1939" y="741"/>
                  </a:cubicBezTo>
                  <a:cubicBezTo>
                    <a:pt x="1939" y="741"/>
                    <a:pt x="1939" y="741"/>
                    <a:pt x="1939" y="741"/>
                  </a:cubicBezTo>
                  <a:cubicBezTo>
                    <a:pt x="1939" y="741"/>
                    <a:pt x="1940" y="741"/>
                    <a:pt x="1940" y="741"/>
                  </a:cubicBezTo>
                  <a:cubicBezTo>
                    <a:pt x="1940" y="741"/>
                    <a:pt x="1940" y="741"/>
                    <a:pt x="1940" y="741"/>
                  </a:cubicBezTo>
                  <a:cubicBezTo>
                    <a:pt x="1940" y="741"/>
                    <a:pt x="1940" y="740"/>
                    <a:pt x="1941" y="740"/>
                  </a:cubicBezTo>
                  <a:cubicBezTo>
                    <a:pt x="1941" y="740"/>
                    <a:pt x="1941" y="740"/>
                    <a:pt x="1941" y="740"/>
                  </a:cubicBezTo>
                  <a:cubicBezTo>
                    <a:pt x="1941" y="740"/>
                    <a:pt x="1941" y="740"/>
                    <a:pt x="1941" y="740"/>
                  </a:cubicBezTo>
                  <a:cubicBezTo>
                    <a:pt x="1941" y="741"/>
                    <a:pt x="1941" y="741"/>
                    <a:pt x="1941" y="741"/>
                  </a:cubicBezTo>
                  <a:cubicBezTo>
                    <a:pt x="1942" y="741"/>
                    <a:pt x="1942" y="741"/>
                    <a:pt x="1942" y="742"/>
                  </a:cubicBezTo>
                  <a:cubicBezTo>
                    <a:pt x="1942" y="742"/>
                    <a:pt x="1942" y="741"/>
                    <a:pt x="1942" y="741"/>
                  </a:cubicBezTo>
                  <a:cubicBezTo>
                    <a:pt x="1942" y="741"/>
                    <a:pt x="1943" y="741"/>
                    <a:pt x="1943" y="741"/>
                  </a:cubicBezTo>
                  <a:cubicBezTo>
                    <a:pt x="1943" y="741"/>
                    <a:pt x="1943" y="741"/>
                    <a:pt x="1943" y="741"/>
                  </a:cubicBezTo>
                  <a:cubicBezTo>
                    <a:pt x="1943" y="741"/>
                    <a:pt x="1943" y="741"/>
                    <a:pt x="1943" y="741"/>
                  </a:cubicBezTo>
                  <a:cubicBezTo>
                    <a:pt x="1944" y="741"/>
                    <a:pt x="1944" y="741"/>
                    <a:pt x="1944" y="741"/>
                  </a:cubicBezTo>
                  <a:cubicBezTo>
                    <a:pt x="1944" y="741"/>
                    <a:pt x="1944" y="741"/>
                    <a:pt x="1944" y="741"/>
                  </a:cubicBezTo>
                  <a:cubicBezTo>
                    <a:pt x="1944" y="741"/>
                    <a:pt x="1944" y="741"/>
                    <a:pt x="1944" y="741"/>
                  </a:cubicBezTo>
                  <a:cubicBezTo>
                    <a:pt x="1945" y="741"/>
                    <a:pt x="1945" y="741"/>
                    <a:pt x="1945" y="741"/>
                  </a:cubicBezTo>
                  <a:cubicBezTo>
                    <a:pt x="1945" y="741"/>
                    <a:pt x="1945" y="741"/>
                    <a:pt x="1945" y="741"/>
                  </a:cubicBezTo>
                  <a:cubicBezTo>
                    <a:pt x="1945" y="741"/>
                    <a:pt x="1945" y="742"/>
                    <a:pt x="1946" y="742"/>
                  </a:cubicBezTo>
                  <a:cubicBezTo>
                    <a:pt x="1946" y="742"/>
                    <a:pt x="1946" y="742"/>
                    <a:pt x="1946" y="742"/>
                  </a:cubicBezTo>
                  <a:cubicBezTo>
                    <a:pt x="1946" y="742"/>
                    <a:pt x="1946" y="742"/>
                    <a:pt x="1946" y="742"/>
                  </a:cubicBezTo>
                  <a:cubicBezTo>
                    <a:pt x="1947" y="742"/>
                    <a:pt x="1947" y="742"/>
                    <a:pt x="1947" y="742"/>
                  </a:cubicBezTo>
                  <a:cubicBezTo>
                    <a:pt x="1947" y="742"/>
                    <a:pt x="1947" y="741"/>
                    <a:pt x="1947" y="741"/>
                  </a:cubicBezTo>
                  <a:cubicBezTo>
                    <a:pt x="1947" y="741"/>
                    <a:pt x="1947" y="742"/>
                    <a:pt x="1947" y="742"/>
                  </a:cubicBezTo>
                  <a:cubicBezTo>
                    <a:pt x="1947" y="742"/>
                    <a:pt x="1948" y="742"/>
                    <a:pt x="1948" y="742"/>
                  </a:cubicBezTo>
                  <a:cubicBezTo>
                    <a:pt x="1948" y="742"/>
                    <a:pt x="1948" y="742"/>
                    <a:pt x="1948" y="742"/>
                  </a:cubicBezTo>
                  <a:cubicBezTo>
                    <a:pt x="1948" y="742"/>
                    <a:pt x="1948" y="742"/>
                    <a:pt x="1949" y="742"/>
                  </a:cubicBezTo>
                  <a:cubicBezTo>
                    <a:pt x="1949" y="742"/>
                    <a:pt x="1949" y="742"/>
                    <a:pt x="1949" y="742"/>
                  </a:cubicBezTo>
                  <a:cubicBezTo>
                    <a:pt x="1949" y="742"/>
                    <a:pt x="1949" y="743"/>
                    <a:pt x="1949" y="743"/>
                  </a:cubicBezTo>
                  <a:cubicBezTo>
                    <a:pt x="1949" y="743"/>
                    <a:pt x="1949" y="742"/>
                    <a:pt x="1949" y="742"/>
                  </a:cubicBezTo>
                  <a:cubicBezTo>
                    <a:pt x="1950" y="742"/>
                    <a:pt x="1950" y="742"/>
                    <a:pt x="1950" y="743"/>
                  </a:cubicBezTo>
                  <a:cubicBezTo>
                    <a:pt x="1950" y="743"/>
                    <a:pt x="1950" y="743"/>
                    <a:pt x="1950" y="743"/>
                  </a:cubicBezTo>
                  <a:cubicBezTo>
                    <a:pt x="1950" y="743"/>
                    <a:pt x="1951" y="742"/>
                    <a:pt x="1951" y="742"/>
                  </a:cubicBezTo>
                  <a:cubicBezTo>
                    <a:pt x="1951" y="742"/>
                    <a:pt x="1951" y="743"/>
                    <a:pt x="1951" y="742"/>
                  </a:cubicBezTo>
                  <a:cubicBezTo>
                    <a:pt x="1951" y="742"/>
                    <a:pt x="1951" y="742"/>
                    <a:pt x="1951" y="742"/>
                  </a:cubicBezTo>
                  <a:cubicBezTo>
                    <a:pt x="1952" y="742"/>
                    <a:pt x="1952" y="742"/>
                    <a:pt x="1952" y="742"/>
                  </a:cubicBezTo>
                  <a:cubicBezTo>
                    <a:pt x="1952" y="742"/>
                    <a:pt x="1952" y="743"/>
                    <a:pt x="1952" y="743"/>
                  </a:cubicBezTo>
                  <a:cubicBezTo>
                    <a:pt x="1952" y="743"/>
                    <a:pt x="1952" y="743"/>
                    <a:pt x="1952" y="743"/>
                  </a:cubicBezTo>
                  <a:cubicBezTo>
                    <a:pt x="1953" y="743"/>
                    <a:pt x="1953" y="743"/>
                    <a:pt x="1953" y="743"/>
                  </a:cubicBezTo>
                  <a:cubicBezTo>
                    <a:pt x="1953" y="743"/>
                    <a:pt x="1953" y="743"/>
                    <a:pt x="1953" y="743"/>
                  </a:cubicBezTo>
                  <a:cubicBezTo>
                    <a:pt x="1953" y="743"/>
                    <a:pt x="1953" y="743"/>
                    <a:pt x="1954" y="743"/>
                  </a:cubicBezTo>
                  <a:cubicBezTo>
                    <a:pt x="1954" y="743"/>
                    <a:pt x="1954" y="743"/>
                    <a:pt x="1954" y="743"/>
                  </a:cubicBezTo>
                  <a:cubicBezTo>
                    <a:pt x="1954" y="743"/>
                    <a:pt x="1954" y="743"/>
                    <a:pt x="1954" y="743"/>
                  </a:cubicBezTo>
                  <a:cubicBezTo>
                    <a:pt x="1955" y="743"/>
                    <a:pt x="1955" y="743"/>
                    <a:pt x="1955" y="743"/>
                  </a:cubicBezTo>
                  <a:cubicBezTo>
                    <a:pt x="1955" y="743"/>
                    <a:pt x="1955" y="743"/>
                    <a:pt x="1955" y="743"/>
                  </a:cubicBezTo>
                  <a:cubicBezTo>
                    <a:pt x="1955" y="743"/>
                    <a:pt x="1955" y="743"/>
                    <a:pt x="1955" y="744"/>
                  </a:cubicBezTo>
                  <a:cubicBezTo>
                    <a:pt x="1955" y="744"/>
                    <a:pt x="1956" y="743"/>
                    <a:pt x="1956" y="743"/>
                  </a:cubicBezTo>
                  <a:cubicBezTo>
                    <a:pt x="1956" y="743"/>
                    <a:pt x="1956" y="743"/>
                    <a:pt x="1956" y="743"/>
                  </a:cubicBezTo>
                  <a:cubicBezTo>
                    <a:pt x="1956" y="743"/>
                    <a:pt x="1956" y="743"/>
                    <a:pt x="1957" y="743"/>
                  </a:cubicBezTo>
                  <a:cubicBezTo>
                    <a:pt x="1957" y="744"/>
                    <a:pt x="1957" y="744"/>
                    <a:pt x="1957" y="744"/>
                  </a:cubicBezTo>
                  <a:cubicBezTo>
                    <a:pt x="1957" y="744"/>
                    <a:pt x="1957" y="744"/>
                    <a:pt x="1957" y="744"/>
                  </a:cubicBezTo>
                  <a:cubicBezTo>
                    <a:pt x="1957" y="744"/>
                    <a:pt x="1957" y="744"/>
                    <a:pt x="1957" y="744"/>
                  </a:cubicBezTo>
                  <a:cubicBezTo>
                    <a:pt x="1958" y="744"/>
                    <a:pt x="1958" y="744"/>
                    <a:pt x="1958" y="744"/>
                  </a:cubicBezTo>
                  <a:cubicBezTo>
                    <a:pt x="1958" y="744"/>
                    <a:pt x="1958" y="744"/>
                    <a:pt x="1958" y="744"/>
                  </a:cubicBezTo>
                  <a:cubicBezTo>
                    <a:pt x="1958" y="744"/>
                    <a:pt x="1959" y="744"/>
                    <a:pt x="1959" y="744"/>
                  </a:cubicBezTo>
                  <a:cubicBezTo>
                    <a:pt x="1959" y="744"/>
                    <a:pt x="1959" y="744"/>
                    <a:pt x="1959" y="744"/>
                  </a:cubicBezTo>
                  <a:cubicBezTo>
                    <a:pt x="1959" y="744"/>
                    <a:pt x="1959" y="744"/>
                    <a:pt x="1959" y="744"/>
                  </a:cubicBezTo>
                  <a:cubicBezTo>
                    <a:pt x="1960" y="744"/>
                    <a:pt x="1960" y="743"/>
                    <a:pt x="1960" y="743"/>
                  </a:cubicBezTo>
                  <a:cubicBezTo>
                    <a:pt x="1960" y="743"/>
                    <a:pt x="1960" y="743"/>
                    <a:pt x="1960" y="743"/>
                  </a:cubicBezTo>
                  <a:cubicBezTo>
                    <a:pt x="1960" y="743"/>
                    <a:pt x="1960" y="743"/>
                    <a:pt x="1960" y="743"/>
                  </a:cubicBezTo>
                  <a:cubicBezTo>
                    <a:pt x="1961" y="743"/>
                    <a:pt x="1961" y="743"/>
                    <a:pt x="1961" y="743"/>
                  </a:cubicBezTo>
                  <a:cubicBezTo>
                    <a:pt x="1961" y="743"/>
                    <a:pt x="1961" y="743"/>
                    <a:pt x="1961" y="743"/>
                  </a:cubicBezTo>
                  <a:cubicBezTo>
                    <a:pt x="1961" y="743"/>
                    <a:pt x="1961" y="743"/>
                    <a:pt x="1962" y="744"/>
                  </a:cubicBezTo>
                  <a:cubicBezTo>
                    <a:pt x="1962" y="744"/>
                    <a:pt x="1962" y="745"/>
                    <a:pt x="1962" y="745"/>
                  </a:cubicBezTo>
                  <a:cubicBezTo>
                    <a:pt x="1962" y="745"/>
                    <a:pt x="1962" y="744"/>
                    <a:pt x="1962" y="744"/>
                  </a:cubicBezTo>
                  <a:cubicBezTo>
                    <a:pt x="1963" y="743"/>
                    <a:pt x="1963" y="743"/>
                    <a:pt x="1963" y="743"/>
                  </a:cubicBezTo>
                  <a:cubicBezTo>
                    <a:pt x="1963" y="743"/>
                    <a:pt x="1963" y="743"/>
                    <a:pt x="1963" y="743"/>
                  </a:cubicBezTo>
                  <a:cubicBezTo>
                    <a:pt x="1963" y="743"/>
                    <a:pt x="1963" y="744"/>
                    <a:pt x="1963" y="744"/>
                  </a:cubicBezTo>
                  <a:cubicBezTo>
                    <a:pt x="1963" y="744"/>
                    <a:pt x="1964" y="744"/>
                    <a:pt x="1964" y="744"/>
                  </a:cubicBezTo>
                  <a:cubicBezTo>
                    <a:pt x="1964" y="744"/>
                    <a:pt x="1964" y="744"/>
                    <a:pt x="1964" y="744"/>
                  </a:cubicBezTo>
                  <a:cubicBezTo>
                    <a:pt x="1964" y="744"/>
                    <a:pt x="1964" y="744"/>
                    <a:pt x="1965" y="744"/>
                  </a:cubicBezTo>
                  <a:cubicBezTo>
                    <a:pt x="1965" y="744"/>
                    <a:pt x="1965" y="744"/>
                    <a:pt x="1965" y="743"/>
                  </a:cubicBezTo>
                  <a:cubicBezTo>
                    <a:pt x="1965" y="743"/>
                    <a:pt x="1965" y="743"/>
                    <a:pt x="1965" y="743"/>
                  </a:cubicBezTo>
                  <a:cubicBezTo>
                    <a:pt x="1965" y="743"/>
                    <a:pt x="1965" y="744"/>
                    <a:pt x="1966" y="744"/>
                  </a:cubicBezTo>
                  <a:cubicBezTo>
                    <a:pt x="1966" y="744"/>
                    <a:pt x="1966" y="743"/>
                    <a:pt x="1966" y="743"/>
                  </a:cubicBezTo>
                  <a:cubicBezTo>
                    <a:pt x="1966" y="743"/>
                    <a:pt x="1966" y="743"/>
                    <a:pt x="1966" y="743"/>
                  </a:cubicBezTo>
                  <a:cubicBezTo>
                    <a:pt x="1966" y="743"/>
                    <a:pt x="1967" y="743"/>
                    <a:pt x="1967" y="743"/>
                  </a:cubicBezTo>
                  <a:cubicBezTo>
                    <a:pt x="1967" y="744"/>
                    <a:pt x="1967" y="744"/>
                    <a:pt x="1967" y="744"/>
                  </a:cubicBezTo>
                  <a:cubicBezTo>
                    <a:pt x="1967" y="744"/>
                    <a:pt x="1967" y="744"/>
                    <a:pt x="1968" y="744"/>
                  </a:cubicBezTo>
                  <a:cubicBezTo>
                    <a:pt x="1968" y="744"/>
                    <a:pt x="1968" y="744"/>
                    <a:pt x="1968" y="744"/>
                  </a:cubicBezTo>
                  <a:cubicBezTo>
                    <a:pt x="1968" y="744"/>
                    <a:pt x="1968" y="743"/>
                    <a:pt x="1968" y="743"/>
                  </a:cubicBezTo>
                  <a:cubicBezTo>
                    <a:pt x="1968" y="743"/>
                    <a:pt x="1968" y="744"/>
                    <a:pt x="1968" y="744"/>
                  </a:cubicBezTo>
                  <a:cubicBezTo>
                    <a:pt x="1969" y="744"/>
                    <a:pt x="1969" y="743"/>
                    <a:pt x="1969" y="743"/>
                  </a:cubicBezTo>
                  <a:cubicBezTo>
                    <a:pt x="1969" y="743"/>
                    <a:pt x="1969" y="744"/>
                    <a:pt x="1969" y="744"/>
                  </a:cubicBezTo>
                  <a:cubicBezTo>
                    <a:pt x="1969" y="744"/>
                    <a:pt x="1970" y="744"/>
                    <a:pt x="1970" y="744"/>
                  </a:cubicBezTo>
                  <a:cubicBezTo>
                    <a:pt x="1970" y="744"/>
                    <a:pt x="1970" y="744"/>
                    <a:pt x="1970" y="744"/>
                  </a:cubicBezTo>
                  <a:cubicBezTo>
                    <a:pt x="1970" y="744"/>
                    <a:pt x="1970" y="744"/>
                    <a:pt x="1970" y="744"/>
                  </a:cubicBezTo>
                  <a:cubicBezTo>
                    <a:pt x="1970" y="744"/>
                    <a:pt x="1970" y="744"/>
                    <a:pt x="1971" y="744"/>
                  </a:cubicBezTo>
                  <a:cubicBezTo>
                    <a:pt x="1971" y="744"/>
                    <a:pt x="1971" y="745"/>
                    <a:pt x="1971" y="745"/>
                  </a:cubicBezTo>
                  <a:cubicBezTo>
                    <a:pt x="1971" y="745"/>
                    <a:pt x="1971" y="745"/>
                    <a:pt x="1971" y="745"/>
                  </a:cubicBezTo>
                  <a:cubicBezTo>
                    <a:pt x="1972" y="745"/>
                    <a:pt x="1972" y="745"/>
                    <a:pt x="1972" y="745"/>
                  </a:cubicBezTo>
                  <a:cubicBezTo>
                    <a:pt x="1972" y="745"/>
                    <a:pt x="1972" y="745"/>
                    <a:pt x="1972" y="744"/>
                  </a:cubicBezTo>
                  <a:cubicBezTo>
                    <a:pt x="1972" y="744"/>
                    <a:pt x="1972" y="744"/>
                    <a:pt x="1973" y="744"/>
                  </a:cubicBezTo>
                  <a:cubicBezTo>
                    <a:pt x="1973" y="744"/>
                    <a:pt x="1973" y="744"/>
                    <a:pt x="1973" y="744"/>
                  </a:cubicBezTo>
                  <a:cubicBezTo>
                    <a:pt x="1973" y="744"/>
                    <a:pt x="1973" y="744"/>
                    <a:pt x="1973" y="744"/>
                  </a:cubicBezTo>
                  <a:cubicBezTo>
                    <a:pt x="1973" y="744"/>
                    <a:pt x="1973" y="744"/>
                    <a:pt x="1974" y="744"/>
                  </a:cubicBezTo>
                  <a:cubicBezTo>
                    <a:pt x="1974" y="744"/>
                    <a:pt x="1974" y="744"/>
                    <a:pt x="1974" y="744"/>
                  </a:cubicBezTo>
                  <a:cubicBezTo>
                    <a:pt x="1974" y="745"/>
                    <a:pt x="1974" y="745"/>
                    <a:pt x="1974" y="745"/>
                  </a:cubicBezTo>
                  <a:cubicBezTo>
                    <a:pt x="1974" y="745"/>
                    <a:pt x="1975" y="744"/>
                    <a:pt x="1975" y="744"/>
                  </a:cubicBezTo>
                  <a:cubicBezTo>
                    <a:pt x="1975" y="744"/>
                    <a:pt x="1975" y="745"/>
                    <a:pt x="1975" y="745"/>
                  </a:cubicBezTo>
                  <a:cubicBezTo>
                    <a:pt x="1975" y="745"/>
                    <a:pt x="1975" y="745"/>
                    <a:pt x="1976" y="745"/>
                  </a:cubicBezTo>
                  <a:cubicBezTo>
                    <a:pt x="1976" y="745"/>
                    <a:pt x="1976" y="745"/>
                    <a:pt x="1976" y="744"/>
                  </a:cubicBezTo>
                  <a:cubicBezTo>
                    <a:pt x="1976" y="744"/>
                    <a:pt x="1976" y="744"/>
                    <a:pt x="1976" y="744"/>
                  </a:cubicBezTo>
                  <a:cubicBezTo>
                    <a:pt x="1976" y="744"/>
                    <a:pt x="1976" y="744"/>
                    <a:pt x="1976" y="744"/>
                  </a:cubicBezTo>
                  <a:cubicBezTo>
                    <a:pt x="1977" y="744"/>
                    <a:pt x="1977" y="745"/>
                    <a:pt x="1977" y="745"/>
                  </a:cubicBezTo>
                  <a:cubicBezTo>
                    <a:pt x="1977" y="745"/>
                    <a:pt x="1977" y="744"/>
                    <a:pt x="1977" y="744"/>
                  </a:cubicBezTo>
                  <a:cubicBezTo>
                    <a:pt x="1977" y="744"/>
                    <a:pt x="1978" y="745"/>
                    <a:pt x="1978" y="745"/>
                  </a:cubicBezTo>
                  <a:cubicBezTo>
                    <a:pt x="1978" y="745"/>
                    <a:pt x="1978" y="745"/>
                    <a:pt x="1978" y="745"/>
                  </a:cubicBezTo>
                  <a:cubicBezTo>
                    <a:pt x="1978" y="745"/>
                    <a:pt x="1978" y="745"/>
                    <a:pt x="1978" y="745"/>
                  </a:cubicBezTo>
                  <a:cubicBezTo>
                    <a:pt x="1978" y="745"/>
                    <a:pt x="1978" y="745"/>
                    <a:pt x="1979" y="745"/>
                  </a:cubicBezTo>
                  <a:cubicBezTo>
                    <a:pt x="1979" y="745"/>
                    <a:pt x="1979" y="745"/>
                    <a:pt x="1979" y="745"/>
                  </a:cubicBezTo>
                  <a:cubicBezTo>
                    <a:pt x="1979" y="745"/>
                    <a:pt x="1979" y="745"/>
                    <a:pt x="1979" y="745"/>
                  </a:cubicBezTo>
                  <a:cubicBezTo>
                    <a:pt x="1980" y="745"/>
                    <a:pt x="1980" y="744"/>
                    <a:pt x="1980" y="744"/>
                  </a:cubicBezTo>
                  <a:cubicBezTo>
                    <a:pt x="1980" y="744"/>
                    <a:pt x="1980" y="744"/>
                    <a:pt x="1980" y="744"/>
                  </a:cubicBezTo>
                  <a:cubicBezTo>
                    <a:pt x="1980" y="744"/>
                    <a:pt x="1980" y="745"/>
                    <a:pt x="1981" y="745"/>
                  </a:cubicBezTo>
                  <a:cubicBezTo>
                    <a:pt x="1981" y="745"/>
                    <a:pt x="1981" y="744"/>
                    <a:pt x="1981" y="744"/>
                  </a:cubicBezTo>
                  <a:cubicBezTo>
                    <a:pt x="1981" y="744"/>
                    <a:pt x="1981" y="745"/>
                    <a:pt x="1981" y="745"/>
                  </a:cubicBezTo>
                  <a:cubicBezTo>
                    <a:pt x="1981" y="745"/>
                    <a:pt x="1981" y="745"/>
                    <a:pt x="1982" y="745"/>
                  </a:cubicBezTo>
                  <a:cubicBezTo>
                    <a:pt x="1982" y="745"/>
                    <a:pt x="1982" y="745"/>
                    <a:pt x="1982" y="745"/>
                  </a:cubicBezTo>
                  <a:cubicBezTo>
                    <a:pt x="1982" y="745"/>
                    <a:pt x="1982" y="745"/>
                    <a:pt x="1982" y="745"/>
                  </a:cubicBezTo>
                  <a:cubicBezTo>
                    <a:pt x="1982" y="745"/>
                    <a:pt x="1983" y="745"/>
                    <a:pt x="1983" y="745"/>
                  </a:cubicBezTo>
                  <a:cubicBezTo>
                    <a:pt x="1983" y="745"/>
                    <a:pt x="1983" y="745"/>
                    <a:pt x="1983" y="745"/>
                  </a:cubicBezTo>
                  <a:cubicBezTo>
                    <a:pt x="1983" y="745"/>
                    <a:pt x="1983" y="745"/>
                    <a:pt x="1984" y="745"/>
                  </a:cubicBezTo>
                  <a:cubicBezTo>
                    <a:pt x="1984" y="745"/>
                    <a:pt x="1984" y="744"/>
                    <a:pt x="1984" y="744"/>
                  </a:cubicBezTo>
                  <a:cubicBezTo>
                    <a:pt x="1984" y="744"/>
                    <a:pt x="1984" y="744"/>
                    <a:pt x="1984" y="744"/>
                  </a:cubicBezTo>
                  <a:cubicBezTo>
                    <a:pt x="1984" y="744"/>
                    <a:pt x="1984" y="744"/>
                    <a:pt x="1984" y="745"/>
                  </a:cubicBezTo>
                  <a:cubicBezTo>
                    <a:pt x="1985" y="745"/>
                    <a:pt x="1985" y="744"/>
                    <a:pt x="1985" y="744"/>
                  </a:cubicBezTo>
                  <a:cubicBezTo>
                    <a:pt x="1985" y="744"/>
                    <a:pt x="1985" y="744"/>
                    <a:pt x="1985" y="744"/>
                  </a:cubicBezTo>
                  <a:cubicBezTo>
                    <a:pt x="1985" y="744"/>
                    <a:pt x="1986" y="745"/>
                    <a:pt x="1986" y="745"/>
                  </a:cubicBezTo>
                  <a:cubicBezTo>
                    <a:pt x="1986" y="745"/>
                    <a:pt x="1986" y="745"/>
                    <a:pt x="1986" y="744"/>
                  </a:cubicBezTo>
                  <a:cubicBezTo>
                    <a:pt x="1986" y="744"/>
                    <a:pt x="1986" y="744"/>
                    <a:pt x="1986" y="744"/>
                  </a:cubicBezTo>
                  <a:cubicBezTo>
                    <a:pt x="1986" y="744"/>
                    <a:pt x="1986" y="744"/>
                    <a:pt x="1987" y="744"/>
                  </a:cubicBezTo>
                  <a:cubicBezTo>
                    <a:pt x="1987" y="744"/>
                    <a:pt x="1987" y="744"/>
                    <a:pt x="1987" y="744"/>
                  </a:cubicBezTo>
                  <a:cubicBezTo>
                    <a:pt x="1987" y="745"/>
                    <a:pt x="1987" y="745"/>
                    <a:pt x="1987" y="745"/>
                  </a:cubicBezTo>
                  <a:cubicBezTo>
                    <a:pt x="1988" y="745"/>
                    <a:pt x="1988" y="745"/>
                    <a:pt x="1988" y="745"/>
                  </a:cubicBezTo>
                  <a:cubicBezTo>
                    <a:pt x="1988" y="745"/>
                    <a:pt x="1988" y="745"/>
                    <a:pt x="1988" y="745"/>
                  </a:cubicBezTo>
                  <a:cubicBezTo>
                    <a:pt x="1988" y="745"/>
                    <a:pt x="1988" y="745"/>
                    <a:pt x="1989" y="745"/>
                  </a:cubicBezTo>
                  <a:cubicBezTo>
                    <a:pt x="1989" y="745"/>
                    <a:pt x="1989" y="745"/>
                    <a:pt x="1989" y="745"/>
                  </a:cubicBezTo>
                  <a:cubicBezTo>
                    <a:pt x="1989" y="745"/>
                    <a:pt x="1989" y="745"/>
                    <a:pt x="1989" y="745"/>
                  </a:cubicBezTo>
                  <a:cubicBezTo>
                    <a:pt x="1989" y="745"/>
                    <a:pt x="1989" y="745"/>
                    <a:pt x="1990" y="745"/>
                  </a:cubicBezTo>
                  <a:cubicBezTo>
                    <a:pt x="1990" y="745"/>
                    <a:pt x="1990" y="745"/>
                    <a:pt x="1990" y="745"/>
                  </a:cubicBezTo>
                  <a:cubicBezTo>
                    <a:pt x="1990" y="745"/>
                    <a:pt x="1990" y="745"/>
                    <a:pt x="1990" y="745"/>
                  </a:cubicBezTo>
                  <a:cubicBezTo>
                    <a:pt x="1990" y="745"/>
                    <a:pt x="1991" y="745"/>
                    <a:pt x="1991" y="745"/>
                  </a:cubicBezTo>
                  <a:cubicBezTo>
                    <a:pt x="1991" y="745"/>
                    <a:pt x="1991" y="745"/>
                    <a:pt x="1991" y="745"/>
                  </a:cubicBezTo>
                  <a:cubicBezTo>
                    <a:pt x="1991" y="745"/>
                    <a:pt x="1991" y="745"/>
                    <a:pt x="1991" y="745"/>
                  </a:cubicBezTo>
                  <a:cubicBezTo>
                    <a:pt x="1991" y="745"/>
                    <a:pt x="1992" y="745"/>
                    <a:pt x="1992" y="745"/>
                  </a:cubicBezTo>
                  <a:cubicBezTo>
                    <a:pt x="1992" y="745"/>
                    <a:pt x="1992" y="745"/>
                    <a:pt x="1992" y="745"/>
                  </a:cubicBezTo>
                  <a:cubicBezTo>
                    <a:pt x="1992" y="745"/>
                    <a:pt x="1992" y="745"/>
                    <a:pt x="1993" y="745"/>
                  </a:cubicBezTo>
                  <a:cubicBezTo>
                    <a:pt x="1993" y="745"/>
                    <a:pt x="1993" y="745"/>
                    <a:pt x="1993" y="745"/>
                  </a:cubicBezTo>
                  <a:cubicBezTo>
                    <a:pt x="1993" y="745"/>
                    <a:pt x="1993" y="745"/>
                    <a:pt x="1993" y="745"/>
                  </a:cubicBezTo>
                  <a:cubicBezTo>
                    <a:pt x="1993" y="745"/>
                    <a:pt x="1994" y="745"/>
                    <a:pt x="1994" y="745"/>
                  </a:cubicBezTo>
                  <a:cubicBezTo>
                    <a:pt x="1994" y="745"/>
                    <a:pt x="1994" y="746"/>
                    <a:pt x="1994" y="746"/>
                  </a:cubicBezTo>
                  <a:cubicBezTo>
                    <a:pt x="1994" y="746"/>
                    <a:pt x="1994" y="745"/>
                    <a:pt x="1994" y="745"/>
                  </a:cubicBezTo>
                  <a:cubicBezTo>
                    <a:pt x="1994" y="745"/>
                    <a:pt x="1995" y="745"/>
                    <a:pt x="1995" y="745"/>
                  </a:cubicBezTo>
                  <a:cubicBezTo>
                    <a:pt x="1995" y="745"/>
                    <a:pt x="1995" y="745"/>
                    <a:pt x="1995" y="745"/>
                  </a:cubicBezTo>
                  <a:cubicBezTo>
                    <a:pt x="1995" y="745"/>
                    <a:pt x="1995" y="745"/>
                    <a:pt x="1995" y="745"/>
                  </a:cubicBezTo>
                  <a:cubicBezTo>
                    <a:pt x="1996" y="745"/>
                    <a:pt x="1996" y="745"/>
                    <a:pt x="1996" y="745"/>
                  </a:cubicBezTo>
                  <a:cubicBezTo>
                    <a:pt x="1996" y="746"/>
                    <a:pt x="1996" y="746"/>
                    <a:pt x="1996" y="745"/>
                  </a:cubicBezTo>
                  <a:cubicBezTo>
                    <a:pt x="1996" y="745"/>
                    <a:pt x="1997" y="745"/>
                    <a:pt x="1997" y="745"/>
                  </a:cubicBezTo>
                  <a:cubicBezTo>
                    <a:pt x="1997" y="745"/>
                    <a:pt x="1997" y="745"/>
                    <a:pt x="1997" y="745"/>
                  </a:cubicBezTo>
                  <a:cubicBezTo>
                    <a:pt x="1997" y="745"/>
                    <a:pt x="1997" y="745"/>
                    <a:pt x="1997" y="745"/>
                  </a:cubicBezTo>
                  <a:cubicBezTo>
                    <a:pt x="1997" y="745"/>
                    <a:pt x="1997" y="745"/>
                    <a:pt x="1998" y="745"/>
                  </a:cubicBezTo>
                  <a:cubicBezTo>
                    <a:pt x="1998" y="745"/>
                    <a:pt x="1998" y="745"/>
                    <a:pt x="1998" y="745"/>
                  </a:cubicBezTo>
                  <a:cubicBezTo>
                    <a:pt x="1998" y="745"/>
                    <a:pt x="1998" y="745"/>
                    <a:pt x="1998" y="745"/>
                  </a:cubicBezTo>
                  <a:cubicBezTo>
                    <a:pt x="1999" y="745"/>
                    <a:pt x="1999" y="745"/>
                    <a:pt x="1999" y="745"/>
                  </a:cubicBezTo>
                  <a:cubicBezTo>
                    <a:pt x="1999" y="745"/>
                    <a:pt x="1999" y="745"/>
                    <a:pt x="1999" y="745"/>
                  </a:cubicBezTo>
                  <a:cubicBezTo>
                    <a:pt x="1999" y="745"/>
                    <a:pt x="1999" y="745"/>
                    <a:pt x="1999" y="745"/>
                  </a:cubicBezTo>
                  <a:cubicBezTo>
                    <a:pt x="1999" y="745"/>
                    <a:pt x="2000" y="745"/>
                    <a:pt x="2000" y="745"/>
                  </a:cubicBezTo>
                  <a:cubicBezTo>
                    <a:pt x="2000" y="745"/>
                    <a:pt x="2000" y="745"/>
                    <a:pt x="2000" y="745"/>
                  </a:cubicBezTo>
                  <a:cubicBezTo>
                    <a:pt x="2000" y="745"/>
                    <a:pt x="2000" y="745"/>
                    <a:pt x="2001" y="745"/>
                  </a:cubicBezTo>
                  <a:cubicBezTo>
                    <a:pt x="2001" y="745"/>
                    <a:pt x="2001" y="745"/>
                    <a:pt x="2001" y="745"/>
                  </a:cubicBezTo>
                  <a:cubicBezTo>
                    <a:pt x="2001" y="745"/>
                    <a:pt x="2001" y="745"/>
                    <a:pt x="2001" y="745"/>
                  </a:cubicBezTo>
                  <a:cubicBezTo>
                    <a:pt x="2001" y="745"/>
                    <a:pt x="2002" y="745"/>
                    <a:pt x="2002" y="745"/>
                  </a:cubicBezTo>
                  <a:cubicBezTo>
                    <a:pt x="2002" y="745"/>
                    <a:pt x="2002" y="745"/>
                    <a:pt x="2002" y="745"/>
                  </a:cubicBezTo>
                  <a:cubicBezTo>
                    <a:pt x="2002" y="744"/>
                    <a:pt x="2002" y="744"/>
                    <a:pt x="2002" y="744"/>
                  </a:cubicBezTo>
                  <a:cubicBezTo>
                    <a:pt x="2002" y="744"/>
                    <a:pt x="2003" y="744"/>
                    <a:pt x="2003" y="744"/>
                  </a:cubicBezTo>
                  <a:cubicBezTo>
                    <a:pt x="2003" y="744"/>
                    <a:pt x="2003" y="745"/>
                    <a:pt x="2003" y="745"/>
                  </a:cubicBezTo>
                  <a:cubicBezTo>
                    <a:pt x="2003" y="745"/>
                    <a:pt x="2003" y="745"/>
                    <a:pt x="2003" y="745"/>
                  </a:cubicBezTo>
                  <a:cubicBezTo>
                    <a:pt x="2004" y="745"/>
                    <a:pt x="2004" y="745"/>
                    <a:pt x="2004" y="745"/>
                  </a:cubicBezTo>
                  <a:cubicBezTo>
                    <a:pt x="2004" y="745"/>
                    <a:pt x="2004" y="744"/>
                    <a:pt x="2004" y="744"/>
                  </a:cubicBezTo>
                  <a:cubicBezTo>
                    <a:pt x="2004" y="744"/>
                    <a:pt x="2005" y="744"/>
                    <a:pt x="2005" y="744"/>
                  </a:cubicBezTo>
                  <a:cubicBezTo>
                    <a:pt x="2005" y="744"/>
                    <a:pt x="2005" y="744"/>
                    <a:pt x="2005" y="744"/>
                  </a:cubicBezTo>
                  <a:cubicBezTo>
                    <a:pt x="2005" y="744"/>
                    <a:pt x="2005" y="744"/>
                    <a:pt x="2005" y="744"/>
                  </a:cubicBezTo>
                  <a:cubicBezTo>
                    <a:pt x="2005" y="744"/>
                    <a:pt x="2005" y="744"/>
                    <a:pt x="2006" y="744"/>
                  </a:cubicBezTo>
                  <a:cubicBezTo>
                    <a:pt x="2006" y="744"/>
                    <a:pt x="2006" y="744"/>
                    <a:pt x="2006" y="744"/>
                  </a:cubicBezTo>
                  <a:cubicBezTo>
                    <a:pt x="2006" y="744"/>
                    <a:pt x="2006" y="744"/>
                    <a:pt x="2006" y="744"/>
                  </a:cubicBezTo>
                  <a:cubicBezTo>
                    <a:pt x="2007" y="743"/>
                    <a:pt x="2007" y="743"/>
                    <a:pt x="2007" y="743"/>
                  </a:cubicBezTo>
                  <a:cubicBezTo>
                    <a:pt x="2007" y="743"/>
                    <a:pt x="2007" y="744"/>
                    <a:pt x="2007" y="744"/>
                  </a:cubicBezTo>
                  <a:cubicBezTo>
                    <a:pt x="2007" y="744"/>
                    <a:pt x="2007" y="744"/>
                    <a:pt x="2007" y="744"/>
                  </a:cubicBezTo>
                  <a:cubicBezTo>
                    <a:pt x="2007" y="744"/>
                    <a:pt x="2008" y="744"/>
                    <a:pt x="2008" y="744"/>
                  </a:cubicBezTo>
                  <a:cubicBezTo>
                    <a:pt x="2008" y="744"/>
                    <a:pt x="2008" y="744"/>
                    <a:pt x="2008" y="744"/>
                  </a:cubicBezTo>
                  <a:cubicBezTo>
                    <a:pt x="2008" y="744"/>
                    <a:pt x="2008" y="744"/>
                    <a:pt x="2009" y="744"/>
                  </a:cubicBezTo>
                  <a:cubicBezTo>
                    <a:pt x="2009" y="744"/>
                    <a:pt x="2009" y="744"/>
                    <a:pt x="2009" y="744"/>
                  </a:cubicBezTo>
                  <a:cubicBezTo>
                    <a:pt x="2009" y="744"/>
                    <a:pt x="2009" y="744"/>
                    <a:pt x="2009" y="744"/>
                  </a:cubicBezTo>
                  <a:cubicBezTo>
                    <a:pt x="2009" y="744"/>
                    <a:pt x="2010" y="744"/>
                    <a:pt x="2010" y="744"/>
                  </a:cubicBezTo>
                  <a:cubicBezTo>
                    <a:pt x="2010" y="744"/>
                    <a:pt x="2010" y="743"/>
                    <a:pt x="2010" y="743"/>
                  </a:cubicBezTo>
                  <a:cubicBezTo>
                    <a:pt x="2010" y="743"/>
                    <a:pt x="2010" y="743"/>
                    <a:pt x="2010" y="743"/>
                  </a:cubicBezTo>
                  <a:cubicBezTo>
                    <a:pt x="2010" y="743"/>
                    <a:pt x="2011" y="743"/>
                    <a:pt x="2011" y="743"/>
                  </a:cubicBezTo>
                  <a:cubicBezTo>
                    <a:pt x="2011" y="743"/>
                    <a:pt x="2011" y="744"/>
                    <a:pt x="2011" y="744"/>
                  </a:cubicBezTo>
                  <a:cubicBezTo>
                    <a:pt x="2011" y="744"/>
                    <a:pt x="2011" y="743"/>
                    <a:pt x="2011" y="743"/>
                  </a:cubicBezTo>
                  <a:cubicBezTo>
                    <a:pt x="2012" y="743"/>
                    <a:pt x="2012" y="744"/>
                    <a:pt x="2012" y="744"/>
                  </a:cubicBezTo>
                  <a:cubicBezTo>
                    <a:pt x="2012" y="744"/>
                    <a:pt x="2012" y="743"/>
                    <a:pt x="2012" y="743"/>
                  </a:cubicBezTo>
                  <a:cubicBezTo>
                    <a:pt x="2012" y="743"/>
                    <a:pt x="2013" y="743"/>
                    <a:pt x="2013" y="743"/>
                  </a:cubicBezTo>
                  <a:cubicBezTo>
                    <a:pt x="2013" y="743"/>
                    <a:pt x="2013" y="744"/>
                    <a:pt x="2013" y="744"/>
                  </a:cubicBezTo>
                  <a:cubicBezTo>
                    <a:pt x="2013" y="744"/>
                    <a:pt x="2013" y="744"/>
                    <a:pt x="2013" y="743"/>
                  </a:cubicBezTo>
                  <a:cubicBezTo>
                    <a:pt x="2013" y="743"/>
                    <a:pt x="2013" y="743"/>
                    <a:pt x="2014" y="743"/>
                  </a:cubicBezTo>
                  <a:cubicBezTo>
                    <a:pt x="2014" y="743"/>
                    <a:pt x="2014" y="743"/>
                    <a:pt x="2014" y="743"/>
                  </a:cubicBezTo>
                  <a:cubicBezTo>
                    <a:pt x="2014" y="743"/>
                    <a:pt x="2014" y="743"/>
                    <a:pt x="2014" y="743"/>
                  </a:cubicBezTo>
                  <a:cubicBezTo>
                    <a:pt x="2015" y="743"/>
                    <a:pt x="2015" y="743"/>
                    <a:pt x="2015" y="743"/>
                  </a:cubicBezTo>
                  <a:cubicBezTo>
                    <a:pt x="2015" y="743"/>
                    <a:pt x="2015" y="743"/>
                    <a:pt x="2015" y="743"/>
                  </a:cubicBezTo>
                  <a:cubicBezTo>
                    <a:pt x="2015" y="743"/>
                    <a:pt x="2015" y="743"/>
                    <a:pt x="2015" y="743"/>
                  </a:cubicBezTo>
                  <a:cubicBezTo>
                    <a:pt x="2016" y="743"/>
                    <a:pt x="2016" y="743"/>
                    <a:pt x="2016" y="743"/>
                  </a:cubicBezTo>
                  <a:cubicBezTo>
                    <a:pt x="2016" y="743"/>
                    <a:pt x="2016" y="743"/>
                    <a:pt x="2016" y="743"/>
                  </a:cubicBezTo>
                  <a:cubicBezTo>
                    <a:pt x="2016" y="743"/>
                    <a:pt x="2016" y="743"/>
                    <a:pt x="2017" y="743"/>
                  </a:cubicBezTo>
                  <a:cubicBezTo>
                    <a:pt x="2017" y="743"/>
                    <a:pt x="2017" y="743"/>
                    <a:pt x="2017" y="743"/>
                  </a:cubicBezTo>
                  <a:cubicBezTo>
                    <a:pt x="2017" y="743"/>
                    <a:pt x="2017" y="743"/>
                    <a:pt x="2017" y="743"/>
                  </a:cubicBezTo>
                  <a:cubicBezTo>
                    <a:pt x="2017" y="744"/>
                    <a:pt x="2018" y="744"/>
                    <a:pt x="2018" y="744"/>
                  </a:cubicBezTo>
                  <a:cubicBezTo>
                    <a:pt x="2018" y="744"/>
                    <a:pt x="2018" y="743"/>
                    <a:pt x="2018" y="743"/>
                  </a:cubicBezTo>
                  <a:cubicBezTo>
                    <a:pt x="2018" y="743"/>
                    <a:pt x="2018" y="743"/>
                    <a:pt x="2018" y="743"/>
                  </a:cubicBezTo>
                  <a:cubicBezTo>
                    <a:pt x="2018" y="743"/>
                    <a:pt x="2019" y="744"/>
                    <a:pt x="2019" y="744"/>
                  </a:cubicBezTo>
                  <a:cubicBezTo>
                    <a:pt x="2019" y="744"/>
                    <a:pt x="2019" y="743"/>
                    <a:pt x="2019" y="743"/>
                  </a:cubicBezTo>
                  <a:cubicBezTo>
                    <a:pt x="2019" y="743"/>
                    <a:pt x="2019" y="743"/>
                    <a:pt x="2020" y="744"/>
                  </a:cubicBezTo>
                  <a:cubicBezTo>
                    <a:pt x="2020" y="744"/>
                    <a:pt x="2020" y="744"/>
                    <a:pt x="2020" y="744"/>
                  </a:cubicBezTo>
                  <a:cubicBezTo>
                    <a:pt x="2020" y="744"/>
                    <a:pt x="2020" y="744"/>
                    <a:pt x="2020" y="744"/>
                  </a:cubicBezTo>
                  <a:cubicBezTo>
                    <a:pt x="2020" y="744"/>
                    <a:pt x="2020" y="744"/>
                    <a:pt x="2020" y="744"/>
                  </a:cubicBezTo>
                  <a:cubicBezTo>
                    <a:pt x="2021" y="744"/>
                    <a:pt x="2021" y="745"/>
                    <a:pt x="2021" y="745"/>
                  </a:cubicBezTo>
                  <a:cubicBezTo>
                    <a:pt x="2021" y="745"/>
                    <a:pt x="2021" y="745"/>
                    <a:pt x="2021" y="745"/>
                  </a:cubicBezTo>
                  <a:cubicBezTo>
                    <a:pt x="2021" y="745"/>
                    <a:pt x="2022" y="744"/>
                    <a:pt x="2022" y="744"/>
                  </a:cubicBezTo>
                  <a:cubicBezTo>
                    <a:pt x="2022" y="744"/>
                    <a:pt x="2022" y="744"/>
                    <a:pt x="2022" y="744"/>
                  </a:cubicBezTo>
                  <a:cubicBezTo>
                    <a:pt x="2022" y="744"/>
                    <a:pt x="2022" y="745"/>
                    <a:pt x="2022" y="745"/>
                  </a:cubicBezTo>
                  <a:cubicBezTo>
                    <a:pt x="2023" y="745"/>
                    <a:pt x="2023" y="745"/>
                    <a:pt x="2023" y="745"/>
                  </a:cubicBezTo>
                  <a:cubicBezTo>
                    <a:pt x="2023" y="745"/>
                    <a:pt x="2023" y="745"/>
                    <a:pt x="2023" y="745"/>
                  </a:cubicBezTo>
                  <a:cubicBezTo>
                    <a:pt x="2023" y="745"/>
                    <a:pt x="2023" y="744"/>
                    <a:pt x="2023" y="744"/>
                  </a:cubicBezTo>
                  <a:cubicBezTo>
                    <a:pt x="2024" y="744"/>
                    <a:pt x="2024" y="745"/>
                    <a:pt x="2024" y="745"/>
                  </a:cubicBezTo>
                  <a:cubicBezTo>
                    <a:pt x="2024" y="745"/>
                    <a:pt x="2024" y="745"/>
                    <a:pt x="2024" y="745"/>
                  </a:cubicBezTo>
                  <a:cubicBezTo>
                    <a:pt x="2024" y="745"/>
                    <a:pt x="2024" y="745"/>
                    <a:pt x="2025" y="745"/>
                  </a:cubicBezTo>
                  <a:cubicBezTo>
                    <a:pt x="2025" y="745"/>
                    <a:pt x="2025" y="745"/>
                    <a:pt x="2025" y="745"/>
                  </a:cubicBezTo>
                  <a:cubicBezTo>
                    <a:pt x="2025" y="745"/>
                    <a:pt x="2025" y="745"/>
                    <a:pt x="2025" y="745"/>
                  </a:cubicBezTo>
                  <a:cubicBezTo>
                    <a:pt x="2026" y="745"/>
                    <a:pt x="2026" y="745"/>
                    <a:pt x="2026" y="745"/>
                  </a:cubicBezTo>
                  <a:cubicBezTo>
                    <a:pt x="2026" y="745"/>
                    <a:pt x="2026" y="745"/>
                    <a:pt x="2026" y="745"/>
                  </a:cubicBezTo>
                  <a:cubicBezTo>
                    <a:pt x="2026" y="745"/>
                    <a:pt x="2026" y="745"/>
                    <a:pt x="2026" y="745"/>
                  </a:cubicBezTo>
                  <a:cubicBezTo>
                    <a:pt x="2026" y="745"/>
                    <a:pt x="2027" y="744"/>
                    <a:pt x="2027" y="744"/>
                  </a:cubicBezTo>
                  <a:cubicBezTo>
                    <a:pt x="2027" y="744"/>
                    <a:pt x="2027" y="745"/>
                    <a:pt x="2027" y="745"/>
                  </a:cubicBezTo>
                  <a:cubicBezTo>
                    <a:pt x="2027" y="745"/>
                    <a:pt x="2027" y="746"/>
                    <a:pt x="2028" y="746"/>
                  </a:cubicBezTo>
                  <a:cubicBezTo>
                    <a:pt x="2028" y="746"/>
                    <a:pt x="2028" y="745"/>
                    <a:pt x="2028" y="745"/>
                  </a:cubicBezTo>
                  <a:cubicBezTo>
                    <a:pt x="2028" y="746"/>
                    <a:pt x="2028" y="746"/>
                    <a:pt x="2028" y="746"/>
                  </a:cubicBezTo>
                  <a:cubicBezTo>
                    <a:pt x="2028" y="746"/>
                    <a:pt x="2028" y="746"/>
                    <a:pt x="2028" y="746"/>
                  </a:cubicBezTo>
                  <a:cubicBezTo>
                    <a:pt x="2029" y="746"/>
                    <a:pt x="2029" y="746"/>
                    <a:pt x="2029" y="746"/>
                  </a:cubicBezTo>
                  <a:cubicBezTo>
                    <a:pt x="2029" y="746"/>
                    <a:pt x="2029" y="746"/>
                    <a:pt x="2029" y="746"/>
                  </a:cubicBezTo>
                  <a:cubicBezTo>
                    <a:pt x="2029" y="746"/>
                    <a:pt x="2030" y="746"/>
                    <a:pt x="2030" y="746"/>
                  </a:cubicBezTo>
                  <a:cubicBezTo>
                    <a:pt x="2030" y="746"/>
                    <a:pt x="2030" y="746"/>
                    <a:pt x="2030" y="746"/>
                  </a:cubicBezTo>
                  <a:cubicBezTo>
                    <a:pt x="2030" y="746"/>
                    <a:pt x="2030" y="746"/>
                    <a:pt x="2030" y="746"/>
                  </a:cubicBezTo>
                  <a:cubicBezTo>
                    <a:pt x="2031" y="746"/>
                    <a:pt x="2031" y="746"/>
                    <a:pt x="2031" y="746"/>
                  </a:cubicBezTo>
                  <a:cubicBezTo>
                    <a:pt x="2031" y="746"/>
                    <a:pt x="2031" y="746"/>
                    <a:pt x="2031" y="746"/>
                  </a:cubicBezTo>
                  <a:cubicBezTo>
                    <a:pt x="2031" y="746"/>
                    <a:pt x="2031" y="746"/>
                    <a:pt x="2031" y="746"/>
                  </a:cubicBezTo>
                  <a:cubicBezTo>
                    <a:pt x="2032" y="746"/>
                    <a:pt x="2032" y="746"/>
                    <a:pt x="2032" y="746"/>
                  </a:cubicBezTo>
                  <a:cubicBezTo>
                    <a:pt x="2032" y="746"/>
                    <a:pt x="2032" y="747"/>
                    <a:pt x="2032" y="747"/>
                  </a:cubicBezTo>
                  <a:cubicBezTo>
                    <a:pt x="2032" y="747"/>
                    <a:pt x="2032" y="747"/>
                    <a:pt x="2033" y="747"/>
                  </a:cubicBezTo>
                  <a:cubicBezTo>
                    <a:pt x="2033" y="747"/>
                    <a:pt x="2033" y="747"/>
                    <a:pt x="2033" y="747"/>
                  </a:cubicBezTo>
                  <a:cubicBezTo>
                    <a:pt x="2033" y="747"/>
                    <a:pt x="2033" y="747"/>
                    <a:pt x="2033" y="747"/>
                  </a:cubicBezTo>
                  <a:cubicBezTo>
                    <a:pt x="2034" y="746"/>
                    <a:pt x="2034" y="746"/>
                    <a:pt x="2034" y="746"/>
                  </a:cubicBezTo>
                  <a:cubicBezTo>
                    <a:pt x="2034" y="746"/>
                    <a:pt x="2034" y="746"/>
                    <a:pt x="2034" y="746"/>
                  </a:cubicBezTo>
                  <a:cubicBezTo>
                    <a:pt x="2034" y="746"/>
                    <a:pt x="2034" y="746"/>
                    <a:pt x="2034" y="746"/>
                  </a:cubicBezTo>
                  <a:cubicBezTo>
                    <a:pt x="2034" y="746"/>
                    <a:pt x="2035" y="746"/>
                    <a:pt x="2035" y="746"/>
                  </a:cubicBezTo>
                  <a:cubicBezTo>
                    <a:pt x="2035" y="746"/>
                    <a:pt x="2035" y="746"/>
                    <a:pt x="2035" y="746"/>
                  </a:cubicBezTo>
                  <a:cubicBezTo>
                    <a:pt x="2035" y="746"/>
                    <a:pt x="2035" y="746"/>
                    <a:pt x="2036" y="746"/>
                  </a:cubicBezTo>
                  <a:cubicBezTo>
                    <a:pt x="2036" y="746"/>
                    <a:pt x="2036" y="746"/>
                    <a:pt x="2036" y="746"/>
                  </a:cubicBezTo>
                  <a:cubicBezTo>
                    <a:pt x="2036" y="746"/>
                    <a:pt x="2036" y="746"/>
                    <a:pt x="2036" y="746"/>
                  </a:cubicBezTo>
                  <a:cubicBezTo>
                    <a:pt x="2036" y="746"/>
                    <a:pt x="2036" y="746"/>
                    <a:pt x="2036" y="746"/>
                  </a:cubicBezTo>
                  <a:cubicBezTo>
                    <a:pt x="2037" y="746"/>
                    <a:pt x="2037" y="746"/>
                    <a:pt x="2037" y="746"/>
                  </a:cubicBezTo>
                  <a:cubicBezTo>
                    <a:pt x="2037" y="746"/>
                    <a:pt x="2037" y="746"/>
                    <a:pt x="2037" y="746"/>
                  </a:cubicBezTo>
                  <a:cubicBezTo>
                    <a:pt x="2037" y="746"/>
                    <a:pt x="2038" y="746"/>
                    <a:pt x="2038" y="746"/>
                  </a:cubicBezTo>
                  <a:cubicBezTo>
                    <a:pt x="2038" y="746"/>
                    <a:pt x="2038" y="746"/>
                    <a:pt x="2038" y="746"/>
                  </a:cubicBezTo>
                  <a:cubicBezTo>
                    <a:pt x="2038" y="746"/>
                    <a:pt x="2038" y="746"/>
                    <a:pt x="2038" y="746"/>
                  </a:cubicBezTo>
                  <a:cubicBezTo>
                    <a:pt x="2039" y="746"/>
                    <a:pt x="2039" y="745"/>
                    <a:pt x="2039" y="745"/>
                  </a:cubicBezTo>
                  <a:cubicBezTo>
                    <a:pt x="2039" y="745"/>
                    <a:pt x="2039" y="746"/>
                    <a:pt x="2039" y="746"/>
                  </a:cubicBezTo>
                  <a:cubicBezTo>
                    <a:pt x="2039" y="746"/>
                    <a:pt x="2039" y="746"/>
                    <a:pt x="2039" y="745"/>
                  </a:cubicBezTo>
                  <a:cubicBezTo>
                    <a:pt x="2040" y="745"/>
                    <a:pt x="2040" y="745"/>
                    <a:pt x="2040" y="746"/>
                  </a:cubicBezTo>
                  <a:cubicBezTo>
                    <a:pt x="2040" y="746"/>
                    <a:pt x="2040" y="746"/>
                    <a:pt x="2040" y="746"/>
                  </a:cubicBezTo>
                  <a:cubicBezTo>
                    <a:pt x="2040" y="746"/>
                    <a:pt x="2040" y="746"/>
                    <a:pt x="2041" y="746"/>
                  </a:cubicBezTo>
                  <a:cubicBezTo>
                    <a:pt x="2041" y="746"/>
                    <a:pt x="2041" y="746"/>
                    <a:pt x="2041" y="746"/>
                  </a:cubicBezTo>
                  <a:cubicBezTo>
                    <a:pt x="2041" y="746"/>
                    <a:pt x="2041" y="746"/>
                    <a:pt x="2041" y="746"/>
                  </a:cubicBezTo>
                  <a:cubicBezTo>
                    <a:pt x="2042" y="746"/>
                    <a:pt x="2042" y="747"/>
                    <a:pt x="2042" y="747"/>
                  </a:cubicBezTo>
                  <a:cubicBezTo>
                    <a:pt x="2042" y="747"/>
                    <a:pt x="2042" y="746"/>
                    <a:pt x="2042" y="746"/>
                  </a:cubicBezTo>
                  <a:cubicBezTo>
                    <a:pt x="2042" y="746"/>
                    <a:pt x="2042" y="746"/>
                    <a:pt x="2042" y="747"/>
                  </a:cubicBezTo>
                  <a:cubicBezTo>
                    <a:pt x="2042" y="747"/>
                    <a:pt x="2043" y="747"/>
                    <a:pt x="2043" y="747"/>
                  </a:cubicBezTo>
                  <a:cubicBezTo>
                    <a:pt x="2043" y="746"/>
                    <a:pt x="2043" y="746"/>
                    <a:pt x="2043" y="746"/>
                  </a:cubicBezTo>
                  <a:cubicBezTo>
                    <a:pt x="2043" y="746"/>
                    <a:pt x="2043" y="746"/>
                    <a:pt x="2044" y="747"/>
                  </a:cubicBezTo>
                  <a:cubicBezTo>
                    <a:pt x="2044" y="747"/>
                    <a:pt x="2044" y="746"/>
                    <a:pt x="2044" y="747"/>
                  </a:cubicBezTo>
                  <a:cubicBezTo>
                    <a:pt x="2044" y="747"/>
                    <a:pt x="2044" y="748"/>
                    <a:pt x="2044" y="748"/>
                  </a:cubicBezTo>
                  <a:cubicBezTo>
                    <a:pt x="2044" y="748"/>
                    <a:pt x="2044" y="747"/>
                    <a:pt x="2045" y="747"/>
                  </a:cubicBezTo>
                  <a:cubicBezTo>
                    <a:pt x="2045" y="747"/>
                    <a:pt x="2045" y="748"/>
                    <a:pt x="2045" y="748"/>
                  </a:cubicBezTo>
                  <a:cubicBezTo>
                    <a:pt x="2045" y="748"/>
                    <a:pt x="2045" y="748"/>
                    <a:pt x="2045" y="748"/>
                  </a:cubicBezTo>
                  <a:cubicBezTo>
                    <a:pt x="2045" y="748"/>
                    <a:pt x="2046" y="748"/>
                    <a:pt x="2046" y="748"/>
                  </a:cubicBezTo>
                  <a:cubicBezTo>
                    <a:pt x="2046" y="748"/>
                    <a:pt x="2046" y="748"/>
                    <a:pt x="2046" y="748"/>
                  </a:cubicBezTo>
                  <a:cubicBezTo>
                    <a:pt x="2046" y="748"/>
                    <a:pt x="2046" y="748"/>
                    <a:pt x="2047" y="748"/>
                  </a:cubicBezTo>
                  <a:cubicBezTo>
                    <a:pt x="2047" y="748"/>
                    <a:pt x="2047" y="748"/>
                    <a:pt x="2047" y="749"/>
                  </a:cubicBezTo>
                  <a:cubicBezTo>
                    <a:pt x="2047" y="749"/>
                    <a:pt x="2047" y="749"/>
                    <a:pt x="2047" y="749"/>
                  </a:cubicBezTo>
                  <a:cubicBezTo>
                    <a:pt x="2047" y="749"/>
                    <a:pt x="2047" y="749"/>
                    <a:pt x="2047" y="749"/>
                  </a:cubicBezTo>
                  <a:cubicBezTo>
                    <a:pt x="2048" y="749"/>
                    <a:pt x="2048" y="749"/>
                    <a:pt x="2048" y="749"/>
                  </a:cubicBezTo>
                  <a:cubicBezTo>
                    <a:pt x="2048" y="749"/>
                    <a:pt x="2048" y="749"/>
                    <a:pt x="2048" y="749"/>
                  </a:cubicBezTo>
                  <a:cubicBezTo>
                    <a:pt x="2048" y="749"/>
                    <a:pt x="2049" y="749"/>
                    <a:pt x="2049" y="749"/>
                  </a:cubicBezTo>
                  <a:cubicBezTo>
                    <a:pt x="2049" y="749"/>
                    <a:pt x="2049" y="749"/>
                    <a:pt x="2049" y="749"/>
                  </a:cubicBezTo>
                  <a:cubicBezTo>
                    <a:pt x="2049" y="749"/>
                    <a:pt x="2049" y="750"/>
                    <a:pt x="2049" y="750"/>
                  </a:cubicBezTo>
                  <a:cubicBezTo>
                    <a:pt x="2049" y="750"/>
                    <a:pt x="2049" y="750"/>
                    <a:pt x="2050" y="750"/>
                  </a:cubicBezTo>
                  <a:cubicBezTo>
                    <a:pt x="2050" y="750"/>
                    <a:pt x="2050" y="750"/>
                    <a:pt x="2050" y="750"/>
                  </a:cubicBezTo>
                  <a:cubicBezTo>
                    <a:pt x="2050" y="750"/>
                    <a:pt x="2050" y="750"/>
                    <a:pt x="2050" y="750"/>
                  </a:cubicBezTo>
                  <a:cubicBezTo>
                    <a:pt x="2051" y="750"/>
                    <a:pt x="2051" y="751"/>
                    <a:pt x="2051" y="751"/>
                  </a:cubicBezTo>
                  <a:cubicBezTo>
                    <a:pt x="2051" y="751"/>
                    <a:pt x="2051" y="750"/>
                    <a:pt x="2051" y="751"/>
                  </a:cubicBezTo>
                  <a:cubicBezTo>
                    <a:pt x="2051" y="751"/>
                    <a:pt x="2051" y="751"/>
                    <a:pt x="2052" y="751"/>
                  </a:cubicBezTo>
                  <a:cubicBezTo>
                    <a:pt x="2052" y="751"/>
                    <a:pt x="2052" y="751"/>
                    <a:pt x="2052" y="751"/>
                  </a:cubicBezTo>
                  <a:cubicBezTo>
                    <a:pt x="2052" y="751"/>
                    <a:pt x="2052" y="751"/>
                    <a:pt x="2052" y="751"/>
                  </a:cubicBezTo>
                  <a:cubicBezTo>
                    <a:pt x="2052" y="751"/>
                    <a:pt x="2052" y="751"/>
                    <a:pt x="2053" y="751"/>
                  </a:cubicBezTo>
                  <a:cubicBezTo>
                    <a:pt x="2053" y="751"/>
                    <a:pt x="2053" y="752"/>
                    <a:pt x="2053" y="752"/>
                  </a:cubicBezTo>
                  <a:cubicBezTo>
                    <a:pt x="2053" y="752"/>
                    <a:pt x="2053" y="751"/>
                    <a:pt x="2053" y="751"/>
                  </a:cubicBezTo>
                  <a:cubicBezTo>
                    <a:pt x="2053" y="751"/>
                    <a:pt x="2054" y="751"/>
                    <a:pt x="2054" y="751"/>
                  </a:cubicBezTo>
                  <a:cubicBezTo>
                    <a:pt x="2054" y="751"/>
                    <a:pt x="2054" y="752"/>
                    <a:pt x="2054" y="752"/>
                  </a:cubicBezTo>
                  <a:cubicBezTo>
                    <a:pt x="2054" y="752"/>
                    <a:pt x="2054" y="752"/>
                    <a:pt x="2055" y="752"/>
                  </a:cubicBezTo>
                  <a:cubicBezTo>
                    <a:pt x="2055" y="752"/>
                    <a:pt x="2055" y="752"/>
                    <a:pt x="2055" y="752"/>
                  </a:cubicBezTo>
                  <a:cubicBezTo>
                    <a:pt x="2055" y="752"/>
                    <a:pt x="2055" y="752"/>
                    <a:pt x="2055" y="752"/>
                  </a:cubicBezTo>
                  <a:cubicBezTo>
                    <a:pt x="2055" y="752"/>
                    <a:pt x="2055" y="752"/>
                    <a:pt x="2055" y="752"/>
                  </a:cubicBezTo>
                  <a:cubicBezTo>
                    <a:pt x="2056" y="752"/>
                    <a:pt x="2056" y="752"/>
                    <a:pt x="2056" y="752"/>
                  </a:cubicBezTo>
                  <a:cubicBezTo>
                    <a:pt x="2056" y="752"/>
                    <a:pt x="2056" y="752"/>
                    <a:pt x="2056" y="752"/>
                  </a:cubicBezTo>
                  <a:cubicBezTo>
                    <a:pt x="2056" y="752"/>
                    <a:pt x="2057" y="752"/>
                    <a:pt x="2057" y="752"/>
                  </a:cubicBezTo>
                  <a:cubicBezTo>
                    <a:pt x="2057" y="752"/>
                    <a:pt x="2057" y="752"/>
                    <a:pt x="2057" y="752"/>
                  </a:cubicBezTo>
                  <a:cubicBezTo>
                    <a:pt x="2057" y="752"/>
                    <a:pt x="2057" y="752"/>
                    <a:pt x="2057" y="752"/>
                  </a:cubicBezTo>
                  <a:cubicBezTo>
                    <a:pt x="2057" y="752"/>
                    <a:pt x="2057" y="752"/>
                    <a:pt x="2058" y="752"/>
                  </a:cubicBezTo>
                  <a:cubicBezTo>
                    <a:pt x="2058" y="752"/>
                    <a:pt x="2058" y="752"/>
                    <a:pt x="2058" y="752"/>
                  </a:cubicBezTo>
                  <a:cubicBezTo>
                    <a:pt x="2058" y="752"/>
                    <a:pt x="2058" y="752"/>
                    <a:pt x="2058" y="752"/>
                  </a:cubicBezTo>
                  <a:cubicBezTo>
                    <a:pt x="2059" y="752"/>
                    <a:pt x="2059" y="751"/>
                    <a:pt x="2059" y="751"/>
                  </a:cubicBezTo>
                  <a:cubicBezTo>
                    <a:pt x="2059" y="751"/>
                    <a:pt x="2059" y="751"/>
                    <a:pt x="2059" y="751"/>
                  </a:cubicBezTo>
                  <a:cubicBezTo>
                    <a:pt x="2059" y="751"/>
                    <a:pt x="2059" y="751"/>
                    <a:pt x="2060" y="751"/>
                  </a:cubicBezTo>
                  <a:cubicBezTo>
                    <a:pt x="2060" y="751"/>
                    <a:pt x="2060" y="751"/>
                    <a:pt x="2060" y="751"/>
                  </a:cubicBezTo>
                  <a:cubicBezTo>
                    <a:pt x="2060" y="751"/>
                    <a:pt x="2060" y="750"/>
                    <a:pt x="2060" y="751"/>
                  </a:cubicBezTo>
                  <a:cubicBezTo>
                    <a:pt x="2060" y="751"/>
                    <a:pt x="2060" y="751"/>
                    <a:pt x="2061" y="751"/>
                  </a:cubicBezTo>
                  <a:cubicBezTo>
                    <a:pt x="2061" y="751"/>
                    <a:pt x="2061" y="751"/>
                    <a:pt x="2061" y="751"/>
                  </a:cubicBezTo>
                  <a:cubicBezTo>
                    <a:pt x="2061" y="751"/>
                    <a:pt x="2061" y="751"/>
                    <a:pt x="2061" y="751"/>
                  </a:cubicBezTo>
                  <a:cubicBezTo>
                    <a:pt x="2061" y="751"/>
                    <a:pt x="2062" y="752"/>
                    <a:pt x="2062" y="751"/>
                  </a:cubicBezTo>
                  <a:cubicBezTo>
                    <a:pt x="2062" y="751"/>
                    <a:pt x="2062" y="751"/>
                    <a:pt x="2062" y="751"/>
                  </a:cubicBezTo>
                  <a:cubicBezTo>
                    <a:pt x="2062" y="751"/>
                    <a:pt x="2062" y="751"/>
                    <a:pt x="2063" y="751"/>
                  </a:cubicBezTo>
                  <a:cubicBezTo>
                    <a:pt x="2063" y="751"/>
                    <a:pt x="2063" y="751"/>
                    <a:pt x="2063" y="751"/>
                  </a:cubicBezTo>
                  <a:cubicBezTo>
                    <a:pt x="2063" y="751"/>
                    <a:pt x="2063" y="750"/>
                    <a:pt x="2063" y="750"/>
                  </a:cubicBezTo>
                  <a:cubicBezTo>
                    <a:pt x="2063" y="750"/>
                    <a:pt x="2063" y="750"/>
                    <a:pt x="2063" y="750"/>
                  </a:cubicBezTo>
                  <a:cubicBezTo>
                    <a:pt x="2064" y="750"/>
                    <a:pt x="2064" y="750"/>
                    <a:pt x="2064" y="750"/>
                  </a:cubicBezTo>
                  <a:cubicBezTo>
                    <a:pt x="2064" y="750"/>
                    <a:pt x="2064" y="750"/>
                    <a:pt x="2064" y="750"/>
                  </a:cubicBezTo>
                  <a:cubicBezTo>
                    <a:pt x="2064" y="750"/>
                    <a:pt x="2065" y="750"/>
                    <a:pt x="2065" y="750"/>
                  </a:cubicBezTo>
                  <a:cubicBezTo>
                    <a:pt x="2065" y="750"/>
                    <a:pt x="2065" y="750"/>
                    <a:pt x="2065" y="750"/>
                  </a:cubicBezTo>
                  <a:cubicBezTo>
                    <a:pt x="2065" y="750"/>
                    <a:pt x="2065" y="750"/>
                    <a:pt x="2065" y="750"/>
                  </a:cubicBezTo>
                  <a:cubicBezTo>
                    <a:pt x="2065" y="750"/>
                    <a:pt x="2065" y="749"/>
                    <a:pt x="2066" y="749"/>
                  </a:cubicBezTo>
                  <a:cubicBezTo>
                    <a:pt x="2066" y="750"/>
                    <a:pt x="2066" y="750"/>
                    <a:pt x="2066" y="750"/>
                  </a:cubicBezTo>
                  <a:cubicBezTo>
                    <a:pt x="2066" y="750"/>
                    <a:pt x="2066" y="749"/>
                    <a:pt x="2066" y="749"/>
                  </a:cubicBezTo>
                  <a:cubicBezTo>
                    <a:pt x="2067" y="749"/>
                    <a:pt x="2067" y="749"/>
                    <a:pt x="2067" y="749"/>
                  </a:cubicBezTo>
                  <a:cubicBezTo>
                    <a:pt x="2067" y="749"/>
                    <a:pt x="2067" y="749"/>
                    <a:pt x="2067" y="749"/>
                  </a:cubicBezTo>
                  <a:cubicBezTo>
                    <a:pt x="2067" y="749"/>
                    <a:pt x="2067" y="749"/>
                    <a:pt x="2068" y="749"/>
                  </a:cubicBezTo>
                  <a:cubicBezTo>
                    <a:pt x="2068" y="749"/>
                    <a:pt x="2068" y="749"/>
                    <a:pt x="2068" y="749"/>
                  </a:cubicBezTo>
                  <a:cubicBezTo>
                    <a:pt x="2068" y="749"/>
                    <a:pt x="2068" y="748"/>
                    <a:pt x="2068" y="748"/>
                  </a:cubicBezTo>
                  <a:cubicBezTo>
                    <a:pt x="2068" y="748"/>
                    <a:pt x="2068" y="749"/>
                    <a:pt x="2069" y="749"/>
                  </a:cubicBezTo>
                  <a:cubicBezTo>
                    <a:pt x="2069" y="749"/>
                    <a:pt x="2069" y="749"/>
                    <a:pt x="2069" y="749"/>
                  </a:cubicBezTo>
                  <a:cubicBezTo>
                    <a:pt x="2069" y="749"/>
                    <a:pt x="2069" y="749"/>
                    <a:pt x="2069" y="749"/>
                  </a:cubicBezTo>
                  <a:cubicBezTo>
                    <a:pt x="2069" y="749"/>
                    <a:pt x="2070" y="748"/>
                    <a:pt x="2070" y="748"/>
                  </a:cubicBezTo>
                  <a:cubicBezTo>
                    <a:pt x="2070" y="748"/>
                    <a:pt x="2070" y="748"/>
                    <a:pt x="2070" y="748"/>
                  </a:cubicBezTo>
                  <a:cubicBezTo>
                    <a:pt x="2070" y="748"/>
                    <a:pt x="2070" y="748"/>
                    <a:pt x="2071" y="748"/>
                  </a:cubicBezTo>
                  <a:cubicBezTo>
                    <a:pt x="2071" y="748"/>
                    <a:pt x="2071" y="749"/>
                    <a:pt x="2071" y="749"/>
                  </a:cubicBezTo>
                  <a:cubicBezTo>
                    <a:pt x="2071" y="749"/>
                    <a:pt x="2071" y="748"/>
                    <a:pt x="2071" y="748"/>
                  </a:cubicBezTo>
                  <a:cubicBezTo>
                    <a:pt x="2071" y="748"/>
                    <a:pt x="2071" y="748"/>
                    <a:pt x="2072" y="748"/>
                  </a:cubicBezTo>
                  <a:cubicBezTo>
                    <a:pt x="2072" y="748"/>
                    <a:pt x="2072" y="748"/>
                    <a:pt x="2072" y="747"/>
                  </a:cubicBezTo>
                  <a:cubicBezTo>
                    <a:pt x="2072" y="747"/>
                    <a:pt x="2072" y="747"/>
                    <a:pt x="2072" y="747"/>
                  </a:cubicBezTo>
                  <a:cubicBezTo>
                    <a:pt x="2072" y="747"/>
                    <a:pt x="2073" y="747"/>
                    <a:pt x="2073" y="747"/>
                  </a:cubicBezTo>
                  <a:cubicBezTo>
                    <a:pt x="2073" y="747"/>
                    <a:pt x="2073" y="747"/>
                    <a:pt x="2073" y="747"/>
                  </a:cubicBezTo>
                  <a:cubicBezTo>
                    <a:pt x="2073" y="747"/>
                    <a:pt x="2073" y="746"/>
                    <a:pt x="2073" y="746"/>
                  </a:cubicBezTo>
                  <a:cubicBezTo>
                    <a:pt x="2073" y="746"/>
                    <a:pt x="2074" y="746"/>
                    <a:pt x="2074" y="746"/>
                  </a:cubicBezTo>
                  <a:cubicBezTo>
                    <a:pt x="2074" y="746"/>
                    <a:pt x="2074" y="747"/>
                    <a:pt x="2074" y="747"/>
                  </a:cubicBezTo>
                  <a:cubicBezTo>
                    <a:pt x="2074" y="747"/>
                    <a:pt x="2074" y="746"/>
                    <a:pt x="2074" y="746"/>
                  </a:cubicBezTo>
                  <a:cubicBezTo>
                    <a:pt x="2075" y="746"/>
                    <a:pt x="2075" y="746"/>
                    <a:pt x="2075" y="746"/>
                  </a:cubicBezTo>
                  <a:cubicBezTo>
                    <a:pt x="2075" y="746"/>
                    <a:pt x="2075" y="746"/>
                    <a:pt x="2075" y="746"/>
                  </a:cubicBezTo>
                  <a:cubicBezTo>
                    <a:pt x="2075" y="746"/>
                    <a:pt x="2076" y="746"/>
                    <a:pt x="2076" y="746"/>
                  </a:cubicBezTo>
                  <a:cubicBezTo>
                    <a:pt x="2076" y="746"/>
                    <a:pt x="2076" y="747"/>
                    <a:pt x="2076" y="747"/>
                  </a:cubicBezTo>
                  <a:cubicBezTo>
                    <a:pt x="2076" y="747"/>
                    <a:pt x="2076" y="747"/>
                    <a:pt x="2076" y="747"/>
                  </a:cubicBezTo>
                  <a:cubicBezTo>
                    <a:pt x="2076" y="748"/>
                    <a:pt x="2076" y="748"/>
                    <a:pt x="2077" y="748"/>
                  </a:cubicBezTo>
                  <a:cubicBezTo>
                    <a:pt x="2077" y="748"/>
                    <a:pt x="2077" y="748"/>
                    <a:pt x="2077" y="748"/>
                  </a:cubicBezTo>
                  <a:cubicBezTo>
                    <a:pt x="2077" y="748"/>
                    <a:pt x="2077" y="748"/>
                    <a:pt x="2077" y="748"/>
                  </a:cubicBezTo>
                  <a:cubicBezTo>
                    <a:pt x="2078" y="748"/>
                    <a:pt x="2078" y="748"/>
                    <a:pt x="2078" y="748"/>
                  </a:cubicBezTo>
                  <a:cubicBezTo>
                    <a:pt x="2078" y="748"/>
                    <a:pt x="2078" y="748"/>
                    <a:pt x="2078" y="748"/>
                  </a:cubicBezTo>
                  <a:cubicBezTo>
                    <a:pt x="2078" y="748"/>
                    <a:pt x="2078" y="748"/>
                    <a:pt x="2078" y="748"/>
                  </a:cubicBezTo>
                  <a:cubicBezTo>
                    <a:pt x="2078" y="748"/>
                    <a:pt x="2079" y="748"/>
                    <a:pt x="2079" y="748"/>
                  </a:cubicBezTo>
                  <a:cubicBezTo>
                    <a:pt x="2079" y="749"/>
                    <a:pt x="2079" y="749"/>
                    <a:pt x="2079" y="749"/>
                  </a:cubicBezTo>
                  <a:cubicBezTo>
                    <a:pt x="2079" y="749"/>
                    <a:pt x="2079" y="749"/>
                    <a:pt x="2080" y="749"/>
                  </a:cubicBezTo>
                  <a:cubicBezTo>
                    <a:pt x="2080" y="749"/>
                    <a:pt x="2080" y="749"/>
                    <a:pt x="2080" y="749"/>
                  </a:cubicBezTo>
                  <a:cubicBezTo>
                    <a:pt x="2080" y="749"/>
                    <a:pt x="2080" y="750"/>
                    <a:pt x="2080" y="750"/>
                  </a:cubicBezTo>
                  <a:cubicBezTo>
                    <a:pt x="2080" y="750"/>
                    <a:pt x="2081" y="749"/>
                    <a:pt x="2081" y="749"/>
                  </a:cubicBezTo>
                  <a:cubicBezTo>
                    <a:pt x="2081" y="749"/>
                    <a:pt x="2081" y="750"/>
                    <a:pt x="2081" y="750"/>
                  </a:cubicBezTo>
                  <a:cubicBezTo>
                    <a:pt x="2081" y="750"/>
                    <a:pt x="2081" y="749"/>
                    <a:pt x="2081" y="749"/>
                  </a:cubicBezTo>
                  <a:cubicBezTo>
                    <a:pt x="2081" y="749"/>
                    <a:pt x="2082" y="750"/>
                    <a:pt x="2082" y="750"/>
                  </a:cubicBezTo>
                  <a:cubicBezTo>
                    <a:pt x="2082" y="750"/>
                    <a:pt x="2082" y="750"/>
                    <a:pt x="2082" y="750"/>
                  </a:cubicBezTo>
                  <a:cubicBezTo>
                    <a:pt x="2082" y="750"/>
                    <a:pt x="2082" y="751"/>
                    <a:pt x="2082" y="751"/>
                  </a:cubicBezTo>
                  <a:cubicBezTo>
                    <a:pt x="2083" y="750"/>
                    <a:pt x="2083" y="750"/>
                    <a:pt x="2083" y="750"/>
                  </a:cubicBezTo>
                  <a:cubicBezTo>
                    <a:pt x="2083" y="749"/>
                    <a:pt x="2083" y="750"/>
                    <a:pt x="2083" y="750"/>
                  </a:cubicBezTo>
                  <a:cubicBezTo>
                    <a:pt x="2083" y="750"/>
                    <a:pt x="2084" y="750"/>
                    <a:pt x="2084" y="750"/>
                  </a:cubicBezTo>
                  <a:cubicBezTo>
                    <a:pt x="2084" y="750"/>
                    <a:pt x="2084" y="750"/>
                    <a:pt x="2084" y="751"/>
                  </a:cubicBezTo>
                  <a:cubicBezTo>
                    <a:pt x="2084" y="751"/>
                    <a:pt x="2084" y="750"/>
                    <a:pt x="2084" y="750"/>
                  </a:cubicBezTo>
                  <a:cubicBezTo>
                    <a:pt x="2084" y="750"/>
                    <a:pt x="2084" y="749"/>
                    <a:pt x="2085" y="749"/>
                  </a:cubicBezTo>
                  <a:cubicBezTo>
                    <a:pt x="2085" y="749"/>
                    <a:pt x="2085" y="750"/>
                    <a:pt x="2085" y="750"/>
                  </a:cubicBezTo>
                  <a:cubicBezTo>
                    <a:pt x="2085" y="750"/>
                    <a:pt x="2085" y="749"/>
                    <a:pt x="2085" y="749"/>
                  </a:cubicBezTo>
                  <a:cubicBezTo>
                    <a:pt x="2086" y="749"/>
                    <a:pt x="2086" y="749"/>
                    <a:pt x="2086" y="749"/>
                  </a:cubicBezTo>
                  <a:cubicBezTo>
                    <a:pt x="2086" y="749"/>
                    <a:pt x="2086" y="749"/>
                    <a:pt x="2086" y="749"/>
                  </a:cubicBezTo>
                  <a:cubicBezTo>
                    <a:pt x="2086" y="749"/>
                    <a:pt x="2086" y="750"/>
                    <a:pt x="2086" y="750"/>
                  </a:cubicBezTo>
                  <a:cubicBezTo>
                    <a:pt x="2086" y="750"/>
                    <a:pt x="2087" y="750"/>
                    <a:pt x="2087" y="750"/>
                  </a:cubicBezTo>
                  <a:cubicBezTo>
                    <a:pt x="2087" y="750"/>
                    <a:pt x="2087" y="749"/>
                    <a:pt x="2087" y="749"/>
                  </a:cubicBezTo>
                  <a:cubicBezTo>
                    <a:pt x="2087" y="749"/>
                    <a:pt x="2087" y="750"/>
                    <a:pt x="2088" y="750"/>
                  </a:cubicBezTo>
                  <a:cubicBezTo>
                    <a:pt x="2088" y="750"/>
                    <a:pt x="2088" y="750"/>
                    <a:pt x="2088" y="750"/>
                  </a:cubicBezTo>
                  <a:cubicBezTo>
                    <a:pt x="2088" y="750"/>
                    <a:pt x="2088" y="750"/>
                    <a:pt x="2088" y="750"/>
                  </a:cubicBezTo>
                  <a:cubicBezTo>
                    <a:pt x="2088" y="750"/>
                    <a:pt x="2089" y="750"/>
                    <a:pt x="2089" y="750"/>
                  </a:cubicBezTo>
                  <a:cubicBezTo>
                    <a:pt x="2089" y="750"/>
                    <a:pt x="2089" y="749"/>
                    <a:pt x="2089" y="749"/>
                  </a:cubicBezTo>
                  <a:cubicBezTo>
                    <a:pt x="2089" y="749"/>
                    <a:pt x="2089" y="749"/>
                    <a:pt x="2089" y="749"/>
                  </a:cubicBezTo>
                  <a:cubicBezTo>
                    <a:pt x="2089" y="749"/>
                    <a:pt x="2090" y="749"/>
                    <a:pt x="2090" y="749"/>
                  </a:cubicBezTo>
                  <a:cubicBezTo>
                    <a:pt x="2090" y="749"/>
                    <a:pt x="2090" y="750"/>
                    <a:pt x="2090" y="750"/>
                  </a:cubicBezTo>
                  <a:cubicBezTo>
                    <a:pt x="2090" y="750"/>
                    <a:pt x="2090" y="750"/>
                    <a:pt x="2090" y="750"/>
                  </a:cubicBezTo>
                  <a:cubicBezTo>
                    <a:pt x="2091" y="750"/>
                    <a:pt x="2091" y="750"/>
                    <a:pt x="2091" y="750"/>
                  </a:cubicBezTo>
                  <a:cubicBezTo>
                    <a:pt x="2091" y="750"/>
                    <a:pt x="2091" y="750"/>
                    <a:pt x="2091" y="750"/>
                  </a:cubicBezTo>
                  <a:cubicBezTo>
                    <a:pt x="2091" y="750"/>
                    <a:pt x="2092" y="750"/>
                    <a:pt x="2092" y="750"/>
                  </a:cubicBezTo>
                  <a:cubicBezTo>
                    <a:pt x="2092" y="750"/>
                    <a:pt x="2092" y="750"/>
                    <a:pt x="2092" y="750"/>
                  </a:cubicBezTo>
                  <a:cubicBezTo>
                    <a:pt x="2092" y="750"/>
                    <a:pt x="2092" y="750"/>
                    <a:pt x="2092" y="750"/>
                  </a:cubicBezTo>
                  <a:cubicBezTo>
                    <a:pt x="2092" y="750"/>
                    <a:pt x="2092" y="750"/>
                    <a:pt x="2093" y="750"/>
                  </a:cubicBezTo>
                  <a:cubicBezTo>
                    <a:pt x="2093" y="750"/>
                    <a:pt x="2093" y="750"/>
                    <a:pt x="2093" y="750"/>
                  </a:cubicBezTo>
                  <a:cubicBezTo>
                    <a:pt x="2093" y="750"/>
                    <a:pt x="2093" y="750"/>
                    <a:pt x="2093" y="750"/>
                  </a:cubicBezTo>
                  <a:cubicBezTo>
                    <a:pt x="2094" y="750"/>
                    <a:pt x="2094" y="750"/>
                    <a:pt x="2094" y="750"/>
                  </a:cubicBezTo>
                  <a:cubicBezTo>
                    <a:pt x="2094" y="750"/>
                    <a:pt x="2094" y="750"/>
                    <a:pt x="2094" y="750"/>
                  </a:cubicBezTo>
                  <a:cubicBezTo>
                    <a:pt x="2094" y="750"/>
                    <a:pt x="2094" y="750"/>
                    <a:pt x="2094" y="750"/>
                  </a:cubicBezTo>
                  <a:cubicBezTo>
                    <a:pt x="2095" y="750"/>
                    <a:pt x="2095" y="750"/>
                    <a:pt x="2095" y="750"/>
                  </a:cubicBezTo>
                  <a:cubicBezTo>
                    <a:pt x="2095" y="750"/>
                    <a:pt x="2095" y="750"/>
                    <a:pt x="2095" y="750"/>
                  </a:cubicBezTo>
                  <a:cubicBezTo>
                    <a:pt x="2095" y="750"/>
                    <a:pt x="2095" y="750"/>
                    <a:pt x="2096" y="750"/>
                  </a:cubicBezTo>
                  <a:cubicBezTo>
                    <a:pt x="2096" y="750"/>
                    <a:pt x="2096" y="750"/>
                    <a:pt x="2096" y="751"/>
                  </a:cubicBezTo>
                  <a:cubicBezTo>
                    <a:pt x="2096" y="751"/>
                    <a:pt x="2096" y="750"/>
                    <a:pt x="2096" y="751"/>
                  </a:cubicBezTo>
                  <a:cubicBezTo>
                    <a:pt x="2096" y="751"/>
                    <a:pt x="2097" y="751"/>
                    <a:pt x="2097" y="751"/>
                  </a:cubicBezTo>
                  <a:cubicBezTo>
                    <a:pt x="2097" y="751"/>
                    <a:pt x="2097" y="750"/>
                    <a:pt x="2097" y="750"/>
                  </a:cubicBezTo>
                  <a:cubicBezTo>
                    <a:pt x="2097" y="750"/>
                    <a:pt x="2097" y="750"/>
                    <a:pt x="2097" y="750"/>
                  </a:cubicBezTo>
                  <a:cubicBezTo>
                    <a:pt x="2097" y="750"/>
                    <a:pt x="2098" y="750"/>
                    <a:pt x="2098" y="750"/>
                  </a:cubicBezTo>
                  <a:cubicBezTo>
                    <a:pt x="2098" y="750"/>
                    <a:pt x="2098" y="750"/>
                    <a:pt x="2098" y="750"/>
                  </a:cubicBezTo>
                  <a:cubicBezTo>
                    <a:pt x="2098" y="750"/>
                    <a:pt x="2098" y="750"/>
                    <a:pt x="2099" y="750"/>
                  </a:cubicBezTo>
                  <a:cubicBezTo>
                    <a:pt x="2099" y="750"/>
                    <a:pt x="2099" y="751"/>
                    <a:pt x="2099" y="751"/>
                  </a:cubicBezTo>
                  <a:cubicBezTo>
                    <a:pt x="2099" y="751"/>
                    <a:pt x="2099" y="751"/>
                    <a:pt x="2099" y="751"/>
                  </a:cubicBezTo>
                  <a:cubicBezTo>
                    <a:pt x="2099" y="751"/>
                    <a:pt x="2100" y="750"/>
                    <a:pt x="2100" y="750"/>
                  </a:cubicBezTo>
                  <a:cubicBezTo>
                    <a:pt x="2100" y="750"/>
                    <a:pt x="2100" y="750"/>
                    <a:pt x="2100" y="751"/>
                  </a:cubicBezTo>
                  <a:cubicBezTo>
                    <a:pt x="2100" y="751"/>
                    <a:pt x="2100" y="751"/>
                    <a:pt x="2100" y="751"/>
                  </a:cubicBezTo>
                  <a:cubicBezTo>
                    <a:pt x="2100" y="751"/>
                    <a:pt x="2101" y="750"/>
                    <a:pt x="2101" y="750"/>
                  </a:cubicBezTo>
                  <a:cubicBezTo>
                    <a:pt x="2101" y="750"/>
                    <a:pt x="2101" y="750"/>
                    <a:pt x="2101" y="751"/>
                  </a:cubicBezTo>
                  <a:cubicBezTo>
                    <a:pt x="2101" y="751"/>
                    <a:pt x="2101" y="750"/>
                    <a:pt x="2101" y="750"/>
                  </a:cubicBezTo>
                  <a:cubicBezTo>
                    <a:pt x="2102" y="750"/>
                    <a:pt x="2102" y="751"/>
                    <a:pt x="2102" y="751"/>
                  </a:cubicBezTo>
                  <a:cubicBezTo>
                    <a:pt x="2102" y="751"/>
                    <a:pt x="2102" y="751"/>
                    <a:pt x="2102" y="751"/>
                  </a:cubicBezTo>
                  <a:cubicBezTo>
                    <a:pt x="2102" y="750"/>
                    <a:pt x="2102" y="751"/>
                    <a:pt x="2102" y="751"/>
                  </a:cubicBezTo>
                  <a:cubicBezTo>
                    <a:pt x="2103" y="751"/>
                    <a:pt x="2103" y="751"/>
                    <a:pt x="2103" y="751"/>
                  </a:cubicBezTo>
                  <a:cubicBezTo>
                    <a:pt x="2103" y="751"/>
                    <a:pt x="2103" y="750"/>
                    <a:pt x="2103" y="750"/>
                  </a:cubicBezTo>
                  <a:cubicBezTo>
                    <a:pt x="2103" y="750"/>
                    <a:pt x="2103" y="750"/>
                    <a:pt x="2104" y="750"/>
                  </a:cubicBezTo>
                  <a:cubicBezTo>
                    <a:pt x="2104" y="750"/>
                    <a:pt x="2104" y="750"/>
                    <a:pt x="2104" y="751"/>
                  </a:cubicBezTo>
                  <a:cubicBezTo>
                    <a:pt x="2104" y="751"/>
                    <a:pt x="2104" y="750"/>
                    <a:pt x="2104" y="750"/>
                  </a:cubicBezTo>
                  <a:cubicBezTo>
                    <a:pt x="2105" y="750"/>
                    <a:pt x="2105" y="750"/>
                    <a:pt x="2105" y="750"/>
                  </a:cubicBezTo>
                  <a:cubicBezTo>
                    <a:pt x="2105" y="750"/>
                    <a:pt x="2105" y="749"/>
                    <a:pt x="2105" y="749"/>
                  </a:cubicBezTo>
                  <a:cubicBezTo>
                    <a:pt x="2105" y="749"/>
                    <a:pt x="2105" y="749"/>
                    <a:pt x="2105" y="749"/>
                  </a:cubicBezTo>
                  <a:cubicBezTo>
                    <a:pt x="2105" y="749"/>
                    <a:pt x="2106" y="749"/>
                    <a:pt x="2106" y="749"/>
                  </a:cubicBezTo>
                  <a:cubicBezTo>
                    <a:pt x="2106" y="749"/>
                    <a:pt x="2106" y="749"/>
                    <a:pt x="2106" y="749"/>
                  </a:cubicBezTo>
                  <a:cubicBezTo>
                    <a:pt x="2106" y="749"/>
                    <a:pt x="2106" y="748"/>
                    <a:pt x="2107" y="748"/>
                  </a:cubicBezTo>
                  <a:cubicBezTo>
                    <a:pt x="2107" y="748"/>
                    <a:pt x="2107" y="748"/>
                    <a:pt x="2107" y="748"/>
                  </a:cubicBezTo>
                  <a:cubicBezTo>
                    <a:pt x="2107" y="748"/>
                    <a:pt x="2107" y="748"/>
                    <a:pt x="2107" y="748"/>
                  </a:cubicBezTo>
                  <a:cubicBezTo>
                    <a:pt x="2107" y="748"/>
                    <a:pt x="2107" y="748"/>
                    <a:pt x="2107" y="748"/>
                  </a:cubicBezTo>
                  <a:cubicBezTo>
                    <a:pt x="2108" y="748"/>
                    <a:pt x="2108" y="748"/>
                    <a:pt x="2108" y="748"/>
                  </a:cubicBezTo>
                  <a:cubicBezTo>
                    <a:pt x="2108" y="748"/>
                    <a:pt x="2108" y="748"/>
                    <a:pt x="2108" y="748"/>
                  </a:cubicBezTo>
                  <a:cubicBezTo>
                    <a:pt x="2108" y="748"/>
                    <a:pt x="2109" y="748"/>
                    <a:pt x="2109" y="748"/>
                  </a:cubicBezTo>
                  <a:cubicBezTo>
                    <a:pt x="2109" y="748"/>
                    <a:pt x="2109" y="747"/>
                    <a:pt x="2109" y="747"/>
                  </a:cubicBezTo>
                  <a:cubicBezTo>
                    <a:pt x="2109" y="747"/>
                    <a:pt x="2109" y="748"/>
                    <a:pt x="2109" y="747"/>
                  </a:cubicBezTo>
                  <a:cubicBezTo>
                    <a:pt x="2110" y="747"/>
                    <a:pt x="2110" y="747"/>
                    <a:pt x="2110" y="747"/>
                  </a:cubicBezTo>
                  <a:cubicBezTo>
                    <a:pt x="2110" y="747"/>
                    <a:pt x="2110" y="747"/>
                    <a:pt x="2110" y="747"/>
                  </a:cubicBezTo>
                  <a:cubicBezTo>
                    <a:pt x="2110" y="747"/>
                    <a:pt x="2110" y="747"/>
                    <a:pt x="2110" y="747"/>
                  </a:cubicBezTo>
                  <a:cubicBezTo>
                    <a:pt x="2111" y="747"/>
                    <a:pt x="2111" y="747"/>
                    <a:pt x="2111" y="747"/>
                  </a:cubicBezTo>
                  <a:cubicBezTo>
                    <a:pt x="2111" y="747"/>
                    <a:pt x="2111" y="746"/>
                    <a:pt x="2111" y="746"/>
                  </a:cubicBezTo>
                  <a:cubicBezTo>
                    <a:pt x="2111" y="746"/>
                    <a:pt x="2111" y="747"/>
                    <a:pt x="2112" y="747"/>
                  </a:cubicBezTo>
                  <a:cubicBezTo>
                    <a:pt x="2112" y="747"/>
                    <a:pt x="2112" y="746"/>
                    <a:pt x="2112" y="746"/>
                  </a:cubicBezTo>
                  <a:cubicBezTo>
                    <a:pt x="2112" y="746"/>
                    <a:pt x="2112" y="747"/>
                    <a:pt x="2112" y="747"/>
                  </a:cubicBezTo>
                  <a:cubicBezTo>
                    <a:pt x="2113" y="747"/>
                    <a:pt x="2113" y="747"/>
                    <a:pt x="2113" y="747"/>
                  </a:cubicBezTo>
                  <a:cubicBezTo>
                    <a:pt x="2113" y="747"/>
                    <a:pt x="2113" y="747"/>
                    <a:pt x="2113" y="747"/>
                  </a:cubicBezTo>
                  <a:cubicBezTo>
                    <a:pt x="2113" y="747"/>
                    <a:pt x="2113" y="747"/>
                    <a:pt x="2113" y="747"/>
                  </a:cubicBezTo>
                  <a:cubicBezTo>
                    <a:pt x="2113" y="747"/>
                    <a:pt x="2114" y="746"/>
                    <a:pt x="2114" y="746"/>
                  </a:cubicBezTo>
                  <a:cubicBezTo>
                    <a:pt x="2114" y="746"/>
                    <a:pt x="2114" y="746"/>
                    <a:pt x="2114" y="746"/>
                  </a:cubicBezTo>
                  <a:cubicBezTo>
                    <a:pt x="2114" y="746"/>
                    <a:pt x="2114" y="746"/>
                    <a:pt x="2115" y="746"/>
                  </a:cubicBezTo>
                  <a:cubicBezTo>
                    <a:pt x="2115" y="746"/>
                    <a:pt x="2115" y="747"/>
                    <a:pt x="2115" y="747"/>
                  </a:cubicBezTo>
                  <a:cubicBezTo>
                    <a:pt x="2115" y="747"/>
                    <a:pt x="2115" y="746"/>
                    <a:pt x="2115" y="746"/>
                  </a:cubicBezTo>
                  <a:cubicBezTo>
                    <a:pt x="2115" y="746"/>
                    <a:pt x="2115" y="747"/>
                    <a:pt x="2115" y="747"/>
                  </a:cubicBezTo>
                  <a:cubicBezTo>
                    <a:pt x="2116" y="747"/>
                    <a:pt x="2116" y="747"/>
                    <a:pt x="2116" y="747"/>
                  </a:cubicBezTo>
                  <a:cubicBezTo>
                    <a:pt x="2116" y="747"/>
                    <a:pt x="2116" y="747"/>
                    <a:pt x="2116" y="747"/>
                  </a:cubicBezTo>
                  <a:cubicBezTo>
                    <a:pt x="2116" y="747"/>
                    <a:pt x="2117" y="747"/>
                    <a:pt x="2117" y="747"/>
                  </a:cubicBezTo>
                  <a:cubicBezTo>
                    <a:pt x="2117" y="747"/>
                    <a:pt x="2117" y="746"/>
                    <a:pt x="2117" y="746"/>
                  </a:cubicBezTo>
                  <a:cubicBezTo>
                    <a:pt x="2117" y="746"/>
                    <a:pt x="2117" y="747"/>
                    <a:pt x="2117" y="747"/>
                  </a:cubicBezTo>
                  <a:cubicBezTo>
                    <a:pt x="2118" y="747"/>
                    <a:pt x="2118" y="747"/>
                    <a:pt x="2118" y="747"/>
                  </a:cubicBezTo>
                  <a:cubicBezTo>
                    <a:pt x="2118" y="747"/>
                    <a:pt x="2118" y="747"/>
                    <a:pt x="2118" y="747"/>
                  </a:cubicBezTo>
                  <a:cubicBezTo>
                    <a:pt x="2118" y="747"/>
                    <a:pt x="2118" y="747"/>
                    <a:pt x="2118" y="747"/>
                  </a:cubicBezTo>
                  <a:cubicBezTo>
                    <a:pt x="2119" y="747"/>
                    <a:pt x="2119" y="747"/>
                    <a:pt x="2119" y="747"/>
                  </a:cubicBezTo>
                  <a:cubicBezTo>
                    <a:pt x="2119" y="747"/>
                    <a:pt x="2119" y="747"/>
                    <a:pt x="2119" y="747"/>
                  </a:cubicBezTo>
                  <a:cubicBezTo>
                    <a:pt x="2119" y="747"/>
                    <a:pt x="2119" y="746"/>
                    <a:pt x="2120" y="747"/>
                  </a:cubicBezTo>
                  <a:cubicBezTo>
                    <a:pt x="2120" y="747"/>
                    <a:pt x="2120" y="747"/>
                    <a:pt x="2120" y="748"/>
                  </a:cubicBezTo>
                  <a:cubicBezTo>
                    <a:pt x="2120" y="748"/>
                    <a:pt x="2120" y="748"/>
                    <a:pt x="2120" y="748"/>
                  </a:cubicBezTo>
                  <a:cubicBezTo>
                    <a:pt x="2121" y="748"/>
                    <a:pt x="2121" y="747"/>
                    <a:pt x="2121" y="747"/>
                  </a:cubicBezTo>
                  <a:cubicBezTo>
                    <a:pt x="2121" y="747"/>
                    <a:pt x="2121" y="747"/>
                    <a:pt x="2121" y="747"/>
                  </a:cubicBezTo>
                  <a:cubicBezTo>
                    <a:pt x="2121" y="747"/>
                    <a:pt x="2121" y="747"/>
                    <a:pt x="2121" y="747"/>
                  </a:cubicBezTo>
                  <a:cubicBezTo>
                    <a:pt x="2122" y="747"/>
                    <a:pt x="2122" y="747"/>
                    <a:pt x="2122" y="747"/>
                  </a:cubicBezTo>
                  <a:cubicBezTo>
                    <a:pt x="2122" y="747"/>
                    <a:pt x="2122" y="747"/>
                    <a:pt x="2122" y="747"/>
                  </a:cubicBezTo>
                  <a:cubicBezTo>
                    <a:pt x="2122" y="747"/>
                    <a:pt x="2122" y="747"/>
                    <a:pt x="2123" y="747"/>
                  </a:cubicBezTo>
                  <a:cubicBezTo>
                    <a:pt x="2123" y="747"/>
                    <a:pt x="2123" y="746"/>
                    <a:pt x="2123" y="746"/>
                  </a:cubicBezTo>
                  <a:cubicBezTo>
                    <a:pt x="2123" y="746"/>
                    <a:pt x="2123" y="747"/>
                    <a:pt x="2123" y="746"/>
                  </a:cubicBezTo>
                  <a:cubicBezTo>
                    <a:pt x="2123" y="746"/>
                    <a:pt x="2123" y="746"/>
                    <a:pt x="2124" y="746"/>
                  </a:cubicBezTo>
                  <a:cubicBezTo>
                    <a:pt x="2124" y="746"/>
                    <a:pt x="2124" y="746"/>
                    <a:pt x="2124" y="746"/>
                  </a:cubicBezTo>
                  <a:cubicBezTo>
                    <a:pt x="2124" y="746"/>
                    <a:pt x="2124" y="746"/>
                    <a:pt x="2124" y="746"/>
                  </a:cubicBezTo>
                  <a:cubicBezTo>
                    <a:pt x="2124" y="746"/>
                    <a:pt x="2125" y="746"/>
                    <a:pt x="2125" y="747"/>
                  </a:cubicBezTo>
                  <a:cubicBezTo>
                    <a:pt x="2125" y="747"/>
                    <a:pt x="2125" y="747"/>
                    <a:pt x="2125" y="747"/>
                  </a:cubicBezTo>
                  <a:cubicBezTo>
                    <a:pt x="2125" y="747"/>
                    <a:pt x="2125" y="746"/>
                    <a:pt x="2126" y="747"/>
                  </a:cubicBezTo>
                  <a:cubicBezTo>
                    <a:pt x="2126" y="747"/>
                    <a:pt x="2126" y="747"/>
                    <a:pt x="2126" y="747"/>
                  </a:cubicBezTo>
                  <a:cubicBezTo>
                    <a:pt x="2126" y="747"/>
                    <a:pt x="2126" y="747"/>
                    <a:pt x="2126" y="747"/>
                  </a:cubicBezTo>
                  <a:cubicBezTo>
                    <a:pt x="2126" y="747"/>
                    <a:pt x="2126" y="747"/>
                    <a:pt x="2126" y="747"/>
                  </a:cubicBezTo>
                  <a:cubicBezTo>
                    <a:pt x="2127" y="747"/>
                    <a:pt x="2127" y="747"/>
                    <a:pt x="2127" y="747"/>
                  </a:cubicBezTo>
                  <a:cubicBezTo>
                    <a:pt x="2127" y="747"/>
                    <a:pt x="2127" y="747"/>
                    <a:pt x="2127" y="747"/>
                  </a:cubicBezTo>
                  <a:cubicBezTo>
                    <a:pt x="2127" y="747"/>
                    <a:pt x="2128" y="747"/>
                    <a:pt x="2128" y="747"/>
                  </a:cubicBezTo>
                  <a:cubicBezTo>
                    <a:pt x="2128" y="747"/>
                    <a:pt x="2128" y="748"/>
                    <a:pt x="2128" y="748"/>
                  </a:cubicBezTo>
                  <a:cubicBezTo>
                    <a:pt x="2128" y="748"/>
                    <a:pt x="2128" y="748"/>
                    <a:pt x="2128" y="748"/>
                  </a:cubicBezTo>
                  <a:cubicBezTo>
                    <a:pt x="2129" y="748"/>
                    <a:pt x="2129" y="748"/>
                    <a:pt x="2129" y="748"/>
                  </a:cubicBezTo>
                  <a:cubicBezTo>
                    <a:pt x="2129" y="748"/>
                    <a:pt x="2129" y="748"/>
                    <a:pt x="2129" y="748"/>
                  </a:cubicBezTo>
                  <a:cubicBezTo>
                    <a:pt x="2129" y="748"/>
                    <a:pt x="2129" y="748"/>
                    <a:pt x="2129" y="748"/>
                  </a:cubicBezTo>
                  <a:cubicBezTo>
                    <a:pt x="2130" y="748"/>
                    <a:pt x="2130" y="748"/>
                    <a:pt x="2130" y="748"/>
                  </a:cubicBezTo>
                  <a:cubicBezTo>
                    <a:pt x="2130" y="748"/>
                    <a:pt x="2130" y="747"/>
                    <a:pt x="2130" y="747"/>
                  </a:cubicBezTo>
                  <a:cubicBezTo>
                    <a:pt x="2130" y="747"/>
                    <a:pt x="2130" y="748"/>
                    <a:pt x="2131" y="747"/>
                  </a:cubicBezTo>
                  <a:cubicBezTo>
                    <a:pt x="2131" y="747"/>
                    <a:pt x="2131" y="747"/>
                    <a:pt x="2131" y="747"/>
                  </a:cubicBezTo>
                  <a:cubicBezTo>
                    <a:pt x="2131" y="747"/>
                    <a:pt x="2131" y="747"/>
                    <a:pt x="2131" y="747"/>
                  </a:cubicBezTo>
                  <a:cubicBezTo>
                    <a:pt x="2131" y="747"/>
                    <a:pt x="2131" y="747"/>
                    <a:pt x="2132" y="747"/>
                  </a:cubicBezTo>
                  <a:cubicBezTo>
                    <a:pt x="2132" y="747"/>
                    <a:pt x="2132" y="748"/>
                    <a:pt x="2132" y="748"/>
                  </a:cubicBezTo>
                  <a:cubicBezTo>
                    <a:pt x="2132" y="748"/>
                    <a:pt x="2132" y="748"/>
                    <a:pt x="2132" y="748"/>
                  </a:cubicBezTo>
                  <a:cubicBezTo>
                    <a:pt x="2132" y="748"/>
                    <a:pt x="2133" y="748"/>
                    <a:pt x="2133" y="748"/>
                  </a:cubicBezTo>
                  <a:cubicBezTo>
                    <a:pt x="2133" y="748"/>
                    <a:pt x="2133" y="748"/>
                    <a:pt x="2133" y="748"/>
                  </a:cubicBezTo>
                  <a:cubicBezTo>
                    <a:pt x="2133" y="748"/>
                    <a:pt x="2133" y="747"/>
                    <a:pt x="2134" y="747"/>
                  </a:cubicBezTo>
                  <a:cubicBezTo>
                    <a:pt x="2134" y="747"/>
                    <a:pt x="2134" y="748"/>
                    <a:pt x="2134" y="748"/>
                  </a:cubicBezTo>
                  <a:cubicBezTo>
                    <a:pt x="2134" y="748"/>
                    <a:pt x="2134" y="747"/>
                    <a:pt x="2134" y="747"/>
                  </a:cubicBezTo>
                  <a:cubicBezTo>
                    <a:pt x="2134" y="748"/>
                    <a:pt x="2134" y="748"/>
                    <a:pt x="2134" y="748"/>
                  </a:cubicBezTo>
                  <a:cubicBezTo>
                    <a:pt x="2135" y="748"/>
                    <a:pt x="2135" y="748"/>
                    <a:pt x="2135" y="748"/>
                  </a:cubicBezTo>
                  <a:cubicBezTo>
                    <a:pt x="2135" y="748"/>
                    <a:pt x="2135" y="748"/>
                    <a:pt x="2135" y="748"/>
                  </a:cubicBezTo>
                  <a:cubicBezTo>
                    <a:pt x="2135" y="748"/>
                    <a:pt x="2136" y="747"/>
                    <a:pt x="2136" y="747"/>
                  </a:cubicBezTo>
                  <a:cubicBezTo>
                    <a:pt x="2136" y="747"/>
                    <a:pt x="2136" y="748"/>
                    <a:pt x="2136" y="748"/>
                  </a:cubicBezTo>
                  <a:cubicBezTo>
                    <a:pt x="2136" y="748"/>
                    <a:pt x="2136" y="747"/>
                    <a:pt x="2136" y="747"/>
                  </a:cubicBezTo>
                  <a:cubicBezTo>
                    <a:pt x="2136" y="747"/>
                    <a:pt x="2136" y="748"/>
                    <a:pt x="2137" y="748"/>
                  </a:cubicBezTo>
                  <a:cubicBezTo>
                    <a:pt x="2137" y="748"/>
                    <a:pt x="2137" y="748"/>
                    <a:pt x="2137" y="748"/>
                  </a:cubicBezTo>
                  <a:cubicBezTo>
                    <a:pt x="2137" y="748"/>
                    <a:pt x="2137" y="748"/>
                    <a:pt x="2137" y="748"/>
                  </a:cubicBezTo>
                  <a:cubicBezTo>
                    <a:pt x="2138" y="748"/>
                    <a:pt x="2138" y="748"/>
                    <a:pt x="2138" y="748"/>
                  </a:cubicBezTo>
                  <a:cubicBezTo>
                    <a:pt x="2138" y="748"/>
                    <a:pt x="2138" y="748"/>
                    <a:pt x="2138" y="748"/>
                  </a:cubicBezTo>
                  <a:cubicBezTo>
                    <a:pt x="2138" y="748"/>
                    <a:pt x="2138" y="748"/>
                    <a:pt x="2139" y="747"/>
                  </a:cubicBezTo>
                  <a:cubicBezTo>
                    <a:pt x="2139" y="747"/>
                    <a:pt x="2139" y="747"/>
                    <a:pt x="2139" y="747"/>
                  </a:cubicBezTo>
                  <a:cubicBezTo>
                    <a:pt x="2139" y="747"/>
                    <a:pt x="2139" y="747"/>
                    <a:pt x="2139" y="747"/>
                  </a:cubicBezTo>
                  <a:cubicBezTo>
                    <a:pt x="2139" y="747"/>
                    <a:pt x="2139" y="747"/>
                    <a:pt x="2140" y="747"/>
                  </a:cubicBezTo>
                  <a:cubicBezTo>
                    <a:pt x="2140" y="747"/>
                    <a:pt x="2140" y="748"/>
                    <a:pt x="2140" y="748"/>
                  </a:cubicBezTo>
                  <a:cubicBezTo>
                    <a:pt x="2140" y="748"/>
                    <a:pt x="2140" y="748"/>
                    <a:pt x="2140" y="747"/>
                  </a:cubicBezTo>
                  <a:cubicBezTo>
                    <a:pt x="2140" y="747"/>
                    <a:pt x="2141" y="747"/>
                    <a:pt x="2141" y="747"/>
                  </a:cubicBezTo>
                  <a:cubicBezTo>
                    <a:pt x="2141" y="747"/>
                    <a:pt x="2141" y="747"/>
                    <a:pt x="2141" y="747"/>
                  </a:cubicBezTo>
                  <a:cubicBezTo>
                    <a:pt x="2141" y="747"/>
                    <a:pt x="2141" y="747"/>
                    <a:pt x="2142" y="747"/>
                  </a:cubicBezTo>
                  <a:cubicBezTo>
                    <a:pt x="2142" y="747"/>
                    <a:pt x="2142" y="747"/>
                    <a:pt x="2142" y="747"/>
                  </a:cubicBezTo>
                  <a:cubicBezTo>
                    <a:pt x="2142" y="747"/>
                    <a:pt x="2142" y="747"/>
                    <a:pt x="2142" y="747"/>
                  </a:cubicBezTo>
                  <a:cubicBezTo>
                    <a:pt x="2142" y="746"/>
                    <a:pt x="2142" y="746"/>
                    <a:pt x="2142" y="746"/>
                  </a:cubicBezTo>
                  <a:cubicBezTo>
                    <a:pt x="2143" y="746"/>
                    <a:pt x="2143" y="746"/>
                    <a:pt x="2143" y="746"/>
                  </a:cubicBezTo>
                  <a:cubicBezTo>
                    <a:pt x="2143" y="746"/>
                    <a:pt x="2143" y="746"/>
                    <a:pt x="2143" y="746"/>
                  </a:cubicBezTo>
                  <a:cubicBezTo>
                    <a:pt x="2143" y="746"/>
                    <a:pt x="2144" y="747"/>
                    <a:pt x="2144" y="747"/>
                  </a:cubicBezTo>
                  <a:cubicBezTo>
                    <a:pt x="2144" y="747"/>
                    <a:pt x="2144" y="747"/>
                    <a:pt x="2144" y="747"/>
                  </a:cubicBezTo>
                  <a:cubicBezTo>
                    <a:pt x="2144" y="747"/>
                    <a:pt x="2144" y="747"/>
                    <a:pt x="2144" y="747"/>
                  </a:cubicBezTo>
                  <a:cubicBezTo>
                    <a:pt x="2144" y="747"/>
                    <a:pt x="2144" y="747"/>
                    <a:pt x="2145" y="747"/>
                  </a:cubicBezTo>
                  <a:cubicBezTo>
                    <a:pt x="2145" y="747"/>
                    <a:pt x="2145" y="747"/>
                    <a:pt x="2145" y="747"/>
                  </a:cubicBezTo>
                  <a:cubicBezTo>
                    <a:pt x="2145" y="747"/>
                    <a:pt x="2145" y="746"/>
                    <a:pt x="2145" y="746"/>
                  </a:cubicBezTo>
                  <a:cubicBezTo>
                    <a:pt x="2146" y="746"/>
                    <a:pt x="2146" y="746"/>
                    <a:pt x="2146" y="747"/>
                  </a:cubicBezTo>
                  <a:cubicBezTo>
                    <a:pt x="2146" y="747"/>
                    <a:pt x="2146" y="747"/>
                    <a:pt x="2146" y="747"/>
                  </a:cubicBezTo>
                  <a:cubicBezTo>
                    <a:pt x="2146" y="747"/>
                    <a:pt x="2146" y="746"/>
                    <a:pt x="2147" y="746"/>
                  </a:cubicBezTo>
                  <a:cubicBezTo>
                    <a:pt x="2147" y="746"/>
                    <a:pt x="2147" y="747"/>
                    <a:pt x="2147" y="747"/>
                  </a:cubicBezTo>
                  <a:cubicBezTo>
                    <a:pt x="2147" y="747"/>
                    <a:pt x="2147" y="747"/>
                    <a:pt x="2147" y="747"/>
                  </a:cubicBezTo>
                  <a:cubicBezTo>
                    <a:pt x="2147" y="747"/>
                    <a:pt x="2147" y="747"/>
                    <a:pt x="2148" y="747"/>
                  </a:cubicBezTo>
                  <a:cubicBezTo>
                    <a:pt x="2148" y="747"/>
                    <a:pt x="2148" y="747"/>
                    <a:pt x="2148" y="747"/>
                  </a:cubicBezTo>
                  <a:cubicBezTo>
                    <a:pt x="2148" y="747"/>
                    <a:pt x="2148" y="747"/>
                    <a:pt x="2148" y="747"/>
                  </a:cubicBezTo>
                  <a:cubicBezTo>
                    <a:pt x="2148" y="747"/>
                    <a:pt x="2149" y="747"/>
                    <a:pt x="2149" y="747"/>
                  </a:cubicBezTo>
                  <a:cubicBezTo>
                    <a:pt x="2149" y="747"/>
                    <a:pt x="2149" y="747"/>
                    <a:pt x="2149" y="747"/>
                  </a:cubicBezTo>
                  <a:cubicBezTo>
                    <a:pt x="2149" y="747"/>
                    <a:pt x="2149" y="746"/>
                    <a:pt x="2150" y="746"/>
                  </a:cubicBezTo>
                  <a:cubicBezTo>
                    <a:pt x="2150" y="746"/>
                    <a:pt x="2150" y="747"/>
                    <a:pt x="2150" y="747"/>
                  </a:cubicBezTo>
                  <a:cubicBezTo>
                    <a:pt x="2150" y="747"/>
                    <a:pt x="2150" y="746"/>
                    <a:pt x="2150" y="747"/>
                  </a:cubicBezTo>
                  <a:cubicBezTo>
                    <a:pt x="2150" y="747"/>
                    <a:pt x="2150" y="747"/>
                    <a:pt x="2151" y="747"/>
                  </a:cubicBezTo>
                  <a:cubicBezTo>
                    <a:pt x="2151" y="747"/>
                    <a:pt x="2151" y="747"/>
                    <a:pt x="2151" y="747"/>
                  </a:cubicBezTo>
                  <a:cubicBezTo>
                    <a:pt x="2151" y="747"/>
                    <a:pt x="2151" y="747"/>
                    <a:pt x="2151" y="747"/>
                  </a:cubicBezTo>
                  <a:cubicBezTo>
                    <a:pt x="2151" y="747"/>
                    <a:pt x="2152" y="747"/>
                    <a:pt x="2152" y="747"/>
                  </a:cubicBezTo>
                  <a:cubicBezTo>
                    <a:pt x="2152" y="747"/>
                    <a:pt x="2152" y="746"/>
                    <a:pt x="2152" y="746"/>
                  </a:cubicBezTo>
                  <a:cubicBezTo>
                    <a:pt x="2152" y="746"/>
                    <a:pt x="2152" y="746"/>
                    <a:pt x="2152" y="747"/>
                  </a:cubicBezTo>
                  <a:cubicBezTo>
                    <a:pt x="2152" y="747"/>
                    <a:pt x="2153" y="747"/>
                    <a:pt x="2153" y="747"/>
                  </a:cubicBezTo>
                  <a:cubicBezTo>
                    <a:pt x="2153" y="747"/>
                    <a:pt x="2153" y="747"/>
                    <a:pt x="2153" y="747"/>
                  </a:cubicBezTo>
                  <a:cubicBezTo>
                    <a:pt x="2153" y="747"/>
                    <a:pt x="2153" y="747"/>
                    <a:pt x="2153" y="747"/>
                  </a:cubicBezTo>
                  <a:cubicBezTo>
                    <a:pt x="2154" y="747"/>
                    <a:pt x="2154" y="747"/>
                    <a:pt x="2154" y="747"/>
                  </a:cubicBezTo>
                  <a:cubicBezTo>
                    <a:pt x="2154" y="747"/>
                    <a:pt x="2154" y="747"/>
                    <a:pt x="2154" y="747"/>
                  </a:cubicBezTo>
                  <a:cubicBezTo>
                    <a:pt x="2154" y="747"/>
                    <a:pt x="2155" y="747"/>
                    <a:pt x="2155" y="747"/>
                  </a:cubicBezTo>
                  <a:cubicBezTo>
                    <a:pt x="2155" y="747"/>
                    <a:pt x="2155" y="747"/>
                    <a:pt x="2155" y="747"/>
                  </a:cubicBezTo>
                  <a:cubicBezTo>
                    <a:pt x="2155" y="747"/>
                    <a:pt x="2155" y="747"/>
                    <a:pt x="2155" y="747"/>
                  </a:cubicBezTo>
                  <a:cubicBezTo>
                    <a:pt x="2155" y="747"/>
                    <a:pt x="2155" y="747"/>
                    <a:pt x="2156" y="747"/>
                  </a:cubicBezTo>
                  <a:cubicBezTo>
                    <a:pt x="2156" y="747"/>
                    <a:pt x="2156" y="747"/>
                    <a:pt x="2156" y="746"/>
                  </a:cubicBezTo>
                  <a:cubicBezTo>
                    <a:pt x="2156" y="746"/>
                    <a:pt x="2156" y="746"/>
                    <a:pt x="2156" y="746"/>
                  </a:cubicBezTo>
                  <a:cubicBezTo>
                    <a:pt x="2157" y="746"/>
                    <a:pt x="2157" y="746"/>
                    <a:pt x="2157" y="746"/>
                  </a:cubicBezTo>
                  <a:cubicBezTo>
                    <a:pt x="2157" y="746"/>
                    <a:pt x="2157" y="746"/>
                    <a:pt x="2157" y="746"/>
                  </a:cubicBezTo>
                  <a:cubicBezTo>
                    <a:pt x="2157" y="746"/>
                    <a:pt x="2157" y="745"/>
                    <a:pt x="2158" y="745"/>
                  </a:cubicBezTo>
                  <a:cubicBezTo>
                    <a:pt x="2158" y="745"/>
                    <a:pt x="2158" y="745"/>
                    <a:pt x="2158" y="745"/>
                  </a:cubicBezTo>
                  <a:cubicBezTo>
                    <a:pt x="2158" y="745"/>
                    <a:pt x="2158" y="745"/>
                    <a:pt x="2158" y="745"/>
                  </a:cubicBezTo>
                  <a:cubicBezTo>
                    <a:pt x="2158" y="745"/>
                    <a:pt x="2158" y="746"/>
                    <a:pt x="2159" y="746"/>
                  </a:cubicBezTo>
                  <a:cubicBezTo>
                    <a:pt x="2159" y="746"/>
                    <a:pt x="2159" y="745"/>
                    <a:pt x="2159" y="745"/>
                  </a:cubicBezTo>
                  <a:cubicBezTo>
                    <a:pt x="2159" y="745"/>
                    <a:pt x="2159" y="745"/>
                    <a:pt x="2159" y="745"/>
                  </a:cubicBezTo>
                  <a:cubicBezTo>
                    <a:pt x="2159" y="745"/>
                    <a:pt x="2160" y="745"/>
                    <a:pt x="2160" y="745"/>
                  </a:cubicBezTo>
                  <a:cubicBezTo>
                    <a:pt x="2160" y="745"/>
                    <a:pt x="2160" y="746"/>
                    <a:pt x="2160" y="746"/>
                  </a:cubicBezTo>
                  <a:cubicBezTo>
                    <a:pt x="2160" y="746"/>
                    <a:pt x="2160" y="745"/>
                    <a:pt x="2160" y="745"/>
                  </a:cubicBezTo>
                  <a:cubicBezTo>
                    <a:pt x="2160" y="745"/>
                    <a:pt x="2161" y="745"/>
                    <a:pt x="2161" y="745"/>
                  </a:cubicBezTo>
                  <a:cubicBezTo>
                    <a:pt x="2161" y="745"/>
                    <a:pt x="2161" y="745"/>
                    <a:pt x="2161" y="745"/>
                  </a:cubicBezTo>
                  <a:cubicBezTo>
                    <a:pt x="2161" y="745"/>
                    <a:pt x="2161" y="745"/>
                    <a:pt x="2161" y="745"/>
                  </a:cubicBezTo>
                  <a:cubicBezTo>
                    <a:pt x="2162" y="745"/>
                    <a:pt x="2162" y="745"/>
                    <a:pt x="2162" y="745"/>
                  </a:cubicBezTo>
                  <a:cubicBezTo>
                    <a:pt x="2162" y="745"/>
                    <a:pt x="2162" y="745"/>
                    <a:pt x="2162" y="745"/>
                  </a:cubicBezTo>
                  <a:cubicBezTo>
                    <a:pt x="2162" y="745"/>
                    <a:pt x="2163" y="745"/>
                    <a:pt x="2163" y="745"/>
                  </a:cubicBezTo>
                  <a:cubicBezTo>
                    <a:pt x="2163" y="745"/>
                    <a:pt x="2163" y="745"/>
                    <a:pt x="2163" y="745"/>
                  </a:cubicBezTo>
                  <a:cubicBezTo>
                    <a:pt x="2163" y="745"/>
                    <a:pt x="2163" y="745"/>
                    <a:pt x="2163" y="745"/>
                  </a:cubicBezTo>
                  <a:cubicBezTo>
                    <a:pt x="2163" y="745"/>
                    <a:pt x="2163" y="746"/>
                    <a:pt x="2164" y="745"/>
                  </a:cubicBezTo>
                  <a:cubicBezTo>
                    <a:pt x="2164" y="745"/>
                    <a:pt x="2164" y="745"/>
                    <a:pt x="2164" y="745"/>
                  </a:cubicBezTo>
                  <a:cubicBezTo>
                    <a:pt x="2164" y="745"/>
                    <a:pt x="2164" y="745"/>
                    <a:pt x="2164" y="745"/>
                  </a:cubicBezTo>
                  <a:cubicBezTo>
                    <a:pt x="2165" y="745"/>
                    <a:pt x="2165" y="745"/>
                    <a:pt x="2165" y="745"/>
                  </a:cubicBezTo>
                  <a:cubicBezTo>
                    <a:pt x="2165" y="745"/>
                    <a:pt x="2165" y="745"/>
                    <a:pt x="2165" y="745"/>
                  </a:cubicBezTo>
                  <a:cubicBezTo>
                    <a:pt x="2165" y="745"/>
                    <a:pt x="2165" y="745"/>
                    <a:pt x="2165" y="744"/>
                  </a:cubicBezTo>
                  <a:cubicBezTo>
                    <a:pt x="2165" y="744"/>
                    <a:pt x="2166" y="744"/>
                    <a:pt x="2166" y="744"/>
                  </a:cubicBezTo>
                  <a:cubicBezTo>
                    <a:pt x="2166" y="744"/>
                    <a:pt x="2166" y="744"/>
                    <a:pt x="2166" y="744"/>
                  </a:cubicBezTo>
                  <a:cubicBezTo>
                    <a:pt x="2166" y="744"/>
                    <a:pt x="2166" y="744"/>
                    <a:pt x="2167" y="744"/>
                  </a:cubicBezTo>
                  <a:cubicBezTo>
                    <a:pt x="2167" y="744"/>
                    <a:pt x="2167" y="744"/>
                    <a:pt x="2167" y="744"/>
                  </a:cubicBezTo>
                  <a:cubicBezTo>
                    <a:pt x="2167" y="744"/>
                    <a:pt x="2167" y="744"/>
                    <a:pt x="2167" y="744"/>
                  </a:cubicBezTo>
                  <a:cubicBezTo>
                    <a:pt x="2167" y="744"/>
                    <a:pt x="2168" y="744"/>
                    <a:pt x="2168" y="744"/>
                  </a:cubicBezTo>
                  <a:cubicBezTo>
                    <a:pt x="2168" y="744"/>
                    <a:pt x="2168" y="744"/>
                    <a:pt x="2168" y="744"/>
                  </a:cubicBezTo>
                  <a:cubicBezTo>
                    <a:pt x="2168" y="744"/>
                    <a:pt x="2168" y="745"/>
                    <a:pt x="2168" y="745"/>
                  </a:cubicBezTo>
                  <a:cubicBezTo>
                    <a:pt x="2168" y="745"/>
                    <a:pt x="2169" y="744"/>
                    <a:pt x="2169" y="744"/>
                  </a:cubicBezTo>
                  <a:cubicBezTo>
                    <a:pt x="2169" y="744"/>
                    <a:pt x="2169" y="744"/>
                    <a:pt x="2169" y="744"/>
                  </a:cubicBezTo>
                  <a:cubicBezTo>
                    <a:pt x="2169" y="744"/>
                    <a:pt x="2169" y="744"/>
                    <a:pt x="2169" y="744"/>
                  </a:cubicBezTo>
                  <a:cubicBezTo>
                    <a:pt x="2170" y="744"/>
                    <a:pt x="2170" y="745"/>
                    <a:pt x="2170" y="745"/>
                  </a:cubicBezTo>
                  <a:cubicBezTo>
                    <a:pt x="2170" y="745"/>
                    <a:pt x="2170" y="744"/>
                    <a:pt x="2170" y="744"/>
                  </a:cubicBezTo>
                  <a:cubicBezTo>
                    <a:pt x="2170" y="744"/>
                    <a:pt x="2171" y="745"/>
                    <a:pt x="2171" y="745"/>
                  </a:cubicBezTo>
                  <a:cubicBezTo>
                    <a:pt x="2171" y="745"/>
                    <a:pt x="2171" y="744"/>
                    <a:pt x="2171" y="744"/>
                  </a:cubicBezTo>
                  <a:cubicBezTo>
                    <a:pt x="2171" y="744"/>
                    <a:pt x="2171" y="745"/>
                    <a:pt x="2171" y="745"/>
                  </a:cubicBezTo>
                  <a:cubicBezTo>
                    <a:pt x="2171" y="745"/>
                    <a:pt x="2171" y="745"/>
                    <a:pt x="2172" y="745"/>
                  </a:cubicBezTo>
                  <a:cubicBezTo>
                    <a:pt x="2172" y="745"/>
                    <a:pt x="2172" y="745"/>
                    <a:pt x="2172" y="745"/>
                  </a:cubicBezTo>
                  <a:cubicBezTo>
                    <a:pt x="2172" y="745"/>
                    <a:pt x="2172" y="744"/>
                    <a:pt x="2172" y="744"/>
                  </a:cubicBezTo>
                  <a:cubicBezTo>
                    <a:pt x="2173" y="744"/>
                    <a:pt x="2173" y="744"/>
                    <a:pt x="2173" y="744"/>
                  </a:cubicBezTo>
                  <a:cubicBezTo>
                    <a:pt x="2173" y="744"/>
                    <a:pt x="2173" y="744"/>
                    <a:pt x="2173" y="744"/>
                  </a:cubicBezTo>
                  <a:cubicBezTo>
                    <a:pt x="2173" y="744"/>
                    <a:pt x="2173" y="744"/>
                    <a:pt x="2173" y="744"/>
                  </a:cubicBezTo>
                  <a:cubicBezTo>
                    <a:pt x="2174" y="744"/>
                    <a:pt x="2174" y="744"/>
                    <a:pt x="2174" y="744"/>
                  </a:cubicBezTo>
                  <a:cubicBezTo>
                    <a:pt x="2174" y="744"/>
                    <a:pt x="2174" y="744"/>
                    <a:pt x="2174" y="744"/>
                  </a:cubicBezTo>
                  <a:cubicBezTo>
                    <a:pt x="2174" y="744"/>
                    <a:pt x="2174" y="743"/>
                    <a:pt x="2175" y="743"/>
                  </a:cubicBezTo>
                  <a:cubicBezTo>
                    <a:pt x="2175" y="743"/>
                    <a:pt x="2175" y="743"/>
                    <a:pt x="2175" y="743"/>
                  </a:cubicBezTo>
                  <a:cubicBezTo>
                    <a:pt x="2175" y="743"/>
                    <a:pt x="2175" y="744"/>
                    <a:pt x="2175" y="744"/>
                  </a:cubicBezTo>
                  <a:cubicBezTo>
                    <a:pt x="2175" y="744"/>
                    <a:pt x="2176" y="745"/>
                    <a:pt x="2176" y="745"/>
                  </a:cubicBezTo>
                  <a:cubicBezTo>
                    <a:pt x="2176" y="745"/>
                    <a:pt x="2176" y="744"/>
                    <a:pt x="2176" y="744"/>
                  </a:cubicBezTo>
                  <a:cubicBezTo>
                    <a:pt x="2176" y="744"/>
                    <a:pt x="2176" y="744"/>
                    <a:pt x="2176" y="744"/>
                  </a:cubicBezTo>
                  <a:cubicBezTo>
                    <a:pt x="2176" y="745"/>
                    <a:pt x="2177" y="745"/>
                    <a:pt x="2177" y="745"/>
                  </a:cubicBezTo>
                  <a:cubicBezTo>
                    <a:pt x="2177" y="745"/>
                    <a:pt x="2177" y="745"/>
                    <a:pt x="2177" y="745"/>
                  </a:cubicBezTo>
                  <a:cubicBezTo>
                    <a:pt x="2177" y="745"/>
                    <a:pt x="2177" y="745"/>
                    <a:pt x="2178" y="745"/>
                  </a:cubicBezTo>
                  <a:cubicBezTo>
                    <a:pt x="2178" y="745"/>
                    <a:pt x="2178" y="745"/>
                    <a:pt x="2178" y="745"/>
                  </a:cubicBezTo>
                  <a:cubicBezTo>
                    <a:pt x="2178" y="745"/>
                    <a:pt x="2178" y="745"/>
                    <a:pt x="2178" y="745"/>
                  </a:cubicBezTo>
                  <a:cubicBezTo>
                    <a:pt x="2178" y="745"/>
                    <a:pt x="2179" y="745"/>
                    <a:pt x="2179" y="745"/>
                  </a:cubicBezTo>
                  <a:cubicBezTo>
                    <a:pt x="2179" y="745"/>
                    <a:pt x="2179" y="746"/>
                    <a:pt x="2179" y="746"/>
                  </a:cubicBezTo>
                  <a:cubicBezTo>
                    <a:pt x="2179" y="746"/>
                    <a:pt x="2179" y="745"/>
                    <a:pt x="2179" y="745"/>
                  </a:cubicBezTo>
                  <a:cubicBezTo>
                    <a:pt x="2179" y="745"/>
                    <a:pt x="2180" y="746"/>
                    <a:pt x="2180" y="746"/>
                  </a:cubicBezTo>
                  <a:cubicBezTo>
                    <a:pt x="2180" y="746"/>
                    <a:pt x="2180" y="746"/>
                    <a:pt x="2180" y="746"/>
                  </a:cubicBezTo>
                  <a:cubicBezTo>
                    <a:pt x="2180" y="746"/>
                    <a:pt x="2180" y="746"/>
                    <a:pt x="2180" y="746"/>
                  </a:cubicBezTo>
                  <a:cubicBezTo>
                    <a:pt x="2181" y="746"/>
                    <a:pt x="2181" y="746"/>
                    <a:pt x="2181" y="746"/>
                  </a:cubicBezTo>
                  <a:cubicBezTo>
                    <a:pt x="2181" y="746"/>
                    <a:pt x="2181" y="746"/>
                    <a:pt x="2181" y="746"/>
                  </a:cubicBezTo>
                  <a:cubicBezTo>
                    <a:pt x="2181" y="746"/>
                    <a:pt x="2181" y="746"/>
                    <a:pt x="2181" y="746"/>
                  </a:cubicBezTo>
                  <a:cubicBezTo>
                    <a:pt x="2182" y="746"/>
                    <a:pt x="2182" y="746"/>
                    <a:pt x="2182" y="746"/>
                  </a:cubicBezTo>
                  <a:cubicBezTo>
                    <a:pt x="2182" y="746"/>
                    <a:pt x="2182" y="746"/>
                    <a:pt x="2182" y="746"/>
                  </a:cubicBezTo>
                  <a:cubicBezTo>
                    <a:pt x="2182" y="746"/>
                    <a:pt x="2182" y="747"/>
                    <a:pt x="2183" y="747"/>
                  </a:cubicBezTo>
                  <a:cubicBezTo>
                    <a:pt x="2183" y="747"/>
                    <a:pt x="2183" y="746"/>
                    <a:pt x="2183" y="746"/>
                  </a:cubicBezTo>
                  <a:cubicBezTo>
                    <a:pt x="2183" y="746"/>
                    <a:pt x="2183" y="746"/>
                    <a:pt x="2183" y="747"/>
                  </a:cubicBezTo>
                  <a:cubicBezTo>
                    <a:pt x="2184" y="747"/>
                    <a:pt x="2184" y="747"/>
                    <a:pt x="2184" y="747"/>
                  </a:cubicBezTo>
                  <a:cubicBezTo>
                    <a:pt x="2184" y="747"/>
                    <a:pt x="2184" y="747"/>
                    <a:pt x="2184" y="747"/>
                  </a:cubicBezTo>
                  <a:cubicBezTo>
                    <a:pt x="2184" y="747"/>
                    <a:pt x="2184" y="747"/>
                    <a:pt x="2184" y="747"/>
                  </a:cubicBezTo>
                  <a:cubicBezTo>
                    <a:pt x="2184" y="747"/>
                    <a:pt x="2185" y="746"/>
                    <a:pt x="2185" y="746"/>
                  </a:cubicBezTo>
                  <a:cubicBezTo>
                    <a:pt x="2185" y="746"/>
                    <a:pt x="2185" y="746"/>
                    <a:pt x="2185" y="746"/>
                  </a:cubicBezTo>
                  <a:cubicBezTo>
                    <a:pt x="2185" y="746"/>
                    <a:pt x="2185" y="746"/>
                    <a:pt x="2186" y="746"/>
                  </a:cubicBezTo>
                  <a:cubicBezTo>
                    <a:pt x="2186" y="746"/>
                    <a:pt x="2186" y="746"/>
                    <a:pt x="2186" y="746"/>
                  </a:cubicBezTo>
                  <a:cubicBezTo>
                    <a:pt x="2186" y="746"/>
                    <a:pt x="2186" y="746"/>
                    <a:pt x="2186" y="746"/>
                  </a:cubicBezTo>
                  <a:cubicBezTo>
                    <a:pt x="2186" y="746"/>
                    <a:pt x="2187" y="746"/>
                    <a:pt x="2187" y="746"/>
                  </a:cubicBezTo>
                  <a:cubicBezTo>
                    <a:pt x="2187" y="746"/>
                    <a:pt x="2187" y="746"/>
                    <a:pt x="2187" y="746"/>
                  </a:cubicBezTo>
                  <a:cubicBezTo>
                    <a:pt x="2187" y="746"/>
                    <a:pt x="2187" y="746"/>
                    <a:pt x="2187" y="746"/>
                  </a:cubicBezTo>
                  <a:cubicBezTo>
                    <a:pt x="2187" y="746"/>
                    <a:pt x="2188" y="746"/>
                    <a:pt x="2188" y="746"/>
                  </a:cubicBezTo>
                  <a:cubicBezTo>
                    <a:pt x="2188" y="746"/>
                    <a:pt x="2188" y="746"/>
                    <a:pt x="2188" y="746"/>
                  </a:cubicBezTo>
                  <a:cubicBezTo>
                    <a:pt x="2188" y="746"/>
                    <a:pt x="2188" y="746"/>
                    <a:pt x="2188" y="745"/>
                  </a:cubicBezTo>
                  <a:cubicBezTo>
                    <a:pt x="2189" y="745"/>
                    <a:pt x="2189" y="745"/>
                    <a:pt x="2189" y="745"/>
                  </a:cubicBezTo>
                  <a:cubicBezTo>
                    <a:pt x="2189" y="745"/>
                    <a:pt x="2189" y="745"/>
                    <a:pt x="2189" y="745"/>
                  </a:cubicBezTo>
                  <a:cubicBezTo>
                    <a:pt x="2189" y="745"/>
                    <a:pt x="2189" y="746"/>
                    <a:pt x="2189" y="746"/>
                  </a:cubicBezTo>
                  <a:cubicBezTo>
                    <a:pt x="2190" y="746"/>
                    <a:pt x="2190" y="745"/>
                    <a:pt x="2190" y="745"/>
                  </a:cubicBezTo>
                  <a:cubicBezTo>
                    <a:pt x="2190" y="745"/>
                    <a:pt x="2190" y="746"/>
                    <a:pt x="2190" y="746"/>
                  </a:cubicBezTo>
                  <a:cubicBezTo>
                    <a:pt x="2190" y="746"/>
                    <a:pt x="2190" y="745"/>
                    <a:pt x="2191" y="745"/>
                  </a:cubicBezTo>
                  <a:cubicBezTo>
                    <a:pt x="2191" y="745"/>
                    <a:pt x="2191" y="745"/>
                    <a:pt x="2191" y="745"/>
                  </a:cubicBezTo>
                  <a:cubicBezTo>
                    <a:pt x="2191" y="745"/>
                    <a:pt x="2191" y="745"/>
                    <a:pt x="2191" y="745"/>
                  </a:cubicBezTo>
                  <a:cubicBezTo>
                    <a:pt x="2192" y="745"/>
                    <a:pt x="2192" y="745"/>
                    <a:pt x="2192" y="745"/>
                  </a:cubicBezTo>
                  <a:cubicBezTo>
                    <a:pt x="2192" y="745"/>
                    <a:pt x="2192" y="746"/>
                    <a:pt x="2192" y="745"/>
                  </a:cubicBezTo>
                  <a:cubicBezTo>
                    <a:pt x="2192" y="745"/>
                    <a:pt x="2192" y="745"/>
                    <a:pt x="2192" y="745"/>
                  </a:cubicBezTo>
                  <a:cubicBezTo>
                    <a:pt x="2192" y="745"/>
                    <a:pt x="2193" y="745"/>
                    <a:pt x="2193" y="745"/>
                  </a:cubicBezTo>
                  <a:cubicBezTo>
                    <a:pt x="2193" y="745"/>
                    <a:pt x="2193" y="744"/>
                    <a:pt x="2193" y="744"/>
                  </a:cubicBezTo>
                  <a:cubicBezTo>
                    <a:pt x="2193" y="744"/>
                    <a:pt x="2193" y="744"/>
                    <a:pt x="2194" y="744"/>
                  </a:cubicBezTo>
                  <a:cubicBezTo>
                    <a:pt x="2194" y="744"/>
                    <a:pt x="2194" y="744"/>
                    <a:pt x="2194" y="744"/>
                  </a:cubicBezTo>
                  <a:cubicBezTo>
                    <a:pt x="2194" y="744"/>
                    <a:pt x="2194" y="744"/>
                    <a:pt x="2194" y="744"/>
                  </a:cubicBezTo>
                  <a:cubicBezTo>
                    <a:pt x="2194" y="744"/>
                    <a:pt x="2194" y="744"/>
                    <a:pt x="2194" y="744"/>
                  </a:cubicBezTo>
                  <a:cubicBezTo>
                    <a:pt x="2195" y="744"/>
                    <a:pt x="2195" y="744"/>
                    <a:pt x="2195" y="744"/>
                  </a:cubicBezTo>
                  <a:cubicBezTo>
                    <a:pt x="2195" y="744"/>
                    <a:pt x="2195" y="744"/>
                    <a:pt x="2195" y="744"/>
                  </a:cubicBezTo>
                  <a:cubicBezTo>
                    <a:pt x="2195" y="744"/>
                    <a:pt x="2196" y="744"/>
                    <a:pt x="2196" y="744"/>
                  </a:cubicBezTo>
                  <a:cubicBezTo>
                    <a:pt x="2196" y="744"/>
                    <a:pt x="2196" y="744"/>
                    <a:pt x="2196" y="744"/>
                  </a:cubicBezTo>
                  <a:cubicBezTo>
                    <a:pt x="2196" y="744"/>
                    <a:pt x="2196" y="744"/>
                    <a:pt x="2196" y="744"/>
                  </a:cubicBezTo>
                  <a:cubicBezTo>
                    <a:pt x="2197" y="743"/>
                    <a:pt x="2197" y="743"/>
                    <a:pt x="2197" y="743"/>
                  </a:cubicBezTo>
                  <a:cubicBezTo>
                    <a:pt x="2197" y="743"/>
                    <a:pt x="2197" y="743"/>
                    <a:pt x="2197" y="743"/>
                  </a:cubicBezTo>
                  <a:cubicBezTo>
                    <a:pt x="2197" y="743"/>
                    <a:pt x="2197" y="743"/>
                    <a:pt x="2197" y="743"/>
                  </a:cubicBezTo>
                  <a:cubicBezTo>
                    <a:pt x="2198" y="743"/>
                    <a:pt x="2198" y="743"/>
                    <a:pt x="2198" y="743"/>
                  </a:cubicBezTo>
                  <a:cubicBezTo>
                    <a:pt x="2198" y="743"/>
                    <a:pt x="2198" y="743"/>
                    <a:pt x="2198" y="743"/>
                  </a:cubicBezTo>
                  <a:cubicBezTo>
                    <a:pt x="2198" y="743"/>
                    <a:pt x="2198" y="743"/>
                    <a:pt x="2199" y="743"/>
                  </a:cubicBezTo>
                  <a:cubicBezTo>
                    <a:pt x="2199" y="743"/>
                    <a:pt x="2199" y="743"/>
                    <a:pt x="2199" y="743"/>
                  </a:cubicBezTo>
                  <a:cubicBezTo>
                    <a:pt x="2199" y="743"/>
                    <a:pt x="2199" y="743"/>
                    <a:pt x="2199" y="743"/>
                  </a:cubicBezTo>
                  <a:cubicBezTo>
                    <a:pt x="2200" y="743"/>
                    <a:pt x="2200" y="742"/>
                    <a:pt x="2200" y="742"/>
                  </a:cubicBezTo>
                  <a:cubicBezTo>
                    <a:pt x="2200" y="742"/>
                    <a:pt x="2200" y="742"/>
                    <a:pt x="2200" y="742"/>
                  </a:cubicBezTo>
                  <a:cubicBezTo>
                    <a:pt x="2200" y="742"/>
                    <a:pt x="2200" y="742"/>
                    <a:pt x="2200" y="742"/>
                  </a:cubicBezTo>
                  <a:cubicBezTo>
                    <a:pt x="2201" y="742"/>
                    <a:pt x="2201" y="742"/>
                    <a:pt x="2201" y="742"/>
                  </a:cubicBezTo>
                  <a:cubicBezTo>
                    <a:pt x="2201" y="742"/>
                    <a:pt x="2201" y="742"/>
                    <a:pt x="2201" y="742"/>
                  </a:cubicBezTo>
                  <a:cubicBezTo>
                    <a:pt x="2201" y="742"/>
                    <a:pt x="2201" y="742"/>
                    <a:pt x="2202" y="742"/>
                  </a:cubicBezTo>
                  <a:cubicBezTo>
                    <a:pt x="2202" y="742"/>
                    <a:pt x="2202" y="742"/>
                    <a:pt x="2202" y="742"/>
                  </a:cubicBezTo>
                  <a:cubicBezTo>
                    <a:pt x="2202" y="742"/>
                    <a:pt x="2202" y="742"/>
                    <a:pt x="2202" y="742"/>
                  </a:cubicBezTo>
                  <a:cubicBezTo>
                    <a:pt x="2202" y="742"/>
                    <a:pt x="2202" y="742"/>
                    <a:pt x="2203" y="742"/>
                  </a:cubicBezTo>
                  <a:cubicBezTo>
                    <a:pt x="2203" y="742"/>
                    <a:pt x="2203" y="742"/>
                    <a:pt x="2203" y="742"/>
                  </a:cubicBezTo>
                  <a:cubicBezTo>
                    <a:pt x="2203" y="742"/>
                    <a:pt x="2203" y="742"/>
                    <a:pt x="2203" y="742"/>
                  </a:cubicBezTo>
                  <a:cubicBezTo>
                    <a:pt x="2203" y="742"/>
                    <a:pt x="2204" y="742"/>
                    <a:pt x="2204" y="742"/>
                  </a:cubicBezTo>
                  <a:cubicBezTo>
                    <a:pt x="2204" y="743"/>
                    <a:pt x="2204" y="743"/>
                    <a:pt x="2204" y="743"/>
                  </a:cubicBezTo>
                  <a:cubicBezTo>
                    <a:pt x="2204" y="743"/>
                    <a:pt x="2204" y="742"/>
                    <a:pt x="2205" y="742"/>
                  </a:cubicBezTo>
                  <a:cubicBezTo>
                    <a:pt x="2205" y="742"/>
                    <a:pt x="2205" y="742"/>
                    <a:pt x="2205" y="743"/>
                  </a:cubicBezTo>
                  <a:cubicBezTo>
                    <a:pt x="2205" y="743"/>
                    <a:pt x="2205" y="743"/>
                    <a:pt x="2205" y="743"/>
                  </a:cubicBezTo>
                  <a:cubicBezTo>
                    <a:pt x="2205" y="743"/>
                    <a:pt x="2205" y="743"/>
                    <a:pt x="2205" y="742"/>
                  </a:cubicBezTo>
                  <a:cubicBezTo>
                    <a:pt x="2206" y="742"/>
                    <a:pt x="2206" y="742"/>
                    <a:pt x="2206" y="742"/>
                  </a:cubicBezTo>
                  <a:cubicBezTo>
                    <a:pt x="2206" y="742"/>
                    <a:pt x="2206" y="742"/>
                    <a:pt x="2206" y="742"/>
                  </a:cubicBezTo>
                  <a:cubicBezTo>
                    <a:pt x="2206" y="742"/>
                    <a:pt x="2207" y="742"/>
                    <a:pt x="2207" y="742"/>
                  </a:cubicBezTo>
                  <a:cubicBezTo>
                    <a:pt x="2207" y="742"/>
                    <a:pt x="2207" y="741"/>
                    <a:pt x="2207" y="741"/>
                  </a:cubicBezTo>
                  <a:cubicBezTo>
                    <a:pt x="2207" y="741"/>
                    <a:pt x="2207" y="741"/>
                    <a:pt x="2207" y="741"/>
                  </a:cubicBezTo>
                  <a:cubicBezTo>
                    <a:pt x="2208" y="741"/>
                    <a:pt x="2208" y="741"/>
                    <a:pt x="2208" y="741"/>
                  </a:cubicBezTo>
                  <a:cubicBezTo>
                    <a:pt x="2208" y="741"/>
                    <a:pt x="2208" y="742"/>
                    <a:pt x="2208" y="742"/>
                  </a:cubicBezTo>
                  <a:cubicBezTo>
                    <a:pt x="2208" y="742"/>
                    <a:pt x="2208" y="741"/>
                    <a:pt x="2208" y="741"/>
                  </a:cubicBezTo>
                  <a:cubicBezTo>
                    <a:pt x="2209" y="741"/>
                    <a:pt x="2209" y="742"/>
                    <a:pt x="2209" y="742"/>
                  </a:cubicBezTo>
                  <a:cubicBezTo>
                    <a:pt x="2209" y="742"/>
                    <a:pt x="2209" y="741"/>
                    <a:pt x="2209" y="741"/>
                  </a:cubicBezTo>
                  <a:cubicBezTo>
                    <a:pt x="2209" y="741"/>
                    <a:pt x="2209" y="741"/>
                    <a:pt x="2210" y="741"/>
                  </a:cubicBezTo>
                  <a:cubicBezTo>
                    <a:pt x="2210" y="741"/>
                    <a:pt x="2210" y="741"/>
                    <a:pt x="2210" y="741"/>
                  </a:cubicBezTo>
                  <a:cubicBezTo>
                    <a:pt x="2210" y="741"/>
                    <a:pt x="2210" y="741"/>
                    <a:pt x="2210" y="742"/>
                  </a:cubicBezTo>
                  <a:cubicBezTo>
                    <a:pt x="2210" y="742"/>
                    <a:pt x="2210" y="742"/>
                    <a:pt x="2211" y="742"/>
                  </a:cubicBezTo>
                  <a:cubicBezTo>
                    <a:pt x="2211" y="742"/>
                    <a:pt x="2211" y="741"/>
                    <a:pt x="2211" y="741"/>
                  </a:cubicBezTo>
                  <a:cubicBezTo>
                    <a:pt x="2211" y="741"/>
                    <a:pt x="2211" y="741"/>
                    <a:pt x="2211" y="741"/>
                  </a:cubicBezTo>
                  <a:cubicBezTo>
                    <a:pt x="2211" y="741"/>
                    <a:pt x="2212" y="741"/>
                    <a:pt x="2212" y="741"/>
                  </a:cubicBezTo>
                  <a:cubicBezTo>
                    <a:pt x="2212" y="741"/>
                    <a:pt x="2212" y="741"/>
                    <a:pt x="2212" y="741"/>
                  </a:cubicBezTo>
                  <a:cubicBezTo>
                    <a:pt x="2212" y="741"/>
                    <a:pt x="2212" y="741"/>
                    <a:pt x="2213" y="741"/>
                  </a:cubicBezTo>
                  <a:cubicBezTo>
                    <a:pt x="2213" y="741"/>
                    <a:pt x="2213" y="741"/>
                    <a:pt x="2213" y="741"/>
                  </a:cubicBezTo>
                  <a:cubicBezTo>
                    <a:pt x="2213" y="741"/>
                    <a:pt x="2213" y="741"/>
                    <a:pt x="2213" y="741"/>
                  </a:cubicBezTo>
                  <a:cubicBezTo>
                    <a:pt x="2213" y="741"/>
                    <a:pt x="2213" y="741"/>
                    <a:pt x="2213" y="741"/>
                  </a:cubicBezTo>
                  <a:cubicBezTo>
                    <a:pt x="2214" y="741"/>
                    <a:pt x="2214" y="741"/>
                    <a:pt x="2214" y="741"/>
                  </a:cubicBezTo>
                  <a:cubicBezTo>
                    <a:pt x="2214" y="741"/>
                    <a:pt x="2214" y="741"/>
                    <a:pt x="2214" y="741"/>
                  </a:cubicBezTo>
                  <a:cubicBezTo>
                    <a:pt x="2214" y="741"/>
                    <a:pt x="2215" y="742"/>
                    <a:pt x="2215" y="742"/>
                  </a:cubicBezTo>
                  <a:cubicBezTo>
                    <a:pt x="2215" y="742"/>
                    <a:pt x="2215" y="742"/>
                    <a:pt x="2215" y="742"/>
                  </a:cubicBezTo>
                  <a:cubicBezTo>
                    <a:pt x="2215" y="742"/>
                    <a:pt x="2215" y="743"/>
                    <a:pt x="2215" y="743"/>
                  </a:cubicBezTo>
                  <a:cubicBezTo>
                    <a:pt x="2216" y="743"/>
                    <a:pt x="2216" y="743"/>
                    <a:pt x="2216" y="743"/>
                  </a:cubicBezTo>
                  <a:cubicBezTo>
                    <a:pt x="2216" y="743"/>
                    <a:pt x="2216" y="743"/>
                    <a:pt x="2216" y="743"/>
                  </a:cubicBezTo>
                  <a:cubicBezTo>
                    <a:pt x="2216" y="743"/>
                    <a:pt x="2216" y="742"/>
                    <a:pt x="2216" y="742"/>
                  </a:cubicBezTo>
                  <a:cubicBezTo>
                    <a:pt x="2217" y="742"/>
                    <a:pt x="2217" y="743"/>
                    <a:pt x="2217" y="743"/>
                  </a:cubicBezTo>
                  <a:cubicBezTo>
                    <a:pt x="2217" y="743"/>
                    <a:pt x="2217" y="743"/>
                    <a:pt x="2217" y="742"/>
                  </a:cubicBezTo>
                  <a:cubicBezTo>
                    <a:pt x="2217" y="742"/>
                    <a:pt x="2217" y="742"/>
                    <a:pt x="2218" y="742"/>
                  </a:cubicBezTo>
                  <a:cubicBezTo>
                    <a:pt x="2218" y="743"/>
                    <a:pt x="2218" y="743"/>
                    <a:pt x="2218" y="743"/>
                  </a:cubicBezTo>
                  <a:cubicBezTo>
                    <a:pt x="2218" y="743"/>
                    <a:pt x="2218" y="743"/>
                    <a:pt x="2218" y="743"/>
                  </a:cubicBezTo>
                  <a:cubicBezTo>
                    <a:pt x="2218" y="743"/>
                    <a:pt x="2218" y="743"/>
                    <a:pt x="2219" y="743"/>
                  </a:cubicBezTo>
                  <a:cubicBezTo>
                    <a:pt x="2219" y="743"/>
                    <a:pt x="2219" y="743"/>
                    <a:pt x="2219" y="743"/>
                  </a:cubicBezTo>
                  <a:cubicBezTo>
                    <a:pt x="2219" y="743"/>
                    <a:pt x="2219" y="743"/>
                    <a:pt x="2219" y="743"/>
                  </a:cubicBezTo>
                  <a:cubicBezTo>
                    <a:pt x="2219" y="743"/>
                    <a:pt x="2220" y="743"/>
                    <a:pt x="2220" y="743"/>
                  </a:cubicBezTo>
                  <a:cubicBezTo>
                    <a:pt x="2220" y="743"/>
                    <a:pt x="2220" y="743"/>
                    <a:pt x="2220" y="743"/>
                  </a:cubicBezTo>
                  <a:cubicBezTo>
                    <a:pt x="2220" y="743"/>
                    <a:pt x="2220" y="744"/>
                    <a:pt x="2221" y="744"/>
                  </a:cubicBezTo>
                  <a:cubicBezTo>
                    <a:pt x="2221" y="744"/>
                    <a:pt x="2221" y="743"/>
                    <a:pt x="2221" y="743"/>
                  </a:cubicBezTo>
                  <a:cubicBezTo>
                    <a:pt x="2221" y="743"/>
                    <a:pt x="2221" y="743"/>
                    <a:pt x="2221" y="743"/>
                  </a:cubicBezTo>
                  <a:cubicBezTo>
                    <a:pt x="2221" y="743"/>
                    <a:pt x="2221" y="743"/>
                    <a:pt x="2221" y="743"/>
                  </a:cubicBezTo>
                  <a:cubicBezTo>
                    <a:pt x="2222" y="743"/>
                    <a:pt x="2222" y="743"/>
                    <a:pt x="2222" y="743"/>
                  </a:cubicBezTo>
                  <a:cubicBezTo>
                    <a:pt x="2222" y="743"/>
                    <a:pt x="2222" y="743"/>
                    <a:pt x="2222" y="743"/>
                  </a:cubicBezTo>
                  <a:cubicBezTo>
                    <a:pt x="2222" y="743"/>
                    <a:pt x="2223" y="743"/>
                    <a:pt x="2223" y="743"/>
                  </a:cubicBezTo>
                  <a:cubicBezTo>
                    <a:pt x="2223" y="743"/>
                    <a:pt x="2223" y="743"/>
                    <a:pt x="2223" y="743"/>
                  </a:cubicBezTo>
                  <a:cubicBezTo>
                    <a:pt x="2223" y="743"/>
                    <a:pt x="2223" y="743"/>
                    <a:pt x="2223" y="743"/>
                  </a:cubicBezTo>
                  <a:cubicBezTo>
                    <a:pt x="2223" y="743"/>
                    <a:pt x="2223" y="744"/>
                    <a:pt x="2224" y="744"/>
                  </a:cubicBezTo>
                  <a:cubicBezTo>
                    <a:pt x="2224" y="744"/>
                    <a:pt x="2224" y="744"/>
                    <a:pt x="2224" y="743"/>
                  </a:cubicBezTo>
                  <a:cubicBezTo>
                    <a:pt x="2224" y="743"/>
                    <a:pt x="2224" y="743"/>
                    <a:pt x="2224" y="743"/>
                  </a:cubicBezTo>
                  <a:cubicBezTo>
                    <a:pt x="2225" y="743"/>
                    <a:pt x="2225" y="743"/>
                    <a:pt x="2225" y="743"/>
                  </a:cubicBezTo>
                  <a:cubicBezTo>
                    <a:pt x="2225" y="743"/>
                    <a:pt x="2225" y="743"/>
                    <a:pt x="2225" y="743"/>
                  </a:cubicBezTo>
                  <a:cubicBezTo>
                    <a:pt x="2225" y="743"/>
                    <a:pt x="2225" y="743"/>
                    <a:pt x="2226" y="743"/>
                  </a:cubicBezTo>
                  <a:cubicBezTo>
                    <a:pt x="2226" y="743"/>
                    <a:pt x="2226" y="743"/>
                    <a:pt x="2226" y="743"/>
                  </a:cubicBezTo>
                  <a:cubicBezTo>
                    <a:pt x="2226" y="743"/>
                    <a:pt x="2226" y="742"/>
                    <a:pt x="2226" y="742"/>
                  </a:cubicBezTo>
                  <a:cubicBezTo>
                    <a:pt x="2226" y="742"/>
                    <a:pt x="2226" y="743"/>
                    <a:pt x="2227" y="743"/>
                  </a:cubicBezTo>
                  <a:cubicBezTo>
                    <a:pt x="2227" y="743"/>
                    <a:pt x="2227" y="743"/>
                    <a:pt x="2227" y="743"/>
                  </a:cubicBezTo>
                  <a:cubicBezTo>
                    <a:pt x="2227" y="743"/>
                    <a:pt x="2227" y="743"/>
                    <a:pt x="2227" y="743"/>
                  </a:cubicBezTo>
                  <a:cubicBezTo>
                    <a:pt x="2227" y="743"/>
                    <a:pt x="2228" y="743"/>
                    <a:pt x="2228" y="742"/>
                  </a:cubicBezTo>
                  <a:cubicBezTo>
                    <a:pt x="2228" y="742"/>
                    <a:pt x="2228" y="742"/>
                    <a:pt x="2228" y="742"/>
                  </a:cubicBezTo>
                  <a:cubicBezTo>
                    <a:pt x="2228" y="742"/>
                    <a:pt x="2228" y="743"/>
                    <a:pt x="2229" y="743"/>
                  </a:cubicBezTo>
                  <a:cubicBezTo>
                    <a:pt x="2229" y="743"/>
                    <a:pt x="2229" y="742"/>
                    <a:pt x="2229" y="742"/>
                  </a:cubicBezTo>
                  <a:cubicBezTo>
                    <a:pt x="2229" y="742"/>
                    <a:pt x="2229" y="743"/>
                    <a:pt x="2229" y="742"/>
                  </a:cubicBezTo>
                  <a:cubicBezTo>
                    <a:pt x="2229" y="742"/>
                    <a:pt x="2229" y="742"/>
                    <a:pt x="2230" y="742"/>
                  </a:cubicBezTo>
                  <a:cubicBezTo>
                    <a:pt x="2230" y="741"/>
                    <a:pt x="2230" y="742"/>
                    <a:pt x="2230" y="742"/>
                  </a:cubicBezTo>
                  <a:cubicBezTo>
                    <a:pt x="2230" y="742"/>
                    <a:pt x="2230" y="742"/>
                    <a:pt x="2230" y="742"/>
                  </a:cubicBezTo>
                  <a:cubicBezTo>
                    <a:pt x="2230" y="741"/>
                    <a:pt x="2231" y="741"/>
                    <a:pt x="2231" y="741"/>
                  </a:cubicBezTo>
                  <a:cubicBezTo>
                    <a:pt x="2231" y="741"/>
                    <a:pt x="2231" y="742"/>
                    <a:pt x="2231" y="742"/>
                  </a:cubicBezTo>
                  <a:cubicBezTo>
                    <a:pt x="2231" y="741"/>
                    <a:pt x="2231" y="741"/>
                    <a:pt x="2231" y="741"/>
                  </a:cubicBezTo>
                  <a:cubicBezTo>
                    <a:pt x="2231" y="741"/>
                    <a:pt x="2232" y="741"/>
                    <a:pt x="2232" y="741"/>
                  </a:cubicBezTo>
                  <a:cubicBezTo>
                    <a:pt x="2232" y="740"/>
                    <a:pt x="2232" y="740"/>
                    <a:pt x="2232" y="740"/>
                  </a:cubicBezTo>
                  <a:cubicBezTo>
                    <a:pt x="2232" y="740"/>
                    <a:pt x="2232" y="740"/>
                    <a:pt x="2232" y="740"/>
                  </a:cubicBezTo>
                  <a:cubicBezTo>
                    <a:pt x="2233" y="740"/>
                    <a:pt x="2233" y="740"/>
                    <a:pt x="2233" y="740"/>
                  </a:cubicBezTo>
                  <a:cubicBezTo>
                    <a:pt x="2233" y="740"/>
                    <a:pt x="2233" y="740"/>
                    <a:pt x="2233" y="740"/>
                  </a:cubicBezTo>
                  <a:cubicBezTo>
                    <a:pt x="2233" y="739"/>
                    <a:pt x="2234" y="740"/>
                    <a:pt x="2234" y="740"/>
                  </a:cubicBezTo>
                  <a:cubicBezTo>
                    <a:pt x="2234" y="740"/>
                    <a:pt x="2234" y="739"/>
                    <a:pt x="2234" y="740"/>
                  </a:cubicBezTo>
                  <a:cubicBezTo>
                    <a:pt x="2234" y="740"/>
                    <a:pt x="2234" y="740"/>
                    <a:pt x="2234" y="740"/>
                  </a:cubicBezTo>
                  <a:cubicBezTo>
                    <a:pt x="2234" y="740"/>
                    <a:pt x="2234" y="740"/>
                    <a:pt x="2235" y="740"/>
                  </a:cubicBezTo>
                  <a:cubicBezTo>
                    <a:pt x="2235" y="739"/>
                    <a:pt x="2235" y="739"/>
                    <a:pt x="2235" y="740"/>
                  </a:cubicBezTo>
                  <a:cubicBezTo>
                    <a:pt x="2235" y="740"/>
                    <a:pt x="2235" y="740"/>
                    <a:pt x="2235" y="740"/>
                  </a:cubicBezTo>
                  <a:cubicBezTo>
                    <a:pt x="2236" y="740"/>
                    <a:pt x="2236" y="740"/>
                    <a:pt x="2236" y="740"/>
                  </a:cubicBezTo>
                  <a:cubicBezTo>
                    <a:pt x="2236" y="740"/>
                    <a:pt x="2236" y="740"/>
                    <a:pt x="2236" y="740"/>
                  </a:cubicBezTo>
                  <a:cubicBezTo>
                    <a:pt x="2236" y="739"/>
                    <a:pt x="2236" y="739"/>
                    <a:pt x="2237" y="739"/>
                  </a:cubicBezTo>
                  <a:cubicBezTo>
                    <a:pt x="2237" y="739"/>
                    <a:pt x="2237" y="739"/>
                    <a:pt x="2237" y="740"/>
                  </a:cubicBezTo>
                  <a:cubicBezTo>
                    <a:pt x="2237" y="740"/>
                    <a:pt x="2237" y="740"/>
                    <a:pt x="2237" y="740"/>
                  </a:cubicBezTo>
                  <a:cubicBezTo>
                    <a:pt x="2237" y="740"/>
                    <a:pt x="2237" y="740"/>
                    <a:pt x="2238" y="740"/>
                  </a:cubicBezTo>
                  <a:cubicBezTo>
                    <a:pt x="2238" y="740"/>
                    <a:pt x="2238" y="739"/>
                    <a:pt x="2238" y="740"/>
                  </a:cubicBezTo>
                  <a:cubicBezTo>
                    <a:pt x="2238" y="740"/>
                    <a:pt x="2238" y="740"/>
                    <a:pt x="2238" y="740"/>
                  </a:cubicBezTo>
                  <a:cubicBezTo>
                    <a:pt x="2238" y="740"/>
                    <a:pt x="2239" y="740"/>
                    <a:pt x="2239" y="740"/>
                  </a:cubicBezTo>
                  <a:cubicBezTo>
                    <a:pt x="2239" y="739"/>
                    <a:pt x="2239" y="739"/>
                    <a:pt x="2239" y="739"/>
                  </a:cubicBezTo>
                  <a:cubicBezTo>
                    <a:pt x="2239" y="739"/>
                    <a:pt x="2239" y="739"/>
                    <a:pt x="2239" y="740"/>
                  </a:cubicBezTo>
                  <a:cubicBezTo>
                    <a:pt x="2239" y="740"/>
                    <a:pt x="2240" y="740"/>
                    <a:pt x="2240" y="740"/>
                  </a:cubicBezTo>
                  <a:cubicBezTo>
                    <a:pt x="2240" y="739"/>
                    <a:pt x="2240" y="739"/>
                    <a:pt x="2240" y="739"/>
                  </a:cubicBezTo>
                  <a:cubicBezTo>
                    <a:pt x="2240" y="739"/>
                    <a:pt x="2240" y="739"/>
                    <a:pt x="2240" y="739"/>
                  </a:cubicBezTo>
                  <a:cubicBezTo>
                    <a:pt x="2241" y="739"/>
                    <a:pt x="2241" y="739"/>
                    <a:pt x="2241" y="739"/>
                  </a:cubicBezTo>
                  <a:cubicBezTo>
                    <a:pt x="2241" y="739"/>
                    <a:pt x="2241" y="739"/>
                    <a:pt x="2241" y="739"/>
                  </a:cubicBezTo>
                  <a:cubicBezTo>
                    <a:pt x="2241" y="739"/>
                    <a:pt x="2242" y="739"/>
                    <a:pt x="2242" y="738"/>
                  </a:cubicBezTo>
                  <a:cubicBezTo>
                    <a:pt x="2242" y="738"/>
                    <a:pt x="2242" y="738"/>
                    <a:pt x="2242" y="738"/>
                  </a:cubicBezTo>
                  <a:cubicBezTo>
                    <a:pt x="2242" y="738"/>
                    <a:pt x="2242" y="738"/>
                    <a:pt x="2242" y="738"/>
                  </a:cubicBezTo>
                  <a:cubicBezTo>
                    <a:pt x="2242" y="738"/>
                    <a:pt x="2242" y="738"/>
                    <a:pt x="2243" y="738"/>
                  </a:cubicBezTo>
                  <a:cubicBezTo>
                    <a:pt x="2243" y="738"/>
                    <a:pt x="2243" y="738"/>
                    <a:pt x="2243" y="738"/>
                  </a:cubicBezTo>
                  <a:cubicBezTo>
                    <a:pt x="2243" y="738"/>
                    <a:pt x="2243" y="738"/>
                    <a:pt x="2243" y="738"/>
                  </a:cubicBezTo>
                  <a:cubicBezTo>
                    <a:pt x="2244" y="738"/>
                    <a:pt x="2244" y="738"/>
                    <a:pt x="2244" y="738"/>
                  </a:cubicBezTo>
                  <a:cubicBezTo>
                    <a:pt x="2244" y="739"/>
                    <a:pt x="2244" y="738"/>
                    <a:pt x="2244" y="738"/>
                  </a:cubicBezTo>
                  <a:cubicBezTo>
                    <a:pt x="2244" y="738"/>
                    <a:pt x="2244" y="738"/>
                    <a:pt x="2245" y="738"/>
                  </a:cubicBezTo>
                  <a:cubicBezTo>
                    <a:pt x="2245" y="738"/>
                    <a:pt x="2245" y="738"/>
                    <a:pt x="2245" y="738"/>
                  </a:cubicBezTo>
                  <a:cubicBezTo>
                    <a:pt x="2245" y="738"/>
                    <a:pt x="2245" y="737"/>
                    <a:pt x="2245" y="737"/>
                  </a:cubicBezTo>
                  <a:cubicBezTo>
                    <a:pt x="2245" y="737"/>
                    <a:pt x="2245" y="738"/>
                    <a:pt x="2246" y="738"/>
                  </a:cubicBezTo>
                  <a:cubicBezTo>
                    <a:pt x="2246" y="738"/>
                    <a:pt x="2246" y="738"/>
                    <a:pt x="2246" y="738"/>
                  </a:cubicBezTo>
                  <a:cubicBezTo>
                    <a:pt x="2246" y="738"/>
                    <a:pt x="2246" y="738"/>
                    <a:pt x="2246" y="738"/>
                  </a:cubicBezTo>
                  <a:cubicBezTo>
                    <a:pt x="2246" y="738"/>
                    <a:pt x="2247" y="738"/>
                    <a:pt x="2247" y="738"/>
                  </a:cubicBezTo>
                  <a:cubicBezTo>
                    <a:pt x="2247" y="737"/>
                    <a:pt x="2247" y="737"/>
                    <a:pt x="2247" y="737"/>
                  </a:cubicBezTo>
                  <a:cubicBezTo>
                    <a:pt x="2247" y="737"/>
                    <a:pt x="2247" y="738"/>
                    <a:pt x="2247" y="738"/>
                  </a:cubicBezTo>
                  <a:cubicBezTo>
                    <a:pt x="2247" y="738"/>
                    <a:pt x="2248" y="737"/>
                    <a:pt x="2248" y="737"/>
                  </a:cubicBezTo>
                  <a:cubicBezTo>
                    <a:pt x="2248" y="737"/>
                    <a:pt x="2248" y="738"/>
                    <a:pt x="2248" y="738"/>
                  </a:cubicBezTo>
                  <a:cubicBezTo>
                    <a:pt x="2248" y="738"/>
                    <a:pt x="2248" y="738"/>
                    <a:pt x="2248" y="738"/>
                  </a:cubicBezTo>
                  <a:cubicBezTo>
                    <a:pt x="2249" y="738"/>
                    <a:pt x="2249" y="738"/>
                    <a:pt x="2249" y="738"/>
                  </a:cubicBezTo>
                  <a:cubicBezTo>
                    <a:pt x="2249" y="738"/>
                    <a:pt x="2249" y="739"/>
                    <a:pt x="2249" y="739"/>
                  </a:cubicBezTo>
                  <a:cubicBezTo>
                    <a:pt x="2249" y="739"/>
                    <a:pt x="2250" y="738"/>
                    <a:pt x="2250" y="738"/>
                  </a:cubicBezTo>
                  <a:cubicBezTo>
                    <a:pt x="2250" y="739"/>
                    <a:pt x="2250" y="739"/>
                    <a:pt x="2250" y="740"/>
                  </a:cubicBezTo>
                  <a:cubicBezTo>
                    <a:pt x="2250" y="740"/>
                    <a:pt x="2250" y="739"/>
                    <a:pt x="2250" y="739"/>
                  </a:cubicBezTo>
                  <a:cubicBezTo>
                    <a:pt x="2250" y="739"/>
                    <a:pt x="2250" y="739"/>
                    <a:pt x="2251" y="739"/>
                  </a:cubicBezTo>
                  <a:cubicBezTo>
                    <a:pt x="2251" y="739"/>
                    <a:pt x="2251" y="739"/>
                    <a:pt x="2251" y="739"/>
                  </a:cubicBezTo>
                  <a:cubicBezTo>
                    <a:pt x="2251" y="739"/>
                    <a:pt x="2251" y="739"/>
                    <a:pt x="2251" y="739"/>
                  </a:cubicBezTo>
                  <a:cubicBezTo>
                    <a:pt x="2252" y="739"/>
                    <a:pt x="2252" y="739"/>
                    <a:pt x="2252" y="740"/>
                  </a:cubicBezTo>
                  <a:cubicBezTo>
                    <a:pt x="2252" y="740"/>
                    <a:pt x="2252" y="739"/>
                    <a:pt x="2252" y="740"/>
                  </a:cubicBezTo>
                  <a:cubicBezTo>
                    <a:pt x="2252" y="740"/>
                    <a:pt x="2252" y="740"/>
                    <a:pt x="2252" y="740"/>
                  </a:cubicBezTo>
                  <a:cubicBezTo>
                    <a:pt x="2253" y="740"/>
                    <a:pt x="2253" y="740"/>
                    <a:pt x="2253" y="740"/>
                  </a:cubicBezTo>
                  <a:cubicBezTo>
                    <a:pt x="2253" y="740"/>
                    <a:pt x="2253" y="740"/>
                    <a:pt x="2253" y="740"/>
                  </a:cubicBezTo>
                  <a:cubicBezTo>
                    <a:pt x="2253" y="740"/>
                    <a:pt x="2253" y="740"/>
                    <a:pt x="2254" y="740"/>
                  </a:cubicBezTo>
                  <a:cubicBezTo>
                    <a:pt x="2254" y="740"/>
                    <a:pt x="2254" y="740"/>
                    <a:pt x="2254" y="740"/>
                  </a:cubicBezTo>
                  <a:cubicBezTo>
                    <a:pt x="2254" y="740"/>
                    <a:pt x="2254" y="739"/>
                    <a:pt x="2254" y="739"/>
                  </a:cubicBezTo>
                  <a:cubicBezTo>
                    <a:pt x="2254" y="739"/>
                    <a:pt x="2255" y="739"/>
                    <a:pt x="2255" y="740"/>
                  </a:cubicBezTo>
                  <a:cubicBezTo>
                    <a:pt x="2255" y="740"/>
                    <a:pt x="2255" y="740"/>
                    <a:pt x="2255" y="740"/>
                  </a:cubicBezTo>
                  <a:cubicBezTo>
                    <a:pt x="2255" y="739"/>
                    <a:pt x="2255" y="739"/>
                    <a:pt x="2255" y="739"/>
                  </a:cubicBezTo>
                  <a:cubicBezTo>
                    <a:pt x="2255" y="739"/>
                    <a:pt x="2256" y="740"/>
                    <a:pt x="2256" y="740"/>
                  </a:cubicBezTo>
                  <a:cubicBezTo>
                    <a:pt x="2256" y="740"/>
                    <a:pt x="2256" y="739"/>
                    <a:pt x="2256" y="739"/>
                  </a:cubicBezTo>
                  <a:cubicBezTo>
                    <a:pt x="2256" y="739"/>
                    <a:pt x="2256" y="739"/>
                    <a:pt x="2257" y="739"/>
                  </a:cubicBezTo>
                  <a:cubicBezTo>
                    <a:pt x="2257" y="739"/>
                    <a:pt x="2257" y="739"/>
                    <a:pt x="2257" y="739"/>
                  </a:cubicBezTo>
                  <a:cubicBezTo>
                    <a:pt x="2257" y="739"/>
                    <a:pt x="2257" y="739"/>
                    <a:pt x="2257" y="739"/>
                  </a:cubicBezTo>
                  <a:cubicBezTo>
                    <a:pt x="2257" y="739"/>
                    <a:pt x="2258" y="739"/>
                    <a:pt x="2258" y="739"/>
                  </a:cubicBezTo>
                  <a:cubicBezTo>
                    <a:pt x="2258" y="739"/>
                    <a:pt x="2258" y="739"/>
                    <a:pt x="2258" y="739"/>
                  </a:cubicBezTo>
                  <a:cubicBezTo>
                    <a:pt x="2258" y="739"/>
                    <a:pt x="2258" y="739"/>
                    <a:pt x="2258" y="739"/>
                  </a:cubicBezTo>
                  <a:cubicBezTo>
                    <a:pt x="2258" y="739"/>
                    <a:pt x="2259" y="739"/>
                    <a:pt x="2259" y="739"/>
                  </a:cubicBezTo>
                  <a:cubicBezTo>
                    <a:pt x="2259" y="739"/>
                    <a:pt x="2259" y="739"/>
                    <a:pt x="2259" y="739"/>
                  </a:cubicBezTo>
                  <a:cubicBezTo>
                    <a:pt x="2259" y="739"/>
                    <a:pt x="2259" y="739"/>
                    <a:pt x="2259" y="739"/>
                  </a:cubicBezTo>
                  <a:cubicBezTo>
                    <a:pt x="2260" y="739"/>
                    <a:pt x="2260" y="740"/>
                    <a:pt x="2260" y="740"/>
                  </a:cubicBezTo>
                  <a:cubicBezTo>
                    <a:pt x="2260" y="740"/>
                    <a:pt x="2260" y="739"/>
                    <a:pt x="2260" y="739"/>
                  </a:cubicBezTo>
                  <a:cubicBezTo>
                    <a:pt x="2260" y="739"/>
                    <a:pt x="2260" y="739"/>
                    <a:pt x="2260" y="740"/>
                  </a:cubicBezTo>
                  <a:cubicBezTo>
                    <a:pt x="2261" y="740"/>
                    <a:pt x="2261" y="739"/>
                    <a:pt x="2261" y="740"/>
                  </a:cubicBezTo>
                  <a:cubicBezTo>
                    <a:pt x="2261" y="740"/>
                    <a:pt x="2261" y="740"/>
                    <a:pt x="2261" y="740"/>
                  </a:cubicBezTo>
                  <a:cubicBezTo>
                    <a:pt x="2261" y="740"/>
                    <a:pt x="2261" y="740"/>
                    <a:pt x="2262" y="740"/>
                  </a:cubicBezTo>
                  <a:cubicBezTo>
                    <a:pt x="2262" y="740"/>
                    <a:pt x="2262" y="740"/>
                    <a:pt x="2262" y="740"/>
                  </a:cubicBezTo>
                  <a:cubicBezTo>
                    <a:pt x="2262" y="740"/>
                    <a:pt x="2262" y="740"/>
                    <a:pt x="2262" y="740"/>
                  </a:cubicBezTo>
                  <a:cubicBezTo>
                    <a:pt x="2263" y="740"/>
                    <a:pt x="2263" y="740"/>
                    <a:pt x="2263" y="740"/>
                  </a:cubicBezTo>
                  <a:cubicBezTo>
                    <a:pt x="2263" y="740"/>
                    <a:pt x="2263" y="739"/>
                    <a:pt x="2263" y="739"/>
                  </a:cubicBezTo>
                  <a:cubicBezTo>
                    <a:pt x="2263" y="739"/>
                    <a:pt x="2263" y="740"/>
                    <a:pt x="2263" y="740"/>
                  </a:cubicBezTo>
                  <a:cubicBezTo>
                    <a:pt x="2263" y="740"/>
                    <a:pt x="2264" y="740"/>
                    <a:pt x="2264" y="740"/>
                  </a:cubicBezTo>
                  <a:cubicBezTo>
                    <a:pt x="2264" y="740"/>
                    <a:pt x="2264" y="740"/>
                    <a:pt x="2264" y="740"/>
                  </a:cubicBezTo>
                  <a:cubicBezTo>
                    <a:pt x="2264" y="740"/>
                    <a:pt x="2264" y="740"/>
                    <a:pt x="2265" y="740"/>
                  </a:cubicBezTo>
                  <a:cubicBezTo>
                    <a:pt x="2265" y="740"/>
                    <a:pt x="2265" y="740"/>
                    <a:pt x="2265" y="741"/>
                  </a:cubicBezTo>
                  <a:cubicBezTo>
                    <a:pt x="2265" y="741"/>
                    <a:pt x="2265" y="740"/>
                    <a:pt x="2265" y="740"/>
                  </a:cubicBezTo>
                  <a:cubicBezTo>
                    <a:pt x="2265" y="740"/>
                    <a:pt x="2266" y="740"/>
                    <a:pt x="2266" y="741"/>
                  </a:cubicBezTo>
                  <a:cubicBezTo>
                    <a:pt x="2266" y="741"/>
                    <a:pt x="2266" y="741"/>
                    <a:pt x="2266" y="741"/>
                  </a:cubicBezTo>
                  <a:cubicBezTo>
                    <a:pt x="2266" y="740"/>
                    <a:pt x="2266" y="740"/>
                    <a:pt x="2266" y="740"/>
                  </a:cubicBezTo>
                  <a:cubicBezTo>
                    <a:pt x="2266" y="740"/>
                    <a:pt x="2267" y="740"/>
                    <a:pt x="2267" y="740"/>
                  </a:cubicBezTo>
                  <a:cubicBezTo>
                    <a:pt x="2267" y="740"/>
                    <a:pt x="2267" y="740"/>
                    <a:pt x="2267" y="740"/>
                  </a:cubicBezTo>
                  <a:cubicBezTo>
                    <a:pt x="2267" y="740"/>
                    <a:pt x="2267" y="740"/>
                    <a:pt x="2267" y="740"/>
                  </a:cubicBezTo>
                  <a:cubicBezTo>
                    <a:pt x="2268" y="741"/>
                    <a:pt x="2268" y="741"/>
                    <a:pt x="2268" y="741"/>
                  </a:cubicBezTo>
                  <a:cubicBezTo>
                    <a:pt x="2268" y="741"/>
                    <a:pt x="2268" y="741"/>
                    <a:pt x="2268" y="741"/>
                  </a:cubicBezTo>
                  <a:cubicBezTo>
                    <a:pt x="2268" y="741"/>
                    <a:pt x="2268" y="741"/>
                    <a:pt x="2268" y="741"/>
                  </a:cubicBezTo>
                  <a:cubicBezTo>
                    <a:pt x="2269" y="741"/>
                    <a:pt x="2269" y="741"/>
                    <a:pt x="2269" y="741"/>
                  </a:cubicBezTo>
                  <a:cubicBezTo>
                    <a:pt x="2269" y="741"/>
                    <a:pt x="2269" y="741"/>
                    <a:pt x="2269" y="741"/>
                  </a:cubicBezTo>
                  <a:cubicBezTo>
                    <a:pt x="2269" y="741"/>
                    <a:pt x="2269" y="742"/>
                    <a:pt x="2270" y="742"/>
                  </a:cubicBezTo>
                  <a:cubicBezTo>
                    <a:pt x="2270" y="742"/>
                    <a:pt x="2270" y="741"/>
                    <a:pt x="2270" y="741"/>
                  </a:cubicBezTo>
                  <a:cubicBezTo>
                    <a:pt x="2270" y="741"/>
                    <a:pt x="2270" y="742"/>
                    <a:pt x="2270" y="742"/>
                  </a:cubicBezTo>
                  <a:cubicBezTo>
                    <a:pt x="2271" y="742"/>
                    <a:pt x="2271" y="742"/>
                    <a:pt x="2271" y="742"/>
                  </a:cubicBezTo>
                  <a:cubicBezTo>
                    <a:pt x="2271" y="742"/>
                    <a:pt x="2271" y="742"/>
                    <a:pt x="2271" y="742"/>
                  </a:cubicBezTo>
                  <a:cubicBezTo>
                    <a:pt x="2271" y="742"/>
                    <a:pt x="2271" y="742"/>
                    <a:pt x="2271" y="742"/>
                  </a:cubicBezTo>
                  <a:cubicBezTo>
                    <a:pt x="2271" y="742"/>
                    <a:pt x="2272" y="742"/>
                    <a:pt x="2272" y="742"/>
                  </a:cubicBezTo>
                  <a:cubicBezTo>
                    <a:pt x="2272" y="742"/>
                    <a:pt x="2272" y="743"/>
                    <a:pt x="2272" y="743"/>
                  </a:cubicBezTo>
                  <a:cubicBezTo>
                    <a:pt x="2272" y="743"/>
                    <a:pt x="2272" y="743"/>
                    <a:pt x="2273" y="743"/>
                  </a:cubicBezTo>
                  <a:cubicBezTo>
                    <a:pt x="2273" y="743"/>
                    <a:pt x="2273" y="743"/>
                    <a:pt x="2273" y="743"/>
                  </a:cubicBezTo>
                  <a:cubicBezTo>
                    <a:pt x="2273" y="743"/>
                    <a:pt x="2273" y="743"/>
                    <a:pt x="2273" y="743"/>
                  </a:cubicBezTo>
                  <a:cubicBezTo>
                    <a:pt x="2273" y="743"/>
                    <a:pt x="2274" y="743"/>
                    <a:pt x="2274" y="743"/>
                  </a:cubicBezTo>
                  <a:cubicBezTo>
                    <a:pt x="2274" y="743"/>
                    <a:pt x="2274" y="743"/>
                    <a:pt x="2274" y="743"/>
                  </a:cubicBezTo>
                  <a:cubicBezTo>
                    <a:pt x="2274" y="743"/>
                    <a:pt x="2274" y="743"/>
                    <a:pt x="2274" y="743"/>
                  </a:cubicBezTo>
                  <a:cubicBezTo>
                    <a:pt x="2274" y="743"/>
                    <a:pt x="2275" y="743"/>
                    <a:pt x="2275" y="743"/>
                  </a:cubicBezTo>
                  <a:cubicBezTo>
                    <a:pt x="2275" y="743"/>
                    <a:pt x="2275" y="744"/>
                    <a:pt x="2275" y="744"/>
                  </a:cubicBezTo>
                  <a:cubicBezTo>
                    <a:pt x="2275" y="744"/>
                    <a:pt x="2275" y="743"/>
                    <a:pt x="2275" y="743"/>
                  </a:cubicBezTo>
                  <a:cubicBezTo>
                    <a:pt x="2276" y="743"/>
                    <a:pt x="2276" y="743"/>
                    <a:pt x="2276" y="743"/>
                  </a:cubicBezTo>
                  <a:cubicBezTo>
                    <a:pt x="2276" y="743"/>
                    <a:pt x="2276" y="743"/>
                    <a:pt x="2276" y="743"/>
                  </a:cubicBezTo>
                  <a:cubicBezTo>
                    <a:pt x="2276" y="743"/>
                    <a:pt x="2276" y="743"/>
                    <a:pt x="2276" y="743"/>
                  </a:cubicBezTo>
                  <a:cubicBezTo>
                    <a:pt x="2277" y="743"/>
                    <a:pt x="2277" y="743"/>
                    <a:pt x="2277" y="743"/>
                  </a:cubicBezTo>
                  <a:cubicBezTo>
                    <a:pt x="2277" y="743"/>
                    <a:pt x="2277" y="743"/>
                    <a:pt x="2277" y="743"/>
                  </a:cubicBezTo>
                  <a:cubicBezTo>
                    <a:pt x="2277" y="743"/>
                    <a:pt x="2277" y="743"/>
                    <a:pt x="2278" y="743"/>
                  </a:cubicBezTo>
                  <a:cubicBezTo>
                    <a:pt x="2278" y="743"/>
                    <a:pt x="2278" y="743"/>
                    <a:pt x="2278" y="743"/>
                  </a:cubicBezTo>
                  <a:cubicBezTo>
                    <a:pt x="2278" y="743"/>
                    <a:pt x="2278" y="743"/>
                    <a:pt x="2278" y="743"/>
                  </a:cubicBezTo>
                  <a:cubicBezTo>
                    <a:pt x="2279" y="743"/>
                    <a:pt x="2279" y="743"/>
                    <a:pt x="2279" y="743"/>
                  </a:cubicBezTo>
                  <a:cubicBezTo>
                    <a:pt x="2279" y="743"/>
                    <a:pt x="2279" y="743"/>
                    <a:pt x="2279" y="743"/>
                  </a:cubicBezTo>
                  <a:cubicBezTo>
                    <a:pt x="2279" y="743"/>
                    <a:pt x="2279" y="742"/>
                    <a:pt x="2279" y="742"/>
                  </a:cubicBezTo>
                  <a:cubicBezTo>
                    <a:pt x="2280" y="742"/>
                    <a:pt x="2280" y="743"/>
                    <a:pt x="2280" y="743"/>
                  </a:cubicBezTo>
                  <a:cubicBezTo>
                    <a:pt x="2280" y="743"/>
                    <a:pt x="2280" y="742"/>
                    <a:pt x="2280" y="742"/>
                  </a:cubicBezTo>
                  <a:cubicBezTo>
                    <a:pt x="2280" y="742"/>
                    <a:pt x="2280" y="743"/>
                    <a:pt x="2281" y="743"/>
                  </a:cubicBezTo>
                  <a:cubicBezTo>
                    <a:pt x="2281" y="743"/>
                    <a:pt x="2281" y="742"/>
                    <a:pt x="2281" y="742"/>
                  </a:cubicBezTo>
                  <a:cubicBezTo>
                    <a:pt x="2281" y="742"/>
                    <a:pt x="2281" y="742"/>
                    <a:pt x="2281" y="742"/>
                  </a:cubicBezTo>
                  <a:cubicBezTo>
                    <a:pt x="2281" y="742"/>
                    <a:pt x="2281" y="742"/>
                    <a:pt x="2282" y="742"/>
                  </a:cubicBezTo>
                  <a:cubicBezTo>
                    <a:pt x="2282" y="742"/>
                    <a:pt x="2282" y="742"/>
                    <a:pt x="2282" y="742"/>
                  </a:cubicBezTo>
                  <a:cubicBezTo>
                    <a:pt x="2282" y="741"/>
                    <a:pt x="2282" y="741"/>
                    <a:pt x="2282" y="741"/>
                  </a:cubicBezTo>
                  <a:cubicBezTo>
                    <a:pt x="2282" y="741"/>
                    <a:pt x="2283" y="741"/>
                    <a:pt x="2283" y="741"/>
                  </a:cubicBezTo>
                  <a:cubicBezTo>
                    <a:pt x="2283" y="741"/>
                    <a:pt x="2283" y="741"/>
                    <a:pt x="2283" y="741"/>
                  </a:cubicBezTo>
                  <a:cubicBezTo>
                    <a:pt x="2283" y="741"/>
                    <a:pt x="2283" y="741"/>
                    <a:pt x="2284" y="741"/>
                  </a:cubicBezTo>
                  <a:cubicBezTo>
                    <a:pt x="2284" y="741"/>
                    <a:pt x="2284" y="741"/>
                    <a:pt x="2284" y="741"/>
                  </a:cubicBezTo>
                  <a:cubicBezTo>
                    <a:pt x="2284" y="741"/>
                    <a:pt x="2284" y="741"/>
                    <a:pt x="2284" y="741"/>
                  </a:cubicBezTo>
                  <a:cubicBezTo>
                    <a:pt x="2284" y="741"/>
                    <a:pt x="2284" y="741"/>
                    <a:pt x="2284" y="741"/>
                  </a:cubicBezTo>
                  <a:cubicBezTo>
                    <a:pt x="2285" y="741"/>
                    <a:pt x="2285" y="740"/>
                    <a:pt x="2285" y="740"/>
                  </a:cubicBezTo>
                  <a:cubicBezTo>
                    <a:pt x="2285" y="740"/>
                    <a:pt x="2285" y="740"/>
                    <a:pt x="2285" y="740"/>
                  </a:cubicBezTo>
                  <a:cubicBezTo>
                    <a:pt x="2285" y="740"/>
                    <a:pt x="2286" y="741"/>
                    <a:pt x="2286" y="741"/>
                  </a:cubicBezTo>
                  <a:cubicBezTo>
                    <a:pt x="2286" y="741"/>
                    <a:pt x="2286" y="741"/>
                    <a:pt x="2286" y="741"/>
                  </a:cubicBezTo>
                  <a:cubicBezTo>
                    <a:pt x="2286" y="741"/>
                    <a:pt x="2286" y="741"/>
                    <a:pt x="2286" y="741"/>
                  </a:cubicBezTo>
                  <a:cubicBezTo>
                    <a:pt x="2287" y="741"/>
                    <a:pt x="2287" y="740"/>
                    <a:pt x="2287" y="740"/>
                  </a:cubicBezTo>
                  <a:cubicBezTo>
                    <a:pt x="2287" y="740"/>
                    <a:pt x="2287" y="741"/>
                    <a:pt x="2287" y="741"/>
                  </a:cubicBezTo>
                  <a:cubicBezTo>
                    <a:pt x="2287" y="741"/>
                    <a:pt x="2287" y="740"/>
                    <a:pt x="2287" y="740"/>
                  </a:cubicBezTo>
                  <a:cubicBezTo>
                    <a:pt x="2288" y="740"/>
                    <a:pt x="2288" y="740"/>
                    <a:pt x="2288" y="740"/>
                  </a:cubicBezTo>
                  <a:cubicBezTo>
                    <a:pt x="2288" y="740"/>
                    <a:pt x="2288" y="740"/>
                    <a:pt x="2288" y="740"/>
                  </a:cubicBezTo>
                  <a:cubicBezTo>
                    <a:pt x="2288" y="740"/>
                    <a:pt x="2288" y="740"/>
                    <a:pt x="2289" y="740"/>
                  </a:cubicBezTo>
                  <a:cubicBezTo>
                    <a:pt x="2289" y="740"/>
                    <a:pt x="2289" y="740"/>
                    <a:pt x="2289" y="740"/>
                  </a:cubicBezTo>
                  <a:cubicBezTo>
                    <a:pt x="2289" y="740"/>
                    <a:pt x="2289" y="740"/>
                    <a:pt x="2289" y="740"/>
                  </a:cubicBezTo>
                  <a:cubicBezTo>
                    <a:pt x="2289" y="740"/>
                    <a:pt x="2289" y="740"/>
                    <a:pt x="2290" y="740"/>
                  </a:cubicBezTo>
                  <a:cubicBezTo>
                    <a:pt x="2290" y="740"/>
                    <a:pt x="2290" y="741"/>
                    <a:pt x="2290" y="741"/>
                  </a:cubicBezTo>
                  <a:cubicBezTo>
                    <a:pt x="2290" y="741"/>
                    <a:pt x="2290" y="740"/>
                    <a:pt x="2290" y="740"/>
                  </a:cubicBezTo>
                  <a:cubicBezTo>
                    <a:pt x="2290" y="740"/>
                    <a:pt x="2291" y="741"/>
                    <a:pt x="2291" y="741"/>
                  </a:cubicBezTo>
                  <a:cubicBezTo>
                    <a:pt x="2291" y="741"/>
                    <a:pt x="2291" y="740"/>
                    <a:pt x="2291" y="740"/>
                  </a:cubicBezTo>
                  <a:cubicBezTo>
                    <a:pt x="2291" y="740"/>
                    <a:pt x="2291" y="740"/>
                    <a:pt x="2292" y="740"/>
                  </a:cubicBezTo>
                  <a:cubicBezTo>
                    <a:pt x="2292" y="740"/>
                    <a:pt x="2292" y="740"/>
                    <a:pt x="2292" y="740"/>
                  </a:cubicBezTo>
                  <a:cubicBezTo>
                    <a:pt x="2292" y="740"/>
                    <a:pt x="2292" y="740"/>
                    <a:pt x="2292" y="740"/>
                  </a:cubicBezTo>
                  <a:cubicBezTo>
                    <a:pt x="2292" y="740"/>
                    <a:pt x="2292" y="739"/>
                    <a:pt x="2292" y="740"/>
                  </a:cubicBezTo>
                  <a:cubicBezTo>
                    <a:pt x="2293" y="740"/>
                    <a:pt x="2293" y="740"/>
                    <a:pt x="2293" y="740"/>
                  </a:cubicBezTo>
                  <a:cubicBezTo>
                    <a:pt x="2293" y="740"/>
                    <a:pt x="2293" y="740"/>
                    <a:pt x="2293" y="740"/>
                  </a:cubicBezTo>
                  <a:cubicBezTo>
                    <a:pt x="2293" y="740"/>
                    <a:pt x="2294" y="740"/>
                    <a:pt x="2294" y="740"/>
                  </a:cubicBezTo>
                  <a:cubicBezTo>
                    <a:pt x="2294" y="740"/>
                    <a:pt x="2294" y="739"/>
                    <a:pt x="2294" y="739"/>
                  </a:cubicBezTo>
                  <a:cubicBezTo>
                    <a:pt x="2294" y="739"/>
                    <a:pt x="2294" y="739"/>
                    <a:pt x="2294" y="739"/>
                  </a:cubicBezTo>
                  <a:cubicBezTo>
                    <a:pt x="2295" y="739"/>
                    <a:pt x="2295" y="739"/>
                    <a:pt x="2295" y="739"/>
                  </a:cubicBezTo>
                  <a:cubicBezTo>
                    <a:pt x="2295" y="739"/>
                    <a:pt x="2295" y="739"/>
                    <a:pt x="2295" y="739"/>
                  </a:cubicBezTo>
                  <a:cubicBezTo>
                    <a:pt x="2295" y="739"/>
                    <a:pt x="2295" y="739"/>
                    <a:pt x="2295" y="739"/>
                  </a:cubicBezTo>
                  <a:cubicBezTo>
                    <a:pt x="2296" y="739"/>
                    <a:pt x="2296" y="739"/>
                    <a:pt x="2296" y="739"/>
                  </a:cubicBezTo>
                  <a:cubicBezTo>
                    <a:pt x="2296" y="739"/>
                    <a:pt x="2296" y="739"/>
                    <a:pt x="2296" y="739"/>
                  </a:cubicBezTo>
                  <a:cubicBezTo>
                    <a:pt x="2296" y="739"/>
                    <a:pt x="2296" y="739"/>
                    <a:pt x="2297" y="739"/>
                  </a:cubicBezTo>
                  <a:cubicBezTo>
                    <a:pt x="2297" y="739"/>
                    <a:pt x="2297" y="739"/>
                    <a:pt x="2297" y="739"/>
                  </a:cubicBezTo>
                  <a:cubicBezTo>
                    <a:pt x="2297" y="739"/>
                    <a:pt x="2297" y="739"/>
                    <a:pt x="2297" y="739"/>
                  </a:cubicBezTo>
                  <a:cubicBezTo>
                    <a:pt x="2297" y="739"/>
                    <a:pt x="2297" y="739"/>
                    <a:pt x="2298" y="740"/>
                  </a:cubicBezTo>
                  <a:cubicBezTo>
                    <a:pt x="2298" y="740"/>
                    <a:pt x="2298" y="739"/>
                    <a:pt x="2298" y="739"/>
                  </a:cubicBezTo>
                  <a:cubicBezTo>
                    <a:pt x="2298" y="739"/>
                    <a:pt x="2298" y="739"/>
                    <a:pt x="2298" y="739"/>
                  </a:cubicBezTo>
                  <a:cubicBezTo>
                    <a:pt x="2298" y="739"/>
                    <a:pt x="2299" y="739"/>
                    <a:pt x="2299" y="739"/>
                  </a:cubicBezTo>
                  <a:cubicBezTo>
                    <a:pt x="2299" y="739"/>
                    <a:pt x="2299" y="739"/>
                    <a:pt x="2299" y="739"/>
                  </a:cubicBezTo>
                  <a:cubicBezTo>
                    <a:pt x="2299" y="739"/>
                    <a:pt x="2299" y="740"/>
                    <a:pt x="2300" y="740"/>
                  </a:cubicBezTo>
                  <a:cubicBezTo>
                    <a:pt x="2300" y="740"/>
                    <a:pt x="2300" y="739"/>
                    <a:pt x="2300" y="739"/>
                  </a:cubicBezTo>
                  <a:cubicBezTo>
                    <a:pt x="2300" y="739"/>
                    <a:pt x="2300" y="739"/>
                    <a:pt x="2300" y="739"/>
                  </a:cubicBezTo>
                  <a:cubicBezTo>
                    <a:pt x="2300" y="739"/>
                    <a:pt x="2300" y="739"/>
                    <a:pt x="2300" y="740"/>
                  </a:cubicBezTo>
                  <a:cubicBezTo>
                    <a:pt x="2301" y="740"/>
                    <a:pt x="2301" y="740"/>
                    <a:pt x="2301" y="740"/>
                  </a:cubicBezTo>
                  <a:cubicBezTo>
                    <a:pt x="2301" y="740"/>
                    <a:pt x="2301" y="740"/>
                    <a:pt x="2301" y="740"/>
                  </a:cubicBezTo>
                  <a:cubicBezTo>
                    <a:pt x="2301" y="740"/>
                    <a:pt x="2302" y="740"/>
                    <a:pt x="2302" y="740"/>
                  </a:cubicBezTo>
                  <a:cubicBezTo>
                    <a:pt x="2302" y="740"/>
                    <a:pt x="2302" y="740"/>
                    <a:pt x="2302" y="740"/>
                  </a:cubicBezTo>
                  <a:cubicBezTo>
                    <a:pt x="2302" y="740"/>
                    <a:pt x="2302" y="740"/>
                    <a:pt x="2302" y="740"/>
                  </a:cubicBezTo>
                  <a:cubicBezTo>
                    <a:pt x="2303" y="740"/>
                    <a:pt x="2303" y="740"/>
                    <a:pt x="2303" y="740"/>
                  </a:cubicBezTo>
                  <a:cubicBezTo>
                    <a:pt x="2303" y="740"/>
                    <a:pt x="2303" y="739"/>
                    <a:pt x="2303" y="739"/>
                  </a:cubicBezTo>
                  <a:cubicBezTo>
                    <a:pt x="2303" y="739"/>
                    <a:pt x="2303" y="740"/>
                    <a:pt x="2303" y="740"/>
                  </a:cubicBezTo>
                  <a:cubicBezTo>
                    <a:pt x="2304" y="739"/>
                    <a:pt x="2304" y="739"/>
                    <a:pt x="2304" y="739"/>
                  </a:cubicBezTo>
                  <a:cubicBezTo>
                    <a:pt x="2304" y="739"/>
                    <a:pt x="2304" y="739"/>
                    <a:pt x="2304" y="739"/>
                  </a:cubicBezTo>
                  <a:cubicBezTo>
                    <a:pt x="2304" y="739"/>
                    <a:pt x="2304" y="739"/>
                    <a:pt x="2305" y="739"/>
                  </a:cubicBezTo>
                  <a:cubicBezTo>
                    <a:pt x="2305" y="739"/>
                    <a:pt x="2305" y="739"/>
                    <a:pt x="2305" y="739"/>
                  </a:cubicBezTo>
                  <a:cubicBezTo>
                    <a:pt x="2305" y="739"/>
                    <a:pt x="2305" y="739"/>
                    <a:pt x="2305" y="739"/>
                  </a:cubicBezTo>
                  <a:cubicBezTo>
                    <a:pt x="2305" y="739"/>
                    <a:pt x="2305" y="739"/>
                    <a:pt x="2306" y="739"/>
                  </a:cubicBezTo>
                  <a:cubicBezTo>
                    <a:pt x="2306" y="739"/>
                    <a:pt x="2306" y="739"/>
                    <a:pt x="2306" y="739"/>
                  </a:cubicBezTo>
                  <a:cubicBezTo>
                    <a:pt x="2306" y="739"/>
                    <a:pt x="2306" y="738"/>
                    <a:pt x="2306" y="738"/>
                  </a:cubicBezTo>
                  <a:cubicBezTo>
                    <a:pt x="2307" y="738"/>
                    <a:pt x="2307" y="739"/>
                    <a:pt x="2307" y="739"/>
                  </a:cubicBezTo>
                  <a:cubicBezTo>
                    <a:pt x="2307" y="739"/>
                    <a:pt x="2307" y="739"/>
                    <a:pt x="2307" y="739"/>
                  </a:cubicBezTo>
                  <a:cubicBezTo>
                    <a:pt x="2307" y="739"/>
                    <a:pt x="2307" y="739"/>
                    <a:pt x="2308" y="739"/>
                  </a:cubicBezTo>
                  <a:cubicBezTo>
                    <a:pt x="2308" y="739"/>
                    <a:pt x="2308" y="739"/>
                    <a:pt x="2308" y="739"/>
                  </a:cubicBezTo>
                  <a:cubicBezTo>
                    <a:pt x="2308" y="739"/>
                    <a:pt x="2308" y="739"/>
                    <a:pt x="2308" y="739"/>
                  </a:cubicBezTo>
                  <a:cubicBezTo>
                    <a:pt x="2308" y="739"/>
                    <a:pt x="2308" y="738"/>
                    <a:pt x="2309" y="738"/>
                  </a:cubicBezTo>
                  <a:cubicBezTo>
                    <a:pt x="2309" y="738"/>
                    <a:pt x="2309" y="738"/>
                    <a:pt x="2309" y="738"/>
                  </a:cubicBezTo>
                  <a:cubicBezTo>
                    <a:pt x="2309" y="738"/>
                    <a:pt x="2309" y="739"/>
                    <a:pt x="2309" y="739"/>
                  </a:cubicBezTo>
                  <a:cubicBezTo>
                    <a:pt x="2309" y="739"/>
                    <a:pt x="2310" y="739"/>
                    <a:pt x="2310" y="740"/>
                  </a:cubicBezTo>
                  <a:cubicBezTo>
                    <a:pt x="2310" y="740"/>
                    <a:pt x="2310" y="740"/>
                    <a:pt x="2310" y="740"/>
                  </a:cubicBezTo>
                  <a:cubicBezTo>
                    <a:pt x="2310" y="740"/>
                    <a:pt x="2310" y="740"/>
                    <a:pt x="2310" y="740"/>
                  </a:cubicBezTo>
                  <a:cubicBezTo>
                    <a:pt x="2310" y="740"/>
                    <a:pt x="2311" y="741"/>
                    <a:pt x="2311" y="741"/>
                  </a:cubicBezTo>
                  <a:cubicBezTo>
                    <a:pt x="2311" y="741"/>
                    <a:pt x="2311" y="740"/>
                    <a:pt x="2311" y="740"/>
                  </a:cubicBezTo>
                  <a:cubicBezTo>
                    <a:pt x="2311" y="740"/>
                    <a:pt x="2311" y="740"/>
                    <a:pt x="2311" y="740"/>
                  </a:cubicBezTo>
                  <a:cubicBezTo>
                    <a:pt x="2312" y="740"/>
                    <a:pt x="2312" y="739"/>
                    <a:pt x="2312" y="740"/>
                  </a:cubicBezTo>
                  <a:cubicBezTo>
                    <a:pt x="2312" y="740"/>
                    <a:pt x="2312" y="740"/>
                    <a:pt x="2312" y="740"/>
                  </a:cubicBezTo>
                  <a:cubicBezTo>
                    <a:pt x="2312" y="740"/>
                    <a:pt x="2313" y="740"/>
                    <a:pt x="2313" y="740"/>
                  </a:cubicBezTo>
                  <a:cubicBezTo>
                    <a:pt x="2313" y="740"/>
                    <a:pt x="2313" y="740"/>
                    <a:pt x="2313" y="740"/>
                  </a:cubicBezTo>
                  <a:cubicBezTo>
                    <a:pt x="2313" y="740"/>
                    <a:pt x="2313" y="741"/>
                    <a:pt x="2313" y="741"/>
                  </a:cubicBezTo>
                  <a:cubicBezTo>
                    <a:pt x="2313" y="741"/>
                    <a:pt x="2313" y="741"/>
                    <a:pt x="2314" y="741"/>
                  </a:cubicBezTo>
                  <a:cubicBezTo>
                    <a:pt x="2314" y="741"/>
                    <a:pt x="2314" y="741"/>
                    <a:pt x="2314" y="741"/>
                  </a:cubicBezTo>
                  <a:cubicBezTo>
                    <a:pt x="2314" y="741"/>
                    <a:pt x="2314" y="740"/>
                    <a:pt x="2314" y="740"/>
                  </a:cubicBezTo>
                  <a:cubicBezTo>
                    <a:pt x="2315" y="740"/>
                    <a:pt x="2315" y="741"/>
                    <a:pt x="2315" y="741"/>
                  </a:cubicBezTo>
                  <a:cubicBezTo>
                    <a:pt x="2315" y="741"/>
                    <a:pt x="2315" y="741"/>
                    <a:pt x="2315" y="741"/>
                  </a:cubicBezTo>
                  <a:cubicBezTo>
                    <a:pt x="2315" y="740"/>
                    <a:pt x="2315" y="740"/>
                    <a:pt x="2316" y="740"/>
                  </a:cubicBezTo>
                  <a:cubicBezTo>
                    <a:pt x="2316" y="740"/>
                    <a:pt x="2316" y="741"/>
                    <a:pt x="2316" y="741"/>
                  </a:cubicBezTo>
                  <a:cubicBezTo>
                    <a:pt x="2316" y="741"/>
                    <a:pt x="2316" y="741"/>
                    <a:pt x="2316" y="741"/>
                  </a:cubicBezTo>
                  <a:cubicBezTo>
                    <a:pt x="2316" y="741"/>
                    <a:pt x="2316" y="741"/>
                    <a:pt x="2317" y="741"/>
                  </a:cubicBezTo>
                  <a:cubicBezTo>
                    <a:pt x="2317" y="741"/>
                    <a:pt x="2317" y="740"/>
                    <a:pt x="2317" y="740"/>
                  </a:cubicBezTo>
                  <a:cubicBezTo>
                    <a:pt x="2317" y="740"/>
                    <a:pt x="2317" y="741"/>
                    <a:pt x="2317" y="741"/>
                  </a:cubicBezTo>
                  <a:cubicBezTo>
                    <a:pt x="2317" y="741"/>
                    <a:pt x="2318" y="740"/>
                    <a:pt x="2318" y="740"/>
                  </a:cubicBezTo>
                  <a:cubicBezTo>
                    <a:pt x="2318" y="740"/>
                    <a:pt x="2318" y="741"/>
                    <a:pt x="2318" y="741"/>
                  </a:cubicBezTo>
                  <a:cubicBezTo>
                    <a:pt x="2318" y="741"/>
                    <a:pt x="2318" y="741"/>
                    <a:pt x="2318" y="741"/>
                  </a:cubicBezTo>
                  <a:cubicBezTo>
                    <a:pt x="2318" y="741"/>
                    <a:pt x="2319" y="740"/>
                    <a:pt x="2319" y="740"/>
                  </a:cubicBezTo>
                  <a:cubicBezTo>
                    <a:pt x="2319" y="740"/>
                    <a:pt x="2319" y="741"/>
                    <a:pt x="2319" y="741"/>
                  </a:cubicBezTo>
                  <a:cubicBezTo>
                    <a:pt x="2319" y="741"/>
                    <a:pt x="2319" y="740"/>
                    <a:pt x="2319" y="740"/>
                  </a:cubicBezTo>
                  <a:cubicBezTo>
                    <a:pt x="2320" y="740"/>
                    <a:pt x="2320" y="741"/>
                    <a:pt x="2320" y="741"/>
                  </a:cubicBezTo>
                  <a:cubicBezTo>
                    <a:pt x="2320" y="741"/>
                    <a:pt x="2320" y="741"/>
                    <a:pt x="2320" y="741"/>
                  </a:cubicBezTo>
                  <a:cubicBezTo>
                    <a:pt x="2320" y="741"/>
                    <a:pt x="2321" y="741"/>
                    <a:pt x="2321" y="741"/>
                  </a:cubicBezTo>
                  <a:cubicBezTo>
                    <a:pt x="2321" y="741"/>
                    <a:pt x="2321" y="741"/>
                    <a:pt x="2321" y="741"/>
                  </a:cubicBezTo>
                  <a:cubicBezTo>
                    <a:pt x="2321" y="741"/>
                    <a:pt x="2321" y="741"/>
                    <a:pt x="2321" y="741"/>
                  </a:cubicBezTo>
                  <a:cubicBezTo>
                    <a:pt x="2321" y="741"/>
                    <a:pt x="2321" y="740"/>
                    <a:pt x="2322" y="741"/>
                  </a:cubicBezTo>
                  <a:cubicBezTo>
                    <a:pt x="2322" y="741"/>
                    <a:pt x="2322" y="741"/>
                    <a:pt x="2322" y="741"/>
                  </a:cubicBezTo>
                  <a:cubicBezTo>
                    <a:pt x="2322" y="741"/>
                    <a:pt x="2322" y="742"/>
                    <a:pt x="2322" y="742"/>
                  </a:cubicBezTo>
                  <a:cubicBezTo>
                    <a:pt x="2323" y="742"/>
                    <a:pt x="2323" y="741"/>
                    <a:pt x="2323" y="741"/>
                  </a:cubicBezTo>
                  <a:cubicBezTo>
                    <a:pt x="2323" y="741"/>
                    <a:pt x="2323" y="741"/>
                    <a:pt x="2323" y="741"/>
                  </a:cubicBezTo>
                  <a:cubicBezTo>
                    <a:pt x="2323" y="741"/>
                    <a:pt x="2323" y="742"/>
                    <a:pt x="2324" y="742"/>
                  </a:cubicBezTo>
                  <a:cubicBezTo>
                    <a:pt x="2324" y="742"/>
                    <a:pt x="2324" y="742"/>
                    <a:pt x="2324" y="742"/>
                  </a:cubicBezTo>
                  <a:cubicBezTo>
                    <a:pt x="2324" y="742"/>
                    <a:pt x="2324" y="741"/>
                    <a:pt x="2324" y="741"/>
                  </a:cubicBezTo>
                  <a:cubicBezTo>
                    <a:pt x="2324" y="741"/>
                    <a:pt x="2324" y="742"/>
                    <a:pt x="2325" y="742"/>
                  </a:cubicBezTo>
                  <a:cubicBezTo>
                    <a:pt x="2325" y="742"/>
                    <a:pt x="2325" y="741"/>
                    <a:pt x="2325" y="741"/>
                  </a:cubicBezTo>
                  <a:cubicBezTo>
                    <a:pt x="2325" y="741"/>
                    <a:pt x="2325" y="741"/>
                    <a:pt x="2325" y="741"/>
                  </a:cubicBezTo>
                  <a:cubicBezTo>
                    <a:pt x="2325" y="741"/>
                    <a:pt x="2326" y="742"/>
                    <a:pt x="2326" y="742"/>
                  </a:cubicBezTo>
                  <a:cubicBezTo>
                    <a:pt x="2326" y="742"/>
                    <a:pt x="2326" y="741"/>
                    <a:pt x="2326" y="741"/>
                  </a:cubicBezTo>
                  <a:cubicBezTo>
                    <a:pt x="2326" y="741"/>
                    <a:pt x="2326" y="742"/>
                    <a:pt x="2326" y="742"/>
                  </a:cubicBezTo>
                  <a:cubicBezTo>
                    <a:pt x="2326" y="742"/>
                    <a:pt x="2327" y="741"/>
                    <a:pt x="2327" y="741"/>
                  </a:cubicBezTo>
                  <a:cubicBezTo>
                    <a:pt x="2327" y="741"/>
                    <a:pt x="2327" y="741"/>
                    <a:pt x="2327" y="741"/>
                  </a:cubicBezTo>
                  <a:cubicBezTo>
                    <a:pt x="2327" y="741"/>
                    <a:pt x="2327" y="741"/>
                    <a:pt x="2327" y="741"/>
                  </a:cubicBezTo>
                  <a:cubicBezTo>
                    <a:pt x="2328" y="741"/>
                    <a:pt x="2328" y="741"/>
                    <a:pt x="2328" y="741"/>
                  </a:cubicBezTo>
                  <a:cubicBezTo>
                    <a:pt x="2328" y="741"/>
                    <a:pt x="2328" y="741"/>
                    <a:pt x="2328" y="741"/>
                  </a:cubicBezTo>
                  <a:cubicBezTo>
                    <a:pt x="2328" y="741"/>
                    <a:pt x="2329" y="741"/>
                    <a:pt x="2329" y="741"/>
                  </a:cubicBezTo>
                  <a:cubicBezTo>
                    <a:pt x="2329" y="741"/>
                    <a:pt x="2329" y="741"/>
                    <a:pt x="2329" y="741"/>
                  </a:cubicBezTo>
                  <a:cubicBezTo>
                    <a:pt x="2329" y="741"/>
                    <a:pt x="2329" y="741"/>
                    <a:pt x="2329" y="741"/>
                  </a:cubicBezTo>
                  <a:cubicBezTo>
                    <a:pt x="2329" y="741"/>
                    <a:pt x="2329" y="740"/>
                    <a:pt x="2330" y="740"/>
                  </a:cubicBezTo>
                  <a:cubicBezTo>
                    <a:pt x="2330" y="740"/>
                    <a:pt x="2330" y="741"/>
                    <a:pt x="2330" y="741"/>
                  </a:cubicBezTo>
                  <a:cubicBezTo>
                    <a:pt x="2330" y="741"/>
                    <a:pt x="2330" y="741"/>
                    <a:pt x="2330" y="741"/>
                  </a:cubicBezTo>
                  <a:cubicBezTo>
                    <a:pt x="2331" y="741"/>
                    <a:pt x="2331" y="741"/>
                    <a:pt x="2331" y="741"/>
                  </a:cubicBezTo>
                  <a:cubicBezTo>
                    <a:pt x="2331" y="740"/>
                    <a:pt x="2331" y="740"/>
                    <a:pt x="2331" y="740"/>
                  </a:cubicBezTo>
                  <a:cubicBezTo>
                    <a:pt x="2331" y="740"/>
                    <a:pt x="2331" y="741"/>
                    <a:pt x="2332" y="741"/>
                  </a:cubicBezTo>
                  <a:cubicBezTo>
                    <a:pt x="2332" y="741"/>
                    <a:pt x="2332" y="740"/>
                    <a:pt x="2332" y="740"/>
                  </a:cubicBezTo>
                  <a:cubicBezTo>
                    <a:pt x="2332" y="740"/>
                    <a:pt x="2332" y="741"/>
                    <a:pt x="2332" y="741"/>
                  </a:cubicBezTo>
                  <a:cubicBezTo>
                    <a:pt x="2332" y="741"/>
                    <a:pt x="2332" y="741"/>
                    <a:pt x="2333" y="741"/>
                  </a:cubicBezTo>
                  <a:cubicBezTo>
                    <a:pt x="2333" y="741"/>
                    <a:pt x="2333" y="740"/>
                    <a:pt x="2333" y="741"/>
                  </a:cubicBezTo>
                  <a:cubicBezTo>
                    <a:pt x="2333" y="741"/>
                    <a:pt x="2333" y="741"/>
                    <a:pt x="2333" y="741"/>
                  </a:cubicBezTo>
                  <a:cubicBezTo>
                    <a:pt x="2333" y="741"/>
                    <a:pt x="2334" y="741"/>
                    <a:pt x="2334" y="741"/>
                  </a:cubicBezTo>
                  <a:cubicBezTo>
                    <a:pt x="2334" y="741"/>
                    <a:pt x="2334" y="741"/>
                    <a:pt x="2334" y="741"/>
                  </a:cubicBezTo>
                  <a:cubicBezTo>
                    <a:pt x="2334" y="741"/>
                    <a:pt x="2334" y="741"/>
                    <a:pt x="2334" y="741"/>
                  </a:cubicBezTo>
                  <a:cubicBezTo>
                    <a:pt x="2334" y="741"/>
                    <a:pt x="2335" y="741"/>
                    <a:pt x="2335" y="741"/>
                  </a:cubicBezTo>
                  <a:cubicBezTo>
                    <a:pt x="2335" y="741"/>
                    <a:pt x="2335" y="741"/>
                    <a:pt x="2335" y="741"/>
                  </a:cubicBezTo>
                  <a:cubicBezTo>
                    <a:pt x="2335" y="741"/>
                    <a:pt x="2335" y="741"/>
                    <a:pt x="2336" y="740"/>
                  </a:cubicBezTo>
                  <a:cubicBezTo>
                    <a:pt x="2336" y="740"/>
                    <a:pt x="2336" y="740"/>
                    <a:pt x="2336" y="740"/>
                  </a:cubicBezTo>
                  <a:cubicBezTo>
                    <a:pt x="2336" y="740"/>
                    <a:pt x="2336" y="741"/>
                    <a:pt x="2336" y="741"/>
                  </a:cubicBezTo>
                  <a:cubicBezTo>
                    <a:pt x="2336" y="741"/>
                    <a:pt x="2337" y="741"/>
                    <a:pt x="2337" y="741"/>
                  </a:cubicBezTo>
                  <a:cubicBezTo>
                    <a:pt x="2337" y="741"/>
                    <a:pt x="2337" y="741"/>
                    <a:pt x="2337" y="740"/>
                  </a:cubicBezTo>
                  <a:cubicBezTo>
                    <a:pt x="2337" y="740"/>
                    <a:pt x="2337" y="740"/>
                    <a:pt x="2337" y="740"/>
                  </a:cubicBezTo>
                  <a:cubicBezTo>
                    <a:pt x="2337" y="740"/>
                    <a:pt x="2338" y="740"/>
                    <a:pt x="2338" y="740"/>
                  </a:cubicBezTo>
                  <a:cubicBezTo>
                    <a:pt x="2338" y="740"/>
                    <a:pt x="2338" y="740"/>
                    <a:pt x="2338" y="740"/>
                  </a:cubicBezTo>
                  <a:cubicBezTo>
                    <a:pt x="2338" y="740"/>
                    <a:pt x="2338" y="740"/>
                    <a:pt x="2338" y="740"/>
                  </a:cubicBezTo>
                  <a:cubicBezTo>
                    <a:pt x="2339" y="740"/>
                    <a:pt x="2339" y="740"/>
                    <a:pt x="2339" y="740"/>
                  </a:cubicBezTo>
                  <a:cubicBezTo>
                    <a:pt x="2339" y="740"/>
                    <a:pt x="2339" y="740"/>
                    <a:pt x="2339" y="740"/>
                  </a:cubicBezTo>
                  <a:cubicBezTo>
                    <a:pt x="2339" y="740"/>
                    <a:pt x="2339" y="740"/>
                    <a:pt x="2339" y="740"/>
                  </a:cubicBezTo>
                  <a:cubicBezTo>
                    <a:pt x="2340" y="740"/>
                    <a:pt x="2340" y="740"/>
                    <a:pt x="2340" y="740"/>
                  </a:cubicBezTo>
                  <a:cubicBezTo>
                    <a:pt x="2340" y="740"/>
                    <a:pt x="2340" y="740"/>
                    <a:pt x="2340" y="740"/>
                  </a:cubicBezTo>
                  <a:cubicBezTo>
                    <a:pt x="2340" y="740"/>
                    <a:pt x="2340" y="740"/>
                    <a:pt x="2341" y="740"/>
                  </a:cubicBezTo>
                  <a:cubicBezTo>
                    <a:pt x="2341" y="740"/>
                    <a:pt x="2341" y="740"/>
                    <a:pt x="2341" y="740"/>
                  </a:cubicBezTo>
                  <a:cubicBezTo>
                    <a:pt x="2341" y="740"/>
                    <a:pt x="2341" y="740"/>
                    <a:pt x="2341" y="740"/>
                  </a:cubicBezTo>
                  <a:cubicBezTo>
                    <a:pt x="2342" y="740"/>
                    <a:pt x="2342" y="740"/>
                    <a:pt x="2342" y="740"/>
                  </a:cubicBezTo>
                  <a:cubicBezTo>
                    <a:pt x="2342" y="740"/>
                    <a:pt x="2342" y="740"/>
                    <a:pt x="2342" y="741"/>
                  </a:cubicBezTo>
                  <a:cubicBezTo>
                    <a:pt x="2342" y="741"/>
                    <a:pt x="2342" y="741"/>
                    <a:pt x="2342" y="741"/>
                  </a:cubicBezTo>
                  <a:cubicBezTo>
                    <a:pt x="2342" y="741"/>
                    <a:pt x="2343" y="740"/>
                    <a:pt x="2343" y="740"/>
                  </a:cubicBezTo>
                  <a:cubicBezTo>
                    <a:pt x="2343" y="740"/>
                    <a:pt x="2343" y="741"/>
                    <a:pt x="2343" y="741"/>
                  </a:cubicBezTo>
                  <a:cubicBezTo>
                    <a:pt x="2343" y="741"/>
                    <a:pt x="2343" y="741"/>
                    <a:pt x="2344" y="741"/>
                  </a:cubicBezTo>
                  <a:cubicBezTo>
                    <a:pt x="2344" y="741"/>
                    <a:pt x="2344" y="740"/>
                    <a:pt x="2344" y="740"/>
                  </a:cubicBezTo>
                  <a:cubicBezTo>
                    <a:pt x="2344" y="740"/>
                    <a:pt x="2344" y="740"/>
                    <a:pt x="2344" y="740"/>
                  </a:cubicBezTo>
                  <a:cubicBezTo>
                    <a:pt x="2344" y="740"/>
                    <a:pt x="2345" y="740"/>
                    <a:pt x="2345" y="740"/>
                  </a:cubicBezTo>
                  <a:cubicBezTo>
                    <a:pt x="2345" y="740"/>
                    <a:pt x="2345" y="741"/>
                    <a:pt x="2345" y="741"/>
                  </a:cubicBezTo>
                  <a:cubicBezTo>
                    <a:pt x="2345" y="741"/>
                    <a:pt x="2345" y="741"/>
                    <a:pt x="2345" y="741"/>
                  </a:cubicBezTo>
                  <a:cubicBezTo>
                    <a:pt x="2345" y="741"/>
                    <a:pt x="2346" y="741"/>
                    <a:pt x="2346" y="741"/>
                  </a:cubicBezTo>
                  <a:cubicBezTo>
                    <a:pt x="2346" y="741"/>
                    <a:pt x="2346" y="741"/>
                    <a:pt x="2346" y="741"/>
                  </a:cubicBezTo>
                  <a:cubicBezTo>
                    <a:pt x="2346" y="741"/>
                    <a:pt x="2346" y="742"/>
                    <a:pt x="2346" y="742"/>
                  </a:cubicBezTo>
                  <a:cubicBezTo>
                    <a:pt x="2347" y="742"/>
                    <a:pt x="2347" y="741"/>
                    <a:pt x="2347" y="741"/>
                  </a:cubicBezTo>
                  <a:cubicBezTo>
                    <a:pt x="2347" y="741"/>
                    <a:pt x="2347" y="741"/>
                    <a:pt x="2347" y="741"/>
                  </a:cubicBezTo>
                  <a:cubicBezTo>
                    <a:pt x="2347" y="741"/>
                    <a:pt x="2347" y="741"/>
                    <a:pt x="2347" y="741"/>
                  </a:cubicBezTo>
                  <a:cubicBezTo>
                    <a:pt x="2348" y="741"/>
                    <a:pt x="2348" y="741"/>
                    <a:pt x="2348" y="741"/>
                  </a:cubicBezTo>
                  <a:cubicBezTo>
                    <a:pt x="2348" y="741"/>
                    <a:pt x="2348" y="741"/>
                    <a:pt x="2348" y="741"/>
                  </a:cubicBezTo>
                  <a:cubicBezTo>
                    <a:pt x="2348" y="741"/>
                    <a:pt x="2348" y="741"/>
                    <a:pt x="2349" y="741"/>
                  </a:cubicBezTo>
                  <a:cubicBezTo>
                    <a:pt x="2349" y="741"/>
                    <a:pt x="2349" y="741"/>
                    <a:pt x="2349" y="741"/>
                  </a:cubicBezTo>
                  <a:cubicBezTo>
                    <a:pt x="2349" y="741"/>
                    <a:pt x="2349" y="741"/>
                    <a:pt x="2349" y="741"/>
                  </a:cubicBezTo>
                  <a:cubicBezTo>
                    <a:pt x="2350" y="741"/>
                    <a:pt x="2350" y="741"/>
                    <a:pt x="2350" y="741"/>
                  </a:cubicBezTo>
                  <a:cubicBezTo>
                    <a:pt x="2350" y="741"/>
                    <a:pt x="2350" y="741"/>
                    <a:pt x="2350" y="741"/>
                  </a:cubicBezTo>
                  <a:cubicBezTo>
                    <a:pt x="2350" y="741"/>
                    <a:pt x="2350" y="741"/>
                    <a:pt x="2350" y="741"/>
                  </a:cubicBezTo>
                  <a:cubicBezTo>
                    <a:pt x="2350" y="741"/>
                    <a:pt x="2351" y="741"/>
                    <a:pt x="2351" y="741"/>
                  </a:cubicBezTo>
                  <a:cubicBezTo>
                    <a:pt x="2351" y="741"/>
                    <a:pt x="2351" y="741"/>
                    <a:pt x="2351" y="741"/>
                  </a:cubicBezTo>
                  <a:cubicBezTo>
                    <a:pt x="2351" y="741"/>
                    <a:pt x="2351" y="741"/>
                    <a:pt x="2352" y="741"/>
                  </a:cubicBezTo>
                  <a:cubicBezTo>
                    <a:pt x="2352" y="741"/>
                    <a:pt x="2352" y="741"/>
                    <a:pt x="2352" y="741"/>
                  </a:cubicBezTo>
                  <a:cubicBezTo>
                    <a:pt x="2352" y="741"/>
                    <a:pt x="2352" y="741"/>
                    <a:pt x="2352" y="741"/>
                  </a:cubicBezTo>
                  <a:cubicBezTo>
                    <a:pt x="2352" y="741"/>
                    <a:pt x="2353" y="742"/>
                    <a:pt x="2353" y="742"/>
                  </a:cubicBezTo>
                  <a:cubicBezTo>
                    <a:pt x="2353" y="741"/>
                    <a:pt x="2353" y="741"/>
                    <a:pt x="2353" y="741"/>
                  </a:cubicBezTo>
                  <a:cubicBezTo>
                    <a:pt x="2353" y="741"/>
                    <a:pt x="2353" y="741"/>
                    <a:pt x="2353" y="741"/>
                  </a:cubicBezTo>
                  <a:cubicBezTo>
                    <a:pt x="2353" y="741"/>
                    <a:pt x="2354" y="741"/>
                    <a:pt x="2354" y="741"/>
                  </a:cubicBezTo>
                  <a:cubicBezTo>
                    <a:pt x="2354" y="741"/>
                    <a:pt x="2354" y="741"/>
                    <a:pt x="2354" y="741"/>
                  </a:cubicBezTo>
                  <a:cubicBezTo>
                    <a:pt x="2354" y="741"/>
                    <a:pt x="2354" y="741"/>
                    <a:pt x="2354" y="741"/>
                  </a:cubicBezTo>
                  <a:cubicBezTo>
                    <a:pt x="2355" y="741"/>
                    <a:pt x="2355" y="741"/>
                    <a:pt x="2355" y="741"/>
                  </a:cubicBezTo>
                  <a:cubicBezTo>
                    <a:pt x="2355" y="741"/>
                    <a:pt x="2355" y="741"/>
                    <a:pt x="2355" y="741"/>
                  </a:cubicBezTo>
                  <a:cubicBezTo>
                    <a:pt x="2355" y="741"/>
                    <a:pt x="2355" y="741"/>
                    <a:pt x="2355" y="741"/>
                  </a:cubicBezTo>
                  <a:cubicBezTo>
                    <a:pt x="2356" y="741"/>
                    <a:pt x="2356" y="741"/>
                    <a:pt x="2356" y="741"/>
                  </a:cubicBezTo>
                  <a:cubicBezTo>
                    <a:pt x="2356" y="741"/>
                    <a:pt x="2356" y="740"/>
                    <a:pt x="2356" y="740"/>
                  </a:cubicBezTo>
                  <a:cubicBezTo>
                    <a:pt x="2356" y="740"/>
                    <a:pt x="2356" y="741"/>
                    <a:pt x="2357" y="741"/>
                  </a:cubicBezTo>
                  <a:cubicBezTo>
                    <a:pt x="2357" y="740"/>
                    <a:pt x="2357" y="740"/>
                    <a:pt x="2357" y="740"/>
                  </a:cubicBezTo>
                  <a:cubicBezTo>
                    <a:pt x="2357" y="740"/>
                    <a:pt x="2357" y="740"/>
                    <a:pt x="2357" y="741"/>
                  </a:cubicBezTo>
                  <a:cubicBezTo>
                    <a:pt x="2358" y="741"/>
                    <a:pt x="2358" y="740"/>
                    <a:pt x="2358" y="740"/>
                  </a:cubicBezTo>
                  <a:cubicBezTo>
                    <a:pt x="2358" y="740"/>
                    <a:pt x="2358" y="740"/>
                    <a:pt x="2358" y="740"/>
                  </a:cubicBezTo>
                  <a:cubicBezTo>
                    <a:pt x="2358" y="740"/>
                    <a:pt x="2358" y="740"/>
                    <a:pt x="2358" y="740"/>
                  </a:cubicBezTo>
                  <a:cubicBezTo>
                    <a:pt x="2359" y="740"/>
                    <a:pt x="2359" y="740"/>
                    <a:pt x="2359" y="740"/>
                  </a:cubicBezTo>
                  <a:cubicBezTo>
                    <a:pt x="2359" y="740"/>
                    <a:pt x="2359" y="740"/>
                    <a:pt x="2359" y="740"/>
                  </a:cubicBezTo>
                  <a:cubicBezTo>
                    <a:pt x="2359" y="740"/>
                    <a:pt x="2359" y="740"/>
                    <a:pt x="2360" y="740"/>
                  </a:cubicBezTo>
                  <a:cubicBezTo>
                    <a:pt x="2360" y="740"/>
                    <a:pt x="2360" y="740"/>
                    <a:pt x="2360" y="740"/>
                  </a:cubicBezTo>
                  <a:cubicBezTo>
                    <a:pt x="2360" y="740"/>
                    <a:pt x="2360" y="740"/>
                    <a:pt x="2360" y="741"/>
                  </a:cubicBezTo>
                  <a:cubicBezTo>
                    <a:pt x="2360" y="741"/>
                    <a:pt x="2361" y="740"/>
                    <a:pt x="2361" y="740"/>
                  </a:cubicBezTo>
                  <a:cubicBezTo>
                    <a:pt x="2361" y="740"/>
                    <a:pt x="2361" y="741"/>
                    <a:pt x="2361" y="741"/>
                  </a:cubicBezTo>
                  <a:cubicBezTo>
                    <a:pt x="2361" y="741"/>
                    <a:pt x="2361" y="741"/>
                    <a:pt x="2361" y="741"/>
                  </a:cubicBezTo>
                  <a:cubicBezTo>
                    <a:pt x="2361" y="741"/>
                    <a:pt x="2362" y="740"/>
                    <a:pt x="2362" y="740"/>
                  </a:cubicBezTo>
                  <a:cubicBezTo>
                    <a:pt x="2362" y="740"/>
                    <a:pt x="2362" y="740"/>
                    <a:pt x="2362" y="740"/>
                  </a:cubicBezTo>
                  <a:cubicBezTo>
                    <a:pt x="2362" y="740"/>
                    <a:pt x="2362" y="741"/>
                    <a:pt x="2363" y="741"/>
                  </a:cubicBezTo>
                  <a:cubicBezTo>
                    <a:pt x="2363" y="741"/>
                    <a:pt x="2363" y="740"/>
                    <a:pt x="2363" y="740"/>
                  </a:cubicBezTo>
                  <a:cubicBezTo>
                    <a:pt x="2363" y="740"/>
                    <a:pt x="2363" y="740"/>
                    <a:pt x="2363" y="741"/>
                  </a:cubicBezTo>
                  <a:cubicBezTo>
                    <a:pt x="2363" y="741"/>
                    <a:pt x="2363" y="741"/>
                    <a:pt x="2363" y="741"/>
                  </a:cubicBezTo>
                  <a:cubicBezTo>
                    <a:pt x="2364" y="741"/>
                    <a:pt x="2364" y="740"/>
                    <a:pt x="2364" y="740"/>
                  </a:cubicBezTo>
                  <a:cubicBezTo>
                    <a:pt x="2364" y="740"/>
                    <a:pt x="2364" y="741"/>
                    <a:pt x="2364" y="741"/>
                  </a:cubicBezTo>
                  <a:cubicBezTo>
                    <a:pt x="2364" y="741"/>
                    <a:pt x="2365" y="741"/>
                    <a:pt x="2365" y="741"/>
                  </a:cubicBezTo>
                  <a:cubicBezTo>
                    <a:pt x="2365" y="741"/>
                    <a:pt x="2365" y="742"/>
                    <a:pt x="2365" y="742"/>
                  </a:cubicBezTo>
                  <a:cubicBezTo>
                    <a:pt x="2365" y="742"/>
                    <a:pt x="2365" y="742"/>
                    <a:pt x="2365" y="742"/>
                  </a:cubicBezTo>
                  <a:cubicBezTo>
                    <a:pt x="2366" y="742"/>
                    <a:pt x="2366" y="742"/>
                    <a:pt x="2366" y="742"/>
                  </a:cubicBezTo>
                  <a:cubicBezTo>
                    <a:pt x="2366" y="741"/>
                    <a:pt x="2366" y="742"/>
                    <a:pt x="2366" y="742"/>
                  </a:cubicBezTo>
                  <a:cubicBezTo>
                    <a:pt x="2366" y="741"/>
                    <a:pt x="2366" y="741"/>
                    <a:pt x="2366" y="741"/>
                  </a:cubicBezTo>
                  <a:cubicBezTo>
                    <a:pt x="2367" y="741"/>
                    <a:pt x="2367" y="741"/>
                    <a:pt x="2367" y="741"/>
                  </a:cubicBezTo>
                  <a:cubicBezTo>
                    <a:pt x="2367" y="741"/>
                    <a:pt x="2367" y="742"/>
                    <a:pt x="2367" y="742"/>
                  </a:cubicBezTo>
                  <a:cubicBezTo>
                    <a:pt x="2367" y="742"/>
                    <a:pt x="2367" y="742"/>
                    <a:pt x="2368" y="742"/>
                  </a:cubicBezTo>
                  <a:cubicBezTo>
                    <a:pt x="2368" y="742"/>
                    <a:pt x="2368" y="742"/>
                    <a:pt x="2368" y="742"/>
                  </a:cubicBezTo>
                  <a:cubicBezTo>
                    <a:pt x="2368" y="742"/>
                    <a:pt x="2368" y="742"/>
                    <a:pt x="2368" y="742"/>
                  </a:cubicBezTo>
                  <a:cubicBezTo>
                    <a:pt x="2368" y="742"/>
                    <a:pt x="2368" y="742"/>
                    <a:pt x="2369" y="742"/>
                  </a:cubicBezTo>
                  <a:cubicBezTo>
                    <a:pt x="2369" y="742"/>
                    <a:pt x="2369" y="742"/>
                    <a:pt x="2369" y="742"/>
                  </a:cubicBezTo>
                  <a:cubicBezTo>
                    <a:pt x="2369" y="742"/>
                    <a:pt x="2369" y="742"/>
                    <a:pt x="2369" y="742"/>
                  </a:cubicBezTo>
                  <a:cubicBezTo>
                    <a:pt x="2369" y="742"/>
                    <a:pt x="2370" y="742"/>
                    <a:pt x="2370" y="742"/>
                  </a:cubicBezTo>
                  <a:cubicBezTo>
                    <a:pt x="2370" y="741"/>
                    <a:pt x="2370" y="741"/>
                    <a:pt x="2370" y="742"/>
                  </a:cubicBezTo>
                  <a:cubicBezTo>
                    <a:pt x="2370" y="742"/>
                    <a:pt x="2370" y="742"/>
                    <a:pt x="2371" y="742"/>
                  </a:cubicBezTo>
                  <a:cubicBezTo>
                    <a:pt x="2371" y="742"/>
                    <a:pt x="2371" y="741"/>
                    <a:pt x="2371" y="741"/>
                  </a:cubicBezTo>
                  <a:cubicBezTo>
                    <a:pt x="2371" y="741"/>
                    <a:pt x="2371" y="741"/>
                    <a:pt x="2371" y="741"/>
                  </a:cubicBezTo>
                  <a:cubicBezTo>
                    <a:pt x="2371" y="741"/>
                    <a:pt x="2371" y="742"/>
                    <a:pt x="2371" y="742"/>
                  </a:cubicBezTo>
                  <a:cubicBezTo>
                    <a:pt x="2372" y="742"/>
                    <a:pt x="2372" y="741"/>
                    <a:pt x="2372" y="741"/>
                  </a:cubicBezTo>
                  <a:cubicBezTo>
                    <a:pt x="2372" y="741"/>
                    <a:pt x="2372" y="741"/>
                    <a:pt x="2372" y="741"/>
                  </a:cubicBezTo>
                  <a:cubicBezTo>
                    <a:pt x="2372" y="741"/>
                    <a:pt x="2373" y="742"/>
                    <a:pt x="2373" y="742"/>
                  </a:cubicBezTo>
                  <a:cubicBezTo>
                    <a:pt x="2373" y="742"/>
                    <a:pt x="2373" y="742"/>
                    <a:pt x="2373" y="742"/>
                  </a:cubicBezTo>
                  <a:cubicBezTo>
                    <a:pt x="2373" y="742"/>
                    <a:pt x="2373" y="741"/>
                    <a:pt x="2373" y="741"/>
                  </a:cubicBezTo>
                  <a:cubicBezTo>
                    <a:pt x="2374" y="741"/>
                    <a:pt x="2374" y="741"/>
                    <a:pt x="2374" y="741"/>
                  </a:cubicBezTo>
                  <a:cubicBezTo>
                    <a:pt x="2374" y="741"/>
                    <a:pt x="2374" y="741"/>
                    <a:pt x="2374" y="741"/>
                  </a:cubicBezTo>
                  <a:cubicBezTo>
                    <a:pt x="2374" y="741"/>
                    <a:pt x="2374" y="741"/>
                    <a:pt x="2374" y="741"/>
                  </a:cubicBezTo>
                  <a:cubicBezTo>
                    <a:pt x="2375" y="741"/>
                    <a:pt x="2375" y="741"/>
                    <a:pt x="2375" y="741"/>
                  </a:cubicBezTo>
                  <a:cubicBezTo>
                    <a:pt x="2375" y="741"/>
                    <a:pt x="2375" y="741"/>
                    <a:pt x="2375" y="741"/>
                  </a:cubicBezTo>
                  <a:cubicBezTo>
                    <a:pt x="2375" y="741"/>
                    <a:pt x="2375" y="741"/>
                    <a:pt x="2376" y="741"/>
                  </a:cubicBezTo>
                  <a:cubicBezTo>
                    <a:pt x="2376" y="741"/>
                    <a:pt x="2376" y="741"/>
                    <a:pt x="2376" y="741"/>
                  </a:cubicBezTo>
                  <a:cubicBezTo>
                    <a:pt x="2376" y="741"/>
                    <a:pt x="2376" y="741"/>
                    <a:pt x="2376" y="741"/>
                  </a:cubicBezTo>
                  <a:cubicBezTo>
                    <a:pt x="2376" y="741"/>
                    <a:pt x="2376" y="741"/>
                    <a:pt x="2377" y="741"/>
                  </a:cubicBezTo>
                  <a:cubicBezTo>
                    <a:pt x="2377" y="741"/>
                    <a:pt x="2377" y="742"/>
                    <a:pt x="2377" y="742"/>
                  </a:cubicBezTo>
                  <a:cubicBezTo>
                    <a:pt x="2377" y="742"/>
                    <a:pt x="2377" y="742"/>
                    <a:pt x="2377" y="742"/>
                  </a:cubicBezTo>
                  <a:cubicBezTo>
                    <a:pt x="2377" y="742"/>
                    <a:pt x="2378" y="742"/>
                    <a:pt x="2378" y="742"/>
                  </a:cubicBezTo>
                  <a:cubicBezTo>
                    <a:pt x="2378" y="742"/>
                    <a:pt x="2378" y="742"/>
                    <a:pt x="2378" y="742"/>
                  </a:cubicBezTo>
                  <a:cubicBezTo>
                    <a:pt x="2378" y="742"/>
                    <a:pt x="2378" y="742"/>
                    <a:pt x="2379" y="742"/>
                  </a:cubicBezTo>
                  <a:cubicBezTo>
                    <a:pt x="2379" y="742"/>
                    <a:pt x="2379" y="742"/>
                    <a:pt x="2379" y="742"/>
                  </a:cubicBezTo>
                  <a:cubicBezTo>
                    <a:pt x="2379" y="742"/>
                    <a:pt x="2379" y="742"/>
                    <a:pt x="2379" y="742"/>
                  </a:cubicBezTo>
                  <a:cubicBezTo>
                    <a:pt x="2379" y="741"/>
                    <a:pt x="2379" y="742"/>
                    <a:pt x="2379" y="742"/>
                  </a:cubicBezTo>
                  <a:cubicBezTo>
                    <a:pt x="2380" y="742"/>
                    <a:pt x="2380" y="742"/>
                    <a:pt x="2380" y="742"/>
                  </a:cubicBezTo>
                  <a:cubicBezTo>
                    <a:pt x="2380" y="742"/>
                    <a:pt x="2380" y="742"/>
                    <a:pt x="2380" y="742"/>
                  </a:cubicBezTo>
                  <a:cubicBezTo>
                    <a:pt x="2380" y="742"/>
                    <a:pt x="2381" y="743"/>
                    <a:pt x="2381" y="743"/>
                  </a:cubicBezTo>
                  <a:cubicBezTo>
                    <a:pt x="2381" y="743"/>
                    <a:pt x="2381" y="743"/>
                    <a:pt x="2381" y="743"/>
                  </a:cubicBezTo>
                  <a:cubicBezTo>
                    <a:pt x="2381" y="743"/>
                    <a:pt x="2381" y="742"/>
                    <a:pt x="2381" y="742"/>
                  </a:cubicBezTo>
                  <a:cubicBezTo>
                    <a:pt x="2382" y="742"/>
                    <a:pt x="2382" y="742"/>
                    <a:pt x="2382" y="742"/>
                  </a:cubicBezTo>
                  <a:cubicBezTo>
                    <a:pt x="2382" y="742"/>
                    <a:pt x="2382" y="742"/>
                    <a:pt x="2382" y="742"/>
                  </a:cubicBezTo>
                  <a:cubicBezTo>
                    <a:pt x="2382" y="743"/>
                    <a:pt x="2382" y="743"/>
                    <a:pt x="2382" y="743"/>
                  </a:cubicBezTo>
                  <a:cubicBezTo>
                    <a:pt x="2383" y="743"/>
                    <a:pt x="2383" y="743"/>
                    <a:pt x="2383" y="743"/>
                  </a:cubicBezTo>
                  <a:cubicBezTo>
                    <a:pt x="2383" y="743"/>
                    <a:pt x="2383" y="742"/>
                    <a:pt x="2383" y="742"/>
                  </a:cubicBezTo>
                  <a:cubicBezTo>
                    <a:pt x="2383" y="742"/>
                    <a:pt x="2383" y="743"/>
                    <a:pt x="2384" y="743"/>
                  </a:cubicBezTo>
                  <a:cubicBezTo>
                    <a:pt x="2384" y="743"/>
                    <a:pt x="2384" y="743"/>
                    <a:pt x="2384" y="743"/>
                  </a:cubicBezTo>
                  <a:cubicBezTo>
                    <a:pt x="2384" y="743"/>
                    <a:pt x="2384" y="743"/>
                    <a:pt x="2384" y="743"/>
                  </a:cubicBezTo>
                  <a:cubicBezTo>
                    <a:pt x="2384" y="743"/>
                    <a:pt x="2384" y="743"/>
                    <a:pt x="2385" y="743"/>
                  </a:cubicBezTo>
                  <a:cubicBezTo>
                    <a:pt x="2385" y="743"/>
                    <a:pt x="2385" y="743"/>
                    <a:pt x="2385" y="743"/>
                  </a:cubicBezTo>
                  <a:cubicBezTo>
                    <a:pt x="2385" y="743"/>
                    <a:pt x="2385" y="743"/>
                    <a:pt x="2385" y="743"/>
                  </a:cubicBezTo>
                  <a:cubicBezTo>
                    <a:pt x="2386" y="743"/>
                    <a:pt x="2386" y="743"/>
                    <a:pt x="2386" y="743"/>
                  </a:cubicBezTo>
                  <a:cubicBezTo>
                    <a:pt x="2386" y="743"/>
                    <a:pt x="2386" y="743"/>
                    <a:pt x="2386" y="743"/>
                  </a:cubicBezTo>
                  <a:cubicBezTo>
                    <a:pt x="2386" y="743"/>
                    <a:pt x="2386" y="743"/>
                    <a:pt x="2387" y="743"/>
                  </a:cubicBezTo>
                  <a:cubicBezTo>
                    <a:pt x="2387" y="743"/>
                    <a:pt x="2387" y="743"/>
                    <a:pt x="2387" y="743"/>
                  </a:cubicBezTo>
                  <a:cubicBezTo>
                    <a:pt x="2387" y="743"/>
                    <a:pt x="2387" y="743"/>
                    <a:pt x="2387" y="743"/>
                  </a:cubicBezTo>
                  <a:cubicBezTo>
                    <a:pt x="2387" y="743"/>
                    <a:pt x="2387" y="744"/>
                    <a:pt x="2388" y="744"/>
                  </a:cubicBezTo>
                  <a:cubicBezTo>
                    <a:pt x="2388" y="744"/>
                    <a:pt x="2388" y="743"/>
                    <a:pt x="2388" y="743"/>
                  </a:cubicBezTo>
                  <a:cubicBezTo>
                    <a:pt x="2388" y="743"/>
                    <a:pt x="2388" y="743"/>
                    <a:pt x="2388" y="743"/>
                  </a:cubicBezTo>
                  <a:cubicBezTo>
                    <a:pt x="2388" y="743"/>
                    <a:pt x="2389" y="743"/>
                    <a:pt x="2389" y="743"/>
                  </a:cubicBezTo>
                  <a:cubicBezTo>
                    <a:pt x="2389" y="743"/>
                    <a:pt x="2389" y="743"/>
                    <a:pt x="2389" y="743"/>
                  </a:cubicBezTo>
                  <a:cubicBezTo>
                    <a:pt x="2389" y="743"/>
                    <a:pt x="2389" y="743"/>
                    <a:pt x="2390" y="743"/>
                  </a:cubicBezTo>
                  <a:cubicBezTo>
                    <a:pt x="2390" y="743"/>
                    <a:pt x="2390" y="743"/>
                    <a:pt x="2390" y="743"/>
                  </a:cubicBezTo>
                  <a:cubicBezTo>
                    <a:pt x="2390" y="743"/>
                    <a:pt x="2390" y="743"/>
                    <a:pt x="2390" y="743"/>
                  </a:cubicBezTo>
                  <a:cubicBezTo>
                    <a:pt x="2390" y="743"/>
                    <a:pt x="2390" y="743"/>
                    <a:pt x="2390" y="743"/>
                  </a:cubicBezTo>
                  <a:cubicBezTo>
                    <a:pt x="2391" y="743"/>
                    <a:pt x="2391" y="743"/>
                    <a:pt x="2391" y="743"/>
                  </a:cubicBezTo>
                  <a:cubicBezTo>
                    <a:pt x="2391" y="743"/>
                    <a:pt x="2391" y="743"/>
                    <a:pt x="2391" y="743"/>
                  </a:cubicBezTo>
                  <a:cubicBezTo>
                    <a:pt x="2391" y="743"/>
                    <a:pt x="2392" y="743"/>
                    <a:pt x="2392" y="743"/>
                  </a:cubicBezTo>
                  <a:cubicBezTo>
                    <a:pt x="2392" y="743"/>
                    <a:pt x="2392" y="743"/>
                    <a:pt x="2392" y="743"/>
                  </a:cubicBezTo>
                  <a:cubicBezTo>
                    <a:pt x="2392" y="743"/>
                    <a:pt x="2392" y="743"/>
                    <a:pt x="2392" y="743"/>
                  </a:cubicBezTo>
                  <a:cubicBezTo>
                    <a:pt x="2392" y="743"/>
                    <a:pt x="2392" y="743"/>
                    <a:pt x="2393" y="743"/>
                  </a:cubicBezTo>
                  <a:cubicBezTo>
                    <a:pt x="2393" y="743"/>
                    <a:pt x="2393" y="743"/>
                    <a:pt x="2393" y="743"/>
                  </a:cubicBezTo>
                  <a:cubicBezTo>
                    <a:pt x="2393" y="743"/>
                    <a:pt x="2393" y="743"/>
                    <a:pt x="2393" y="743"/>
                  </a:cubicBezTo>
                  <a:cubicBezTo>
                    <a:pt x="2394" y="743"/>
                    <a:pt x="2394" y="743"/>
                    <a:pt x="2394" y="743"/>
                  </a:cubicBezTo>
                  <a:cubicBezTo>
                    <a:pt x="2394" y="743"/>
                    <a:pt x="2394" y="743"/>
                    <a:pt x="2394" y="743"/>
                  </a:cubicBezTo>
                  <a:cubicBezTo>
                    <a:pt x="2394" y="743"/>
                    <a:pt x="2394" y="743"/>
                    <a:pt x="2395" y="743"/>
                  </a:cubicBezTo>
                  <a:cubicBezTo>
                    <a:pt x="2395" y="743"/>
                    <a:pt x="2395" y="743"/>
                    <a:pt x="2395" y="743"/>
                  </a:cubicBezTo>
                  <a:cubicBezTo>
                    <a:pt x="2395" y="743"/>
                    <a:pt x="2395" y="743"/>
                    <a:pt x="2395" y="743"/>
                  </a:cubicBezTo>
                  <a:cubicBezTo>
                    <a:pt x="2395" y="743"/>
                    <a:pt x="2395" y="743"/>
                    <a:pt x="2396" y="743"/>
                  </a:cubicBezTo>
                  <a:cubicBezTo>
                    <a:pt x="2396" y="743"/>
                    <a:pt x="2396" y="743"/>
                    <a:pt x="2396" y="743"/>
                  </a:cubicBezTo>
                  <a:cubicBezTo>
                    <a:pt x="2396" y="743"/>
                    <a:pt x="2396" y="743"/>
                    <a:pt x="2396" y="743"/>
                  </a:cubicBezTo>
                  <a:cubicBezTo>
                    <a:pt x="2396" y="743"/>
                    <a:pt x="2397" y="743"/>
                    <a:pt x="2397" y="743"/>
                  </a:cubicBezTo>
                  <a:cubicBezTo>
                    <a:pt x="2397" y="743"/>
                    <a:pt x="2397" y="744"/>
                    <a:pt x="2397" y="744"/>
                  </a:cubicBezTo>
                  <a:cubicBezTo>
                    <a:pt x="2397" y="744"/>
                    <a:pt x="2397" y="743"/>
                    <a:pt x="2397" y="743"/>
                  </a:cubicBezTo>
                  <a:cubicBezTo>
                    <a:pt x="2397" y="743"/>
                    <a:pt x="2398" y="743"/>
                    <a:pt x="2398" y="743"/>
                  </a:cubicBezTo>
                  <a:cubicBezTo>
                    <a:pt x="2398" y="743"/>
                    <a:pt x="2398" y="743"/>
                    <a:pt x="2398" y="743"/>
                  </a:cubicBezTo>
                  <a:cubicBezTo>
                    <a:pt x="2398" y="743"/>
                    <a:pt x="2398" y="743"/>
                    <a:pt x="2398" y="743"/>
                  </a:cubicBezTo>
                  <a:cubicBezTo>
                    <a:pt x="2399" y="743"/>
                    <a:pt x="2399" y="743"/>
                    <a:pt x="2399" y="743"/>
                  </a:cubicBezTo>
                  <a:cubicBezTo>
                    <a:pt x="2399" y="743"/>
                    <a:pt x="2399" y="743"/>
                    <a:pt x="2399" y="743"/>
                  </a:cubicBezTo>
                  <a:cubicBezTo>
                    <a:pt x="2399" y="743"/>
                    <a:pt x="2400" y="743"/>
                    <a:pt x="2400" y="743"/>
                  </a:cubicBezTo>
                  <a:cubicBezTo>
                    <a:pt x="2400" y="743"/>
                    <a:pt x="2400" y="743"/>
                    <a:pt x="2400" y="743"/>
                  </a:cubicBezTo>
                  <a:cubicBezTo>
                    <a:pt x="2400" y="743"/>
                    <a:pt x="2400" y="743"/>
                    <a:pt x="2400" y="743"/>
                  </a:cubicBezTo>
                  <a:cubicBezTo>
                    <a:pt x="2400" y="743"/>
                    <a:pt x="2400" y="743"/>
                    <a:pt x="2401" y="743"/>
                  </a:cubicBezTo>
                  <a:cubicBezTo>
                    <a:pt x="2401" y="743"/>
                    <a:pt x="2401" y="743"/>
                    <a:pt x="2401" y="743"/>
                  </a:cubicBezTo>
                  <a:cubicBezTo>
                    <a:pt x="2401" y="743"/>
                    <a:pt x="2401" y="743"/>
                    <a:pt x="2401" y="743"/>
                  </a:cubicBezTo>
                  <a:cubicBezTo>
                    <a:pt x="2402" y="743"/>
                    <a:pt x="2402" y="743"/>
                    <a:pt x="2402" y="743"/>
                  </a:cubicBezTo>
                  <a:cubicBezTo>
                    <a:pt x="2402" y="743"/>
                    <a:pt x="2402" y="743"/>
                    <a:pt x="2402" y="743"/>
                  </a:cubicBezTo>
                  <a:cubicBezTo>
                    <a:pt x="2402" y="743"/>
                    <a:pt x="2402" y="743"/>
                    <a:pt x="2403" y="743"/>
                  </a:cubicBezTo>
                  <a:cubicBezTo>
                    <a:pt x="2403" y="743"/>
                    <a:pt x="2403" y="743"/>
                    <a:pt x="2403" y="743"/>
                  </a:cubicBezTo>
                  <a:cubicBezTo>
                    <a:pt x="2403" y="743"/>
                    <a:pt x="2403" y="743"/>
                    <a:pt x="2403" y="743"/>
                  </a:cubicBezTo>
                  <a:cubicBezTo>
                    <a:pt x="2403" y="744"/>
                    <a:pt x="2403" y="744"/>
                    <a:pt x="2404" y="744"/>
                  </a:cubicBezTo>
                  <a:cubicBezTo>
                    <a:pt x="2404" y="744"/>
                    <a:pt x="2404" y="743"/>
                    <a:pt x="2404" y="743"/>
                  </a:cubicBezTo>
                  <a:cubicBezTo>
                    <a:pt x="2404" y="743"/>
                    <a:pt x="2404" y="744"/>
                    <a:pt x="2404" y="744"/>
                  </a:cubicBezTo>
                  <a:cubicBezTo>
                    <a:pt x="2404" y="744"/>
                    <a:pt x="2405" y="744"/>
                    <a:pt x="2405" y="744"/>
                  </a:cubicBezTo>
                  <a:cubicBezTo>
                    <a:pt x="2405" y="744"/>
                    <a:pt x="2405" y="743"/>
                    <a:pt x="2405" y="743"/>
                  </a:cubicBezTo>
                  <a:cubicBezTo>
                    <a:pt x="2405" y="743"/>
                    <a:pt x="2405" y="744"/>
                    <a:pt x="2405" y="744"/>
                  </a:cubicBezTo>
                  <a:cubicBezTo>
                    <a:pt x="2405" y="744"/>
                    <a:pt x="2406" y="744"/>
                    <a:pt x="2406" y="744"/>
                  </a:cubicBezTo>
                  <a:cubicBezTo>
                    <a:pt x="2406" y="744"/>
                    <a:pt x="2406" y="744"/>
                    <a:pt x="2406" y="744"/>
                  </a:cubicBezTo>
                  <a:cubicBezTo>
                    <a:pt x="2406" y="744"/>
                    <a:pt x="2406" y="743"/>
                    <a:pt x="2406" y="743"/>
                  </a:cubicBezTo>
                  <a:cubicBezTo>
                    <a:pt x="2407" y="743"/>
                    <a:pt x="2407" y="743"/>
                    <a:pt x="2407" y="743"/>
                  </a:cubicBezTo>
                  <a:cubicBezTo>
                    <a:pt x="2407" y="743"/>
                    <a:pt x="2407" y="744"/>
                    <a:pt x="2407" y="744"/>
                  </a:cubicBezTo>
                  <a:cubicBezTo>
                    <a:pt x="2407" y="744"/>
                    <a:pt x="2408" y="744"/>
                    <a:pt x="2408" y="744"/>
                  </a:cubicBezTo>
                  <a:cubicBezTo>
                    <a:pt x="2408" y="744"/>
                    <a:pt x="2408" y="744"/>
                    <a:pt x="2408" y="744"/>
                  </a:cubicBezTo>
                  <a:cubicBezTo>
                    <a:pt x="2408" y="744"/>
                    <a:pt x="2408" y="744"/>
                    <a:pt x="2408" y="744"/>
                  </a:cubicBezTo>
                  <a:cubicBezTo>
                    <a:pt x="2408" y="744"/>
                    <a:pt x="2408" y="744"/>
                    <a:pt x="2409" y="744"/>
                  </a:cubicBezTo>
                  <a:cubicBezTo>
                    <a:pt x="2409" y="744"/>
                    <a:pt x="2409" y="744"/>
                    <a:pt x="2409" y="744"/>
                  </a:cubicBezTo>
                  <a:cubicBezTo>
                    <a:pt x="2409" y="744"/>
                    <a:pt x="2409" y="744"/>
                    <a:pt x="2409" y="744"/>
                  </a:cubicBezTo>
                  <a:cubicBezTo>
                    <a:pt x="2410" y="744"/>
                    <a:pt x="2410" y="743"/>
                    <a:pt x="2410" y="743"/>
                  </a:cubicBezTo>
                  <a:cubicBezTo>
                    <a:pt x="2410" y="743"/>
                    <a:pt x="2410" y="743"/>
                    <a:pt x="2410" y="743"/>
                  </a:cubicBezTo>
                  <a:cubicBezTo>
                    <a:pt x="2410" y="743"/>
                    <a:pt x="2410" y="744"/>
                    <a:pt x="2411" y="744"/>
                  </a:cubicBezTo>
                  <a:cubicBezTo>
                    <a:pt x="2411" y="744"/>
                    <a:pt x="2411" y="743"/>
                    <a:pt x="2411" y="743"/>
                  </a:cubicBezTo>
                  <a:cubicBezTo>
                    <a:pt x="2411" y="743"/>
                    <a:pt x="2411" y="743"/>
                    <a:pt x="2411" y="743"/>
                  </a:cubicBezTo>
                  <a:cubicBezTo>
                    <a:pt x="2411" y="743"/>
                    <a:pt x="2411" y="743"/>
                    <a:pt x="2412" y="743"/>
                  </a:cubicBezTo>
                  <a:cubicBezTo>
                    <a:pt x="2412" y="743"/>
                    <a:pt x="2412" y="743"/>
                    <a:pt x="2412" y="743"/>
                  </a:cubicBezTo>
                  <a:cubicBezTo>
                    <a:pt x="2412" y="743"/>
                    <a:pt x="2412" y="743"/>
                    <a:pt x="2412" y="743"/>
                  </a:cubicBezTo>
                  <a:cubicBezTo>
                    <a:pt x="2413" y="743"/>
                    <a:pt x="2413" y="743"/>
                    <a:pt x="2413" y="743"/>
                  </a:cubicBezTo>
                  <a:cubicBezTo>
                    <a:pt x="2413" y="743"/>
                    <a:pt x="2413" y="743"/>
                    <a:pt x="2413" y="743"/>
                  </a:cubicBezTo>
                  <a:cubicBezTo>
                    <a:pt x="2413" y="743"/>
                    <a:pt x="2413" y="744"/>
                    <a:pt x="2413" y="744"/>
                  </a:cubicBezTo>
                  <a:cubicBezTo>
                    <a:pt x="2413" y="744"/>
                    <a:pt x="2414" y="743"/>
                    <a:pt x="2414" y="743"/>
                  </a:cubicBezTo>
                  <a:cubicBezTo>
                    <a:pt x="2414" y="743"/>
                    <a:pt x="2414" y="744"/>
                    <a:pt x="2414" y="744"/>
                  </a:cubicBezTo>
                  <a:cubicBezTo>
                    <a:pt x="2414" y="744"/>
                    <a:pt x="2414" y="744"/>
                    <a:pt x="2415" y="744"/>
                  </a:cubicBezTo>
                  <a:cubicBezTo>
                    <a:pt x="2415" y="744"/>
                    <a:pt x="2415" y="744"/>
                    <a:pt x="2415" y="744"/>
                  </a:cubicBezTo>
                  <a:cubicBezTo>
                    <a:pt x="2415" y="744"/>
                    <a:pt x="2415" y="744"/>
                    <a:pt x="2415" y="744"/>
                  </a:cubicBezTo>
                  <a:cubicBezTo>
                    <a:pt x="2415" y="744"/>
                    <a:pt x="2416" y="744"/>
                    <a:pt x="2416" y="744"/>
                  </a:cubicBezTo>
                  <a:cubicBezTo>
                    <a:pt x="2416" y="744"/>
                    <a:pt x="2416" y="744"/>
                    <a:pt x="2416" y="744"/>
                  </a:cubicBezTo>
                  <a:cubicBezTo>
                    <a:pt x="2416" y="744"/>
                    <a:pt x="2416" y="744"/>
                    <a:pt x="2416" y="744"/>
                  </a:cubicBezTo>
                  <a:cubicBezTo>
                    <a:pt x="2416" y="744"/>
                    <a:pt x="2417" y="744"/>
                    <a:pt x="2417" y="744"/>
                  </a:cubicBezTo>
                  <a:cubicBezTo>
                    <a:pt x="2417" y="744"/>
                    <a:pt x="2417" y="743"/>
                    <a:pt x="2417" y="743"/>
                  </a:cubicBezTo>
                  <a:cubicBezTo>
                    <a:pt x="2417" y="743"/>
                    <a:pt x="2417" y="744"/>
                    <a:pt x="2417" y="744"/>
                  </a:cubicBezTo>
                  <a:cubicBezTo>
                    <a:pt x="2418" y="744"/>
                    <a:pt x="2418" y="743"/>
                    <a:pt x="2418" y="743"/>
                  </a:cubicBezTo>
                  <a:cubicBezTo>
                    <a:pt x="2418" y="743"/>
                    <a:pt x="2418" y="744"/>
                    <a:pt x="2418" y="744"/>
                  </a:cubicBezTo>
                  <a:cubicBezTo>
                    <a:pt x="2418" y="744"/>
                    <a:pt x="2419" y="743"/>
                    <a:pt x="2419" y="743"/>
                  </a:cubicBezTo>
                  <a:cubicBezTo>
                    <a:pt x="2419" y="743"/>
                    <a:pt x="2419" y="744"/>
                    <a:pt x="2419" y="744"/>
                  </a:cubicBezTo>
                  <a:cubicBezTo>
                    <a:pt x="2419" y="744"/>
                    <a:pt x="2419" y="744"/>
                    <a:pt x="2419" y="744"/>
                  </a:cubicBezTo>
                  <a:cubicBezTo>
                    <a:pt x="2419" y="744"/>
                    <a:pt x="2419" y="744"/>
                    <a:pt x="2420" y="744"/>
                  </a:cubicBezTo>
                  <a:cubicBezTo>
                    <a:pt x="2420" y="744"/>
                    <a:pt x="2420" y="744"/>
                    <a:pt x="2420" y="744"/>
                  </a:cubicBezTo>
                  <a:cubicBezTo>
                    <a:pt x="2420" y="744"/>
                    <a:pt x="2420" y="743"/>
                    <a:pt x="2420" y="743"/>
                  </a:cubicBezTo>
                  <a:cubicBezTo>
                    <a:pt x="2421" y="743"/>
                    <a:pt x="2421" y="743"/>
                    <a:pt x="2421" y="743"/>
                  </a:cubicBezTo>
                  <a:cubicBezTo>
                    <a:pt x="2421" y="743"/>
                    <a:pt x="2421" y="744"/>
                    <a:pt x="2421" y="744"/>
                  </a:cubicBezTo>
                  <a:cubicBezTo>
                    <a:pt x="2421" y="744"/>
                    <a:pt x="2421" y="743"/>
                    <a:pt x="2421" y="743"/>
                  </a:cubicBezTo>
                  <a:cubicBezTo>
                    <a:pt x="2421" y="743"/>
                    <a:pt x="2422" y="743"/>
                    <a:pt x="2422" y="743"/>
                  </a:cubicBezTo>
                  <a:cubicBezTo>
                    <a:pt x="2422" y="743"/>
                    <a:pt x="2422" y="743"/>
                    <a:pt x="2422" y="743"/>
                  </a:cubicBezTo>
                  <a:cubicBezTo>
                    <a:pt x="2422" y="743"/>
                    <a:pt x="2422" y="744"/>
                    <a:pt x="2423" y="744"/>
                  </a:cubicBezTo>
                  <a:cubicBezTo>
                    <a:pt x="2423" y="744"/>
                    <a:pt x="2423" y="744"/>
                    <a:pt x="2423" y="744"/>
                  </a:cubicBezTo>
                  <a:cubicBezTo>
                    <a:pt x="2423" y="744"/>
                    <a:pt x="2423" y="744"/>
                    <a:pt x="2423" y="744"/>
                  </a:cubicBezTo>
                  <a:cubicBezTo>
                    <a:pt x="2423" y="744"/>
                    <a:pt x="2424" y="743"/>
                    <a:pt x="2424" y="743"/>
                  </a:cubicBezTo>
                  <a:cubicBezTo>
                    <a:pt x="2424" y="743"/>
                    <a:pt x="2424" y="743"/>
                    <a:pt x="2424" y="743"/>
                  </a:cubicBezTo>
                  <a:cubicBezTo>
                    <a:pt x="2424" y="743"/>
                    <a:pt x="2424" y="743"/>
                    <a:pt x="2424" y="743"/>
                  </a:cubicBezTo>
                  <a:cubicBezTo>
                    <a:pt x="2424" y="743"/>
                    <a:pt x="2425" y="743"/>
                    <a:pt x="2425" y="743"/>
                  </a:cubicBezTo>
                  <a:cubicBezTo>
                    <a:pt x="2425" y="743"/>
                    <a:pt x="2425" y="743"/>
                    <a:pt x="2425" y="743"/>
                  </a:cubicBezTo>
                  <a:cubicBezTo>
                    <a:pt x="2425" y="743"/>
                    <a:pt x="2425" y="742"/>
                    <a:pt x="2425" y="742"/>
                  </a:cubicBezTo>
                  <a:cubicBezTo>
                    <a:pt x="2426" y="742"/>
                    <a:pt x="2426" y="743"/>
                    <a:pt x="2426" y="743"/>
                  </a:cubicBezTo>
                  <a:cubicBezTo>
                    <a:pt x="2426" y="743"/>
                    <a:pt x="2426" y="743"/>
                    <a:pt x="2426" y="743"/>
                  </a:cubicBezTo>
                  <a:cubicBezTo>
                    <a:pt x="2426" y="743"/>
                    <a:pt x="2426" y="743"/>
                    <a:pt x="2426" y="743"/>
                  </a:cubicBezTo>
                  <a:cubicBezTo>
                    <a:pt x="2427" y="743"/>
                    <a:pt x="2427" y="743"/>
                    <a:pt x="2427" y="743"/>
                  </a:cubicBezTo>
                  <a:cubicBezTo>
                    <a:pt x="2427" y="743"/>
                    <a:pt x="2427" y="743"/>
                    <a:pt x="2427" y="743"/>
                  </a:cubicBezTo>
                  <a:cubicBezTo>
                    <a:pt x="2427" y="743"/>
                    <a:pt x="2427" y="743"/>
                    <a:pt x="2428" y="743"/>
                  </a:cubicBezTo>
                  <a:cubicBezTo>
                    <a:pt x="2428" y="743"/>
                    <a:pt x="2428" y="743"/>
                    <a:pt x="2428" y="743"/>
                  </a:cubicBezTo>
                  <a:cubicBezTo>
                    <a:pt x="2428" y="743"/>
                    <a:pt x="2428" y="743"/>
                    <a:pt x="2428" y="743"/>
                  </a:cubicBezTo>
                  <a:cubicBezTo>
                    <a:pt x="2429" y="743"/>
                    <a:pt x="2429" y="743"/>
                    <a:pt x="2429" y="743"/>
                  </a:cubicBezTo>
                  <a:cubicBezTo>
                    <a:pt x="2429" y="743"/>
                    <a:pt x="2429" y="743"/>
                    <a:pt x="2429" y="743"/>
                  </a:cubicBezTo>
                  <a:cubicBezTo>
                    <a:pt x="2429" y="743"/>
                    <a:pt x="2429" y="743"/>
                    <a:pt x="2429" y="743"/>
                  </a:cubicBezTo>
                  <a:cubicBezTo>
                    <a:pt x="2429" y="743"/>
                    <a:pt x="2430" y="743"/>
                    <a:pt x="2430" y="743"/>
                  </a:cubicBezTo>
                  <a:cubicBezTo>
                    <a:pt x="2430" y="743"/>
                    <a:pt x="2430" y="743"/>
                    <a:pt x="2430" y="743"/>
                  </a:cubicBezTo>
                  <a:cubicBezTo>
                    <a:pt x="2430" y="743"/>
                    <a:pt x="2430" y="744"/>
                    <a:pt x="2431" y="744"/>
                  </a:cubicBezTo>
                  <a:cubicBezTo>
                    <a:pt x="2431" y="744"/>
                    <a:pt x="2431" y="744"/>
                    <a:pt x="2431" y="744"/>
                  </a:cubicBezTo>
                  <a:cubicBezTo>
                    <a:pt x="2431" y="744"/>
                    <a:pt x="2431" y="744"/>
                    <a:pt x="2431" y="744"/>
                  </a:cubicBezTo>
                  <a:cubicBezTo>
                    <a:pt x="2431" y="744"/>
                    <a:pt x="2432" y="743"/>
                    <a:pt x="2432" y="743"/>
                  </a:cubicBezTo>
                  <a:cubicBezTo>
                    <a:pt x="2432" y="743"/>
                    <a:pt x="2432" y="743"/>
                    <a:pt x="2432" y="743"/>
                  </a:cubicBezTo>
                  <a:cubicBezTo>
                    <a:pt x="2432" y="743"/>
                    <a:pt x="2432" y="744"/>
                    <a:pt x="2432" y="744"/>
                  </a:cubicBezTo>
                  <a:cubicBezTo>
                    <a:pt x="2432" y="744"/>
                    <a:pt x="2433" y="744"/>
                    <a:pt x="2433" y="744"/>
                  </a:cubicBezTo>
                  <a:cubicBezTo>
                    <a:pt x="2433" y="744"/>
                    <a:pt x="2433" y="744"/>
                    <a:pt x="2433" y="744"/>
                  </a:cubicBezTo>
                  <a:cubicBezTo>
                    <a:pt x="2433" y="744"/>
                    <a:pt x="2433" y="744"/>
                    <a:pt x="2433" y="744"/>
                  </a:cubicBezTo>
                  <a:cubicBezTo>
                    <a:pt x="2434" y="744"/>
                    <a:pt x="2434" y="744"/>
                    <a:pt x="2434" y="744"/>
                  </a:cubicBezTo>
                  <a:cubicBezTo>
                    <a:pt x="2434" y="744"/>
                    <a:pt x="2434" y="744"/>
                    <a:pt x="2434" y="744"/>
                  </a:cubicBezTo>
                  <a:cubicBezTo>
                    <a:pt x="2434" y="744"/>
                    <a:pt x="2434" y="744"/>
                    <a:pt x="2434" y="744"/>
                  </a:cubicBezTo>
                  <a:cubicBezTo>
                    <a:pt x="2435" y="744"/>
                    <a:pt x="2435" y="744"/>
                    <a:pt x="2435" y="744"/>
                  </a:cubicBezTo>
                  <a:cubicBezTo>
                    <a:pt x="2435" y="744"/>
                    <a:pt x="2435" y="744"/>
                    <a:pt x="2435" y="744"/>
                  </a:cubicBezTo>
                  <a:cubicBezTo>
                    <a:pt x="2435" y="744"/>
                    <a:pt x="2435" y="744"/>
                    <a:pt x="2436" y="744"/>
                  </a:cubicBezTo>
                  <a:cubicBezTo>
                    <a:pt x="2436" y="744"/>
                    <a:pt x="2436" y="744"/>
                    <a:pt x="2436" y="744"/>
                  </a:cubicBezTo>
                  <a:cubicBezTo>
                    <a:pt x="2436" y="744"/>
                    <a:pt x="2436" y="744"/>
                    <a:pt x="2436" y="744"/>
                  </a:cubicBezTo>
                  <a:cubicBezTo>
                    <a:pt x="2437" y="744"/>
                    <a:pt x="2437" y="744"/>
                    <a:pt x="2437" y="744"/>
                  </a:cubicBezTo>
                  <a:cubicBezTo>
                    <a:pt x="2437" y="744"/>
                    <a:pt x="2437" y="744"/>
                    <a:pt x="2437" y="744"/>
                  </a:cubicBezTo>
                  <a:cubicBezTo>
                    <a:pt x="2437" y="744"/>
                    <a:pt x="2437" y="744"/>
                    <a:pt x="2437" y="744"/>
                  </a:cubicBezTo>
                  <a:cubicBezTo>
                    <a:pt x="2438" y="744"/>
                    <a:pt x="2438" y="743"/>
                    <a:pt x="2438" y="743"/>
                  </a:cubicBezTo>
                  <a:cubicBezTo>
                    <a:pt x="2438" y="743"/>
                    <a:pt x="2438" y="743"/>
                    <a:pt x="2438" y="743"/>
                  </a:cubicBezTo>
                  <a:cubicBezTo>
                    <a:pt x="2438" y="743"/>
                    <a:pt x="2438" y="743"/>
                    <a:pt x="2439" y="743"/>
                  </a:cubicBezTo>
                  <a:cubicBezTo>
                    <a:pt x="2439" y="743"/>
                    <a:pt x="2439" y="743"/>
                    <a:pt x="2439" y="743"/>
                  </a:cubicBezTo>
                  <a:cubicBezTo>
                    <a:pt x="2439" y="743"/>
                    <a:pt x="2439" y="743"/>
                    <a:pt x="2439" y="743"/>
                  </a:cubicBezTo>
                  <a:cubicBezTo>
                    <a:pt x="2439" y="743"/>
                    <a:pt x="2440" y="743"/>
                    <a:pt x="2440" y="743"/>
                  </a:cubicBezTo>
                  <a:cubicBezTo>
                    <a:pt x="2440" y="743"/>
                    <a:pt x="2440" y="743"/>
                    <a:pt x="2440" y="743"/>
                  </a:cubicBezTo>
                  <a:cubicBezTo>
                    <a:pt x="2440" y="743"/>
                    <a:pt x="2440" y="743"/>
                    <a:pt x="2440" y="743"/>
                  </a:cubicBezTo>
                  <a:cubicBezTo>
                    <a:pt x="2440" y="743"/>
                    <a:pt x="2441" y="743"/>
                    <a:pt x="2441" y="743"/>
                  </a:cubicBezTo>
                  <a:cubicBezTo>
                    <a:pt x="2441" y="743"/>
                    <a:pt x="2441" y="743"/>
                    <a:pt x="2441" y="743"/>
                  </a:cubicBezTo>
                  <a:cubicBezTo>
                    <a:pt x="2441" y="744"/>
                    <a:pt x="2441" y="744"/>
                    <a:pt x="2442" y="744"/>
                  </a:cubicBezTo>
                  <a:cubicBezTo>
                    <a:pt x="2442" y="743"/>
                    <a:pt x="2442" y="743"/>
                    <a:pt x="2442" y="743"/>
                  </a:cubicBezTo>
                  <a:cubicBezTo>
                    <a:pt x="2442" y="743"/>
                    <a:pt x="2442" y="743"/>
                    <a:pt x="2442" y="744"/>
                  </a:cubicBezTo>
                  <a:cubicBezTo>
                    <a:pt x="2442" y="744"/>
                    <a:pt x="2442" y="744"/>
                    <a:pt x="2442" y="744"/>
                  </a:cubicBezTo>
                  <a:cubicBezTo>
                    <a:pt x="2443" y="744"/>
                    <a:pt x="2443" y="744"/>
                    <a:pt x="2443" y="744"/>
                  </a:cubicBezTo>
                  <a:cubicBezTo>
                    <a:pt x="2443" y="744"/>
                    <a:pt x="2443" y="744"/>
                    <a:pt x="2443" y="744"/>
                  </a:cubicBezTo>
                  <a:cubicBezTo>
                    <a:pt x="2443" y="744"/>
                    <a:pt x="2444" y="744"/>
                    <a:pt x="2444" y="744"/>
                  </a:cubicBezTo>
                  <a:cubicBezTo>
                    <a:pt x="2444" y="744"/>
                    <a:pt x="2444" y="744"/>
                    <a:pt x="2444" y="744"/>
                  </a:cubicBezTo>
                  <a:cubicBezTo>
                    <a:pt x="2444" y="744"/>
                    <a:pt x="2444" y="744"/>
                    <a:pt x="2444" y="744"/>
                  </a:cubicBezTo>
                  <a:cubicBezTo>
                    <a:pt x="2445" y="744"/>
                    <a:pt x="2445" y="744"/>
                    <a:pt x="2445" y="744"/>
                  </a:cubicBezTo>
                  <a:cubicBezTo>
                    <a:pt x="2445" y="744"/>
                    <a:pt x="2445" y="744"/>
                    <a:pt x="2445" y="744"/>
                  </a:cubicBezTo>
                  <a:cubicBezTo>
                    <a:pt x="2445" y="744"/>
                    <a:pt x="2445" y="744"/>
                    <a:pt x="2445" y="744"/>
                  </a:cubicBezTo>
                  <a:cubicBezTo>
                    <a:pt x="2446" y="744"/>
                    <a:pt x="2446" y="743"/>
                    <a:pt x="2446" y="743"/>
                  </a:cubicBezTo>
                  <a:cubicBezTo>
                    <a:pt x="2446" y="743"/>
                    <a:pt x="2446" y="744"/>
                    <a:pt x="2446" y="744"/>
                  </a:cubicBezTo>
                  <a:cubicBezTo>
                    <a:pt x="2446" y="744"/>
                    <a:pt x="2446" y="743"/>
                    <a:pt x="2447" y="743"/>
                  </a:cubicBezTo>
                  <a:cubicBezTo>
                    <a:pt x="2447" y="743"/>
                    <a:pt x="2447" y="744"/>
                    <a:pt x="2447" y="744"/>
                  </a:cubicBezTo>
                  <a:cubicBezTo>
                    <a:pt x="2447" y="744"/>
                    <a:pt x="2447" y="744"/>
                    <a:pt x="2447" y="744"/>
                  </a:cubicBezTo>
                  <a:cubicBezTo>
                    <a:pt x="2448" y="744"/>
                    <a:pt x="2448" y="744"/>
                    <a:pt x="2448" y="744"/>
                  </a:cubicBezTo>
                  <a:cubicBezTo>
                    <a:pt x="2448" y="745"/>
                    <a:pt x="2448" y="745"/>
                    <a:pt x="2448" y="745"/>
                  </a:cubicBezTo>
                  <a:cubicBezTo>
                    <a:pt x="2448" y="745"/>
                    <a:pt x="2448" y="745"/>
                    <a:pt x="2448" y="745"/>
                  </a:cubicBezTo>
                  <a:cubicBezTo>
                    <a:pt x="2448" y="745"/>
                    <a:pt x="2449" y="745"/>
                    <a:pt x="2449" y="745"/>
                  </a:cubicBezTo>
                  <a:cubicBezTo>
                    <a:pt x="2449" y="745"/>
                    <a:pt x="2449" y="745"/>
                    <a:pt x="2449" y="745"/>
                  </a:cubicBezTo>
                  <a:cubicBezTo>
                    <a:pt x="2449" y="745"/>
                    <a:pt x="2449" y="745"/>
                    <a:pt x="2450" y="745"/>
                  </a:cubicBezTo>
                  <a:cubicBezTo>
                    <a:pt x="2450" y="745"/>
                    <a:pt x="2450" y="745"/>
                    <a:pt x="2450" y="745"/>
                  </a:cubicBezTo>
                  <a:cubicBezTo>
                    <a:pt x="2450" y="745"/>
                    <a:pt x="2450" y="745"/>
                    <a:pt x="2450" y="745"/>
                  </a:cubicBezTo>
                  <a:cubicBezTo>
                    <a:pt x="2450" y="745"/>
                    <a:pt x="2450" y="745"/>
                    <a:pt x="2450" y="745"/>
                  </a:cubicBezTo>
                  <a:cubicBezTo>
                    <a:pt x="2451" y="745"/>
                    <a:pt x="2451" y="745"/>
                    <a:pt x="2451" y="745"/>
                  </a:cubicBezTo>
                  <a:cubicBezTo>
                    <a:pt x="2451" y="745"/>
                    <a:pt x="2451" y="745"/>
                    <a:pt x="2451" y="745"/>
                  </a:cubicBezTo>
                  <a:cubicBezTo>
                    <a:pt x="2451" y="745"/>
                    <a:pt x="2452" y="745"/>
                    <a:pt x="2452" y="745"/>
                  </a:cubicBezTo>
                  <a:cubicBezTo>
                    <a:pt x="2452" y="745"/>
                    <a:pt x="2452" y="745"/>
                    <a:pt x="2452" y="745"/>
                  </a:cubicBezTo>
                  <a:cubicBezTo>
                    <a:pt x="2452" y="745"/>
                    <a:pt x="2452" y="744"/>
                    <a:pt x="2452" y="744"/>
                  </a:cubicBezTo>
                  <a:cubicBezTo>
                    <a:pt x="2453" y="744"/>
                    <a:pt x="2453" y="744"/>
                    <a:pt x="2453" y="744"/>
                  </a:cubicBezTo>
                  <a:cubicBezTo>
                    <a:pt x="2453" y="744"/>
                    <a:pt x="2453" y="745"/>
                    <a:pt x="2453" y="745"/>
                  </a:cubicBezTo>
                  <a:cubicBezTo>
                    <a:pt x="2453" y="745"/>
                    <a:pt x="2453" y="744"/>
                    <a:pt x="2453" y="744"/>
                  </a:cubicBezTo>
                  <a:cubicBezTo>
                    <a:pt x="2454" y="744"/>
                    <a:pt x="2454" y="745"/>
                    <a:pt x="2454" y="745"/>
                  </a:cubicBezTo>
                  <a:cubicBezTo>
                    <a:pt x="2454" y="745"/>
                    <a:pt x="2454" y="745"/>
                    <a:pt x="2454" y="745"/>
                  </a:cubicBezTo>
                  <a:cubicBezTo>
                    <a:pt x="2454" y="745"/>
                    <a:pt x="2454" y="745"/>
                    <a:pt x="2455" y="745"/>
                  </a:cubicBezTo>
                  <a:cubicBezTo>
                    <a:pt x="2455" y="745"/>
                    <a:pt x="2455" y="745"/>
                    <a:pt x="2455" y="745"/>
                  </a:cubicBezTo>
                  <a:cubicBezTo>
                    <a:pt x="2455" y="745"/>
                    <a:pt x="2455" y="745"/>
                    <a:pt x="2455" y="745"/>
                  </a:cubicBezTo>
                  <a:cubicBezTo>
                    <a:pt x="2455" y="745"/>
                    <a:pt x="2455" y="745"/>
                    <a:pt x="2456" y="745"/>
                  </a:cubicBezTo>
                  <a:cubicBezTo>
                    <a:pt x="2456" y="745"/>
                    <a:pt x="2456" y="745"/>
                    <a:pt x="2456" y="745"/>
                  </a:cubicBezTo>
                  <a:cubicBezTo>
                    <a:pt x="2456" y="745"/>
                    <a:pt x="2456" y="745"/>
                    <a:pt x="2456" y="745"/>
                  </a:cubicBezTo>
                  <a:cubicBezTo>
                    <a:pt x="2456" y="745"/>
                    <a:pt x="2457" y="745"/>
                    <a:pt x="2457" y="745"/>
                  </a:cubicBezTo>
                  <a:cubicBezTo>
                    <a:pt x="2457" y="745"/>
                    <a:pt x="2457" y="745"/>
                    <a:pt x="2457" y="745"/>
                  </a:cubicBezTo>
                  <a:cubicBezTo>
                    <a:pt x="2457" y="745"/>
                    <a:pt x="2457" y="745"/>
                    <a:pt x="2458" y="745"/>
                  </a:cubicBezTo>
                  <a:cubicBezTo>
                    <a:pt x="2458" y="745"/>
                    <a:pt x="2458" y="745"/>
                    <a:pt x="2458" y="745"/>
                  </a:cubicBezTo>
                  <a:cubicBezTo>
                    <a:pt x="2458" y="745"/>
                    <a:pt x="2458" y="746"/>
                    <a:pt x="2458" y="746"/>
                  </a:cubicBezTo>
                  <a:cubicBezTo>
                    <a:pt x="2458" y="746"/>
                    <a:pt x="2458" y="745"/>
                    <a:pt x="2458" y="745"/>
                  </a:cubicBezTo>
                  <a:cubicBezTo>
                    <a:pt x="2459" y="745"/>
                    <a:pt x="2459" y="745"/>
                    <a:pt x="2459" y="745"/>
                  </a:cubicBezTo>
                  <a:cubicBezTo>
                    <a:pt x="2459" y="745"/>
                    <a:pt x="2459" y="745"/>
                    <a:pt x="2459" y="745"/>
                  </a:cubicBezTo>
                  <a:cubicBezTo>
                    <a:pt x="2459" y="745"/>
                    <a:pt x="2460" y="745"/>
                    <a:pt x="2460" y="745"/>
                  </a:cubicBezTo>
                  <a:cubicBezTo>
                    <a:pt x="2460" y="745"/>
                    <a:pt x="2460" y="745"/>
                    <a:pt x="2460" y="745"/>
                  </a:cubicBezTo>
                  <a:cubicBezTo>
                    <a:pt x="2460" y="745"/>
                    <a:pt x="2460" y="745"/>
                    <a:pt x="2460" y="745"/>
                  </a:cubicBezTo>
                  <a:cubicBezTo>
                    <a:pt x="2461" y="745"/>
                    <a:pt x="2461" y="745"/>
                    <a:pt x="2461" y="745"/>
                  </a:cubicBezTo>
                  <a:cubicBezTo>
                    <a:pt x="2461" y="745"/>
                    <a:pt x="2461" y="745"/>
                    <a:pt x="2461" y="745"/>
                  </a:cubicBezTo>
                  <a:cubicBezTo>
                    <a:pt x="2461" y="745"/>
                    <a:pt x="2461" y="745"/>
                    <a:pt x="2461" y="745"/>
                  </a:cubicBezTo>
                  <a:cubicBezTo>
                    <a:pt x="2462" y="745"/>
                    <a:pt x="2462" y="745"/>
                    <a:pt x="2462" y="745"/>
                  </a:cubicBezTo>
                  <a:cubicBezTo>
                    <a:pt x="2462" y="745"/>
                    <a:pt x="2462" y="745"/>
                    <a:pt x="2462" y="745"/>
                  </a:cubicBezTo>
                  <a:cubicBezTo>
                    <a:pt x="2462" y="745"/>
                    <a:pt x="2462" y="745"/>
                    <a:pt x="2463" y="745"/>
                  </a:cubicBezTo>
                  <a:cubicBezTo>
                    <a:pt x="2463" y="745"/>
                    <a:pt x="2463" y="745"/>
                    <a:pt x="2463" y="745"/>
                  </a:cubicBezTo>
                  <a:cubicBezTo>
                    <a:pt x="2463" y="745"/>
                    <a:pt x="2463" y="745"/>
                    <a:pt x="2463" y="745"/>
                  </a:cubicBezTo>
                  <a:cubicBezTo>
                    <a:pt x="2463" y="745"/>
                    <a:pt x="2463" y="745"/>
                    <a:pt x="2464" y="745"/>
                  </a:cubicBezTo>
                  <a:cubicBezTo>
                    <a:pt x="2464" y="745"/>
                    <a:pt x="2464" y="744"/>
                    <a:pt x="2464" y="744"/>
                  </a:cubicBezTo>
                  <a:cubicBezTo>
                    <a:pt x="2464" y="744"/>
                    <a:pt x="2464" y="745"/>
                    <a:pt x="2464" y="745"/>
                  </a:cubicBezTo>
                  <a:cubicBezTo>
                    <a:pt x="2465" y="745"/>
                    <a:pt x="2465" y="745"/>
                    <a:pt x="2465" y="745"/>
                  </a:cubicBezTo>
                  <a:cubicBezTo>
                    <a:pt x="2465" y="745"/>
                    <a:pt x="2465" y="745"/>
                    <a:pt x="2465" y="745"/>
                  </a:cubicBezTo>
                  <a:cubicBezTo>
                    <a:pt x="2465" y="745"/>
                    <a:pt x="2465" y="745"/>
                    <a:pt x="2466" y="745"/>
                  </a:cubicBezTo>
                  <a:cubicBezTo>
                    <a:pt x="2466" y="745"/>
                    <a:pt x="2466" y="745"/>
                    <a:pt x="2466" y="745"/>
                  </a:cubicBezTo>
                  <a:cubicBezTo>
                    <a:pt x="2466" y="745"/>
                    <a:pt x="2466" y="745"/>
                    <a:pt x="2466" y="745"/>
                  </a:cubicBezTo>
                  <a:cubicBezTo>
                    <a:pt x="2466" y="745"/>
                    <a:pt x="2466" y="745"/>
                    <a:pt x="2467" y="745"/>
                  </a:cubicBezTo>
                  <a:cubicBezTo>
                    <a:pt x="2467" y="745"/>
                    <a:pt x="2467" y="745"/>
                    <a:pt x="2467" y="745"/>
                  </a:cubicBezTo>
                  <a:cubicBezTo>
                    <a:pt x="2467" y="745"/>
                    <a:pt x="2467" y="745"/>
                    <a:pt x="2467" y="745"/>
                  </a:cubicBezTo>
                  <a:cubicBezTo>
                    <a:pt x="2467" y="745"/>
                    <a:pt x="2468" y="745"/>
                    <a:pt x="2468" y="745"/>
                  </a:cubicBezTo>
                  <a:cubicBezTo>
                    <a:pt x="2468" y="745"/>
                    <a:pt x="2468" y="745"/>
                    <a:pt x="2468" y="745"/>
                  </a:cubicBezTo>
                  <a:cubicBezTo>
                    <a:pt x="2468" y="745"/>
                    <a:pt x="2468" y="745"/>
                    <a:pt x="2469" y="745"/>
                  </a:cubicBezTo>
                  <a:cubicBezTo>
                    <a:pt x="2469" y="745"/>
                    <a:pt x="2469" y="745"/>
                    <a:pt x="2469" y="745"/>
                  </a:cubicBezTo>
                  <a:cubicBezTo>
                    <a:pt x="2469" y="745"/>
                    <a:pt x="2469" y="745"/>
                    <a:pt x="2469" y="745"/>
                  </a:cubicBezTo>
                  <a:cubicBezTo>
                    <a:pt x="2469" y="745"/>
                    <a:pt x="2469" y="746"/>
                    <a:pt x="2469" y="746"/>
                  </a:cubicBezTo>
                  <a:cubicBezTo>
                    <a:pt x="2470" y="746"/>
                    <a:pt x="2470" y="746"/>
                    <a:pt x="2470" y="746"/>
                  </a:cubicBezTo>
                  <a:cubicBezTo>
                    <a:pt x="2470" y="746"/>
                    <a:pt x="2470" y="745"/>
                    <a:pt x="2470" y="745"/>
                  </a:cubicBezTo>
                  <a:cubicBezTo>
                    <a:pt x="2470" y="745"/>
                    <a:pt x="2471" y="745"/>
                    <a:pt x="2471" y="745"/>
                  </a:cubicBezTo>
                  <a:cubicBezTo>
                    <a:pt x="2471" y="745"/>
                    <a:pt x="2471" y="745"/>
                    <a:pt x="2471" y="745"/>
                  </a:cubicBezTo>
                  <a:cubicBezTo>
                    <a:pt x="2471" y="745"/>
                    <a:pt x="2471" y="745"/>
                    <a:pt x="2471" y="745"/>
                  </a:cubicBezTo>
                  <a:cubicBezTo>
                    <a:pt x="2471" y="745"/>
                    <a:pt x="2471" y="745"/>
                    <a:pt x="2472" y="745"/>
                  </a:cubicBezTo>
                  <a:cubicBezTo>
                    <a:pt x="2472" y="745"/>
                    <a:pt x="2472" y="746"/>
                    <a:pt x="2472" y="746"/>
                  </a:cubicBezTo>
                  <a:cubicBezTo>
                    <a:pt x="2472" y="746"/>
                    <a:pt x="2472" y="745"/>
                    <a:pt x="2472" y="745"/>
                  </a:cubicBezTo>
                  <a:cubicBezTo>
                    <a:pt x="2473" y="745"/>
                    <a:pt x="2473" y="745"/>
                    <a:pt x="2473" y="745"/>
                  </a:cubicBezTo>
                  <a:cubicBezTo>
                    <a:pt x="2473" y="745"/>
                    <a:pt x="2473" y="745"/>
                    <a:pt x="2473" y="745"/>
                  </a:cubicBezTo>
                  <a:cubicBezTo>
                    <a:pt x="2473" y="745"/>
                    <a:pt x="2473" y="746"/>
                    <a:pt x="2474" y="746"/>
                  </a:cubicBezTo>
                  <a:cubicBezTo>
                    <a:pt x="2474" y="746"/>
                    <a:pt x="2474" y="746"/>
                    <a:pt x="2474" y="746"/>
                  </a:cubicBezTo>
                  <a:cubicBezTo>
                    <a:pt x="2474" y="746"/>
                    <a:pt x="2474" y="745"/>
                    <a:pt x="2474" y="745"/>
                  </a:cubicBezTo>
                  <a:cubicBezTo>
                    <a:pt x="2474" y="745"/>
                    <a:pt x="2474" y="745"/>
                    <a:pt x="2475" y="745"/>
                  </a:cubicBezTo>
                  <a:cubicBezTo>
                    <a:pt x="2475" y="745"/>
                    <a:pt x="2475" y="745"/>
                    <a:pt x="2475" y="745"/>
                  </a:cubicBezTo>
                  <a:cubicBezTo>
                    <a:pt x="2475" y="745"/>
                    <a:pt x="2475" y="746"/>
                    <a:pt x="2475" y="746"/>
                  </a:cubicBezTo>
                  <a:cubicBezTo>
                    <a:pt x="2475" y="746"/>
                    <a:pt x="2476" y="746"/>
                    <a:pt x="2476" y="746"/>
                  </a:cubicBezTo>
                  <a:cubicBezTo>
                    <a:pt x="2476" y="746"/>
                    <a:pt x="2476" y="746"/>
                    <a:pt x="2476" y="746"/>
                  </a:cubicBezTo>
                  <a:cubicBezTo>
                    <a:pt x="2476" y="746"/>
                    <a:pt x="2476" y="746"/>
                    <a:pt x="2477" y="745"/>
                  </a:cubicBezTo>
                  <a:cubicBezTo>
                    <a:pt x="2477" y="745"/>
                    <a:pt x="2477" y="746"/>
                    <a:pt x="2477" y="746"/>
                  </a:cubicBezTo>
                  <a:cubicBezTo>
                    <a:pt x="2477" y="746"/>
                    <a:pt x="2477" y="746"/>
                    <a:pt x="2477" y="746"/>
                  </a:cubicBezTo>
                  <a:cubicBezTo>
                    <a:pt x="2477" y="746"/>
                    <a:pt x="2477" y="747"/>
                    <a:pt x="2477" y="747"/>
                  </a:cubicBezTo>
                  <a:cubicBezTo>
                    <a:pt x="2478" y="746"/>
                    <a:pt x="2478" y="746"/>
                    <a:pt x="2478" y="746"/>
                  </a:cubicBezTo>
                  <a:cubicBezTo>
                    <a:pt x="2478" y="746"/>
                    <a:pt x="2478" y="746"/>
                    <a:pt x="2478" y="746"/>
                  </a:cubicBezTo>
                  <a:cubicBezTo>
                    <a:pt x="2478" y="746"/>
                    <a:pt x="2479" y="746"/>
                    <a:pt x="2479" y="746"/>
                  </a:cubicBezTo>
                  <a:cubicBezTo>
                    <a:pt x="2479" y="746"/>
                    <a:pt x="2479" y="746"/>
                    <a:pt x="2479" y="746"/>
                  </a:cubicBezTo>
                  <a:cubicBezTo>
                    <a:pt x="2479" y="746"/>
                    <a:pt x="2479" y="746"/>
                    <a:pt x="2479" y="746"/>
                  </a:cubicBezTo>
                  <a:cubicBezTo>
                    <a:pt x="2479" y="746"/>
                    <a:pt x="2479" y="746"/>
                    <a:pt x="2480" y="746"/>
                  </a:cubicBezTo>
                  <a:cubicBezTo>
                    <a:pt x="2480" y="746"/>
                    <a:pt x="2480" y="746"/>
                    <a:pt x="2480" y="746"/>
                  </a:cubicBezTo>
                  <a:cubicBezTo>
                    <a:pt x="2480" y="746"/>
                    <a:pt x="2480" y="746"/>
                    <a:pt x="2480" y="746"/>
                  </a:cubicBezTo>
                  <a:cubicBezTo>
                    <a:pt x="2481" y="746"/>
                    <a:pt x="2481" y="747"/>
                    <a:pt x="2481" y="747"/>
                  </a:cubicBezTo>
                  <a:cubicBezTo>
                    <a:pt x="2481" y="747"/>
                    <a:pt x="2481" y="747"/>
                    <a:pt x="2481" y="747"/>
                  </a:cubicBezTo>
                  <a:cubicBezTo>
                    <a:pt x="2481" y="747"/>
                    <a:pt x="2481" y="747"/>
                    <a:pt x="2482" y="747"/>
                  </a:cubicBezTo>
                  <a:cubicBezTo>
                    <a:pt x="2482" y="746"/>
                    <a:pt x="2482" y="746"/>
                    <a:pt x="2482" y="746"/>
                  </a:cubicBezTo>
                  <a:cubicBezTo>
                    <a:pt x="2482" y="746"/>
                    <a:pt x="2482" y="746"/>
                    <a:pt x="2482" y="746"/>
                  </a:cubicBezTo>
                  <a:cubicBezTo>
                    <a:pt x="2482" y="746"/>
                    <a:pt x="2482" y="747"/>
                    <a:pt x="2483" y="747"/>
                  </a:cubicBezTo>
                  <a:cubicBezTo>
                    <a:pt x="2483" y="747"/>
                    <a:pt x="2483" y="746"/>
                    <a:pt x="2483" y="746"/>
                  </a:cubicBezTo>
                  <a:cubicBezTo>
                    <a:pt x="2483" y="746"/>
                    <a:pt x="2483" y="746"/>
                    <a:pt x="2483" y="746"/>
                  </a:cubicBezTo>
                  <a:cubicBezTo>
                    <a:pt x="2483" y="746"/>
                    <a:pt x="2484" y="747"/>
                    <a:pt x="2484" y="747"/>
                  </a:cubicBezTo>
                  <a:cubicBezTo>
                    <a:pt x="2484" y="747"/>
                    <a:pt x="2484" y="747"/>
                    <a:pt x="2484" y="747"/>
                  </a:cubicBezTo>
                  <a:cubicBezTo>
                    <a:pt x="2484" y="747"/>
                    <a:pt x="2484" y="746"/>
                    <a:pt x="2484" y="746"/>
                  </a:cubicBezTo>
                  <a:cubicBezTo>
                    <a:pt x="2484" y="746"/>
                    <a:pt x="2485" y="747"/>
                    <a:pt x="2485" y="747"/>
                  </a:cubicBezTo>
                  <a:cubicBezTo>
                    <a:pt x="2485" y="747"/>
                    <a:pt x="2485" y="747"/>
                    <a:pt x="2485" y="747"/>
                  </a:cubicBezTo>
                  <a:cubicBezTo>
                    <a:pt x="2485" y="747"/>
                    <a:pt x="2485" y="747"/>
                    <a:pt x="2485" y="747"/>
                  </a:cubicBezTo>
                  <a:cubicBezTo>
                    <a:pt x="2486" y="747"/>
                    <a:pt x="2486" y="747"/>
                    <a:pt x="2486" y="747"/>
                  </a:cubicBezTo>
                  <a:cubicBezTo>
                    <a:pt x="2486" y="747"/>
                    <a:pt x="2486" y="747"/>
                    <a:pt x="2486" y="747"/>
                  </a:cubicBezTo>
                  <a:cubicBezTo>
                    <a:pt x="2486" y="747"/>
                    <a:pt x="2487" y="747"/>
                    <a:pt x="2487" y="747"/>
                  </a:cubicBezTo>
                  <a:cubicBezTo>
                    <a:pt x="2487" y="747"/>
                    <a:pt x="2487" y="747"/>
                    <a:pt x="2487" y="747"/>
                  </a:cubicBezTo>
                  <a:cubicBezTo>
                    <a:pt x="2487" y="747"/>
                    <a:pt x="2487" y="746"/>
                    <a:pt x="2487" y="746"/>
                  </a:cubicBezTo>
                  <a:cubicBezTo>
                    <a:pt x="2487" y="746"/>
                    <a:pt x="2488" y="747"/>
                    <a:pt x="2488" y="747"/>
                  </a:cubicBezTo>
                  <a:cubicBezTo>
                    <a:pt x="2488" y="747"/>
                    <a:pt x="2488" y="747"/>
                    <a:pt x="2488" y="747"/>
                  </a:cubicBezTo>
                  <a:cubicBezTo>
                    <a:pt x="2488" y="747"/>
                    <a:pt x="2488" y="746"/>
                    <a:pt x="2488" y="746"/>
                  </a:cubicBezTo>
                  <a:cubicBezTo>
                    <a:pt x="2489" y="746"/>
                    <a:pt x="2489" y="747"/>
                    <a:pt x="2489" y="747"/>
                  </a:cubicBezTo>
                  <a:cubicBezTo>
                    <a:pt x="2489" y="747"/>
                    <a:pt x="2489" y="747"/>
                    <a:pt x="2489" y="747"/>
                  </a:cubicBezTo>
                  <a:cubicBezTo>
                    <a:pt x="2489" y="747"/>
                    <a:pt x="2489" y="747"/>
                    <a:pt x="2490" y="747"/>
                  </a:cubicBezTo>
                  <a:cubicBezTo>
                    <a:pt x="2490" y="747"/>
                    <a:pt x="2490" y="747"/>
                    <a:pt x="2490" y="747"/>
                  </a:cubicBezTo>
                  <a:cubicBezTo>
                    <a:pt x="2490" y="747"/>
                    <a:pt x="2490" y="747"/>
                    <a:pt x="2490" y="747"/>
                  </a:cubicBezTo>
                  <a:cubicBezTo>
                    <a:pt x="2490" y="747"/>
                    <a:pt x="2490" y="747"/>
                    <a:pt x="2491" y="747"/>
                  </a:cubicBezTo>
                  <a:cubicBezTo>
                    <a:pt x="2491" y="747"/>
                    <a:pt x="2491" y="747"/>
                    <a:pt x="2491" y="747"/>
                  </a:cubicBezTo>
                  <a:cubicBezTo>
                    <a:pt x="2491" y="747"/>
                    <a:pt x="2491" y="747"/>
                    <a:pt x="2491" y="747"/>
                  </a:cubicBezTo>
                  <a:cubicBezTo>
                    <a:pt x="2492" y="747"/>
                    <a:pt x="2492" y="747"/>
                    <a:pt x="2492" y="747"/>
                  </a:cubicBezTo>
                  <a:cubicBezTo>
                    <a:pt x="2492" y="747"/>
                    <a:pt x="2492" y="747"/>
                    <a:pt x="2492" y="747"/>
                  </a:cubicBezTo>
                  <a:cubicBezTo>
                    <a:pt x="2492" y="747"/>
                    <a:pt x="2492" y="747"/>
                    <a:pt x="2492" y="747"/>
                  </a:cubicBezTo>
                  <a:cubicBezTo>
                    <a:pt x="2492" y="747"/>
                    <a:pt x="2493" y="747"/>
                    <a:pt x="2493" y="747"/>
                  </a:cubicBezTo>
                  <a:cubicBezTo>
                    <a:pt x="2493" y="747"/>
                    <a:pt x="2493" y="747"/>
                    <a:pt x="2493" y="747"/>
                  </a:cubicBezTo>
                  <a:cubicBezTo>
                    <a:pt x="2493" y="747"/>
                    <a:pt x="2493" y="747"/>
                    <a:pt x="2494" y="747"/>
                  </a:cubicBezTo>
                  <a:cubicBezTo>
                    <a:pt x="2494" y="747"/>
                    <a:pt x="2494" y="747"/>
                    <a:pt x="2494" y="747"/>
                  </a:cubicBezTo>
                  <a:cubicBezTo>
                    <a:pt x="2494" y="747"/>
                    <a:pt x="2494" y="747"/>
                    <a:pt x="2494" y="747"/>
                  </a:cubicBezTo>
                  <a:cubicBezTo>
                    <a:pt x="2494" y="747"/>
                    <a:pt x="2495" y="747"/>
                    <a:pt x="2495" y="747"/>
                  </a:cubicBezTo>
                  <a:cubicBezTo>
                    <a:pt x="2495" y="747"/>
                    <a:pt x="2495" y="747"/>
                    <a:pt x="2495" y="747"/>
                  </a:cubicBezTo>
                  <a:cubicBezTo>
                    <a:pt x="2495" y="748"/>
                    <a:pt x="2495" y="748"/>
                    <a:pt x="2495" y="747"/>
                  </a:cubicBezTo>
                  <a:cubicBezTo>
                    <a:pt x="2495" y="747"/>
                    <a:pt x="2496" y="747"/>
                    <a:pt x="2496" y="747"/>
                  </a:cubicBezTo>
                  <a:cubicBezTo>
                    <a:pt x="2496" y="747"/>
                    <a:pt x="2496" y="747"/>
                    <a:pt x="2496" y="747"/>
                  </a:cubicBezTo>
                  <a:cubicBezTo>
                    <a:pt x="2496" y="747"/>
                    <a:pt x="2496" y="747"/>
                    <a:pt x="2496" y="747"/>
                  </a:cubicBezTo>
                  <a:cubicBezTo>
                    <a:pt x="2497" y="747"/>
                    <a:pt x="2497" y="747"/>
                    <a:pt x="2497" y="747"/>
                  </a:cubicBezTo>
                  <a:cubicBezTo>
                    <a:pt x="2497" y="747"/>
                    <a:pt x="2497" y="747"/>
                    <a:pt x="2497" y="747"/>
                  </a:cubicBezTo>
                  <a:cubicBezTo>
                    <a:pt x="2497" y="747"/>
                    <a:pt x="2498" y="747"/>
                    <a:pt x="2498" y="747"/>
                  </a:cubicBezTo>
                  <a:cubicBezTo>
                    <a:pt x="2498" y="747"/>
                    <a:pt x="2498" y="748"/>
                    <a:pt x="2498" y="748"/>
                  </a:cubicBezTo>
                  <a:cubicBezTo>
                    <a:pt x="2498" y="748"/>
                    <a:pt x="2498" y="748"/>
                    <a:pt x="2498" y="747"/>
                  </a:cubicBezTo>
                  <a:cubicBezTo>
                    <a:pt x="2498" y="747"/>
                    <a:pt x="2498" y="747"/>
                    <a:pt x="2499" y="747"/>
                  </a:cubicBezTo>
                  <a:cubicBezTo>
                    <a:pt x="2499" y="747"/>
                    <a:pt x="2499" y="748"/>
                    <a:pt x="2499" y="748"/>
                  </a:cubicBezTo>
                  <a:cubicBezTo>
                    <a:pt x="2499" y="748"/>
                    <a:pt x="2499" y="748"/>
                    <a:pt x="2499" y="748"/>
                  </a:cubicBezTo>
                  <a:cubicBezTo>
                    <a:pt x="2500" y="748"/>
                    <a:pt x="2500" y="748"/>
                    <a:pt x="2500" y="748"/>
                  </a:cubicBezTo>
                  <a:cubicBezTo>
                    <a:pt x="2500" y="748"/>
                    <a:pt x="2500" y="747"/>
                    <a:pt x="2500" y="747"/>
                  </a:cubicBezTo>
                  <a:cubicBezTo>
                    <a:pt x="2500" y="747"/>
                    <a:pt x="2500" y="748"/>
                    <a:pt x="2500" y="748"/>
                  </a:cubicBezTo>
                  <a:cubicBezTo>
                    <a:pt x="2500" y="748"/>
                    <a:pt x="2501" y="748"/>
                    <a:pt x="2501" y="748"/>
                  </a:cubicBezTo>
                  <a:cubicBezTo>
                    <a:pt x="2501" y="748"/>
                    <a:pt x="2501" y="748"/>
                    <a:pt x="2501" y="748"/>
                  </a:cubicBezTo>
                  <a:cubicBezTo>
                    <a:pt x="2501" y="748"/>
                    <a:pt x="2501" y="748"/>
                    <a:pt x="2502" y="748"/>
                  </a:cubicBezTo>
                  <a:cubicBezTo>
                    <a:pt x="2502" y="748"/>
                    <a:pt x="2502" y="747"/>
                    <a:pt x="2502" y="747"/>
                  </a:cubicBezTo>
                  <a:cubicBezTo>
                    <a:pt x="2502" y="747"/>
                    <a:pt x="2502" y="748"/>
                    <a:pt x="2502" y="748"/>
                  </a:cubicBezTo>
                  <a:cubicBezTo>
                    <a:pt x="2502" y="748"/>
                    <a:pt x="2503" y="748"/>
                    <a:pt x="2503" y="748"/>
                  </a:cubicBezTo>
                  <a:cubicBezTo>
                    <a:pt x="2503" y="748"/>
                    <a:pt x="2503" y="747"/>
                    <a:pt x="2503" y="747"/>
                  </a:cubicBezTo>
                  <a:cubicBezTo>
                    <a:pt x="2503" y="747"/>
                    <a:pt x="2503" y="747"/>
                    <a:pt x="2503" y="747"/>
                  </a:cubicBezTo>
                  <a:cubicBezTo>
                    <a:pt x="2503" y="747"/>
                    <a:pt x="2504" y="747"/>
                    <a:pt x="2504" y="747"/>
                  </a:cubicBezTo>
                  <a:cubicBezTo>
                    <a:pt x="2504" y="747"/>
                    <a:pt x="2504" y="747"/>
                    <a:pt x="2504" y="747"/>
                  </a:cubicBezTo>
                  <a:cubicBezTo>
                    <a:pt x="2504" y="748"/>
                    <a:pt x="2504" y="748"/>
                    <a:pt x="2504" y="748"/>
                  </a:cubicBezTo>
                  <a:cubicBezTo>
                    <a:pt x="2505" y="748"/>
                    <a:pt x="2505" y="747"/>
                    <a:pt x="2505" y="747"/>
                  </a:cubicBezTo>
                  <a:cubicBezTo>
                    <a:pt x="2505" y="747"/>
                    <a:pt x="2505" y="748"/>
                    <a:pt x="2505" y="748"/>
                  </a:cubicBezTo>
                  <a:cubicBezTo>
                    <a:pt x="2505" y="748"/>
                    <a:pt x="2506" y="748"/>
                    <a:pt x="2506" y="748"/>
                  </a:cubicBezTo>
                  <a:cubicBezTo>
                    <a:pt x="2506" y="748"/>
                    <a:pt x="2506" y="747"/>
                    <a:pt x="2506" y="747"/>
                  </a:cubicBezTo>
                  <a:cubicBezTo>
                    <a:pt x="2506" y="747"/>
                    <a:pt x="2506" y="747"/>
                    <a:pt x="2506" y="747"/>
                  </a:cubicBezTo>
                  <a:cubicBezTo>
                    <a:pt x="2506" y="747"/>
                    <a:pt x="2506" y="747"/>
                    <a:pt x="2507" y="747"/>
                  </a:cubicBezTo>
                  <a:cubicBezTo>
                    <a:pt x="2507" y="747"/>
                    <a:pt x="2507" y="747"/>
                    <a:pt x="2507" y="747"/>
                  </a:cubicBezTo>
                  <a:cubicBezTo>
                    <a:pt x="2507" y="748"/>
                    <a:pt x="2507" y="747"/>
                    <a:pt x="2507" y="747"/>
                  </a:cubicBezTo>
                  <a:cubicBezTo>
                    <a:pt x="2508" y="747"/>
                    <a:pt x="2508" y="747"/>
                    <a:pt x="2508" y="747"/>
                  </a:cubicBezTo>
                  <a:cubicBezTo>
                    <a:pt x="2508" y="747"/>
                    <a:pt x="2508" y="747"/>
                    <a:pt x="2508" y="747"/>
                  </a:cubicBezTo>
                  <a:cubicBezTo>
                    <a:pt x="2508" y="747"/>
                    <a:pt x="2508" y="747"/>
                    <a:pt x="2508" y="747"/>
                  </a:cubicBezTo>
                  <a:cubicBezTo>
                    <a:pt x="2508" y="747"/>
                    <a:pt x="2509" y="747"/>
                    <a:pt x="2509" y="747"/>
                  </a:cubicBezTo>
                  <a:cubicBezTo>
                    <a:pt x="2509" y="747"/>
                    <a:pt x="2509" y="748"/>
                    <a:pt x="2509" y="748"/>
                  </a:cubicBezTo>
                  <a:cubicBezTo>
                    <a:pt x="2509" y="748"/>
                    <a:pt x="2509" y="747"/>
                    <a:pt x="2510" y="747"/>
                  </a:cubicBezTo>
                  <a:cubicBezTo>
                    <a:pt x="2510" y="747"/>
                    <a:pt x="2510" y="748"/>
                    <a:pt x="2510" y="748"/>
                  </a:cubicBezTo>
                  <a:cubicBezTo>
                    <a:pt x="2510" y="748"/>
                    <a:pt x="2510" y="747"/>
                    <a:pt x="2510" y="747"/>
                  </a:cubicBezTo>
                  <a:cubicBezTo>
                    <a:pt x="2510" y="747"/>
                    <a:pt x="2511" y="747"/>
                    <a:pt x="2511" y="747"/>
                  </a:cubicBezTo>
                  <a:cubicBezTo>
                    <a:pt x="2511" y="747"/>
                    <a:pt x="2511" y="747"/>
                    <a:pt x="2511" y="747"/>
                  </a:cubicBezTo>
                  <a:cubicBezTo>
                    <a:pt x="2511" y="747"/>
                    <a:pt x="2511" y="747"/>
                    <a:pt x="2511" y="747"/>
                  </a:cubicBezTo>
                  <a:cubicBezTo>
                    <a:pt x="2511" y="747"/>
                    <a:pt x="2512" y="747"/>
                    <a:pt x="2512" y="747"/>
                  </a:cubicBezTo>
                  <a:cubicBezTo>
                    <a:pt x="2512" y="747"/>
                    <a:pt x="2512" y="747"/>
                    <a:pt x="2512" y="747"/>
                  </a:cubicBezTo>
                  <a:cubicBezTo>
                    <a:pt x="2512" y="747"/>
                    <a:pt x="2512" y="747"/>
                    <a:pt x="2512" y="747"/>
                  </a:cubicBezTo>
                  <a:cubicBezTo>
                    <a:pt x="2513" y="747"/>
                    <a:pt x="2513" y="747"/>
                    <a:pt x="2513" y="747"/>
                  </a:cubicBezTo>
                  <a:cubicBezTo>
                    <a:pt x="2513" y="746"/>
                    <a:pt x="2513" y="746"/>
                    <a:pt x="2513" y="746"/>
                  </a:cubicBezTo>
                  <a:cubicBezTo>
                    <a:pt x="2513" y="746"/>
                    <a:pt x="2513" y="747"/>
                    <a:pt x="2513" y="746"/>
                  </a:cubicBezTo>
                  <a:cubicBezTo>
                    <a:pt x="2514" y="746"/>
                    <a:pt x="2514" y="746"/>
                    <a:pt x="2514" y="746"/>
                  </a:cubicBezTo>
                  <a:cubicBezTo>
                    <a:pt x="2514" y="746"/>
                    <a:pt x="2514" y="746"/>
                    <a:pt x="2514" y="747"/>
                  </a:cubicBezTo>
                  <a:cubicBezTo>
                    <a:pt x="2514" y="747"/>
                    <a:pt x="2514" y="747"/>
                    <a:pt x="2515" y="747"/>
                  </a:cubicBezTo>
                  <a:cubicBezTo>
                    <a:pt x="2515" y="747"/>
                    <a:pt x="2515" y="746"/>
                    <a:pt x="2515" y="746"/>
                  </a:cubicBezTo>
                  <a:cubicBezTo>
                    <a:pt x="2515" y="746"/>
                    <a:pt x="2515" y="746"/>
                    <a:pt x="2515" y="746"/>
                  </a:cubicBezTo>
                  <a:cubicBezTo>
                    <a:pt x="2516" y="746"/>
                    <a:pt x="2516" y="746"/>
                    <a:pt x="2516" y="746"/>
                  </a:cubicBezTo>
                  <a:cubicBezTo>
                    <a:pt x="2516" y="746"/>
                    <a:pt x="2516" y="746"/>
                    <a:pt x="2516" y="746"/>
                  </a:cubicBezTo>
                  <a:cubicBezTo>
                    <a:pt x="2516" y="746"/>
                    <a:pt x="2516" y="746"/>
                    <a:pt x="2516" y="746"/>
                  </a:cubicBezTo>
                  <a:cubicBezTo>
                    <a:pt x="2517" y="746"/>
                    <a:pt x="2517" y="747"/>
                    <a:pt x="2517" y="747"/>
                  </a:cubicBezTo>
                  <a:cubicBezTo>
                    <a:pt x="2517" y="747"/>
                    <a:pt x="2517" y="746"/>
                    <a:pt x="2517" y="746"/>
                  </a:cubicBezTo>
                  <a:cubicBezTo>
                    <a:pt x="2517" y="746"/>
                    <a:pt x="2517" y="746"/>
                    <a:pt x="2518" y="746"/>
                  </a:cubicBezTo>
                  <a:cubicBezTo>
                    <a:pt x="2518" y="746"/>
                    <a:pt x="2518" y="746"/>
                    <a:pt x="2518" y="746"/>
                  </a:cubicBezTo>
                  <a:cubicBezTo>
                    <a:pt x="2518" y="746"/>
                    <a:pt x="2518" y="746"/>
                    <a:pt x="2518" y="746"/>
                  </a:cubicBezTo>
                  <a:cubicBezTo>
                    <a:pt x="2518" y="746"/>
                    <a:pt x="2519" y="746"/>
                    <a:pt x="2519" y="746"/>
                  </a:cubicBezTo>
                  <a:cubicBezTo>
                    <a:pt x="2519" y="746"/>
                    <a:pt x="2519" y="746"/>
                    <a:pt x="2519" y="746"/>
                  </a:cubicBezTo>
                  <a:cubicBezTo>
                    <a:pt x="2519" y="746"/>
                    <a:pt x="2519" y="746"/>
                    <a:pt x="2519" y="746"/>
                  </a:cubicBezTo>
                  <a:cubicBezTo>
                    <a:pt x="2519" y="746"/>
                    <a:pt x="2520" y="746"/>
                    <a:pt x="2520" y="746"/>
                  </a:cubicBezTo>
                  <a:cubicBezTo>
                    <a:pt x="2520" y="746"/>
                    <a:pt x="2520" y="746"/>
                    <a:pt x="2520" y="746"/>
                  </a:cubicBezTo>
                  <a:cubicBezTo>
                    <a:pt x="2520" y="746"/>
                    <a:pt x="2520" y="746"/>
                    <a:pt x="2521" y="746"/>
                  </a:cubicBezTo>
                  <a:cubicBezTo>
                    <a:pt x="2521" y="746"/>
                    <a:pt x="2521" y="746"/>
                    <a:pt x="2521" y="746"/>
                  </a:cubicBezTo>
                  <a:cubicBezTo>
                    <a:pt x="2521" y="746"/>
                    <a:pt x="2521" y="746"/>
                    <a:pt x="2521" y="746"/>
                  </a:cubicBezTo>
                  <a:cubicBezTo>
                    <a:pt x="2521" y="746"/>
                    <a:pt x="2521" y="746"/>
                    <a:pt x="2521" y="746"/>
                  </a:cubicBezTo>
                  <a:cubicBezTo>
                    <a:pt x="2522" y="746"/>
                    <a:pt x="2522" y="746"/>
                    <a:pt x="2522" y="746"/>
                  </a:cubicBezTo>
                  <a:cubicBezTo>
                    <a:pt x="2522" y="746"/>
                    <a:pt x="2522" y="746"/>
                    <a:pt x="2522" y="746"/>
                  </a:cubicBezTo>
                  <a:cubicBezTo>
                    <a:pt x="2522" y="746"/>
                    <a:pt x="2523" y="746"/>
                    <a:pt x="2523" y="746"/>
                  </a:cubicBezTo>
                  <a:cubicBezTo>
                    <a:pt x="2523" y="746"/>
                    <a:pt x="2523" y="746"/>
                    <a:pt x="2523" y="746"/>
                  </a:cubicBezTo>
                  <a:cubicBezTo>
                    <a:pt x="2523" y="746"/>
                    <a:pt x="2523" y="746"/>
                    <a:pt x="2523" y="746"/>
                  </a:cubicBezTo>
                  <a:cubicBezTo>
                    <a:pt x="2524" y="746"/>
                    <a:pt x="2524" y="746"/>
                    <a:pt x="2524" y="746"/>
                  </a:cubicBezTo>
                  <a:cubicBezTo>
                    <a:pt x="2524" y="746"/>
                    <a:pt x="2524" y="746"/>
                    <a:pt x="2524" y="746"/>
                  </a:cubicBezTo>
                  <a:cubicBezTo>
                    <a:pt x="2524" y="746"/>
                    <a:pt x="2524" y="746"/>
                    <a:pt x="2524" y="746"/>
                  </a:cubicBezTo>
                  <a:cubicBezTo>
                    <a:pt x="2525" y="746"/>
                    <a:pt x="2525" y="747"/>
                    <a:pt x="2525" y="746"/>
                  </a:cubicBezTo>
                  <a:cubicBezTo>
                    <a:pt x="2525" y="746"/>
                    <a:pt x="2525" y="746"/>
                    <a:pt x="2525" y="746"/>
                  </a:cubicBezTo>
                  <a:cubicBezTo>
                    <a:pt x="2525" y="746"/>
                    <a:pt x="2525" y="746"/>
                    <a:pt x="2526" y="746"/>
                  </a:cubicBezTo>
                  <a:cubicBezTo>
                    <a:pt x="2526" y="746"/>
                    <a:pt x="2526" y="746"/>
                    <a:pt x="2526" y="746"/>
                  </a:cubicBezTo>
                  <a:cubicBezTo>
                    <a:pt x="2526" y="746"/>
                    <a:pt x="2526" y="746"/>
                    <a:pt x="2526" y="746"/>
                  </a:cubicBezTo>
                  <a:cubicBezTo>
                    <a:pt x="2527" y="746"/>
                    <a:pt x="2527" y="746"/>
                    <a:pt x="2527" y="746"/>
                  </a:cubicBezTo>
                  <a:cubicBezTo>
                    <a:pt x="2527" y="746"/>
                    <a:pt x="2527" y="746"/>
                    <a:pt x="2527" y="746"/>
                  </a:cubicBezTo>
                  <a:cubicBezTo>
                    <a:pt x="2527" y="746"/>
                    <a:pt x="2527" y="746"/>
                    <a:pt x="2527" y="746"/>
                  </a:cubicBezTo>
                  <a:cubicBezTo>
                    <a:pt x="2527" y="746"/>
                    <a:pt x="2528" y="747"/>
                    <a:pt x="2528" y="746"/>
                  </a:cubicBezTo>
                  <a:cubicBezTo>
                    <a:pt x="2528" y="746"/>
                    <a:pt x="2528" y="746"/>
                    <a:pt x="2528" y="746"/>
                  </a:cubicBezTo>
                  <a:cubicBezTo>
                    <a:pt x="2528" y="746"/>
                    <a:pt x="2528" y="746"/>
                    <a:pt x="2529" y="746"/>
                  </a:cubicBezTo>
                  <a:cubicBezTo>
                    <a:pt x="2529" y="746"/>
                    <a:pt x="2529" y="746"/>
                    <a:pt x="2529" y="746"/>
                  </a:cubicBezTo>
                  <a:cubicBezTo>
                    <a:pt x="2529" y="746"/>
                    <a:pt x="2529" y="746"/>
                    <a:pt x="2529" y="746"/>
                  </a:cubicBezTo>
                  <a:cubicBezTo>
                    <a:pt x="2529" y="746"/>
                    <a:pt x="2529" y="746"/>
                    <a:pt x="2529" y="746"/>
                  </a:cubicBezTo>
                  <a:cubicBezTo>
                    <a:pt x="2530" y="746"/>
                    <a:pt x="2530" y="747"/>
                    <a:pt x="2530" y="747"/>
                  </a:cubicBezTo>
                  <a:cubicBezTo>
                    <a:pt x="2530" y="747"/>
                    <a:pt x="2530" y="746"/>
                    <a:pt x="2530" y="746"/>
                  </a:cubicBezTo>
                  <a:cubicBezTo>
                    <a:pt x="2530" y="746"/>
                    <a:pt x="2531" y="746"/>
                    <a:pt x="2531" y="746"/>
                  </a:cubicBezTo>
                  <a:cubicBezTo>
                    <a:pt x="2531" y="746"/>
                    <a:pt x="2531" y="746"/>
                    <a:pt x="2531" y="746"/>
                  </a:cubicBezTo>
                  <a:cubicBezTo>
                    <a:pt x="2531" y="746"/>
                    <a:pt x="2531" y="746"/>
                    <a:pt x="2531" y="746"/>
                  </a:cubicBezTo>
                  <a:cubicBezTo>
                    <a:pt x="2532" y="746"/>
                    <a:pt x="2532" y="747"/>
                    <a:pt x="2532" y="747"/>
                  </a:cubicBezTo>
                  <a:cubicBezTo>
                    <a:pt x="2532" y="747"/>
                    <a:pt x="2532" y="747"/>
                    <a:pt x="2532" y="747"/>
                  </a:cubicBezTo>
                  <a:cubicBezTo>
                    <a:pt x="2532" y="746"/>
                    <a:pt x="2532" y="746"/>
                    <a:pt x="2532" y="746"/>
                  </a:cubicBezTo>
                  <a:cubicBezTo>
                    <a:pt x="2533" y="746"/>
                    <a:pt x="2533" y="746"/>
                    <a:pt x="2533" y="746"/>
                  </a:cubicBezTo>
                  <a:cubicBezTo>
                    <a:pt x="2533" y="746"/>
                    <a:pt x="2533" y="747"/>
                    <a:pt x="2533" y="747"/>
                  </a:cubicBezTo>
                  <a:cubicBezTo>
                    <a:pt x="2533" y="747"/>
                    <a:pt x="2533" y="746"/>
                    <a:pt x="2534" y="746"/>
                  </a:cubicBezTo>
                  <a:cubicBezTo>
                    <a:pt x="2534" y="746"/>
                    <a:pt x="2534" y="747"/>
                    <a:pt x="2534" y="747"/>
                  </a:cubicBezTo>
                  <a:cubicBezTo>
                    <a:pt x="2534" y="747"/>
                    <a:pt x="2534" y="746"/>
                    <a:pt x="2534" y="746"/>
                  </a:cubicBezTo>
                  <a:cubicBezTo>
                    <a:pt x="2535" y="746"/>
                    <a:pt x="2535" y="747"/>
                    <a:pt x="2535" y="747"/>
                  </a:cubicBezTo>
                  <a:cubicBezTo>
                    <a:pt x="2535" y="747"/>
                    <a:pt x="2535" y="746"/>
                    <a:pt x="2535" y="746"/>
                  </a:cubicBezTo>
                  <a:cubicBezTo>
                    <a:pt x="2535" y="746"/>
                    <a:pt x="2535" y="747"/>
                    <a:pt x="2535" y="747"/>
                  </a:cubicBezTo>
                  <a:cubicBezTo>
                    <a:pt x="2535" y="747"/>
                    <a:pt x="2536" y="747"/>
                    <a:pt x="2536" y="747"/>
                  </a:cubicBezTo>
                  <a:cubicBezTo>
                    <a:pt x="2536" y="747"/>
                    <a:pt x="2536" y="746"/>
                    <a:pt x="2536" y="746"/>
                  </a:cubicBezTo>
                  <a:cubicBezTo>
                    <a:pt x="2536" y="746"/>
                    <a:pt x="2536" y="746"/>
                    <a:pt x="2537" y="746"/>
                  </a:cubicBezTo>
                  <a:cubicBezTo>
                    <a:pt x="2537" y="746"/>
                    <a:pt x="2537" y="746"/>
                    <a:pt x="2537" y="746"/>
                  </a:cubicBezTo>
                  <a:cubicBezTo>
                    <a:pt x="2537" y="746"/>
                    <a:pt x="2537" y="746"/>
                    <a:pt x="2537" y="746"/>
                  </a:cubicBezTo>
                  <a:cubicBezTo>
                    <a:pt x="2537" y="746"/>
                    <a:pt x="2537" y="746"/>
                    <a:pt x="2537" y="746"/>
                  </a:cubicBezTo>
                  <a:cubicBezTo>
                    <a:pt x="2538" y="746"/>
                    <a:pt x="2538" y="746"/>
                    <a:pt x="2538" y="746"/>
                  </a:cubicBezTo>
                  <a:cubicBezTo>
                    <a:pt x="2538" y="746"/>
                    <a:pt x="2538" y="746"/>
                    <a:pt x="2538" y="746"/>
                  </a:cubicBezTo>
                  <a:cubicBezTo>
                    <a:pt x="2538" y="746"/>
                    <a:pt x="2539" y="746"/>
                    <a:pt x="2539" y="746"/>
                  </a:cubicBezTo>
                  <a:cubicBezTo>
                    <a:pt x="2539" y="745"/>
                    <a:pt x="2539" y="745"/>
                    <a:pt x="2539" y="745"/>
                  </a:cubicBezTo>
                  <a:cubicBezTo>
                    <a:pt x="2539" y="745"/>
                    <a:pt x="2539" y="746"/>
                    <a:pt x="2539" y="746"/>
                  </a:cubicBezTo>
                  <a:cubicBezTo>
                    <a:pt x="2540" y="746"/>
                    <a:pt x="2540" y="746"/>
                    <a:pt x="2540" y="746"/>
                  </a:cubicBezTo>
                  <a:cubicBezTo>
                    <a:pt x="2540" y="746"/>
                    <a:pt x="2540" y="745"/>
                    <a:pt x="2540" y="745"/>
                  </a:cubicBezTo>
                  <a:cubicBezTo>
                    <a:pt x="2540" y="745"/>
                    <a:pt x="2540" y="745"/>
                    <a:pt x="2540" y="745"/>
                  </a:cubicBezTo>
                  <a:cubicBezTo>
                    <a:pt x="2541" y="746"/>
                    <a:pt x="2541" y="745"/>
                    <a:pt x="2541" y="745"/>
                  </a:cubicBezTo>
                  <a:cubicBezTo>
                    <a:pt x="2541" y="745"/>
                    <a:pt x="2541" y="746"/>
                    <a:pt x="2541" y="746"/>
                  </a:cubicBezTo>
                  <a:cubicBezTo>
                    <a:pt x="2541" y="746"/>
                    <a:pt x="2541" y="746"/>
                    <a:pt x="2542" y="746"/>
                  </a:cubicBezTo>
                  <a:cubicBezTo>
                    <a:pt x="2542" y="746"/>
                    <a:pt x="2542" y="746"/>
                    <a:pt x="2542" y="746"/>
                  </a:cubicBezTo>
                  <a:cubicBezTo>
                    <a:pt x="2542" y="746"/>
                    <a:pt x="2542" y="746"/>
                    <a:pt x="2542" y="746"/>
                  </a:cubicBezTo>
                  <a:cubicBezTo>
                    <a:pt x="2542" y="746"/>
                    <a:pt x="2542" y="746"/>
                    <a:pt x="2543" y="746"/>
                  </a:cubicBezTo>
                  <a:cubicBezTo>
                    <a:pt x="2543" y="746"/>
                    <a:pt x="2543" y="747"/>
                    <a:pt x="2543" y="747"/>
                  </a:cubicBezTo>
                  <a:cubicBezTo>
                    <a:pt x="2543" y="747"/>
                    <a:pt x="2543" y="747"/>
                    <a:pt x="2543" y="746"/>
                  </a:cubicBezTo>
                  <a:cubicBezTo>
                    <a:pt x="2544" y="746"/>
                    <a:pt x="2544" y="746"/>
                    <a:pt x="2544" y="746"/>
                  </a:cubicBezTo>
                  <a:cubicBezTo>
                    <a:pt x="2544" y="746"/>
                    <a:pt x="2544" y="746"/>
                    <a:pt x="2544" y="746"/>
                  </a:cubicBezTo>
                  <a:cubicBezTo>
                    <a:pt x="2544" y="746"/>
                    <a:pt x="2544" y="746"/>
                    <a:pt x="2545" y="746"/>
                  </a:cubicBezTo>
                  <a:cubicBezTo>
                    <a:pt x="2545" y="746"/>
                    <a:pt x="2545" y="746"/>
                    <a:pt x="2545" y="746"/>
                  </a:cubicBezTo>
                  <a:cubicBezTo>
                    <a:pt x="2545" y="746"/>
                    <a:pt x="2545" y="745"/>
                    <a:pt x="2545" y="745"/>
                  </a:cubicBezTo>
                  <a:cubicBezTo>
                    <a:pt x="2545" y="745"/>
                    <a:pt x="2545" y="746"/>
                    <a:pt x="2546" y="746"/>
                  </a:cubicBezTo>
                  <a:cubicBezTo>
                    <a:pt x="2546" y="747"/>
                    <a:pt x="2546" y="746"/>
                    <a:pt x="2546" y="746"/>
                  </a:cubicBezTo>
                  <a:cubicBezTo>
                    <a:pt x="2546" y="746"/>
                    <a:pt x="2546" y="746"/>
                    <a:pt x="2546" y="746"/>
                  </a:cubicBezTo>
                  <a:cubicBezTo>
                    <a:pt x="2546" y="746"/>
                    <a:pt x="2547" y="746"/>
                    <a:pt x="2547" y="746"/>
                  </a:cubicBezTo>
                  <a:cubicBezTo>
                    <a:pt x="2547" y="746"/>
                    <a:pt x="2547" y="746"/>
                    <a:pt x="2547" y="746"/>
                  </a:cubicBezTo>
                  <a:cubicBezTo>
                    <a:pt x="2547" y="746"/>
                    <a:pt x="2547" y="746"/>
                    <a:pt x="2548" y="747"/>
                  </a:cubicBezTo>
                  <a:cubicBezTo>
                    <a:pt x="2548" y="747"/>
                    <a:pt x="2548" y="747"/>
                    <a:pt x="2548" y="747"/>
                  </a:cubicBezTo>
                  <a:cubicBezTo>
                    <a:pt x="2548" y="747"/>
                    <a:pt x="2548" y="747"/>
                    <a:pt x="2548" y="747"/>
                  </a:cubicBezTo>
                  <a:cubicBezTo>
                    <a:pt x="2548" y="747"/>
                    <a:pt x="2548" y="746"/>
                    <a:pt x="2548" y="746"/>
                  </a:cubicBezTo>
                  <a:cubicBezTo>
                    <a:pt x="2549" y="746"/>
                    <a:pt x="2549" y="746"/>
                    <a:pt x="2549" y="746"/>
                  </a:cubicBezTo>
                  <a:cubicBezTo>
                    <a:pt x="2549" y="746"/>
                    <a:pt x="2549" y="746"/>
                    <a:pt x="2549" y="746"/>
                  </a:cubicBezTo>
                  <a:cubicBezTo>
                    <a:pt x="2549" y="746"/>
                    <a:pt x="2550" y="746"/>
                    <a:pt x="2550" y="746"/>
                  </a:cubicBezTo>
                  <a:cubicBezTo>
                    <a:pt x="2550" y="746"/>
                    <a:pt x="2550" y="746"/>
                    <a:pt x="2550" y="746"/>
                  </a:cubicBezTo>
                  <a:cubicBezTo>
                    <a:pt x="2550" y="746"/>
                    <a:pt x="2550" y="746"/>
                    <a:pt x="2550" y="746"/>
                  </a:cubicBezTo>
                  <a:cubicBezTo>
                    <a:pt x="2550" y="746"/>
                    <a:pt x="2550" y="746"/>
                    <a:pt x="2551" y="746"/>
                  </a:cubicBezTo>
                  <a:cubicBezTo>
                    <a:pt x="2551" y="746"/>
                    <a:pt x="2551" y="745"/>
                    <a:pt x="2551" y="745"/>
                  </a:cubicBezTo>
                  <a:cubicBezTo>
                    <a:pt x="2551" y="745"/>
                    <a:pt x="2551" y="746"/>
                    <a:pt x="2551" y="746"/>
                  </a:cubicBezTo>
                  <a:cubicBezTo>
                    <a:pt x="2552" y="746"/>
                    <a:pt x="2552" y="746"/>
                    <a:pt x="2552" y="746"/>
                  </a:cubicBezTo>
                  <a:cubicBezTo>
                    <a:pt x="2552" y="746"/>
                    <a:pt x="2552" y="746"/>
                    <a:pt x="2552" y="746"/>
                  </a:cubicBezTo>
                  <a:cubicBezTo>
                    <a:pt x="2552" y="746"/>
                    <a:pt x="2552" y="745"/>
                    <a:pt x="2553" y="745"/>
                  </a:cubicBezTo>
                  <a:cubicBezTo>
                    <a:pt x="2553" y="745"/>
                    <a:pt x="2553" y="746"/>
                    <a:pt x="2553" y="746"/>
                  </a:cubicBezTo>
                  <a:cubicBezTo>
                    <a:pt x="2553" y="746"/>
                    <a:pt x="2553" y="746"/>
                    <a:pt x="2553" y="746"/>
                  </a:cubicBezTo>
                  <a:cubicBezTo>
                    <a:pt x="2553" y="746"/>
                    <a:pt x="2553" y="746"/>
                    <a:pt x="2554" y="746"/>
                  </a:cubicBezTo>
                  <a:cubicBezTo>
                    <a:pt x="2554" y="746"/>
                    <a:pt x="2554" y="746"/>
                    <a:pt x="2554" y="746"/>
                  </a:cubicBezTo>
                  <a:cubicBezTo>
                    <a:pt x="2554" y="746"/>
                    <a:pt x="2554" y="746"/>
                    <a:pt x="2554" y="746"/>
                  </a:cubicBezTo>
                  <a:cubicBezTo>
                    <a:pt x="2554" y="746"/>
                    <a:pt x="2555" y="746"/>
                    <a:pt x="2555" y="746"/>
                  </a:cubicBezTo>
                  <a:cubicBezTo>
                    <a:pt x="2555" y="746"/>
                    <a:pt x="2555" y="746"/>
                    <a:pt x="2555" y="746"/>
                  </a:cubicBezTo>
                  <a:cubicBezTo>
                    <a:pt x="2555" y="746"/>
                    <a:pt x="2555" y="746"/>
                    <a:pt x="2556" y="746"/>
                  </a:cubicBezTo>
                  <a:cubicBezTo>
                    <a:pt x="2556" y="746"/>
                    <a:pt x="2556" y="746"/>
                    <a:pt x="2556" y="746"/>
                  </a:cubicBezTo>
                  <a:cubicBezTo>
                    <a:pt x="2556" y="746"/>
                    <a:pt x="2556" y="746"/>
                    <a:pt x="2556" y="746"/>
                  </a:cubicBezTo>
                  <a:cubicBezTo>
                    <a:pt x="2556" y="746"/>
                    <a:pt x="2556" y="746"/>
                    <a:pt x="2556" y="746"/>
                  </a:cubicBezTo>
                  <a:cubicBezTo>
                    <a:pt x="2557" y="745"/>
                    <a:pt x="2557" y="746"/>
                    <a:pt x="2557" y="746"/>
                  </a:cubicBezTo>
                  <a:cubicBezTo>
                    <a:pt x="2557" y="746"/>
                    <a:pt x="2557" y="746"/>
                    <a:pt x="2557" y="746"/>
                  </a:cubicBezTo>
                  <a:cubicBezTo>
                    <a:pt x="2557" y="746"/>
                    <a:pt x="2558" y="745"/>
                    <a:pt x="2558" y="745"/>
                  </a:cubicBezTo>
                  <a:cubicBezTo>
                    <a:pt x="2558" y="745"/>
                    <a:pt x="2558" y="745"/>
                    <a:pt x="2558" y="745"/>
                  </a:cubicBezTo>
                  <a:cubicBezTo>
                    <a:pt x="2558" y="745"/>
                    <a:pt x="2558" y="746"/>
                    <a:pt x="2558" y="746"/>
                  </a:cubicBezTo>
                  <a:cubicBezTo>
                    <a:pt x="2558" y="746"/>
                    <a:pt x="2558" y="745"/>
                    <a:pt x="2559" y="745"/>
                  </a:cubicBezTo>
                  <a:cubicBezTo>
                    <a:pt x="2559" y="745"/>
                    <a:pt x="2559" y="746"/>
                    <a:pt x="2559" y="746"/>
                  </a:cubicBezTo>
                  <a:cubicBezTo>
                    <a:pt x="2559" y="746"/>
                    <a:pt x="2559" y="746"/>
                    <a:pt x="2559" y="746"/>
                  </a:cubicBezTo>
                  <a:cubicBezTo>
                    <a:pt x="2560" y="746"/>
                    <a:pt x="2560" y="746"/>
                    <a:pt x="2560" y="746"/>
                  </a:cubicBezTo>
                  <a:cubicBezTo>
                    <a:pt x="2560" y="746"/>
                    <a:pt x="2560" y="746"/>
                    <a:pt x="2560" y="746"/>
                  </a:cubicBezTo>
                  <a:cubicBezTo>
                    <a:pt x="2560" y="746"/>
                    <a:pt x="2560" y="746"/>
                    <a:pt x="2561" y="746"/>
                  </a:cubicBezTo>
                  <a:cubicBezTo>
                    <a:pt x="2561" y="746"/>
                    <a:pt x="2561" y="746"/>
                    <a:pt x="2561" y="746"/>
                  </a:cubicBezTo>
                  <a:cubicBezTo>
                    <a:pt x="2561" y="746"/>
                    <a:pt x="2561" y="746"/>
                    <a:pt x="2561" y="746"/>
                  </a:cubicBezTo>
                  <a:cubicBezTo>
                    <a:pt x="2561" y="746"/>
                    <a:pt x="2561" y="746"/>
                    <a:pt x="2562" y="746"/>
                  </a:cubicBezTo>
                  <a:cubicBezTo>
                    <a:pt x="2562" y="746"/>
                    <a:pt x="2562" y="746"/>
                    <a:pt x="2562" y="746"/>
                  </a:cubicBezTo>
                  <a:cubicBezTo>
                    <a:pt x="2562" y="746"/>
                    <a:pt x="2562" y="746"/>
                    <a:pt x="2562" y="746"/>
                  </a:cubicBezTo>
                  <a:cubicBezTo>
                    <a:pt x="2562" y="746"/>
                    <a:pt x="2563" y="745"/>
                    <a:pt x="2563" y="745"/>
                  </a:cubicBezTo>
                  <a:cubicBezTo>
                    <a:pt x="2563" y="745"/>
                    <a:pt x="2563" y="746"/>
                    <a:pt x="2563" y="746"/>
                  </a:cubicBezTo>
                  <a:cubicBezTo>
                    <a:pt x="2563" y="746"/>
                    <a:pt x="2563" y="746"/>
                    <a:pt x="2564" y="746"/>
                  </a:cubicBezTo>
                  <a:cubicBezTo>
                    <a:pt x="2564" y="746"/>
                    <a:pt x="2564" y="746"/>
                    <a:pt x="2564" y="745"/>
                  </a:cubicBezTo>
                  <a:cubicBezTo>
                    <a:pt x="2564" y="745"/>
                    <a:pt x="2564" y="745"/>
                    <a:pt x="2564" y="745"/>
                  </a:cubicBezTo>
                  <a:cubicBezTo>
                    <a:pt x="2564" y="745"/>
                    <a:pt x="2564" y="745"/>
                    <a:pt x="2564" y="745"/>
                  </a:cubicBezTo>
                  <a:cubicBezTo>
                    <a:pt x="2565" y="745"/>
                    <a:pt x="2565" y="745"/>
                    <a:pt x="2565" y="745"/>
                  </a:cubicBezTo>
                  <a:cubicBezTo>
                    <a:pt x="2565" y="745"/>
                    <a:pt x="2565" y="745"/>
                    <a:pt x="2565" y="745"/>
                  </a:cubicBezTo>
                  <a:cubicBezTo>
                    <a:pt x="2565" y="745"/>
                    <a:pt x="2566" y="745"/>
                    <a:pt x="2566" y="745"/>
                  </a:cubicBezTo>
                  <a:cubicBezTo>
                    <a:pt x="2566" y="745"/>
                    <a:pt x="2566" y="745"/>
                    <a:pt x="2566" y="745"/>
                  </a:cubicBezTo>
                  <a:cubicBezTo>
                    <a:pt x="2566" y="745"/>
                    <a:pt x="2566" y="745"/>
                    <a:pt x="2566" y="745"/>
                  </a:cubicBezTo>
                  <a:cubicBezTo>
                    <a:pt x="2566" y="745"/>
                    <a:pt x="2567" y="745"/>
                    <a:pt x="2567" y="745"/>
                  </a:cubicBezTo>
                  <a:cubicBezTo>
                    <a:pt x="2567" y="745"/>
                    <a:pt x="2567" y="745"/>
                    <a:pt x="2567" y="745"/>
                  </a:cubicBezTo>
                  <a:cubicBezTo>
                    <a:pt x="2567" y="745"/>
                    <a:pt x="2567" y="744"/>
                    <a:pt x="2567" y="744"/>
                  </a:cubicBezTo>
                  <a:cubicBezTo>
                    <a:pt x="2568" y="744"/>
                    <a:pt x="2568" y="745"/>
                    <a:pt x="2568" y="745"/>
                  </a:cubicBezTo>
                  <a:cubicBezTo>
                    <a:pt x="2568" y="745"/>
                    <a:pt x="2568" y="744"/>
                    <a:pt x="2568" y="744"/>
                  </a:cubicBezTo>
                  <a:cubicBezTo>
                    <a:pt x="2568" y="744"/>
                    <a:pt x="2568" y="745"/>
                    <a:pt x="2569" y="745"/>
                  </a:cubicBezTo>
                  <a:cubicBezTo>
                    <a:pt x="2569" y="746"/>
                    <a:pt x="2569" y="745"/>
                    <a:pt x="2569" y="745"/>
                  </a:cubicBezTo>
                  <a:cubicBezTo>
                    <a:pt x="2569" y="745"/>
                    <a:pt x="2569" y="745"/>
                    <a:pt x="2569" y="745"/>
                  </a:cubicBezTo>
                  <a:cubicBezTo>
                    <a:pt x="2569" y="746"/>
                    <a:pt x="2569" y="745"/>
                    <a:pt x="2570" y="745"/>
                  </a:cubicBezTo>
                  <a:cubicBezTo>
                    <a:pt x="2570" y="745"/>
                    <a:pt x="2570" y="745"/>
                    <a:pt x="2570" y="745"/>
                  </a:cubicBezTo>
                  <a:cubicBezTo>
                    <a:pt x="2570" y="745"/>
                    <a:pt x="2570" y="746"/>
                    <a:pt x="2570" y="746"/>
                  </a:cubicBezTo>
                  <a:cubicBezTo>
                    <a:pt x="2571" y="746"/>
                    <a:pt x="2571" y="746"/>
                    <a:pt x="2571" y="746"/>
                  </a:cubicBezTo>
                  <a:cubicBezTo>
                    <a:pt x="2571" y="746"/>
                    <a:pt x="2571" y="745"/>
                    <a:pt x="2571" y="745"/>
                  </a:cubicBezTo>
                  <a:cubicBezTo>
                    <a:pt x="2571" y="745"/>
                    <a:pt x="2571" y="745"/>
                    <a:pt x="2571" y="745"/>
                  </a:cubicBezTo>
                  <a:cubicBezTo>
                    <a:pt x="2571" y="745"/>
                    <a:pt x="2572" y="745"/>
                    <a:pt x="2572" y="745"/>
                  </a:cubicBezTo>
                  <a:cubicBezTo>
                    <a:pt x="2572" y="745"/>
                    <a:pt x="2572" y="745"/>
                    <a:pt x="2572" y="745"/>
                  </a:cubicBezTo>
                  <a:cubicBezTo>
                    <a:pt x="2572" y="745"/>
                    <a:pt x="2572" y="745"/>
                    <a:pt x="2573" y="745"/>
                  </a:cubicBezTo>
                  <a:cubicBezTo>
                    <a:pt x="2573" y="745"/>
                    <a:pt x="2573" y="745"/>
                    <a:pt x="2573" y="745"/>
                  </a:cubicBezTo>
                  <a:cubicBezTo>
                    <a:pt x="2573" y="745"/>
                    <a:pt x="2573" y="745"/>
                    <a:pt x="2573" y="745"/>
                  </a:cubicBezTo>
                  <a:cubicBezTo>
                    <a:pt x="2573" y="745"/>
                    <a:pt x="2574" y="745"/>
                    <a:pt x="2574" y="745"/>
                  </a:cubicBezTo>
                  <a:cubicBezTo>
                    <a:pt x="2574" y="745"/>
                    <a:pt x="2574" y="745"/>
                    <a:pt x="2574" y="745"/>
                  </a:cubicBezTo>
                  <a:cubicBezTo>
                    <a:pt x="2574" y="746"/>
                    <a:pt x="2574" y="746"/>
                    <a:pt x="2574" y="746"/>
                  </a:cubicBezTo>
                  <a:cubicBezTo>
                    <a:pt x="2574" y="746"/>
                    <a:pt x="2575" y="745"/>
                    <a:pt x="2575" y="745"/>
                  </a:cubicBezTo>
                  <a:cubicBezTo>
                    <a:pt x="2575" y="745"/>
                    <a:pt x="2575" y="745"/>
                    <a:pt x="2575" y="745"/>
                  </a:cubicBezTo>
                  <a:cubicBezTo>
                    <a:pt x="2575" y="745"/>
                    <a:pt x="2575" y="745"/>
                    <a:pt x="2575" y="745"/>
                  </a:cubicBezTo>
                  <a:cubicBezTo>
                    <a:pt x="2576" y="745"/>
                    <a:pt x="2576" y="745"/>
                    <a:pt x="2576" y="745"/>
                  </a:cubicBezTo>
                  <a:cubicBezTo>
                    <a:pt x="2576" y="745"/>
                    <a:pt x="2576" y="745"/>
                    <a:pt x="2576" y="745"/>
                  </a:cubicBezTo>
                  <a:cubicBezTo>
                    <a:pt x="2576" y="745"/>
                    <a:pt x="2577" y="745"/>
                    <a:pt x="2577" y="745"/>
                  </a:cubicBezTo>
                  <a:cubicBezTo>
                    <a:pt x="2577" y="745"/>
                    <a:pt x="2577" y="745"/>
                    <a:pt x="2577" y="745"/>
                  </a:cubicBezTo>
                  <a:cubicBezTo>
                    <a:pt x="2577" y="745"/>
                    <a:pt x="2577" y="745"/>
                    <a:pt x="2577" y="745"/>
                  </a:cubicBezTo>
                  <a:cubicBezTo>
                    <a:pt x="2577" y="745"/>
                    <a:pt x="2577" y="745"/>
                    <a:pt x="2578" y="745"/>
                  </a:cubicBezTo>
                  <a:cubicBezTo>
                    <a:pt x="2578" y="745"/>
                    <a:pt x="2578" y="745"/>
                    <a:pt x="2578" y="745"/>
                  </a:cubicBezTo>
                  <a:cubicBezTo>
                    <a:pt x="2578" y="745"/>
                    <a:pt x="2578" y="746"/>
                    <a:pt x="2578" y="746"/>
                  </a:cubicBezTo>
                  <a:cubicBezTo>
                    <a:pt x="2579" y="746"/>
                    <a:pt x="2579" y="745"/>
                    <a:pt x="2579" y="745"/>
                  </a:cubicBezTo>
                  <a:cubicBezTo>
                    <a:pt x="2579" y="745"/>
                    <a:pt x="2579" y="745"/>
                    <a:pt x="2579" y="745"/>
                  </a:cubicBezTo>
                  <a:cubicBezTo>
                    <a:pt x="2579" y="745"/>
                    <a:pt x="2579" y="745"/>
                    <a:pt x="2579" y="745"/>
                  </a:cubicBezTo>
                  <a:cubicBezTo>
                    <a:pt x="2579" y="745"/>
                    <a:pt x="2580" y="745"/>
                    <a:pt x="2580" y="745"/>
                  </a:cubicBezTo>
                  <a:cubicBezTo>
                    <a:pt x="2580" y="746"/>
                    <a:pt x="2580" y="746"/>
                    <a:pt x="2580" y="746"/>
                  </a:cubicBezTo>
                  <a:cubicBezTo>
                    <a:pt x="2580" y="746"/>
                    <a:pt x="2580" y="745"/>
                    <a:pt x="2581" y="745"/>
                  </a:cubicBezTo>
                  <a:cubicBezTo>
                    <a:pt x="2581" y="745"/>
                    <a:pt x="2581" y="745"/>
                    <a:pt x="2581" y="745"/>
                  </a:cubicBezTo>
                  <a:cubicBezTo>
                    <a:pt x="2581" y="745"/>
                    <a:pt x="2581" y="746"/>
                    <a:pt x="2581" y="746"/>
                  </a:cubicBezTo>
                  <a:cubicBezTo>
                    <a:pt x="2581" y="746"/>
                    <a:pt x="2582" y="745"/>
                    <a:pt x="2582" y="745"/>
                  </a:cubicBezTo>
                  <a:cubicBezTo>
                    <a:pt x="2582" y="745"/>
                    <a:pt x="2582" y="745"/>
                    <a:pt x="2582" y="745"/>
                  </a:cubicBezTo>
                  <a:cubicBezTo>
                    <a:pt x="2582" y="745"/>
                    <a:pt x="2582" y="746"/>
                    <a:pt x="2582" y="746"/>
                  </a:cubicBezTo>
                  <a:cubicBezTo>
                    <a:pt x="2582" y="746"/>
                    <a:pt x="2583" y="746"/>
                    <a:pt x="2583" y="746"/>
                  </a:cubicBezTo>
                  <a:cubicBezTo>
                    <a:pt x="2583" y="746"/>
                    <a:pt x="2583" y="746"/>
                    <a:pt x="2583" y="746"/>
                  </a:cubicBezTo>
                  <a:cubicBezTo>
                    <a:pt x="2583" y="746"/>
                    <a:pt x="2583" y="746"/>
                    <a:pt x="2583" y="745"/>
                  </a:cubicBezTo>
                  <a:cubicBezTo>
                    <a:pt x="2584" y="745"/>
                    <a:pt x="2584" y="745"/>
                    <a:pt x="2584" y="745"/>
                  </a:cubicBezTo>
                  <a:cubicBezTo>
                    <a:pt x="2584" y="745"/>
                    <a:pt x="2584" y="745"/>
                    <a:pt x="2584" y="745"/>
                  </a:cubicBezTo>
                  <a:cubicBezTo>
                    <a:pt x="2584" y="745"/>
                    <a:pt x="2585" y="745"/>
                    <a:pt x="2585" y="745"/>
                  </a:cubicBezTo>
                  <a:cubicBezTo>
                    <a:pt x="2585" y="745"/>
                    <a:pt x="2585" y="745"/>
                    <a:pt x="2585" y="745"/>
                  </a:cubicBezTo>
                  <a:cubicBezTo>
                    <a:pt x="2585" y="745"/>
                    <a:pt x="2585" y="745"/>
                    <a:pt x="2585" y="745"/>
                  </a:cubicBezTo>
                  <a:cubicBezTo>
                    <a:pt x="2585" y="745"/>
                    <a:pt x="2585" y="745"/>
                    <a:pt x="2586" y="745"/>
                  </a:cubicBezTo>
                  <a:cubicBezTo>
                    <a:pt x="2586" y="745"/>
                    <a:pt x="2586" y="745"/>
                    <a:pt x="2586" y="745"/>
                  </a:cubicBezTo>
                  <a:cubicBezTo>
                    <a:pt x="2586" y="745"/>
                    <a:pt x="2586" y="745"/>
                    <a:pt x="2586" y="745"/>
                  </a:cubicBezTo>
                  <a:cubicBezTo>
                    <a:pt x="2587" y="745"/>
                    <a:pt x="2587" y="745"/>
                    <a:pt x="2587" y="745"/>
                  </a:cubicBezTo>
                  <a:cubicBezTo>
                    <a:pt x="2587" y="745"/>
                    <a:pt x="2587" y="745"/>
                    <a:pt x="2587" y="745"/>
                  </a:cubicBezTo>
                  <a:cubicBezTo>
                    <a:pt x="2587" y="745"/>
                    <a:pt x="2587" y="745"/>
                    <a:pt x="2587" y="745"/>
                  </a:cubicBezTo>
                  <a:cubicBezTo>
                    <a:pt x="2587" y="745"/>
                    <a:pt x="2588" y="745"/>
                    <a:pt x="2588" y="745"/>
                  </a:cubicBezTo>
                  <a:cubicBezTo>
                    <a:pt x="2588" y="745"/>
                    <a:pt x="2588" y="745"/>
                    <a:pt x="2588" y="745"/>
                  </a:cubicBezTo>
                  <a:cubicBezTo>
                    <a:pt x="2588" y="745"/>
                    <a:pt x="2588" y="746"/>
                    <a:pt x="2589" y="746"/>
                  </a:cubicBezTo>
                  <a:cubicBezTo>
                    <a:pt x="2589" y="746"/>
                    <a:pt x="2589" y="745"/>
                    <a:pt x="2589" y="745"/>
                  </a:cubicBezTo>
                  <a:cubicBezTo>
                    <a:pt x="2589" y="745"/>
                    <a:pt x="2589" y="746"/>
                    <a:pt x="2589" y="745"/>
                  </a:cubicBezTo>
                  <a:cubicBezTo>
                    <a:pt x="2589" y="745"/>
                    <a:pt x="2590" y="745"/>
                    <a:pt x="2590" y="745"/>
                  </a:cubicBezTo>
                  <a:cubicBezTo>
                    <a:pt x="2590" y="745"/>
                    <a:pt x="2590" y="746"/>
                    <a:pt x="2590" y="746"/>
                  </a:cubicBezTo>
                  <a:cubicBezTo>
                    <a:pt x="2590" y="746"/>
                    <a:pt x="2590" y="745"/>
                    <a:pt x="2590" y="745"/>
                  </a:cubicBezTo>
                  <a:cubicBezTo>
                    <a:pt x="2590" y="745"/>
                    <a:pt x="2591" y="746"/>
                    <a:pt x="2591" y="746"/>
                  </a:cubicBezTo>
                  <a:cubicBezTo>
                    <a:pt x="2591" y="746"/>
                    <a:pt x="2591" y="745"/>
                    <a:pt x="2591" y="745"/>
                  </a:cubicBezTo>
                  <a:cubicBezTo>
                    <a:pt x="2591" y="745"/>
                    <a:pt x="2591" y="746"/>
                    <a:pt x="2591" y="746"/>
                  </a:cubicBezTo>
                  <a:cubicBezTo>
                    <a:pt x="2592" y="746"/>
                    <a:pt x="2592" y="746"/>
                    <a:pt x="2592" y="746"/>
                  </a:cubicBezTo>
                  <a:cubicBezTo>
                    <a:pt x="2592" y="746"/>
                    <a:pt x="2592" y="746"/>
                    <a:pt x="2592" y="746"/>
                  </a:cubicBezTo>
                  <a:cubicBezTo>
                    <a:pt x="2592" y="746"/>
                    <a:pt x="2593" y="746"/>
                    <a:pt x="2593" y="746"/>
                  </a:cubicBezTo>
                  <a:cubicBezTo>
                    <a:pt x="2593" y="746"/>
                    <a:pt x="2593" y="745"/>
                    <a:pt x="2593" y="745"/>
                  </a:cubicBezTo>
                  <a:cubicBezTo>
                    <a:pt x="2593" y="745"/>
                    <a:pt x="2593" y="745"/>
                    <a:pt x="2593" y="745"/>
                  </a:cubicBezTo>
                  <a:cubicBezTo>
                    <a:pt x="2593" y="745"/>
                    <a:pt x="2593" y="746"/>
                    <a:pt x="2594" y="746"/>
                  </a:cubicBezTo>
                  <a:cubicBezTo>
                    <a:pt x="2594" y="746"/>
                    <a:pt x="2594" y="745"/>
                    <a:pt x="2594" y="745"/>
                  </a:cubicBezTo>
                  <a:cubicBezTo>
                    <a:pt x="2594" y="745"/>
                    <a:pt x="2594" y="745"/>
                    <a:pt x="2594" y="745"/>
                  </a:cubicBezTo>
                  <a:cubicBezTo>
                    <a:pt x="2595" y="746"/>
                    <a:pt x="2595" y="746"/>
                    <a:pt x="2595" y="746"/>
                  </a:cubicBezTo>
                  <a:cubicBezTo>
                    <a:pt x="2595" y="746"/>
                    <a:pt x="2595" y="745"/>
                    <a:pt x="2595" y="745"/>
                  </a:cubicBezTo>
                  <a:cubicBezTo>
                    <a:pt x="2595" y="745"/>
                    <a:pt x="2595" y="745"/>
                    <a:pt x="2595" y="745"/>
                  </a:cubicBezTo>
                  <a:cubicBezTo>
                    <a:pt x="2596" y="745"/>
                    <a:pt x="2596" y="746"/>
                    <a:pt x="2596" y="746"/>
                  </a:cubicBezTo>
                  <a:cubicBezTo>
                    <a:pt x="2596" y="746"/>
                    <a:pt x="2596" y="745"/>
                    <a:pt x="2596" y="745"/>
                  </a:cubicBezTo>
                  <a:cubicBezTo>
                    <a:pt x="2596" y="745"/>
                    <a:pt x="2596" y="745"/>
                    <a:pt x="2597" y="745"/>
                  </a:cubicBezTo>
                  <a:cubicBezTo>
                    <a:pt x="2597" y="745"/>
                    <a:pt x="2597" y="745"/>
                    <a:pt x="2597" y="745"/>
                  </a:cubicBezTo>
                  <a:cubicBezTo>
                    <a:pt x="2597" y="745"/>
                    <a:pt x="2597" y="745"/>
                    <a:pt x="2597" y="745"/>
                  </a:cubicBezTo>
                  <a:cubicBezTo>
                    <a:pt x="2598" y="745"/>
                    <a:pt x="2598" y="745"/>
                    <a:pt x="2598" y="745"/>
                  </a:cubicBezTo>
                  <a:cubicBezTo>
                    <a:pt x="2598" y="745"/>
                    <a:pt x="2598" y="745"/>
                    <a:pt x="2598" y="745"/>
                  </a:cubicBezTo>
                  <a:cubicBezTo>
                    <a:pt x="2598" y="745"/>
                    <a:pt x="2598" y="745"/>
                    <a:pt x="2598" y="745"/>
                  </a:cubicBezTo>
                  <a:cubicBezTo>
                    <a:pt x="2598" y="745"/>
                    <a:pt x="2599" y="746"/>
                    <a:pt x="2599" y="746"/>
                  </a:cubicBezTo>
                  <a:cubicBezTo>
                    <a:pt x="2599" y="746"/>
                    <a:pt x="2599" y="746"/>
                    <a:pt x="2599" y="746"/>
                  </a:cubicBezTo>
                  <a:cubicBezTo>
                    <a:pt x="2599" y="746"/>
                    <a:pt x="2599" y="746"/>
                    <a:pt x="2600" y="746"/>
                  </a:cubicBezTo>
                  <a:cubicBezTo>
                    <a:pt x="2600" y="746"/>
                    <a:pt x="2600" y="745"/>
                    <a:pt x="2600" y="745"/>
                  </a:cubicBezTo>
                  <a:cubicBezTo>
                    <a:pt x="2600" y="745"/>
                    <a:pt x="2600" y="745"/>
                    <a:pt x="2600" y="745"/>
                  </a:cubicBezTo>
                  <a:cubicBezTo>
                    <a:pt x="2600" y="745"/>
                    <a:pt x="2600" y="745"/>
                    <a:pt x="2600" y="745"/>
                  </a:cubicBezTo>
                  <a:cubicBezTo>
                    <a:pt x="2601" y="745"/>
                    <a:pt x="2601" y="745"/>
                    <a:pt x="2601" y="745"/>
                  </a:cubicBezTo>
                  <a:cubicBezTo>
                    <a:pt x="2601" y="745"/>
                    <a:pt x="2601" y="745"/>
                    <a:pt x="2601" y="745"/>
                  </a:cubicBezTo>
                  <a:cubicBezTo>
                    <a:pt x="2601" y="745"/>
                    <a:pt x="2602" y="745"/>
                    <a:pt x="2602" y="745"/>
                  </a:cubicBezTo>
                  <a:cubicBezTo>
                    <a:pt x="2602" y="745"/>
                    <a:pt x="2602" y="745"/>
                    <a:pt x="2602" y="745"/>
                  </a:cubicBezTo>
                  <a:cubicBezTo>
                    <a:pt x="2602" y="745"/>
                    <a:pt x="2602" y="746"/>
                    <a:pt x="2602" y="746"/>
                  </a:cubicBezTo>
                  <a:cubicBezTo>
                    <a:pt x="2603" y="746"/>
                    <a:pt x="2603" y="746"/>
                    <a:pt x="2603" y="746"/>
                  </a:cubicBezTo>
                  <a:cubicBezTo>
                    <a:pt x="2603" y="746"/>
                    <a:pt x="2603" y="745"/>
                    <a:pt x="2603" y="745"/>
                  </a:cubicBezTo>
                  <a:cubicBezTo>
                    <a:pt x="2603" y="745"/>
                    <a:pt x="2603" y="745"/>
                    <a:pt x="2603" y="745"/>
                  </a:cubicBezTo>
                  <a:cubicBezTo>
                    <a:pt x="2604" y="745"/>
                    <a:pt x="2604" y="745"/>
                    <a:pt x="2604" y="745"/>
                  </a:cubicBezTo>
                  <a:cubicBezTo>
                    <a:pt x="2604" y="746"/>
                    <a:pt x="2604" y="745"/>
                    <a:pt x="2604" y="745"/>
                  </a:cubicBezTo>
                  <a:cubicBezTo>
                    <a:pt x="2604" y="745"/>
                    <a:pt x="2604" y="745"/>
                    <a:pt x="2605" y="745"/>
                  </a:cubicBezTo>
                  <a:cubicBezTo>
                    <a:pt x="2605" y="745"/>
                    <a:pt x="2605" y="745"/>
                    <a:pt x="2605" y="745"/>
                  </a:cubicBezTo>
                  <a:cubicBezTo>
                    <a:pt x="2605" y="745"/>
                    <a:pt x="2605" y="745"/>
                    <a:pt x="2605" y="745"/>
                  </a:cubicBezTo>
                  <a:cubicBezTo>
                    <a:pt x="2606" y="745"/>
                    <a:pt x="2606" y="745"/>
                    <a:pt x="2606" y="745"/>
                  </a:cubicBezTo>
                  <a:cubicBezTo>
                    <a:pt x="2606" y="745"/>
                    <a:pt x="2606" y="745"/>
                    <a:pt x="2606" y="746"/>
                  </a:cubicBezTo>
                  <a:cubicBezTo>
                    <a:pt x="2606" y="746"/>
                    <a:pt x="2606" y="746"/>
                    <a:pt x="2606" y="746"/>
                  </a:cubicBezTo>
                  <a:cubicBezTo>
                    <a:pt x="2606" y="746"/>
                    <a:pt x="2607" y="745"/>
                    <a:pt x="2607" y="745"/>
                  </a:cubicBezTo>
                  <a:cubicBezTo>
                    <a:pt x="2607" y="745"/>
                    <a:pt x="2607" y="746"/>
                    <a:pt x="2607" y="745"/>
                  </a:cubicBezTo>
                  <a:cubicBezTo>
                    <a:pt x="2607" y="745"/>
                    <a:pt x="2607" y="745"/>
                    <a:pt x="2608" y="745"/>
                  </a:cubicBezTo>
                  <a:cubicBezTo>
                    <a:pt x="2608" y="745"/>
                    <a:pt x="2608" y="745"/>
                    <a:pt x="2608" y="745"/>
                  </a:cubicBezTo>
                  <a:cubicBezTo>
                    <a:pt x="2608" y="745"/>
                    <a:pt x="2608" y="745"/>
                    <a:pt x="2608" y="745"/>
                  </a:cubicBezTo>
                  <a:cubicBezTo>
                    <a:pt x="2608" y="745"/>
                    <a:pt x="2608" y="745"/>
                    <a:pt x="2608" y="745"/>
                  </a:cubicBezTo>
                  <a:cubicBezTo>
                    <a:pt x="2609" y="745"/>
                    <a:pt x="2609" y="745"/>
                    <a:pt x="2609" y="745"/>
                  </a:cubicBezTo>
                  <a:cubicBezTo>
                    <a:pt x="2609" y="745"/>
                    <a:pt x="2609" y="744"/>
                    <a:pt x="2609" y="744"/>
                  </a:cubicBezTo>
                  <a:cubicBezTo>
                    <a:pt x="2609" y="744"/>
                    <a:pt x="2610" y="745"/>
                    <a:pt x="2610" y="745"/>
                  </a:cubicBezTo>
                  <a:cubicBezTo>
                    <a:pt x="2610" y="745"/>
                    <a:pt x="2610" y="745"/>
                    <a:pt x="2610" y="745"/>
                  </a:cubicBezTo>
                  <a:cubicBezTo>
                    <a:pt x="2610" y="745"/>
                    <a:pt x="2610" y="745"/>
                    <a:pt x="2610" y="745"/>
                  </a:cubicBezTo>
                  <a:cubicBezTo>
                    <a:pt x="2611" y="744"/>
                    <a:pt x="2611" y="744"/>
                    <a:pt x="2611" y="744"/>
                  </a:cubicBezTo>
                  <a:cubicBezTo>
                    <a:pt x="2611" y="744"/>
                    <a:pt x="2611" y="745"/>
                    <a:pt x="2611" y="745"/>
                  </a:cubicBezTo>
                  <a:cubicBezTo>
                    <a:pt x="2611" y="745"/>
                    <a:pt x="2611" y="745"/>
                    <a:pt x="2611" y="745"/>
                  </a:cubicBezTo>
                  <a:cubicBezTo>
                    <a:pt x="2612" y="745"/>
                    <a:pt x="2612" y="745"/>
                    <a:pt x="2612" y="745"/>
                  </a:cubicBezTo>
                  <a:cubicBezTo>
                    <a:pt x="2612" y="745"/>
                    <a:pt x="2612" y="745"/>
                    <a:pt x="2612" y="745"/>
                  </a:cubicBezTo>
                  <a:cubicBezTo>
                    <a:pt x="2612" y="745"/>
                    <a:pt x="2612" y="745"/>
                    <a:pt x="2613" y="744"/>
                  </a:cubicBezTo>
                  <a:cubicBezTo>
                    <a:pt x="2613" y="744"/>
                    <a:pt x="2613" y="744"/>
                    <a:pt x="2613" y="744"/>
                  </a:cubicBezTo>
                  <a:cubicBezTo>
                    <a:pt x="2613" y="744"/>
                    <a:pt x="2613" y="744"/>
                    <a:pt x="2613" y="744"/>
                  </a:cubicBezTo>
                  <a:cubicBezTo>
                    <a:pt x="2614" y="744"/>
                    <a:pt x="2614" y="744"/>
                    <a:pt x="2614" y="744"/>
                  </a:cubicBezTo>
                  <a:cubicBezTo>
                    <a:pt x="2614" y="744"/>
                    <a:pt x="2614" y="745"/>
                    <a:pt x="2614" y="745"/>
                  </a:cubicBezTo>
                  <a:cubicBezTo>
                    <a:pt x="2614" y="745"/>
                    <a:pt x="2614" y="744"/>
                    <a:pt x="2614" y="744"/>
                  </a:cubicBezTo>
                  <a:cubicBezTo>
                    <a:pt x="2614" y="744"/>
                    <a:pt x="2615" y="744"/>
                    <a:pt x="2615" y="744"/>
                  </a:cubicBezTo>
                  <a:cubicBezTo>
                    <a:pt x="2615" y="744"/>
                    <a:pt x="2615" y="744"/>
                    <a:pt x="2615" y="744"/>
                  </a:cubicBezTo>
                  <a:cubicBezTo>
                    <a:pt x="2615" y="744"/>
                    <a:pt x="2615" y="744"/>
                    <a:pt x="2616" y="744"/>
                  </a:cubicBezTo>
                  <a:cubicBezTo>
                    <a:pt x="2616" y="744"/>
                    <a:pt x="2616" y="743"/>
                    <a:pt x="2616" y="743"/>
                  </a:cubicBezTo>
                  <a:cubicBezTo>
                    <a:pt x="2616" y="743"/>
                    <a:pt x="2616" y="744"/>
                    <a:pt x="2616" y="744"/>
                  </a:cubicBezTo>
                  <a:cubicBezTo>
                    <a:pt x="2616" y="744"/>
                    <a:pt x="2616" y="744"/>
                    <a:pt x="2616" y="744"/>
                  </a:cubicBezTo>
                  <a:cubicBezTo>
                    <a:pt x="2617" y="744"/>
                    <a:pt x="2617" y="744"/>
                    <a:pt x="2617" y="744"/>
                  </a:cubicBezTo>
                  <a:cubicBezTo>
                    <a:pt x="2617" y="744"/>
                    <a:pt x="2617" y="744"/>
                    <a:pt x="2617" y="744"/>
                  </a:cubicBezTo>
                  <a:cubicBezTo>
                    <a:pt x="2617" y="745"/>
                    <a:pt x="2618" y="745"/>
                    <a:pt x="2618" y="745"/>
                  </a:cubicBezTo>
                  <a:cubicBezTo>
                    <a:pt x="2618" y="745"/>
                    <a:pt x="2618" y="744"/>
                    <a:pt x="2618" y="744"/>
                  </a:cubicBezTo>
                  <a:cubicBezTo>
                    <a:pt x="2618" y="744"/>
                    <a:pt x="2618" y="744"/>
                    <a:pt x="2618" y="744"/>
                  </a:cubicBezTo>
                  <a:cubicBezTo>
                    <a:pt x="2619" y="744"/>
                    <a:pt x="2619" y="744"/>
                    <a:pt x="2619" y="744"/>
                  </a:cubicBezTo>
                  <a:cubicBezTo>
                    <a:pt x="2619" y="744"/>
                    <a:pt x="2619" y="743"/>
                    <a:pt x="2619" y="743"/>
                  </a:cubicBezTo>
                  <a:cubicBezTo>
                    <a:pt x="2619" y="743"/>
                    <a:pt x="2619" y="744"/>
                    <a:pt x="2619" y="744"/>
                  </a:cubicBezTo>
                  <a:cubicBezTo>
                    <a:pt x="2620" y="744"/>
                    <a:pt x="2620" y="743"/>
                    <a:pt x="2620" y="743"/>
                  </a:cubicBezTo>
                  <a:cubicBezTo>
                    <a:pt x="2620" y="743"/>
                    <a:pt x="2620" y="744"/>
                    <a:pt x="2620" y="744"/>
                  </a:cubicBezTo>
                  <a:cubicBezTo>
                    <a:pt x="2620" y="744"/>
                    <a:pt x="2620" y="744"/>
                    <a:pt x="2621" y="744"/>
                  </a:cubicBezTo>
                  <a:cubicBezTo>
                    <a:pt x="2621" y="744"/>
                    <a:pt x="2621" y="743"/>
                    <a:pt x="2621" y="743"/>
                  </a:cubicBezTo>
                  <a:cubicBezTo>
                    <a:pt x="2621" y="743"/>
                    <a:pt x="2621" y="744"/>
                    <a:pt x="2621" y="744"/>
                  </a:cubicBezTo>
                  <a:cubicBezTo>
                    <a:pt x="2622" y="744"/>
                    <a:pt x="2622" y="744"/>
                    <a:pt x="2622" y="744"/>
                  </a:cubicBezTo>
                  <a:cubicBezTo>
                    <a:pt x="2622" y="744"/>
                    <a:pt x="2622" y="744"/>
                    <a:pt x="2622" y="744"/>
                  </a:cubicBezTo>
                  <a:cubicBezTo>
                    <a:pt x="2622" y="744"/>
                    <a:pt x="2622" y="744"/>
                    <a:pt x="2622" y="744"/>
                  </a:cubicBezTo>
                  <a:cubicBezTo>
                    <a:pt x="2623" y="744"/>
                    <a:pt x="2623" y="744"/>
                    <a:pt x="2623" y="744"/>
                  </a:cubicBezTo>
                  <a:cubicBezTo>
                    <a:pt x="2623" y="744"/>
                    <a:pt x="2623" y="743"/>
                    <a:pt x="2623" y="743"/>
                  </a:cubicBezTo>
                  <a:cubicBezTo>
                    <a:pt x="2623" y="743"/>
                    <a:pt x="2623" y="744"/>
                    <a:pt x="2624" y="744"/>
                  </a:cubicBezTo>
                  <a:cubicBezTo>
                    <a:pt x="2624" y="744"/>
                    <a:pt x="2624" y="743"/>
                    <a:pt x="2624" y="743"/>
                  </a:cubicBezTo>
                  <a:cubicBezTo>
                    <a:pt x="2624" y="743"/>
                    <a:pt x="2624" y="743"/>
                    <a:pt x="2624" y="743"/>
                  </a:cubicBezTo>
                  <a:cubicBezTo>
                    <a:pt x="2624" y="743"/>
                    <a:pt x="2624" y="743"/>
                    <a:pt x="2625" y="743"/>
                  </a:cubicBezTo>
                  <a:cubicBezTo>
                    <a:pt x="2625" y="743"/>
                    <a:pt x="2625" y="743"/>
                    <a:pt x="2625" y="743"/>
                  </a:cubicBezTo>
                  <a:cubicBezTo>
                    <a:pt x="2625" y="743"/>
                    <a:pt x="2625" y="743"/>
                    <a:pt x="2625" y="743"/>
                  </a:cubicBezTo>
                  <a:cubicBezTo>
                    <a:pt x="2625" y="743"/>
                    <a:pt x="2626" y="743"/>
                    <a:pt x="2626" y="743"/>
                  </a:cubicBezTo>
                  <a:cubicBezTo>
                    <a:pt x="2626" y="743"/>
                    <a:pt x="2626" y="743"/>
                    <a:pt x="2626" y="743"/>
                  </a:cubicBezTo>
                  <a:cubicBezTo>
                    <a:pt x="2626" y="743"/>
                    <a:pt x="2626" y="743"/>
                    <a:pt x="2627" y="743"/>
                  </a:cubicBezTo>
                  <a:cubicBezTo>
                    <a:pt x="2627" y="743"/>
                    <a:pt x="2627" y="744"/>
                    <a:pt x="2627" y="744"/>
                  </a:cubicBezTo>
                  <a:cubicBezTo>
                    <a:pt x="2627" y="744"/>
                    <a:pt x="2627" y="743"/>
                    <a:pt x="2627" y="743"/>
                  </a:cubicBezTo>
                  <a:cubicBezTo>
                    <a:pt x="2627" y="743"/>
                    <a:pt x="2627" y="743"/>
                    <a:pt x="2627" y="743"/>
                  </a:cubicBezTo>
                  <a:cubicBezTo>
                    <a:pt x="2628" y="743"/>
                    <a:pt x="2628" y="743"/>
                    <a:pt x="2628" y="743"/>
                  </a:cubicBezTo>
                  <a:cubicBezTo>
                    <a:pt x="2628" y="743"/>
                    <a:pt x="2628" y="743"/>
                    <a:pt x="2628" y="743"/>
                  </a:cubicBezTo>
                  <a:cubicBezTo>
                    <a:pt x="2628" y="743"/>
                    <a:pt x="2629" y="743"/>
                    <a:pt x="2629" y="743"/>
                  </a:cubicBezTo>
                  <a:cubicBezTo>
                    <a:pt x="2629" y="743"/>
                    <a:pt x="2629" y="743"/>
                    <a:pt x="2629" y="743"/>
                  </a:cubicBezTo>
                  <a:cubicBezTo>
                    <a:pt x="2629" y="743"/>
                    <a:pt x="2629" y="743"/>
                    <a:pt x="2629" y="743"/>
                  </a:cubicBezTo>
                  <a:cubicBezTo>
                    <a:pt x="2629" y="743"/>
                    <a:pt x="2629" y="743"/>
                    <a:pt x="2630" y="743"/>
                  </a:cubicBezTo>
                  <a:cubicBezTo>
                    <a:pt x="2630" y="743"/>
                    <a:pt x="2630" y="743"/>
                    <a:pt x="2630" y="743"/>
                  </a:cubicBezTo>
                  <a:cubicBezTo>
                    <a:pt x="2630" y="743"/>
                    <a:pt x="2630" y="743"/>
                    <a:pt x="2630" y="743"/>
                  </a:cubicBezTo>
                  <a:cubicBezTo>
                    <a:pt x="2631" y="743"/>
                    <a:pt x="2631" y="743"/>
                    <a:pt x="2631" y="743"/>
                  </a:cubicBezTo>
                  <a:cubicBezTo>
                    <a:pt x="2631" y="743"/>
                    <a:pt x="2631" y="744"/>
                    <a:pt x="2631" y="744"/>
                  </a:cubicBezTo>
                  <a:cubicBezTo>
                    <a:pt x="2631" y="744"/>
                    <a:pt x="2631" y="743"/>
                    <a:pt x="2632" y="743"/>
                  </a:cubicBezTo>
                  <a:cubicBezTo>
                    <a:pt x="2632" y="743"/>
                    <a:pt x="2632" y="743"/>
                    <a:pt x="2632" y="743"/>
                  </a:cubicBezTo>
                  <a:cubicBezTo>
                    <a:pt x="2632" y="743"/>
                    <a:pt x="2632" y="743"/>
                    <a:pt x="2632" y="743"/>
                  </a:cubicBezTo>
                  <a:cubicBezTo>
                    <a:pt x="2632" y="743"/>
                    <a:pt x="2632" y="743"/>
                    <a:pt x="2633" y="743"/>
                  </a:cubicBezTo>
                  <a:cubicBezTo>
                    <a:pt x="2633" y="743"/>
                    <a:pt x="2633" y="743"/>
                    <a:pt x="2633" y="743"/>
                  </a:cubicBezTo>
                  <a:cubicBezTo>
                    <a:pt x="2633" y="743"/>
                    <a:pt x="2633" y="743"/>
                    <a:pt x="2633" y="743"/>
                  </a:cubicBezTo>
                  <a:cubicBezTo>
                    <a:pt x="2633" y="743"/>
                    <a:pt x="2634" y="743"/>
                    <a:pt x="2634" y="743"/>
                  </a:cubicBezTo>
                  <a:cubicBezTo>
                    <a:pt x="2634" y="743"/>
                    <a:pt x="2634" y="743"/>
                    <a:pt x="2634" y="743"/>
                  </a:cubicBezTo>
                  <a:cubicBezTo>
                    <a:pt x="2634" y="743"/>
                    <a:pt x="2634" y="743"/>
                    <a:pt x="2635" y="743"/>
                  </a:cubicBezTo>
                  <a:cubicBezTo>
                    <a:pt x="2635" y="743"/>
                    <a:pt x="2635" y="743"/>
                    <a:pt x="2635" y="743"/>
                  </a:cubicBezTo>
                  <a:cubicBezTo>
                    <a:pt x="2635" y="743"/>
                    <a:pt x="2635" y="743"/>
                    <a:pt x="2635" y="743"/>
                  </a:cubicBezTo>
                  <a:cubicBezTo>
                    <a:pt x="2635" y="743"/>
                    <a:pt x="2635" y="743"/>
                    <a:pt x="2635" y="743"/>
                  </a:cubicBezTo>
                  <a:cubicBezTo>
                    <a:pt x="2636" y="743"/>
                    <a:pt x="2636" y="743"/>
                    <a:pt x="2636" y="743"/>
                  </a:cubicBezTo>
                  <a:cubicBezTo>
                    <a:pt x="2636" y="743"/>
                    <a:pt x="2636" y="743"/>
                    <a:pt x="2636" y="743"/>
                  </a:cubicBezTo>
                  <a:cubicBezTo>
                    <a:pt x="2636" y="743"/>
                    <a:pt x="2637" y="743"/>
                    <a:pt x="2637" y="743"/>
                  </a:cubicBezTo>
                  <a:cubicBezTo>
                    <a:pt x="2637" y="743"/>
                    <a:pt x="2637" y="743"/>
                    <a:pt x="2637" y="743"/>
                  </a:cubicBezTo>
                  <a:cubicBezTo>
                    <a:pt x="2637" y="743"/>
                    <a:pt x="2637" y="743"/>
                    <a:pt x="2637" y="743"/>
                  </a:cubicBezTo>
                  <a:cubicBezTo>
                    <a:pt x="2637" y="743"/>
                    <a:pt x="2637" y="743"/>
                    <a:pt x="2638" y="743"/>
                  </a:cubicBezTo>
                  <a:cubicBezTo>
                    <a:pt x="2638" y="743"/>
                    <a:pt x="2638" y="743"/>
                    <a:pt x="2638" y="743"/>
                  </a:cubicBezTo>
                  <a:cubicBezTo>
                    <a:pt x="2638" y="743"/>
                    <a:pt x="2638" y="743"/>
                    <a:pt x="2638" y="743"/>
                  </a:cubicBezTo>
                  <a:cubicBezTo>
                    <a:pt x="2639" y="743"/>
                    <a:pt x="2639" y="743"/>
                    <a:pt x="2639" y="743"/>
                  </a:cubicBezTo>
                  <a:cubicBezTo>
                    <a:pt x="2639" y="743"/>
                    <a:pt x="2639" y="743"/>
                    <a:pt x="2639" y="743"/>
                  </a:cubicBezTo>
                  <a:cubicBezTo>
                    <a:pt x="2639" y="743"/>
                    <a:pt x="2639" y="743"/>
                    <a:pt x="2640" y="743"/>
                  </a:cubicBezTo>
                  <a:cubicBezTo>
                    <a:pt x="2640" y="743"/>
                    <a:pt x="2640" y="743"/>
                    <a:pt x="2640" y="743"/>
                  </a:cubicBezTo>
                  <a:cubicBezTo>
                    <a:pt x="2640" y="743"/>
                    <a:pt x="2640" y="743"/>
                    <a:pt x="2640" y="743"/>
                  </a:cubicBezTo>
                  <a:cubicBezTo>
                    <a:pt x="2640" y="743"/>
                    <a:pt x="2640" y="743"/>
                    <a:pt x="2641" y="743"/>
                  </a:cubicBezTo>
                  <a:cubicBezTo>
                    <a:pt x="2641" y="743"/>
                    <a:pt x="2641" y="743"/>
                    <a:pt x="2641" y="743"/>
                  </a:cubicBezTo>
                  <a:cubicBezTo>
                    <a:pt x="2641" y="743"/>
                    <a:pt x="2641" y="743"/>
                    <a:pt x="2641" y="743"/>
                  </a:cubicBezTo>
                  <a:cubicBezTo>
                    <a:pt x="2641" y="743"/>
                    <a:pt x="2642" y="743"/>
                    <a:pt x="2642" y="743"/>
                  </a:cubicBezTo>
                  <a:cubicBezTo>
                    <a:pt x="2642" y="743"/>
                    <a:pt x="2642" y="743"/>
                    <a:pt x="2642" y="743"/>
                  </a:cubicBezTo>
                  <a:cubicBezTo>
                    <a:pt x="2642" y="743"/>
                    <a:pt x="2642" y="743"/>
                    <a:pt x="2643" y="743"/>
                  </a:cubicBezTo>
                  <a:cubicBezTo>
                    <a:pt x="2643" y="743"/>
                    <a:pt x="2643" y="743"/>
                    <a:pt x="2643" y="743"/>
                  </a:cubicBezTo>
                  <a:cubicBezTo>
                    <a:pt x="2643" y="743"/>
                    <a:pt x="2643" y="743"/>
                    <a:pt x="2643" y="743"/>
                  </a:cubicBezTo>
                  <a:cubicBezTo>
                    <a:pt x="2643" y="743"/>
                    <a:pt x="2643" y="743"/>
                    <a:pt x="2643" y="743"/>
                  </a:cubicBezTo>
                  <a:cubicBezTo>
                    <a:pt x="2644" y="743"/>
                    <a:pt x="2644" y="743"/>
                    <a:pt x="2644" y="743"/>
                  </a:cubicBezTo>
                  <a:cubicBezTo>
                    <a:pt x="2644" y="743"/>
                    <a:pt x="2644" y="743"/>
                    <a:pt x="2644" y="743"/>
                  </a:cubicBezTo>
                  <a:cubicBezTo>
                    <a:pt x="2644" y="743"/>
                    <a:pt x="2645" y="743"/>
                    <a:pt x="2645" y="743"/>
                  </a:cubicBezTo>
                  <a:cubicBezTo>
                    <a:pt x="2645" y="743"/>
                    <a:pt x="2645" y="744"/>
                    <a:pt x="2645" y="744"/>
                  </a:cubicBezTo>
                  <a:cubicBezTo>
                    <a:pt x="2645" y="744"/>
                    <a:pt x="2645" y="744"/>
                    <a:pt x="2645" y="744"/>
                  </a:cubicBezTo>
                  <a:cubicBezTo>
                    <a:pt x="2645" y="744"/>
                    <a:pt x="2646" y="744"/>
                    <a:pt x="2646" y="744"/>
                  </a:cubicBezTo>
                  <a:cubicBezTo>
                    <a:pt x="2646" y="744"/>
                    <a:pt x="2646" y="743"/>
                    <a:pt x="2646" y="743"/>
                  </a:cubicBezTo>
                  <a:cubicBezTo>
                    <a:pt x="2646" y="743"/>
                    <a:pt x="2646" y="743"/>
                    <a:pt x="2646" y="743"/>
                  </a:cubicBezTo>
                  <a:cubicBezTo>
                    <a:pt x="2647" y="743"/>
                    <a:pt x="2647" y="743"/>
                    <a:pt x="2647" y="743"/>
                  </a:cubicBezTo>
                  <a:cubicBezTo>
                    <a:pt x="2647" y="743"/>
                    <a:pt x="2647" y="743"/>
                    <a:pt x="2647" y="743"/>
                  </a:cubicBezTo>
                  <a:cubicBezTo>
                    <a:pt x="2647" y="743"/>
                    <a:pt x="2647" y="743"/>
                    <a:pt x="2648" y="743"/>
                  </a:cubicBezTo>
                  <a:cubicBezTo>
                    <a:pt x="2648" y="743"/>
                    <a:pt x="2648" y="743"/>
                    <a:pt x="2648" y="743"/>
                  </a:cubicBezTo>
                  <a:cubicBezTo>
                    <a:pt x="2648" y="743"/>
                    <a:pt x="2648" y="743"/>
                    <a:pt x="2648" y="743"/>
                  </a:cubicBezTo>
                  <a:cubicBezTo>
                    <a:pt x="2648" y="743"/>
                    <a:pt x="2648" y="743"/>
                    <a:pt x="2649" y="743"/>
                  </a:cubicBezTo>
                  <a:cubicBezTo>
                    <a:pt x="2649" y="743"/>
                    <a:pt x="2649" y="743"/>
                    <a:pt x="2649" y="743"/>
                  </a:cubicBezTo>
                  <a:cubicBezTo>
                    <a:pt x="2649" y="743"/>
                    <a:pt x="2649" y="743"/>
                    <a:pt x="2649" y="743"/>
                  </a:cubicBezTo>
                  <a:cubicBezTo>
                    <a:pt x="2650" y="743"/>
                    <a:pt x="2650" y="743"/>
                    <a:pt x="2650" y="743"/>
                  </a:cubicBezTo>
                  <a:cubicBezTo>
                    <a:pt x="2650" y="743"/>
                    <a:pt x="2650" y="743"/>
                    <a:pt x="2650" y="744"/>
                  </a:cubicBezTo>
                  <a:cubicBezTo>
                    <a:pt x="2650" y="744"/>
                    <a:pt x="2650" y="743"/>
                    <a:pt x="2651" y="743"/>
                  </a:cubicBezTo>
                  <a:cubicBezTo>
                    <a:pt x="2651" y="743"/>
                    <a:pt x="2651" y="743"/>
                    <a:pt x="2651" y="743"/>
                  </a:cubicBezTo>
                  <a:cubicBezTo>
                    <a:pt x="2651" y="743"/>
                    <a:pt x="2651" y="743"/>
                    <a:pt x="2651" y="743"/>
                  </a:cubicBezTo>
                  <a:cubicBezTo>
                    <a:pt x="2651" y="743"/>
                    <a:pt x="2651" y="743"/>
                    <a:pt x="2652" y="743"/>
                  </a:cubicBezTo>
                  <a:cubicBezTo>
                    <a:pt x="2652" y="743"/>
                    <a:pt x="2652" y="743"/>
                    <a:pt x="2652" y="743"/>
                  </a:cubicBezTo>
                  <a:cubicBezTo>
                    <a:pt x="2652" y="743"/>
                    <a:pt x="2652" y="743"/>
                    <a:pt x="2652" y="743"/>
                  </a:cubicBezTo>
                  <a:cubicBezTo>
                    <a:pt x="2652" y="743"/>
                    <a:pt x="2653" y="743"/>
                    <a:pt x="2653" y="743"/>
                  </a:cubicBezTo>
                  <a:cubicBezTo>
                    <a:pt x="2653" y="743"/>
                    <a:pt x="2653" y="743"/>
                    <a:pt x="2653" y="743"/>
                  </a:cubicBezTo>
                  <a:cubicBezTo>
                    <a:pt x="2653" y="743"/>
                    <a:pt x="2653" y="743"/>
                    <a:pt x="2653" y="743"/>
                  </a:cubicBezTo>
                  <a:cubicBezTo>
                    <a:pt x="2653" y="743"/>
                    <a:pt x="2654" y="743"/>
                    <a:pt x="2654" y="743"/>
                  </a:cubicBezTo>
                  <a:cubicBezTo>
                    <a:pt x="2654" y="743"/>
                    <a:pt x="2654" y="743"/>
                    <a:pt x="2654" y="743"/>
                  </a:cubicBezTo>
                  <a:cubicBezTo>
                    <a:pt x="2654" y="743"/>
                    <a:pt x="2654" y="743"/>
                    <a:pt x="2654" y="743"/>
                  </a:cubicBezTo>
                  <a:cubicBezTo>
                    <a:pt x="2655" y="743"/>
                    <a:pt x="2655" y="743"/>
                    <a:pt x="2655" y="743"/>
                  </a:cubicBezTo>
                  <a:cubicBezTo>
                    <a:pt x="2655" y="743"/>
                    <a:pt x="2655" y="743"/>
                    <a:pt x="2655" y="743"/>
                  </a:cubicBezTo>
                  <a:cubicBezTo>
                    <a:pt x="2655" y="743"/>
                    <a:pt x="2656" y="743"/>
                    <a:pt x="2656" y="742"/>
                  </a:cubicBezTo>
                  <a:cubicBezTo>
                    <a:pt x="2656" y="742"/>
                    <a:pt x="2656" y="743"/>
                    <a:pt x="2656" y="743"/>
                  </a:cubicBezTo>
                  <a:cubicBezTo>
                    <a:pt x="2656" y="743"/>
                    <a:pt x="2656" y="743"/>
                    <a:pt x="2656" y="743"/>
                  </a:cubicBezTo>
                  <a:cubicBezTo>
                    <a:pt x="2656" y="743"/>
                    <a:pt x="2656" y="743"/>
                    <a:pt x="2657" y="743"/>
                  </a:cubicBezTo>
                  <a:cubicBezTo>
                    <a:pt x="2657" y="743"/>
                    <a:pt x="2657" y="743"/>
                    <a:pt x="2657" y="743"/>
                  </a:cubicBezTo>
                  <a:cubicBezTo>
                    <a:pt x="2657" y="743"/>
                    <a:pt x="2657" y="743"/>
                    <a:pt x="2657" y="742"/>
                  </a:cubicBezTo>
                  <a:cubicBezTo>
                    <a:pt x="2658" y="742"/>
                    <a:pt x="2658" y="742"/>
                    <a:pt x="2658" y="742"/>
                  </a:cubicBezTo>
                  <a:cubicBezTo>
                    <a:pt x="2658" y="742"/>
                    <a:pt x="2658" y="742"/>
                    <a:pt x="2658" y="742"/>
                  </a:cubicBezTo>
                  <a:cubicBezTo>
                    <a:pt x="2658" y="742"/>
                    <a:pt x="2658" y="742"/>
                    <a:pt x="2658" y="743"/>
                  </a:cubicBezTo>
                  <a:cubicBezTo>
                    <a:pt x="2658" y="743"/>
                    <a:pt x="2659" y="743"/>
                    <a:pt x="2659" y="743"/>
                  </a:cubicBezTo>
                  <a:cubicBezTo>
                    <a:pt x="2659" y="743"/>
                    <a:pt x="2659" y="742"/>
                    <a:pt x="2659" y="742"/>
                  </a:cubicBezTo>
                  <a:cubicBezTo>
                    <a:pt x="2659" y="742"/>
                    <a:pt x="2659" y="743"/>
                    <a:pt x="2660" y="743"/>
                  </a:cubicBezTo>
                  <a:cubicBezTo>
                    <a:pt x="2660" y="743"/>
                    <a:pt x="2660" y="742"/>
                    <a:pt x="2660" y="742"/>
                  </a:cubicBezTo>
                  <a:cubicBezTo>
                    <a:pt x="2660" y="742"/>
                    <a:pt x="2660" y="742"/>
                    <a:pt x="2660" y="742"/>
                  </a:cubicBezTo>
                  <a:cubicBezTo>
                    <a:pt x="2660" y="742"/>
                    <a:pt x="2661" y="742"/>
                    <a:pt x="2661" y="742"/>
                  </a:cubicBezTo>
                  <a:cubicBezTo>
                    <a:pt x="2661" y="742"/>
                    <a:pt x="2661" y="742"/>
                    <a:pt x="2661" y="742"/>
                  </a:cubicBezTo>
                  <a:cubicBezTo>
                    <a:pt x="2661" y="742"/>
                    <a:pt x="2661" y="742"/>
                    <a:pt x="2661" y="742"/>
                  </a:cubicBezTo>
                  <a:cubicBezTo>
                    <a:pt x="2661" y="742"/>
                    <a:pt x="2662" y="742"/>
                    <a:pt x="2662" y="742"/>
                  </a:cubicBezTo>
                  <a:cubicBezTo>
                    <a:pt x="2662" y="742"/>
                    <a:pt x="2662" y="742"/>
                    <a:pt x="2662" y="742"/>
                  </a:cubicBezTo>
                  <a:cubicBezTo>
                    <a:pt x="2662" y="742"/>
                    <a:pt x="2662" y="742"/>
                    <a:pt x="2662" y="742"/>
                  </a:cubicBezTo>
                  <a:cubicBezTo>
                    <a:pt x="2663" y="742"/>
                    <a:pt x="2663" y="741"/>
                    <a:pt x="2663" y="741"/>
                  </a:cubicBezTo>
                  <a:cubicBezTo>
                    <a:pt x="2663" y="741"/>
                    <a:pt x="2663" y="742"/>
                    <a:pt x="2663" y="742"/>
                  </a:cubicBezTo>
                  <a:cubicBezTo>
                    <a:pt x="2663" y="742"/>
                    <a:pt x="2664" y="742"/>
                    <a:pt x="2664" y="742"/>
                  </a:cubicBezTo>
                  <a:cubicBezTo>
                    <a:pt x="2664" y="742"/>
                    <a:pt x="2664" y="742"/>
                    <a:pt x="2664" y="742"/>
                  </a:cubicBezTo>
                  <a:cubicBezTo>
                    <a:pt x="2664" y="742"/>
                    <a:pt x="2664" y="741"/>
                    <a:pt x="2664" y="741"/>
                  </a:cubicBezTo>
                  <a:cubicBezTo>
                    <a:pt x="2664" y="741"/>
                    <a:pt x="2664" y="742"/>
                    <a:pt x="2665" y="742"/>
                  </a:cubicBezTo>
                  <a:cubicBezTo>
                    <a:pt x="2665" y="742"/>
                    <a:pt x="2665" y="741"/>
                    <a:pt x="2665" y="741"/>
                  </a:cubicBezTo>
                  <a:cubicBezTo>
                    <a:pt x="2665" y="741"/>
                    <a:pt x="2665" y="741"/>
                    <a:pt x="2665" y="741"/>
                  </a:cubicBezTo>
                  <a:cubicBezTo>
                    <a:pt x="2666" y="741"/>
                    <a:pt x="2666" y="742"/>
                    <a:pt x="2666" y="742"/>
                  </a:cubicBezTo>
                  <a:cubicBezTo>
                    <a:pt x="2666" y="741"/>
                    <a:pt x="2666" y="741"/>
                    <a:pt x="2666" y="741"/>
                  </a:cubicBezTo>
                  <a:cubicBezTo>
                    <a:pt x="2666" y="741"/>
                    <a:pt x="2666" y="741"/>
                    <a:pt x="2666" y="741"/>
                  </a:cubicBezTo>
                  <a:cubicBezTo>
                    <a:pt x="2666" y="741"/>
                    <a:pt x="2667" y="742"/>
                    <a:pt x="2667" y="742"/>
                  </a:cubicBezTo>
                  <a:cubicBezTo>
                    <a:pt x="2667" y="742"/>
                    <a:pt x="2667" y="742"/>
                    <a:pt x="2667" y="742"/>
                  </a:cubicBezTo>
                  <a:cubicBezTo>
                    <a:pt x="2667" y="742"/>
                    <a:pt x="2667" y="742"/>
                    <a:pt x="2668" y="742"/>
                  </a:cubicBezTo>
                  <a:cubicBezTo>
                    <a:pt x="2668" y="742"/>
                    <a:pt x="2668" y="742"/>
                    <a:pt x="2668" y="742"/>
                  </a:cubicBezTo>
                  <a:cubicBezTo>
                    <a:pt x="2668" y="742"/>
                    <a:pt x="2668" y="742"/>
                    <a:pt x="2668" y="742"/>
                  </a:cubicBezTo>
                  <a:cubicBezTo>
                    <a:pt x="2668" y="742"/>
                    <a:pt x="2669" y="742"/>
                    <a:pt x="2669" y="742"/>
                  </a:cubicBezTo>
                  <a:cubicBezTo>
                    <a:pt x="2669" y="742"/>
                    <a:pt x="2669" y="742"/>
                    <a:pt x="2669" y="742"/>
                  </a:cubicBezTo>
                  <a:cubicBezTo>
                    <a:pt x="2669" y="742"/>
                    <a:pt x="2669" y="743"/>
                    <a:pt x="2669" y="743"/>
                  </a:cubicBezTo>
                  <a:cubicBezTo>
                    <a:pt x="2669" y="743"/>
                    <a:pt x="2670" y="742"/>
                    <a:pt x="2670" y="742"/>
                  </a:cubicBezTo>
                  <a:cubicBezTo>
                    <a:pt x="2670" y="742"/>
                    <a:pt x="2670" y="743"/>
                    <a:pt x="2670" y="743"/>
                  </a:cubicBezTo>
                  <a:cubicBezTo>
                    <a:pt x="2670" y="743"/>
                    <a:pt x="2670" y="743"/>
                    <a:pt x="2670" y="743"/>
                  </a:cubicBezTo>
                  <a:cubicBezTo>
                    <a:pt x="2671" y="743"/>
                    <a:pt x="2671" y="743"/>
                    <a:pt x="2671" y="743"/>
                  </a:cubicBezTo>
                  <a:cubicBezTo>
                    <a:pt x="2671" y="743"/>
                    <a:pt x="2671" y="742"/>
                    <a:pt x="2671" y="742"/>
                  </a:cubicBezTo>
                  <a:cubicBezTo>
                    <a:pt x="2671" y="742"/>
                    <a:pt x="2672" y="743"/>
                    <a:pt x="2672" y="743"/>
                  </a:cubicBezTo>
                  <a:cubicBezTo>
                    <a:pt x="2672" y="743"/>
                    <a:pt x="2672" y="743"/>
                    <a:pt x="2672" y="742"/>
                  </a:cubicBezTo>
                  <a:cubicBezTo>
                    <a:pt x="2672" y="742"/>
                    <a:pt x="2672" y="742"/>
                    <a:pt x="2672" y="742"/>
                  </a:cubicBezTo>
                  <a:cubicBezTo>
                    <a:pt x="2672" y="742"/>
                    <a:pt x="2673" y="743"/>
                    <a:pt x="2673" y="743"/>
                  </a:cubicBezTo>
                  <a:cubicBezTo>
                    <a:pt x="2673" y="743"/>
                    <a:pt x="2673" y="743"/>
                    <a:pt x="2673" y="742"/>
                  </a:cubicBezTo>
                  <a:cubicBezTo>
                    <a:pt x="2673" y="742"/>
                    <a:pt x="2673" y="742"/>
                    <a:pt x="2673" y="742"/>
                  </a:cubicBezTo>
                  <a:cubicBezTo>
                    <a:pt x="2674" y="742"/>
                    <a:pt x="2674" y="743"/>
                    <a:pt x="2674" y="743"/>
                  </a:cubicBezTo>
                  <a:cubicBezTo>
                    <a:pt x="2674" y="743"/>
                    <a:pt x="2674" y="743"/>
                    <a:pt x="2674" y="743"/>
                  </a:cubicBezTo>
                  <a:cubicBezTo>
                    <a:pt x="2674" y="743"/>
                    <a:pt x="2674" y="743"/>
                    <a:pt x="2674" y="743"/>
                  </a:cubicBezTo>
                  <a:cubicBezTo>
                    <a:pt x="2675" y="742"/>
                    <a:pt x="2675" y="742"/>
                    <a:pt x="2675" y="742"/>
                  </a:cubicBezTo>
                  <a:cubicBezTo>
                    <a:pt x="2675" y="742"/>
                    <a:pt x="2675" y="743"/>
                    <a:pt x="2675" y="743"/>
                  </a:cubicBezTo>
                  <a:cubicBezTo>
                    <a:pt x="2675" y="743"/>
                    <a:pt x="2675" y="742"/>
                    <a:pt x="2676" y="742"/>
                  </a:cubicBezTo>
                  <a:cubicBezTo>
                    <a:pt x="2676" y="742"/>
                    <a:pt x="2676" y="743"/>
                    <a:pt x="2676" y="743"/>
                  </a:cubicBezTo>
                  <a:cubicBezTo>
                    <a:pt x="2676" y="743"/>
                    <a:pt x="2676" y="742"/>
                    <a:pt x="2676" y="742"/>
                  </a:cubicBezTo>
                  <a:cubicBezTo>
                    <a:pt x="2677" y="742"/>
                    <a:pt x="2677" y="742"/>
                    <a:pt x="2677" y="743"/>
                  </a:cubicBezTo>
                  <a:cubicBezTo>
                    <a:pt x="2677" y="743"/>
                    <a:pt x="2677" y="743"/>
                    <a:pt x="2677" y="743"/>
                  </a:cubicBezTo>
                  <a:cubicBezTo>
                    <a:pt x="2677" y="743"/>
                    <a:pt x="2677" y="742"/>
                    <a:pt x="2677" y="742"/>
                  </a:cubicBezTo>
                  <a:cubicBezTo>
                    <a:pt x="2677" y="742"/>
                    <a:pt x="2678" y="743"/>
                    <a:pt x="2678" y="743"/>
                  </a:cubicBezTo>
                  <a:cubicBezTo>
                    <a:pt x="2678" y="743"/>
                    <a:pt x="2678" y="743"/>
                    <a:pt x="2678" y="743"/>
                  </a:cubicBezTo>
                  <a:cubicBezTo>
                    <a:pt x="2678" y="743"/>
                    <a:pt x="2678" y="743"/>
                    <a:pt x="2679" y="743"/>
                  </a:cubicBezTo>
                  <a:cubicBezTo>
                    <a:pt x="2679" y="743"/>
                    <a:pt x="2679" y="743"/>
                    <a:pt x="2679" y="743"/>
                  </a:cubicBezTo>
                  <a:cubicBezTo>
                    <a:pt x="2679" y="743"/>
                    <a:pt x="2679" y="743"/>
                    <a:pt x="2679" y="743"/>
                  </a:cubicBezTo>
                  <a:cubicBezTo>
                    <a:pt x="2679" y="743"/>
                    <a:pt x="2680" y="743"/>
                    <a:pt x="2680" y="743"/>
                  </a:cubicBezTo>
                  <a:cubicBezTo>
                    <a:pt x="2680" y="743"/>
                    <a:pt x="2680" y="743"/>
                    <a:pt x="2680" y="743"/>
                  </a:cubicBezTo>
                  <a:cubicBezTo>
                    <a:pt x="2680" y="742"/>
                    <a:pt x="2680" y="742"/>
                    <a:pt x="2680" y="742"/>
                  </a:cubicBezTo>
                  <a:cubicBezTo>
                    <a:pt x="2680" y="742"/>
                    <a:pt x="2681" y="742"/>
                    <a:pt x="2681" y="742"/>
                  </a:cubicBezTo>
                  <a:cubicBezTo>
                    <a:pt x="2681" y="742"/>
                    <a:pt x="2681" y="742"/>
                    <a:pt x="2681" y="742"/>
                  </a:cubicBezTo>
                  <a:cubicBezTo>
                    <a:pt x="2681" y="742"/>
                    <a:pt x="2681" y="742"/>
                    <a:pt x="2681" y="742"/>
                  </a:cubicBezTo>
                  <a:cubicBezTo>
                    <a:pt x="2682" y="742"/>
                    <a:pt x="2682" y="743"/>
                    <a:pt x="2682" y="743"/>
                  </a:cubicBezTo>
                  <a:cubicBezTo>
                    <a:pt x="2682" y="743"/>
                    <a:pt x="2682" y="742"/>
                    <a:pt x="2682" y="742"/>
                  </a:cubicBezTo>
                  <a:cubicBezTo>
                    <a:pt x="2682" y="742"/>
                    <a:pt x="2682" y="742"/>
                    <a:pt x="2682" y="742"/>
                  </a:cubicBezTo>
                  <a:cubicBezTo>
                    <a:pt x="2683" y="742"/>
                    <a:pt x="2683" y="742"/>
                    <a:pt x="2683" y="742"/>
                  </a:cubicBezTo>
                  <a:cubicBezTo>
                    <a:pt x="2683" y="742"/>
                    <a:pt x="2683" y="742"/>
                    <a:pt x="2683" y="742"/>
                  </a:cubicBezTo>
                  <a:cubicBezTo>
                    <a:pt x="2683" y="742"/>
                    <a:pt x="2683" y="742"/>
                    <a:pt x="2684" y="742"/>
                  </a:cubicBezTo>
                  <a:cubicBezTo>
                    <a:pt x="2684" y="742"/>
                    <a:pt x="2684" y="742"/>
                    <a:pt x="2684" y="742"/>
                  </a:cubicBezTo>
                  <a:cubicBezTo>
                    <a:pt x="2684" y="742"/>
                    <a:pt x="2684" y="742"/>
                    <a:pt x="2684" y="742"/>
                  </a:cubicBezTo>
                  <a:cubicBezTo>
                    <a:pt x="2685" y="742"/>
                    <a:pt x="2685" y="742"/>
                    <a:pt x="2685" y="742"/>
                  </a:cubicBezTo>
                  <a:cubicBezTo>
                    <a:pt x="2685" y="742"/>
                    <a:pt x="2685" y="742"/>
                    <a:pt x="2685" y="742"/>
                  </a:cubicBezTo>
                  <a:cubicBezTo>
                    <a:pt x="2685" y="742"/>
                    <a:pt x="2685" y="742"/>
                    <a:pt x="2685" y="742"/>
                  </a:cubicBezTo>
                  <a:cubicBezTo>
                    <a:pt x="2685" y="742"/>
                    <a:pt x="2686" y="742"/>
                    <a:pt x="2686" y="742"/>
                  </a:cubicBezTo>
                  <a:cubicBezTo>
                    <a:pt x="2686" y="742"/>
                    <a:pt x="2686" y="742"/>
                    <a:pt x="2686" y="742"/>
                  </a:cubicBezTo>
                  <a:cubicBezTo>
                    <a:pt x="2686" y="742"/>
                    <a:pt x="2686" y="742"/>
                    <a:pt x="2687" y="742"/>
                  </a:cubicBezTo>
                  <a:cubicBezTo>
                    <a:pt x="2687" y="742"/>
                    <a:pt x="2687" y="742"/>
                    <a:pt x="2687" y="742"/>
                  </a:cubicBezTo>
                  <a:cubicBezTo>
                    <a:pt x="2687" y="742"/>
                    <a:pt x="2687" y="742"/>
                    <a:pt x="2687" y="742"/>
                  </a:cubicBezTo>
                  <a:cubicBezTo>
                    <a:pt x="2687" y="742"/>
                    <a:pt x="2687" y="742"/>
                    <a:pt x="2687" y="742"/>
                  </a:cubicBezTo>
                  <a:cubicBezTo>
                    <a:pt x="2688" y="742"/>
                    <a:pt x="2688" y="742"/>
                    <a:pt x="2688" y="742"/>
                  </a:cubicBezTo>
                  <a:cubicBezTo>
                    <a:pt x="2688" y="742"/>
                    <a:pt x="2688" y="742"/>
                    <a:pt x="2688" y="742"/>
                  </a:cubicBezTo>
                  <a:cubicBezTo>
                    <a:pt x="2688" y="742"/>
                    <a:pt x="2689" y="743"/>
                    <a:pt x="2689" y="743"/>
                  </a:cubicBezTo>
                  <a:cubicBezTo>
                    <a:pt x="2689" y="743"/>
                    <a:pt x="2689" y="742"/>
                    <a:pt x="2689" y="742"/>
                  </a:cubicBezTo>
                  <a:cubicBezTo>
                    <a:pt x="2689" y="742"/>
                    <a:pt x="2689" y="743"/>
                    <a:pt x="2689" y="743"/>
                  </a:cubicBezTo>
                  <a:cubicBezTo>
                    <a:pt x="2690" y="743"/>
                    <a:pt x="2690" y="742"/>
                    <a:pt x="2690" y="742"/>
                  </a:cubicBezTo>
                  <a:cubicBezTo>
                    <a:pt x="2690" y="742"/>
                    <a:pt x="2690" y="742"/>
                    <a:pt x="2690" y="742"/>
                  </a:cubicBezTo>
                  <a:cubicBezTo>
                    <a:pt x="2690" y="742"/>
                    <a:pt x="2690" y="742"/>
                    <a:pt x="2690" y="742"/>
                  </a:cubicBezTo>
                  <a:cubicBezTo>
                    <a:pt x="2691" y="742"/>
                    <a:pt x="2691" y="742"/>
                    <a:pt x="2691" y="742"/>
                  </a:cubicBezTo>
                  <a:cubicBezTo>
                    <a:pt x="2691" y="742"/>
                    <a:pt x="2691" y="742"/>
                    <a:pt x="2691" y="742"/>
                  </a:cubicBezTo>
                  <a:cubicBezTo>
                    <a:pt x="2691" y="742"/>
                    <a:pt x="2691" y="742"/>
                    <a:pt x="2692" y="742"/>
                  </a:cubicBezTo>
                  <a:cubicBezTo>
                    <a:pt x="2692" y="742"/>
                    <a:pt x="2692" y="742"/>
                    <a:pt x="2692" y="742"/>
                  </a:cubicBezTo>
                  <a:cubicBezTo>
                    <a:pt x="2692" y="742"/>
                    <a:pt x="2692" y="742"/>
                    <a:pt x="2692" y="742"/>
                  </a:cubicBezTo>
                  <a:cubicBezTo>
                    <a:pt x="2693" y="742"/>
                    <a:pt x="2693" y="742"/>
                    <a:pt x="2693" y="742"/>
                  </a:cubicBezTo>
                  <a:cubicBezTo>
                    <a:pt x="2693" y="742"/>
                    <a:pt x="2693" y="742"/>
                    <a:pt x="2693" y="742"/>
                  </a:cubicBezTo>
                  <a:cubicBezTo>
                    <a:pt x="2693" y="743"/>
                    <a:pt x="2693" y="742"/>
                    <a:pt x="2693" y="742"/>
                  </a:cubicBezTo>
                  <a:cubicBezTo>
                    <a:pt x="2693" y="742"/>
                    <a:pt x="2694" y="743"/>
                    <a:pt x="2694" y="743"/>
                  </a:cubicBezTo>
                  <a:cubicBezTo>
                    <a:pt x="2694" y="743"/>
                    <a:pt x="2694" y="742"/>
                    <a:pt x="2694" y="742"/>
                  </a:cubicBezTo>
                  <a:cubicBezTo>
                    <a:pt x="2694" y="742"/>
                    <a:pt x="2694" y="742"/>
                    <a:pt x="2695" y="742"/>
                  </a:cubicBezTo>
                  <a:cubicBezTo>
                    <a:pt x="2695" y="742"/>
                    <a:pt x="2695" y="742"/>
                    <a:pt x="2695" y="742"/>
                  </a:cubicBezTo>
                  <a:cubicBezTo>
                    <a:pt x="2695" y="742"/>
                    <a:pt x="2695" y="742"/>
                    <a:pt x="2695" y="742"/>
                  </a:cubicBezTo>
                  <a:cubicBezTo>
                    <a:pt x="2695" y="742"/>
                    <a:pt x="2695" y="742"/>
                    <a:pt x="2695" y="742"/>
                  </a:cubicBezTo>
                  <a:cubicBezTo>
                    <a:pt x="2696" y="742"/>
                    <a:pt x="2696" y="742"/>
                    <a:pt x="2696" y="742"/>
                  </a:cubicBezTo>
                  <a:cubicBezTo>
                    <a:pt x="2696" y="742"/>
                    <a:pt x="2696" y="742"/>
                    <a:pt x="2696" y="742"/>
                  </a:cubicBezTo>
                  <a:cubicBezTo>
                    <a:pt x="2696" y="742"/>
                    <a:pt x="2697" y="741"/>
                    <a:pt x="2697" y="741"/>
                  </a:cubicBezTo>
                  <a:cubicBezTo>
                    <a:pt x="2697" y="741"/>
                    <a:pt x="2697" y="742"/>
                    <a:pt x="2697" y="742"/>
                  </a:cubicBezTo>
                  <a:cubicBezTo>
                    <a:pt x="2697" y="742"/>
                    <a:pt x="2697" y="742"/>
                    <a:pt x="2697" y="742"/>
                  </a:cubicBezTo>
                  <a:cubicBezTo>
                    <a:pt x="2698" y="742"/>
                    <a:pt x="2698" y="742"/>
                    <a:pt x="2698" y="742"/>
                  </a:cubicBezTo>
                  <a:cubicBezTo>
                    <a:pt x="2698" y="742"/>
                    <a:pt x="2698" y="743"/>
                    <a:pt x="2698" y="743"/>
                  </a:cubicBezTo>
                  <a:cubicBezTo>
                    <a:pt x="2698" y="743"/>
                    <a:pt x="2698" y="743"/>
                    <a:pt x="2698" y="743"/>
                  </a:cubicBezTo>
                  <a:cubicBezTo>
                    <a:pt x="2699" y="743"/>
                    <a:pt x="2699" y="743"/>
                    <a:pt x="2699" y="743"/>
                  </a:cubicBezTo>
                  <a:cubicBezTo>
                    <a:pt x="2699" y="743"/>
                    <a:pt x="2699" y="742"/>
                    <a:pt x="2699" y="742"/>
                  </a:cubicBezTo>
                  <a:cubicBezTo>
                    <a:pt x="2699" y="742"/>
                    <a:pt x="2699" y="742"/>
                    <a:pt x="2700" y="742"/>
                  </a:cubicBezTo>
                  <a:cubicBezTo>
                    <a:pt x="2700" y="742"/>
                    <a:pt x="2700" y="742"/>
                    <a:pt x="2700" y="742"/>
                  </a:cubicBezTo>
                  <a:cubicBezTo>
                    <a:pt x="2700" y="742"/>
                    <a:pt x="2700" y="743"/>
                    <a:pt x="2700" y="743"/>
                  </a:cubicBezTo>
                  <a:cubicBezTo>
                    <a:pt x="2701" y="743"/>
                    <a:pt x="2701" y="742"/>
                    <a:pt x="2701" y="742"/>
                  </a:cubicBezTo>
                  <a:cubicBezTo>
                    <a:pt x="2701" y="742"/>
                    <a:pt x="2701" y="742"/>
                    <a:pt x="2701" y="742"/>
                  </a:cubicBezTo>
                  <a:cubicBezTo>
                    <a:pt x="2701" y="742"/>
                    <a:pt x="2701" y="742"/>
                    <a:pt x="2701" y="742"/>
                  </a:cubicBezTo>
                  <a:cubicBezTo>
                    <a:pt x="2702" y="742"/>
                    <a:pt x="2702" y="742"/>
                    <a:pt x="2702" y="742"/>
                  </a:cubicBezTo>
                  <a:cubicBezTo>
                    <a:pt x="2702" y="742"/>
                    <a:pt x="2702" y="742"/>
                    <a:pt x="2702" y="742"/>
                  </a:cubicBezTo>
                  <a:cubicBezTo>
                    <a:pt x="2702" y="742"/>
                    <a:pt x="2702" y="742"/>
                    <a:pt x="2703" y="742"/>
                  </a:cubicBezTo>
                  <a:cubicBezTo>
                    <a:pt x="2703" y="742"/>
                    <a:pt x="2703" y="742"/>
                    <a:pt x="2703" y="742"/>
                  </a:cubicBezTo>
                  <a:cubicBezTo>
                    <a:pt x="2703" y="741"/>
                    <a:pt x="2703" y="742"/>
                    <a:pt x="2703" y="742"/>
                  </a:cubicBezTo>
                  <a:cubicBezTo>
                    <a:pt x="2703" y="742"/>
                    <a:pt x="2703" y="742"/>
                    <a:pt x="2704" y="742"/>
                  </a:cubicBezTo>
                  <a:cubicBezTo>
                    <a:pt x="2704" y="742"/>
                    <a:pt x="2704" y="742"/>
                    <a:pt x="2704" y="742"/>
                  </a:cubicBezTo>
                  <a:cubicBezTo>
                    <a:pt x="2704" y="742"/>
                    <a:pt x="2704" y="742"/>
                    <a:pt x="2704" y="742"/>
                  </a:cubicBezTo>
                  <a:cubicBezTo>
                    <a:pt x="2704" y="742"/>
                    <a:pt x="2705" y="742"/>
                    <a:pt x="2705" y="742"/>
                  </a:cubicBezTo>
                  <a:cubicBezTo>
                    <a:pt x="2705" y="742"/>
                    <a:pt x="2705" y="742"/>
                    <a:pt x="2705" y="742"/>
                  </a:cubicBezTo>
                  <a:cubicBezTo>
                    <a:pt x="2705" y="742"/>
                    <a:pt x="2705" y="742"/>
                    <a:pt x="2706" y="742"/>
                  </a:cubicBezTo>
                  <a:cubicBezTo>
                    <a:pt x="2706" y="742"/>
                    <a:pt x="2706" y="742"/>
                    <a:pt x="2706" y="742"/>
                  </a:cubicBezTo>
                  <a:cubicBezTo>
                    <a:pt x="2706" y="742"/>
                    <a:pt x="2706" y="742"/>
                    <a:pt x="2706" y="742"/>
                  </a:cubicBezTo>
                  <a:cubicBezTo>
                    <a:pt x="2706" y="742"/>
                    <a:pt x="2706" y="742"/>
                    <a:pt x="2706" y="742"/>
                  </a:cubicBezTo>
                  <a:cubicBezTo>
                    <a:pt x="2707" y="743"/>
                    <a:pt x="2707" y="743"/>
                    <a:pt x="2707" y="742"/>
                  </a:cubicBezTo>
                  <a:cubicBezTo>
                    <a:pt x="2707" y="742"/>
                    <a:pt x="2707" y="742"/>
                    <a:pt x="2707" y="742"/>
                  </a:cubicBezTo>
                  <a:cubicBezTo>
                    <a:pt x="2707" y="741"/>
                    <a:pt x="2708" y="742"/>
                    <a:pt x="2708" y="742"/>
                  </a:cubicBezTo>
                  <a:cubicBezTo>
                    <a:pt x="2708" y="742"/>
                    <a:pt x="2708" y="742"/>
                    <a:pt x="2708" y="742"/>
                  </a:cubicBezTo>
                  <a:cubicBezTo>
                    <a:pt x="2708" y="742"/>
                    <a:pt x="2708" y="742"/>
                    <a:pt x="2708" y="742"/>
                  </a:cubicBezTo>
                  <a:cubicBezTo>
                    <a:pt x="2709" y="742"/>
                    <a:pt x="2709" y="742"/>
                    <a:pt x="2709" y="742"/>
                  </a:cubicBezTo>
                  <a:cubicBezTo>
                    <a:pt x="2709" y="742"/>
                    <a:pt x="2709" y="742"/>
                    <a:pt x="2709" y="742"/>
                  </a:cubicBezTo>
                  <a:cubicBezTo>
                    <a:pt x="2709" y="742"/>
                    <a:pt x="2709" y="743"/>
                    <a:pt x="2709" y="743"/>
                  </a:cubicBezTo>
                  <a:cubicBezTo>
                    <a:pt x="2710" y="743"/>
                    <a:pt x="2710" y="742"/>
                    <a:pt x="2710" y="741"/>
                  </a:cubicBezTo>
                  <a:cubicBezTo>
                    <a:pt x="2710" y="741"/>
                    <a:pt x="2710" y="742"/>
                    <a:pt x="2710" y="742"/>
                  </a:cubicBezTo>
                  <a:cubicBezTo>
                    <a:pt x="2710" y="742"/>
                    <a:pt x="2710" y="741"/>
                    <a:pt x="2711" y="741"/>
                  </a:cubicBezTo>
                  <a:cubicBezTo>
                    <a:pt x="2711" y="741"/>
                    <a:pt x="2711" y="741"/>
                    <a:pt x="2711" y="741"/>
                  </a:cubicBezTo>
                  <a:cubicBezTo>
                    <a:pt x="2711" y="741"/>
                    <a:pt x="2711" y="742"/>
                    <a:pt x="2711" y="742"/>
                  </a:cubicBezTo>
                  <a:cubicBezTo>
                    <a:pt x="2711" y="742"/>
                    <a:pt x="2711" y="741"/>
                    <a:pt x="2712" y="741"/>
                  </a:cubicBezTo>
                  <a:cubicBezTo>
                    <a:pt x="2712" y="741"/>
                    <a:pt x="2712" y="742"/>
                    <a:pt x="2712" y="742"/>
                  </a:cubicBezTo>
                  <a:cubicBezTo>
                    <a:pt x="2712" y="742"/>
                    <a:pt x="2712" y="742"/>
                    <a:pt x="2712" y="742"/>
                  </a:cubicBezTo>
                  <a:cubicBezTo>
                    <a:pt x="2712" y="742"/>
                    <a:pt x="2713" y="742"/>
                    <a:pt x="2713" y="742"/>
                  </a:cubicBezTo>
                  <a:cubicBezTo>
                    <a:pt x="2713" y="742"/>
                    <a:pt x="2713" y="742"/>
                    <a:pt x="2713" y="742"/>
                  </a:cubicBezTo>
                  <a:cubicBezTo>
                    <a:pt x="2713" y="742"/>
                    <a:pt x="2713" y="742"/>
                    <a:pt x="2714" y="742"/>
                  </a:cubicBezTo>
                  <a:cubicBezTo>
                    <a:pt x="2714" y="742"/>
                    <a:pt x="2714" y="742"/>
                    <a:pt x="2714" y="742"/>
                  </a:cubicBezTo>
                  <a:cubicBezTo>
                    <a:pt x="2714" y="742"/>
                    <a:pt x="2714" y="741"/>
                    <a:pt x="2714" y="741"/>
                  </a:cubicBezTo>
                  <a:cubicBezTo>
                    <a:pt x="2714" y="741"/>
                    <a:pt x="2714" y="741"/>
                    <a:pt x="2714" y="741"/>
                  </a:cubicBezTo>
                  <a:cubicBezTo>
                    <a:pt x="2715" y="741"/>
                    <a:pt x="2715" y="742"/>
                    <a:pt x="2715" y="742"/>
                  </a:cubicBezTo>
                  <a:cubicBezTo>
                    <a:pt x="2715" y="742"/>
                    <a:pt x="2715" y="742"/>
                    <a:pt x="2715" y="742"/>
                  </a:cubicBezTo>
                  <a:cubicBezTo>
                    <a:pt x="2715" y="742"/>
                    <a:pt x="2716" y="742"/>
                    <a:pt x="2716" y="742"/>
                  </a:cubicBezTo>
                  <a:cubicBezTo>
                    <a:pt x="2716" y="742"/>
                    <a:pt x="2716" y="742"/>
                    <a:pt x="2716" y="742"/>
                  </a:cubicBezTo>
                  <a:cubicBezTo>
                    <a:pt x="2716" y="742"/>
                    <a:pt x="2716" y="741"/>
                    <a:pt x="2716" y="741"/>
                  </a:cubicBezTo>
                  <a:cubicBezTo>
                    <a:pt x="2716" y="741"/>
                    <a:pt x="2716" y="742"/>
                    <a:pt x="2717" y="742"/>
                  </a:cubicBezTo>
                  <a:cubicBezTo>
                    <a:pt x="2717" y="742"/>
                    <a:pt x="2717" y="742"/>
                    <a:pt x="2717" y="742"/>
                  </a:cubicBezTo>
                  <a:cubicBezTo>
                    <a:pt x="2717" y="742"/>
                    <a:pt x="2717" y="742"/>
                    <a:pt x="2717" y="742"/>
                  </a:cubicBezTo>
                  <a:cubicBezTo>
                    <a:pt x="2718" y="742"/>
                    <a:pt x="2718" y="742"/>
                    <a:pt x="2718" y="742"/>
                  </a:cubicBezTo>
                  <a:cubicBezTo>
                    <a:pt x="2718" y="741"/>
                    <a:pt x="2718" y="741"/>
                    <a:pt x="2718" y="742"/>
                  </a:cubicBezTo>
                  <a:cubicBezTo>
                    <a:pt x="2718" y="742"/>
                    <a:pt x="2718" y="742"/>
                    <a:pt x="2719" y="742"/>
                  </a:cubicBezTo>
                  <a:cubicBezTo>
                    <a:pt x="2719" y="742"/>
                    <a:pt x="2719" y="742"/>
                    <a:pt x="2719" y="742"/>
                  </a:cubicBezTo>
                  <a:cubicBezTo>
                    <a:pt x="2719" y="742"/>
                    <a:pt x="2719" y="742"/>
                    <a:pt x="2719" y="742"/>
                  </a:cubicBezTo>
                  <a:cubicBezTo>
                    <a:pt x="2719" y="742"/>
                    <a:pt x="2719" y="742"/>
                    <a:pt x="2720" y="742"/>
                  </a:cubicBezTo>
                  <a:cubicBezTo>
                    <a:pt x="2720" y="742"/>
                    <a:pt x="2720" y="742"/>
                    <a:pt x="2720" y="742"/>
                  </a:cubicBezTo>
                  <a:cubicBezTo>
                    <a:pt x="2720" y="742"/>
                    <a:pt x="2720" y="743"/>
                    <a:pt x="2720" y="743"/>
                  </a:cubicBezTo>
                  <a:cubicBezTo>
                    <a:pt x="2720" y="743"/>
                    <a:pt x="2721" y="742"/>
                    <a:pt x="2721" y="742"/>
                  </a:cubicBezTo>
                  <a:cubicBezTo>
                    <a:pt x="2721" y="742"/>
                    <a:pt x="2721" y="742"/>
                    <a:pt x="2721" y="742"/>
                  </a:cubicBezTo>
                  <a:cubicBezTo>
                    <a:pt x="2721" y="742"/>
                    <a:pt x="2721" y="743"/>
                    <a:pt x="2722" y="743"/>
                  </a:cubicBezTo>
                  <a:cubicBezTo>
                    <a:pt x="2722" y="743"/>
                    <a:pt x="2722" y="742"/>
                    <a:pt x="2722" y="742"/>
                  </a:cubicBezTo>
                  <a:cubicBezTo>
                    <a:pt x="2722" y="742"/>
                    <a:pt x="2722" y="743"/>
                    <a:pt x="2722" y="743"/>
                  </a:cubicBezTo>
                  <a:cubicBezTo>
                    <a:pt x="2722" y="743"/>
                    <a:pt x="2722" y="743"/>
                    <a:pt x="2722" y="743"/>
                  </a:cubicBezTo>
                  <a:cubicBezTo>
                    <a:pt x="2723" y="743"/>
                    <a:pt x="2723" y="743"/>
                    <a:pt x="2723" y="743"/>
                  </a:cubicBezTo>
                  <a:cubicBezTo>
                    <a:pt x="2723" y="743"/>
                    <a:pt x="2723" y="742"/>
                    <a:pt x="2723" y="742"/>
                  </a:cubicBezTo>
                  <a:cubicBezTo>
                    <a:pt x="2723" y="742"/>
                    <a:pt x="2724" y="743"/>
                    <a:pt x="2724" y="743"/>
                  </a:cubicBezTo>
                  <a:cubicBezTo>
                    <a:pt x="2724" y="743"/>
                    <a:pt x="2724" y="742"/>
                    <a:pt x="2724" y="742"/>
                  </a:cubicBezTo>
                  <a:cubicBezTo>
                    <a:pt x="2724" y="742"/>
                    <a:pt x="2724" y="743"/>
                    <a:pt x="2724" y="743"/>
                  </a:cubicBezTo>
                  <a:cubicBezTo>
                    <a:pt x="2724" y="743"/>
                    <a:pt x="2725" y="743"/>
                    <a:pt x="2725" y="743"/>
                  </a:cubicBezTo>
                  <a:cubicBezTo>
                    <a:pt x="2725" y="743"/>
                    <a:pt x="2725" y="743"/>
                    <a:pt x="2725" y="743"/>
                  </a:cubicBezTo>
                  <a:cubicBezTo>
                    <a:pt x="2725" y="743"/>
                    <a:pt x="2725" y="743"/>
                    <a:pt x="2725" y="743"/>
                  </a:cubicBezTo>
                  <a:cubicBezTo>
                    <a:pt x="2726" y="743"/>
                    <a:pt x="2726" y="743"/>
                    <a:pt x="2726" y="743"/>
                  </a:cubicBezTo>
                  <a:cubicBezTo>
                    <a:pt x="2726" y="743"/>
                    <a:pt x="2726" y="743"/>
                    <a:pt x="2726" y="743"/>
                  </a:cubicBezTo>
                  <a:cubicBezTo>
                    <a:pt x="2726" y="742"/>
                    <a:pt x="2726" y="743"/>
                    <a:pt x="2727" y="743"/>
                  </a:cubicBezTo>
                  <a:cubicBezTo>
                    <a:pt x="2727" y="743"/>
                    <a:pt x="2727" y="743"/>
                    <a:pt x="2727" y="742"/>
                  </a:cubicBezTo>
                  <a:cubicBezTo>
                    <a:pt x="2727" y="742"/>
                    <a:pt x="2727" y="742"/>
                    <a:pt x="2727" y="742"/>
                  </a:cubicBezTo>
                  <a:cubicBezTo>
                    <a:pt x="2727" y="742"/>
                    <a:pt x="2727" y="743"/>
                    <a:pt x="2728" y="743"/>
                  </a:cubicBezTo>
                  <a:cubicBezTo>
                    <a:pt x="2728" y="743"/>
                    <a:pt x="2728" y="743"/>
                    <a:pt x="2728" y="743"/>
                  </a:cubicBezTo>
                  <a:cubicBezTo>
                    <a:pt x="2728" y="743"/>
                    <a:pt x="2728" y="743"/>
                    <a:pt x="2728" y="743"/>
                  </a:cubicBezTo>
                  <a:cubicBezTo>
                    <a:pt x="2729" y="743"/>
                    <a:pt x="2729" y="743"/>
                    <a:pt x="2729" y="743"/>
                  </a:cubicBezTo>
                  <a:cubicBezTo>
                    <a:pt x="2729" y="743"/>
                    <a:pt x="2729" y="743"/>
                    <a:pt x="2729" y="743"/>
                  </a:cubicBezTo>
                  <a:cubicBezTo>
                    <a:pt x="2729" y="743"/>
                    <a:pt x="2729" y="742"/>
                    <a:pt x="2730" y="742"/>
                  </a:cubicBezTo>
                  <a:cubicBezTo>
                    <a:pt x="2730" y="742"/>
                    <a:pt x="2730" y="743"/>
                    <a:pt x="2730" y="743"/>
                  </a:cubicBezTo>
                  <a:cubicBezTo>
                    <a:pt x="2730" y="743"/>
                    <a:pt x="2730" y="743"/>
                    <a:pt x="2730" y="743"/>
                  </a:cubicBezTo>
                  <a:cubicBezTo>
                    <a:pt x="2730" y="743"/>
                    <a:pt x="2730" y="742"/>
                    <a:pt x="2731" y="742"/>
                  </a:cubicBezTo>
                  <a:cubicBezTo>
                    <a:pt x="2731" y="742"/>
                    <a:pt x="2731" y="742"/>
                    <a:pt x="2731" y="742"/>
                  </a:cubicBezTo>
                  <a:cubicBezTo>
                    <a:pt x="2731" y="742"/>
                    <a:pt x="2731" y="742"/>
                    <a:pt x="2731" y="742"/>
                  </a:cubicBezTo>
                  <a:cubicBezTo>
                    <a:pt x="2731" y="742"/>
                    <a:pt x="2732" y="743"/>
                    <a:pt x="2732" y="743"/>
                  </a:cubicBezTo>
                  <a:cubicBezTo>
                    <a:pt x="2732" y="743"/>
                    <a:pt x="2732" y="742"/>
                    <a:pt x="2732" y="742"/>
                  </a:cubicBezTo>
                  <a:cubicBezTo>
                    <a:pt x="2732" y="742"/>
                    <a:pt x="2732" y="742"/>
                    <a:pt x="2732" y="742"/>
                  </a:cubicBezTo>
                  <a:cubicBezTo>
                    <a:pt x="2732" y="742"/>
                    <a:pt x="2733" y="742"/>
                    <a:pt x="2733" y="742"/>
                  </a:cubicBezTo>
                  <a:cubicBezTo>
                    <a:pt x="2733" y="742"/>
                    <a:pt x="2733" y="742"/>
                    <a:pt x="2733" y="742"/>
                  </a:cubicBezTo>
                  <a:cubicBezTo>
                    <a:pt x="2733" y="742"/>
                    <a:pt x="2733" y="742"/>
                    <a:pt x="2733" y="742"/>
                  </a:cubicBezTo>
                  <a:cubicBezTo>
                    <a:pt x="2734" y="742"/>
                    <a:pt x="2734" y="743"/>
                    <a:pt x="2734" y="743"/>
                  </a:cubicBezTo>
                  <a:cubicBezTo>
                    <a:pt x="2734" y="743"/>
                    <a:pt x="2734" y="742"/>
                    <a:pt x="2734" y="742"/>
                  </a:cubicBezTo>
                  <a:cubicBezTo>
                    <a:pt x="2734" y="742"/>
                    <a:pt x="2735" y="742"/>
                    <a:pt x="2735" y="742"/>
                  </a:cubicBezTo>
                  <a:cubicBezTo>
                    <a:pt x="2735" y="742"/>
                    <a:pt x="2735" y="742"/>
                    <a:pt x="2735" y="742"/>
                  </a:cubicBezTo>
                  <a:cubicBezTo>
                    <a:pt x="2735" y="742"/>
                    <a:pt x="2735" y="742"/>
                    <a:pt x="2735" y="742"/>
                  </a:cubicBezTo>
                  <a:cubicBezTo>
                    <a:pt x="2735" y="742"/>
                    <a:pt x="2735" y="742"/>
                    <a:pt x="2736" y="742"/>
                  </a:cubicBezTo>
                  <a:cubicBezTo>
                    <a:pt x="2736" y="742"/>
                    <a:pt x="2736" y="742"/>
                    <a:pt x="2736" y="742"/>
                  </a:cubicBezTo>
                  <a:cubicBezTo>
                    <a:pt x="2736" y="742"/>
                    <a:pt x="2736" y="742"/>
                    <a:pt x="2736" y="742"/>
                  </a:cubicBezTo>
                  <a:cubicBezTo>
                    <a:pt x="2737" y="742"/>
                    <a:pt x="2737" y="742"/>
                    <a:pt x="2737" y="743"/>
                  </a:cubicBezTo>
                  <a:cubicBezTo>
                    <a:pt x="2737" y="743"/>
                    <a:pt x="2737" y="743"/>
                    <a:pt x="2737" y="743"/>
                  </a:cubicBezTo>
                  <a:cubicBezTo>
                    <a:pt x="2737" y="743"/>
                    <a:pt x="2737" y="742"/>
                    <a:pt x="2738" y="742"/>
                  </a:cubicBezTo>
                  <a:cubicBezTo>
                    <a:pt x="2738" y="742"/>
                    <a:pt x="2738" y="743"/>
                    <a:pt x="2738" y="743"/>
                  </a:cubicBezTo>
                  <a:cubicBezTo>
                    <a:pt x="2738" y="743"/>
                    <a:pt x="2738" y="743"/>
                    <a:pt x="2738" y="743"/>
                  </a:cubicBezTo>
                  <a:cubicBezTo>
                    <a:pt x="2738" y="743"/>
                    <a:pt x="2738" y="742"/>
                    <a:pt x="2739" y="742"/>
                  </a:cubicBezTo>
                  <a:cubicBezTo>
                    <a:pt x="2739" y="742"/>
                    <a:pt x="2739" y="742"/>
                    <a:pt x="2739" y="742"/>
                  </a:cubicBezTo>
                  <a:cubicBezTo>
                    <a:pt x="2739" y="742"/>
                    <a:pt x="2739" y="742"/>
                    <a:pt x="2739" y="742"/>
                  </a:cubicBezTo>
                  <a:cubicBezTo>
                    <a:pt x="2739" y="742"/>
                    <a:pt x="2740" y="742"/>
                    <a:pt x="2740" y="742"/>
                  </a:cubicBezTo>
                  <a:cubicBezTo>
                    <a:pt x="2740" y="742"/>
                    <a:pt x="2740" y="742"/>
                    <a:pt x="2740" y="742"/>
                  </a:cubicBezTo>
                  <a:cubicBezTo>
                    <a:pt x="2740" y="742"/>
                    <a:pt x="2740" y="743"/>
                    <a:pt x="2740" y="743"/>
                  </a:cubicBezTo>
                  <a:cubicBezTo>
                    <a:pt x="2740" y="743"/>
                    <a:pt x="2741" y="743"/>
                    <a:pt x="2741" y="743"/>
                  </a:cubicBezTo>
                  <a:cubicBezTo>
                    <a:pt x="2741" y="743"/>
                    <a:pt x="2741" y="743"/>
                    <a:pt x="2741" y="743"/>
                  </a:cubicBezTo>
                  <a:cubicBezTo>
                    <a:pt x="2741" y="743"/>
                    <a:pt x="2741" y="742"/>
                    <a:pt x="2741" y="742"/>
                  </a:cubicBezTo>
                  <a:cubicBezTo>
                    <a:pt x="2742" y="742"/>
                    <a:pt x="2742" y="743"/>
                    <a:pt x="2742" y="743"/>
                  </a:cubicBezTo>
                  <a:cubicBezTo>
                    <a:pt x="2742" y="743"/>
                    <a:pt x="2742" y="743"/>
                    <a:pt x="2742" y="743"/>
                  </a:cubicBezTo>
                  <a:cubicBezTo>
                    <a:pt x="2742" y="743"/>
                    <a:pt x="2743" y="743"/>
                    <a:pt x="2743" y="743"/>
                  </a:cubicBezTo>
                  <a:cubicBezTo>
                    <a:pt x="2743" y="743"/>
                    <a:pt x="2743" y="743"/>
                    <a:pt x="2743" y="743"/>
                  </a:cubicBezTo>
                  <a:cubicBezTo>
                    <a:pt x="2743" y="743"/>
                    <a:pt x="2743" y="743"/>
                    <a:pt x="2743" y="743"/>
                  </a:cubicBezTo>
                  <a:cubicBezTo>
                    <a:pt x="2743" y="743"/>
                    <a:pt x="2743" y="743"/>
                    <a:pt x="2744" y="743"/>
                  </a:cubicBezTo>
                  <a:cubicBezTo>
                    <a:pt x="2744" y="743"/>
                    <a:pt x="2744" y="743"/>
                    <a:pt x="2744" y="743"/>
                  </a:cubicBezTo>
                  <a:cubicBezTo>
                    <a:pt x="2744" y="743"/>
                    <a:pt x="2744" y="742"/>
                    <a:pt x="2744" y="742"/>
                  </a:cubicBezTo>
                  <a:cubicBezTo>
                    <a:pt x="2745" y="742"/>
                    <a:pt x="2745" y="743"/>
                    <a:pt x="2745" y="743"/>
                  </a:cubicBezTo>
                  <a:cubicBezTo>
                    <a:pt x="2745" y="743"/>
                    <a:pt x="2745" y="743"/>
                    <a:pt x="2745" y="743"/>
                  </a:cubicBezTo>
                  <a:cubicBezTo>
                    <a:pt x="2745" y="743"/>
                    <a:pt x="2745" y="743"/>
                    <a:pt x="2745" y="743"/>
                  </a:cubicBezTo>
                  <a:cubicBezTo>
                    <a:pt x="2745" y="743"/>
                    <a:pt x="2746" y="743"/>
                    <a:pt x="2746" y="743"/>
                  </a:cubicBezTo>
                  <a:cubicBezTo>
                    <a:pt x="2746" y="743"/>
                    <a:pt x="2746" y="743"/>
                    <a:pt x="2746" y="743"/>
                  </a:cubicBezTo>
                  <a:cubicBezTo>
                    <a:pt x="2746" y="743"/>
                    <a:pt x="2746" y="743"/>
                    <a:pt x="2747" y="743"/>
                  </a:cubicBezTo>
                  <a:cubicBezTo>
                    <a:pt x="2747" y="743"/>
                    <a:pt x="2747" y="743"/>
                    <a:pt x="2747" y="743"/>
                  </a:cubicBezTo>
                  <a:cubicBezTo>
                    <a:pt x="2747" y="743"/>
                    <a:pt x="2747" y="743"/>
                    <a:pt x="2747" y="743"/>
                  </a:cubicBezTo>
                  <a:cubicBezTo>
                    <a:pt x="2747" y="743"/>
                    <a:pt x="2748" y="743"/>
                    <a:pt x="2748" y="743"/>
                  </a:cubicBezTo>
                  <a:cubicBezTo>
                    <a:pt x="2748" y="743"/>
                    <a:pt x="2748" y="743"/>
                    <a:pt x="2748" y="743"/>
                  </a:cubicBezTo>
                  <a:cubicBezTo>
                    <a:pt x="2748" y="743"/>
                    <a:pt x="2748" y="743"/>
                    <a:pt x="2748" y="743"/>
                  </a:cubicBezTo>
                  <a:cubicBezTo>
                    <a:pt x="2748" y="743"/>
                    <a:pt x="2749" y="742"/>
                    <a:pt x="2749" y="742"/>
                  </a:cubicBezTo>
                  <a:cubicBezTo>
                    <a:pt x="2749" y="742"/>
                    <a:pt x="2749" y="743"/>
                    <a:pt x="2749" y="743"/>
                  </a:cubicBezTo>
                  <a:cubicBezTo>
                    <a:pt x="2749" y="743"/>
                    <a:pt x="2749" y="742"/>
                    <a:pt x="2749" y="742"/>
                  </a:cubicBezTo>
                  <a:cubicBezTo>
                    <a:pt x="2750" y="742"/>
                    <a:pt x="2750" y="743"/>
                    <a:pt x="2750" y="743"/>
                  </a:cubicBezTo>
                  <a:cubicBezTo>
                    <a:pt x="2750" y="743"/>
                    <a:pt x="2750" y="743"/>
                    <a:pt x="2750" y="743"/>
                  </a:cubicBezTo>
                  <a:cubicBezTo>
                    <a:pt x="2750" y="743"/>
                    <a:pt x="2751" y="743"/>
                    <a:pt x="2751" y="743"/>
                  </a:cubicBezTo>
                  <a:cubicBezTo>
                    <a:pt x="2751" y="743"/>
                    <a:pt x="2751" y="742"/>
                    <a:pt x="2751" y="742"/>
                  </a:cubicBezTo>
                  <a:cubicBezTo>
                    <a:pt x="2751" y="742"/>
                    <a:pt x="2751" y="743"/>
                    <a:pt x="2751" y="743"/>
                  </a:cubicBezTo>
                  <a:cubicBezTo>
                    <a:pt x="2751" y="743"/>
                    <a:pt x="2752" y="743"/>
                    <a:pt x="2752" y="743"/>
                  </a:cubicBezTo>
                  <a:cubicBezTo>
                    <a:pt x="2752" y="743"/>
                    <a:pt x="2752" y="743"/>
                    <a:pt x="2752" y="743"/>
                  </a:cubicBezTo>
                  <a:cubicBezTo>
                    <a:pt x="2752" y="743"/>
                    <a:pt x="2752" y="743"/>
                    <a:pt x="2752" y="743"/>
                  </a:cubicBezTo>
                  <a:cubicBezTo>
                    <a:pt x="2753" y="743"/>
                    <a:pt x="2753" y="743"/>
                    <a:pt x="2753" y="743"/>
                  </a:cubicBezTo>
                  <a:cubicBezTo>
                    <a:pt x="2753" y="742"/>
                    <a:pt x="2753" y="742"/>
                    <a:pt x="2753" y="742"/>
                  </a:cubicBezTo>
                  <a:cubicBezTo>
                    <a:pt x="2753" y="742"/>
                    <a:pt x="2753" y="743"/>
                    <a:pt x="2753" y="743"/>
                  </a:cubicBezTo>
                  <a:cubicBezTo>
                    <a:pt x="2754" y="743"/>
                    <a:pt x="2754" y="742"/>
                    <a:pt x="2754" y="742"/>
                  </a:cubicBezTo>
                  <a:cubicBezTo>
                    <a:pt x="2754" y="742"/>
                    <a:pt x="2754" y="743"/>
                    <a:pt x="2754" y="743"/>
                  </a:cubicBezTo>
                  <a:cubicBezTo>
                    <a:pt x="2754" y="743"/>
                    <a:pt x="2754" y="743"/>
                    <a:pt x="2755" y="743"/>
                  </a:cubicBezTo>
                  <a:cubicBezTo>
                    <a:pt x="2755" y="743"/>
                    <a:pt x="2755" y="743"/>
                    <a:pt x="2755" y="742"/>
                  </a:cubicBezTo>
                  <a:cubicBezTo>
                    <a:pt x="2755" y="742"/>
                    <a:pt x="2755" y="742"/>
                    <a:pt x="2755" y="742"/>
                  </a:cubicBezTo>
                  <a:cubicBezTo>
                    <a:pt x="2756" y="742"/>
                    <a:pt x="2756" y="742"/>
                    <a:pt x="2756" y="742"/>
                  </a:cubicBezTo>
                  <a:cubicBezTo>
                    <a:pt x="2756" y="742"/>
                    <a:pt x="2756" y="742"/>
                    <a:pt x="2756" y="742"/>
                  </a:cubicBezTo>
                  <a:cubicBezTo>
                    <a:pt x="2756" y="742"/>
                    <a:pt x="2756" y="743"/>
                    <a:pt x="2756" y="743"/>
                  </a:cubicBezTo>
                  <a:cubicBezTo>
                    <a:pt x="2756" y="743"/>
                    <a:pt x="2757" y="742"/>
                    <a:pt x="2757" y="742"/>
                  </a:cubicBezTo>
                  <a:cubicBezTo>
                    <a:pt x="2757" y="742"/>
                    <a:pt x="2757" y="742"/>
                    <a:pt x="2757" y="742"/>
                  </a:cubicBezTo>
                  <a:cubicBezTo>
                    <a:pt x="2757" y="742"/>
                    <a:pt x="2757" y="742"/>
                    <a:pt x="2758" y="742"/>
                  </a:cubicBezTo>
                  <a:cubicBezTo>
                    <a:pt x="2758" y="742"/>
                    <a:pt x="2758" y="742"/>
                    <a:pt x="2758" y="742"/>
                  </a:cubicBezTo>
                  <a:cubicBezTo>
                    <a:pt x="2758" y="742"/>
                    <a:pt x="2758" y="742"/>
                    <a:pt x="2758" y="742"/>
                  </a:cubicBezTo>
                  <a:cubicBezTo>
                    <a:pt x="2758" y="742"/>
                    <a:pt x="2759" y="742"/>
                    <a:pt x="2759" y="742"/>
                  </a:cubicBezTo>
                  <a:cubicBezTo>
                    <a:pt x="2759" y="742"/>
                    <a:pt x="2759" y="742"/>
                    <a:pt x="2759" y="742"/>
                  </a:cubicBezTo>
                  <a:cubicBezTo>
                    <a:pt x="2759" y="742"/>
                    <a:pt x="2759" y="742"/>
                    <a:pt x="2759" y="742"/>
                  </a:cubicBezTo>
                  <a:cubicBezTo>
                    <a:pt x="2759" y="742"/>
                    <a:pt x="2760" y="743"/>
                    <a:pt x="2760" y="743"/>
                  </a:cubicBezTo>
                  <a:cubicBezTo>
                    <a:pt x="2760" y="743"/>
                    <a:pt x="2760" y="743"/>
                    <a:pt x="2760" y="742"/>
                  </a:cubicBezTo>
                  <a:cubicBezTo>
                    <a:pt x="2760" y="742"/>
                    <a:pt x="2760" y="742"/>
                    <a:pt x="2760" y="742"/>
                  </a:cubicBezTo>
                  <a:cubicBezTo>
                    <a:pt x="2761" y="742"/>
                    <a:pt x="2761" y="742"/>
                    <a:pt x="2761" y="742"/>
                  </a:cubicBezTo>
                  <a:cubicBezTo>
                    <a:pt x="2761" y="743"/>
                    <a:pt x="2761" y="742"/>
                    <a:pt x="2761" y="742"/>
                  </a:cubicBezTo>
                  <a:cubicBezTo>
                    <a:pt x="2761" y="742"/>
                    <a:pt x="2761" y="742"/>
                    <a:pt x="2761" y="742"/>
                  </a:cubicBezTo>
                  <a:cubicBezTo>
                    <a:pt x="2762" y="742"/>
                    <a:pt x="2762" y="743"/>
                    <a:pt x="2762" y="743"/>
                  </a:cubicBezTo>
                  <a:cubicBezTo>
                    <a:pt x="2762" y="743"/>
                    <a:pt x="2762" y="743"/>
                    <a:pt x="2762" y="743"/>
                  </a:cubicBezTo>
                  <a:cubicBezTo>
                    <a:pt x="2762" y="743"/>
                    <a:pt x="2762" y="743"/>
                    <a:pt x="2763" y="742"/>
                  </a:cubicBezTo>
                  <a:cubicBezTo>
                    <a:pt x="2763" y="742"/>
                    <a:pt x="2763" y="742"/>
                    <a:pt x="2763" y="742"/>
                  </a:cubicBezTo>
                  <a:cubicBezTo>
                    <a:pt x="2763" y="742"/>
                    <a:pt x="2763" y="743"/>
                    <a:pt x="2763" y="743"/>
                  </a:cubicBezTo>
                  <a:cubicBezTo>
                    <a:pt x="2764" y="743"/>
                    <a:pt x="2764" y="743"/>
                    <a:pt x="2764" y="743"/>
                  </a:cubicBezTo>
                  <a:cubicBezTo>
                    <a:pt x="2764" y="743"/>
                    <a:pt x="2764" y="743"/>
                    <a:pt x="2764" y="743"/>
                  </a:cubicBezTo>
                  <a:cubicBezTo>
                    <a:pt x="2764" y="743"/>
                    <a:pt x="2764" y="743"/>
                    <a:pt x="2764" y="743"/>
                  </a:cubicBezTo>
                  <a:cubicBezTo>
                    <a:pt x="2764" y="743"/>
                    <a:pt x="2765" y="743"/>
                    <a:pt x="2765" y="743"/>
                  </a:cubicBezTo>
                  <a:cubicBezTo>
                    <a:pt x="2765" y="743"/>
                    <a:pt x="2765" y="743"/>
                    <a:pt x="2765" y="743"/>
                  </a:cubicBezTo>
                  <a:cubicBezTo>
                    <a:pt x="2765" y="743"/>
                    <a:pt x="2765" y="742"/>
                    <a:pt x="2766" y="742"/>
                  </a:cubicBezTo>
                  <a:cubicBezTo>
                    <a:pt x="2766" y="742"/>
                    <a:pt x="2766" y="743"/>
                    <a:pt x="2766" y="743"/>
                  </a:cubicBezTo>
                  <a:cubicBezTo>
                    <a:pt x="2766" y="743"/>
                    <a:pt x="2766" y="743"/>
                    <a:pt x="2766" y="743"/>
                  </a:cubicBezTo>
                  <a:cubicBezTo>
                    <a:pt x="2766" y="743"/>
                    <a:pt x="2767" y="743"/>
                    <a:pt x="2767" y="743"/>
                  </a:cubicBezTo>
                  <a:cubicBezTo>
                    <a:pt x="2767" y="743"/>
                    <a:pt x="2767" y="743"/>
                    <a:pt x="2767" y="743"/>
                  </a:cubicBezTo>
                  <a:cubicBezTo>
                    <a:pt x="2767" y="743"/>
                    <a:pt x="2767" y="743"/>
                    <a:pt x="2767" y="743"/>
                  </a:cubicBezTo>
                  <a:cubicBezTo>
                    <a:pt x="2767" y="743"/>
                    <a:pt x="2768" y="743"/>
                    <a:pt x="2768" y="743"/>
                  </a:cubicBezTo>
                  <a:cubicBezTo>
                    <a:pt x="2768" y="743"/>
                    <a:pt x="2768" y="742"/>
                    <a:pt x="2768" y="742"/>
                  </a:cubicBezTo>
                  <a:cubicBezTo>
                    <a:pt x="2768" y="742"/>
                    <a:pt x="2768" y="743"/>
                    <a:pt x="2768" y="743"/>
                  </a:cubicBezTo>
                  <a:cubicBezTo>
                    <a:pt x="2769" y="743"/>
                    <a:pt x="2769" y="743"/>
                    <a:pt x="2769" y="743"/>
                  </a:cubicBezTo>
                  <a:cubicBezTo>
                    <a:pt x="2769" y="743"/>
                    <a:pt x="2769" y="743"/>
                    <a:pt x="2769" y="743"/>
                  </a:cubicBezTo>
                  <a:cubicBezTo>
                    <a:pt x="2769" y="743"/>
                    <a:pt x="2769" y="743"/>
                    <a:pt x="2769" y="743"/>
                  </a:cubicBezTo>
                  <a:cubicBezTo>
                    <a:pt x="2770" y="743"/>
                    <a:pt x="2770" y="743"/>
                    <a:pt x="2770" y="743"/>
                  </a:cubicBezTo>
                  <a:cubicBezTo>
                    <a:pt x="2770" y="743"/>
                    <a:pt x="2770" y="743"/>
                    <a:pt x="2770" y="743"/>
                  </a:cubicBezTo>
                  <a:cubicBezTo>
                    <a:pt x="2770" y="743"/>
                    <a:pt x="2770" y="742"/>
                    <a:pt x="2771" y="742"/>
                  </a:cubicBezTo>
                  <a:cubicBezTo>
                    <a:pt x="2771" y="742"/>
                    <a:pt x="2771" y="742"/>
                    <a:pt x="2771" y="742"/>
                  </a:cubicBezTo>
                  <a:cubicBezTo>
                    <a:pt x="2771" y="743"/>
                    <a:pt x="2771" y="743"/>
                    <a:pt x="2771" y="743"/>
                  </a:cubicBezTo>
                  <a:cubicBezTo>
                    <a:pt x="2772" y="743"/>
                    <a:pt x="2772" y="743"/>
                    <a:pt x="2772" y="743"/>
                  </a:cubicBezTo>
                  <a:cubicBezTo>
                    <a:pt x="2772" y="743"/>
                    <a:pt x="2772" y="743"/>
                    <a:pt x="2772" y="743"/>
                  </a:cubicBezTo>
                  <a:cubicBezTo>
                    <a:pt x="2772" y="743"/>
                    <a:pt x="2772" y="743"/>
                    <a:pt x="2772" y="743"/>
                  </a:cubicBezTo>
                  <a:cubicBezTo>
                    <a:pt x="2772" y="743"/>
                    <a:pt x="2773" y="743"/>
                    <a:pt x="2773" y="743"/>
                  </a:cubicBezTo>
                  <a:cubicBezTo>
                    <a:pt x="2773" y="743"/>
                    <a:pt x="2773" y="743"/>
                    <a:pt x="2773" y="743"/>
                  </a:cubicBezTo>
                  <a:cubicBezTo>
                    <a:pt x="2773" y="743"/>
                    <a:pt x="2773" y="743"/>
                    <a:pt x="2774" y="743"/>
                  </a:cubicBezTo>
                  <a:cubicBezTo>
                    <a:pt x="2774" y="743"/>
                    <a:pt x="2774" y="742"/>
                    <a:pt x="2774" y="742"/>
                  </a:cubicBezTo>
                  <a:cubicBezTo>
                    <a:pt x="2774" y="742"/>
                    <a:pt x="2774" y="743"/>
                    <a:pt x="2774" y="743"/>
                  </a:cubicBezTo>
                  <a:cubicBezTo>
                    <a:pt x="2774" y="743"/>
                    <a:pt x="2774" y="743"/>
                    <a:pt x="2774" y="743"/>
                  </a:cubicBezTo>
                  <a:cubicBezTo>
                    <a:pt x="2775" y="743"/>
                    <a:pt x="2775" y="743"/>
                    <a:pt x="2775" y="743"/>
                  </a:cubicBezTo>
                  <a:cubicBezTo>
                    <a:pt x="2775" y="743"/>
                    <a:pt x="2775" y="742"/>
                    <a:pt x="2775" y="742"/>
                  </a:cubicBezTo>
                  <a:cubicBezTo>
                    <a:pt x="2775" y="742"/>
                    <a:pt x="2776" y="742"/>
                    <a:pt x="2776" y="742"/>
                  </a:cubicBezTo>
                  <a:cubicBezTo>
                    <a:pt x="2776" y="742"/>
                    <a:pt x="2776" y="743"/>
                    <a:pt x="2776" y="743"/>
                  </a:cubicBezTo>
                  <a:cubicBezTo>
                    <a:pt x="2776" y="743"/>
                    <a:pt x="2776" y="743"/>
                    <a:pt x="2776" y="743"/>
                  </a:cubicBezTo>
                  <a:cubicBezTo>
                    <a:pt x="2777" y="743"/>
                    <a:pt x="2777" y="743"/>
                    <a:pt x="2777" y="743"/>
                  </a:cubicBezTo>
                  <a:cubicBezTo>
                    <a:pt x="2777" y="742"/>
                    <a:pt x="2777" y="742"/>
                    <a:pt x="2777" y="742"/>
                  </a:cubicBezTo>
                  <a:cubicBezTo>
                    <a:pt x="2777" y="742"/>
                    <a:pt x="2777" y="742"/>
                    <a:pt x="2777" y="742"/>
                  </a:cubicBezTo>
                  <a:cubicBezTo>
                    <a:pt x="2778" y="742"/>
                    <a:pt x="2778" y="742"/>
                    <a:pt x="2778" y="742"/>
                  </a:cubicBezTo>
                  <a:cubicBezTo>
                    <a:pt x="2778" y="742"/>
                    <a:pt x="2778" y="743"/>
                    <a:pt x="2778" y="743"/>
                  </a:cubicBezTo>
                  <a:cubicBezTo>
                    <a:pt x="2778" y="743"/>
                    <a:pt x="2778" y="743"/>
                    <a:pt x="2779" y="743"/>
                  </a:cubicBezTo>
                  <a:cubicBezTo>
                    <a:pt x="2779" y="743"/>
                    <a:pt x="2779" y="743"/>
                    <a:pt x="2779" y="743"/>
                  </a:cubicBezTo>
                  <a:cubicBezTo>
                    <a:pt x="2779" y="743"/>
                    <a:pt x="2779" y="743"/>
                    <a:pt x="2779" y="743"/>
                  </a:cubicBezTo>
                  <a:cubicBezTo>
                    <a:pt x="2780" y="743"/>
                    <a:pt x="2780" y="743"/>
                    <a:pt x="2780" y="743"/>
                  </a:cubicBezTo>
                  <a:cubicBezTo>
                    <a:pt x="2780" y="743"/>
                    <a:pt x="2780" y="742"/>
                    <a:pt x="2780" y="742"/>
                  </a:cubicBezTo>
                  <a:cubicBezTo>
                    <a:pt x="2780" y="742"/>
                    <a:pt x="2780" y="743"/>
                    <a:pt x="2780" y="743"/>
                  </a:cubicBezTo>
                  <a:cubicBezTo>
                    <a:pt x="2781" y="743"/>
                    <a:pt x="2781" y="743"/>
                    <a:pt x="2781" y="743"/>
                  </a:cubicBezTo>
                  <a:cubicBezTo>
                    <a:pt x="2781" y="743"/>
                    <a:pt x="2781" y="743"/>
                    <a:pt x="2781" y="743"/>
                  </a:cubicBezTo>
                  <a:cubicBezTo>
                    <a:pt x="2781" y="743"/>
                    <a:pt x="2781" y="743"/>
                    <a:pt x="2782" y="743"/>
                  </a:cubicBezTo>
                  <a:cubicBezTo>
                    <a:pt x="2782" y="743"/>
                    <a:pt x="2782" y="743"/>
                    <a:pt x="2782" y="743"/>
                  </a:cubicBezTo>
                  <a:cubicBezTo>
                    <a:pt x="2782" y="743"/>
                    <a:pt x="2782" y="743"/>
                    <a:pt x="2782" y="743"/>
                  </a:cubicBezTo>
                  <a:cubicBezTo>
                    <a:pt x="2782" y="743"/>
                    <a:pt x="2782" y="743"/>
                    <a:pt x="2783" y="743"/>
                  </a:cubicBezTo>
                  <a:cubicBezTo>
                    <a:pt x="2783" y="743"/>
                    <a:pt x="2783" y="743"/>
                    <a:pt x="2783" y="743"/>
                  </a:cubicBezTo>
                  <a:cubicBezTo>
                    <a:pt x="2783" y="743"/>
                    <a:pt x="2783" y="743"/>
                    <a:pt x="2783" y="743"/>
                  </a:cubicBezTo>
                  <a:cubicBezTo>
                    <a:pt x="2783" y="743"/>
                    <a:pt x="2784" y="743"/>
                    <a:pt x="2784" y="743"/>
                  </a:cubicBezTo>
                  <a:cubicBezTo>
                    <a:pt x="2784" y="743"/>
                    <a:pt x="2784" y="743"/>
                    <a:pt x="2784" y="743"/>
                  </a:cubicBezTo>
                  <a:cubicBezTo>
                    <a:pt x="2784" y="743"/>
                    <a:pt x="2784" y="744"/>
                    <a:pt x="2785" y="744"/>
                  </a:cubicBezTo>
                  <a:cubicBezTo>
                    <a:pt x="2785" y="744"/>
                    <a:pt x="2785" y="743"/>
                    <a:pt x="2785" y="743"/>
                  </a:cubicBezTo>
                  <a:cubicBezTo>
                    <a:pt x="2785" y="743"/>
                    <a:pt x="2785" y="744"/>
                    <a:pt x="2785" y="744"/>
                  </a:cubicBezTo>
                  <a:cubicBezTo>
                    <a:pt x="2785" y="744"/>
                    <a:pt x="2785" y="743"/>
                    <a:pt x="2785" y="743"/>
                  </a:cubicBezTo>
                  <a:cubicBezTo>
                    <a:pt x="2786" y="743"/>
                    <a:pt x="2786" y="743"/>
                    <a:pt x="2786" y="743"/>
                  </a:cubicBezTo>
                  <a:cubicBezTo>
                    <a:pt x="2786" y="743"/>
                    <a:pt x="2786" y="743"/>
                    <a:pt x="2786" y="743"/>
                  </a:cubicBezTo>
                  <a:cubicBezTo>
                    <a:pt x="2786" y="743"/>
                    <a:pt x="2787" y="743"/>
                    <a:pt x="2787" y="743"/>
                  </a:cubicBezTo>
                  <a:cubicBezTo>
                    <a:pt x="2787" y="743"/>
                    <a:pt x="2787" y="744"/>
                    <a:pt x="2787" y="744"/>
                  </a:cubicBezTo>
                  <a:cubicBezTo>
                    <a:pt x="2787" y="744"/>
                    <a:pt x="2787" y="743"/>
                    <a:pt x="2787" y="743"/>
                  </a:cubicBezTo>
                  <a:cubicBezTo>
                    <a:pt x="2788" y="743"/>
                    <a:pt x="2788" y="744"/>
                    <a:pt x="2788" y="744"/>
                  </a:cubicBezTo>
                  <a:cubicBezTo>
                    <a:pt x="2788" y="744"/>
                    <a:pt x="2788" y="743"/>
                    <a:pt x="2788" y="743"/>
                  </a:cubicBezTo>
                  <a:cubicBezTo>
                    <a:pt x="2788" y="743"/>
                    <a:pt x="2788" y="743"/>
                    <a:pt x="2788" y="743"/>
                  </a:cubicBezTo>
                  <a:cubicBezTo>
                    <a:pt x="2789" y="743"/>
                    <a:pt x="2789" y="743"/>
                    <a:pt x="2789" y="743"/>
                  </a:cubicBezTo>
                  <a:cubicBezTo>
                    <a:pt x="2789" y="743"/>
                    <a:pt x="2789" y="743"/>
                    <a:pt x="2789" y="743"/>
                  </a:cubicBezTo>
                  <a:cubicBezTo>
                    <a:pt x="2789" y="743"/>
                    <a:pt x="2789" y="743"/>
                    <a:pt x="2790" y="743"/>
                  </a:cubicBezTo>
                  <a:cubicBezTo>
                    <a:pt x="2790" y="743"/>
                    <a:pt x="2790" y="743"/>
                    <a:pt x="2790" y="743"/>
                  </a:cubicBezTo>
                  <a:cubicBezTo>
                    <a:pt x="2790" y="743"/>
                    <a:pt x="2790" y="743"/>
                    <a:pt x="2790" y="743"/>
                  </a:cubicBezTo>
                  <a:cubicBezTo>
                    <a:pt x="2790" y="743"/>
                    <a:pt x="2790" y="743"/>
                    <a:pt x="2791" y="743"/>
                  </a:cubicBezTo>
                  <a:cubicBezTo>
                    <a:pt x="2791" y="743"/>
                    <a:pt x="2791" y="743"/>
                    <a:pt x="2791" y="743"/>
                  </a:cubicBezTo>
                  <a:cubicBezTo>
                    <a:pt x="2791" y="743"/>
                    <a:pt x="2791" y="744"/>
                    <a:pt x="2791" y="744"/>
                  </a:cubicBezTo>
                  <a:cubicBezTo>
                    <a:pt x="2791" y="744"/>
                    <a:pt x="2792" y="743"/>
                    <a:pt x="2792" y="743"/>
                  </a:cubicBezTo>
                  <a:cubicBezTo>
                    <a:pt x="2792" y="743"/>
                    <a:pt x="2792" y="743"/>
                    <a:pt x="2792" y="743"/>
                  </a:cubicBezTo>
                  <a:cubicBezTo>
                    <a:pt x="2792" y="743"/>
                    <a:pt x="2792" y="744"/>
                    <a:pt x="2793" y="744"/>
                  </a:cubicBezTo>
                  <a:cubicBezTo>
                    <a:pt x="2793" y="744"/>
                    <a:pt x="2793" y="743"/>
                    <a:pt x="2793" y="743"/>
                  </a:cubicBezTo>
                  <a:cubicBezTo>
                    <a:pt x="2793" y="743"/>
                    <a:pt x="2793" y="743"/>
                    <a:pt x="2793" y="743"/>
                  </a:cubicBezTo>
                  <a:cubicBezTo>
                    <a:pt x="2793" y="743"/>
                    <a:pt x="2793" y="743"/>
                    <a:pt x="2793" y="743"/>
                  </a:cubicBezTo>
                  <a:cubicBezTo>
                    <a:pt x="2794" y="743"/>
                    <a:pt x="2794" y="743"/>
                    <a:pt x="2794" y="743"/>
                  </a:cubicBezTo>
                  <a:cubicBezTo>
                    <a:pt x="2794" y="743"/>
                    <a:pt x="2794" y="743"/>
                    <a:pt x="2794" y="743"/>
                  </a:cubicBezTo>
                  <a:cubicBezTo>
                    <a:pt x="2794" y="743"/>
                    <a:pt x="2795" y="743"/>
                    <a:pt x="2795" y="743"/>
                  </a:cubicBezTo>
                  <a:cubicBezTo>
                    <a:pt x="2795" y="743"/>
                    <a:pt x="2795" y="743"/>
                    <a:pt x="2795" y="743"/>
                  </a:cubicBezTo>
                  <a:cubicBezTo>
                    <a:pt x="2795" y="743"/>
                    <a:pt x="2795" y="743"/>
                    <a:pt x="2795" y="743"/>
                  </a:cubicBezTo>
                  <a:cubicBezTo>
                    <a:pt x="2796" y="743"/>
                    <a:pt x="2796" y="743"/>
                    <a:pt x="2796" y="743"/>
                  </a:cubicBezTo>
                  <a:cubicBezTo>
                    <a:pt x="2796" y="743"/>
                    <a:pt x="2796" y="743"/>
                    <a:pt x="2796" y="743"/>
                  </a:cubicBezTo>
                  <a:cubicBezTo>
                    <a:pt x="2796" y="743"/>
                    <a:pt x="2796" y="743"/>
                    <a:pt x="2796" y="743"/>
                  </a:cubicBezTo>
                  <a:cubicBezTo>
                    <a:pt x="2797" y="743"/>
                    <a:pt x="2797" y="743"/>
                    <a:pt x="2797" y="743"/>
                  </a:cubicBezTo>
                  <a:cubicBezTo>
                    <a:pt x="2797" y="743"/>
                    <a:pt x="2797" y="743"/>
                    <a:pt x="2797" y="743"/>
                  </a:cubicBezTo>
                  <a:cubicBezTo>
                    <a:pt x="2797" y="743"/>
                    <a:pt x="2797" y="743"/>
                    <a:pt x="2798" y="743"/>
                  </a:cubicBezTo>
                  <a:cubicBezTo>
                    <a:pt x="2798" y="743"/>
                    <a:pt x="2798" y="743"/>
                    <a:pt x="2798" y="743"/>
                  </a:cubicBezTo>
                  <a:cubicBezTo>
                    <a:pt x="2798" y="743"/>
                    <a:pt x="2798" y="743"/>
                    <a:pt x="2798" y="743"/>
                  </a:cubicBezTo>
                  <a:cubicBezTo>
                    <a:pt x="2798" y="743"/>
                    <a:pt x="2798" y="743"/>
                    <a:pt x="2799" y="743"/>
                  </a:cubicBezTo>
                  <a:cubicBezTo>
                    <a:pt x="2799" y="743"/>
                    <a:pt x="2799" y="743"/>
                    <a:pt x="2799" y="743"/>
                  </a:cubicBezTo>
                  <a:cubicBezTo>
                    <a:pt x="2799" y="743"/>
                    <a:pt x="2799" y="744"/>
                    <a:pt x="2799" y="744"/>
                  </a:cubicBezTo>
                  <a:cubicBezTo>
                    <a:pt x="2799" y="744"/>
                    <a:pt x="2800" y="743"/>
                    <a:pt x="2800" y="743"/>
                  </a:cubicBezTo>
                  <a:cubicBezTo>
                    <a:pt x="2800" y="743"/>
                    <a:pt x="2800" y="743"/>
                    <a:pt x="2800" y="743"/>
                  </a:cubicBezTo>
                  <a:cubicBezTo>
                    <a:pt x="2800" y="743"/>
                    <a:pt x="2800" y="743"/>
                    <a:pt x="2801" y="743"/>
                  </a:cubicBezTo>
                  <a:cubicBezTo>
                    <a:pt x="2801" y="743"/>
                    <a:pt x="2801" y="743"/>
                    <a:pt x="2801" y="743"/>
                  </a:cubicBezTo>
                  <a:cubicBezTo>
                    <a:pt x="2801" y="743"/>
                    <a:pt x="2801" y="743"/>
                    <a:pt x="2801" y="743"/>
                  </a:cubicBezTo>
                  <a:cubicBezTo>
                    <a:pt x="2801" y="743"/>
                    <a:pt x="2801" y="743"/>
                    <a:pt x="2801" y="743"/>
                  </a:cubicBezTo>
                  <a:cubicBezTo>
                    <a:pt x="2802" y="743"/>
                    <a:pt x="2802" y="744"/>
                    <a:pt x="2802" y="744"/>
                  </a:cubicBezTo>
                  <a:cubicBezTo>
                    <a:pt x="2802" y="744"/>
                    <a:pt x="2802" y="743"/>
                    <a:pt x="2802" y="743"/>
                  </a:cubicBezTo>
                  <a:cubicBezTo>
                    <a:pt x="2802" y="743"/>
                    <a:pt x="2803" y="743"/>
                    <a:pt x="2803" y="743"/>
                  </a:cubicBezTo>
                  <a:cubicBezTo>
                    <a:pt x="2803" y="743"/>
                    <a:pt x="2803" y="743"/>
                    <a:pt x="2803" y="743"/>
                  </a:cubicBezTo>
                  <a:cubicBezTo>
                    <a:pt x="2803" y="743"/>
                    <a:pt x="2803" y="743"/>
                    <a:pt x="2803" y="743"/>
                  </a:cubicBezTo>
                  <a:cubicBezTo>
                    <a:pt x="2803" y="744"/>
                    <a:pt x="2804" y="744"/>
                    <a:pt x="2804" y="744"/>
                  </a:cubicBezTo>
                  <a:cubicBezTo>
                    <a:pt x="2804" y="744"/>
                    <a:pt x="2804" y="743"/>
                    <a:pt x="2804" y="743"/>
                  </a:cubicBezTo>
                  <a:cubicBezTo>
                    <a:pt x="2804" y="743"/>
                    <a:pt x="2804" y="744"/>
                    <a:pt x="2804" y="744"/>
                  </a:cubicBezTo>
                  <a:cubicBezTo>
                    <a:pt x="2805" y="744"/>
                    <a:pt x="2805" y="743"/>
                    <a:pt x="2805" y="743"/>
                  </a:cubicBezTo>
                  <a:cubicBezTo>
                    <a:pt x="2805" y="743"/>
                    <a:pt x="2805" y="744"/>
                    <a:pt x="2805" y="744"/>
                  </a:cubicBezTo>
                  <a:cubicBezTo>
                    <a:pt x="2805" y="744"/>
                    <a:pt x="2805" y="743"/>
                    <a:pt x="2806" y="743"/>
                  </a:cubicBezTo>
                  <a:cubicBezTo>
                    <a:pt x="2806" y="743"/>
                    <a:pt x="2806" y="744"/>
                    <a:pt x="2806" y="744"/>
                  </a:cubicBezTo>
                  <a:cubicBezTo>
                    <a:pt x="2806" y="744"/>
                    <a:pt x="2806" y="743"/>
                    <a:pt x="2806" y="743"/>
                  </a:cubicBezTo>
                  <a:cubicBezTo>
                    <a:pt x="2806" y="743"/>
                    <a:pt x="2806" y="744"/>
                    <a:pt x="2807" y="744"/>
                  </a:cubicBezTo>
                  <a:cubicBezTo>
                    <a:pt x="2807" y="744"/>
                    <a:pt x="2807" y="744"/>
                    <a:pt x="2807" y="744"/>
                  </a:cubicBezTo>
                  <a:cubicBezTo>
                    <a:pt x="2807" y="744"/>
                    <a:pt x="2807" y="743"/>
                    <a:pt x="2807" y="743"/>
                  </a:cubicBezTo>
                  <a:cubicBezTo>
                    <a:pt x="2808" y="743"/>
                    <a:pt x="2808" y="743"/>
                    <a:pt x="2808" y="743"/>
                  </a:cubicBezTo>
                  <a:cubicBezTo>
                    <a:pt x="2808" y="743"/>
                    <a:pt x="2808" y="744"/>
                    <a:pt x="2808" y="744"/>
                  </a:cubicBezTo>
                  <a:cubicBezTo>
                    <a:pt x="2808" y="744"/>
                    <a:pt x="2808" y="743"/>
                    <a:pt x="2809" y="743"/>
                  </a:cubicBezTo>
                  <a:cubicBezTo>
                    <a:pt x="2809" y="743"/>
                    <a:pt x="2809" y="743"/>
                    <a:pt x="2809" y="744"/>
                  </a:cubicBezTo>
                  <a:cubicBezTo>
                    <a:pt x="2809" y="744"/>
                    <a:pt x="2809" y="744"/>
                    <a:pt x="2809" y="744"/>
                  </a:cubicBezTo>
                  <a:cubicBezTo>
                    <a:pt x="2809" y="744"/>
                    <a:pt x="2809" y="744"/>
                    <a:pt x="2810" y="744"/>
                  </a:cubicBezTo>
                  <a:cubicBezTo>
                    <a:pt x="2810" y="744"/>
                    <a:pt x="2810" y="744"/>
                    <a:pt x="2810" y="744"/>
                  </a:cubicBezTo>
                  <a:cubicBezTo>
                    <a:pt x="2810" y="744"/>
                    <a:pt x="2810" y="744"/>
                    <a:pt x="2810" y="744"/>
                  </a:cubicBezTo>
                  <a:cubicBezTo>
                    <a:pt x="2810" y="744"/>
                    <a:pt x="2811" y="744"/>
                    <a:pt x="2811" y="744"/>
                  </a:cubicBezTo>
                  <a:cubicBezTo>
                    <a:pt x="2811" y="744"/>
                    <a:pt x="2811" y="744"/>
                    <a:pt x="2811" y="744"/>
                  </a:cubicBezTo>
                  <a:cubicBezTo>
                    <a:pt x="2811" y="744"/>
                    <a:pt x="2811" y="745"/>
                    <a:pt x="2811" y="745"/>
                  </a:cubicBezTo>
                  <a:cubicBezTo>
                    <a:pt x="2811" y="745"/>
                    <a:pt x="2812" y="744"/>
                    <a:pt x="2812" y="744"/>
                  </a:cubicBezTo>
                  <a:cubicBezTo>
                    <a:pt x="2812" y="744"/>
                    <a:pt x="2812" y="743"/>
                    <a:pt x="2812" y="743"/>
                  </a:cubicBezTo>
                  <a:cubicBezTo>
                    <a:pt x="2812" y="743"/>
                    <a:pt x="2812" y="744"/>
                    <a:pt x="2812" y="744"/>
                  </a:cubicBezTo>
                  <a:cubicBezTo>
                    <a:pt x="2813" y="744"/>
                    <a:pt x="2813" y="744"/>
                    <a:pt x="2813" y="744"/>
                  </a:cubicBezTo>
                  <a:cubicBezTo>
                    <a:pt x="2813" y="744"/>
                    <a:pt x="2813" y="744"/>
                    <a:pt x="2813" y="744"/>
                  </a:cubicBezTo>
                  <a:cubicBezTo>
                    <a:pt x="2813" y="744"/>
                    <a:pt x="2814" y="744"/>
                    <a:pt x="2814" y="744"/>
                  </a:cubicBezTo>
                  <a:cubicBezTo>
                    <a:pt x="2814" y="744"/>
                    <a:pt x="2814" y="744"/>
                    <a:pt x="2814" y="744"/>
                  </a:cubicBezTo>
                  <a:cubicBezTo>
                    <a:pt x="2814" y="744"/>
                    <a:pt x="2814" y="744"/>
                    <a:pt x="2814" y="744"/>
                  </a:cubicBezTo>
                  <a:cubicBezTo>
                    <a:pt x="2814" y="744"/>
                    <a:pt x="2814" y="745"/>
                    <a:pt x="2815" y="745"/>
                  </a:cubicBezTo>
                  <a:cubicBezTo>
                    <a:pt x="2815" y="745"/>
                    <a:pt x="2815" y="744"/>
                    <a:pt x="2815" y="744"/>
                  </a:cubicBezTo>
                  <a:cubicBezTo>
                    <a:pt x="2815" y="744"/>
                    <a:pt x="2815" y="744"/>
                    <a:pt x="2815" y="744"/>
                  </a:cubicBezTo>
                  <a:cubicBezTo>
                    <a:pt x="2816" y="744"/>
                    <a:pt x="2816" y="745"/>
                    <a:pt x="2816" y="745"/>
                  </a:cubicBezTo>
                  <a:cubicBezTo>
                    <a:pt x="2816" y="745"/>
                    <a:pt x="2816" y="745"/>
                    <a:pt x="2816" y="745"/>
                  </a:cubicBezTo>
                  <a:cubicBezTo>
                    <a:pt x="2816" y="745"/>
                    <a:pt x="2816" y="743"/>
                    <a:pt x="2817" y="743"/>
                  </a:cubicBezTo>
                  <a:cubicBezTo>
                    <a:pt x="2817" y="743"/>
                    <a:pt x="2817" y="744"/>
                    <a:pt x="2817" y="744"/>
                  </a:cubicBezTo>
                  <a:cubicBezTo>
                    <a:pt x="2817" y="745"/>
                    <a:pt x="2817" y="745"/>
                    <a:pt x="2817" y="745"/>
                  </a:cubicBezTo>
                  <a:cubicBezTo>
                    <a:pt x="2817" y="745"/>
                    <a:pt x="2817" y="745"/>
                    <a:pt x="2818" y="745"/>
                  </a:cubicBezTo>
                  <a:cubicBezTo>
                    <a:pt x="2818" y="745"/>
                    <a:pt x="2818" y="745"/>
                    <a:pt x="2818" y="745"/>
                  </a:cubicBezTo>
                  <a:cubicBezTo>
                    <a:pt x="2818" y="745"/>
                    <a:pt x="2818" y="744"/>
                    <a:pt x="2818" y="745"/>
                  </a:cubicBezTo>
                  <a:cubicBezTo>
                    <a:pt x="2818" y="745"/>
                    <a:pt x="2819" y="745"/>
                    <a:pt x="2819" y="745"/>
                  </a:cubicBezTo>
                  <a:cubicBezTo>
                    <a:pt x="2819" y="745"/>
                    <a:pt x="2819" y="745"/>
                    <a:pt x="2819" y="744"/>
                  </a:cubicBezTo>
                  <a:cubicBezTo>
                    <a:pt x="2819" y="744"/>
                    <a:pt x="2819" y="744"/>
                    <a:pt x="2819" y="744"/>
                  </a:cubicBezTo>
                  <a:cubicBezTo>
                    <a:pt x="2819" y="744"/>
                    <a:pt x="2820" y="745"/>
                    <a:pt x="2820" y="745"/>
                  </a:cubicBezTo>
                  <a:cubicBezTo>
                    <a:pt x="2820" y="745"/>
                    <a:pt x="2820" y="745"/>
                    <a:pt x="2820" y="745"/>
                  </a:cubicBezTo>
                  <a:cubicBezTo>
                    <a:pt x="2820" y="745"/>
                    <a:pt x="2820" y="744"/>
                    <a:pt x="2820" y="744"/>
                  </a:cubicBezTo>
                  <a:cubicBezTo>
                    <a:pt x="2821" y="744"/>
                    <a:pt x="2821" y="745"/>
                    <a:pt x="2821" y="745"/>
                  </a:cubicBezTo>
                  <a:cubicBezTo>
                    <a:pt x="2821" y="745"/>
                    <a:pt x="2821" y="745"/>
                    <a:pt x="2821" y="745"/>
                  </a:cubicBezTo>
                  <a:cubicBezTo>
                    <a:pt x="2821" y="745"/>
                    <a:pt x="2822" y="745"/>
                    <a:pt x="2822" y="745"/>
                  </a:cubicBezTo>
                  <a:cubicBezTo>
                    <a:pt x="2822" y="745"/>
                    <a:pt x="2822" y="745"/>
                    <a:pt x="2822" y="745"/>
                  </a:cubicBezTo>
                  <a:cubicBezTo>
                    <a:pt x="2822" y="745"/>
                    <a:pt x="2822" y="745"/>
                    <a:pt x="2822" y="745"/>
                  </a:cubicBezTo>
                  <a:cubicBezTo>
                    <a:pt x="2822" y="745"/>
                    <a:pt x="2822" y="745"/>
                    <a:pt x="2823" y="745"/>
                  </a:cubicBezTo>
                  <a:cubicBezTo>
                    <a:pt x="2823" y="745"/>
                    <a:pt x="2823" y="745"/>
                    <a:pt x="2823" y="745"/>
                  </a:cubicBezTo>
                  <a:cubicBezTo>
                    <a:pt x="2823" y="745"/>
                    <a:pt x="2823" y="745"/>
                    <a:pt x="2823" y="745"/>
                  </a:cubicBezTo>
                  <a:cubicBezTo>
                    <a:pt x="2824" y="745"/>
                    <a:pt x="2824" y="745"/>
                    <a:pt x="2824" y="745"/>
                  </a:cubicBezTo>
                  <a:cubicBezTo>
                    <a:pt x="2824" y="745"/>
                    <a:pt x="2824" y="745"/>
                    <a:pt x="2824" y="745"/>
                  </a:cubicBezTo>
                  <a:cubicBezTo>
                    <a:pt x="2824" y="745"/>
                    <a:pt x="2824" y="745"/>
                    <a:pt x="2825" y="745"/>
                  </a:cubicBezTo>
                  <a:cubicBezTo>
                    <a:pt x="2825" y="745"/>
                    <a:pt x="2825" y="745"/>
                    <a:pt x="2825" y="745"/>
                  </a:cubicBezTo>
                  <a:cubicBezTo>
                    <a:pt x="2825" y="745"/>
                    <a:pt x="2825" y="745"/>
                    <a:pt x="2825" y="745"/>
                  </a:cubicBezTo>
                  <a:cubicBezTo>
                    <a:pt x="2825" y="745"/>
                    <a:pt x="2825" y="745"/>
                    <a:pt x="2826" y="745"/>
                  </a:cubicBezTo>
                  <a:cubicBezTo>
                    <a:pt x="2826" y="745"/>
                    <a:pt x="2826" y="745"/>
                    <a:pt x="2826" y="745"/>
                  </a:cubicBezTo>
                  <a:cubicBezTo>
                    <a:pt x="2826" y="745"/>
                    <a:pt x="2826" y="744"/>
                    <a:pt x="2826" y="745"/>
                  </a:cubicBezTo>
                  <a:cubicBezTo>
                    <a:pt x="2826" y="745"/>
                    <a:pt x="2827" y="745"/>
                    <a:pt x="2827" y="745"/>
                  </a:cubicBezTo>
                  <a:cubicBezTo>
                    <a:pt x="2827" y="745"/>
                    <a:pt x="2827" y="745"/>
                    <a:pt x="2827" y="745"/>
                  </a:cubicBezTo>
                  <a:cubicBezTo>
                    <a:pt x="2827" y="745"/>
                    <a:pt x="2827" y="745"/>
                    <a:pt x="2827" y="745"/>
                  </a:cubicBezTo>
                  <a:cubicBezTo>
                    <a:pt x="2827" y="745"/>
                    <a:pt x="2828" y="745"/>
                    <a:pt x="2828" y="745"/>
                  </a:cubicBezTo>
                  <a:cubicBezTo>
                    <a:pt x="2828" y="745"/>
                    <a:pt x="2828" y="745"/>
                    <a:pt x="2828" y="745"/>
                  </a:cubicBezTo>
                  <a:cubicBezTo>
                    <a:pt x="2828" y="745"/>
                    <a:pt x="2828" y="745"/>
                    <a:pt x="2828" y="745"/>
                  </a:cubicBezTo>
                  <a:cubicBezTo>
                    <a:pt x="2829" y="745"/>
                    <a:pt x="2829" y="745"/>
                    <a:pt x="2829" y="745"/>
                  </a:cubicBezTo>
                  <a:cubicBezTo>
                    <a:pt x="2829" y="745"/>
                    <a:pt x="2829" y="745"/>
                    <a:pt x="2829" y="745"/>
                  </a:cubicBezTo>
                  <a:cubicBezTo>
                    <a:pt x="2829" y="745"/>
                    <a:pt x="2830" y="745"/>
                    <a:pt x="2830" y="745"/>
                  </a:cubicBezTo>
                  <a:cubicBezTo>
                    <a:pt x="2830" y="745"/>
                    <a:pt x="2830" y="744"/>
                    <a:pt x="2830" y="744"/>
                  </a:cubicBezTo>
                  <a:cubicBezTo>
                    <a:pt x="2830" y="744"/>
                    <a:pt x="2830" y="745"/>
                    <a:pt x="2830" y="745"/>
                  </a:cubicBezTo>
                  <a:cubicBezTo>
                    <a:pt x="2830" y="745"/>
                    <a:pt x="2831" y="745"/>
                    <a:pt x="2831" y="745"/>
                  </a:cubicBezTo>
                  <a:cubicBezTo>
                    <a:pt x="2831" y="745"/>
                    <a:pt x="2831" y="745"/>
                    <a:pt x="2831" y="745"/>
                  </a:cubicBezTo>
                  <a:cubicBezTo>
                    <a:pt x="2831" y="745"/>
                    <a:pt x="2831" y="745"/>
                    <a:pt x="2831" y="745"/>
                  </a:cubicBezTo>
                  <a:cubicBezTo>
                    <a:pt x="2832" y="745"/>
                    <a:pt x="2832" y="745"/>
                    <a:pt x="2832" y="745"/>
                  </a:cubicBezTo>
                  <a:cubicBezTo>
                    <a:pt x="2832" y="745"/>
                    <a:pt x="2832" y="745"/>
                    <a:pt x="2832" y="745"/>
                  </a:cubicBezTo>
                  <a:cubicBezTo>
                    <a:pt x="2832" y="745"/>
                    <a:pt x="2832" y="745"/>
                    <a:pt x="2832" y="745"/>
                  </a:cubicBezTo>
                  <a:cubicBezTo>
                    <a:pt x="2833" y="745"/>
                    <a:pt x="2833" y="745"/>
                    <a:pt x="2833" y="745"/>
                  </a:cubicBezTo>
                  <a:cubicBezTo>
                    <a:pt x="2833" y="745"/>
                    <a:pt x="2833" y="745"/>
                    <a:pt x="2833" y="745"/>
                  </a:cubicBezTo>
                  <a:cubicBezTo>
                    <a:pt x="2833" y="745"/>
                    <a:pt x="2833" y="745"/>
                    <a:pt x="2834" y="745"/>
                  </a:cubicBezTo>
                  <a:cubicBezTo>
                    <a:pt x="2834" y="745"/>
                    <a:pt x="2834" y="745"/>
                    <a:pt x="2834" y="745"/>
                  </a:cubicBezTo>
                  <a:cubicBezTo>
                    <a:pt x="2834" y="745"/>
                    <a:pt x="2834" y="745"/>
                    <a:pt x="2834" y="745"/>
                  </a:cubicBezTo>
                  <a:cubicBezTo>
                    <a:pt x="2835" y="745"/>
                    <a:pt x="2835" y="745"/>
                    <a:pt x="2835" y="745"/>
                  </a:cubicBezTo>
                  <a:cubicBezTo>
                    <a:pt x="2835" y="745"/>
                    <a:pt x="2835" y="745"/>
                    <a:pt x="2835" y="745"/>
                  </a:cubicBezTo>
                  <a:cubicBezTo>
                    <a:pt x="2835" y="745"/>
                    <a:pt x="2835" y="745"/>
                    <a:pt x="2835" y="745"/>
                  </a:cubicBezTo>
                  <a:cubicBezTo>
                    <a:pt x="2835" y="745"/>
                    <a:pt x="2836" y="745"/>
                    <a:pt x="2836" y="745"/>
                  </a:cubicBezTo>
                  <a:cubicBezTo>
                    <a:pt x="2836" y="745"/>
                    <a:pt x="2836" y="745"/>
                    <a:pt x="2836" y="745"/>
                  </a:cubicBezTo>
                  <a:cubicBezTo>
                    <a:pt x="2836" y="745"/>
                    <a:pt x="2836" y="745"/>
                    <a:pt x="2837" y="745"/>
                  </a:cubicBezTo>
                  <a:cubicBezTo>
                    <a:pt x="2837" y="745"/>
                    <a:pt x="2837" y="745"/>
                    <a:pt x="2837" y="745"/>
                  </a:cubicBezTo>
                  <a:cubicBezTo>
                    <a:pt x="2837" y="745"/>
                    <a:pt x="2837" y="746"/>
                    <a:pt x="2837" y="746"/>
                  </a:cubicBezTo>
                  <a:cubicBezTo>
                    <a:pt x="2837" y="746"/>
                    <a:pt x="2838" y="745"/>
                    <a:pt x="2838" y="745"/>
                  </a:cubicBezTo>
                  <a:cubicBezTo>
                    <a:pt x="2838" y="745"/>
                    <a:pt x="2838" y="745"/>
                    <a:pt x="2838" y="745"/>
                  </a:cubicBezTo>
                  <a:cubicBezTo>
                    <a:pt x="2838" y="745"/>
                    <a:pt x="2838" y="745"/>
                    <a:pt x="2838" y="745"/>
                  </a:cubicBezTo>
                  <a:cubicBezTo>
                    <a:pt x="2838" y="745"/>
                    <a:pt x="2839" y="745"/>
                    <a:pt x="2839" y="745"/>
                  </a:cubicBezTo>
                  <a:cubicBezTo>
                    <a:pt x="2839" y="745"/>
                    <a:pt x="2839" y="744"/>
                    <a:pt x="2839" y="744"/>
                  </a:cubicBezTo>
                  <a:cubicBezTo>
                    <a:pt x="2839" y="744"/>
                    <a:pt x="2839" y="745"/>
                    <a:pt x="2839" y="745"/>
                  </a:cubicBezTo>
                  <a:cubicBezTo>
                    <a:pt x="2840" y="745"/>
                    <a:pt x="2840" y="745"/>
                    <a:pt x="2840" y="745"/>
                  </a:cubicBezTo>
                  <a:cubicBezTo>
                    <a:pt x="2840" y="745"/>
                    <a:pt x="2840" y="746"/>
                    <a:pt x="2840" y="746"/>
                  </a:cubicBezTo>
                  <a:cubicBezTo>
                    <a:pt x="2840" y="746"/>
                    <a:pt x="2840" y="745"/>
                    <a:pt x="2840" y="745"/>
                  </a:cubicBezTo>
                  <a:cubicBezTo>
                    <a:pt x="2841" y="745"/>
                    <a:pt x="2841" y="745"/>
                    <a:pt x="2841" y="745"/>
                  </a:cubicBezTo>
                  <a:cubicBezTo>
                    <a:pt x="2841" y="745"/>
                    <a:pt x="2841" y="745"/>
                    <a:pt x="2841" y="745"/>
                  </a:cubicBezTo>
                  <a:cubicBezTo>
                    <a:pt x="2841" y="745"/>
                    <a:pt x="2841" y="744"/>
                    <a:pt x="2842" y="744"/>
                  </a:cubicBezTo>
                  <a:cubicBezTo>
                    <a:pt x="2842" y="744"/>
                    <a:pt x="2842" y="745"/>
                    <a:pt x="2842" y="745"/>
                  </a:cubicBezTo>
                  <a:cubicBezTo>
                    <a:pt x="2842" y="745"/>
                    <a:pt x="2842" y="745"/>
                    <a:pt x="2842" y="745"/>
                  </a:cubicBezTo>
                  <a:cubicBezTo>
                    <a:pt x="2843" y="745"/>
                    <a:pt x="2843" y="745"/>
                    <a:pt x="2843" y="745"/>
                  </a:cubicBezTo>
                  <a:cubicBezTo>
                    <a:pt x="2843" y="745"/>
                    <a:pt x="2843" y="745"/>
                    <a:pt x="2843" y="745"/>
                  </a:cubicBezTo>
                  <a:cubicBezTo>
                    <a:pt x="2843" y="745"/>
                    <a:pt x="2843" y="745"/>
                    <a:pt x="2843" y="745"/>
                  </a:cubicBezTo>
                  <a:cubicBezTo>
                    <a:pt x="2843" y="745"/>
                    <a:pt x="2844" y="745"/>
                    <a:pt x="2844" y="745"/>
                  </a:cubicBezTo>
                  <a:cubicBezTo>
                    <a:pt x="2844" y="745"/>
                    <a:pt x="2844" y="745"/>
                    <a:pt x="2844" y="745"/>
                  </a:cubicBezTo>
                  <a:cubicBezTo>
                    <a:pt x="2844" y="745"/>
                    <a:pt x="2844" y="745"/>
                    <a:pt x="2845" y="745"/>
                  </a:cubicBezTo>
                  <a:cubicBezTo>
                    <a:pt x="2845" y="745"/>
                    <a:pt x="2845" y="745"/>
                    <a:pt x="2845" y="745"/>
                  </a:cubicBezTo>
                  <a:cubicBezTo>
                    <a:pt x="2845" y="745"/>
                    <a:pt x="2845" y="745"/>
                    <a:pt x="2845" y="745"/>
                  </a:cubicBezTo>
                  <a:cubicBezTo>
                    <a:pt x="2845" y="745"/>
                    <a:pt x="2846" y="745"/>
                    <a:pt x="2846" y="745"/>
                  </a:cubicBezTo>
                  <a:cubicBezTo>
                    <a:pt x="2846" y="745"/>
                    <a:pt x="2846" y="745"/>
                    <a:pt x="2846" y="745"/>
                  </a:cubicBezTo>
                  <a:cubicBezTo>
                    <a:pt x="2846" y="745"/>
                    <a:pt x="2846" y="745"/>
                    <a:pt x="2846" y="745"/>
                  </a:cubicBezTo>
                  <a:cubicBezTo>
                    <a:pt x="2846" y="745"/>
                    <a:pt x="2847" y="745"/>
                    <a:pt x="2847" y="745"/>
                  </a:cubicBezTo>
                  <a:cubicBezTo>
                    <a:pt x="2847" y="745"/>
                    <a:pt x="2847" y="746"/>
                    <a:pt x="2847" y="746"/>
                  </a:cubicBezTo>
                  <a:cubicBezTo>
                    <a:pt x="2847" y="746"/>
                    <a:pt x="2847" y="745"/>
                    <a:pt x="2847" y="745"/>
                  </a:cubicBezTo>
                  <a:cubicBezTo>
                    <a:pt x="2848" y="745"/>
                    <a:pt x="2848" y="745"/>
                    <a:pt x="2848" y="745"/>
                  </a:cubicBezTo>
                  <a:cubicBezTo>
                    <a:pt x="2848" y="745"/>
                    <a:pt x="2848" y="745"/>
                    <a:pt x="2848" y="745"/>
                  </a:cubicBezTo>
                  <a:cubicBezTo>
                    <a:pt x="2848" y="745"/>
                    <a:pt x="2848" y="745"/>
                    <a:pt x="2848" y="745"/>
                  </a:cubicBezTo>
                  <a:cubicBezTo>
                    <a:pt x="2849" y="745"/>
                    <a:pt x="2849" y="745"/>
                    <a:pt x="2849" y="745"/>
                  </a:cubicBezTo>
                  <a:cubicBezTo>
                    <a:pt x="2849" y="745"/>
                    <a:pt x="2849" y="745"/>
                    <a:pt x="2849" y="745"/>
                  </a:cubicBezTo>
                  <a:cubicBezTo>
                    <a:pt x="2849" y="745"/>
                    <a:pt x="2849" y="746"/>
                    <a:pt x="2850" y="746"/>
                  </a:cubicBezTo>
                  <a:cubicBezTo>
                    <a:pt x="2850" y="746"/>
                    <a:pt x="2850" y="745"/>
                    <a:pt x="2850" y="745"/>
                  </a:cubicBezTo>
                  <a:cubicBezTo>
                    <a:pt x="2850" y="745"/>
                    <a:pt x="2850" y="745"/>
                    <a:pt x="2850" y="745"/>
                  </a:cubicBezTo>
                  <a:cubicBezTo>
                    <a:pt x="2851" y="745"/>
                    <a:pt x="2851" y="745"/>
                    <a:pt x="2851" y="745"/>
                  </a:cubicBezTo>
                  <a:cubicBezTo>
                    <a:pt x="2851" y="745"/>
                    <a:pt x="2851" y="745"/>
                    <a:pt x="2851" y="745"/>
                  </a:cubicBezTo>
                  <a:cubicBezTo>
                    <a:pt x="2851" y="745"/>
                    <a:pt x="2851" y="745"/>
                    <a:pt x="2851" y="745"/>
                  </a:cubicBezTo>
                  <a:cubicBezTo>
                    <a:pt x="2851" y="745"/>
                    <a:pt x="2852" y="745"/>
                    <a:pt x="2852" y="745"/>
                  </a:cubicBezTo>
                  <a:cubicBezTo>
                    <a:pt x="2852" y="745"/>
                    <a:pt x="2852" y="745"/>
                    <a:pt x="2852" y="745"/>
                  </a:cubicBezTo>
                  <a:cubicBezTo>
                    <a:pt x="2852" y="745"/>
                    <a:pt x="2852" y="745"/>
                    <a:pt x="2853" y="745"/>
                  </a:cubicBezTo>
                  <a:cubicBezTo>
                    <a:pt x="2853" y="745"/>
                    <a:pt x="2853" y="745"/>
                    <a:pt x="2853" y="745"/>
                  </a:cubicBezTo>
                  <a:cubicBezTo>
                    <a:pt x="2853" y="745"/>
                    <a:pt x="2853" y="745"/>
                    <a:pt x="2853" y="745"/>
                  </a:cubicBezTo>
                  <a:cubicBezTo>
                    <a:pt x="2853" y="745"/>
                    <a:pt x="2854" y="745"/>
                    <a:pt x="2854" y="745"/>
                  </a:cubicBezTo>
                  <a:cubicBezTo>
                    <a:pt x="2854" y="745"/>
                    <a:pt x="2854" y="745"/>
                    <a:pt x="2854" y="745"/>
                  </a:cubicBezTo>
                  <a:cubicBezTo>
                    <a:pt x="2854" y="745"/>
                    <a:pt x="2854" y="745"/>
                    <a:pt x="2854" y="745"/>
                  </a:cubicBezTo>
                  <a:cubicBezTo>
                    <a:pt x="2854" y="745"/>
                    <a:pt x="2855" y="745"/>
                    <a:pt x="2855" y="745"/>
                  </a:cubicBezTo>
                  <a:cubicBezTo>
                    <a:pt x="2855" y="745"/>
                    <a:pt x="2855" y="745"/>
                    <a:pt x="2855" y="745"/>
                  </a:cubicBezTo>
                  <a:cubicBezTo>
                    <a:pt x="2855" y="745"/>
                    <a:pt x="2855" y="745"/>
                    <a:pt x="2855" y="745"/>
                  </a:cubicBezTo>
                  <a:cubicBezTo>
                    <a:pt x="2856" y="745"/>
                    <a:pt x="2856" y="745"/>
                    <a:pt x="2856" y="745"/>
                  </a:cubicBezTo>
                  <a:cubicBezTo>
                    <a:pt x="2856" y="745"/>
                    <a:pt x="2856" y="745"/>
                    <a:pt x="2856" y="745"/>
                  </a:cubicBezTo>
                  <a:cubicBezTo>
                    <a:pt x="2856" y="745"/>
                    <a:pt x="2856" y="745"/>
                    <a:pt x="2856" y="745"/>
                  </a:cubicBezTo>
                  <a:cubicBezTo>
                    <a:pt x="2857" y="745"/>
                    <a:pt x="2857" y="745"/>
                    <a:pt x="2857" y="745"/>
                  </a:cubicBezTo>
                  <a:cubicBezTo>
                    <a:pt x="2857" y="745"/>
                    <a:pt x="2857" y="746"/>
                    <a:pt x="2857" y="746"/>
                  </a:cubicBezTo>
                  <a:cubicBezTo>
                    <a:pt x="2857" y="746"/>
                    <a:pt x="2858" y="745"/>
                    <a:pt x="2858" y="745"/>
                  </a:cubicBezTo>
                  <a:cubicBezTo>
                    <a:pt x="2858" y="745"/>
                    <a:pt x="2858" y="745"/>
                    <a:pt x="2858" y="745"/>
                  </a:cubicBezTo>
                  <a:cubicBezTo>
                    <a:pt x="2858" y="745"/>
                    <a:pt x="2858" y="745"/>
                    <a:pt x="2858" y="745"/>
                  </a:cubicBezTo>
                  <a:cubicBezTo>
                    <a:pt x="2859" y="746"/>
                    <a:pt x="2859" y="745"/>
                    <a:pt x="2859" y="745"/>
                  </a:cubicBezTo>
                  <a:cubicBezTo>
                    <a:pt x="2859" y="745"/>
                    <a:pt x="2859" y="745"/>
                    <a:pt x="2859" y="745"/>
                  </a:cubicBezTo>
                  <a:cubicBezTo>
                    <a:pt x="2859" y="745"/>
                    <a:pt x="2859" y="745"/>
                    <a:pt x="2859" y="745"/>
                  </a:cubicBezTo>
                  <a:cubicBezTo>
                    <a:pt x="2860" y="745"/>
                    <a:pt x="2860" y="745"/>
                    <a:pt x="2860" y="745"/>
                  </a:cubicBezTo>
                  <a:cubicBezTo>
                    <a:pt x="2860" y="745"/>
                    <a:pt x="2860" y="745"/>
                    <a:pt x="2860" y="745"/>
                  </a:cubicBezTo>
                  <a:cubicBezTo>
                    <a:pt x="2860" y="745"/>
                    <a:pt x="2860" y="745"/>
                    <a:pt x="2861" y="745"/>
                  </a:cubicBezTo>
                  <a:cubicBezTo>
                    <a:pt x="2861" y="745"/>
                    <a:pt x="2861" y="745"/>
                    <a:pt x="2861" y="745"/>
                  </a:cubicBezTo>
                  <a:cubicBezTo>
                    <a:pt x="2861" y="745"/>
                    <a:pt x="2861" y="745"/>
                    <a:pt x="2861" y="745"/>
                  </a:cubicBezTo>
                  <a:cubicBezTo>
                    <a:pt x="2861" y="745"/>
                    <a:pt x="2861" y="745"/>
                    <a:pt x="2862" y="745"/>
                  </a:cubicBezTo>
                  <a:cubicBezTo>
                    <a:pt x="2862" y="745"/>
                    <a:pt x="2862" y="745"/>
                    <a:pt x="2862" y="745"/>
                  </a:cubicBezTo>
                  <a:cubicBezTo>
                    <a:pt x="2862" y="746"/>
                    <a:pt x="2862" y="745"/>
                    <a:pt x="2862" y="745"/>
                  </a:cubicBezTo>
                  <a:cubicBezTo>
                    <a:pt x="2862" y="746"/>
                    <a:pt x="2863" y="746"/>
                    <a:pt x="2863" y="746"/>
                  </a:cubicBezTo>
                  <a:cubicBezTo>
                    <a:pt x="2863" y="746"/>
                    <a:pt x="2863" y="746"/>
                    <a:pt x="2863" y="746"/>
                  </a:cubicBezTo>
                  <a:cubicBezTo>
                    <a:pt x="2863" y="746"/>
                    <a:pt x="2863" y="746"/>
                    <a:pt x="2864" y="746"/>
                  </a:cubicBezTo>
                  <a:cubicBezTo>
                    <a:pt x="2864" y="746"/>
                    <a:pt x="2864" y="745"/>
                    <a:pt x="2864" y="745"/>
                  </a:cubicBezTo>
                  <a:cubicBezTo>
                    <a:pt x="2864" y="745"/>
                    <a:pt x="2864" y="745"/>
                    <a:pt x="2864" y="745"/>
                  </a:cubicBezTo>
                  <a:cubicBezTo>
                    <a:pt x="2864" y="745"/>
                    <a:pt x="2864" y="745"/>
                    <a:pt x="2864" y="745"/>
                  </a:cubicBezTo>
                  <a:cubicBezTo>
                    <a:pt x="2865" y="745"/>
                    <a:pt x="2865" y="745"/>
                    <a:pt x="2865" y="745"/>
                  </a:cubicBezTo>
                  <a:cubicBezTo>
                    <a:pt x="2865" y="745"/>
                    <a:pt x="2865" y="745"/>
                    <a:pt x="2865" y="745"/>
                  </a:cubicBezTo>
                  <a:cubicBezTo>
                    <a:pt x="2865" y="746"/>
                    <a:pt x="2866" y="746"/>
                    <a:pt x="2866" y="746"/>
                  </a:cubicBezTo>
                  <a:cubicBezTo>
                    <a:pt x="2866" y="746"/>
                    <a:pt x="2866" y="746"/>
                    <a:pt x="2866" y="746"/>
                  </a:cubicBezTo>
                  <a:cubicBezTo>
                    <a:pt x="2866" y="746"/>
                    <a:pt x="2866" y="746"/>
                    <a:pt x="2866" y="746"/>
                  </a:cubicBezTo>
                  <a:cubicBezTo>
                    <a:pt x="2867" y="746"/>
                    <a:pt x="2867" y="746"/>
                    <a:pt x="2867" y="746"/>
                  </a:cubicBezTo>
                  <a:cubicBezTo>
                    <a:pt x="2867" y="746"/>
                    <a:pt x="2867" y="746"/>
                    <a:pt x="2867" y="746"/>
                  </a:cubicBezTo>
                  <a:cubicBezTo>
                    <a:pt x="2867" y="746"/>
                    <a:pt x="2867" y="746"/>
                    <a:pt x="2867" y="746"/>
                  </a:cubicBezTo>
                  <a:cubicBezTo>
                    <a:pt x="2868" y="746"/>
                    <a:pt x="2868" y="746"/>
                    <a:pt x="2868" y="746"/>
                  </a:cubicBezTo>
                  <a:cubicBezTo>
                    <a:pt x="2868" y="746"/>
                    <a:pt x="2868" y="746"/>
                    <a:pt x="2868" y="746"/>
                  </a:cubicBezTo>
                  <a:cubicBezTo>
                    <a:pt x="2868" y="746"/>
                    <a:pt x="2868" y="745"/>
                    <a:pt x="2869" y="745"/>
                  </a:cubicBezTo>
                  <a:cubicBezTo>
                    <a:pt x="2869" y="745"/>
                    <a:pt x="2869" y="746"/>
                    <a:pt x="2869" y="746"/>
                  </a:cubicBezTo>
                  <a:cubicBezTo>
                    <a:pt x="2869" y="746"/>
                    <a:pt x="2869" y="746"/>
                    <a:pt x="2869" y="746"/>
                  </a:cubicBezTo>
                  <a:cubicBezTo>
                    <a:pt x="2869" y="746"/>
                    <a:pt x="2869" y="746"/>
                    <a:pt x="2870" y="746"/>
                  </a:cubicBezTo>
                  <a:cubicBezTo>
                    <a:pt x="2870" y="746"/>
                    <a:pt x="2870" y="746"/>
                    <a:pt x="2870" y="746"/>
                  </a:cubicBezTo>
                  <a:cubicBezTo>
                    <a:pt x="2870" y="746"/>
                    <a:pt x="2870" y="746"/>
                    <a:pt x="2870" y="746"/>
                  </a:cubicBezTo>
                  <a:cubicBezTo>
                    <a:pt x="2870" y="746"/>
                    <a:pt x="2871" y="746"/>
                    <a:pt x="2871" y="746"/>
                  </a:cubicBezTo>
                  <a:cubicBezTo>
                    <a:pt x="2871" y="746"/>
                    <a:pt x="2871" y="746"/>
                    <a:pt x="2871" y="745"/>
                  </a:cubicBezTo>
                  <a:cubicBezTo>
                    <a:pt x="2871" y="745"/>
                    <a:pt x="2871" y="745"/>
                    <a:pt x="2872" y="745"/>
                  </a:cubicBezTo>
                  <a:cubicBezTo>
                    <a:pt x="2872" y="745"/>
                    <a:pt x="2872" y="746"/>
                    <a:pt x="2872" y="746"/>
                  </a:cubicBezTo>
                  <a:cubicBezTo>
                    <a:pt x="2872" y="746"/>
                    <a:pt x="2872" y="746"/>
                    <a:pt x="2872" y="746"/>
                  </a:cubicBezTo>
                  <a:cubicBezTo>
                    <a:pt x="2872" y="746"/>
                    <a:pt x="2872" y="746"/>
                    <a:pt x="2872" y="746"/>
                  </a:cubicBezTo>
                  <a:cubicBezTo>
                    <a:pt x="2873" y="746"/>
                    <a:pt x="2873" y="746"/>
                    <a:pt x="2873" y="746"/>
                  </a:cubicBezTo>
                  <a:cubicBezTo>
                    <a:pt x="2873" y="746"/>
                    <a:pt x="2873" y="746"/>
                    <a:pt x="2873" y="746"/>
                  </a:cubicBezTo>
                  <a:cubicBezTo>
                    <a:pt x="2873" y="746"/>
                    <a:pt x="2874" y="746"/>
                    <a:pt x="2874" y="746"/>
                  </a:cubicBezTo>
                  <a:cubicBezTo>
                    <a:pt x="2874" y="746"/>
                    <a:pt x="2874" y="746"/>
                    <a:pt x="2874" y="746"/>
                  </a:cubicBezTo>
                  <a:cubicBezTo>
                    <a:pt x="2874" y="746"/>
                    <a:pt x="2874" y="746"/>
                    <a:pt x="2874" y="746"/>
                  </a:cubicBezTo>
                  <a:cubicBezTo>
                    <a:pt x="2875" y="746"/>
                    <a:pt x="2875" y="746"/>
                    <a:pt x="2875" y="746"/>
                  </a:cubicBezTo>
                  <a:cubicBezTo>
                    <a:pt x="2875" y="746"/>
                    <a:pt x="2875" y="746"/>
                    <a:pt x="2875" y="746"/>
                  </a:cubicBezTo>
                  <a:cubicBezTo>
                    <a:pt x="2875" y="746"/>
                    <a:pt x="2875" y="746"/>
                    <a:pt x="2875" y="746"/>
                  </a:cubicBezTo>
                  <a:cubicBezTo>
                    <a:pt x="2876" y="746"/>
                    <a:pt x="2876" y="746"/>
                    <a:pt x="2876" y="745"/>
                  </a:cubicBezTo>
                  <a:cubicBezTo>
                    <a:pt x="2876" y="745"/>
                    <a:pt x="2876" y="745"/>
                    <a:pt x="2876" y="745"/>
                  </a:cubicBezTo>
                  <a:cubicBezTo>
                    <a:pt x="2876" y="746"/>
                    <a:pt x="2876" y="746"/>
                    <a:pt x="2877" y="746"/>
                  </a:cubicBezTo>
                  <a:cubicBezTo>
                    <a:pt x="2877" y="746"/>
                    <a:pt x="2877" y="746"/>
                    <a:pt x="2877" y="745"/>
                  </a:cubicBezTo>
                  <a:cubicBezTo>
                    <a:pt x="2877" y="745"/>
                    <a:pt x="2877" y="745"/>
                    <a:pt x="2877" y="745"/>
                  </a:cubicBezTo>
                  <a:cubicBezTo>
                    <a:pt x="2877" y="745"/>
                    <a:pt x="2877" y="746"/>
                    <a:pt x="2878" y="746"/>
                  </a:cubicBezTo>
                  <a:cubicBezTo>
                    <a:pt x="2878" y="746"/>
                    <a:pt x="2878" y="746"/>
                    <a:pt x="2878" y="746"/>
                  </a:cubicBezTo>
                  <a:cubicBezTo>
                    <a:pt x="2878" y="746"/>
                    <a:pt x="2878" y="746"/>
                    <a:pt x="2878" y="746"/>
                  </a:cubicBezTo>
                  <a:cubicBezTo>
                    <a:pt x="2878" y="746"/>
                    <a:pt x="2879" y="746"/>
                    <a:pt x="2879" y="746"/>
                  </a:cubicBezTo>
                  <a:cubicBezTo>
                    <a:pt x="2879" y="746"/>
                    <a:pt x="2879" y="746"/>
                    <a:pt x="2879" y="746"/>
                  </a:cubicBezTo>
                  <a:cubicBezTo>
                    <a:pt x="2879" y="746"/>
                    <a:pt x="2879" y="746"/>
                    <a:pt x="2880" y="746"/>
                  </a:cubicBezTo>
                  <a:cubicBezTo>
                    <a:pt x="2880" y="746"/>
                    <a:pt x="2880" y="746"/>
                    <a:pt x="2880" y="746"/>
                  </a:cubicBezTo>
                  <a:cubicBezTo>
                    <a:pt x="2880" y="746"/>
                    <a:pt x="2880" y="746"/>
                    <a:pt x="2880" y="746"/>
                  </a:cubicBezTo>
                  <a:cubicBezTo>
                    <a:pt x="2880" y="746"/>
                    <a:pt x="2880" y="746"/>
                    <a:pt x="2880" y="746"/>
                  </a:cubicBezTo>
                  <a:cubicBezTo>
                    <a:pt x="2881" y="746"/>
                    <a:pt x="2881" y="745"/>
                    <a:pt x="2881" y="745"/>
                  </a:cubicBezTo>
                  <a:cubicBezTo>
                    <a:pt x="2881" y="745"/>
                    <a:pt x="2881" y="746"/>
                    <a:pt x="2881" y="746"/>
                  </a:cubicBezTo>
                  <a:cubicBezTo>
                    <a:pt x="2881" y="746"/>
                    <a:pt x="2882" y="746"/>
                    <a:pt x="2882" y="746"/>
                  </a:cubicBezTo>
                  <a:cubicBezTo>
                    <a:pt x="2882" y="746"/>
                    <a:pt x="2882" y="745"/>
                    <a:pt x="2882" y="746"/>
                  </a:cubicBezTo>
                  <a:cubicBezTo>
                    <a:pt x="2882" y="746"/>
                    <a:pt x="2882" y="747"/>
                    <a:pt x="2882" y="747"/>
                  </a:cubicBezTo>
                  <a:cubicBezTo>
                    <a:pt x="2883" y="747"/>
                    <a:pt x="2883" y="746"/>
                    <a:pt x="2883" y="746"/>
                  </a:cubicBezTo>
                  <a:cubicBezTo>
                    <a:pt x="2883" y="746"/>
                    <a:pt x="2883" y="746"/>
                    <a:pt x="2883" y="746"/>
                  </a:cubicBezTo>
                  <a:cubicBezTo>
                    <a:pt x="2883" y="746"/>
                    <a:pt x="2883" y="746"/>
                    <a:pt x="2883" y="746"/>
                  </a:cubicBezTo>
                  <a:cubicBezTo>
                    <a:pt x="2884" y="746"/>
                    <a:pt x="2884" y="746"/>
                    <a:pt x="2884" y="746"/>
                  </a:cubicBezTo>
                  <a:cubicBezTo>
                    <a:pt x="2884" y="746"/>
                    <a:pt x="2884" y="746"/>
                    <a:pt x="2884" y="746"/>
                  </a:cubicBezTo>
                  <a:cubicBezTo>
                    <a:pt x="2884" y="746"/>
                    <a:pt x="2884" y="746"/>
                    <a:pt x="2885" y="746"/>
                  </a:cubicBezTo>
                  <a:cubicBezTo>
                    <a:pt x="2885" y="746"/>
                    <a:pt x="2885" y="746"/>
                    <a:pt x="2885" y="746"/>
                  </a:cubicBezTo>
                  <a:cubicBezTo>
                    <a:pt x="2885" y="746"/>
                    <a:pt x="2885" y="746"/>
                    <a:pt x="2885" y="746"/>
                  </a:cubicBezTo>
                  <a:cubicBezTo>
                    <a:pt x="2885" y="746"/>
                    <a:pt x="2885" y="747"/>
                    <a:pt x="2886" y="747"/>
                  </a:cubicBezTo>
                  <a:cubicBezTo>
                    <a:pt x="2886" y="747"/>
                    <a:pt x="2886" y="746"/>
                    <a:pt x="2886" y="746"/>
                  </a:cubicBezTo>
                  <a:cubicBezTo>
                    <a:pt x="2886" y="746"/>
                    <a:pt x="2886" y="746"/>
                    <a:pt x="2886" y="746"/>
                  </a:cubicBezTo>
                  <a:cubicBezTo>
                    <a:pt x="2887" y="746"/>
                    <a:pt x="2887" y="747"/>
                    <a:pt x="2887" y="746"/>
                  </a:cubicBezTo>
                  <a:cubicBezTo>
                    <a:pt x="2887" y="746"/>
                    <a:pt x="2887" y="746"/>
                    <a:pt x="2887" y="746"/>
                  </a:cubicBezTo>
                  <a:cubicBezTo>
                    <a:pt x="2887" y="746"/>
                    <a:pt x="2887" y="745"/>
                    <a:pt x="2888" y="745"/>
                  </a:cubicBezTo>
                  <a:cubicBezTo>
                    <a:pt x="2888" y="745"/>
                    <a:pt x="2888" y="746"/>
                    <a:pt x="2888" y="746"/>
                  </a:cubicBezTo>
                  <a:cubicBezTo>
                    <a:pt x="2888" y="746"/>
                    <a:pt x="2888" y="746"/>
                    <a:pt x="2888" y="746"/>
                  </a:cubicBezTo>
                  <a:cubicBezTo>
                    <a:pt x="2888" y="746"/>
                    <a:pt x="2888" y="745"/>
                    <a:pt x="2889" y="745"/>
                  </a:cubicBezTo>
                  <a:cubicBezTo>
                    <a:pt x="2889" y="745"/>
                    <a:pt x="2889" y="745"/>
                    <a:pt x="2889" y="745"/>
                  </a:cubicBezTo>
                  <a:cubicBezTo>
                    <a:pt x="2889" y="745"/>
                    <a:pt x="2889" y="746"/>
                    <a:pt x="2889" y="746"/>
                  </a:cubicBezTo>
                  <a:cubicBezTo>
                    <a:pt x="2889" y="746"/>
                    <a:pt x="2890" y="746"/>
                    <a:pt x="2890" y="746"/>
                  </a:cubicBezTo>
                  <a:cubicBezTo>
                    <a:pt x="2890" y="746"/>
                    <a:pt x="2890" y="745"/>
                    <a:pt x="2890" y="745"/>
                  </a:cubicBezTo>
                  <a:cubicBezTo>
                    <a:pt x="2890" y="745"/>
                    <a:pt x="2890" y="745"/>
                    <a:pt x="2890" y="745"/>
                  </a:cubicBezTo>
                  <a:cubicBezTo>
                    <a:pt x="2890" y="745"/>
                    <a:pt x="2891" y="746"/>
                    <a:pt x="2891" y="746"/>
                  </a:cubicBezTo>
                  <a:cubicBezTo>
                    <a:pt x="2891" y="746"/>
                    <a:pt x="2891" y="746"/>
                    <a:pt x="2891" y="746"/>
                  </a:cubicBezTo>
                  <a:cubicBezTo>
                    <a:pt x="2891" y="746"/>
                    <a:pt x="2891" y="746"/>
                    <a:pt x="2891" y="746"/>
                  </a:cubicBezTo>
                  <a:cubicBezTo>
                    <a:pt x="2892" y="745"/>
                    <a:pt x="2892" y="745"/>
                    <a:pt x="2892" y="745"/>
                  </a:cubicBezTo>
                  <a:cubicBezTo>
                    <a:pt x="2892" y="745"/>
                    <a:pt x="2892" y="746"/>
                    <a:pt x="2892" y="746"/>
                  </a:cubicBezTo>
                  <a:cubicBezTo>
                    <a:pt x="2892" y="746"/>
                    <a:pt x="2893" y="745"/>
                    <a:pt x="2893" y="745"/>
                  </a:cubicBezTo>
                  <a:cubicBezTo>
                    <a:pt x="2893" y="745"/>
                    <a:pt x="2893" y="746"/>
                    <a:pt x="2893" y="746"/>
                  </a:cubicBezTo>
                  <a:cubicBezTo>
                    <a:pt x="2893" y="746"/>
                    <a:pt x="2893" y="746"/>
                    <a:pt x="2893" y="746"/>
                  </a:cubicBezTo>
                  <a:cubicBezTo>
                    <a:pt x="2893" y="746"/>
                    <a:pt x="2893" y="745"/>
                    <a:pt x="2894" y="745"/>
                  </a:cubicBezTo>
                  <a:cubicBezTo>
                    <a:pt x="2894" y="745"/>
                    <a:pt x="2894" y="746"/>
                    <a:pt x="2894" y="746"/>
                  </a:cubicBezTo>
                  <a:cubicBezTo>
                    <a:pt x="2894" y="746"/>
                    <a:pt x="2894" y="745"/>
                    <a:pt x="2894" y="745"/>
                  </a:cubicBezTo>
                  <a:cubicBezTo>
                    <a:pt x="2895" y="745"/>
                    <a:pt x="2895" y="746"/>
                    <a:pt x="2895" y="746"/>
                  </a:cubicBezTo>
                  <a:cubicBezTo>
                    <a:pt x="2895" y="746"/>
                    <a:pt x="2895" y="745"/>
                    <a:pt x="2895" y="745"/>
                  </a:cubicBezTo>
                  <a:cubicBezTo>
                    <a:pt x="2895" y="745"/>
                    <a:pt x="2895" y="746"/>
                    <a:pt x="2896" y="746"/>
                  </a:cubicBezTo>
                  <a:cubicBezTo>
                    <a:pt x="2896" y="746"/>
                    <a:pt x="2896" y="745"/>
                    <a:pt x="2896" y="745"/>
                  </a:cubicBezTo>
                  <a:cubicBezTo>
                    <a:pt x="2896" y="745"/>
                    <a:pt x="2896" y="746"/>
                    <a:pt x="2896" y="746"/>
                  </a:cubicBezTo>
                  <a:cubicBezTo>
                    <a:pt x="2896" y="746"/>
                    <a:pt x="2896" y="745"/>
                    <a:pt x="2897" y="745"/>
                  </a:cubicBezTo>
                  <a:cubicBezTo>
                    <a:pt x="2897" y="745"/>
                    <a:pt x="2897" y="745"/>
                    <a:pt x="2897" y="745"/>
                  </a:cubicBezTo>
                  <a:cubicBezTo>
                    <a:pt x="2897" y="745"/>
                    <a:pt x="2897" y="746"/>
                    <a:pt x="2897" y="746"/>
                  </a:cubicBezTo>
                  <a:cubicBezTo>
                    <a:pt x="2897" y="746"/>
                    <a:pt x="2898" y="746"/>
                    <a:pt x="2898" y="746"/>
                  </a:cubicBezTo>
                  <a:cubicBezTo>
                    <a:pt x="2898" y="746"/>
                    <a:pt x="2898" y="746"/>
                    <a:pt x="2898" y="745"/>
                  </a:cubicBezTo>
                  <a:cubicBezTo>
                    <a:pt x="2898" y="745"/>
                    <a:pt x="2898" y="745"/>
                    <a:pt x="2898" y="745"/>
                  </a:cubicBezTo>
                  <a:cubicBezTo>
                    <a:pt x="2898" y="745"/>
                    <a:pt x="2899" y="745"/>
                    <a:pt x="2899" y="745"/>
                  </a:cubicBezTo>
                  <a:cubicBezTo>
                    <a:pt x="2899" y="745"/>
                    <a:pt x="2899" y="746"/>
                    <a:pt x="2899" y="746"/>
                  </a:cubicBezTo>
                  <a:cubicBezTo>
                    <a:pt x="2899" y="746"/>
                    <a:pt x="2899" y="745"/>
                    <a:pt x="2899" y="745"/>
                  </a:cubicBezTo>
                  <a:cubicBezTo>
                    <a:pt x="2900" y="745"/>
                    <a:pt x="2900" y="745"/>
                    <a:pt x="2900" y="745"/>
                  </a:cubicBezTo>
                  <a:cubicBezTo>
                    <a:pt x="2900" y="745"/>
                    <a:pt x="2900" y="746"/>
                    <a:pt x="2900" y="746"/>
                  </a:cubicBezTo>
                  <a:cubicBezTo>
                    <a:pt x="2900" y="746"/>
                    <a:pt x="2901" y="745"/>
                    <a:pt x="2901" y="745"/>
                  </a:cubicBezTo>
                  <a:cubicBezTo>
                    <a:pt x="2901" y="745"/>
                    <a:pt x="2901" y="746"/>
                    <a:pt x="2901" y="746"/>
                  </a:cubicBezTo>
                  <a:cubicBezTo>
                    <a:pt x="2901" y="746"/>
                    <a:pt x="2901" y="745"/>
                    <a:pt x="2901" y="745"/>
                  </a:cubicBezTo>
                  <a:cubicBezTo>
                    <a:pt x="2901" y="745"/>
                    <a:pt x="2901" y="745"/>
                    <a:pt x="2902" y="745"/>
                  </a:cubicBezTo>
                  <a:cubicBezTo>
                    <a:pt x="2902" y="745"/>
                    <a:pt x="2902" y="745"/>
                    <a:pt x="2902" y="745"/>
                  </a:cubicBezTo>
                  <a:cubicBezTo>
                    <a:pt x="2902" y="745"/>
                    <a:pt x="2902" y="746"/>
                    <a:pt x="2902" y="746"/>
                  </a:cubicBezTo>
                  <a:cubicBezTo>
                    <a:pt x="2903" y="746"/>
                    <a:pt x="2903" y="745"/>
                    <a:pt x="2903" y="745"/>
                  </a:cubicBezTo>
                  <a:cubicBezTo>
                    <a:pt x="2903" y="745"/>
                    <a:pt x="2903" y="746"/>
                    <a:pt x="2903" y="746"/>
                  </a:cubicBezTo>
                  <a:cubicBezTo>
                    <a:pt x="2903" y="746"/>
                    <a:pt x="2903" y="745"/>
                    <a:pt x="2904" y="745"/>
                  </a:cubicBezTo>
                  <a:cubicBezTo>
                    <a:pt x="2904" y="745"/>
                    <a:pt x="2904" y="746"/>
                    <a:pt x="2904" y="746"/>
                  </a:cubicBezTo>
                  <a:cubicBezTo>
                    <a:pt x="2904" y="746"/>
                    <a:pt x="2904" y="745"/>
                    <a:pt x="2904" y="745"/>
                  </a:cubicBezTo>
                  <a:cubicBezTo>
                    <a:pt x="2904" y="745"/>
                    <a:pt x="2904" y="745"/>
                    <a:pt x="2905" y="745"/>
                  </a:cubicBezTo>
                  <a:cubicBezTo>
                    <a:pt x="2905" y="745"/>
                    <a:pt x="2905" y="745"/>
                    <a:pt x="2905" y="745"/>
                  </a:cubicBezTo>
                  <a:cubicBezTo>
                    <a:pt x="2905" y="745"/>
                    <a:pt x="2905" y="745"/>
                    <a:pt x="2905" y="745"/>
                  </a:cubicBezTo>
                  <a:cubicBezTo>
                    <a:pt x="2905" y="745"/>
                    <a:pt x="2906" y="745"/>
                    <a:pt x="2906" y="745"/>
                  </a:cubicBezTo>
                  <a:cubicBezTo>
                    <a:pt x="2906" y="745"/>
                    <a:pt x="2906" y="745"/>
                    <a:pt x="2906" y="745"/>
                  </a:cubicBezTo>
                  <a:cubicBezTo>
                    <a:pt x="2906" y="745"/>
                    <a:pt x="2906" y="746"/>
                    <a:pt x="2906" y="746"/>
                  </a:cubicBezTo>
                  <a:cubicBezTo>
                    <a:pt x="2906" y="746"/>
                    <a:pt x="2907" y="746"/>
                    <a:pt x="2907" y="746"/>
                  </a:cubicBezTo>
                  <a:cubicBezTo>
                    <a:pt x="2907" y="746"/>
                    <a:pt x="2907" y="746"/>
                    <a:pt x="2907" y="746"/>
                  </a:cubicBezTo>
                  <a:cubicBezTo>
                    <a:pt x="2907" y="746"/>
                    <a:pt x="2907" y="746"/>
                    <a:pt x="2907" y="746"/>
                  </a:cubicBezTo>
                  <a:cubicBezTo>
                    <a:pt x="2908" y="746"/>
                    <a:pt x="2908" y="746"/>
                    <a:pt x="2908" y="746"/>
                  </a:cubicBezTo>
                  <a:cubicBezTo>
                    <a:pt x="2908" y="746"/>
                    <a:pt x="2908" y="745"/>
                    <a:pt x="2908" y="745"/>
                  </a:cubicBezTo>
                  <a:cubicBezTo>
                    <a:pt x="2908" y="745"/>
                    <a:pt x="2909" y="746"/>
                    <a:pt x="2909" y="746"/>
                  </a:cubicBezTo>
                  <a:cubicBezTo>
                    <a:pt x="2909" y="746"/>
                    <a:pt x="2909" y="746"/>
                    <a:pt x="2909" y="746"/>
                  </a:cubicBezTo>
                  <a:cubicBezTo>
                    <a:pt x="2909" y="746"/>
                    <a:pt x="2909" y="745"/>
                    <a:pt x="2909" y="745"/>
                  </a:cubicBezTo>
                  <a:cubicBezTo>
                    <a:pt x="2909" y="746"/>
                    <a:pt x="2910" y="746"/>
                    <a:pt x="2910" y="746"/>
                  </a:cubicBezTo>
                  <a:cubicBezTo>
                    <a:pt x="2910" y="746"/>
                    <a:pt x="2910" y="746"/>
                    <a:pt x="2910" y="746"/>
                  </a:cubicBezTo>
                  <a:cubicBezTo>
                    <a:pt x="2910" y="746"/>
                    <a:pt x="2910" y="746"/>
                    <a:pt x="2910" y="746"/>
                  </a:cubicBezTo>
                  <a:cubicBezTo>
                    <a:pt x="2911" y="746"/>
                    <a:pt x="2911" y="746"/>
                    <a:pt x="2911" y="746"/>
                  </a:cubicBezTo>
                  <a:cubicBezTo>
                    <a:pt x="2911" y="746"/>
                    <a:pt x="2911" y="746"/>
                    <a:pt x="2911" y="746"/>
                  </a:cubicBezTo>
                  <a:cubicBezTo>
                    <a:pt x="2911" y="746"/>
                    <a:pt x="2911" y="746"/>
                    <a:pt x="2912" y="746"/>
                  </a:cubicBezTo>
                  <a:cubicBezTo>
                    <a:pt x="2912" y="746"/>
                    <a:pt x="2912" y="746"/>
                    <a:pt x="2912" y="746"/>
                  </a:cubicBezTo>
                  <a:cubicBezTo>
                    <a:pt x="2912" y="746"/>
                    <a:pt x="2912" y="746"/>
                    <a:pt x="2912" y="746"/>
                  </a:cubicBezTo>
                  <a:cubicBezTo>
                    <a:pt x="2912" y="746"/>
                    <a:pt x="2913" y="746"/>
                    <a:pt x="2913" y="746"/>
                  </a:cubicBezTo>
                </a:path>
              </a:pathLst>
            </a:custGeom>
            <a:noFill/>
            <a:ln w="17463" cap="rnd">
              <a:solidFill>
                <a:srgbClr val="92D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" name="Freeform 42">
              <a:extLst>
                <a:ext uri="{FF2B5EF4-FFF2-40B4-BE49-F238E27FC236}">
                  <a16:creationId xmlns:a16="http://schemas.microsoft.com/office/drawing/2014/main" id="{ADC47C6A-8A5A-41AF-AE09-5294450CA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4853" y="2670163"/>
              <a:ext cx="5937919" cy="1600200"/>
            </a:xfrm>
            <a:custGeom>
              <a:avLst/>
              <a:gdLst>
                <a:gd name="T0" fmla="*/ 45 w 2913"/>
                <a:gd name="T1" fmla="*/ 567 h 1008"/>
                <a:gd name="T2" fmla="*/ 91 w 2913"/>
                <a:gd name="T3" fmla="*/ 566 h 1008"/>
                <a:gd name="T4" fmla="*/ 137 w 2913"/>
                <a:gd name="T5" fmla="*/ 565 h 1008"/>
                <a:gd name="T6" fmla="*/ 183 w 2913"/>
                <a:gd name="T7" fmla="*/ 562 h 1008"/>
                <a:gd name="T8" fmla="*/ 229 w 2913"/>
                <a:gd name="T9" fmla="*/ 560 h 1008"/>
                <a:gd name="T10" fmla="*/ 275 w 2913"/>
                <a:gd name="T11" fmla="*/ 557 h 1008"/>
                <a:gd name="T12" fmla="*/ 321 w 2913"/>
                <a:gd name="T13" fmla="*/ 555 h 1008"/>
                <a:gd name="T14" fmla="*/ 367 w 2913"/>
                <a:gd name="T15" fmla="*/ 552 h 1008"/>
                <a:gd name="T16" fmla="*/ 412 w 2913"/>
                <a:gd name="T17" fmla="*/ 548 h 1008"/>
                <a:gd name="T18" fmla="*/ 458 w 2913"/>
                <a:gd name="T19" fmla="*/ 545 h 1008"/>
                <a:gd name="T20" fmla="*/ 504 w 2913"/>
                <a:gd name="T21" fmla="*/ 542 h 1008"/>
                <a:gd name="T22" fmla="*/ 550 w 2913"/>
                <a:gd name="T23" fmla="*/ 539 h 1008"/>
                <a:gd name="T24" fmla="*/ 596 w 2913"/>
                <a:gd name="T25" fmla="*/ 532 h 1008"/>
                <a:gd name="T26" fmla="*/ 642 w 2913"/>
                <a:gd name="T27" fmla="*/ 524 h 1008"/>
                <a:gd name="T28" fmla="*/ 688 w 2913"/>
                <a:gd name="T29" fmla="*/ 520 h 1008"/>
                <a:gd name="T30" fmla="*/ 734 w 2913"/>
                <a:gd name="T31" fmla="*/ 513 h 1008"/>
                <a:gd name="T32" fmla="*/ 779 w 2913"/>
                <a:gd name="T33" fmla="*/ 505 h 1008"/>
                <a:gd name="T34" fmla="*/ 825 w 2913"/>
                <a:gd name="T35" fmla="*/ 498 h 1008"/>
                <a:gd name="T36" fmla="*/ 871 w 2913"/>
                <a:gd name="T37" fmla="*/ 490 h 1008"/>
                <a:gd name="T38" fmla="*/ 917 w 2913"/>
                <a:gd name="T39" fmla="*/ 485 h 1008"/>
                <a:gd name="T40" fmla="*/ 963 w 2913"/>
                <a:gd name="T41" fmla="*/ 473 h 1008"/>
                <a:gd name="T42" fmla="*/ 1009 w 2913"/>
                <a:gd name="T43" fmla="*/ 450 h 1008"/>
                <a:gd name="T44" fmla="*/ 1055 w 2913"/>
                <a:gd name="T45" fmla="*/ 360 h 1008"/>
                <a:gd name="T46" fmla="*/ 1100 w 2913"/>
                <a:gd name="T47" fmla="*/ 266 h 1008"/>
                <a:gd name="T48" fmla="*/ 1146 w 2913"/>
                <a:gd name="T49" fmla="*/ 179 h 1008"/>
                <a:gd name="T50" fmla="*/ 1192 w 2913"/>
                <a:gd name="T51" fmla="*/ 58 h 1008"/>
                <a:gd name="T52" fmla="*/ 1238 w 2913"/>
                <a:gd name="T53" fmla="*/ 124 h 1008"/>
                <a:gd name="T54" fmla="*/ 1284 w 2913"/>
                <a:gd name="T55" fmla="*/ 344 h 1008"/>
                <a:gd name="T56" fmla="*/ 1330 w 2913"/>
                <a:gd name="T57" fmla="*/ 617 h 1008"/>
                <a:gd name="T58" fmla="*/ 1376 w 2913"/>
                <a:gd name="T59" fmla="*/ 752 h 1008"/>
                <a:gd name="T60" fmla="*/ 1422 w 2913"/>
                <a:gd name="T61" fmla="*/ 888 h 1008"/>
                <a:gd name="T62" fmla="*/ 1467 w 2913"/>
                <a:gd name="T63" fmla="*/ 996 h 1008"/>
                <a:gd name="T64" fmla="*/ 1513 w 2913"/>
                <a:gd name="T65" fmla="*/ 978 h 1008"/>
                <a:gd name="T66" fmla="*/ 1559 w 2913"/>
                <a:gd name="T67" fmla="*/ 964 h 1008"/>
                <a:gd name="T68" fmla="*/ 1605 w 2913"/>
                <a:gd name="T69" fmla="*/ 909 h 1008"/>
                <a:gd name="T70" fmla="*/ 1651 w 2913"/>
                <a:gd name="T71" fmla="*/ 853 h 1008"/>
                <a:gd name="T72" fmla="*/ 1697 w 2913"/>
                <a:gd name="T73" fmla="*/ 792 h 1008"/>
                <a:gd name="T74" fmla="*/ 1743 w 2913"/>
                <a:gd name="T75" fmla="*/ 725 h 1008"/>
                <a:gd name="T76" fmla="*/ 1789 w 2913"/>
                <a:gd name="T77" fmla="*/ 682 h 1008"/>
                <a:gd name="T78" fmla="*/ 1835 w 2913"/>
                <a:gd name="T79" fmla="*/ 642 h 1008"/>
                <a:gd name="T80" fmla="*/ 1880 w 2913"/>
                <a:gd name="T81" fmla="*/ 602 h 1008"/>
                <a:gd name="T82" fmla="*/ 1926 w 2913"/>
                <a:gd name="T83" fmla="*/ 590 h 1008"/>
                <a:gd name="T84" fmla="*/ 1972 w 2913"/>
                <a:gd name="T85" fmla="*/ 575 h 1008"/>
                <a:gd name="T86" fmla="*/ 2018 w 2913"/>
                <a:gd name="T87" fmla="*/ 563 h 1008"/>
                <a:gd name="T88" fmla="*/ 2064 w 2913"/>
                <a:gd name="T89" fmla="*/ 561 h 1008"/>
                <a:gd name="T90" fmla="*/ 2110 w 2913"/>
                <a:gd name="T91" fmla="*/ 557 h 1008"/>
                <a:gd name="T92" fmla="*/ 2156 w 2913"/>
                <a:gd name="T93" fmla="*/ 558 h 1008"/>
                <a:gd name="T94" fmla="*/ 2202 w 2913"/>
                <a:gd name="T95" fmla="*/ 559 h 1008"/>
                <a:gd name="T96" fmla="*/ 2247 w 2913"/>
                <a:gd name="T97" fmla="*/ 556 h 1008"/>
                <a:gd name="T98" fmla="*/ 2293 w 2913"/>
                <a:gd name="T99" fmla="*/ 560 h 1008"/>
                <a:gd name="T100" fmla="*/ 2339 w 2913"/>
                <a:gd name="T101" fmla="*/ 561 h 1008"/>
                <a:gd name="T102" fmla="*/ 2385 w 2913"/>
                <a:gd name="T103" fmla="*/ 565 h 1008"/>
                <a:gd name="T104" fmla="*/ 2431 w 2913"/>
                <a:gd name="T105" fmla="*/ 568 h 1008"/>
                <a:gd name="T106" fmla="*/ 2477 w 2913"/>
                <a:gd name="T107" fmla="*/ 570 h 1008"/>
                <a:gd name="T108" fmla="*/ 2523 w 2913"/>
                <a:gd name="T109" fmla="*/ 571 h 1008"/>
                <a:gd name="T110" fmla="*/ 2569 w 2913"/>
                <a:gd name="T111" fmla="*/ 570 h 1008"/>
                <a:gd name="T112" fmla="*/ 2614 w 2913"/>
                <a:gd name="T113" fmla="*/ 568 h 1008"/>
                <a:gd name="T114" fmla="*/ 2660 w 2913"/>
                <a:gd name="T115" fmla="*/ 566 h 1008"/>
                <a:gd name="T116" fmla="*/ 2706 w 2913"/>
                <a:gd name="T117" fmla="*/ 567 h 1008"/>
                <a:gd name="T118" fmla="*/ 2752 w 2913"/>
                <a:gd name="T119" fmla="*/ 568 h 1008"/>
                <a:gd name="T120" fmla="*/ 2798 w 2913"/>
                <a:gd name="T121" fmla="*/ 570 h 1008"/>
                <a:gd name="T122" fmla="*/ 2844 w 2913"/>
                <a:gd name="T123" fmla="*/ 570 h 1008"/>
                <a:gd name="T124" fmla="*/ 2890 w 2913"/>
                <a:gd name="T125" fmla="*/ 571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13" h="1008">
                  <a:moveTo>
                    <a:pt x="0" y="567"/>
                  </a:move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1" y="567"/>
                    <a:pt x="1" y="567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1" y="567"/>
                    <a:pt x="1" y="567"/>
                    <a:pt x="2" y="567"/>
                  </a:cubicBezTo>
                  <a:cubicBezTo>
                    <a:pt x="2" y="567"/>
                    <a:pt x="2" y="567"/>
                    <a:pt x="2" y="567"/>
                  </a:cubicBezTo>
                  <a:cubicBezTo>
                    <a:pt x="2" y="567"/>
                    <a:pt x="2" y="567"/>
                    <a:pt x="2" y="567"/>
                  </a:cubicBezTo>
                  <a:cubicBezTo>
                    <a:pt x="3" y="567"/>
                    <a:pt x="3" y="567"/>
                    <a:pt x="3" y="567"/>
                  </a:cubicBezTo>
                  <a:cubicBezTo>
                    <a:pt x="3" y="567"/>
                    <a:pt x="3" y="567"/>
                    <a:pt x="3" y="567"/>
                  </a:cubicBezTo>
                  <a:cubicBezTo>
                    <a:pt x="3" y="567"/>
                    <a:pt x="3" y="567"/>
                    <a:pt x="4" y="567"/>
                  </a:cubicBezTo>
                  <a:cubicBezTo>
                    <a:pt x="4" y="567"/>
                    <a:pt x="4" y="567"/>
                    <a:pt x="4" y="567"/>
                  </a:cubicBezTo>
                  <a:cubicBezTo>
                    <a:pt x="4" y="567"/>
                    <a:pt x="4" y="567"/>
                    <a:pt x="4" y="567"/>
                  </a:cubicBezTo>
                  <a:cubicBezTo>
                    <a:pt x="4" y="567"/>
                    <a:pt x="4" y="567"/>
                    <a:pt x="5" y="567"/>
                  </a:cubicBezTo>
                  <a:cubicBezTo>
                    <a:pt x="5" y="567"/>
                    <a:pt x="5" y="567"/>
                    <a:pt x="5" y="567"/>
                  </a:cubicBezTo>
                  <a:cubicBezTo>
                    <a:pt x="5" y="567"/>
                    <a:pt x="5" y="567"/>
                    <a:pt x="5" y="567"/>
                  </a:cubicBezTo>
                  <a:cubicBezTo>
                    <a:pt x="5" y="567"/>
                    <a:pt x="6" y="567"/>
                    <a:pt x="6" y="567"/>
                  </a:cubicBezTo>
                  <a:cubicBezTo>
                    <a:pt x="6" y="567"/>
                    <a:pt x="6" y="567"/>
                    <a:pt x="6" y="567"/>
                  </a:cubicBezTo>
                  <a:cubicBezTo>
                    <a:pt x="6" y="567"/>
                    <a:pt x="6" y="567"/>
                    <a:pt x="6" y="567"/>
                  </a:cubicBezTo>
                  <a:cubicBezTo>
                    <a:pt x="6" y="567"/>
                    <a:pt x="7" y="567"/>
                    <a:pt x="7" y="567"/>
                  </a:cubicBezTo>
                  <a:cubicBezTo>
                    <a:pt x="7" y="567"/>
                    <a:pt x="7" y="567"/>
                    <a:pt x="7" y="567"/>
                  </a:cubicBezTo>
                  <a:cubicBezTo>
                    <a:pt x="7" y="567"/>
                    <a:pt x="7" y="567"/>
                    <a:pt x="7" y="567"/>
                  </a:cubicBezTo>
                  <a:cubicBezTo>
                    <a:pt x="8" y="567"/>
                    <a:pt x="8" y="567"/>
                    <a:pt x="8" y="567"/>
                  </a:cubicBezTo>
                  <a:cubicBezTo>
                    <a:pt x="8" y="567"/>
                    <a:pt x="8" y="567"/>
                    <a:pt x="8" y="567"/>
                  </a:cubicBezTo>
                  <a:cubicBezTo>
                    <a:pt x="8" y="566"/>
                    <a:pt x="9" y="567"/>
                    <a:pt x="9" y="567"/>
                  </a:cubicBezTo>
                  <a:cubicBezTo>
                    <a:pt x="9" y="567"/>
                    <a:pt x="9" y="567"/>
                    <a:pt x="9" y="567"/>
                  </a:cubicBezTo>
                  <a:cubicBezTo>
                    <a:pt x="9" y="567"/>
                    <a:pt x="9" y="567"/>
                    <a:pt x="9" y="567"/>
                  </a:cubicBezTo>
                  <a:cubicBezTo>
                    <a:pt x="9" y="567"/>
                    <a:pt x="9" y="567"/>
                    <a:pt x="10" y="567"/>
                  </a:cubicBezTo>
                  <a:cubicBezTo>
                    <a:pt x="10" y="567"/>
                    <a:pt x="10" y="567"/>
                    <a:pt x="10" y="567"/>
                  </a:cubicBezTo>
                  <a:cubicBezTo>
                    <a:pt x="10" y="567"/>
                    <a:pt x="10" y="567"/>
                    <a:pt x="10" y="567"/>
                  </a:cubicBezTo>
                  <a:cubicBezTo>
                    <a:pt x="11" y="567"/>
                    <a:pt x="11" y="567"/>
                    <a:pt x="11" y="567"/>
                  </a:cubicBezTo>
                  <a:cubicBezTo>
                    <a:pt x="11" y="567"/>
                    <a:pt x="11" y="567"/>
                    <a:pt x="11" y="567"/>
                  </a:cubicBezTo>
                  <a:cubicBezTo>
                    <a:pt x="11" y="567"/>
                    <a:pt x="11" y="567"/>
                    <a:pt x="12" y="567"/>
                  </a:cubicBezTo>
                  <a:cubicBezTo>
                    <a:pt x="12" y="567"/>
                    <a:pt x="12" y="567"/>
                    <a:pt x="12" y="567"/>
                  </a:cubicBezTo>
                  <a:cubicBezTo>
                    <a:pt x="12" y="567"/>
                    <a:pt x="12" y="567"/>
                    <a:pt x="12" y="567"/>
                  </a:cubicBezTo>
                  <a:cubicBezTo>
                    <a:pt x="12" y="567"/>
                    <a:pt x="12" y="567"/>
                    <a:pt x="13" y="567"/>
                  </a:cubicBezTo>
                  <a:cubicBezTo>
                    <a:pt x="13" y="567"/>
                    <a:pt x="13" y="567"/>
                    <a:pt x="13" y="567"/>
                  </a:cubicBezTo>
                  <a:cubicBezTo>
                    <a:pt x="13" y="567"/>
                    <a:pt x="13" y="567"/>
                    <a:pt x="13" y="567"/>
                  </a:cubicBezTo>
                  <a:cubicBezTo>
                    <a:pt x="13" y="567"/>
                    <a:pt x="14" y="567"/>
                    <a:pt x="14" y="567"/>
                  </a:cubicBezTo>
                  <a:cubicBezTo>
                    <a:pt x="14" y="567"/>
                    <a:pt x="14" y="567"/>
                    <a:pt x="14" y="567"/>
                  </a:cubicBezTo>
                  <a:cubicBezTo>
                    <a:pt x="14" y="567"/>
                    <a:pt x="14" y="567"/>
                    <a:pt x="14" y="567"/>
                  </a:cubicBezTo>
                  <a:cubicBezTo>
                    <a:pt x="14" y="567"/>
                    <a:pt x="15" y="567"/>
                    <a:pt x="15" y="567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6" y="567"/>
                    <a:pt x="16" y="567"/>
                    <a:pt x="16" y="567"/>
                  </a:cubicBezTo>
                  <a:cubicBezTo>
                    <a:pt x="16" y="567"/>
                    <a:pt x="16" y="567"/>
                    <a:pt x="16" y="567"/>
                  </a:cubicBezTo>
                  <a:cubicBezTo>
                    <a:pt x="16" y="567"/>
                    <a:pt x="17" y="567"/>
                    <a:pt x="17" y="567"/>
                  </a:cubicBezTo>
                  <a:cubicBezTo>
                    <a:pt x="17" y="567"/>
                    <a:pt x="17" y="568"/>
                    <a:pt x="17" y="568"/>
                  </a:cubicBezTo>
                  <a:cubicBezTo>
                    <a:pt x="17" y="568"/>
                    <a:pt x="17" y="567"/>
                    <a:pt x="17" y="567"/>
                  </a:cubicBezTo>
                  <a:cubicBezTo>
                    <a:pt x="17" y="567"/>
                    <a:pt x="17" y="567"/>
                    <a:pt x="18" y="567"/>
                  </a:cubicBezTo>
                  <a:cubicBezTo>
                    <a:pt x="18" y="567"/>
                    <a:pt x="18" y="567"/>
                    <a:pt x="18" y="567"/>
                  </a:cubicBezTo>
                  <a:cubicBezTo>
                    <a:pt x="18" y="567"/>
                    <a:pt x="18" y="567"/>
                    <a:pt x="18" y="567"/>
                  </a:cubicBezTo>
                  <a:cubicBezTo>
                    <a:pt x="19" y="567"/>
                    <a:pt x="19" y="567"/>
                    <a:pt x="19" y="567"/>
                  </a:cubicBezTo>
                  <a:cubicBezTo>
                    <a:pt x="19" y="567"/>
                    <a:pt x="19" y="567"/>
                    <a:pt x="19" y="567"/>
                  </a:cubicBezTo>
                  <a:cubicBezTo>
                    <a:pt x="19" y="567"/>
                    <a:pt x="19" y="567"/>
                    <a:pt x="20" y="567"/>
                  </a:cubicBezTo>
                  <a:cubicBezTo>
                    <a:pt x="20" y="567"/>
                    <a:pt x="20" y="567"/>
                    <a:pt x="20" y="567"/>
                  </a:cubicBezTo>
                  <a:cubicBezTo>
                    <a:pt x="20" y="567"/>
                    <a:pt x="20" y="567"/>
                    <a:pt x="20" y="567"/>
                  </a:cubicBezTo>
                  <a:cubicBezTo>
                    <a:pt x="20" y="567"/>
                    <a:pt x="20" y="567"/>
                    <a:pt x="21" y="567"/>
                  </a:cubicBezTo>
                  <a:cubicBezTo>
                    <a:pt x="21" y="567"/>
                    <a:pt x="21" y="567"/>
                    <a:pt x="21" y="567"/>
                  </a:cubicBezTo>
                  <a:cubicBezTo>
                    <a:pt x="21" y="567"/>
                    <a:pt x="21" y="567"/>
                    <a:pt x="21" y="567"/>
                  </a:cubicBezTo>
                  <a:cubicBezTo>
                    <a:pt x="21" y="567"/>
                    <a:pt x="22" y="567"/>
                    <a:pt x="22" y="567"/>
                  </a:cubicBezTo>
                  <a:cubicBezTo>
                    <a:pt x="22" y="567"/>
                    <a:pt x="22" y="567"/>
                    <a:pt x="22" y="567"/>
                  </a:cubicBezTo>
                  <a:cubicBezTo>
                    <a:pt x="22" y="567"/>
                    <a:pt x="22" y="567"/>
                    <a:pt x="22" y="567"/>
                  </a:cubicBezTo>
                  <a:cubicBezTo>
                    <a:pt x="22" y="567"/>
                    <a:pt x="23" y="567"/>
                    <a:pt x="23" y="567"/>
                  </a:cubicBezTo>
                  <a:cubicBezTo>
                    <a:pt x="23" y="567"/>
                    <a:pt x="23" y="567"/>
                    <a:pt x="23" y="567"/>
                  </a:cubicBezTo>
                  <a:cubicBezTo>
                    <a:pt x="23" y="567"/>
                    <a:pt x="23" y="567"/>
                    <a:pt x="24" y="567"/>
                  </a:cubicBezTo>
                  <a:cubicBezTo>
                    <a:pt x="24" y="567"/>
                    <a:pt x="24" y="567"/>
                    <a:pt x="24" y="567"/>
                  </a:cubicBezTo>
                  <a:cubicBezTo>
                    <a:pt x="24" y="567"/>
                    <a:pt x="24" y="567"/>
                    <a:pt x="24" y="567"/>
                  </a:cubicBezTo>
                  <a:cubicBezTo>
                    <a:pt x="24" y="567"/>
                    <a:pt x="25" y="567"/>
                    <a:pt x="25" y="567"/>
                  </a:cubicBezTo>
                  <a:cubicBezTo>
                    <a:pt x="25" y="567"/>
                    <a:pt x="25" y="567"/>
                    <a:pt x="25" y="567"/>
                  </a:cubicBezTo>
                  <a:cubicBezTo>
                    <a:pt x="25" y="567"/>
                    <a:pt x="25" y="567"/>
                    <a:pt x="25" y="567"/>
                  </a:cubicBezTo>
                  <a:cubicBezTo>
                    <a:pt x="25" y="567"/>
                    <a:pt x="26" y="567"/>
                    <a:pt x="26" y="567"/>
                  </a:cubicBezTo>
                  <a:cubicBezTo>
                    <a:pt x="26" y="567"/>
                    <a:pt x="26" y="567"/>
                    <a:pt x="26" y="567"/>
                  </a:cubicBezTo>
                  <a:cubicBezTo>
                    <a:pt x="26" y="567"/>
                    <a:pt x="26" y="567"/>
                    <a:pt x="26" y="567"/>
                  </a:cubicBezTo>
                  <a:cubicBezTo>
                    <a:pt x="27" y="567"/>
                    <a:pt x="27" y="567"/>
                    <a:pt x="27" y="567"/>
                  </a:cubicBezTo>
                  <a:cubicBezTo>
                    <a:pt x="27" y="567"/>
                    <a:pt x="27" y="567"/>
                    <a:pt x="27" y="567"/>
                  </a:cubicBezTo>
                  <a:cubicBezTo>
                    <a:pt x="27" y="567"/>
                    <a:pt x="28" y="567"/>
                    <a:pt x="28" y="567"/>
                  </a:cubicBezTo>
                  <a:cubicBezTo>
                    <a:pt x="28" y="567"/>
                    <a:pt x="28" y="567"/>
                    <a:pt x="28" y="567"/>
                  </a:cubicBezTo>
                  <a:cubicBezTo>
                    <a:pt x="28" y="567"/>
                    <a:pt x="28" y="567"/>
                    <a:pt x="28" y="567"/>
                  </a:cubicBezTo>
                  <a:cubicBezTo>
                    <a:pt x="28" y="567"/>
                    <a:pt x="28" y="567"/>
                    <a:pt x="29" y="567"/>
                  </a:cubicBezTo>
                  <a:cubicBezTo>
                    <a:pt x="29" y="567"/>
                    <a:pt x="29" y="567"/>
                    <a:pt x="29" y="567"/>
                  </a:cubicBezTo>
                  <a:cubicBezTo>
                    <a:pt x="29" y="567"/>
                    <a:pt x="29" y="567"/>
                    <a:pt x="29" y="567"/>
                  </a:cubicBezTo>
                  <a:cubicBezTo>
                    <a:pt x="30" y="567"/>
                    <a:pt x="30" y="567"/>
                    <a:pt x="30" y="567"/>
                  </a:cubicBezTo>
                  <a:cubicBezTo>
                    <a:pt x="30" y="567"/>
                    <a:pt x="30" y="567"/>
                    <a:pt x="30" y="567"/>
                  </a:cubicBezTo>
                  <a:cubicBezTo>
                    <a:pt x="30" y="567"/>
                    <a:pt x="30" y="567"/>
                    <a:pt x="30" y="567"/>
                  </a:cubicBezTo>
                  <a:cubicBezTo>
                    <a:pt x="30" y="567"/>
                    <a:pt x="31" y="566"/>
                    <a:pt x="31" y="566"/>
                  </a:cubicBezTo>
                  <a:cubicBezTo>
                    <a:pt x="31" y="566"/>
                    <a:pt x="31" y="567"/>
                    <a:pt x="31" y="567"/>
                  </a:cubicBezTo>
                  <a:cubicBezTo>
                    <a:pt x="31" y="567"/>
                    <a:pt x="31" y="567"/>
                    <a:pt x="32" y="567"/>
                  </a:cubicBezTo>
                  <a:cubicBezTo>
                    <a:pt x="32" y="567"/>
                    <a:pt x="32" y="567"/>
                    <a:pt x="32" y="567"/>
                  </a:cubicBezTo>
                  <a:cubicBezTo>
                    <a:pt x="32" y="567"/>
                    <a:pt x="32" y="566"/>
                    <a:pt x="32" y="566"/>
                  </a:cubicBezTo>
                  <a:cubicBezTo>
                    <a:pt x="32" y="566"/>
                    <a:pt x="33" y="567"/>
                    <a:pt x="33" y="567"/>
                  </a:cubicBezTo>
                  <a:cubicBezTo>
                    <a:pt x="33" y="567"/>
                    <a:pt x="33" y="567"/>
                    <a:pt x="33" y="567"/>
                  </a:cubicBezTo>
                  <a:cubicBezTo>
                    <a:pt x="33" y="567"/>
                    <a:pt x="33" y="567"/>
                    <a:pt x="33" y="567"/>
                  </a:cubicBezTo>
                  <a:cubicBezTo>
                    <a:pt x="33" y="567"/>
                    <a:pt x="34" y="566"/>
                    <a:pt x="34" y="566"/>
                  </a:cubicBezTo>
                  <a:cubicBezTo>
                    <a:pt x="34" y="566"/>
                    <a:pt x="34" y="567"/>
                    <a:pt x="34" y="567"/>
                  </a:cubicBezTo>
                  <a:cubicBezTo>
                    <a:pt x="34" y="567"/>
                    <a:pt x="34" y="567"/>
                    <a:pt x="34" y="567"/>
                  </a:cubicBezTo>
                  <a:cubicBezTo>
                    <a:pt x="35" y="567"/>
                    <a:pt x="35" y="567"/>
                    <a:pt x="35" y="567"/>
                  </a:cubicBezTo>
                  <a:cubicBezTo>
                    <a:pt x="35" y="567"/>
                    <a:pt x="35" y="567"/>
                    <a:pt x="35" y="567"/>
                  </a:cubicBezTo>
                  <a:cubicBezTo>
                    <a:pt x="35" y="567"/>
                    <a:pt x="35" y="567"/>
                    <a:pt x="35" y="567"/>
                  </a:cubicBezTo>
                  <a:cubicBezTo>
                    <a:pt x="36" y="567"/>
                    <a:pt x="36" y="567"/>
                    <a:pt x="36" y="567"/>
                  </a:cubicBezTo>
                  <a:cubicBezTo>
                    <a:pt x="36" y="567"/>
                    <a:pt x="36" y="567"/>
                    <a:pt x="36" y="567"/>
                  </a:cubicBezTo>
                  <a:cubicBezTo>
                    <a:pt x="36" y="567"/>
                    <a:pt x="36" y="567"/>
                    <a:pt x="37" y="567"/>
                  </a:cubicBezTo>
                  <a:cubicBezTo>
                    <a:pt x="37" y="567"/>
                    <a:pt x="37" y="567"/>
                    <a:pt x="37" y="567"/>
                  </a:cubicBezTo>
                  <a:cubicBezTo>
                    <a:pt x="37" y="567"/>
                    <a:pt x="37" y="567"/>
                    <a:pt x="37" y="567"/>
                  </a:cubicBezTo>
                  <a:cubicBezTo>
                    <a:pt x="38" y="567"/>
                    <a:pt x="38" y="567"/>
                    <a:pt x="38" y="567"/>
                  </a:cubicBezTo>
                  <a:cubicBezTo>
                    <a:pt x="38" y="567"/>
                    <a:pt x="38" y="567"/>
                    <a:pt x="38" y="567"/>
                  </a:cubicBezTo>
                  <a:cubicBezTo>
                    <a:pt x="38" y="566"/>
                    <a:pt x="38" y="566"/>
                    <a:pt x="38" y="566"/>
                  </a:cubicBezTo>
                  <a:cubicBezTo>
                    <a:pt x="38" y="566"/>
                    <a:pt x="39" y="566"/>
                    <a:pt x="39" y="566"/>
                  </a:cubicBezTo>
                  <a:cubicBezTo>
                    <a:pt x="39" y="566"/>
                    <a:pt x="39" y="566"/>
                    <a:pt x="39" y="567"/>
                  </a:cubicBezTo>
                  <a:cubicBezTo>
                    <a:pt x="39" y="567"/>
                    <a:pt x="39" y="567"/>
                    <a:pt x="40" y="567"/>
                  </a:cubicBezTo>
                  <a:cubicBezTo>
                    <a:pt x="40" y="567"/>
                    <a:pt x="40" y="567"/>
                    <a:pt x="40" y="567"/>
                  </a:cubicBezTo>
                  <a:cubicBezTo>
                    <a:pt x="40" y="566"/>
                    <a:pt x="40" y="566"/>
                    <a:pt x="40" y="566"/>
                  </a:cubicBezTo>
                  <a:cubicBezTo>
                    <a:pt x="40" y="566"/>
                    <a:pt x="41" y="566"/>
                    <a:pt x="41" y="566"/>
                  </a:cubicBezTo>
                  <a:cubicBezTo>
                    <a:pt x="41" y="567"/>
                    <a:pt x="41" y="567"/>
                    <a:pt x="41" y="567"/>
                  </a:cubicBezTo>
                  <a:cubicBezTo>
                    <a:pt x="41" y="567"/>
                    <a:pt x="41" y="566"/>
                    <a:pt x="41" y="566"/>
                  </a:cubicBezTo>
                  <a:cubicBezTo>
                    <a:pt x="41" y="566"/>
                    <a:pt x="42" y="566"/>
                    <a:pt x="42" y="566"/>
                  </a:cubicBezTo>
                  <a:cubicBezTo>
                    <a:pt x="42" y="567"/>
                    <a:pt x="42" y="567"/>
                    <a:pt x="42" y="567"/>
                  </a:cubicBezTo>
                  <a:cubicBezTo>
                    <a:pt x="42" y="567"/>
                    <a:pt x="42" y="566"/>
                    <a:pt x="42" y="566"/>
                  </a:cubicBezTo>
                  <a:cubicBezTo>
                    <a:pt x="43" y="566"/>
                    <a:pt x="43" y="566"/>
                    <a:pt x="43" y="566"/>
                  </a:cubicBezTo>
                  <a:cubicBezTo>
                    <a:pt x="43" y="567"/>
                    <a:pt x="43" y="567"/>
                    <a:pt x="43" y="567"/>
                  </a:cubicBezTo>
                  <a:cubicBezTo>
                    <a:pt x="43" y="567"/>
                    <a:pt x="43" y="567"/>
                    <a:pt x="43" y="567"/>
                  </a:cubicBezTo>
                  <a:cubicBezTo>
                    <a:pt x="44" y="567"/>
                    <a:pt x="44" y="567"/>
                    <a:pt x="44" y="567"/>
                  </a:cubicBezTo>
                  <a:cubicBezTo>
                    <a:pt x="44" y="567"/>
                    <a:pt x="44" y="567"/>
                    <a:pt x="44" y="567"/>
                  </a:cubicBezTo>
                  <a:cubicBezTo>
                    <a:pt x="44" y="567"/>
                    <a:pt x="44" y="566"/>
                    <a:pt x="45" y="566"/>
                  </a:cubicBezTo>
                  <a:cubicBezTo>
                    <a:pt x="45" y="566"/>
                    <a:pt x="45" y="567"/>
                    <a:pt x="45" y="567"/>
                  </a:cubicBezTo>
                  <a:cubicBezTo>
                    <a:pt x="45" y="567"/>
                    <a:pt x="45" y="567"/>
                    <a:pt x="45" y="567"/>
                  </a:cubicBezTo>
                  <a:cubicBezTo>
                    <a:pt x="46" y="567"/>
                    <a:pt x="46" y="567"/>
                    <a:pt x="46" y="567"/>
                  </a:cubicBezTo>
                  <a:cubicBezTo>
                    <a:pt x="46" y="566"/>
                    <a:pt x="46" y="566"/>
                    <a:pt x="46" y="566"/>
                  </a:cubicBezTo>
                  <a:cubicBezTo>
                    <a:pt x="46" y="566"/>
                    <a:pt x="46" y="567"/>
                    <a:pt x="46" y="567"/>
                  </a:cubicBezTo>
                  <a:cubicBezTo>
                    <a:pt x="47" y="567"/>
                    <a:pt x="47" y="566"/>
                    <a:pt x="47" y="566"/>
                  </a:cubicBezTo>
                  <a:cubicBezTo>
                    <a:pt x="47" y="566"/>
                    <a:pt x="47" y="567"/>
                    <a:pt x="47" y="567"/>
                  </a:cubicBezTo>
                  <a:cubicBezTo>
                    <a:pt x="47" y="567"/>
                    <a:pt x="47" y="567"/>
                    <a:pt x="48" y="566"/>
                  </a:cubicBezTo>
                  <a:cubicBezTo>
                    <a:pt x="48" y="566"/>
                    <a:pt x="48" y="566"/>
                    <a:pt x="48" y="566"/>
                  </a:cubicBezTo>
                  <a:cubicBezTo>
                    <a:pt x="48" y="566"/>
                    <a:pt x="48" y="567"/>
                    <a:pt x="48" y="567"/>
                  </a:cubicBezTo>
                  <a:cubicBezTo>
                    <a:pt x="48" y="567"/>
                    <a:pt x="49" y="566"/>
                    <a:pt x="49" y="566"/>
                  </a:cubicBezTo>
                  <a:cubicBezTo>
                    <a:pt x="49" y="566"/>
                    <a:pt x="49" y="566"/>
                    <a:pt x="49" y="566"/>
                  </a:cubicBezTo>
                  <a:cubicBezTo>
                    <a:pt x="49" y="566"/>
                    <a:pt x="49" y="567"/>
                    <a:pt x="49" y="567"/>
                  </a:cubicBezTo>
                  <a:cubicBezTo>
                    <a:pt x="49" y="567"/>
                    <a:pt x="50" y="566"/>
                    <a:pt x="50" y="566"/>
                  </a:cubicBezTo>
                  <a:cubicBezTo>
                    <a:pt x="50" y="566"/>
                    <a:pt x="50" y="567"/>
                    <a:pt x="50" y="567"/>
                  </a:cubicBezTo>
                  <a:cubicBezTo>
                    <a:pt x="50" y="567"/>
                    <a:pt x="50" y="567"/>
                    <a:pt x="51" y="567"/>
                  </a:cubicBezTo>
                  <a:cubicBezTo>
                    <a:pt x="51" y="567"/>
                    <a:pt x="51" y="566"/>
                    <a:pt x="51" y="566"/>
                  </a:cubicBezTo>
                  <a:cubicBezTo>
                    <a:pt x="51" y="566"/>
                    <a:pt x="51" y="566"/>
                    <a:pt x="51" y="566"/>
                  </a:cubicBezTo>
                  <a:cubicBezTo>
                    <a:pt x="51" y="566"/>
                    <a:pt x="51" y="566"/>
                    <a:pt x="51" y="566"/>
                  </a:cubicBezTo>
                  <a:cubicBezTo>
                    <a:pt x="52" y="566"/>
                    <a:pt x="52" y="566"/>
                    <a:pt x="52" y="566"/>
                  </a:cubicBezTo>
                  <a:cubicBezTo>
                    <a:pt x="52" y="566"/>
                    <a:pt x="52" y="567"/>
                    <a:pt x="52" y="567"/>
                  </a:cubicBezTo>
                  <a:cubicBezTo>
                    <a:pt x="52" y="567"/>
                    <a:pt x="53" y="566"/>
                    <a:pt x="53" y="566"/>
                  </a:cubicBezTo>
                  <a:cubicBezTo>
                    <a:pt x="53" y="566"/>
                    <a:pt x="53" y="566"/>
                    <a:pt x="53" y="566"/>
                  </a:cubicBezTo>
                  <a:cubicBezTo>
                    <a:pt x="53" y="566"/>
                    <a:pt x="53" y="566"/>
                    <a:pt x="53" y="566"/>
                  </a:cubicBezTo>
                  <a:cubicBezTo>
                    <a:pt x="54" y="566"/>
                    <a:pt x="54" y="567"/>
                    <a:pt x="54" y="567"/>
                  </a:cubicBezTo>
                  <a:cubicBezTo>
                    <a:pt x="54" y="567"/>
                    <a:pt x="54" y="567"/>
                    <a:pt x="54" y="567"/>
                  </a:cubicBezTo>
                  <a:cubicBezTo>
                    <a:pt x="54" y="567"/>
                    <a:pt x="54" y="566"/>
                    <a:pt x="54" y="566"/>
                  </a:cubicBezTo>
                  <a:cubicBezTo>
                    <a:pt x="55" y="566"/>
                    <a:pt x="55" y="566"/>
                    <a:pt x="55" y="566"/>
                  </a:cubicBezTo>
                  <a:cubicBezTo>
                    <a:pt x="55" y="566"/>
                    <a:pt x="55" y="567"/>
                    <a:pt x="55" y="567"/>
                  </a:cubicBezTo>
                  <a:cubicBezTo>
                    <a:pt x="55" y="567"/>
                    <a:pt x="55" y="566"/>
                    <a:pt x="56" y="566"/>
                  </a:cubicBezTo>
                  <a:cubicBezTo>
                    <a:pt x="56" y="566"/>
                    <a:pt x="56" y="566"/>
                    <a:pt x="56" y="566"/>
                  </a:cubicBezTo>
                  <a:cubicBezTo>
                    <a:pt x="56" y="567"/>
                    <a:pt x="56" y="567"/>
                    <a:pt x="56" y="567"/>
                  </a:cubicBezTo>
                  <a:cubicBezTo>
                    <a:pt x="57" y="567"/>
                    <a:pt x="57" y="567"/>
                    <a:pt x="57" y="567"/>
                  </a:cubicBezTo>
                  <a:cubicBezTo>
                    <a:pt x="57" y="567"/>
                    <a:pt x="57" y="567"/>
                    <a:pt x="57" y="567"/>
                  </a:cubicBezTo>
                  <a:cubicBezTo>
                    <a:pt x="57" y="567"/>
                    <a:pt x="57" y="567"/>
                    <a:pt x="57" y="567"/>
                  </a:cubicBezTo>
                  <a:cubicBezTo>
                    <a:pt x="57" y="567"/>
                    <a:pt x="58" y="567"/>
                    <a:pt x="58" y="567"/>
                  </a:cubicBezTo>
                  <a:cubicBezTo>
                    <a:pt x="58" y="567"/>
                    <a:pt x="58" y="566"/>
                    <a:pt x="58" y="566"/>
                  </a:cubicBezTo>
                  <a:cubicBezTo>
                    <a:pt x="58" y="566"/>
                    <a:pt x="58" y="566"/>
                    <a:pt x="59" y="566"/>
                  </a:cubicBezTo>
                  <a:cubicBezTo>
                    <a:pt x="59" y="566"/>
                    <a:pt x="59" y="566"/>
                    <a:pt x="59" y="566"/>
                  </a:cubicBezTo>
                  <a:cubicBezTo>
                    <a:pt x="59" y="566"/>
                    <a:pt x="59" y="566"/>
                    <a:pt x="59" y="566"/>
                  </a:cubicBezTo>
                  <a:cubicBezTo>
                    <a:pt x="59" y="566"/>
                    <a:pt x="59" y="566"/>
                    <a:pt x="59" y="566"/>
                  </a:cubicBezTo>
                  <a:cubicBezTo>
                    <a:pt x="60" y="566"/>
                    <a:pt x="60" y="566"/>
                    <a:pt x="60" y="566"/>
                  </a:cubicBezTo>
                  <a:cubicBezTo>
                    <a:pt x="60" y="566"/>
                    <a:pt x="60" y="566"/>
                    <a:pt x="60" y="566"/>
                  </a:cubicBezTo>
                  <a:cubicBezTo>
                    <a:pt x="60" y="566"/>
                    <a:pt x="61" y="567"/>
                    <a:pt x="61" y="567"/>
                  </a:cubicBezTo>
                  <a:cubicBezTo>
                    <a:pt x="61" y="567"/>
                    <a:pt x="61" y="567"/>
                    <a:pt x="61" y="566"/>
                  </a:cubicBezTo>
                  <a:cubicBezTo>
                    <a:pt x="61" y="566"/>
                    <a:pt x="61" y="566"/>
                    <a:pt x="61" y="566"/>
                  </a:cubicBezTo>
                  <a:cubicBezTo>
                    <a:pt x="62" y="566"/>
                    <a:pt x="62" y="566"/>
                    <a:pt x="62" y="566"/>
                  </a:cubicBezTo>
                  <a:cubicBezTo>
                    <a:pt x="62" y="566"/>
                    <a:pt x="62" y="567"/>
                    <a:pt x="62" y="567"/>
                  </a:cubicBezTo>
                  <a:cubicBezTo>
                    <a:pt x="62" y="567"/>
                    <a:pt x="62" y="566"/>
                    <a:pt x="62" y="566"/>
                  </a:cubicBezTo>
                  <a:cubicBezTo>
                    <a:pt x="63" y="566"/>
                    <a:pt x="63" y="566"/>
                    <a:pt x="63" y="566"/>
                  </a:cubicBezTo>
                  <a:cubicBezTo>
                    <a:pt x="63" y="566"/>
                    <a:pt x="63" y="566"/>
                    <a:pt x="63" y="566"/>
                  </a:cubicBezTo>
                  <a:cubicBezTo>
                    <a:pt x="63" y="566"/>
                    <a:pt x="63" y="566"/>
                    <a:pt x="64" y="566"/>
                  </a:cubicBezTo>
                  <a:cubicBezTo>
                    <a:pt x="64" y="566"/>
                    <a:pt x="64" y="566"/>
                    <a:pt x="64" y="566"/>
                  </a:cubicBezTo>
                  <a:cubicBezTo>
                    <a:pt x="64" y="566"/>
                    <a:pt x="64" y="567"/>
                    <a:pt x="64" y="567"/>
                  </a:cubicBezTo>
                  <a:cubicBezTo>
                    <a:pt x="64" y="567"/>
                    <a:pt x="64" y="566"/>
                    <a:pt x="65" y="566"/>
                  </a:cubicBezTo>
                  <a:cubicBezTo>
                    <a:pt x="65" y="566"/>
                    <a:pt x="65" y="566"/>
                    <a:pt x="65" y="566"/>
                  </a:cubicBezTo>
                  <a:cubicBezTo>
                    <a:pt x="65" y="566"/>
                    <a:pt x="65" y="566"/>
                    <a:pt x="65" y="566"/>
                  </a:cubicBezTo>
                  <a:cubicBezTo>
                    <a:pt x="65" y="566"/>
                    <a:pt x="66" y="566"/>
                    <a:pt x="66" y="566"/>
                  </a:cubicBezTo>
                  <a:cubicBezTo>
                    <a:pt x="66" y="566"/>
                    <a:pt x="66" y="566"/>
                    <a:pt x="66" y="566"/>
                  </a:cubicBezTo>
                  <a:cubicBezTo>
                    <a:pt x="66" y="566"/>
                    <a:pt x="66" y="566"/>
                    <a:pt x="67" y="566"/>
                  </a:cubicBezTo>
                  <a:cubicBezTo>
                    <a:pt x="67" y="566"/>
                    <a:pt x="67" y="566"/>
                    <a:pt x="67" y="566"/>
                  </a:cubicBezTo>
                  <a:cubicBezTo>
                    <a:pt x="67" y="566"/>
                    <a:pt x="67" y="566"/>
                    <a:pt x="67" y="566"/>
                  </a:cubicBezTo>
                  <a:cubicBezTo>
                    <a:pt x="67" y="566"/>
                    <a:pt x="67" y="566"/>
                    <a:pt x="67" y="566"/>
                  </a:cubicBezTo>
                  <a:cubicBezTo>
                    <a:pt x="68" y="566"/>
                    <a:pt x="68" y="566"/>
                    <a:pt x="68" y="566"/>
                  </a:cubicBezTo>
                  <a:cubicBezTo>
                    <a:pt x="68" y="566"/>
                    <a:pt x="68" y="566"/>
                    <a:pt x="68" y="566"/>
                  </a:cubicBezTo>
                  <a:cubicBezTo>
                    <a:pt x="68" y="566"/>
                    <a:pt x="69" y="566"/>
                    <a:pt x="69" y="566"/>
                  </a:cubicBezTo>
                  <a:cubicBezTo>
                    <a:pt x="69" y="566"/>
                    <a:pt x="69" y="567"/>
                    <a:pt x="69" y="567"/>
                  </a:cubicBezTo>
                  <a:cubicBezTo>
                    <a:pt x="69" y="567"/>
                    <a:pt x="69" y="566"/>
                    <a:pt x="69" y="566"/>
                  </a:cubicBezTo>
                  <a:cubicBezTo>
                    <a:pt x="70" y="566"/>
                    <a:pt x="70" y="566"/>
                    <a:pt x="70" y="566"/>
                  </a:cubicBezTo>
                  <a:cubicBezTo>
                    <a:pt x="70" y="566"/>
                    <a:pt x="70" y="567"/>
                    <a:pt x="70" y="567"/>
                  </a:cubicBezTo>
                  <a:cubicBezTo>
                    <a:pt x="70" y="567"/>
                    <a:pt x="70" y="565"/>
                    <a:pt x="70" y="565"/>
                  </a:cubicBezTo>
                  <a:cubicBezTo>
                    <a:pt x="71" y="565"/>
                    <a:pt x="71" y="566"/>
                    <a:pt x="71" y="566"/>
                  </a:cubicBezTo>
                  <a:cubicBezTo>
                    <a:pt x="71" y="567"/>
                    <a:pt x="71" y="566"/>
                    <a:pt x="71" y="566"/>
                  </a:cubicBezTo>
                  <a:cubicBezTo>
                    <a:pt x="71" y="566"/>
                    <a:pt x="71" y="565"/>
                    <a:pt x="72" y="565"/>
                  </a:cubicBezTo>
                  <a:cubicBezTo>
                    <a:pt x="72" y="565"/>
                    <a:pt x="72" y="566"/>
                    <a:pt x="72" y="566"/>
                  </a:cubicBezTo>
                  <a:cubicBezTo>
                    <a:pt x="72" y="566"/>
                    <a:pt x="72" y="565"/>
                    <a:pt x="72" y="565"/>
                  </a:cubicBezTo>
                  <a:cubicBezTo>
                    <a:pt x="72" y="565"/>
                    <a:pt x="72" y="566"/>
                    <a:pt x="73" y="566"/>
                  </a:cubicBezTo>
                  <a:cubicBezTo>
                    <a:pt x="73" y="566"/>
                    <a:pt x="73" y="567"/>
                    <a:pt x="73" y="567"/>
                  </a:cubicBezTo>
                  <a:cubicBezTo>
                    <a:pt x="73" y="567"/>
                    <a:pt x="73" y="566"/>
                    <a:pt x="73" y="566"/>
                  </a:cubicBezTo>
                  <a:cubicBezTo>
                    <a:pt x="73" y="566"/>
                    <a:pt x="74" y="566"/>
                    <a:pt x="74" y="566"/>
                  </a:cubicBezTo>
                  <a:cubicBezTo>
                    <a:pt x="74" y="566"/>
                    <a:pt x="74" y="566"/>
                    <a:pt x="74" y="566"/>
                  </a:cubicBezTo>
                  <a:cubicBezTo>
                    <a:pt x="74" y="566"/>
                    <a:pt x="74" y="567"/>
                    <a:pt x="75" y="567"/>
                  </a:cubicBezTo>
                  <a:cubicBezTo>
                    <a:pt x="75" y="567"/>
                    <a:pt x="75" y="566"/>
                    <a:pt x="75" y="566"/>
                  </a:cubicBezTo>
                  <a:cubicBezTo>
                    <a:pt x="75" y="566"/>
                    <a:pt x="75" y="566"/>
                    <a:pt x="75" y="566"/>
                  </a:cubicBezTo>
                  <a:cubicBezTo>
                    <a:pt x="75" y="566"/>
                    <a:pt x="75" y="566"/>
                    <a:pt x="76" y="566"/>
                  </a:cubicBezTo>
                  <a:cubicBezTo>
                    <a:pt x="76" y="566"/>
                    <a:pt x="76" y="565"/>
                    <a:pt x="76" y="565"/>
                  </a:cubicBezTo>
                  <a:cubicBezTo>
                    <a:pt x="76" y="565"/>
                    <a:pt x="76" y="566"/>
                    <a:pt x="76" y="566"/>
                  </a:cubicBezTo>
                  <a:cubicBezTo>
                    <a:pt x="76" y="566"/>
                    <a:pt x="77" y="566"/>
                    <a:pt x="77" y="566"/>
                  </a:cubicBezTo>
                  <a:cubicBezTo>
                    <a:pt x="77" y="566"/>
                    <a:pt x="77" y="566"/>
                    <a:pt x="77" y="566"/>
                  </a:cubicBezTo>
                  <a:cubicBezTo>
                    <a:pt x="77" y="566"/>
                    <a:pt x="77" y="566"/>
                    <a:pt x="78" y="566"/>
                  </a:cubicBezTo>
                  <a:cubicBezTo>
                    <a:pt x="78" y="566"/>
                    <a:pt x="78" y="566"/>
                    <a:pt x="78" y="566"/>
                  </a:cubicBezTo>
                  <a:cubicBezTo>
                    <a:pt x="78" y="566"/>
                    <a:pt x="78" y="565"/>
                    <a:pt x="78" y="565"/>
                  </a:cubicBezTo>
                  <a:cubicBezTo>
                    <a:pt x="78" y="565"/>
                    <a:pt x="78" y="566"/>
                    <a:pt x="78" y="566"/>
                  </a:cubicBezTo>
                  <a:cubicBezTo>
                    <a:pt x="79" y="566"/>
                    <a:pt x="79" y="566"/>
                    <a:pt x="79" y="566"/>
                  </a:cubicBezTo>
                  <a:cubicBezTo>
                    <a:pt x="79" y="566"/>
                    <a:pt x="79" y="566"/>
                    <a:pt x="79" y="566"/>
                  </a:cubicBezTo>
                  <a:cubicBezTo>
                    <a:pt x="79" y="566"/>
                    <a:pt x="80" y="566"/>
                    <a:pt x="80" y="566"/>
                  </a:cubicBezTo>
                  <a:cubicBezTo>
                    <a:pt x="80" y="566"/>
                    <a:pt x="80" y="566"/>
                    <a:pt x="80" y="566"/>
                  </a:cubicBezTo>
                  <a:cubicBezTo>
                    <a:pt x="80" y="566"/>
                    <a:pt x="80" y="566"/>
                    <a:pt x="80" y="566"/>
                  </a:cubicBezTo>
                  <a:cubicBezTo>
                    <a:pt x="80" y="566"/>
                    <a:pt x="80" y="566"/>
                    <a:pt x="81" y="566"/>
                  </a:cubicBezTo>
                  <a:cubicBezTo>
                    <a:pt x="81" y="566"/>
                    <a:pt x="81" y="566"/>
                    <a:pt x="81" y="566"/>
                  </a:cubicBezTo>
                  <a:cubicBezTo>
                    <a:pt x="81" y="566"/>
                    <a:pt x="81" y="566"/>
                    <a:pt x="81" y="566"/>
                  </a:cubicBezTo>
                  <a:cubicBezTo>
                    <a:pt x="82" y="566"/>
                    <a:pt x="82" y="566"/>
                    <a:pt x="82" y="566"/>
                  </a:cubicBezTo>
                  <a:cubicBezTo>
                    <a:pt x="82" y="566"/>
                    <a:pt x="82" y="566"/>
                    <a:pt x="82" y="566"/>
                  </a:cubicBezTo>
                  <a:cubicBezTo>
                    <a:pt x="82" y="566"/>
                    <a:pt x="82" y="566"/>
                    <a:pt x="83" y="566"/>
                  </a:cubicBezTo>
                  <a:cubicBezTo>
                    <a:pt x="83" y="566"/>
                    <a:pt x="83" y="566"/>
                    <a:pt x="83" y="566"/>
                  </a:cubicBezTo>
                  <a:cubicBezTo>
                    <a:pt x="83" y="566"/>
                    <a:pt x="83" y="566"/>
                    <a:pt x="83" y="566"/>
                  </a:cubicBezTo>
                  <a:cubicBezTo>
                    <a:pt x="83" y="566"/>
                    <a:pt x="83" y="566"/>
                    <a:pt x="84" y="566"/>
                  </a:cubicBezTo>
                  <a:cubicBezTo>
                    <a:pt x="84" y="566"/>
                    <a:pt x="84" y="566"/>
                    <a:pt x="84" y="566"/>
                  </a:cubicBezTo>
                  <a:cubicBezTo>
                    <a:pt x="84" y="566"/>
                    <a:pt x="84" y="566"/>
                    <a:pt x="84" y="566"/>
                  </a:cubicBezTo>
                  <a:cubicBezTo>
                    <a:pt x="84" y="566"/>
                    <a:pt x="85" y="566"/>
                    <a:pt x="85" y="566"/>
                  </a:cubicBezTo>
                  <a:cubicBezTo>
                    <a:pt x="85" y="566"/>
                    <a:pt x="85" y="565"/>
                    <a:pt x="85" y="565"/>
                  </a:cubicBezTo>
                  <a:cubicBezTo>
                    <a:pt x="85" y="565"/>
                    <a:pt x="85" y="566"/>
                    <a:pt x="86" y="566"/>
                  </a:cubicBezTo>
                  <a:cubicBezTo>
                    <a:pt x="86" y="566"/>
                    <a:pt x="86" y="566"/>
                    <a:pt x="86" y="566"/>
                  </a:cubicBezTo>
                  <a:cubicBezTo>
                    <a:pt x="86" y="566"/>
                    <a:pt x="86" y="566"/>
                    <a:pt x="86" y="566"/>
                  </a:cubicBezTo>
                  <a:cubicBezTo>
                    <a:pt x="86" y="566"/>
                    <a:pt x="86" y="566"/>
                    <a:pt x="86" y="565"/>
                  </a:cubicBezTo>
                  <a:cubicBezTo>
                    <a:pt x="87" y="565"/>
                    <a:pt x="87" y="565"/>
                    <a:pt x="87" y="565"/>
                  </a:cubicBezTo>
                  <a:cubicBezTo>
                    <a:pt x="87" y="565"/>
                    <a:pt x="87" y="566"/>
                    <a:pt x="87" y="566"/>
                  </a:cubicBezTo>
                  <a:cubicBezTo>
                    <a:pt x="87" y="566"/>
                    <a:pt x="88" y="566"/>
                    <a:pt x="88" y="566"/>
                  </a:cubicBezTo>
                  <a:cubicBezTo>
                    <a:pt x="88" y="566"/>
                    <a:pt x="88" y="566"/>
                    <a:pt x="88" y="566"/>
                  </a:cubicBezTo>
                  <a:cubicBezTo>
                    <a:pt x="88" y="566"/>
                    <a:pt x="88" y="565"/>
                    <a:pt x="88" y="565"/>
                  </a:cubicBezTo>
                  <a:cubicBezTo>
                    <a:pt x="88" y="565"/>
                    <a:pt x="88" y="566"/>
                    <a:pt x="89" y="566"/>
                  </a:cubicBezTo>
                  <a:cubicBezTo>
                    <a:pt x="89" y="566"/>
                    <a:pt x="89" y="566"/>
                    <a:pt x="89" y="566"/>
                  </a:cubicBezTo>
                  <a:cubicBezTo>
                    <a:pt x="89" y="566"/>
                    <a:pt x="89" y="565"/>
                    <a:pt x="89" y="565"/>
                  </a:cubicBezTo>
                  <a:cubicBezTo>
                    <a:pt x="90" y="565"/>
                    <a:pt x="90" y="566"/>
                    <a:pt x="90" y="566"/>
                  </a:cubicBezTo>
                  <a:cubicBezTo>
                    <a:pt x="90" y="566"/>
                    <a:pt x="90" y="565"/>
                    <a:pt x="90" y="565"/>
                  </a:cubicBezTo>
                  <a:cubicBezTo>
                    <a:pt x="90" y="565"/>
                    <a:pt x="90" y="566"/>
                    <a:pt x="91" y="566"/>
                  </a:cubicBezTo>
                  <a:cubicBezTo>
                    <a:pt x="91" y="566"/>
                    <a:pt x="91" y="566"/>
                    <a:pt x="91" y="566"/>
                  </a:cubicBezTo>
                  <a:cubicBezTo>
                    <a:pt x="91" y="566"/>
                    <a:pt x="91" y="566"/>
                    <a:pt x="91" y="566"/>
                  </a:cubicBezTo>
                  <a:cubicBezTo>
                    <a:pt x="91" y="566"/>
                    <a:pt x="91" y="566"/>
                    <a:pt x="92" y="566"/>
                  </a:cubicBezTo>
                  <a:cubicBezTo>
                    <a:pt x="92" y="566"/>
                    <a:pt x="92" y="566"/>
                    <a:pt x="92" y="566"/>
                  </a:cubicBezTo>
                  <a:cubicBezTo>
                    <a:pt x="92" y="565"/>
                    <a:pt x="92" y="565"/>
                    <a:pt x="92" y="565"/>
                  </a:cubicBezTo>
                  <a:cubicBezTo>
                    <a:pt x="92" y="565"/>
                    <a:pt x="93" y="565"/>
                    <a:pt x="93" y="566"/>
                  </a:cubicBezTo>
                  <a:cubicBezTo>
                    <a:pt x="93" y="566"/>
                    <a:pt x="93" y="566"/>
                    <a:pt x="93" y="566"/>
                  </a:cubicBezTo>
                  <a:cubicBezTo>
                    <a:pt x="93" y="566"/>
                    <a:pt x="93" y="565"/>
                    <a:pt x="93" y="565"/>
                  </a:cubicBezTo>
                  <a:cubicBezTo>
                    <a:pt x="93" y="565"/>
                    <a:pt x="94" y="565"/>
                    <a:pt x="94" y="565"/>
                  </a:cubicBezTo>
                  <a:cubicBezTo>
                    <a:pt x="94" y="565"/>
                    <a:pt x="94" y="565"/>
                    <a:pt x="94" y="565"/>
                  </a:cubicBezTo>
                  <a:cubicBezTo>
                    <a:pt x="94" y="565"/>
                    <a:pt x="94" y="566"/>
                    <a:pt x="94" y="566"/>
                  </a:cubicBezTo>
                  <a:cubicBezTo>
                    <a:pt x="95" y="566"/>
                    <a:pt x="95" y="565"/>
                    <a:pt x="95" y="565"/>
                  </a:cubicBezTo>
                  <a:cubicBezTo>
                    <a:pt x="95" y="565"/>
                    <a:pt x="95" y="566"/>
                    <a:pt x="95" y="566"/>
                  </a:cubicBezTo>
                  <a:cubicBezTo>
                    <a:pt x="95" y="566"/>
                    <a:pt x="96" y="566"/>
                    <a:pt x="96" y="566"/>
                  </a:cubicBezTo>
                  <a:cubicBezTo>
                    <a:pt x="96" y="566"/>
                    <a:pt x="96" y="565"/>
                    <a:pt x="96" y="565"/>
                  </a:cubicBezTo>
                  <a:cubicBezTo>
                    <a:pt x="96" y="565"/>
                    <a:pt x="96" y="566"/>
                    <a:pt x="96" y="566"/>
                  </a:cubicBezTo>
                  <a:cubicBezTo>
                    <a:pt x="96" y="566"/>
                    <a:pt x="97" y="566"/>
                    <a:pt x="97" y="566"/>
                  </a:cubicBezTo>
                  <a:cubicBezTo>
                    <a:pt x="97" y="566"/>
                    <a:pt x="97" y="565"/>
                    <a:pt x="97" y="565"/>
                  </a:cubicBezTo>
                  <a:cubicBezTo>
                    <a:pt x="97" y="565"/>
                    <a:pt x="97" y="566"/>
                    <a:pt x="97" y="566"/>
                  </a:cubicBezTo>
                  <a:cubicBezTo>
                    <a:pt x="98" y="566"/>
                    <a:pt x="98" y="566"/>
                    <a:pt x="98" y="565"/>
                  </a:cubicBezTo>
                  <a:cubicBezTo>
                    <a:pt x="98" y="565"/>
                    <a:pt x="98" y="565"/>
                    <a:pt x="98" y="565"/>
                  </a:cubicBezTo>
                  <a:cubicBezTo>
                    <a:pt x="98" y="565"/>
                    <a:pt x="98" y="565"/>
                    <a:pt x="99" y="565"/>
                  </a:cubicBezTo>
                  <a:cubicBezTo>
                    <a:pt x="99" y="565"/>
                    <a:pt x="99" y="566"/>
                    <a:pt x="99" y="566"/>
                  </a:cubicBezTo>
                  <a:cubicBezTo>
                    <a:pt x="99" y="566"/>
                    <a:pt x="99" y="565"/>
                    <a:pt x="99" y="565"/>
                  </a:cubicBezTo>
                  <a:cubicBezTo>
                    <a:pt x="99" y="565"/>
                    <a:pt x="99" y="566"/>
                    <a:pt x="100" y="566"/>
                  </a:cubicBezTo>
                  <a:cubicBezTo>
                    <a:pt x="100" y="566"/>
                    <a:pt x="100" y="565"/>
                    <a:pt x="100" y="565"/>
                  </a:cubicBezTo>
                  <a:cubicBezTo>
                    <a:pt x="100" y="565"/>
                    <a:pt x="100" y="565"/>
                    <a:pt x="100" y="565"/>
                  </a:cubicBezTo>
                  <a:cubicBezTo>
                    <a:pt x="100" y="565"/>
                    <a:pt x="101" y="566"/>
                    <a:pt x="101" y="566"/>
                  </a:cubicBezTo>
                  <a:cubicBezTo>
                    <a:pt x="101" y="566"/>
                    <a:pt x="101" y="565"/>
                    <a:pt x="101" y="565"/>
                  </a:cubicBezTo>
                  <a:cubicBezTo>
                    <a:pt x="101" y="565"/>
                    <a:pt x="101" y="565"/>
                    <a:pt x="101" y="565"/>
                  </a:cubicBezTo>
                  <a:cubicBezTo>
                    <a:pt x="101" y="565"/>
                    <a:pt x="102" y="565"/>
                    <a:pt x="102" y="565"/>
                  </a:cubicBezTo>
                  <a:cubicBezTo>
                    <a:pt x="102" y="565"/>
                    <a:pt x="102" y="566"/>
                    <a:pt x="102" y="566"/>
                  </a:cubicBezTo>
                  <a:cubicBezTo>
                    <a:pt x="102" y="566"/>
                    <a:pt x="102" y="565"/>
                    <a:pt x="103" y="565"/>
                  </a:cubicBezTo>
                  <a:cubicBezTo>
                    <a:pt x="103" y="565"/>
                    <a:pt x="103" y="566"/>
                    <a:pt x="103" y="565"/>
                  </a:cubicBezTo>
                  <a:cubicBezTo>
                    <a:pt x="103" y="565"/>
                    <a:pt x="103" y="565"/>
                    <a:pt x="103" y="565"/>
                  </a:cubicBezTo>
                  <a:cubicBezTo>
                    <a:pt x="103" y="565"/>
                    <a:pt x="104" y="565"/>
                    <a:pt x="104" y="565"/>
                  </a:cubicBezTo>
                  <a:cubicBezTo>
                    <a:pt x="104" y="565"/>
                    <a:pt x="104" y="565"/>
                    <a:pt x="104" y="565"/>
                  </a:cubicBezTo>
                  <a:cubicBezTo>
                    <a:pt x="104" y="565"/>
                    <a:pt x="104" y="565"/>
                    <a:pt x="104" y="565"/>
                  </a:cubicBezTo>
                  <a:cubicBezTo>
                    <a:pt x="104" y="565"/>
                    <a:pt x="105" y="565"/>
                    <a:pt x="105" y="565"/>
                  </a:cubicBezTo>
                  <a:cubicBezTo>
                    <a:pt x="105" y="565"/>
                    <a:pt x="105" y="565"/>
                    <a:pt x="105" y="565"/>
                  </a:cubicBezTo>
                  <a:cubicBezTo>
                    <a:pt x="105" y="565"/>
                    <a:pt x="105" y="565"/>
                    <a:pt x="105" y="565"/>
                  </a:cubicBezTo>
                  <a:cubicBezTo>
                    <a:pt x="106" y="565"/>
                    <a:pt x="106" y="565"/>
                    <a:pt x="106" y="565"/>
                  </a:cubicBezTo>
                  <a:cubicBezTo>
                    <a:pt x="106" y="565"/>
                    <a:pt x="106" y="565"/>
                    <a:pt x="106" y="565"/>
                  </a:cubicBezTo>
                  <a:cubicBezTo>
                    <a:pt x="106" y="565"/>
                    <a:pt x="107" y="566"/>
                    <a:pt x="107" y="566"/>
                  </a:cubicBezTo>
                  <a:cubicBezTo>
                    <a:pt x="107" y="566"/>
                    <a:pt x="107" y="565"/>
                    <a:pt x="107" y="565"/>
                  </a:cubicBezTo>
                  <a:cubicBezTo>
                    <a:pt x="107" y="565"/>
                    <a:pt x="107" y="565"/>
                    <a:pt x="107" y="565"/>
                  </a:cubicBezTo>
                  <a:cubicBezTo>
                    <a:pt x="107" y="565"/>
                    <a:pt x="107" y="565"/>
                    <a:pt x="108" y="565"/>
                  </a:cubicBezTo>
                  <a:cubicBezTo>
                    <a:pt x="108" y="565"/>
                    <a:pt x="108" y="565"/>
                    <a:pt x="108" y="565"/>
                  </a:cubicBezTo>
                  <a:cubicBezTo>
                    <a:pt x="108" y="565"/>
                    <a:pt x="108" y="565"/>
                    <a:pt x="108" y="565"/>
                  </a:cubicBezTo>
                  <a:cubicBezTo>
                    <a:pt x="109" y="565"/>
                    <a:pt x="109" y="565"/>
                    <a:pt x="109" y="565"/>
                  </a:cubicBezTo>
                  <a:cubicBezTo>
                    <a:pt x="109" y="566"/>
                    <a:pt x="109" y="565"/>
                    <a:pt x="109" y="565"/>
                  </a:cubicBezTo>
                  <a:cubicBezTo>
                    <a:pt x="109" y="565"/>
                    <a:pt x="109" y="565"/>
                    <a:pt x="109" y="565"/>
                  </a:cubicBezTo>
                  <a:cubicBezTo>
                    <a:pt x="109" y="565"/>
                    <a:pt x="110" y="566"/>
                    <a:pt x="110" y="566"/>
                  </a:cubicBezTo>
                  <a:cubicBezTo>
                    <a:pt x="110" y="565"/>
                    <a:pt x="110" y="565"/>
                    <a:pt x="110" y="565"/>
                  </a:cubicBezTo>
                  <a:cubicBezTo>
                    <a:pt x="110" y="565"/>
                    <a:pt x="110" y="565"/>
                    <a:pt x="111" y="565"/>
                  </a:cubicBezTo>
                  <a:cubicBezTo>
                    <a:pt x="111" y="565"/>
                    <a:pt x="111" y="565"/>
                    <a:pt x="111" y="565"/>
                  </a:cubicBezTo>
                  <a:cubicBezTo>
                    <a:pt x="111" y="565"/>
                    <a:pt x="111" y="565"/>
                    <a:pt x="111" y="565"/>
                  </a:cubicBezTo>
                  <a:cubicBezTo>
                    <a:pt x="111" y="565"/>
                    <a:pt x="112" y="565"/>
                    <a:pt x="112" y="565"/>
                  </a:cubicBezTo>
                  <a:cubicBezTo>
                    <a:pt x="112" y="565"/>
                    <a:pt x="112" y="565"/>
                    <a:pt x="112" y="565"/>
                  </a:cubicBezTo>
                  <a:cubicBezTo>
                    <a:pt x="112" y="565"/>
                    <a:pt x="112" y="565"/>
                    <a:pt x="112" y="565"/>
                  </a:cubicBezTo>
                  <a:cubicBezTo>
                    <a:pt x="112" y="565"/>
                    <a:pt x="113" y="565"/>
                    <a:pt x="113" y="565"/>
                  </a:cubicBezTo>
                  <a:cubicBezTo>
                    <a:pt x="113" y="565"/>
                    <a:pt x="113" y="565"/>
                    <a:pt x="113" y="565"/>
                  </a:cubicBezTo>
                  <a:cubicBezTo>
                    <a:pt x="113" y="565"/>
                    <a:pt x="113" y="565"/>
                    <a:pt x="113" y="565"/>
                  </a:cubicBezTo>
                  <a:cubicBezTo>
                    <a:pt x="114" y="565"/>
                    <a:pt x="114" y="565"/>
                    <a:pt x="114" y="565"/>
                  </a:cubicBezTo>
                  <a:cubicBezTo>
                    <a:pt x="114" y="566"/>
                    <a:pt x="114" y="565"/>
                    <a:pt x="114" y="565"/>
                  </a:cubicBezTo>
                  <a:cubicBezTo>
                    <a:pt x="114" y="565"/>
                    <a:pt x="115" y="565"/>
                    <a:pt x="115" y="565"/>
                  </a:cubicBezTo>
                  <a:cubicBezTo>
                    <a:pt x="115" y="565"/>
                    <a:pt x="115" y="565"/>
                    <a:pt x="115" y="565"/>
                  </a:cubicBezTo>
                  <a:cubicBezTo>
                    <a:pt x="115" y="565"/>
                    <a:pt x="115" y="565"/>
                    <a:pt x="115" y="565"/>
                  </a:cubicBezTo>
                  <a:cubicBezTo>
                    <a:pt x="115" y="565"/>
                    <a:pt x="115" y="565"/>
                    <a:pt x="116" y="565"/>
                  </a:cubicBezTo>
                  <a:cubicBezTo>
                    <a:pt x="116" y="565"/>
                    <a:pt x="116" y="565"/>
                    <a:pt x="116" y="565"/>
                  </a:cubicBezTo>
                  <a:cubicBezTo>
                    <a:pt x="116" y="565"/>
                    <a:pt x="116" y="565"/>
                    <a:pt x="116" y="565"/>
                  </a:cubicBezTo>
                  <a:cubicBezTo>
                    <a:pt x="117" y="565"/>
                    <a:pt x="117" y="565"/>
                    <a:pt x="117" y="565"/>
                  </a:cubicBezTo>
                  <a:cubicBezTo>
                    <a:pt x="117" y="565"/>
                    <a:pt x="117" y="565"/>
                    <a:pt x="117" y="565"/>
                  </a:cubicBezTo>
                  <a:cubicBezTo>
                    <a:pt x="117" y="565"/>
                    <a:pt x="117" y="565"/>
                    <a:pt x="117" y="565"/>
                  </a:cubicBezTo>
                  <a:cubicBezTo>
                    <a:pt x="117" y="565"/>
                    <a:pt x="118" y="565"/>
                    <a:pt x="118" y="565"/>
                  </a:cubicBezTo>
                  <a:cubicBezTo>
                    <a:pt x="118" y="565"/>
                    <a:pt x="118" y="564"/>
                    <a:pt x="118" y="564"/>
                  </a:cubicBezTo>
                  <a:cubicBezTo>
                    <a:pt x="118" y="564"/>
                    <a:pt x="118" y="565"/>
                    <a:pt x="119" y="565"/>
                  </a:cubicBezTo>
                  <a:cubicBezTo>
                    <a:pt x="119" y="565"/>
                    <a:pt x="119" y="565"/>
                    <a:pt x="119" y="565"/>
                  </a:cubicBezTo>
                  <a:cubicBezTo>
                    <a:pt x="119" y="565"/>
                    <a:pt x="119" y="565"/>
                    <a:pt x="119" y="565"/>
                  </a:cubicBezTo>
                  <a:cubicBezTo>
                    <a:pt x="119" y="565"/>
                    <a:pt x="120" y="565"/>
                    <a:pt x="120" y="565"/>
                  </a:cubicBezTo>
                  <a:cubicBezTo>
                    <a:pt x="120" y="565"/>
                    <a:pt x="120" y="565"/>
                    <a:pt x="120" y="565"/>
                  </a:cubicBezTo>
                  <a:cubicBezTo>
                    <a:pt x="120" y="565"/>
                    <a:pt x="120" y="564"/>
                    <a:pt x="120" y="564"/>
                  </a:cubicBezTo>
                  <a:cubicBezTo>
                    <a:pt x="120" y="565"/>
                    <a:pt x="121" y="565"/>
                    <a:pt x="121" y="565"/>
                  </a:cubicBezTo>
                  <a:cubicBezTo>
                    <a:pt x="121" y="565"/>
                    <a:pt x="121" y="565"/>
                    <a:pt x="121" y="565"/>
                  </a:cubicBezTo>
                  <a:cubicBezTo>
                    <a:pt x="121" y="565"/>
                    <a:pt x="121" y="565"/>
                    <a:pt x="121" y="565"/>
                  </a:cubicBezTo>
                  <a:cubicBezTo>
                    <a:pt x="122" y="565"/>
                    <a:pt x="122" y="565"/>
                    <a:pt x="122" y="565"/>
                  </a:cubicBezTo>
                  <a:cubicBezTo>
                    <a:pt x="122" y="565"/>
                    <a:pt x="122" y="565"/>
                    <a:pt x="122" y="565"/>
                  </a:cubicBezTo>
                  <a:cubicBezTo>
                    <a:pt x="122" y="565"/>
                    <a:pt x="122" y="565"/>
                    <a:pt x="122" y="565"/>
                  </a:cubicBezTo>
                  <a:cubicBezTo>
                    <a:pt x="123" y="565"/>
                    <a:pt x="123" y="565"/>
                    <a:pt x="123" y="565"/>
                  </a:cubicBezTo>
                  <a:cubicBezTo>
                    <a:pt x="123" y="565"/>
                    <a:pt x="123" y="565"/>
                    <a:pt x="123" y="565"/>
                  </a:cubicBezTo>
                  <a:cubicBezTo>
                    <a:pt x="123" y="565"/>
                    <a:pt x="123" y="565"/>
                    <a:pt x="124" y="565"/>
                  </a:cubicBezTo>
                  <a:cubicBezTo>
                    <a:pt x="124" y="565"/>
                    <a:pt x="124" y="565"/>
                    <a:pt x="124" y="565"/>
                  </a:cubicBezTo>
                  <a:cubicBezTo>
                    <a:pt x="124" y="565"/>
                    <a:pt x="124" y="565"/>
                    <a:pt x="124" y="565"/>
                  </a:cubicBezTo>
                  <a:cubicBezTo>
                    <a:pt x="125" y="565"/>
                    <a:pt x="125" y="565"/>
                    <a:pt x="125" y="565"/>
                  </a:cubicBezTo>
                  <a:cubicBezTo>
                    <a:pt x="125" y="565"/>
                    <a:pt x="125" y="565"/>
                    <a:pt x="125" y="565"/>
                  </a:cubicBezTo>
                  <a:cubicBezTo>
                    <a:pt x="125" y="565"/>
                    <a:pt x="125" y="565"/>
                    <a:pt x="125" y="565"/>
                  </a:cubicBezTo>
                  <a:cubicBezTo>
                    <a:pt x="126" y="565"/>
                    <a:pt x="126" y="565"/>
                    <a:pt x="126" y="565"/>
                  </a:cubicBezTo>
                  <a:cubicBezTo>
                    <a:pt x="126" y="565"/>
                    <a:pt x="126" y="565"/>
                    <a:pt x="126" y="565"/>
                  </a:cubicBezTo>
                  <a:cubicBezTo>
                    <a:pt x="126" y="565"/>
                    <a:pt x="126" y="565"/>
                    <a:pt x="127" y="565"/>
                  </a:cubicBezTo>
                  <a:cubicBezTo>
                    <a:pt x="127" y="565"/>
                    <a:pt x="127" y="565"/>
                    <a:pt x="127" y="565"/>
                  </a:cubicBezTo>
                  <a:cubicBezTo>
                    <a:pt x="127" y="565"/>
                    <a:pt x="127" y="565"/>
                    <a:pt x="127" y="565"/>
                  </a:cubicBezTo>
                  <a:cubicBezTo>
                    <a:pt x="127" y="565"/>
                    <a:pt x="128" y="565"/>
                    <a:pt x="128" y="565"/>
                  </a:cubicBezTo>
                  <a:cubicBezTo>
                    <a:pt x="128" y="565"/>
                    <a:pt x="128" y="565"/>
                    <a:pt x="128" y="565"/>
                  </a:cubicBezTo>
                  <a:cubicBezTo>
                    <a:pt x="128" y="565"/>
                    <a:pt x="128" y="565"/>
                    <a:pt x="128" y="565"/>
                  </a:cubicBezTo>
                  <a:cubicBezTo>
                    <a:pt x="128" y="565"/>
                    <a:pt x="129" y="565"/>
                    <a:pt x="129" y="565"/>
                  </a:cubicBezTo>
                  <a:cubicBezTo>
                    <a:pt x="129" y="565"/>
                    <a:pt x="129" y="565"/>
                    <a:pt x="129" y="565"/>
                  </a:cubicBezTo>
                  <a:cubicBezTo>
                    <a:pt x="129" y="565"/>
                    <a:pt x="129" y="565"/>
                    <a:pt x="130" y="565"/>
                  </a:cubicBezTo>
                  <a:cubicBezTo>
                    <a:pt x="130" y="565"/>
                    <a:pt x="130" y="565"/>
                    <a:pt x="130" y="565"/>
                  </a:cubicBezTo>
                  <a:cubicBezTo>
                    <a:pt x="130" y="565"/>
                    <a:pt x="130" y="565"/>
                    <a:pt x="130" y="565"/>
                  </a:cubicBezTo>
                  <a:cubicBezTo>
                    <a:pt x="130" y="565"/>
                    <a:pt x="130" y="564"/>
                    <a:pt x="130" y="564"/>
                  </a:cubicBezTo>
                  <a:cubicBezTo>
                    <a:pt x="131" y="564"/>
                    <a:pt x="131" y="565"/>
                    <a:pt x="131" y="565"/>
                  </a:cubicBezTo>
                  <a:cubicBezTo>
                    <a:pt x="131" y="565"/>
                    <a:pt x="131" y="565"/>
                    <a:pt x="131" y="565"/>
                  </a:cubicBezTo>
                  <a:cubicBezTo>
                    <a:pt x="131" y="565"/>
                    <a:pt x="132" y="565"/>
                    <a:pt x="132" y="565"/>
                  </a:cubicBezTo>
                  <a:cubicBezTo>
                    <a:pt x="132" y="565"/>
                    <a:pt x="132" y="564"/>
                    <a:pt x="132" y="564"/>
                  </a:cubicBezTo>
                  <a:cubicBezTo>
                    <a:pt x="132" y="564"/>
                    <a:pt x="132" y="565"/>
                    <a:pt x="132" y="565"/>
                  </a:cubicBezTo>
                  <a:cubicBezTo>
                    <a:pt x="133" y="565"/>
                    <a:pt x="133" y="565"/>
                    <a:pt x="133" y="565"/>
                  </a:cubicBezTo>
                  <a:cubicBezTo>
                    <a:pt x="133" y="565"/>
                    <a:pt x="133" y="565"/>
                    <a:pt x="133" y="565"/>
                  </a:cubicBezTo>
                  <a:cubicBezTo>
                    <a:pt x="133" y="565"/>
                    <a:pt x="133" y="565"/>
                    <a:pt x="133" y="565"/>
                  </a:cubicBezTo>
                  <a:cubicBezTo>
                    <a:pt x="134" y="565"/>
                    <a:pt x="134" y="564"/>
                    <a:pt x="134" y="564"/>
                  </a:cubicBezTo>
                  <a:cubicBezTo>
                    <a:pt x="134" y="564"/>
                    <a:pt x="134" y="565"/>
                    <a:pt x="134" y="565"/>
                  </a:cubicBezTo>
                  <a:cubicBezTo>
                    <a:pt x="134" y="565"/>
                    <a:pt x="134" y="564"/>
                    <a:pt x="135" y="564"/>
                  </a:cubicBezTo>
                  <a:cubicBezTo>
                    <a:pt x="135" y="564"/>
                    <a:pt x="135" y="564"/>
                    <a:pt x="135" y="564"/>
                  </a:cubicBezTo>
                  <a:cubicBezTo>
                    <a:pt x="135" y="564"/>
                    <a:pt x="135" y="565"/>
                    <a:pt x="135" y="565"/>
                  </a:cubicBezTo>
                  <a:cubicBezTo>
                    <a:pt x="136" y="565"/>
                    <a:pt x="136" y="565"/>
                    <a:pt x="136" y="565"/>
                  </a:cubicBezTo>
                  <a:cubicBezTo>
                    <a:pt x="136" y="565"/>
                    <a:pt x="136" y="564"/>
                    <a:pt x="136" y="564"/>
                  </a:cubicBezTo>
                  <a:cubicBezTo>
                    <a:pt x="136" y="564"/>
                    <a:pt x="136" y="565"/>
                    <a:pt x="136" y="565"/>
                  </a:cubicBezTo>
                  <a:cubicBezTo>
                    <a:pt x="136" y="565"/>
                    <a:pt x="137" y="564"/>
                    <a:pt x="137" y="564"/>
                  </a:cubicBezTo>
                  <a:cubicBezTo>
                    <a:pt x="137" y="565"/>
                    <a:pt x="137" y="565"/>
                    <a:pt x="137" y="565"/>
                  </a:cubicBezTo>
                  <a:cubicBezTo>
                    <a:pt x="137" y="565"/>
                    <a:pt x="137" y="565"/>
                    <a:pt x="138" y="564"/>
                  </a:cubicBezTo>
                  <a:cubicBezTo>
                    <a:pt x="138" y="564"/>
                    <a:pt x="138" y="564"/>
                    <a:pt x="138" y="564"/>
                  </a:cubicBezTo>
                  <a:cubicBezTo>
                    <a:pt x="138" y="564"/>
                    <a:pt x="138" y="564"/>
                    <a:pt x="138" y="564"/>
                  </a:cubicBezTo>
                  <a:cubicBezTo>
                    <a:pt x="138" y="564"/>
                    <a:pt x="138" y="564"/>
                    <a:pt x="138" y="564"/>
                  </a:cubicBezTo>
                  <a:cubicBezTo>
                    <a:pt x="139" y="564"/>
                    <a:pt x="139" y="564"/>
                    <a:pt x="139" y="564"/>
                  </a:cubicBezTo>
                  <a:cubicBezTo>
                    <a:pt x="139" y="564"/>
                    <a:pt x="139" y="564"/>
                    <a:pt x="139" y="564"/>
                  </a:cubicBezTo>
                  <a:cubicBezTo>
                    <a:pt x="139" y="564"/>
                    <a:pt x="140" y="564"/>
                    <a:pt x="140" y="564"/>
                  </a:cubicBezTo>
                  <a:cubicBezTo>
                    <a:pt x="140" y="564"/>
                    <a:pt x="140" y="564"/>
                    <a:pt x="140" y="564"/>
                  </a:cubicBezTo>
                  <a:cubicBezTo>
                    <a:pt x="140" y="564"/>
                    <a:pt x="140" y="564"/>
                    <a:pt x="140" y="564"/>
                  </a:cubicBezTo>
                  <a:cubicBezTo>
                    <a:pt x="141" y="564"/>
                    <a:pt x="141" y="564"/>
                    <a:pt x="141" y="564"/>
                  </a:cubicBezTo>
                  <a:cubicBezTo>
                    <a:pt x="141" y="564"/>
                    <a:pt x="141" y="564"/>
                    <a:pt x="141" y="564"/>
                  </a:cubicBezTo>
                  <a:cubicBezTo>
                    <a:pt x="141" y="564"/>
                    <a:pt x="141" y="565"/>
                    <a:pt x="141" y="565"/>
                  </a:cubicBezTo>
                  <a:cubicBezTo>
                    <a:pt x="142" y="565"/>
                    <a:pt x="142" y="565"/>
                    <a:pt x="142" y="564"/>
                  </a:cubicBezTo>
                  <a:cubicBezTo>
                    <a:pt x="142" y="564"/>
                    <a:pt x="142" y="564"/>
                    <a:pt x="142" y="564"/>
                  </a:cubicBezTo>
                  <a:cubicBezTo>
                    <a:pt x="142" y="564"/>
                    <a:pt x="142" y="564"/>
                    <a:pt x="143" y="564"/>
                  </a:cubicBezTo>
                  <a:cubicBezTo>
                    <a:pt x="143" y="564"/>
                    <a:pt x="143" y="565"/>
                    <a:pt x="143" y="565"/>
                  </a:cubicBezTo>
                  <a:cubicBezTo>
                    <a:pt x="143" y="565"/>
                    <a:pt x="143" y="564"/>
                    <a:pt x="143" y="564"/>
                  </a:cubicBezTo>
                  <a:cubicBezTo>
                    <a:pt x="144" y="564"/>
                    <a:pt x="144" y="564"/>
                    <a:pt x="144" y="564"/>
                  </a:cubicBezTo>
                  <a:cubicBezTo>
                    <a:pt x="144" y="564"/>
                    <a:pt x="144" y="564"/>
                    <a:pt x="144" y="564"/>
                  </a:cubicBezTo>
                  <a:cubicBezTo>
                    <a:pt x="144" y="564"/>
                    <a:pt x="144" y="564"/>
                    <a:pt x="144" y="564"/>
                  </a:cubicBezTo>
                  <a:cubicBezTo>
                    <a:pt x="144" y="564"/>
                    <a:pt x="145" y="564"/>
                    <a:pt x="145" y="564"/>
                  </a:cubicBezTo>
                  <a:cubicBezTo>
                    <a:pt x="145" y="564"/>
                    <a:pt x="145" y="564"/>
                    <a:pt x="145" y="564"/>
                  </a:cubicBezTo>
                  <a:cubicBezTo>
                    <a:pt x="145" y="564"/>
                    <a:pt x="145" y="564"/>
                    <a:pt x="146" y="564"/>
                  </a:cubicBezTo>
                  <a:cubicBezTo>
                    <a:pt x="146" y="564"/>
                    <a:pt x="146" y="564"/>
                    <a:pt x="146" y="564"/>
                  </a:cubicBezTo>
                  <a:cubicBezTo>
                    <a:pt x="146" y="564"/>
                    <a:pt x="146" y="564"/>
                    <a:pt x="146" y="564"/>
                  </a:cubicBezTo>
                  <a:cubicBezTo>
                    <a:pt x="146" y="564"/>
                    <a:pt x="146" y="564"/>
                    <a:pt x="146" y="564"/>
                  </a:cubicBezTo>
                  <a:cubicBezTo>
                    <a:pt x="147" y="564"/>
                    <a:pt x="147" y="564"/>
                    <a:pt x="147" y="564"/>
                  </a:cubicBezTo>
                  <a:cubicBezTo>
                    <a:pt x="147" y="564"/>
                    <a:pt x="147" y="564"/>
                    <a:pt x="147" y="564"/>
                  </a:cubicBezTo>
                  <a:cubicBezTo>
                    <a:pt x="147" y="564"/>
                    <a:pt x="148" y="565"/>
                    <a:pt x="148" y="565"/>
                  </a:cubicBezTo>
                  <a:cubicBezTo>
                    <a:pt x="148" y="565"/>
                    <a:pt x="148" y="564"/>
                    <a:pt x="148" y="564"/>
                  </a:cubicBezTo>
                  <a:cubicBezTo>
                    <a:pt x="148" y="564"/>
                    <a:pt x="148" y="564"/>
                    <a:pt x="148" y="564"/>
                  </a:cubicBezTo>
                  <a:cubicBezTo>
                    <a:pt x="149" y="564"/>
                    <a:pt x="149" y="564"/>
                    <a:pt x="149" y="564"/>
                  </a:cubicBezTo>
                  <a:cubicBezTo>
                    <a:pt x="149" y="564"/>
                    <a:pt x="149" y="564"/>
                    <a:pt x="149" y="564"/>
                  </a:cubicBezTo>
                  <a:cubicBezTo>
                    <a:pt x="149" y="564"/>
                    <a:pt x="149" y="564"/>
                    <a:pt x="149" y="564"/>
                  </a:cubicBezTo>
                  <a:cubicBezTo>
                    <a:pt x="150" y="564"/>
                    <a:pt x="150" y="564"/>
                    <a:pt x="150" y="564"/>
                  </a:cubicBezTo>
                  <a:cubicBezTo>
                    <a:pt x="150" y="564"/>
                    <a:pt x="150" y="564"/>
                    <a:pt x="150" y="564"/>
                  </a:cubicBezTo>
                  <a:cubicBezTo>
                    <a:pt x="150" y="564"/>
                    <a:pt x="150" y="564"/>
                    <a:pt x="151" y="564"/>
                  </a:cubicBezTo>
                  <a:cubicBezTo>
                    <a:pt x="151" y="564"/>
                    <a:pt x="151" y="564"/>
                    <a:pt x="151" y="564"/>
                  </a:cubicBezTo>
                  <a:cubicBezTo>
                    <a:pt x="151" y="564"/>
                    <a:pt x="151" y="563"/>
                    <a:pt x="151" y="563"/>
                  </a:cubicBezTo>
                  <a:cubicBezTo>
                    <a:pt x="151" y="563"/>
                    <a:pt x="151" y="564"/>
                    <a:pt x="152" y="564"/>
                  </a:cubicBezTo>
                  <a:cubicBezTo>
                    <a:pt x="152" y="564"/>
                    <a:pt x="152" y="564"/>
                    <a:pt x="152" y="564"/>
                  </a:cubicBezTo>
                  <a:cubicBezTo>
                    <a:pt x="152" y="564"/>
                    <a:pt x="152" y="564"/>
                    <a:pt x="152" y="564"/>
                  </a:cubicBezTo>
                  <a:cubicBezTo>
                    <a:pt x="153" y="564"/>
                    <a:pt x="153" y="564"/>
                    <a:pt x="153" y="564"/>
                  </a:cubicBezTo>
                  <a:cubicBezTo>
                    <a:pt x="153" y="564"/>
                    <a:pt x="153" y="564"/>
                    <a:pt x="153" y="564"/>
                  </a:cubicBezTo>
                  <a:cubicBezTo>
                    <a:pt x="153" y="564"/>
                    <a:pt x="153" y="564"/>
                    <a:pt x="154" y="564"/>
                  </a:cubicBezTo>
                  <a:cubicBezTo>
                    <a:pt x="154" y="564"/>
                    <a:pt x="154" y="565"/>
                    <a:pt x="154" y="565"/>
                  </a:cubicBezTo>
                  <a:cubicBezTo>
                    <a:pt x="154" y="565"/>
                    <a:pt x="154" y="564"/>
                    <a:pt x="154" y="564"/>
                  </a:cubicBezTo>
                  <a:cubicBezTo>
                    <a:pt x="154" y="564"/>
                    <a:pt x="154" y="564"/>
                    <a:pt x="155" y="564"/>
                  </a:cubicBezTo>
                  <a:cubicBezTo>
                    <a:pt x="155" y="564"/>
                    <a:pt x="155" y="564"/>
                    <a:pt x="155" y="564"/>
                  </a:cubicBezTo>
                  <a:cubicBezTo>
                    <a:pt x="155" y="564"/>
                    <a:pt x="155" y="564"/>
                    <a:pt x="155" y="564"/>
                  </a:cubicBezTo>
                  <a:cubicBezTo>
                    <a:pt x="155" y="564"/>
                    <a:pt x="156" y="563"/>
                    <a:pt x="156" y="563"/>
                  </a:cubicBezTo>
                  <a:cubicBezTo>
                    <a:pt x="156" y="563"/>
                    <a:pt x="156" y="564"/>
                    <a:pt x="156" y="564"/>
                  </a:cubicBezTo>
                  <a:cubicBezTo>
                    <a:pt x="156" y="564"/>
                    <a:pt x="156" y="564"/>
                    <a:pt x="157" y="564"/>
                  </a:cubicBezTo>
                  <a:cubicBezTo>
                    <a:pt x="157" y="564"/>
                    <a:pt x="157" y="564"/>
                    <a:pt x="157" y="564"/>
                  </a:cubicBezTo>
                  <a:cubicBezTo>
                    <a:pt x="157" y="564"/>
                    <a:pt x="157" y="563"/>
                    <a:pt x="157" y="563"/>
                  </a:cubicBezTo>
                  <a:cubicBezTo>
                    <a:pt x="157" y="563"/>
                    <a:pt x="157" y="563"/>
                    <a:pt x="157" y="564"/>
                  </a:cubicBezTo>
                  <a:cubicBezTo>
                    <a:pt x="158" y="564"/>
                    <a:pt x="158" y="563"/>
                    <a:pt x="158" y="563"/>
                  </a:cubicBezTo>
                  <a:cubicBezTo>
                    <a:pt x="158" y="563"/>
                    <a:pt x="158" y="563"/>
                    <a:pt x="158" y="563"/>
                  </a:cubicBezTo>
                  <a:cubicBezTo>
                    <a:pt x="158" y="563"/>
                    <a:pt x="159" y="564"/>
                    <a:pt x="159" y="564"/>
                  </a:cubicBezTo>
                  <a:cubicBezTo>
                    <a:pt x="159" y="564"/>
                    <a:pt x="159" y="564"/>
                    <a:pt x="159" y="564"/>
                  </a:cubicBezTo>
                  <a:cubicBezTo>
                    <a:pt x="159" y="564"/>
                    <a:pt x="159" y="563"/>
                    <a:pt x="159" y="563"/>
                  </a:cubicBezTo>
                  <a:cubicBezTo>
                    <a:pt x="159" y="563"/>
                    <a:pt x="159" y="563"/>
                    <a:pt x="160" y="563"/>
                  </a:cubicBezTo>
                  <a:cubicBezTo>
                    <a:pt x="160" y="563"/>
                    <a:pt x="160" y="563"/>
                    <a:pt x="160" y="563"/>
                  </a:cubicBezTo>
                  <a:cubicBezTo>
                    <a:pt x="160" y="563"/>
                    <a:pt x="160" y="563"/>
                    <a:pt x="160" y="563"/>
                  </a:cubicBezTo>
                  <a:cubicBezTo>
                    <a:pt x="161" y="563"/>
                    <a:pt x="161" y="563"/>
                    <a:pt x="161" y="563"/>
                  </a:cubicBezTo>
                  <a:cubicBezTo>
                    <a:pt x="161" y="563"/>
                    <a:pt x="161" y="564"/>
                    <a:pt x="161" y="564"/>
                  </a:cubicBezTo>
                  <a:cubicBezTo>
                    <a:pt x="161" y="564"/>
                    <a:pt x="161" y="563"/>
                    <a:pt x="162" y="563"/>
                  </a:cubicBezTo>
                  <a:cubicBezTo>
                    <a:pt x="162" y="563"/>
                    <a:pt x="162" y="563"/>
                    <a:pt x="162" y="563"/>
                  </a:cubicBezTo>
                  <a:cubicBezTo>
                    <a:pt x="162" y="563"/>
                    <a:pt x="162" y="564"/>
                    <a:pt x="162" y="564"/>
                  </a:cubicBezTo>
                  <a:cubicBezTo>
                    <a:pt x="162" y="564"/>
                    <a:pt x="162" y="564"/>
                    <a:pt x="163" y="564"/>
                  </a:cubicBezTo>
                  <a:cubicBezTo>
                    <a:pt x="163" y="564"/>
                    <a:pt x="163" y="564"/>
                    <a:pt x="163" y="564"/>
                  </a:cubicBezTo>
                  <a:cubicBezTo>
                    <a:pt x="163" y="564"/>
                    <a:pt x="163" y="564"/>
                    <a:pt x="163" y="564"/>
                  </a:cubicBezTo>
                  <a:cubicBezTo>
                    <a:pt x="163" y="564"/>
                    <a:pt x="164" y="563"/>
                    <a:pt x="164" y="563"/>
                  </a:cubicBezTo>
                  <a:cubicBezTo>
                    <a:pt x="164" y="563"/>
                    <a:pt x="164" y="563"/>
                    <a:pt x="164" y="563"/>
                  </a:cubicBezTo>
                  <a:cubicBezTo>
                    <a:pt x="164" y="563"/>
                    <a:pt x="164" y="564"/>
                    <a:pt x="165" y="564"/>
                  </a:cubicBezTo>
                  <a:cubicBezTo>
                    <a:pt x="165" y="563"/>
                    <a:pt x="165" y="563"/>
                    <a:pt x="165" y="563"/>
                  </a:cubicBezTo>
                  <a:cubicBezTo>
                    <a:pt x="165" y="563"/>
                    <a:pt x="165" y="564"/>
                    <a:pt x="165" y="564"/>
                  </a:cubicBezTo>
                  <a:cubicBezTo>
                    <a:pt x="165" y="564"/>
                    <a:pt x="165" y="564"/>
                    <a:pt x="165" y="564"/>
                  </a:cubicBezTo>
                  <a:cubicBezTo>
                    <a:pt x="166" y="563"/>
                    <a:pt x="166" y="563"/>
                    <a:pt x="166" y="563"/>
                  </a:cubicBezTo>
                  <a:cubicBezTo>
                    <a:pt x="166" y="563"/>
                    <a:pt x="166" y="563"/>
                    <a:pt x="166" y="563"/>
                  </a:cubicBezTo>
                  <a:cubicBezTo>
                    <a:pt x="166" y="563"/>
                    <a:pt x="167" y="563"/>
                    <a:pt x="167" y="564"/>
                  </a:cubicBezTo>
                  <a:cubicBezTo>
                    <a:pt x="167" y="564"/>
                    <a:pt x="167" y="564"/>
                    <a:pt x="167" y="564"/>
                  </a:cubicBezTo>
                  <a:cubicBezTo>
                    <a:pt x="167" y="564"/>
                    <a:pt x="167" y="564"/>
                    <a:pt x="167" y="564"/>
                  </a:cubicBezTo>
                  <a:cubicBezTo>
                    <a:pt x="167" y="564"/>
                    <a:pt x="167" y="564"/>
                    <a:pt x="168" y="564"/>
                  </a:cubicBezTo>
                  <a:cubicBezTo>
                    <a:pt x="168" y="564"/>
                    <a:pt x="168" y="563"/>
                    <a:pt x="168" y="563"/>
                  </a:cubicBezTo>
                  <a:cubicBezTo>
                    <a:pt x="168" y="563"/>
                    <a:pt x="168" y="563"/>
                    <a:pt x="168" y="563"/>
                  </a:cubicBezTo>
                  <a:cubicBezTo>
                    <a:pt x="169" y="563"/>
                    <a:pt x="169" y="563"/>
                    <a:pt x="169" y="563"/>
                  </a:cubicBezTo>
                  <a:cubicBezTo>
                    <a:pt x="169" y="563"/>
                    <a:pt x="169" y="563"/>
                    <a:pt x="169" y="564"/>
                  </a:cubicBezTo>
                  <a:cubicBezTo>
                    <a:pt x="169" y="564"/>
                    <a:pt x="169" y="563"/>
                    <a:pt x="170" y="563"/>
                  </a:cubicBezTo>
                  <a:cubicBezTo>
                    <a:pt x="170" y="563"/>
                    <a:pt x="170" y="563"/>
                    <a:pt x="170" y="563"/>
                  </a:cubicBezTo>
                  <a:cubicBezTo>
                    <a:pt x="170" y="563"/>
                    <a:pt x="170" y="563"/>
                    <a:pt x="170" y="563"/>
                  </a:cubicBezTo>
                  <a:cubicBezTo>
                    <a:pt x="170" y="563"/>
                    <a:pt x="170" y="563"/>
                    <a:pt x="171" y="563"/>
                  </a:cubicBezTo>
                  <a:cubicBezTo>
                    <a:pt x="171" y="563"/>
                    <a:pt x="171" y="563"/>
                    <a:pt x="171" y="563"/>
                  </a:cubicBezTo>
                  <a:cubicBezTo>
                    <a:pt x="171" y="563"/>
                    <a:pt x="171" y="563"/>
                    <a:pt x="171" y="563"/>
                  </a:cubicBezTo>
                  <a:cubicBezTo>
                    <a:pt x="171" y="563"/>
                    <a:pt x="172" y="563"/>
                    <a:pt x="172" y="563"/>
                  </a:cubicBezTo>
                  <a:cubicBezTo>
                    <a:pt x="172" y="563"/>
                    <a:pt x="172" y="564"/>
                    <a:pt x="172" y="564"/>
                  </a:cubicBezTo>
                  <a:cubicBezTo>
                    <a:pt x="172" y="564"/>
                    <a:pt x="172" y="563"/>
                    <a:pt x="173" y="563"/>
                  </a:cubicBezTo>
                  <a:cubicBezTo>
                    <a:pt x="173" y="563"/>
                    <a:pt x="173" y="563"/>
                    <a:pt x="173" y="563"/>
                  </a:cubicBezTo>
                  <a:cubicBezTo>
                    <a:pt x="173" y="563"/>
                    <a:pt x="173" y="563"/>
                    <a:pt x="173" y="563"/>
                  </a:cubicBezTo>
                  <a:cubicBezTo>
                    <a:pt x="173" y="563"/>
                    <a:pt x="173" y="563"/>
                    <a:pt x="173" y="563"/>
                  </a:cubicBezTo>
                  <a:cubicBezTo>
                    <a:pt x="174" y="563"/>
                    <a:pt x="174" y="563"/>
                    <a:pt x="174" y="563"/>
                  </a:cubicBezTo>
                  <a:cubicBezTo>
                    <a:pt x="174" y="563"/>
                    <a:pt x="174" y="564"/>
                    <a:pt x="174" y="563"/>
                  </a:cubicBezTo>
                  <a:cubicBezTo>
                    <a:pt x="174" y="563"/>
                    <a:pt x="175" y="562"/>
                    <a:pt x="175" y="562"/>
                  </a:cubicBezTo>
                  <a:cubicBezTo>
                    <a:pt x="175" y="562"/>
                    <a:pt x="175" y="563"/>
                    <a:pt x="175" y="563"/>
                  </a:cubicBezTo>
                  <a:cubicBezTo>
                    <a:pt x="175" y="563"/>
                    <a:pt x="175" y="563"/>
                    <a:pt x="175" y="563"/>
                  </a:cubicBezTo>
                  <a:cubicBezTo>
                    <a:pt x="175" y="563"/>
                    <a:pt x="175" y="562"/>
                    <a:pt x="176" y="562"/>
                  </a:cubicBezTo>
                  <a:cubicBezTo>
                    <a:pt x="176" y="562"/>
                    <a:pt x="176" y="563"/>
                    <a:pt x="176" y="563"/>
                  </a:cubicBezTo>
                  <a:cubicBezTo>
                    <a:pt x="176" y="564"/>
                    <a:pt x="176" y="563"/>
                    <a:pt x="176" y="563"/>
                  </a:cubicBezTo>
                  <a:cubicBezTo>
                    <a:pt x="177" y="563"/>
                    <a:pt x="177" y="563"/>
                    <a:pt x="177" y="563"/>
                  </a:cubicBezTo>
                  <a:cubicBezTo>
                    <a:pt x="177" y="563"/>
                    <a:pt x="177" y="563"/>
                    <a:pt x="177" y="563"/>
                  </a:cubicBezTo>
                  <a:cubicBezTo>
                    <a:pt x="177" y="563"/>
                    <a:pt x="177" y="563"/>
                    <a:pt x="178" y="563"/>
                  </a:cubicBezTo>
                  <a:cubicBezTo>
                    <a:pt x="178" y="563"/>
                    <a:pt x="178" y="562"/>
                    <a:pt x="178" y="562"/>
                  </a:cubicBezTo>
                  <a:cubicBezTo>
                    <a:pt x="178" y="562"/>
                    <a:pt x="178" y="562"/>
                    <a:pt x="178" y="563"/>
                  </a:cubicBezTo>
                  <a:cubicBezTo>
                    <a:pt x="178" y="563"/>
                    <a:pt x="178" y="563"/>
                    <a:pt x="179" y="563"/>
                  </a:cubicBezTo>
                  <a:cubicBezTo>
                    <a:pt x="179" y="563"/>
                    <a:pt x="179" y="563"/>
                    <a:pt x="179" y="563"/>
                  </a:cubicBezTo>
                  <a:cubicBezTo>
                    <a:pt x="179" y="563"/>
                    <a:pt x="179" y="563"/>
                    <a:pt x="179" y="563"/>
                  </a:cubicBezTo>
                  <a:cubicBezTo>
                    <a:pt x="179" y="563"/>
                    <a:pt x="180" y="563"/>
                    <a:pt x="180" y="563"/>
                  </a:cubicBezTo>
                  <a:cubicBezTo>
                    <a:pt x="180" y="563"/>
                    <a:pt x="180" y="563"/>
                    <a:pt x="180" y="563"/>
                  </a:cubicBezTo>
                  <a:cubicBezTo>
                    <a:pt x="180" y="563"/>
                    <a:pt x="180" y="563"/>
                    <a:pt x="180" y="563"/>
                  </a:cubicBezTo>
                  <a:cubicBezTo>
                    <a:pt x="180" y="563"/>
                    <a:pt x="181" y="563"/>
                    <a:pt x="181" y="563"/>
                  </a:cubicBezTo>
                  <a:cubicBezTo>
                    <a:pt x="181" y="563"/>
                    <a:pt x="181" y="562"/>
                    <a:pt x="181" y="562"/>
                  </a:cubicBezTo>
                  <a:cubicBezTo>
                    <a:pt x="181" y="562"/>
                    <a:pt x="181" y="562"/>
                    <a:pt x="182" y="563"/>
                  </a:cubicBezTo>
                  <a:cubicBezTo>
                    <a:pt x="182" y="563"/>
                    <a:pt x="182" y="563"/>
                    <a:pt x="182" y="563"/>
                  </a:cubicBezTo>
                  <a:cubicBezTo>
                    <a:pt x="182" y="563"/>
                    <a:pt x="182" y="562"/>
                    <a:pt x="182" y="562"/>
                  </a:cubicBezTo>
                  <a:cubicBezTo>
                    <a:pt x="182" y="562"/>
                    <a:pt x="183" y="563"/>
                    <a:pt x="183" y="563"/>
                  </a:cubicBezTo>
                  <a:cubicBezTo>
                    <a:pt x="183" y="563"/>
                    <a:pt x="183" y="562"/>
                    <a:pt x="183" y="562"/>
                  </a:cubicBezTo>
                  <a:cubicBezTo>
                    <a:pt x="183" y="562"/>
                    <a:pt x="183" y="563"/>
                    <a:pt x="183" y="563"/>
                  </a:cubicBezTo>
                  <a:cubicBezTo>
                    <a:pt x="183" y="563"/>
                    <a:pt x="184" y="563"/>
                    <a:pt x="184" y="563"/>
                  </a:cubicBezTo>
                  <a:cubicBezTo>
                    <a:pt x="184" y="562"/>
                    <a:pt x="184" y="562"/>
                    <a:pt x="184" y="562"/>
                  </a:cubicBezTo>
                  <a:cubicBezTo>
                    <a:pt x="184" y="562"/>
                    <a:pt x="184" y="562"/>
                    <a:pt x="184" y="563"/>
                  </a:cubicBezTo>
                  <a:cubicBezTo>
                    <a:pt x="185" y="563"/>
                    <a:pt x="185" y="563"/>
                    <a:pt x="185" y="563"/>
                  </a:cubicBezTo>
                  <a:cubicBezTo>
                    <a:pt x="185" y="563"/>
                    <a:pt x="185" y="563"/>
                    <a:pt x="185" y="563"/>
                  </a:cubicBezTo>
                  <a:cubicBezTo>
                    <a:pt x="185" y="563"/>
                    <a:pt x="186" y="563"/>
                    <a:pt x="186" y="563"/>
                  </a:cubicBezTo>
                  <a:cubicBezTo>
                    <a:pt x="186" y="563"/>
                    <a:pt x="186" y="563"/>
                    <a:pt x="186" y="563"/>
                  </a:cubicBezTo>
                  <a:cubicBezTo>
                    <a:pt x="186" y="563"/>
                    <a:pt x="186" y="563"/>
                    <a:pt x="186" y="563"/>
                  </a:cubicBezTo>
                  <a:cubicBezTo>
                    <a:pt x="186" y="563"/>
                    <a:pt x="186" y="562"/>
                    <a:pt x="187" y="562"/>
                  </a:cubicBezTo>
                  <a:cubicBezTo>
                    <a:pt x="187" y="562"/>
                    <a:pt x="187" y="562"/>
                    <a:pt x="187" y="563"/>
                  </a:cubicBezTo>
                  <a:cubicBezTo>
                    <a:pt x="187" y="563"/>
                    <a:pt x="187" y="563"/>
                    <a:pt x="187" y="563"/>
                  </a:cubicBezTo>
                  <a:cubicBezTo>
                    <a:pt x="188" y="562"/>
                    <a:pt x="188" y="562"/>
                    <a:pt x="188" y="562"/>
                  </a:cubicBezTo>
                  <a:cubicBezTo>
                    <a:pt x="188" y="562"/>
                    <a:pt x="188" y="562"/>
                    <a:pt x="188" y="562"/>
                  </a:cubicBezTo>
                  <a:cubicBezTo>
                    <a:pt x="188" y="562"/>
                    <a:pt x="188" y="562"/>
                    <a:pt x="188" y="562"/>
                  </a:cubicBezTo>
                  <a:cubicBezTo>
                    <a:pt x="188" y="562"/>
                    <a:pt x="189" y="563"/>
                    <a:pt x="189" y="563"/>
                  </a:cubicBezTo>
                  <a:cubicBezTo>
                    <a:pt x="189" y="563"/>
                    <a:pt x="189" y="563"/>
                    <a:pt x="189" y="563"/>
                  </a:cubicBezTo>
                  <a:cubicBezTo>
                    <a:pt x="189" y="563"/>
                    <a:pt x="189" y="563"/>
                    <a:pt x="190" y="563"/>
                  </a:cubicBezTo>
                  <a:cubicBezTo>
                    <a:pt x="190" y="562"/>
                    <a:pt x="190" y="563"/>
                    <a:pt x="190" y="563"/>
                  </a:cubicBezTo>
                  <a:cubicBezTo>
                    <a:pt x="190" y="563"/>
                    <a:pt x="190" y="563"/>
                    <a:pt x="190" y="563"/>
                  </a:cubicBezTo>
                  <a:cubicBezTo>
                    <a:pt x="190" y="563"/>
                    <a:pt x="191" y="562"/>
                    <a:pt x="191" y="563"/>
                  </a:cubicBezTo>
                  <a:cubicBezTo>
                    <a:pt x="191" y="563"/>
                    <a:pt x="191" y="563"/>
                    <a:pt x="191" y="563"/>
                  </a:cubicBezTo>
                  <a:cubicBezTo>
                    <a:pt x="191" y="563"/>
                    <a:pt x="191" y="562"/>
                    <a:pt x="191" y="562"/>
                  </a:cubicBezTo>
                  <a:cubicBezTo>
                    <a:pt x="191" y="562"/>
                    <a:pt x="192" y="563"/>
                    <a:pt x="192" y="563"/>
                  </a:cubicBezTo>
                  <a:cubicBezTo>
                    <a:pt x="192" y="563"/>
                    <a:pt x="192" y="562"/>
                    <a:pt x="192" y="562"/>
                  </a:cubicBezTo>
                  <a:cubicBezTo>
                    <a:pt x="192" y="562"/>
                    <a:pt x="192" y="563"/>
                    <a:pt x="192" y="563"/>
                  </a:cubicBezTo>
                  <a:cubicBezTo>
                    <a:pt x="193" y="563"/>
                    <a:pt x="193" y="562"/>
                    <a:pt x="193" y="562"/>
                  </a:cubicBezTo>
                  <a:cubicBezTo>
                    <a:pt x="193" y="562"/>
                    <a:pt x="193" y="562"/>
                    <a:pt x="193" y="562"/>
                  </a:cubicBezTo>
                  <a:cubicBezTo>
                    <a:pt x="193" y="562"/>
                    <a:pt x="194" y="562"/>
                    <a:pt x="194" y="562"/>
                  </a:cubicBezTo>
                  <a:cubicBezTo>
                    <a:pt x="194" y="562"/>
                    <a:pt x="194" y="563"/>
                    <a:pt x="194" y="563"/>
                  </a:cubicBezTo>
                  <a:cubicBezTo>
                    <a:pt x="194" y="562"/>
                    <a:pt x="194" y="562"/>
                    <a:pt x="194" y="562"/>
                  </a:cubicBezTo>
                  <a:cubicBezTo>
                    <a:pt x="194" y="562"/>
                    <a:pt x="194" y="562"/>
                    <a:pt x="195" y="562"/>
                  </a:cubicBezTo>
                  <a:cubicBezTo>
                    <a:pt x="195" y="562"/>
                    <a:pt x="195" y="562"/>
                    <a:pt x="195" y="562"/>
                  </a:cubicBezTo>
                  <a:cubicBezTo>
                    <a:pt x="195" y="562"/>
                    <a:pt x="195" y="562"/>
                    <a:pt x="195" y="562"/>
                  </a:cubicBezTo>
                  <a:cubicBezTo>
                    <a:pt x="196" y="562"/>
                    <a:pt x="196" y="561"/>
                    <a:pt x="196" y="562"/>
                  </a:cubicBezTo>
                  <a:cubicBezTo>
                    <a:pt x="196" y="562"/>
                    <a:pt x="196" y="563"/>
                    <a:pt x="196" y="563"/>
                  </a:cubicBezTo>
                  <a:cubicBezTo>
                    <a:pt x="196" y="563"/>
                    <a:pt x="196" y="562"/>
                    <a:pt x="196" y="562"/>
                  </a:cubicBezTo>
                  <a:cubicBezTo>
                    <a:pt x="196" y="562"/>
                    <a:pt x="197" y="562"/>
                    <a:pt x="197" y="562"/>
                  </a:cubicBezTo>
                  <a:cubicBezTo>
                    <a:pt x="197" y="562"/>
                    <a:pt x="197" y="562"/>
                    <a:pt x="197" y="562"/>
                  </a:cubicBezTo>
                  <a:cubicBezTo>
                    <a:pt x="197" y="562"/>
                    <a:pt x="197" y="562"/>
                    <a:pt x="198" y="562"/>
                  </a:cubicBezTo>
                  <a:cubicBezTo>
                    <a:pt x="198" y="562"/>
                    <a:pt x="198" y="563"/>
                    <a:pt x="198" y="563"/>
                  </a:cubicBezTo>
                  <a:cubicBezTo>
                    <a:pt x="198" y="563"/>
                    <a:pt x="198" y="562"/>
                    <a:pt x="198" y="562"/>
                  </a:cubicBezTo>
                  <a:cubicBezTo>
                    <a:pt x="198" y="562"/>
                    <a:pt x="199" y="562"/>
                    <a:pt x="199" y="562"/>
                  </a:cubicBezTo>
                  <a:cubicBezTo>
                    <a:pt x="199" y="562"/>
                    <a:pt x="199" y="562"/>
                    <a:pt x="199" y="562"/>
                  </a:cubicBezTo>
                  <a:cubicBezTo>
                    <a:pt x="199" y="562"/>
                    <a:pt x="199" y="562"/>
                    <a:pt x="199" y="563"/>
                  </a:cubicBezTo>
                  <a:cubicBezTo>
                    <a:pt x="199" y="563"/>
                    <a:pt x="200" y="563"/>
                    <a:pt x="200" y="563"/>
                  </a:cubicBezTo>
                  <a:cubicBezTo>
                    <a:pt x="200" y="562"/>
                    <a:pt x="200" y="562"/>
                    <a:pt x="200" y="562"/>
                  </a:cubicBezTo>
                  <a:cubicBezTo>
                    <a:pt x="200" y="562"/>
                    <a:pt x="200" y="562"/>
                    <a:pt x="200" y="562"/>
                  </a:cubicBezTo>
                  <a:cubicBezTo>
                    <a:pt x="201" y="562"/>
                    <a:pt x="201" y="562"/>
                    <a:pt x="201" y="563"/>
                  </a:cubicBezTo>
                  <a:cubicBezTo>
                    <a:pt x="201" y="563"/>
                    <a:pt x="201" y="562"/>
                    <a:pt x="201" y="562"/>
                  </a:cubicBezTo>
                  <a:cubicBezTo>
                    <a:pt x="201" y="562"/>
                    <a:pt x="202" y="562"/>
                    <a:pt x="202" y="562"/>
                  </a:cubicBezTo>
                  <a:cubicBezTo>
                    <a:pt x="202" y="562"/>
                    <a:pt x="202" y="562"/>
                    <a:pt x="202" y="562"/>
                  </a:cubicBezTo>
                  <a:cubicBezTo>
                    <a:pt x="202" y="562"/>
                    <a:pt x="202" y="561"/>
                    <a:pt x="202" y="561"/>
                  </a:cubicBezTo>
                  <a:cubicBezTo>
                    <a:pt x="202" y="561"/>
                    <a:pt x="202" y="561"/>
                    <a:pt x="203" y="561"/>
                  </a:cubicBezTo>
                  <a:cubicBezTo>
                    <a:pt x="203" y="561"/>
                    <a:pt x="203" y="562"/>
                    <a:pt x="203" y="562"/>
                  </a:cubicBezTo>
                  <a:cubicBezTo>
                    <a:pt x="203" y="562"/>
                    <a:pt x="203" y="562"/>
                    <a:pt x="203" y="562"/>
                  </a:cubicBezTo>
                  <a:cubicBezTo>
                    <a:pt x="204" y="562"/>
                    <a:pt x="204" y="561"/>
                    <a:pt x="204" y="562"/>
                  </a:cubicBezTo>
                  <a:cubicBezTo>
                    <a:pt x="204" y="562"/>
                    <a:pt x="204" y="562"/>
                    <a:pt x="204" y="562"/>
                  </a:cubicBezTo>
                  <a:cubicBezTo>
                    <a:pt x="204" y="562"/>
                    <a:pt x="204" y="561"/>
                    <a:pt x="204" y="561"/>
                  </a:cubicBezTo>
                  <a:cubicBezTo>
                    <a:pt x="205" y="561"/>
                    <a:pt x="205" y="562"/>
                    <a:pt x="205" y="562"/>
                  </a:cubicBezTo>
                  <a:cubicBezTo>
                    <a:pt x="205" y="562"/>
                    <a:pt x="205" y="562"/>
                    <a:pt x="205" y="562"/>
                  </a:cubicBezTo>
                  <a:cubicBezTo>
                    <a:pt x="205" y="562"/>
                    <a:pt x="205" y="562"/>
                    <a:pt x="206" y="562"/>
                  </a:cubicBezTo>
                  <a:cubicBezTo>
                    <a:pt x="206" y="562"/>
                    <a:pt x="206" y="562"/>
                    <a:pt x="206" y="562"/>
                  </a:cubicBezTo>
                  <a:cubicBezTo>
                    <a:pt x="206" y="562"/>
                    <a:pt x="206" y="562"/>
                    <a:pt x="206" y="562"/>
                  </a:cubicBezTo>
                  <a:cubicBezTo>
                    <a:pt x="206" y="562"/>
                    <a:pt x="207" y="562"/>
                    <a:pt x="207" y="562"/>
                  </a:cubicBezTo>
                  <a:cubicBezTo>
                    <a:pt x="207" y="562"/>
                    <a:pt x="207" y="562"/>
                    <a:pt x="207" y="562"/>
                  </a:cubicBezTo>
                  <a:cubicBezTo>
                    <a:pt x="207" y="562"/>
                    <a:pt x="207" y="562"/>
                    <a:pt x="207" y="562"/>
                  </a:cubicBezTo>
                  <a:cubicBezTo>
                    <a:pt x="207" y="562"/>
                    <a:pt x="208" y="561"/>
                    <a:pt x="208" y="561"/>
                  </a:cubicBezTo>
                  <a:cubicBezTo>
                    <a:pt x="208" y="561"/>
                    <a:pt x="208" y="561"/>
                    <a:pt x="208" y="561"/>
                  </a:cubicBezTo>
                  <a:cubicBezTo>
                    <a:pt x="208" y="561"/>
                    <a:pt x="208" y="562"/>
                    <a:pt x="209" y="562"/>
                  </a:cubicBezTo>
                  <a:cubicBezTo>
                    <a:pt x="209" y="562"/>
                    <a:pt x="209" y="561"/>
                    <a:pt x="209" y="561"/>
                  </a:cubicBezTo>
                  <a:cubicBezTo>
                    <a:pt x="209" y="561"/>
                    <a:pt x="209" y="561"/>
                    <a:pt x="209" y="561"/>
                  </a:cubicBezTo>
                  <a:cubicBezTo>
                    <a:pt x="209" y="561"/>
                    <a:pt x="209" y="561"/>
                    <a:pt x="209" y="561"/>
                  </a:cubicBezTo>
                  <a:cubicBezTo>
                    <a:pt x="210" y="561"/>
                    <a:pt x="210" y="562"/>
                    <a:pt x="210" y="562"/>
                  </a:cubicBezTo>
                  <a:cubicBezTo>
                    <a:pt x="210" y="561"/>
                    <a:pt x="210" y="561"/>
                    <a:pt x="210" y="561"/>
                  </a:cubicBezTo>
                  <a:cubicBezTo>
                    <a:pt x="210" y="561"/>
                    <a:pt x="211" y="561"/>
                    <a:pt x="211" y="561"/>
                  </a:cubicBezTo>
                  <a:cubicBezTo>
                    <a:pt x="211" y="561"/>
                    <a:pt x="211" y="561"/>
                    <a:pt x="211" y="561"/>
                  </a:cubicBezTo>
                  <a:cubicBezTo>
                    <a:pt x="211" y="561"/>
                    <a:pt x="211" y="561"/>
                    <a:pt x="211" y="561"/>
                  </a:cubicBezTo>
                  <a:cubicBezTo>
                    <a:pt x="212" y="561"/>
                    <a:pt x="212" y="561"/>
                    <a:pt x="212" y="561"/>
                  </a:cubicBezTo>
                  <a:cubicBezTo>
                    <a:pt x="212" y="561"/>
                    <a:pt x="212" y="561"/>
                    <a:pt x="212" y="561"/>
                  </a:cubicBezTo>
                  <a:cubicBezTo>
                    <a:pt x="212" y="561"/>
                    <a:pt x="212" y="561"/>
                    <a:pt x="212" y="561"/>
                  </a:cubicBezTo>
                  <a:cubicBezTo>
                    <a:pt x="213" y="561"/>
                    <a:pt x="213" y="561"/>
                    <a:pt x="213" y="561"/>
                  </a:cubicBezTo>
                  <a:cubicBezTo>
                    <a:pt x="213" y="561"/>
                    <a:pt x="213" y="561"/>
                    <a:pt x="213" y="561"/>
                  </a:cubicBezTo>
                  <a:cubicBezTo>
                    <a:pt x="213" y="561"/>
                    <a:pt x="213" y="561"/>
                    <a:pt x="214" y="561"/>
                  </a:cubicBezTo>
                  <a:cubicBezTo>
                    <a:pt x="214" y="561"/>
                    <a:pt x="214" y="561"/>
                    <a:pt x="214" y="561"/>
                  </a:cubicBezTo>
                  <a:cubicBezTo>
                    <a:pt x="214" y="561"/>
                    <a:pt x="214" y="561"/>
                    <a:pt x="214" y="561"/>
                  </a:cubicBezTo>
                  <a:cubicBezTo>
                    <a:pt x="215" y="561"/>
                    <a:pt x="215" y="561"/>
                    <a:pt x="215" y="561"/>
                  </a:cubicBezTo>
                  <a:cubicBezTo>
                    <a:pt x="215" y="561"/>
                    <a:pt x="215" y="561"/>
                    <a:pt x="215" y="561"/>
                  </a:cubicBezTo>
                  <a:cubicBezTo>
                    <a:pt x="215" y="561"/>
                    <a:pt x="215" y="561"/>
                    <a:pt x="215" y="561"/>
                  </a:cubicBezTo>
                  <a:cubicBezTo>
                    <a:pt x="215" y="561"/>
                    <a:pt x="216" y="561"/>
                    <a:pt x="216" y="561"/>
                  </a:cubicBezTo>
                  <a:cubicBezTo>
                    <a:pt x="216" y="561"/>
                    <a:pt x="216" y="561"/>
                    <a:pt x="216" y="561"/>
                  </a:cubicBezTo>
                  <a:cubicBezTo>
                    <a:pt x="216" y="561"/>
                    <a:pt x="216" y="561"/>
                    <a:pt x="217" y="561"/>
                  </a:cubicBezTo>
                  <a:cubicBezTo>
                    <a:pt x="217" y="561"/>
                    <a:pt x="217" y="561"/>
                    <a:pt x="217" y="561"/>
                  </a:cubicBezTo>
                  <a:cubicBezTo>
                    <a:pt x="217" y="561"/>
                    <a:pt x="217" y="561"/>
                    <a:pt x="217" y="561"/>
                  </a:cubicBezTo>
                  <a:cubicBezTo>
                    <a:pt x="217" y="561"/>
                    <a:pt x="217" y="561"/>
                    <a:pt x="217" y="561"/>
                  </a:cubicBezTo>
                  <a:cubicBezTo>
                    <a:pt x="218" y="561"/>
                    <a:pt x="218" y="560"/>
                    <a:pt x="218" y="560"/>
                  </a:cubicBezTo>
                  <a:cubicBezTo>
                    <a:pt x="218" y="560"/>
                    <a:pt x="218" y="561"/>
                    <a:pt x="218" y="561"/>
                  </a:cubicBezTo>
                  <a:cubicBezTo>
                    <a:pt x="218" y="561"/>
                    <a:pt x="219" y="561"/>
                    <a:pt x="219" y="561"/>
                  </a:cubicBezTo>
                  <a:cubicBezTo>
                    <a:pt x="219" y="561"/>
                    <a:pt x="219" y="561"/>
                    <a:pt x="219" y="561"/>
                  </a:cubicBezTo>
                  <a:cubicBezTo>
                    <a:pt x="219" y="561"/>
                    <a:pt x="219" y="561"/>
                    <a:pt x="219" y="561"/>
                  </a:cubicBezTo>
                  <a:cubicBezTo>
                    <a:pt x="220" y="561"/>
                    <a:pt x="220" y="561"/>
                    <a:pt x="220" y="561"/>
                  </a:cubicBezTo>
                  <a:cubicBezTo>
                    <a:pt x="220" y="561"/>
                    <a:pt x="220" y="561"/>
                    <a:pt x="220" y="561"/>
                  </a:cubicBezTo>
                  <a:cubicBezTo>
                    <a:pt x="220" y="561"/>
                    <a:pt x="220" y="561"/>
                    <a:pt x="220" y="561"/>
                  </a:cubicBezTo>
                  <a:cubicBezTo>
                    <a:pt x="221" y="561"/>
                    <a:pt x="221" y="561"/>
                    <a:pt x="221" y="561"/>
                  </a:cubicBezTo>
                  <a:cubicBezTo>
                    <a:pt x="221" y="561"/>
                    <a:pt x="221" y="561"/>
                    <a:pt x="221" y="560"/>
                  </a:cubicBezTo>
                  <a:cubicBezTo>
                    <a:pt x="221" y="560"/>
                    <a:pt x="221" y="560"/>
                    <a:pt x="222" y="560"/>
                  </a:cubicBezTo>
                  <a:cubicBezTo>
                    <a:pt x="222" y="560"/>
                    <a:pt x="222" y="560"/>
                    <a:pt x="222" y="560"/>
                  </a:cubicBezTo>
                  <a:cubicBezTo>
                    <a:pt x="222" y="560"/>
                    <a:pt x="222" y="560"/>
                    <a:pt x="222" y="560"/>
                  </a:cubicBezTo>
                  <a:cubicBezTo>
                    <a:pt x="223" y="561"/>
                    <a:pt x="223" y="561"/>
                    <a:pt x="223" y="561"/>
                  </a:cubicBezTo>
                  <a:cubicBezTo>
                    <a:pt x="223" y="561"/>
                    <a:pt x="223" y="560"/>
                    <a:pt x="223" y="560"/>
                  </a:cubicBezTo>
                  <a:cubicBezTo>
                    <a:pt x="223" y="560"/>
                    <a:pt x="223" y="561"/>
                    <a:pt x="223" y="561"/>
                  </a:cubicBezTo>
                  <a:cubicBezTo>
                    <a:pt x="223" y="561"/>
                    <a:pt x="224" y="560"/>
                    <a:pt x="224" y="560"/>
                  </a:cubicBezTo>
                  <a:cubicBezTo>
                    <a:pt x="224" y="560"/>
                    <a:pt x="224" y="560"/>
                    <a:pt x="224" y="560"/>
                  </a:cubicBezTo>
                  <a:cubicBezTo>
                    <a:pt x="224" y="561"/>
                    <a:pt x="224" y="561"/>
                    <a:pt x="225" y="561"/>
                  </a:cubicBezTo>
                  <a:cubicBezTo>
                    <a:pt x="225" y="561"/>
                    <a:pt x="225" y="560"/>
                    <a:pt x="225" y="560"/>
                  </a:cubicBezTo>
                  <a:cubicBezTo>
                    <a:pt x="225" y="560"/>
                    <a:pt x="225" y="560"/>
                    <a:pt x="225" y="560"/>
                  </a:cubicBezTo>
                  <a:cubicBezTo>
                    <a:pt x="225" y="560"/>
                    <a:pt x="225" y="560"/>
                    <a:pt x="225" y="560"/>
                  </a:cubicBezTo>
                  <a:cubicBezTo>
                    <a:pt x="226" y="560"/>
                    <a:pt x="226" y="560"/>
                    <a:pt x="226" y="560"/>
                  </a:cubicBezTo>
                  <a:cubicBezTo>
                    <a:pt x="226" y="560"/>
                    <a:pt x="226" y="561"/>
                    <a:pt x="226" y="560"/>
                  </a:cubicBezTo>
                  <a:cubicBezTo>
                    <a:pt x="226" y="560"/>
                    <a:pt x="227" y="560"/>
                    <a:pt x="227" y="560"/>
                  </a:cubicBezTo>
                  <a:cubicBezTo>
                    <a:pt x="227" y="560"/>
                    <a:pt x="227" y="560"/>
                    <a:pt x="227" y="560"/>
                  </a:cubicBezTo>
                  <a:cubicBezTo>
                    <a:pt x="227" y="560"/>
                    <a:pt x="227" y="560"/>
                    <a:pt x="227" y="560"/>
                  </a:cubicBezTo>
                  <a:cubicBezTo>
                    <a:pt x="228" y="560"/>
                    <a:pt x="228" y="560"/>
                    <a:pt x="228" y="560"/>
                  </a:cubicBezTo>
                  <a:cubicBezTo>
                    <a:pt x="228" y="560"/>
                    <a:pt x="228" y="560"/>
                    <a:pt x="228" y="560"/>
                  </a:cubicBezTo>
                  <a:cubicBezTo>
                    <a:pt x="228" y="560"/>
                    <a:pt x="228" y="560"/>
                    <a:pt x="228" y="560"/>
                  </a:cubicBezTo>
                  <a:cubicBezTo>
                    <a:pt x="229" y="560"/>
                    <a:pt x="229" y="560"/>
                    <a:pt x="229" y="560"/>
                  </a:cubicBezTo>
                  <a:cubicBezTo>
                    <a:pt x="229" y="560"/>
                    <a:pt x="229" y="560"/>
                    <a:pt x="229" y="560"/>
                  </a:cubicBezTo>
                  <a:cubicBezTo>
                    <a:pt x="229" y="560"/>
                    <a:pt x="229" y="560"/>
                    <a:pt x="230" y="560"/>
                  </a:cubicBezTo>
                  <a:cubicBezTo>
                    <a:pt x="230" y="560"/>
                    <a:pt x="230" y="560"/>
                    <a:pt x="230" y="560"/>
                  </a:cubicBezTo>
                  <a:cubicBezTo>
                    <a:pt x="230" y="560"/>
                    <a:pt x="230" y="560"/>
                    <a:pt x="230" y="560"/>
                  </a:cubicBezTo>
                  <a:cubicBezTo>
                    <a:pt x="231" y="560"/>
                    <a:pt x="231" y="560"/>
                    <a:pt x="231" y="560"/>
                  </a:cubicBezTo>
                  <a:cubicBezTo>
                    <a:pt x="231" y="560"/>
                    <a:pt x="231" y="560"/>
                    <a:pt x="231" y="560"/>
                  </a:cubicBezTo>
                  <a:cubicBezTo>
                    <a:pt x="231" y="560"/>
                    <a:pt x="231" y="560"/>
                    <a:pt x="231" y="560"/>
                  </a:cubicBezTo>
                  <a:cubicBezTo>
                    <a:pt x="232" y="560"/>
                    <a:pt x="232" y="560"/>
                    <a:pt x="232" y="560"/>
                  </a:cubicBezTo>
                  <a:cubicBezTo>
                    <a:pt x="232" y="560"/>
                    <a:pt x="232" y="559"/>
                    <a:pt x="232" y="559"/>
                  </a:cubicBezTo>
                  <a:cubicBezTo>
                    <a:pt x="232" y="559"/>
                    <a:pt x="232" y="559"/>
                    <a:pt x="233" y="560"/>
                  </a:cubicBezTo>
                  <a:cubicBezTo>
                    <a:pt x="233" y="560"/>
                    <a:pt x="233" y="560"/>
                    <a:pt x="233" y="560"/>
                  </a:cubicBezTo>
                  <a:cubicBezTo>
                    <a:pt x="233" y="560"/>
                    <a:pt x="233" y="560"/>
                    <a:pt x="233" y="560"/>
                  </a:cubicBezTo>
                  <a:cubicBezTo>
                    <a:pt x="233" y="560"/>
                    <a:pt x="233" y="560"/>
                    <a:pt x="234" y="560"/>
                  </a:cubicBezTo>
                  <a:cubicBezTo>
                    <a:pt x="234" y="560"/>
                    <a:pt x="234" y="560"/>
                    <a:pt x="234" y="560"/>
                  </a:cubicBezTo>
                  <a:cubicBezTo>
                    <a:pt x="234" y="560"/>
                    <a:pt x="234" y="560"/>
                    <a:pt x="234" y="560"/>
                  </a:cubicBezTo>
                  <a:cubicBezTo>
                    <a:pt x="234" y="559"/>
                    <a:pt x="235" y="559"/>
                    <a:pt x="235" y="560"/>
                  </a:cubicBezTo>
                  <a:cubicBezTo>
                    <a:pt x="235" y="560"/>
                    <a:pt x="235" y="560"/>
                    <a:pt x="235" y="560"/>
                  </a:cubicBezTo>
                  <a:cubicBezTo>
                    <a:pt x="235" y="560"/>
                    <a:pt x="235" y="559"/>
                    <a:pt x="236" y="559"/>
                  </a:cubicBezTo>
                  <a:cubicBezTo>
                    <a:pt x="236" y="559"/>
                    <a:pt x="236" y="559"/>
                    <a:pt x="236" y="559"/>
                  </a:cubicBezTo>
                  <a:cubicBezTo>
                    <a:pt x="236" y="559"/>
                    <a:pt x="236" y="560"/>
                    <a:pt x="236" y="560"/>
                  </a:cubicBezTo>
                  <a:cubicBezTo>
                    <a:pt x="236" y="560"/>
                    <a:pt x="236" y="560"/>
                    <a:pt x="236" y="560"/>
                  </a:cubicBezTo>
                  <a:cubicBezTo>
                    <a:pt x="237" y="559"/>
                    <a:pt x="237" y="559"/>
                    <a:pt x="237" y="559"/>
                  </a:cubicBezTo>
                  <a:cubicBezTo>
                    <a:pt x="237" y="559"/>
                    <a:pt x="237" y="560"/>
                    <a:pt x="237" y="560"/>
                  </a:cubicBezTo>
                  <a:cubicBezTo>
                    <a:pt x="237" y="560"/>
                    <a:pt x="238" y="559"/>
                    <a:pt x="238" y="559"/>
                  </a:cubicBezTo>
                  <a:cubicBezTo>
                    <a:pt x="238" y="559"/>
                    <a:pt x="238" y="560"/>
                    <a:pt x="238" y="560"/>
                  </a:cubicBezTo>
                  <a:cubicBezTo>
                    <a:pt x="238" y="560"/>
                    <a:pt x="238" y="560"/>
                    <a:pt x="238" y="560"/>
                  </a:cubicBezTo>
                  <a:cubicBezTo>
                    <a:pt x="238" y="559"/>
                    <a:pt x="238" y="559"/>
                    <a:pt x="239" y="559"/>
                  </a:cubicBezTo>
                  <a:cubicBezTo>
                    <a:pt x="239" y="559"/>
                    <a:pt x="239" y="559"/>
                    <a:pt x="239" y="559"/>
                  </a:cubicBezTo>
                  <a:cubicBezTo>
                    <a:pt x="239" y="559"/>
                    <a:pt x="239" y="559"/>
                    <a:pt x="239" y="559"/>
                  </a:cubicBezTo>
                  <a:cubicBezTo>
                    <a:pt x="240" y="559"/>
                    <a:pt x="240" y="559"/>
                    <a:pt x="240" y="559"/>
                  </a:cubicBezTo>
                  <a:cubicBezTo>
                    <a:pt x="240" y="559"/>
                    <a:pt x="240" y="559"/>
                    <a:pt x="240" y="559"/>
                  </a:cubicBezTo>
                  <a:cubicBezTo>
                    <a:pt x="240" y="559"/>
                    <a:pt x="240" y="559"/>
                    <a:pt x="241" y="559"/>
                  </a:cubicBezTo>
                  <a:cubicBezTo>
                    <a:pt x="241" y="559"/>
                    <a:pt x="241" y="559"/>
                    <a:pt x="241" y="559"/>
                  </a:cubicBezTo>
                  <a:cubicBezTo>
                    <a:pt x="241" y="559"/>
                    <a:pt x="241" y="559"/>
                    <a:pt x="241" y="559"/>
                  </a:cubicBezTo>
                  <a:cubicBezTo>
                    <a:pt x="241" y="559"/>
                    <a:pt x="241" y="559"/>
                    <a:pt x="242" y="559"/>
                  </a:cubicBezTo>
                  <a:cubicBezTo>
                    <a:pt x="242" y="559"/>
                    <a:pt x="242" y="559"/>
                    <a:pt x="242" y="558"/>
                  </a:cubicBezTo>
                  <a:cubicBezTo>
                    <a:pt x="242" y="558"/>
                    <a:pt x="242" y="559"/>
                    <a:pt x="242" y="559"/>
                  </a:cubicBezTo>
                  <a:cubicBezTo>
                    <a:pt x="242" y="559"/>
                    <a:pt x="243" y="559"/>
                    <a:pt x="243" y="559"/>
                  </a:cubicBezTo>
                  <a:cubicBezTo>
                    <a:pt x="243" y="559"/>
                    <a:pt x="243" y="559"/>
                    <a:pt x="243" y="558"/>
                  </a:cubicBezTo>
                  <a:cubicBezTo>
                    <a:pt x="243" y="558"/>
                    <a:pt x="243" y="559"/>
                    <a:pt x="244" y="559"/>
                  </a:cubicBezTo>
                  <a:cubicBezTo>
                    <a:pt x="244" y="559"/>
                    <a:pt x="244" y="559"/>
                    <a:pt x="244" y="559"/>
                  </a:cubicBezTo>
                  <a:cubicBezTo>
                    <a:pt x="244" y="559"/>
                    <a:pt x="244" y="559"/>
                    <a:pt x="244" y="559"/>
                  </a:cubicBezTo>
                  <a:cubicBezTo>
                    <a:pt x="244" y="559"/>
                    <a:pt x="244" y="558"/>
                    <a:pt x="244" y="558"/>
                  </a:cubicBezTo>
                  <a:cubicBezTo>
                    <a:pt x="245" y="559"/>
                    <a:pt x="245" y="559"/>
                    <a:pt x="245" y="559"/>
                  </a:cubicBezTo>
                  <a:cubicBezTo>
                    <a:pt x="245" y="559"/>
                    <a:pt x="245" y="559"/>
                    <a:pt x="245" y="559"/>
                  </a:cubicBezTo>
                  <a:cubicBezTo>
                    <a:pt x="245" y="559"/>
                    <a:pt x="246" y="559"/>
                    <a:pt x="246" y="559"/>
                  </a:cubicBezTo>
                  <a:cubicBezTo>
                    <a:pt x="246" y="559"/>
                    <a:pt x="246" y="559"/>
                    <a:pt x="246" y="559"/>
                  </a:cubicBezTo>
                  <a:cubicBezTo>
                    <a:pt x="246" y="559"/>
                    <a:pt x="246" y="558"/>
                    <a:pt x="246" y="558"/>
                  </a:cubicBezTo>
                  <a:cubicBezTo>
                    <a:pt x="246" y="558"/>
                    <a:pt x="246" y="558"/>
                    <a:pt x="247" y="558"/>
                  </a:cubicBezTo>
                  <a:cubicBezTo>
                    <a:pt x="247" y="558"/>
                    <a:pt x="247" y="559"/>
                    <a:pt x="247" y="558"/>
                  </a:cubicBezTo>
                  <a:cubicBezTo>
                    <a:pt x="247" y="558"/>
                    <a:pt x="247" y="558"/>
                    <a:pt x="247" y="558"/>
                  </a:cubicBezTo>
                  <a:cubicBezTo>
                    <a:pt x="248" y="558"/>
                    <a:pt x="248" y="558"/>
                    <a:pt x="248" y="558"/>
                  </a:cubicBezTo>
                  <a:cubicBezTo>
                    <a:pt x="248" y="558"/>
                    <a:pt x="248" y="558"/>
                    <a:pt x="248" y="558"/>
                  </a:cubicBezTo>
                  <a:cubicBezTo>
                    <a:pt x="248" y="558"/>
                    <a:pt x="248" y="558"/>
                    <a:pt x="249" y="558"/>
                  </a:cubicBezTo>
                  <a:cubicBezTo>
                    <a:pt x="249" y="558"/>
                    <a:pt x="249" y="558"/>
                    <a:pt x="249" y="559"/>
                  </a:cubicBezTo>
                  <a:cubicBezTo>
                    <a:pt x="249" y="559"/>
                    <a:pt x="249" y="559"/>
                    <a:pt x="249" y="559"/>
                  </a:cubicBezTo>
                  <a:cubicBezTo>
                    <a:pt x="249" y="559"/>
                    <a:pt x="249" y="558"/>
                    <a:pt x="250" y="558"/>
                  </a:cubicBezTo>
                  <a:cubicBezTo>
                    <a:pt x="250" y="558"/>
                    <a:pt x="250" y="558"/>
                    <a:pt x="250" y="558"/>
                  </a:cubicBezTo>
                  <a:cubicBezTo>
                    <a:pt x="250" y="558"/>
                    <a:pt x="250" y="558"/>
                    <a:pt x="250" y="558"/>
                  </a:cubicBezTo>
                  <a:cubicBezTo>
                    <a:pt x="250" y="558"/>
                    <a:pt x="251" y="558"/>
                    <a:pt x="251" y="558"/>
                  </a:cubicBezTo>
                  <a:cubicBezTo>
                    <a:pt x="251" y="558"/>
                    <a:pt x="251" y="559"/>
                    <a:pt x="251" y="559"/>
                  </a:cubicBezTo>
                  <a:cubicBezTo>
                    <a:pt x="251" y="559"/>
                    <a:pt x="251" y="558"/>
                    <a:pt x="252" y="558"/>
                  </a:cubicBezTo>
                  <a:cubicBezTo>
                    <a:pt x="252" y="558"/>
                    <a:pt x="252" y="558"/>
                    <a:pt x="252" y="558"/>
                  </a:cubicBezTo>
                  <a:cubicBezTo>
                    <a:pt x="252" y="558"/>
                    <a:pt x="252" y="558"/>
                    <a:pt x="252" y="558"/>
                  </a:cubicBezTo>
                  <a:cubicBezTo>
                    <a:pt x="252" y="558"/>
                    <a:pt x="252" y="558"/>
                    <a:pt x="252" y="558"/>
                  </a:cubicBezTo>
                  <a:cubicBezTo>
                    <a:pt x="253" y="558"/>
                    <a:pt x="253" y="558"/>
                    <a:pt x="253" y="558"/>
                  </a:cubicBezTo>
                  <a:cubicBezTo>
                    <a:pt x="253" y="558"/>
                    <a:pt x="253" y="558"/>
                    <a:pt x="253" y="558"/>
                  </a:cubicBezTo>
                  <a:cubicBezTo>
                    <a:pt x="253" y="558"/>
                    <a:pt x="254" y="558"/>
                    <a:pt x="254" y="558"/>
                  </a:cubicBezTo>
                  <a:cubicBezTo>
                    <a:pt x="254" y="558"/>
                    <a:pt x="254" y="558"/>
                    <a:pt x="254" y="558"/>
                  </a:cubicBezTo>
                  <a:cubicBezTo>
                    <a:pt x="254" y="558"/>
                    <a:pt x="254" y="558"/>
                    <a:pt x="254" y="558"/>
                  </a:cubicBezTo>
                  <a:cubicBezTo>
                    <a:pt x="254" y="558"/>
                    <a:pt x="254" y="558"/>
                    <a:pt x="255" y="558"/>
                  </a:cubicBezTo>
                  <a:cubicBezTo>
                    <a:pt x="255" y="558"/>
                    <a:pt x="255" y="558"/>
                    <a:pt x="255" y="558"/>
                  </a:cubicBezTo>
                  <a:cubicBezTo>
                    <a:pt x="255" y="558"/>
                    <a:pt x="255" y="558"/>
                    <a:pt x="255" y="558"/>
                  </a:cubicBezTo>
                  <a:cubicBezTo>
                    <a:pt x="256" y="558"/>
                    <a:pt x="256" y="558"/>
                    <a:pt x="256" y="558"/>
                  </a:cubicBezTo>
                  <a:cubicBezTo>
                    <a:pt x="256" y="558"/>
                    <a:pt x="256" y="558"/>
                    <a:pt x="256" y="558"/>
                  </a:cubicBezTo>
                  <a:cubicBezTo>
                    <a:pt x="256" y="558"/>
                    <a:pt x="256" y="558"/>
                    <a:pt x="257" y="558"/>
                  </a:cubicBezTo>
                  <a:cubicBezTo>
                    <a:pt x="257" y="558"/>
                    <a:pt x="257" y="558"/>
                    <a:pt x="257" y="558"/>
                  </a:cubicBezTo>
                  <a:cubicBezTo>
                    <a:pt x="257" y="558"/>
                    <a:pt x="257" y="558"/>
                    <a:pt x="257" y="558"/>
                  </a:cubicBezTo>
                  <a:cubicBezTo>
                    <a:pt x="257" y="558"/>
                    <a:pt x="257" y="558"/>
                    <a:pt x="258" y="558"/>
                  </a:cubicBezTo>
                  <a:cubicBezTo>
                    <a:pt x="258" y="558"/>
                    <a:pt x="258" y="558"/>
                    <a:pt x="258" y="558"/>
                  </a:cubicBezTo>
                  <a:cubicBezTo>
                    <a:pt x="258" y="558"/>
                    <a:pt x="258" y="558"/>
                    <a:pt x="258" y="558"/>
                  </a:cubicBezTo>
                  <a:cubicBezTo>
                    <a:pt x="258" y="558"/>
                    <a:pt x="259" y="557"/>
                    <a:pt x="259" y="557"/>
                  </a:cubicBezTo>
                  <a:cubicBezTo>
                    <a:pt x="259" y="557"/>
                    <a:pt x="259" y="558"/>
                    <a:pt x="259" y="558"/>
                  </a:cubicBezTo>
                  <a:cubicBezTo>
                    <a:pt x="259" y="558"/>
                    <a:pt x="259" y="558"/>
                    <a:pt x="260" y="558"/>
                  </a:cubicBezTo>
                  <a:cubicBezTo>
                    <a:pt x="260" y="558"/>
                    <a:pt x="260" y="558"/>
                    <a:pt x="260" y="558"/>
                  </a:cubicBezTo>
                  <a:cubicBezTo>
                    <a:pt x="260" y="558"/>
                    <a:pt x="260" y="558"/>
                    <a:pt x="260" y="558"/>
                  </a:cubicBezTo>
                  <a:cubicBezTo>
                    <a:pt x="260" y="558"/>
                    <a:pt x="260" y="558"/>
                    <a:pt x="261" y="558"/>
                  </a:cubicBezTo>
                  <a:cubicBezTo>
                    <a:pt x="261" y="558"/>
                    <a:pt x="261" y="558"/>
                    <a:pt x="261" y="558"/>
                  </a:cubicBezTo>
                  <a:cubicBezTo>
                    <a:pt x="261" y="558"/>
                    <a:pt x="261" y="558"/>
                    <a:pt x="261" y="558"/>
                  </a:cubicBezTo>
                  <a:cubicBezTo>
                    <a:pt x="261" y="558"/>
                    <a:pt x="262" y="557"/>
                    <a:pt x="262" y="557"/>
                  </a:cubicBezTo>
                  <a:cubicBezTo>
                    <a:pt x="262" y="557"/>
                    <a:pt x="262" y="558"/>
                    <a:pt x="262" y="558"/>
                  </a:cubicBezTo>
                  <a:cubicBezTo>
                    <a:pt x="262" y="558"/>
                    <a:pt x="262" y="557"/>
                    <a:pt x="262" y="557"/>
                  </a:cubicBezTo>
                  <a:cubicBezTo>
                    <a:pt x="262" y="557"/>
                    <a:pt x="263" y="558"/>
                    <a:pt x="263" y="558"/>
                  </a:cubicBezTo>
                  <a:cubicBezTo>
                    <a:pt x="263" y="558"/>
                    <a:pt x="263" y="557"/>
                    <a:pt x="263" y="557"/>
                  </a:cubicBezTo>
                  <a:cubicBezTo>
                    <a:pt x="263" y="557"/>
                    <a:pt x="263" y="557"/>
                    <a:pt x="263" y="557"/>
                  </a:cubicBezTo>
                  <a:cubicBezTo>
                    <a:pt x="264" y="557"/>
                    <a:pt x="264" y="557"/>
                    <a:pt x="264" y="557"/>
                  </a:cubicBezTo>
                  <a:cubicBezTo>
                    <a:pt x="264" y="557"/>
                    <a:pt x="264" y="557"/>
                    <a:pt x="264" y="557"/>
                  </a:cubicBezTo>
                  <a:cubicBezTo>
                    <a:pt x="264" y="557"/>
                    <a:pt x="265" y="557"/>
                    <a:pt x="265" y="557"/>
                  </a:cubicBezTo>
                  <a:cubicBezTo>
                    <a:pt x="265" y="557"/>
                    <a:pt x="265" y="557"/>
                    <a:pt x="265" y="557"/>
                  </a:cubicBezTo>
                  <a:cubicBezTo>
                    <a:pt x="265" y="557"/>
                    <a:pt x="265" y="557"/>
                    <a:pt x="265" y="557"/>
                  </a:cubicBezTo>
                  <a:cubicBezTo>
                    <a:pt x="265" y="557"/>
                    <a:pt x="265" y="558"/>
                    <a:pt x="266" y="558"/>
                  </a:cubicBezTo>
                  <a:cubicBezTo>
                    <a:pt x="266" y="558"/>
                    <a:pt x="266" y="557"/>
                    <a:pt x="266" y="557"/>
                  </a:cubicBezTo>
                  <a:cubicBezTo>
                    <a:pt x="266" y="557"/>
                    <a:pt x="266" y="557"/>
                    <a:pt x="266" y="557"/>
                  </a:cubicBezTo>
                  <a:cubicBezTo>
                    <a:pt x="267" y="557"/>
                    <a:pt x="267" y="558"/>
                    <a:pt x="267" y="558"/>
                  </a:cubicBezTo>
                  <a:cubicBezTo>
                    <a:pt x="267" y="558"/>
                    <a:pt x="267" y="557"/>
                    <a:pt x="267" y="557"/>
                  </a:cubicBezTo>
                  <a:cubicBezTo>
                    <a:pt x="267" y="557"/>
                    <a:pt x="267" y="557"/>
                    <a:pt x="267" y="557"/>
                  </a:cubicBezTo>
                  <a:cubicBezTo>
                    <a:pt x="267" y="557"/>
                    <a:pt x="268" y="557"/>
                    <a:pt x="268" y="557"/>
                  </a:cubicBezTo>
                  <a:cubicBezTo>
                    <a:pt x="268" y="557"/>
                    <a:pt x="268" y="557"/>
                    <a:pt x="268" y="557"/>
                  </a:cubicBezTo>
                  <a:cubicBezTo>
                    <a:pt x="268" y="557"/>
                    <a:pt x="268" y="557"/>
                    <a:pt x="269" y="557"/>
                  </a:cubicBezTo>
                  <a:cubicBezTo>
                    <a:pt x="269" y="557"/>
                    <a:pt x="269" y="557"/>
                    <a:pt x="269" y="558"/>
                  </a:cubicBezTo>
                  <a:cubicBezTo>
                    <a:pt x="269" y="558"/>
                    <a:pt x="269" y="558"/>
                    <a:pt x="269" y="558"/>
                  </a:cubicBezTo>
                  <a:cubicBezTo>
                    <a:pt x="269" y="558"/>
                    <a:pt x="270" y="557"/>
                    <a:pt x="270" y="557"/>
                  </a:cubicBezTo>
                  <a:cubicBezTo>
                    <a:pt x="270" y="557"/>
                    <a:pt x="270" y="557"/>
                    <a:pt x="270" y="557"/>
                  </a:cubicBezTo>
                  <a:cubicBezTo>
                    <a:pt x="270" y="557"/>
                    <a:pt x="270" y="557"/>
                    <a:pt x="270" y="557"/>
                  </a:cubicBezTo>
                  <a:cubicBezTo>
                    <a:pt x="270" y="557"/>
                    <a:pt x="271" y="557"/>
                    <a:pt x="271" y="557"/>
                  </a:cubicBezTo>
                  <a:cubicBezTo>
                    <a:pt x="271" y="557"/>
                    <a:pt x="271" y="557"/>
                    <a:pt x="271" y="557"/>
                  </a:cubicBezTo>
                  <a:cubicBezTo>
                    <a:pt x="271" y="557"/>
                    <a:pt x="271" y="557"/>
                    <a:pt x="271" y="557"/>
                  </a:cubicBezTo>
                  <a:cubicBezTo>
                    <a:pt x="272" y="557"/>
                    <a:pt x="272" y="557"/>
                    <a:pt x="272" y="557"/>
                  </a:cubicBezTo>
                  <a:cubicBezTo>
                    <a:pt x="272" y="557"/>
                    <a:pt x="272" y="557"/>
                    <a:pt x="272" y="557"/>
                  </a:cubicBezTo>
                  <a:cubicBezTo>
                    <a:pt x="272" y="557"/>
                    <a:pt x="273" y="558"/>
                    <a:pt x="273" y="558"/>
                  </a:cubicBezTo>
                  <a:cubicBezTo>
                    <a:pt x="273" y="558"/>
                    <a:pt x="273" y="557"/>
                    <a:pt x="273" y="557"/>
                  </a:cubicBezTo>
                  <a:cubicBezTo>
                    <a:pt x="273" y="557"/>
                    <a:pt x="273" y="557"/>
                    <a:pt x="273" y="557"/>
                  </a:cubicBezTo>
                  <a:cubicBezTo>
                    <a:pt x="273" y="557"/>
                    <a:pt x="273" y="557"/>
                    <a:pt x="274" y="557"/>
                  </a:cubicBezTo>
                  <a:cubicBezTo>
                    <a:pt x="274" y="557"/>
                    <a:pt x="274" y="557"/>
                    <a:pt x="274" y="557"/>
                  </a:cubicBezTo>
                  <a:cubicBezTo>
                    <a:pt x="274" y="557"/>
                    <a:pt x="274" y="557"/>
                    <a:pt x="274" y="557"/>
                  </a:cubicBezTo>
                  <a:cubicBezTo>
                    <a:pt x="275" y="557"/>
                    <a:pt x="275" y="557"/>
                    <a:pt x="275" y="557"/>
                  </a:cubicBezTo>
                  <a:cubicBezTo>
                    <a:pt x="275" y="557"/>
                    <a:pt x="275" y="557"/>
                    <a:pt x="275" y="557"/>
                  </a:cubicBezTo>
                  <a:cubicBezTo>
                    <a:pt x="275" y="557"/>
                    <a:pt x="275" y="558"/>
                    <a:pt x="275" y="558"/>
                  </a:cubicBezTo>
                  <a:cubicBezTo>
                    <a:pt x="275" y="558"/>
                    <a:pt x="276" y="557"/>
                    <a:pt x="276" y="557"/>
                  </a:cubicBezTo>
                  <a:cubicBezTo>
                    <a:pt x="276" y="557"/>
                    <a:pt x="276" y="557"/>
                    <a:pt x="276" y="557"/>
                  </a:cubicBezTo>
                  <a:cubicBezTo>
                    <a:pt x="276" y="557"/>
                    <a:pt x="276" y="557"/>
                    <a:pt x="277" y="557"/>
                  </a:cubicBezTo>
                  <a:cubicBezTo>
                    <a:pt x="277" y="557"/>
                    <a:pt x="277" y="556"/>
                    <a:pt x="277" y="556"/>
                  </a:cubicBezTo>
                  <a:cubicBezTo>
                    <a:pt x="277" y="557"/>
                    <a:pt x="277" y="557"/>
                    <a:pt x="277" y="557"/>
                  </a:cubicBezTo>
                  <a:cubicBezTo>
                    <a:pt x="277" y="557"/>
                    <a:pt x="278" y="557"/>
                    <a:pt x="278" y="557"/>
                  </a:cubicBezTo>
                  <a:cubicBezTo>
                    <a:pt x="278" y="557"/>
                    <a:pt x="278" y="556"/>
                    <a:pt x="278" y="556"/>
                  </a:cubicBezTo>
                  <a:cubicBezTo>
                    <a:pt x="278" y="556"/>
                    <a:pt x="278" y="557"/>
                    <a:pt x="278" y="557"/>
                  </a:cubicBezTo>
                  <a:cubicBezTo>
                    <a:pt x="278" y="557"/>
                    <a:pt x="279" y="557"/>
                    <a:pt x="279" y="557"/>
                  </a:cubicBezTo>
                  <a:cubicBezTo>
                    <a:pt x="279" y="557"/>
                    <a:pt x="279" y="557"/>
                    <a:pt x="279" y="557"/>
                  </a:cubicBezTo>
                  <a:cubicBezTo>
                    <a:pt x="279" y="557"/>
                    <a:pt x="279" y="557"/>
                    <a:pt x="279" y="557"/>
                  </a:cubicBezTo>
                  <a:cubicBezTo>
                    <a:pt x="280" y="557"/>
                    <a:pt x="280" y="557"/>
                    <a:pt x="280" y="557"/>
                  </a:cubicBezTo>
                  <a:cubicBezTo>
                    <a:pt x="280" y="557"/>
                    <a:pt x="280" y="557"/>
                    <a:pt x="280" y="557"/>
                  </a:cubicBezTo>
                  <a:cubicBezTo>
                    <a:pt x="280" y="557"/>
                    <a:pt x="281" y="557"/>
                    <a:pt x="281" y="557"/>
                  </a:cubicBezTo>
                  <a:cubicBezTo>
                    <a:pt x="281" y="557"/>
                    <a:pt x="281" y="557"/>
                    <a:pt x="281" y="556"/>
                  </a:cubicBezTo>
                  <a:cubicBezTo>
                    <a:pt x="281" y="556"/>
                    <a:pt x="281" y="556"/>
                    <a:pt x="281" y="556"/>
                  </a:cubicBezTo>
                  <a:cubicBezTo>
                    <a:pt x="281" y="556"/>
                    <a:pt x="281" y="557"/>
                    <a:pt x="282" y="557"/>
                  </a:cubicBezTo>
                  <a:cubicBezTo>
                    <a:pt x="282" y="557"/>
                    <a:pt x="282" y="557"/>
                    <a:pt x="282" y="557"/>
                  </a:cubicBezTo>
                  <a:cubicBezTo>
                    <a:pt x="282" y="557"/>
                    <a:pt x="282" y="557"/>
                    <a:pt x="282" y="557"/>
                  </a:cubicBezTo>
                  <a:cubicBezTo>
                    <a:pt x="283" y="557"/>
                    <a:pt x="283" y="557"/>
                    <a:pt x="283" y="557"/>
                  </a:cubicBezTo>
                  <a:cubicBezTo>
                    <a:pt x="283" y="557"/>
                    <a:pt x="283" y="557"/>
                    <a:pt x="283" y="557"/>
                  </a:cubicBezTo>
                  <a:cubicBezTo>
                    <a:pt x="283" y="557"/>
                    <a:pt x="283" y="557"/>
                    <a:pt x="283" y="557"/>
                  </a:cubicBezTo>
                  <a:cubicBezTo>
                    <a:pt x="284" y="557"/>
                    <a:pt x="284" y="557"/>
                    <a:pt x="284" y="556"/>
                  </a:cubicBezTo>
                  <a:cubicBezTo>
                    <a:pt x="284" y="556"/>
                    <a:pt x="284" y="556"/>
                    <a:pt x="284" y="556"/>
                  </a:cubicBezTo>
                  <a:cubicBezTo>
                    <a:pt x="284" y="556"/>
                    <a:pt x="284" y="557"/>
                    <a:pt x="285" y="557"/>
                  </a:cubicBezTo>
                  <a:cubicBezTo>
                    <a:pt x="285" y="557"/>
                    <a:pt x="285" y="557"/>
                    <a:pt x="285" y="556"/>
                  </a:cubicBezTo>
                  <a:cubicBezTo>
                    <a:pt x="285" y="556"/>
                    <a:pt x="285" y="557"/>
                    <a:pt x="285" y="557"/>
                  </a:cubicBezTo>
                  <a:cubicBezTo>
                    <a:pt x="285" y="557"/>
                    <a:pt x="286" y="557"/>
                    <a:pt x="286" y="557"/>
                  </a:cubicBezTo>
                  <a:cubicBezTo>
                    <a:pt x="286" y="557"/>
                    <a:pt x="286" y="557"/>
                    <a:pt x="286" y="557"/>
                  </a:cubicBezTo>
                  <a:cubicBezTo>
                    <a:pt x="286" y="557"/>
                    <a:pt x="286" y="557"/>
                    <a:pt x="286" y="557"/>
                  </a:cubicBezTo>
                  <a:cubicBezTo>
                    <a:pt x="286" y="557"/>
                    <a:pt x="287" y="557"/>
                    <a:pt x="287" y="557"/>
                  </a:cubicBezTo>
                  <a:cubicBezTo>
                    <a:pt x="287" y="557"/>
                    <a:pt x="287" y="557"/>
                    <a:pt x="287" y="556"/>
                  </a:cubicBezTo>
                  <a:cubicBezTo>
                    <a:pt x="287" y="556"/>
                    <a:pt x="287" y="557"/>
                    <a:pt x="288" y="557"/>
                  </a:cubicBezTo>
                  <a:cubicBezTo>
                    <a:pt x="288" y="557"/>
                    <a:pt x="288" y="556"/>
                    <a:pt x="288" y="556"/>
                  </a:cubicBezTo>
                  <a:cubicBezTo>
                    <a:pt x="288" y="556"/>
                    <a:pt x="288" y="557"/>
                    <a:pt x="288" y="557"/>
                  </a:cubicBezTo>
                  <a:cubicBezTo>
                    <a:pt x="288" y="557"/>
                    <a:pt x="289" y="557"/>
                    <a:pt x="289" y="557"/>
                  </a:cubicBezTo>
                  <a:cubicBezTo>
                    <a:pt x="289" y="557"/>
                    <a:pt x="289" y="556"/>
                    <a:pt x="289" y="556"/>
                  </a:cubicBezTo>
                  <a:cubicBezTo>
                    <a:pt x="289" y="556"/>
                    <a:pt x="289" y="557"/>
                    <a:pt x="289" y="557"/>
                  </a:cubicBezTo>
                  <a:cubicBezTo>
                    <a:pt x="289" y="557"/>
                    <a:pt x="290" y="557"/>
                    <a:pt x="290" y="557"/>
                  </a:cubicBezTo>
                  <a:cubicBezTo>
                    <a:pt x="290" y="557"/>
                    <a:pt x="290" y="557"/>
                    <a:pt x="290" y="556"/>
                  </a:cubicBezTo>
                  <a:cubicBezTo>
                    <a:pt x="290" y="556"/>
                    <a:pt x="290" y="556"/>
                    <a:pt x="290" y="556"/>
                  </a:cubicBezTo>
                  <a:cubicBezTo>
                    <a:pt x="291" y="557"/>
                    <a:pt x="291" y="557"/>
                    <a:pt x="291" y="557"/>
                  </a:cubicBezTo>
                  <a:cubicBezTo>
                    <a:pt x="291" y="557"/>
                    <a:pt x="291" y="557"/>
                    <a:pt x="291" y="557"/>
                  </a:cubicBezTo>
                  <a:cubicBezTo>
                    <a:pt x="291" y="557"/>
                    <a:pt x="291" y="557"/>
                    <a:pt x="291" y="556"/>
                  </a:cubicBezTo>
                  <a:cubicBezTo>
                    <a:pt x="292" y="556"/>
                    <a:pt x="292" y="557"/>
                    <a:pt x="292" y="557"/>
                  </a:cubicBezTo>
                  <a:cubicBezTo>
                    <a:pt x="292" y="557"/>
                    <a:pt x="292" y="557"/>
                    <a:pt x="292" y="557"/>
                  </a:cubicBezTo>
                  <a:cubicBezTo>
                    <a:pt x="292" y="557"/>
                    <a:pt x="292" y="556"/>
                    <a:pt x="293" y="556"/>
                  </a:cubicBezTo>
                  <a:cubicBezTo>
                    <a:pt x="293" y="556"/>
                    <a:pt x="293" y="557"/>
                    <a:pt x="293" y="557"/>
                  </a:cubicBezTo>
                  <a:cubicBezTo>
                    <a:pt x="293" y="557"/>
                    <a:pt x="293" y="557"/>
                    <a:pt x="293" y="556"/>
                  </a:cubicBezTo>
                  <a:cubicBezTo>
                    <a:pt x="294" y="556"/>
                    <a:pt x="294" y="556"/>
                    <a:pt x="294" y="556"/>
                  </a:cubicBezTo>
                  <a:cubicBezTo>
                    <a:pt x="294" y="556"/>
                    <a:pt x="294" y="556"/>
                    <a:pt x="294" y="556"/>
                  </a:cubicBezTo>
                  <a:cubicBezTo>
                    <a:pt x="294" y="557"/>
                    <a:pt x="294" y="557"/>
                    <a:pt x="294" y="557"/>
                  </a:cubicBezTo>
                  <a:cubicBezTo>
                    <a:pt x="294" y="557"/>
                    <a:pt x="295" y="557"/>
                    <a:pt x="295" y="557"/>
                  </a:cubicBezTo>
                  <a:cubicBezTo>
                    <a:pt x="295" y="557"/>
                    <a:pt x="295" y="557"/>
                    <a:pt x="295" y="557"/>
                  </a:cubicBezTo>
                  <a:cubicBezTo>
                    <a:pt x="295" y="557"/>
                    <a:pt x="295" y="556"/>
                    <a:pt x="296" y="556"/>
                  </a:cubicBezTo>
                  <a:cubicBezTo>
                    <a:pt x="296" y="556"/>
                    <a:pt x="296" y="556"/>
                    <a:pt x="296" y="556"/>
                  </a:cubicBezTo>
                  <a:cubicBezTo>
                    <a:pt x="296" y="556"/>
                    <a:pt x="296" y="556"/>
                    <a:pt x="296" y="556"/>
                  </a:cubicBezTo>
                  <a:cubicBezTo>
                    <a:pt x="296" y="556"/>
                    <a:pt x="296" y="556"/>
                    <a:pt x="296" y="556"/>
                  </a:cubicBezTo>
                  <a:cubicBezTo>
                    <a:pt x="297" y="556"/>
                    <a:pt x="297" y="556"/>
                    <a:pt x="297" y="556"/>
                  </a:cubicBezTo>
                  <a:cubicBezTo>
                    <a:pt x="297" y="557"/>
                    <a:pt x="297" y="556"/>
                    <a:pt x="297" y="556"/>
                  </a:cubicBezTo>
                  <a:cubicBezTo>
                    <a:pt x="297" y="556"/>
                    <a:pt x="298" y="556"/>
                    <a:pt x="298" y="556"/>
                  </a:cubicBezTo>
                  <a:cubicBezTo>
                    <a:pt x="298" y="556"/>
                    <a:pt x="298" y="556"/>
                    <a:pt x="298" y="556"/>
                  </a:cubicBezTo>
                  <a:cubicBezTo>
                    <a:pt x="298" y="556"/>
                    <a:pt x="298" y="556"/>
                    <a:pt x="298" y="556"/>
                  </a:cubicBezTo>
                  <a:cubicBezTo>
                    <a:pt x="299" y="556"/>
                    <a:pt x="299" y="556"/>
                    <a:pt x="299" y="556"/>
                  </a:cubicBezTo>
                  <a:cubicBezTo>
                    <a:pt x="299" y="556"/>
                    <a:pt x="299" y="556"/>
                    <a:pt x="299" y="556"/>
                  </a:cubicBezTo>
                  <a:cubicBezTo>
                    <a:pt x="299" y="556"/>
                    <a:pt x="299" y="556"/>
                    <a:pt x="299" y="556"/>
                  </a:cubicBezTo>
                  <a:cubicBezTo>
                    <a:pt x="300" y="556"/>
                    <a:pt x="300" y="557"/>
                    <a:pt x="300" y="556"/>
                  </a:cubicBezTo>
                  <a:cubicBezTo>
                    <a:pt x="300" y="556"/>
                    <a:pt x="300" y="556"/>
                    <a:pt x="300" y="556"/>
                  </a:cubicBezTo>
                  <a:cubicBezTo>
                    <a:pt x="300" y="556"/>
                    <a:pt x="300" y="556"/>
                    <a:pt x="301" y="556"/>
                  </a:cubicBezTo>
                  <a:cubicBezTo>
                    <a:pt x="301" y="556"/>
                    <a:pt x="301" y="556"/>
                    <a:pt x="301" y="556"/>
                  </a:cubicBezTo>
                  <a:cubicBezTo>
                    <a:pt x="301" y="556"/>
                    <a:pt x="301" y="556"/>
                    <a:pt x="301" y="556"/>
                  </a:cubicBezTo>
                  <a:cubicBezTo>
                    <a:pt x="302" y="556"/>
                    <a:pt x="302" y="556"/>
                    <a:pt x="302" y="556"/>
                  </a:cubicBezTo>
                  <a:cubicBezTo>
                    <a:pt x="302" y="556"/>
                    <a:pt x="302" y="556"/>
                    <a:pt x="302" y="556"/>
                  </a:cubicBezTo>
                  <a:cubicBezTo>
                    <a:pt x="302" y="556"/>
                    <a:pt x="302" y="557"/>
                    <a:pt x="302" y="557"/>
                  </a:cubicBezTo>
                  <a:cubicBezTo>
                    <a:pt x="302" y="557"/>
                    <a:pt x="303" y="556"/>
                    <a:pt x="303" y="556"/>
                  </a:cubicBezTo>
                  <a:cubicBezTo>
                    <a:pt x="303" y="556"/>
                    <a:pt x="303" y="556"/>
                    <a:pt x="303" y="556"/>
                  </a:cubicBezTo>
                  <a:cubicBezTo>
                    <a:pt x="303" y="556"/>
                    <a:pt x="303" y="556"/>
                    <a:pt x="304" y="556"/>
                  </a:cubicBezTo>
                  <a:cubicBezTo>
                    <a:pt x="304" y="556"/>
                    <a:pt x="304" y="556"/>
                    <a:pt x="304" y="556"/>
                  </a:cubicBezTo>
                  <a:cubicBezTo>
                    <a:pt x="304" y="556"/>
                    <a:pt x="304" y="556"/>
                    <a:pt x="304" y="556"/>
                  </a:cubicBezTo>
                  <a:cubicBezTo>
                    <a:pt x="304" y="556"/>
                    <a:pt x="304" y="556"/>
                    <a:pt x="304" y="556"/>
                  </a:cubicBezTo>
                  <a:cubicBezTo>
                    <a:pt x="305" y="556"/>
                    <a:pt x="305" y="556"/>
                    <a:pt x="305" y="556"/>
                  </a:cubicBezTo>
                  <a:cubicBezTo>
                    <a:pt x="305" y="556"/>
                    <a:pt x="305" y="556"/>
                    <a:pt x="305" y="556"/>
                  </a:cubicBezTo>
                  <a:cubicBezTo>
                    <a:pt x="305" y="556"/>
                    <a:pt x="306" y="556"/>
                    <a:pt x="306" y="556"/>
                  </a:cubicBezTo>
                  <a:cubicBezTo>
                    <a:pt x="306" y="556"/>
                    <a:pt x="306" y="556"/>
                    <a:pt x="306" y="556"/>
                  </a:cubicBezTo>
                  <a:cubicBezTo>
                    <a:pt x="306" y="556"/>
                    <a:pt x="306" y="557"/>
                    <a:pt x="306" y="556"/>
                  </a:cubicBezTo>
                  <a:cubicBezTo>
                    <a:pt x="307" y="556"/>
                    <a:pt x="307" y="556"/>
                    <a:pt x="307" y="556"/>
                  </a:cubicBezTo>
                  <a:cubicBezTo>
                    <a:pt x="307" y="556"/>
                    <a:pt x="307" y="556"/>
                    <a:pt x="307" y="556"/>
                  </a:cubicBezTo>
                  <a:cubicBezTo>
                    <a:pt x="307" y="556"/>
                    <a:pt x="307" y="556"/>
                    <a:pt x="307" y="556"/>
                  </a:cubicBezTo>
                  <a:cubicBezTo>
                    <a:pt x="308" y="556"/>
                    <a:pt x="308" y="556"/>
                    <a:pt x="308" y="556"/>
                  </a:cubicBezTo>
                  <a:cubicBezTo>
                    <a:pt x="308" y="556"/>
                    <a:pt x="308" y="555"/>
                    <a:pt x="308" y="556"/>
                  </a:cubicBezTo>
                  <a:cubicBezTo>
                    <a:pt x="308" y="556"/>
                    <a:pt x="308" y="556"/>
                    <a:pt x="309" y="556"/>
                  </a:cubicBezTo>
                  <a:cubicBezTo>
                    <a:pt x="309" y="556"/>
                    <a:pt x="309" y="556"/>
                    <a:pt x="309" y="556"/>
                  </a:cubicBezTo>
                  <a:cubicBezTo>
                    <a:pt x="309" y="556"/>
                    <a:pt x="309" y="556"/>
                    <a:pt x="309" y="556"/>
                  </a:cubicBezTo>
                  <a:cubicBezTo>
                    <a:pt x="310" y="556"/>
                    <a:pt x="310" y="556"/>
                    <a:pt x="310" y="556"/>
                  </a:cubicBezTo>
                  <a:cubicBezTo>
                    <a:pt x="310" y="556"/>
                    <a:pt x="310" y="556"/>
                    <a:pt x="310" y="556"/>
                  </a:cubicBezTo>
                  <a:cubicBezTo>
                    <a:pt x="310" y="556"/>
                    <a:pt x="310" y="556"/>
                    <a:pt x="310" y="556"/>
                  </a:cubicBezTo>
                  <a:cubicBezTo>
                    <a:pt x="311" y="556"/>
                    <a:pt x="311" y="555"/>
                    <a:pt x="311" y="555"/>
                  </a:cubicBezTo>
                  <a:cubicBezTo>
                    <a:pt x="311" y="555"/>
                    <a:pt x="311" y="556"/>
                    <a:pt x="311" y="556"/>
                  </a:cubicBezTo>
                  <a:cubicBezTo>
                    <a:pt x="311" y="556"/>
                    <a:pt x="311" y="556"/>
                    <a:pt x="312" y="556"/>
                  </a:cubicBezTo>
                  <a:cubicBezTo>
                    <a:pt x="312" y="556"/>
                    <a:pt x="312" y="556"/>
                    <a:pt x="312" y="556"/>
                  </a:cubicBezTo>
                  <a:cubicBezTo>
                    <a:pt x="312" y="556"/>
                    <a:pt x="312" y="556"/>
                    <a:pt x="312" y="556"/>
                  </a:cubicBezTo>
                  <a:cubicBezTo>
                    <a:pt x="312" y="556"/>
                    <a:pt x="312" y="556"/>
                    <a:pt x="313" y="556"/>
                  </a:cubicBezTo>
                  <a:cubicBezTo>
                    <a:pt x="313" y="556"/>
                    <a:pt x="313" y="555"/>
                    <a:pt x="313" y="555"/>
                  </a:cubicBezTo>
                  <a:cubicBezTo>
                    <a:pt x="313" y="555"/>
                    <a:pt x="313" y="556"/>
                    <a:pt x="313" y="556"/>
                  </a:cubicBezTo>
                  <a:cubicBezTo>
                    <a:pt x="313" y="556"/>
                    <a:pt x="314" y="556"/>
                    <a:pt x="314" y="556"/>
                  </a:cubicBezTo>
                  <a:cubicBezTo>
                    <a:pt x="314" y="556"/>
                    <a:pt x="314" y="556"/>
                    <a:pt x="314" y="556"/>
                  </a:cubicBezTo>
                  <a:cubicBezTo>
                    <a:pt x="314" y="556"/>
                    <a:pt x="314" y="556"/>
                    <a:pt x="315" y="556"/>
                  </a:cubicBezTo>
                  <a:cubicBezTo>
                    <a:pt x="315" y="556"/>
                    <a:pt x="315" y="556"/>
                    <a:pt x="315" y="556"/>
                  </a:cubicBezTo>
                  <a:cubicBezTo>
                    <a:pt x="315" y="556"/>
                    <a:pt x="315" y="555"/>
                    <a:pt x="315" y="555"/>
                  </a:cubicBezTo>
                  <a:cubicBezTo>
                    <a:pt x="315" y="555"/>
                    <a:pt x="315" y="556"/>
                    <a:pt x="315" y="556"/>
                  </a:cubicBezTo>
                  <a:cubicBezTo>
                    <a:pt x="316" y="556"/>
                    <a:pt x="316" y="555"/>
                    <a:pt x="316" y="555"/>
                  </a:cubicBezTo>
                  <a:cubicBezTo>
                    <a:pt x="316" y="555"/>
                    <a:pt x="316" y="555"/>
                    <a:pt x="316" y="555"/>
                  </a:cubicBezTo>
                  <a:cubicBezTo>
                    <a:pt x="316" y="555"/>
                    <a:pt x="317" y="555"/>
                    <a:pt x="317" y="555"/>
                  </a:cubicBezTo>
                  <a:cubicBezTo>
                    <a:pt x="317" y="556"/>
                    <a:pt x="317" y="555"/>
                    <a:pt x="317" y="555"/>
                  </a:cubicBezTo>
                  <a:cubicBezTo>
                    <a:pt x="317" y="555"/>
                    <a:pt x="317" y="556"/>
                    <a:pt x="317" y="556"/>
                  </a:cubicBezTo>
                  <a:cubicBezTo>
                    <a:pt x="318" y="556"/>
                    <a:pt x="318" y="555"/>
                    <a:pt x="318" y="555"/>
                  </a:cubicBezTo>
                  <a:cubicBezTo>
                    <a:pt x="318" y="555"/>
                    <a:pt x="318" y="555"/>
                    <a:pt x="318" y="555"/>
                  </a:cubicBezTo>
                  <a:cubicBezTo>
                    <a:pt x="318" y="555"/>
                    <a:pt x="318" y="555"/>
                    <a:pt x="318" y="555"/>
                  </a:cubicBezTo>
                  <a:cubicBezTo>
                    <a:pt x="319" y="555"/>
                    <a:pt x="319" y="555"/>
                    <a:pt x="319" y="555"/>
                  </a:cubicBezTo>
                  <a:cubicBezTo>
                    <a:pt x="319" y="555"/>
                    <a:pt x="319" y="556"/>
                    <a:pt x="319" y="556"/>
                  </a:cubicBezTo>
                  <a:cubicBezTo>
                    <a:pt x="319" y="556"/>
                    <a:pt x="319" y="555"/>
                    <a:pt x="320" y="555"/>
                  </a:cubicBezTo>
                  <a:cubicBezTo>
                    <a:pt x="320" y="555"/>
                    <a:pt x="320" y="556"/>
                    <a:pt x="320" y="556"/>
                  </a:cubicBezTo>
                  <a:cubicBezTo>
                    <a:pt x="320" y="556"/>
                    <a:pt x="320" y="556"/>
                    <a:pt x="320" y="556"/>
                  </a:cubicBezTo>
                  <a:cubicBezTo>
                    <a:pt x="320" y="555"/>
                    <a:pt x="320" y="555"/>
                    <a:pt x="321" y="555"/>
                  </a:cubicBezTo>
                  <a:cubicBezTo>
                    <a:pt x="321" y="555"/>
                    <a:pt x="321" y="555"/>
                    <a:pt x="321" y="555"/>
                  </a:cubicBezTo>
                  <a:cubicBezTo>
                    <a:pt x="321" y="555"/>
                    <a:pt x="321" y="555"/>
                    <a:pt x="321" y="555"/>
                  </a:cubicBezTo>
                  <a:cubicBezTo>
                    <a:pt x="321" y="555"/>
                    <a:pt x="322" y="555"/>
                    <a:pt x="322" y="555"/>
                  </a:cubicBezTo>
                  <a:cubicBezTo>
                    <a:pt x="322" y="555"/>
                    <a:pt x="322" y="555"/>
                    <a:pt x="322" y="555"/>
                  </a:cubicBezTo>
                  <a:cubicBezTo>
                    <a:pt x="322" y="555"/>
                    <a:pt x="322" y="555"/>
                    <a:pt x="323" y="555"/>
                  </a:cubicBezTo>
                  <a:cubicBezTo>
                    <a:pt x="323" y="555"/>
                    <a:pt x="323" y="555"/>
                    <a:pt x="323" y="556"/>
                  </a:cubicBezTo>
                  <a:cubicBezTo>
                    <a:pt x="323" y="556"/>
                    <a:pt x="323" y="556"/>
                    <a:pt x="323" y="556"/>
                  </a:cubicBezTo>
                  <a:cubicBezTo>
                    <a:pt x="323" y="556"/>
                    <a:pt x="323" y="555"/>
                    <a:pt x="323" y="555"/>
                  </a:cubicBezTo>
                  <a:cubicBezTo>
                    <a:pt x="324" y="555"/>
                    <a:pt x="324" y="555"/>
                    <a:pt x="324" y="555"/>
                  </a:cubicBezTo>
                  <a:cubicBezTo>
                    <a:pt x="324" y="555"/>
                    <a:pt x="324" y="555"/>
                    <a:pt x="324" y="555"/>
                  </a:cubicBezTo>
                  <a:cubicBezTo>
                    <a:pt x="324" y="555"/>
                    <a:pt x="325" y="555"/>
                    <a:pt x="325" y="555"/>
                  </a:cubicBezTo>
                  <a:cubicBezTo>
                    <a:pt x="325" y="555"/>
                    <a:pt x="325" y="556"/>
                    <a:pt x="325" y="556"/>
                  </a:cubicBezTo>
                  <a:cubicBezTo>
                    <a:pt x="325" y="556"/>
                    <a:pt x="325" y="555"/>
                    <a:pt x="325" y="555"/>
                  </a:cubicBezTo>
                  <a:cubicBezTo>
                    <a:pt x="325" y="555"/>
                    <a:pt x="325" y="555"/>
                    <a:pt x="326" y="555"/>
                  </a:cubicBezTo>
                  <a:cubicBezTo>
                    <a:pt x="326" y="555"/>
                    <a:pt x="326" y="555"/>
                    <a:pt x="326" y="555"/>
                  </a:cubicBezTo>
                  <a:cubicBezTo>
                    <a:pt x="326" y="555"/>
                    <a:pt x="326" y="555"/>
                    <a:pt x="326" y="555"/>
                  </a:cubicBezTo>
                  <a:cubicBezTo>
                    <a:pt x="327" y="555"/>
                    <a:pt x="327" y="555"/>
                    <a:pt x="327" y="555"/>
                  </a:cubicBezTo>
                  <a:cubicBezTo>
                    <a:pt x="327" y="555"/>
                    <a:pt x="327" y="555"/>
                    <a:pt x="327" y="555"/>
                  </a:cubicBezTo>
                  <a:cubicBezTo>
                    <a:pt x="327" y="555"/>
                    <a:pt x="327" y="555"/>
                    <a:pt x="328" y="555"/>
                  </a:cubicBezTo>
                  <a:cubicBezTo>
                    <a:pt x="328" y="555"/>
                    <a:pt x="328" y="555"/>
                    <a:pt x="328" y="555"/>
                  </a:cubicBezTo>
                  <a:cubicBezTo>
                    <a:pt x="328" y="555"/>
                    <a:pt x="328" y="555"/>
                    <a:pt x="328" y="555"/>
                  </a:cubicBezTo>
                  <a:cubicBezTo>
                    <a:pt x="328" y="555"/>
                    <a:pt x="328" y="555"/>
                    <a:pt x="329" y="555"/>
                  </a:cubicBezTo>
                  <a:cubicBezTo>
                    <a:pt x="329" y="555"/>
                    <a:pt x="329" y="555"/>
                    <a:pt x="329" y="555"/>
                  </a:cubicBezTo>
                  <a:cubicBezTo>
                    <a:pt x="329" y="555"/>
                    <a:pt x="329" y="555"/>
                    <a:pt x="329" y="555"/>
                  </a:cubicBezTo>
                  <a:cubicBezTo>
                    <a:pt x="329" y="555"/>
                    <a:pt x="330" y="555"/>
                    <a:pt x="330" y="555"/>
                  </a:cubicBezTo>
                  <a:cubicBezTo>
                    <a:pt x="330" y="555"/>
                    <a:pt x="330" y="555"/>
                    <a:pt x="330" y="555"/>
                  </a:cubicBezTo>
                  <a:cubicBezTo>
                    <a:pt x="330" y="555"/>
                    <a:pt x="330" y="555"/>
                    <a:pt x="331" y="555"/>
                  </a:cubicBezTo>
                  <a:cubicBezTo>
                    <a:pt x="331" y="555"/>
                    <a:pt x="331" y="555"/>
                    <a:pt x="331" y="554"/>
                  </a:cubicBezTo>
                  <a:cubicBezTo>
                    <a:pt x="331" y="554"/>
                    <a:pt x="331" y="554"/>
                    <a:pt x="331" y="554"/>
                  </a:cubicBezTo>
                  <a:cubicBezTo>
                    <a:pt x="331" y="555"/>
                    <a:pt x="331" y="555"/>
                    <a:pt x="331" y="555"/>
                  </a:cubicBezTo>
                  <a:cubicBezTo>
                    <a:pt x="332" y="555"/>
                    <a:pt x="332" y="555"/>
                    <a:pt x="332" y="555"/>
                  </a:cubicBezTo>
                  <a:cubicBezTo>
                    <a:pt x="332" y="555"/>
                    <a:pt x="332" y="554"/>
                    <a:pt x="332" y="554"/>
                  </a:cubicBezTo>
                  <a:cubicBezTo>
                    <a:pt x="332" y="554"/>
                    <a:pt x="333" y="555"/>
                    <a:pt x="333" y="555"/>
                  </a:cubicBezTo>
                  <a:cubicBezTo>
                    <a:pt x="333" y="555"/>
                    <a:pt x="333" y="555"/>
                    <a:pt x="333" y="555"/>
                  </a:cubicBezTo>
                  <a:cubicBezTo>
                    <a:pt x="333" y="555"/>
                    <a:pt x="333" y="555"/>
                    <a:pt x="333" y="555"/>
                  </a:cubicBezTo>
                  <a:cubicBezTo>
                    <a:pt x="333" y="555"/>
                    <a:pt x="333" y="554"/>
                    <a:pt x="334" y="554"/>
                  </a:cubicBezTo>
                  <a:cubicBezTo>
                    <a:pt x="334" y="554"/>
                    <a:pt x="334" y="555"/>
                    <a:pt x="334" y="555"/>
                  </a:cubicBezTo>
                  <a:cubicBezTo>
                    <a:pt x="334" y="555"/>
                    <a:pt x="334" y="555"/>
                    <a:pt x="334" y="555"/>
                  </a:cubicBezTo>
                  <a:cubicBezTo>
                    <a:pt x="335" y="555"/>
                    <a:pt x="335" y="555"/>
                    <a:pt x="335" y="555"/>
                  </a:cubicBezTo>
                  <a:cubicBezTo>
                    <a:pt x="335" y="555"/>
                    <a:pt x="335" y="555"/>
                    <a:pt x="335" y="555"/>
                  </a:cubicBezTo>
                  <a:cubicBezTo>
                    <a:pt x="335" y="555"/>
                    <a:pt x="335" y="555"/>
                    <a:pt x="336" y="554"/>
                  </a:cubicBezTo>
                  <a:cubicBezTo>
                    <a:pt x="336" y="554"/>
                    <a:pt x="336" y="554"/>
                    <a:pt x="336" y="554"/>
                  </a:cubicBezTo>
                  <a:cubicBezTo>
                    <a:pt x="336" y="554"/>
                    <a:pt x="336" y="554"/>
                    <a:pt x="336" y="554"/>
                  </a:cubicBezTo>
                  <a:cubicBezTo>
                    <a:pt x="336" y="554"/>
                    <a:pt x="336" y="554"/>
                    <a:pt x="337" y="554"/>
                  </a:cubicBezTo>
                  <a:cubicBezTo>
                    <a:pt x="337" y="554"/>
                    <a:pt x="337" y="554"/>
                    <a:pt x="337" y="554"/>
                  </a:cubicBezTo>
                  <a:cubicBezTo>
                    <a:pt x="337" y="554"/>
                    <a:pt x="337" y="554"/>
                    <a:pt x="337" y="554"/>
                  </a:cubicBezTo>
                  <a:cubicBezTo>
                    <a:pt x="338" y="555"/>
                    <a:pt x="338" y="554"/>
                    <a:pt x="338" y="554"/>
                  </a:cubicBezTo>
                  <a:cubicBezTo>
                    <a:pt x="338" y="555"/>
                    <a:pt x="338" y="555"/>
                    <a:pt x="338" y="555"/>
                  </a:cubicBezTo>
                  <a:cubicBezTo>
                    <a:pt x="338" y="555"/>
                    <a:pt x="338" y="555"/>
                    <a:pt x="339" y="554"/>
                  </a:cubicBezTo>
                  <a:cubicBezTo>
                    <a:pt x="339" y="554"/>
                    <a:pt x="339" y="554"/>
                    <a:pt x="339" y="554"/>
                  </a:cubicBezTo>
                  <a:cubicBezTo>
                    <a:pt x="339" y="554"/>
                    <a:pt x="339" y="554"/>
                    <a:pt x="339" y="554"/>
                  </a:cubicBezTo>
                  <a:cubicBezTo>
                    <a:pt x="339" y="554"/>
                    <a:pt x="339" y="554"/>
                    <a:pt x="340" y="554"/>
                  </a:cubicBezTo>
                  <a:cubicBezTo>
                    <a:pt x="340" y="554"/>
                    <a:pt x="340" y="554"/>
                    <a:pt x="340" y="554"/>
                  </a:cubicBezTo>
                  <a:cubicBezTo>
                    <a:pt x="340" y="554"/>
                    <a:pt x="340" y="554"/>
                    <a:pt x="340" y="554"/>
                  </a:cubicBezTo>
                  <a:cubicBezTo>
                    <a:pt x="340" y="554"/>
                    <a:pt x="341" y="554"/>
                    <a:pt x="341" y="554"/>
                  </a:cubicBezTo>
                  <a:cubicBezTo>
                    <a:pt x="341" y="554"/>
                    <a:pt x="341" y="554"/>
                    <a:pt x="341" y="554"/>
                  </a:cubicBezTo>
                  <a:cubicBezTo>
                    <a:pt x="341" y="554"/>
                    <a:pt x="341" y="554"/>
                    <a:pt x="341" y="554"/>
                  </a:cubicBezTo>
                  <a:cubicBezTo>
                    <a:pt x="341" y="555"/>
                    <a:pt x="342" y="555"/>
                    <a:pt x="342" y="555"/>
                  </a:cubicBezTo>
                  <a:cubicBezTo>
                    <a:pt x="342" y="555"/>
                    <a:pt x="342" y="554"/>
                    <a:pt x="342" y="554"/>
                  </a:cubicBezTo>
                  <a:cubicBezTo>
                    <a:pt x="342" y="554"/>
                    <a:pt x="342" y="554"/>
                    <a:pt x="342" y="554"/>
                  </a:cubicBezTo>
                  <a:cubicBezTo>
                    <a:pt x="343" y="554"/>
                    <a:pt x="343" y="554"/>
                    <a:pt x="343" y="554"/>
                  </a:cubicBezTo>
                  <a:cubicBezTo>
                    <a:pt x="343" y="554"/>
                    <a:pt x="343" y="554"/>
                    <a:pt x="343" y="554"/>
                  </a:cubicBezTo>
                  <a:cubicBezTo>
                    <a:pt x="343" y="555"/>
                    <a:pt x="344" y="554"/>
                    <a:pt x="344" y="554"/>
                  </a:cubicBezTo>
                  <a:cubicBezTo>
                    <a:pt x="344" y="554"/>
                    <a:pt x="344" y="554"/>
                    <a:pt x="344" y="554"/>
                  </a:cubicBezTo>
                  <a:cubicBezTo>
                    <a:pt x="344" y="554"/>
                    <a:pt x="344" y="555"/>
                    <a:pt x="344" y="554"/>
                  </a:cubicBezTo>
                  <a:cubicBezTo>
                    <a:pt x="344" y="554"/>
                    <a:pt x="344" y="554"/>
                    <a:pt x="345" y="554"/>
                  </a:cubicBezTo>
                  <a:cubicBezTo>
                    <a:pt x="345" y="554"/>
                    <a:pt x="345" y="554"/>
                    <a:pt x="345" y="554"/>
                  </a:cubicBezTo>
                  <a:cubicBezTo>
                    <a:pt x="345" y="554"/>
                    <a:pt x="345" y="554"/>
                    <a:pt x="345" y="554"/>
                  </a:cubicBezTo>
                  <a:cubicBezTo>
                    <a:pt x="346" y="554"/>
                    <a:pt x="346" y="554"/>
                    <a:pt x="346" y="554"/>
                  </a:cubicBezTo>
                  <a:cubicBezTo>
                    <a:pt x="346" y="554"/>
                    <a:pt x="346" y="553"/>
                    <a:pt x="346" y="554"/>
                  </a:cubicBezTo>
                  <a:cubicBezTo>
                    <a:pt x="346" y="554"/>
                    <a:pt x="346" y="554"/>
                    <a:pt x="347" y="554"/>
                  </a:cubicBezTo>
                  <a:cubicBezTo>
                    <a:pt x="347" y="555"/>
                    <a:pt x="347" y="554"/>
                    <a:pt x="347" y="554"/>
                  </a:cubicBezTo>
                  <a:cubicBezTo>
                    <a:pt x="347" y="554"/>
                    <a:pt x="347" y="554"/>
                    <a:pt x="347" y="554"/>
                  </a:cubicBezTo>
                  <a:cubicBezTo>
                    <a:pt x="347" y="554"/>
                    <a:pt x="347" y="554"/>
                    <a:pt x="348" y="554"/>
                  </a:cubicBezTo>
                  <a:cubicBezTo>
                    <a:pt x="348" y="554"/>
                    <a:pt x="348" y="554"/>
                    <a:pt x="348" y="554"/>
                  </a:cubicBezTo>
                  <a:cubicBezTo>
                    <a:pt x="348" y="554"/>
                    <a:pt x="348" y="554"/>
                    <a:pt x="348" y="554"/>
                  </a:cubicBezTo>
                  <a:cubicBezTo>
                    <a:pt x="348" y="554"/>
                    <a:pt x="349" y="554"/>
                    <a:pt x="349" y="554"/>
                  </a:cubicBezTo>
                  <a:cubicBezTo>
                    <a:pt x="349" y="554"/>
                    <a:pt x="349" y="554"/>
                    <a:pt x="349" y="554"/>
                  </a:cubicBezTo>
                  <a:cubicBezTo>
                    <a:pt x="349" y="554"/>
                    <a:pt x="349" y="554"/>
                    <a:pt x="349" y="554"/>
                  </a:cubicBezTo>
                  <a:cubicBezTo>
                    <a:pt x="349" y="554"/>
                    <a:pt x="350" y="553"/>
                    <a:pt x="350" y="553"/>
                  </a:cubicBezTo>
                  <a:cubicBezTo>
                    <a:pt x="350" y="553"/>
                    <a:pt x="350" y="553"/>
                    <a:pt x="350" y="553"/>
                  </a:cubicBezTo>
                  <a:cubicBezTo>
                    <a:pt x="350" y="553"/>
                    <a:pt x="350" y="554"/>
                    <a:pt x="350" y="554"/>
                  </a:cubicBezTo>
                  <a:cubicBezTo>
                    <a:pt x="351" y="554"/>
                    <a:pt x="351" y="553"/>
                    <a:pt x="351" y="553"/>
                  </a:cubicBezTo>
                  <a:cubicBezTo>
                    <a:pt x="351" y="553"/>
                    <a:pt x="351" y="554"/>
                    <a:pt x="351" y="554"/>
                  </a:cubicBezTo>
                  <a:cubicBezTo>
                    <a:pt x="351" y="554"/>
                    <a:pt x="352" y="553"/>
                    <a:pt x="352" y="553"/>
                  </a:cubicBezTo>
                  <a:cubicBezTo>
                    <a:pt x="352" y="553"/>
                    <a:pt x="352" y="554"/>
                    <a:pt x="352" y="554"/>
                  </a:cubicBezTo>
                  <a:cubicBezTo>
                    <a:pt x="352" y="554"/>
                    <a:pt x="352" y="554"/>
                    <a:pt x="352" y="554"/>
                  </a:cubicBezTo>
                  <a:cubicBezTo>
                    <a:pt x="352" y="554"/>
                    <a:pt x="352" y="554"/>
                    <a:pt x="353" y="554"/>
                  </a:cubicBezTo>
                  <a:cubicBezTo>
                    <a:pt x="353" y="554"/>
                    <a:pt x="353" y="553"/>
                    <a:pt x="353" y="553"/>
                  </a:cubicBezTo>
                  <a:cubicBezTo>
                    <a:pt x="353" y="553"/>
                    <a:pt x="353" y="554"/>
                    <a:pt x="353" y="554"/>
                  </a:cubicBezTo>
                  <a:cubicBezTo>
                    <a:pt x="354" y="554"/>
                    <a:pt x="354" y="554"/>
                    <a:pt x="354" y="554"/>
                  </a:cubicBezTo>
                  <a:cubicBezTo>
                    <a:pt x="354" y="554"/>
                    <a:pt x="354" y="553"/>
                    <a:pt x="354" y="553"/>
                  </a:cubicBezTo>
                  <a:cubicBezTo>
                    <a:pt x="354" y="553"/>
                    <a:pt x="354" y="553"/>
                    <a:pt x="354" y="553"/>
                  </a:cubicBezTo>
                  <a:cubicBezTo>
                    <a:pt x="354" y="553"/>
                    <a:pt x="355" y="553"/>
                    <a:pt x="355" y="553"/>
                  </a:cubicBezTo>
                  <a:cubicBezTo>
                    <a:pt x="355" y="553"/>
                    <a:pt x="355" y="553"/>
                    <a:pt x="355" y="553"/>
                  </a:cubicBezTo>
                  <a:cubicBezTo>
                    <a:pt x="355" y="553"/>
                    <a:pt x="355" y="553"/>
                    <a:pt x="356" y="553"/>
                  </a:cubicBezTo>
                  <a:cubicBezTo>
                    <a:pt x="356" y="554"/>
                    <a:pt x="356" y="554"/>
                    <a:pt x="356" y="554"/>
                  </a:cubicBezTo>
                  <a:cubicBezTo>
                    <a:pt x="356" y="554"/>
                    <a:pt x="356" y="553"/>
                    <a:pt x="356" y="553"/>
                  </a:cubicBezTo>
                  <a:cubicBezTo>
                    <a:pt x="356" y="553"/>
                    <a:pt x="357" y="553"/>
                    <a:pt x="357" y="553"/>
                  </a:cubicBezTo>
                  <a:cubicBezTo>
                    <a:pt x="357" y="553"/>
                    <a:pt x="357" y="553"/>
                    <a:pt x="357" y="553"/>
                  </a:cubicBezTo>
                  <a:cubicBezTo>
                    <a:pt x="357" y="553"/>
                    <a:pt x="357" y="553"/>
                    <a:pt x="357" y="553"/>
                  </a:cubicBezTo>
                  <a:cubicBezTo>
                    <a:pt x="357" y="553"/>
                    <a:pt x="358" y="553"/>
                    <a:pt x="358" y="553"/>
                  </a:cubicBezTo>
                  <a:cubicBezTo>
                    <a:pt x="358" y="552"/>
                    <a:pt x="358" y="553"/>
                    <a:pt x="358" y="553"/>
                  </a:cubicBezTo>
                  <a:cubicBezTo>
                    <a:pt x="358" y="553"/>
                    <a:pt x="358" y="553"/>
                    <a:pt x="358" y="553"/>
                  </a:cubicBezTo>
                  <a:cubicBezTo>
                    <a:pt x="359" y="553"/>
                    <a:pt x="359" y="553"/>
                    <a:pt x="359" y="553"/>
                  </a:cubicBezTo>
                  <a:cubicBezTo>
                    <a:pt x="359" y="553"/>
                    <a:pt x="359" y="553"/>
                    <a:pt x="359" y="553"/>
                  </a:cubicBezTo>
                  <a:cubicBezTo>
                    <a:pt x="359" y="553"/>
                    <a:pt x="360" y="552"/>
                    <a:pt x="360" y="552"/>
                  </a:cubicBezTo>
                  <a:cubicBezTo>
                    <a:pt x="360" y="552"/>
                    <a:pt x="360" y="553"/>
                    <a:pt x="360" y="553"/>
                  </a:cubicBezTo>
                  <a:cubicBezTo>
                    <a:pt x="360" y="553"/>
                    <a:pt x="360" y="553"/>
                    <a:pt x="360" y="553"/>
                  </a:cubicBezTo>
                  <a:cubicBezTo>
                    <a:pt x="360" y="553"/>
                    <a:pt x="360" y="553"/>
                    <a:pt x="361" y="553"/>
                  </a:cubicBezTo>
                  <a:cubicBezTo>
                    <a:pt x="361" y="553"/>
                    <a:pt x="361" y="552"/>
                    <a:pt x="361" y="552"/>
                  </a:cubicBezTo>
                  <a:cubicBezTo>
                    <a:pt x="361" y="552"/>
                    <a:pt x="361" y="553"/>
                    <a:pt x="361" y="553"/>
                  </a:cubicBezTo>
                  <a:cubicBezTo>
                    <a:pt x="362" y="553"/>
                    <a:pt x="362" y="553"/>
                    <a:pt x="362" y="553"/>
                  </a:cubicBezTo>
                  <a:cubicBezTo>
                    <a:pt x="362" y="553"/>
                    <a:pt x="362" y="553"/>
                    <a:pt x="362" y="553"/>
                  </a:cubicBezTo>
                  <a:cubicBezTo>
                    <a:pt x="362" y="553"/>
                    <a:pt x="362" y="553"/>
                    <a:pt x="362" y="553"/>
                  </a:cubicBezTo>
                  <a:cubicBezTo>
                    <a:pt x="363" y="553"/>
                    <a:pt x="363" y="553"/>
                    <a:pt x="363" y="553"/>
                  </a:cubicBezTo>
                  <a:cubicBezTo>
                    <a:pt x="363" y="553"/>
                    <a:pt x="363" y="553"/>
                    <a:pt x="363" y="553"/>
                  </a:cubicBezTo>
                  <a:cubicBezTo>
                    <a:pt x="363" y="553"/>
                    <a:pt x="363" y="553"/>
                    <a:pt x="364" y="553"/>
                  </a:cubicBezTo>
                  <a:cubicBezTo>
                    <a:pt x="364" y="553"/>
                    <a:pt x="364" y="552"/>
                    <a:pt x="364" y="552"/>
                  </a:cubicBezTo>
                  <a:cubicBezTo>
                    <a:pt x="364" y="552"/>
                    <a:pt x="364" y="553"/>
                    <a:pt x="364" y="553"/>
                  </a:cubicBezTo>
                  <a:cubicBezTo>
                    <a:pt x="364" y="553"/>
                    <a:pt x="365" y="553"/>
                    <a:pt x="365" y="553"/>
                  </a:cubicBezTo>
                  <a:cubicBezTo>
                    <a:pt x="365" y="553"/>
                    <a:pt x="365" y="553"/>
                    <a:pt x="365" y="553"/>
                  </a:cubicBezTo>
                  <a:cubicBezTo>
                    <a:pt x="365" y="553"/>
                    <a:pt x="365" y="553"/>
                    <a:pt x="365" y="553"/>
                  </a:cubicBezTo>
                  <a:cubicBezTo>
                    <a:pt x="365" y="553"/>
                    <a:pt x="366" y="552"/>
                    <a:pt x="366" y="552"/>
                  </a:cubicBezTo>
                  <a:cubicBezTo>
                    <a:pt x="366" y="552"/>
                    <a:pt x="366" y="553"/>
                    <a:pt x="366" y="553"/>
                  </a:cubicBezTo>
                  <a:cubicBezTo>
                    <a:pt x="366" y="553"/>
                    <a:pt x="366" y="552"/>
                    <a:pt x="367" y="552"/>
                  </a:cubicBezTo>
                  <a:cubicBezTo>
                    <a:pt x="367" y="552"/>
                    <a:pt x="367" y="552"/>
                    <a:pt x="367" y="552"/>
                  </a:cubicBezTo>
                  <a:cubicBezTo>
                    <a:pt x="367" y="552"/>
                    <a:pt x="367" y="552"/>
                    <a:pt x="367" y="552"/>
                  </a:cubicBezTo>
                  <a:cubicBezTo>
                    <a:pt x="367" y="552"/>
                    <a:pt x="368" y="552"/>
                    <a:pt x="368" y="552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2"/>
                    <a:pt x="369" y="552"/>
                    <a:pt x="369" y="553"/>
                  </a:cubicBezTo>
                  <a:cubicBezTo>
                    <a:pt x="369" y="553"/>
                    <a:pt x="369" y="553"/>
                    <a:pt x="369" y="553"/>
                  </a:cubicBezTo>
                  <a:cubicBezTo>
                    <a:pt x="369" y="553"/>
                    <a:pt x="369" y="552"/>
                    <a:pt x="369" y="552"/>
                  </a:cubicBezTo>
                  <a:cubicBezTo>
                    <a:pt x="370" y="552"/>
                    <a:pt x="370" y="552"/>
                    <a:pt x="370" y="552"/>
                  </a:cubicBezTo>
                  <a:cubicBezTo>
                    <a:pt x="370" y="552"/>
                    <a:pt x="370" y="552"/>
                    <a:pt x="370" y="552"/>
                  </a:cubicBezTo>
                  <a:cubicBezTo>
                    <a:pt x="370" y="552"/>
                    <a:pt x="370" y="552"/>
                    <a:pt x="370" y="553"/>
                  </a:cubicBezTo>
                  <a:cubicBezTo>
                    <a:pt x="371" y="553"/>
                    <a:pt x="371" y="552"/>
                    <a:pt x="371" y="552"/>
                  </a:cubicBezTo>
                  <a:cubicBezTo>
                    <a:pt x="371" y="552"/>
                    <a:pt x="371" y="553"/>
                    <a:pt x="371" y="553"/>
                  </a:cubicBezTo>
                  <a:cubicBezTo>
                    <a:pt x="371" y="553"/>
                    <a:pt x="371" y="552"/>
                    <a:pt x="372" y="552"/>
                  </a:cubicBezTo>
                  <a:cubicBezTo>
                    <a:pt x="372" y="552"/>
                    <a:pt x="372" y="552"/>
                    <a:pt x="372" y="552"/>
                  </a:cubicBezTo>
                  <a:cubicBezTo>
                    <a:pt x="372" y="552"/>
                    <a:pt x="372" y="552"/>
                    <a:pt x="372" y="552"/>
                  </a:cubicBezTo>
                  <a:cubicBezTo>
                    <a:pt x="373" y="552"/>
                    <a:pt x="373" y="552"/>
                    <a:pt x="373" y="552"/>
                  </a:cubicBezTo>
                  <a:cubicBezTo>
                    <a:pt x="373" y="552"/>
                    <a:pt x="373" y="552"/>
                    <a:pt x="373" y="552"/>
                  </a:cubicBezTo>
                  <a:cubicBezTo>
                    <a:pt x="373" y="552"/>
                    <a:pt x="373" y="552"/>
                    <a:pt x="373" y="552"/>
                  </a:cubicBezTo>
                  <a:cubicBezTo>
                    <a:pt x="373" y="552"/>
                    <a:pt x="374" y="552"/>
                    <a:pt x="374" y="552"/>
                  </a:cubicBezTo>
                  <a:cubicBezTo>
                    <a:pt x="374" y="552"/>
                    <a:pt x="374" y="552"/>
                    <a:pt x="374" y="552"/>
                  </a:cubicBezTo>
                  <a:cubicBezTo>
                    <a:pt x="374" y="552"/>
                    <a:pt x="374" y="552"/>
                    <a:pt x="375" y="552"/>
                  </a:cubicBezTo>
                  <a:cubicBezTo>
                    <a:pt x="375" y="552"/>
                    <a:pt x="375" y="551"/>
                    <a:pt x="375" y="551"/>
                  </a:cubicBezTo>
                  <a:cubicBezTo>
                    <a:pt x="375" y="551"/>
                    <a:pt x="375" y="552"/>
                    <a:pt x="375" y="552"/>
                  </a:cubicBezTo>
                  <a:cubicBezTo>
                    <a:pt x="375" y="552"/>
                    <a:pt x="376" y="552"/>
                    <a:pt x="376" y="552"/>
                  </a:cubicBezTo>
                  <a:cubicBezTo>
                    <a:pt x="376" y="551"/>
                    <a:pt x="376" y="552"/>
                    <a:pt x="376" y="551"/>
                  </a:cubicBezTo>
                  <a:cubicBezTo>
                    <a:pt x="376" y="551"/>
                    <a:pt x="376" y="551"/>
                    <a:pt x="376" y="551"/>
                  </a:cubicBezTo>
                  <a:cubicBezTo>
                    <a:pt x="376" y="551"/>
                    <a:pt x="377" y="551"/>
                    <a:pt x="377" y="551"/>
                  </a:cubicBezTo>
                  <a:cubicBezTo>
                    <a:pt x="377" y="551"/>
                    <a:pt x="377" y="552"/>
                    <a:pt x="377" y="552"/>
                  </a:cubicBezTo>
                  <a:cubicBezTo>
                    <a:pt x="377" y="552"/>
                    <a:pt x="377" y="552"/>
                    <a:pt x="377" y="552"/>
                  </a:cubicBezTo>
                  <a:cubicBezTo>
                    <a:pt x="378" y="551"/>
                    <a:pt x="378" y="551"/>
                    <a:pt x="378" y="551"/>
                  </a:cubicBezTo>
                  <a:cubicBezTo>
                    <a:pt x="378" y="551"/>
                    <a:pt x="378" y="551"/>
                    <a:pt x="378" y="551"/>
                  </a:cubicBezTo>
                  <a:cubicBezTo>
                    <a:pt x="378" y="551"/>
                    <a:pt x="378" y="551"/>
                    <a:pt x="378" y="551"/>
                  </a:cubicBezTo>
                  <a:cubicBezTo>
                    <a:pt x="379" y="551"/>
                    <a:pt x="379" y="551"/>
                    <a:pt x="379" y="551"/>
                  </a:cubicBezTo>
                  <a:cubicBezTo>
                    <a:pt x="379" y="551"/>
                    <a:pt x="379" y="551"/>
                    <a:pt x="379" y="551"/>
                  </a:cubicBezTo>
                  <a:cubicBezTo>
                    <a:pt x="379" y="551"/>
                    <a:pt x="379" y="551"/>
                    <a:pt x="380" y="551"/>
                  </a:cubicBezTo>
                  <a:cubicBezTo>
                    <a:pt x="380" y="551"/>
                    <a:pt x="380" y="551"/>
                    <a:pt x="380" y="551"/>
                  </a:cubicBezTo>
                  <a:cubicBezTo>
                    <a:pt x="380" y="551"/>
                    <a:pt x="380" y="551"/>
                    <a:pt x="380" y="551"/>
                  </a:cubicBezTo>
                  <a:cubicBezTo>
                    <a:pt x="381" y="551"/>
                    <a:pt x="381" y="551"/>
                    <a:pt x="381" y="551"/>
                  </a:cubicBezTo>
                  <a:cubicBezTo>
                    <a:pt x="381" y="551"/>
                    <a:pt x="381" y="551"/>
                    <a:pt x="381" y="551"/>
                  </a:cubicBezTo>
                  <a:cubicBezTo>
                    <a:pt x="381" y="551"/>
                    <a:pt x="381" y="551"/>
                    <a:pt x="381" y="551"/>
                  </a:cubicBezTo>
                  <a:cubicBezTo>
                    <a:pt x="381" y="551"/>
                    <a:pt x="382" y="551"/>
                    <a:pt x="382" y="551"/>
                  </a:cubicBezTo>
                  <a:cubicBezTo>
                    <a:pt x="382" y="551"/>
                    <a:pt x="382" y="551"/>
                    <a:pt x="382" y="551"/>
                  </a:cubicBezTo>
                  <a:cubicBezTo>
                    <a:pt x="382" y="551"/>
                    <a:pt x="382" y="551"/>
                    <a:pt x="383" y="551"/>
                  </a:cubicBezTo>
                  <a:cubicBezTo>
                    <a:pt x="383" y="551"/>
                    <a:pt x="383" y="551"/>
                    <a:pt x="383" y="551"/>
                  </a:cubicBezTo>
                  <a:cubicBezTo>
                    <a:pt x="383" y="551"/>
                    <a:pt x="383" y="551"/>
                    <a:pt x="383" y="551"/>
                  </a:cubicBezTo>
                  <a:cubicBezTo>
                    <a:pt x="383" y="551"/>
                    <a:pt x="383" y="551"/>
                    <a:pt x="383" y="551"/>
                  </a:cubicBezTo>
                  <a:cubicBezTo>
                    <a:pt x="384" y="551"/>
                    <a:pt x="384" y="551"/>
                    <a:pt x="384" y="551"/>
                  </a:cubicBezTo>
                  <a:cubicBezTo>
                    <a:pt x="384" y="551"/>
                    <a:pt x="384" y="551"/>
                    <a:pt x="384" y="551"/>
                  </a:cubicBezTo>
                  <a:cubicBezTo>
                    <a:pt x="384" y="551"/>
                    <a:pt x="385" y="550"/>
                    <a:pt x="385" y="550"/>
                  </a:cubicBezTo>
                  <a:cubicBezTo>
                    <a:pt x="385" y="550"/>
                    <a:pt x="385" y="550"/>
                    <a:pt x="385" y="550"/>
                  </a:cubicBezTo>
                  <a:cubicBezTo>
                    <a:pt x="385" y="550"/>
                    <a:pt x="385" y="551"/>
                    <a:pt x="385" y="551"/>
                  </a:cubicBezTo>
                  <a:cubicBezTo>
                    <a:pt x="386" y="551"/>
                    <a:pt x="386" y="551"/>
                    <a:pt x="386" y="551"/>
                  </a:cubicBezTo>
                  <a:cubicBezTo>
                    <a:pt x="386" y="551"/>
                    <a:pt x="386" y="551"/>
                    <a:pt x="386" y="551"/>
                  </a:cubicBezTo>
                  <a:cubicBezTo>
                    <a:pt x="386" y="551"/>
                    <a:pt x="386" y="550"/>
                    <a:pt x="386" y="550"/>
                  </a:cubicBezTo>
                  <a:cubicBezTo>
                    <a:pt x="387" y="550"/>
                    <a:pt x="387" y="551"/>
                    <a:pt x="387" y="551"/>
                  </a:cubicBezTo>
                  <a:cubicBezTo>
                    <a:pt x="387" y="551"/>
                    <a:pt x="387" y="551"/>
                    <a:pt x="387" y="551"/>
                  </a:cubicBezTo>
                  <a:cubicBezTo>
                    <a:pt x="387" y="551"/>
                    <a:pt x="387" y="550"/>
                    <a:pt x="388" y="550"/>
                  </a:cubicBezTo>
                  <a:cubicBezTo>
                    <a:pt x="388" y="550"/>
                    <a:pt x="388" y="550"/>
                    <a:pt x="388" y="550"/>
                  </a:cubicBezTo>
                  <a:cubicBezTo>
                    <a:pt x="388" y="550"/>
                    <a:pt x="388" y="550"/>
                    <a:pt x="388" y="550"/>
                  </a:cubicBezTo>
                  <a:cubicBezTo>
                    <a:pt x="389" y="550"/>
                    <a:pt x="389" y="550"/>
                    <a:pt x="389" y="550"/>
                  </a:cubicBezTo>
                  <a:cubicBezTo>
                    <a:pt x="389" y="550"/>
                    <a:pt x="389" y="550"/>
                    <a:pt x="389" y="550"/>
                  </a:cubicBezTo>
                  <a:cubicBezTo>
                    <a:pt x="389" y="550"/>
                    <a:pt x="389" y="550"/>
                    <a:pt x="389" y="550"/>
                  </a:cubicBezTo>
                  <a:cubicBezTo>
                    <a:pt x="390" y="550"/>
                    <a:pt x="390" y="551"/>
                    <a:pt x="390" y="551"/>
                  </a:cubicBezTo>
                  <a:cubicBezTo>
                    <a:pt x="390" y="551"/>
                    <a:pt x="390" y="550"/>
                    <a:pt x="390" y="550"/>
                  </a:cubicBezTo>
                  <a:cubicBezTo>
                    <a:pt x="390" y="550"/>
                    <a:pt x="390" y="550"/>
                    <a:pt x="391" y="550"/>
                  </a:cubicBezTo>
                  <a:cubicBezTo>
                    <a:pt x="391" y="550"/>
                    <a:pt x="391" y="550"/>
                    <a:pt x="391" y="550"/>
                  </a:cubicBezTo>
                  <a:cubicBezTo>
                    <a:pt x="391" y="550"/>
                    <a:pt x="391" y="550"/>
                    <a:pt x="391" y="550"/>
                  </a:cubicBezTo>
                  <a:cubicBezTo>
                    <a:pt x="391" y="550"/>
                    <a:pt x="391" y="550"/>
                    <a:pt x="392" y="550"/>
                  </a:cubicBezTo>
                  <a:cubicBezTo>
                    <a:pt x="392" y="550"/>
                    <a:pt x="392" y="550"/>
                    <a:pt x="392" y="550"/>
                  </a:cubicBezTo>
                  <a:cubicBezTo>
                    <a:pt x="392" y="550"/>
                    <a:pt x="392" y="550"/>
                    <a:pt x="392" y="550"/>
                  </a:cubicBezTo>
                  <a:cubicBezTo>
                    <a:pt x="392" y="550"/>
                    <a:pt x="393" y="550"/>
                    <a:pt x="393" y="550"/>
                  </a:cubicBezTo>
                  <a:cubicBezTo>
                    <a:pt x="393" y="550"/>
                    <a:pt x="393" y="549"/>
                    <a:pt x="393" y="549"/>
                  </a:cubicBezTo>
                  <a:cubicBezTo>
                    <a:pt x="393" y="549"/>
                    <a:pt x="393" y="550"/>
                    <a:pt x="394" y="550"/>
                  </a:cubicBezTo>
                  <a:cubicBezTo>
                    <a:pt x="394" y="550"/>
                    <a:pt x="394" y="550"/>
                    <a:pt x="394" y="550"/>
                  </a:cubicBezTo>
                  <a:cubicBezTo>
                    <a:pt x="394" y="550"/>
                    <a:pt x="394" y="550"/>
                    <a:pt x="394" y="550"/>
                  </a:cubicBezTo>
                  <a:cubicBezTo>
                    <a:pt x="394" y="550"/>
                    <a:pt x="394" y="550"/>
                    <a:pt x="394" y="550"/>
                  </a:cubicBezTo>
                  <a:cubicBezTo>
                    <a:pt x="395" y="550"/>
                    <a:pt x="395" y="550"/>
                    <a:pt x="395" y="550"/>
                  </a:cubicBezTo>
                  <a:cubicBezTo>
                    <a:pt x="395" y="550"/>
                    <a:pt x="395" y="549"/>
                    <a:pt x="395" y="549"/>
                  </a:cubicBezTo>
                  <a:cubicBezTo>
                    <a:pt x="395" y="549"/>
                    <a:pt x="396" y="549"/>
                    <a:pt x="396" y="550"/>
                  </a:cubicBezTo>
                  <a:cubicBezTo>
                    <a:pt x="396" y="550"/>
                    <a:pt x="396" y="550"/>
                    <a:pt x="396" y="550"/>
                  </a:cubicBezTo>
                  <a:cubicBezTo>
                    <a:pt x="396" y="550"/>
                    <a:pt x="396" y="550"/>
                    <a:pt x="396" y="550"/>
                  </a:cubicBezTo>
                  <a:cubicBezTo>
                    <a:pt x="397" y="549"/>
                    <a:pt x="397" y="549"/>
                    <a:pt x="397" y="549"/>
                  </a:cubicBezTo>
                  <a:cubicBezTo>
                    <a:pt x="397" y="549"/>
                    <a:pt x="397" y="549"/>
                    <a:pt x="397" y="550"/>
                  </a:cubicBezTo>
                  <a:cubicBezTo>
                    <a:pt x="397" y="550"/>
                    <a:pt x="397" y="550"/>
                    <a:pt x="397" y="550"/>
                  </a:cubicBezTo>
                  <a:cubicBezTo>
                    <a:pt x="398" y="550"/>
                    <a:pt x="398" y="550"/>
                    <a:pt x="398" y="549"/>
                  </a:cubicBezTo>
                  <a:cubicBezTo>
                    <a:pt x="398" y="549"/>
                    <a:pt x="398" y="549"/>
                    <a:pt x="398" y="549"/>
                  </a:cubicBezTo>
                  <a:cubicBezTo>
                    <a:pt x="398" y="549"/>
                    <a:pt x="398" y="549"/>
                    <a:pt x="399" y="549"/>
                  </a:cubicBezTo>
                  <a:cubicBezTo>
                    <a:pt x="399" y="549"/>
                    <a:pt x="399" y="549"/>
                    <a:pt x="399" y="549"/>
                  </a:cubicBezTo>
                  <a:cubicBezTo>
                    <a:pt x="399" y="549"/>
                    <a:pt x="399" y="549"/>
                    <a:pt x="399" y="549"/>
                  </a:cubicBezTo>
                  <a:cubicBezTo>
                    <a:pt x="399" y="549"/>
                    <a:pt x="399" y="549"/>
                    <a:pt x="400" y="549"/>
                  </a:cubicBezTo>
                  <a:cubicBezTo>
                    <a:pt x="400" y="549"/>
                    <a:pt x="400" y="549"/>
                    <a:pt x="400" y="549"/>
                  </a:cubicBezTo>
                  <a:cubicBezTo>
                    <a:pt x="400" y="549"/>
                    <a:pt x="400" y="549"/>
                    <a:pt x="400" y="549"/>
                  </a:cubicBezTo>
                  <a:cubicBezTo>
                    <a:pt x="400" y="549"/>
                    <a:pt x="401" y="549"/>
                    <a:pt x="401" y="549"/>
                  </a:cubicBezTo>
                  <a:cubicBezTo>
                    <a:pt x="401" y="549"/>
                    <a:pt x="401" y="549"/>
                    <a:pt x="401" y="549"/>
                  </a:cubicBezTo>
                  <a:cubicBezTo>
                    <a:pt x="401" y="549"/>
                    <a:pt x="401" y="549"/>
                    <a:pt x="402" y="549"/>
                  </a:cubicBezTo>
                  <a:cubicBezTo>
                    <a:pt x="402" y="549"/>
                    <a:pt x="402" y="549"/>
                    <a:pt x="402" y="549"/>
                  </a:cubicBezTo>
                  <a:cubicBezTo>
                    <a:pt x="402" y="549"/>
                    <a:pt x="402" y="549"/>
                    <a:pt x="402" y="549"/>
                  </a:cubicBezTo>
                  <a:cubicBezTo>
                    <a:pt x="402" y="549"/>
                    <a:pt x="402" y="549"/>
                    <a:pt x="402" y="549"/>
                  </a:cubicBezTo>
                  <a:cubicBezTo>
                    <a:pt x="403" y="549"/>
                    <a:pt x="403" y="549"/>
                    <a:pt x="403" y="549"/>
                  </a:cubicBezTo>
                  <a:cubicBezTo>
                    <a:pt x="403" y="549"/>
                    <a:pt x="403" y="549"/>
                    <a:pt x="403" y="549"/>
                  </a:cubicBezTo>
                  <a:cubicBezTo>
                    <a:pt x="403" y="549"/>
                    <a:pt x="404" y="549"/>
                    <a:pt x="404" y="549"/>
                  </a:cubicBezTo>
                  <a:cubicBezTo>
                    <a:pt x="404" y="549"/>
                    <a:pt x="404" y="549"/>
                    <a:pt x="404" y="549"/>
                  </a:cubicBezTo>
                  <a:cubicBezTo>
                    <a:pt x="404" y="549"/>
                    <a:pt x="404" y="549"/>
                    <a:pt x="404" y="549"/>
                  </a:cubicBezTo>
                  <a:cubicBezTo>
                    <a:pt x="404" y="549"/>
                    <a:pt x="404" y="549"/>
                    <a:pt x="405" y="549"/>
                  </a:cubicBezTo>
                  <a:cubicBezTo>
                    <a:pt x="405" y="549"/>
                    <a:pt x="405" y="548"/>
                    <a:pt x="405" y="548"/>
                  </a:cubicBezTo>
                  <a:cubicBezTo>
                    <a:pt x="405" y="548"/>
                    <a:pt x="405" y="549"/>
                    <a:pt x="405" y="549"/>
                  </a:cubicBezTo>
                  <a:cubicBezTo>
                    <a:pt x="406" y="549"/>
                    <a:pt x="406" y="549"/>
                    <a:pt x="406" y="549"/>
                  </a:cubicBezTo>
                  <a:cubicBezTo>
                    <a:pt x="406" y="549"/>
                    <a:pt x="406" y="548"/>
                    <a:pt x="406" y="548"/>
                  </a:cubicBezTo>
                  <a:cubicBezTo>
                    <a:pt x="406" y="548"/>
                    <a:pt x="406" y="548"/>
                    <a:pt x="407" y="549"/>
                  </a:cubicBezTo>
                  <a:cubicBezTo>
                    <a:pt x="407" y="549"/>
                    <a:pt x="407" y="549"/>
                    <a:pt x="407" y="549"/>
                  </a:cubicBezTo>
                  <a:cubicBezTo>
                    <a:pt x="407" y="549"/>
                    <a:pt x="407" y="549"/>
                    <a:pt x="407" y="549"/>
                  </a:cubicBezTo>
                  <a:cubicBezTo>
                    <a:pt x="407" y="548"/>
                    <a:pt x="407" y="548"/>
                    <a:pt x="408" y="548"/>
                  </a:cubicBezTo>
                  <a:cubicBezTo>
                    <a:pt x="408" y="548"/>
                    <a:pt x="408" y="549"/>
                    <a:pt x="408" y="549"/>
                  </a:cubicBezTo>
                  <a:cubicBezTo>
                    <a:pt x="408" y="549"/>
                    <a:pt x="408" y="549"/>
                    <a:pt x="408" y="549"/>
                  </a:cubicBezTo>
                  <a:cubicBezTo>
                    <a:pt x="408" y="549"/>
                    <a:pt x="409" y="549"/>
                    <a:pt x="409" y="549"/>
                  </a:cubicBezTo>
                  <a:cubicBezTo>
                    <a:pt x="409" y="549"/>
                    <a:pt x="409" y="549"/>
                    <a:pt x="409" y="549"/>
                  </a:cubicBezTo>
                  <a:cubicBezTo>
                    <a:pt x="409" y="549"/>
                    <a:pt x="409" y="548"/>
                    <a:pt x="410" y="548"/>
                  </a:cubicBezTo>
                  <a:cubicBezTo>
                    <a:pt x="410" y="548"/>
                    <a:pt x="410" y="548"/>
                    <a:pt x="410" y="548"/>
                  </a:cubicBezTo>
                  <a:cubicBezTo>
                    <a:pt x="410" y="548"/>
                    <a:pt x="410" y="548"/>
                    <a:pt x="410" y="548"/>
                  </a:cubicBezTo>
                  <a:cubicBezTo>
                    <a:pt x="410" y="548"/>
                    <a:pt x="410" y="548"/>
                    <a:pt x="410" y="548"/>
                  </a:cubicBezTo>
                  <a:cubicBezTo>
                    <a:pt x="411" y="548"/>
                    <a:pt x="411" y="548"/>
                    <a:pt x="411" y="548"/>
                  </a:cubicBezTo>
                  <a:cubicBezTo>
                    <a:pt x="411" y="548"/>
                    <a:pt x="411" y="548"/>
                    <a:pt x="411" y="548"/>
                  </a:cubicBezTo>
                  <a:cubicBezTo>
                    <a:pt x="411" y="548"/>
                    <a:pt x="412" y="548"/>
                    <a:pt x="412" y="548"/>
                  </a:cubicBezTo>
                  <a:cubicBezTo>
                    <a:pt x="412" y="548"/>
                    <a:pt x="412" y="548"/>
                    <a:pt x="412" y="548"/>
                  </a:cubicBezTo>
                  <a:cubicBezTo>
                    <a:pt x="412" y="548"/>
                    <a:pt x="412" y="548"/>
                    <a:pt x="412" y="548"/>
                  </a:cubicBezTo>
                  <a:cubicBezTo>
                    <a:pt x="412" y="548"/>
                    <a:pt x="413" y="548"/>
                    <a:pt x="413" y="547"/>
                  </a:cubicBezTo>
                  <a:cubicBezTo>
                    <a:pt x="413" y="547"/>
                    <a:pt x="413" y="548"/>
                    <a:pt x="413" y="548"/>
                  </a:cubicBezTo>
                  <a:cubicBezTo>
                    <a:pt x="413" y="548"/>
                    <a:pt x="413" y="548"/>
                    <a:pt x="413" y="548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8"/>
                    <a:pt x="414" y="547"/>
                    <a:pt x="414" y="547"/>
                  </a:cubicBezTo>
                  <a:cubicBezTo>
                    <a:pt x="414" y="547"/>
                    <a:pt x="414" y="548"/>
                    <a:pt x="415" y="548"/>
                  </a:cubicBezTo>
                  <a:cubicBezTo>
                    <a:pt x="415" y="548"/>
                    <a:pt x="415" y="548"/>
                    <a:pt x="415" y="548"/>
                  </a:cubicBezTo>
                  <a:cubicBezTo>
                    <a:pt x="415" y="548"/>
                    <a:pt x="415" y="548"/>
                    <a:pt x="415" y="548"/>
                  </a:cubicBezTo>
                  <a:cubicBezTo>
                    <a:pt x="415" y="548"/>
                    <a:pt x="415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7"/>
                    <a:pt x="417" y="547"/>
                  </a:cubicBezTo>
                  <a:cubicBezTo>
                    <a:pt x="417" y="547"/>
                    <a:pt x="417" y="547"/>
                    <a:pt x="417" y="547"/>
                  </a:cubicBezTo>
                  <a:cubicBezTo>
                    <a:pt x="417" y="547"/>
                    <a:pt x="417" y="547"/>
                    <a:pt x="418" y="547"/>
                  </a:cubicBezTo>
                  <a:cubicBezTo>
                    <a:pt x="418" y="547"/>
                    <a:pt x="418" y="547"/>
                    <a:pt x="418" y="547"/>
                  </a:cubicBezTo>
                  <a:cubicBezTo>
                    <a:pt x="418" y="547"/>
                    <a:pt x="418" y="548"/>
                    <a:pt x="418" y="548"/>
                  </a:cubicBezTo>
                  <a:cubicBezTo>
                    <a:pt x="418" y="548"/>
                    <a:pt x="418" y="547"/>
                    <a:pt x="419" y="547"/>
                  </a:cubicBezTo>
                  <a:cubicBezTo>
                    <a:pt x="419" y="547"/>
                    <a:pt x="419" y="547"/>
                    <a:pt x="419" y="547"/>
                  </a:cubicBezTo>
                  <a:cubicBezTo>
                    <a:pt x="419" y="547"/>
                    <a:pt x="419" y="547"/>
                    <a:pt x="419" y="547"/>
                  </a:cubicBezTo>
                  <a:cubicBezTo>
                    <a:pt x="419" y="547"/>
                    <a:pt x="420" y="547"/>
                    <a:pt x="420" y="547"/>
                  </a:cubicBezTo>
                  <a:cubicBezTo>
                    <a:pt x="420" y="547"/>
                    <a:pt x="420" y="547"/>
                    <a:pt x="420" y="547"/>
                  </a:cubicBezTo>
                  <a:cubicBezTo>
                    <a:pt x="420" y="547"/>
                    <a:pt x="420" y="547"/>
                    <a:pt x="420" y="547"/>
                  </a:cubicBezTo>
                  <a:cubicBezTo>
                    <a:pt x="420" y="547"/>
                    <a:pt x="421" y="547"/>
                    <a:pt x="421" y="547"/>
                  </a:cubicBezTo>
                  <a:cubicBezTo>
                    <a:pt x="421" y="547"/>
                    <a:pt x="421" y="547"/>
                    <a:pt x="421" y="547"/>
                  </a:cubicBezTo>
                  <a:cubicBezTo>
                    <a:pt x="421" y="547"/>
                    <a:pt x="421" y="547"/>
                    <a:pt x="421" y="547"/>
                  </a:cubicBezTo>
                  <a:cubicBezTo>
                    <a:pt x="422" y="547"/>
                    <a:pt x="422" y="547"/>
                    <a:pt x="422" y="547"/>
                  </a:cubicBezTo>
                  <a:cubicBezTo>
                    <a:pt x="422" y="547"/>
                    <a:pt x="422" y="547"/>
                    <a:pt x="422" y="547"/>
                  </a:cubicBezTo>
                  <a:cubicBezTo>
                    <a:pt x="422" y="547"/>
                    <a:pt x="423" y="547"/>
                    <a:pt x="423" y="547"/>
                  </a:cubicBezTo>
                  <a:cubicBezTo>
                    <a:pt x="423" y="547"/>
                    <a:pt x="423" y="547"/>
                    <a:pt x="423" y="547"/>
                  </a:cubicBezTo>
                  <a:cubicBezTo>
                    <a:pt x="423" y="547"/>
                    <a:pt x="423" y="547"/>
                    <a:pt x="423" y="547"/>
                  </a:cubicBezTo>
                  <a:cubicBezTo>
                    <a:pt x="423" y="547"/>
                    <a:pt x="423" y="547"/>
                    <a:pt x="424" y="547"/>
                  </a:cubicBezTo>
                  <a:cubicBezTo>
                    <a:pt x="424" y="547"/>
                    <a:pt x="424" y="547"/>
                    <a:pt x="424" y="547"/>
                  </a:cubicBezTo>
                  <a:cubicBezTo>
                    <a:pt x="424" y="547"/>
                    <a:pt x="424" y="547"/>
                    <a:pt x="424" y="547"/>
                  </a:cubicBezTo>
                  <a:cubicBezTo>
                    <a:pt x="425" y="547"/>
                    <a:pt x="425" y="547"/>
                    <a:pt x="425" y="547"/>
                  </a:cubicBezTo>
                  <a:cubicBezTo>
                    <a:pt x="425" y="547"/>
                    <a:pt x="425" y="547"/>
                    <a:pt x="425" y="547"/>
                  </a:cubicBezTo>
                  <a:cubicBezTo>
                    <a:pt x="425" y="547"/>
                    <a:pt x="425" y="547"/>
                    <a:pt x="426" y="547"/>
                  </a:cubicBezTo>
                  <a:cubicBezTo>
                    <a:pt x="426" y="547"/>
                    <a:pt x="426" y="547"/>
                    <a:pt x="426" y="547"/>
                  </a:cubicBezTo>
                  <a:cubicBezTo>
                    <a:pt x="426" y="547"/>
                    <a:pt x="426" y="547"/>
                    <a:pt x="426" y="547"/>
                  </a:cubicBezTo>
                  <a:cubicBezTo>
                    <a:pt x="426" y="547"/>
                    <a:pt x="426" y="546"/>
                    <a:pt x="427" y="546"/>
                  </a:cubicBezTo>
                  <a:cubicBezTo>
                    <a:pt x="427" y="546"/>
                    <a:pt x="427" y="547"/>
                    <a:pt x="427" y="547"/>
                  </a:cubicBezTo>
                  <a:cubicBezTo>
                    <a:pt x="427" y="547"/>
                    <a:pt x="427" y="547"/>
                    <a:pt x="427" y="547"/>
                  </a:cubicBezTo>
                  <a:cubicBezTo>
                    <a:pt x="427" y="547"/>
                    <a:pt x="428" y="547"/>
                    <a:pt x="428" y="547"/>
                  </a:cubicBezTo>
                  <a:cubicBezTo>
                    <a:pt x="428" y="547"/>
                    <a:pt x="428" y="547"/>
                    <a:pt x="428" y="547"/>
                  </a:cubicBezTo>
                  <a:cubicBezTo>
                    <a:pt x="428" y="547"/>
                    <a:pt x="428" y="547"/>
                    <a:pt x="428" y="547"/>
                  </a:cubicBezTo>
                  <a:cubicBezTo>
                    <a:pt x="428" y="547"/>
                    <a:pt x="429" y="546"/>
                    <a:pt x="429" y="546"/>
                  </a:cubicBezTo>
                  <a:cubicBezTo>
                    <a:pt x="429" y="546"/>
                    <a:pt x="429" y="546"/>
                    <a:pt x="429" y="546"/>
                  </a:cubicBezTo>
                  <a:cubicBezTo>
                    <a:pt x="429" y="546"/>
                    <a:pt x="429" y="546"/>
                    <a:pt x="429" y="546"/>
                  </a:cubicBezTo>
                  <a:cubicBezTo>
                    <a:pt x="430" y="546"/>
                    <a:pt x="430" y="546"/>
                    <a:pt x="430" y="546"/>
                  </a:cubicBezTo>
                  <a:cubicBezTo>
                    <a:pt x="430" y="546"/>
                    <a:pt x="430" y="546"/>
                    <a:pt x="430" y="546"/>
                  </a:cubicBezTo>
                  <a:cubicBezTo>
                    <a:pt x="430" y="546"/>
                    <a:pt x="431" y="546"/>
                    <a:pt x="431" y="546"/>
                  </a:cubicBezTo>
                  <a:cubicBezTo>
                    <a:pt x="431" y="546"/>
                    <a:pt x="431" y="546"/>
                    <a:pt x="431" y="546"/>
                  </a:cubicBezTo>
                  <a:cubicBezTo>
                    <a:pt x="431" y="546"/>
                    <a:pt x="431" y="546"/>
                    <a:pt x="431" y="546"/>
                  </a:cubicBezTo>
                  <a:cubicBezTo>
                    <a:pt x="431" y="546"/>
                    <a:pt x="431" y="546"/>
                    <a:pt x="432" y="546"/>
                  </a:cubicBezTo>
                  <a:cubicBezTo>
                    <a:pt x="432" y="546"/>
                    <a:pt x="432" y="546"/>
                    <a:pt x="432" y="546"/>
                  </a:cubicBezTo>
                  <a:cubicBezTo>
                    <a:pt x="432" y="546"/>
                    <a:pt x="432" y="546"/>
                    <a:pt x="432" y="546"/>
                  </a:cubicBezTo>
                  <a:cubicBezTo>
                    <a:pt x="433" y="546"/>
                    <a:pt x="433" y="546"/>
                    <a:pt x="433" y="546"/>
                  </a:cubicBezTo>
                  <a:cubicBezTo>
                    <a:pt x="433" y="546"/>
                    <a:pt x="433" y="546"/>
                    <a:pt x="433" y="546"/>
                  </a:cubicBezTo>
                  <a:cubicBezTo>
                    <a:pt x="433" y="546"/>
                    <a:pt x="433" y="547"/>
                    <a:pt x="433" y="547"/>
                  </a:cubicBezTo>
                  <a:cubicBezTo>
                    <a:pt x="433" y="547"/>
                    <a:pt x="434" y="547"/>
                    <a:pt x="434" y="547"/>
                  </a:cubicBezTo>
                  <a:cubicBezTo>
                    <a:pt x="434" y="547"/>
                    <a:pt x="434" y="547"/>
                    <a:pt x="434" y="547"/>
                  </a:cubicBezTo>
                  <a:cubicBezTo>
                    <a:pt x="434" y="546"/>
                    <a:pt x="434" y="546"/>
                    <a:pt x="435" y="546"/>
                  </a:cubicBezTo>
                  <a:cubicBezTo>
                    <a:pt x="435" y="546"/>
                    <a:pt x="435" y="547"/>
                    <a:pt x="435" y="547"/>
                  </a:cubicBezTo>
                  <a:cubicBezTo>
                    <a:pt x="435" y="547"/>
                    <a:pt x="435" y="546"/>
                    <a:pt x="435" y="546"/>
                  </a:cubicBezTo>
                  <a:cubicBezTo>
                    <a:pt x="435" y="546"/>
                    <a:pt x="436" y="546"/>
                    <a:pt x="436" y="547"/>
                  </a:cubicBezTo>
                  <a:cubicBezTo>
                    <a:pt x="436" y="547"/>
                    <a:pt x="436" y="546"/>
                    <a:pt x="436" y="546"/>
                  </a:cubicBezTo>
                  <a:cubicBezTo>
                    <a:pt x="436" y="546"/>
                    <a:pt x="436" y="546"/>
                    <a:pt x="436" y="546"/>
                  </a:cubicBezTo>
                  <a:cubicBezTo>
                    <a:pt x="436" y="546"/>
                    <a:pt x="437" y="546"/>
                    <a:pt x="437" y="546"/>
                  </a:cubicBezTo>
                  <a:cubicBezTo>
                    <a:pt x="437" y="546"/>
                    <a:pt x="437" y="546"/>
                    <a:pt x="437" y="546"/>
                  </a:cubicBezTo>
                  <a:cubicBezTo>
                    <a:pt x="437" y="546"/>
                    <a:pt x="437" y="546"/>
                    <a:pt x="437" y="546"/>
                  </a:cubicBezTo>
                  <a:cubicBezTo>
                    <a:pt x="438" y="546"/>
                    <a:pt x="438" y="546"/>
                    <a:pt x="438" y="546"/>
                  </a:cubicBezTo>
                  <a:cubicBezTo>
                    <a:pt x="438" y="546"/>
                    <a:pt x="438" y="546"/>
                    <a:pt x="438" y="546"/>
                  </a:cubicBezTo>
                  <a:cubicBezTo>
                    <a:pt x="438" y="546"/>
                    <a:pt x="439" y="546"/>
                    <a:pt x="439" y="546"/>
                  </a:cubicBezTo>
                  <a:cubicBezTo>
                    <a:pt x="439" y="546"/>
                    <a:pt x="439" y="546"/>
                    <a:pt x="439" y="546"/>
                  </a:cubicBezTo>
                  <a:cubicBezTo>
                    <a:pt x="439" y="546"/>
                    <a:pt x="439" y="546"/>
                    <a:pt x="439" y="545"/>
                  </a:cubicBezTo>
                  <a:cubicBezTo>
                    <a:pt x="439" y="545"/>
                    <a:pt x="439" y="545"/>
                    <a:pt x="440" y="545"/>
                  </a:cubicBezTo>
                  <a:cubicBezTo>
                    <a:pt x="440" y="545"/>
                    <a:pt x="440" y="545"/>
                    <a:pt x="440" y="545"/>
                  </a:cubicBezTo>
                  <a:cubicBezTo>
                    <a:pt x="440" y="545"/>
                    <a:pt x="440" y="545"/>
                    <a:pt x="440" y="545"/>
                  </a:cubicBezTo>
                  <a:cubicBezTo>
                    <a:pt x="441" y="546"/>
                    <a:pt x="441" y="546"/>
                    <a:pt x="441" y="546"/>
                  </a:cubicBezTo>
                  <a:cubicBezTo>
                    <a:pt x="441" y="546"/>
                    <a:pt x="441" y="546"/>
                    <a:pt x="441" y="546"/>
                  </a:cubicBezTo>
                  <a:cubicBezTo>
                    <a:pt x="441" y="546"/>
                    <a:pt x="441" y="545"/>
                    <a:pt x="441" y="545"/>
                  </a:cubicBezTo>
                  <a:cubicBezTo>
                    <a:pt x="442" y="545"/>
                    <a:pt x="442" y="546"/>
                    <a:pt x="442" y="546"/>
                  </a:cubicBezTo>
                  <a:cubicBezTo>
                    <a:pt x="442" y="546"/>
                    <a:pt x="442" y="546"/>
                    <a:pt x="442" y="545"/>
                  </a:cubicBezTo>
                  <a:cubicBezTo>
                    <a:pt x="442" y="545"/>
                    <a:pt x="442" y="545"/>
                    <a:pt x="443" y="545"/>
                  </a:cubicBezTo>
                  <a:cubicBezTo>
                    <a:pt x="443" y="545"/>
                    <a:pt x="443" y="545"/>
                    <a:pt x="443" y="545"/>
                  </a:cubicBezTo>
                  <a:cubicBezTo>
                    <a:pt x="443" y="545"/>
                    <a:pt x="443" y="545"/>
                    <a:pt x="443" y="545"/>
                  </a:cubicBezTo>
                  <a:cubicBezTo>
                    <a:pt x="444" y="546"/>
                    <a:pt x="444" y="546"/>
                    <a:pt x="444" y="546"/>
                  </a:cubicBezTo>
                  <a:cubicBezTo>
                    <a:pt x="444" y="546"/>
                    <a:pt x="444" y="545"/>
                    <a:pt x="444" y="545"/>
                  </a:cubicBezTo>
                  <a:cubicBezTo>
                    <a:pt x="444" y="545"/>
                    <a:pt x="444" y="545"/>
                    <a:pt x="444" y="545"/>
                  </a:cubicBezTo>
                  <a:cubicBezTo>
                    <a:pt x="444" y="546"/>
                    <a:pt x="445" y="545"/>
                    <a:pt x="445" y="545"/>
                  </a:cubicBezTo>
                  <a:cubicBezTo>
                    <a:pt x="445" y="545"/>
                    <a:pt x="445" y="546"/>
                    <a:pt x="445" y="545"/>
                  </a:cubicBezTo>
                  <a:cubicBezTo>
                    <a:pt x="445" y="545"/>
                    <a:pt x="445" y="545"/>
                    <a:pt x="446" y="545"/>
                  </a:cubicBezTo>
                  <a:cubicBezTo>
                    <a:pt x="446" y="545"/>
                    <a:pt x="446" y="545"/>
                    <a:pt x="446" y="545"/>
                  </a:cubicBezTo>
                  <a:cubicBezTo>
                    <a:pt x="446" y="545"/>
                    <a:pt x="446" y="545"/>
                    <a:pt x="446" y="545"/>
                  </a:cubicBezTo>
                  <a:cubicBezTo>
                    <a:pt x="446" y="545"/>
                    <a:pt x="447" y="545"/>
                    <a:pt x="447" y="545"/>
                  </a:cubicBezTo>
                  <a:cubicBezTo>
                    <a:pt x="447" y="545"/>
                    <a:pt x="447" y="545"/>
                    <a:pt x="447" y="545"/>
                  </a:cubicBezTo>
                  <a:cubicBezTo>
                    <a:pt x="447" y="545"/>
                    <a:pt x="447" y="545"/>
                    <a:pt x="447" y="545"/>
                  </a:cubicBezTo>
                  <a:cubicBezTo>
                    <a:pt x="447" y="545"/>
                    <a:pt x="448" y="546"/>
                    <a:pt x="448" y="545"/>
                  </a:cubicBezTo>
                  <a:cubicBezTo>
                    <a:pt x="448" y="545"/>
                    <a:pt x="448" y="545"/>
                    <a:pt x="448" y="545"/>
                  </a:cubicBezTo>
                  <a:cubicBezTo>
                    <a:pt x="448" y="545"/>
                    <a:pt x="448" y="545"/>
                    <a:pt x="448" y="545"/>
                  </a:cubicBezTo>
                  <a:cubicBezTo>
                    <a:pt x="449" y="545"/>
                    <a:pt x="449" y="545"/>
                    <a:pt x="449" y="545"/>
                  </a:cubicBezTo>
                  <a:cubicBezTo>
                    <a:pt x="449" y="545"/>
                    <a:pt x="449" y="545"/>
                    <a:pt x="449" y="545"/>
                  </a:cubicBezTo>
                  <a:cubicBezTo>
                    <a:pt x="449" y="545"/>
                    <a:pt x="449" y="545"/>
                    <a:pt x="449" y="545"/>
                  </a:cubicBezTo>
                  <a:cubicBezTo>
                    <a:pt x="450" y="545"/>
                    <a:pt x="450" y="545"/>
                    <a:pt x="450" y="545"/>
                  </a:cubicBezTo>
                  <a:cubicBezTo>
                    <a:pt x="450" y="545"/>
                    <a:pt x="450" y="545"/>
                    <a:pt x="450" y="545"/>
                  </a:cubicBezTo>
                  <a:cubicBezTo>
                    <a:pt x="450" y="545"/>
                    <a:pt x="450" y="545"/>
                    <a:pt x="451" y="545"/>
                  </a:cubicBezTo>
                  <a:cubicBezTo>
                    <a:pt x="451" y="545"/>
                    <a:pt x="451" y="544"/>
                    <a:pt x="451" y="544"/>
                  </a:cubicBezTo>
                  <a:cubicBezTo>
                    <a:pt x="451" y="544"/>
                    <a:pt x="451" y="545"/>
                    <a:pt x="451" y="545"/>
                  </a:cubicBezTo>
                  <a:cubicBezTo>
                    <a:pt x="452" y="545"/>
                    <a:pt x="452" y="545"/>
                    <a:pt x="452" y="545"/>
                  </a:cubicBezTo>
                  <a:cubicBezTo>
                    <a:pt x="452" y="545"/>
                    <a:pt x="452" y="545"/>
                    <a:pt x="452" y="545"/>
                  </a:cubicBezTo>
                  <a:cubicBezTo>
                    <a:pt x="452" y="545"/>
                    <a:pt x="452" y="545"/>
                    <a:pt x="452" y="545"/>
                  </a:cubicBezTo>
                  <a:cubicBezTo>
                    <a:pt x="452" y="545"/>
                    <a:pt x="453" y="545"/>
                    <a:pt x="453" y="545"/>
                  </a:cubicBezTo>
                  <a:cubicBezTo>
                    <a:pt x="453" y="545"/>
                    <a:pt x="453" y="545"/>
                    <a:pt x="453" y="545"/>
                  </a:cubicBezTo>
                  <a:cubicBezTo>
                    <a:pt x="453" y="545"/>
                    <a:pt x="453" y="545"/>
                    <a:pt x="454" y="545"/>
                  </a:cubicBezTo>
                  <a:cubicBezTo>
                    <a:pt x="454" y="545"/>
                    <a:pt x="454" y="544"/>
                    <a:pt x="454" y="544"/>
                  </a:cubicBezTo>
                  <a:cubicBezTo>
                    <a:pt x="454" y="544"/>
                    <a:pt x="454" y="545"/>
                    <a:pt x="454" y="545"/>
                  </a:cubicBezTo>
                  <a:cubicBezTo>
                    <a:pt x="454" y="545"/>
                    <a:pt x="455" y="545"/>
                    <a:pt x="455" y="545"/>
                  </a:cubicBezTo>
                  <a:cubicBezTo>
                    <a:pt x="455" y="545"/>
                    <a:pt x="455" y="545"/>
                    <a:pt x="455" y="545"/>
                  </a:cubicBezTo>
                  <a:cubicBezTo>
                    <a:pt x="455" y="545"/>
                    <a:pt x="455" y="545"/>
                    <a:pt x="455" y="545"/>
                  </a:cubicBezTo>
                  <a:cubicBezTo>
                    <a:pt x="455" y="545"/>
                    <a:pt x="456" y="545"/>
                    <a:pt x="456" y="545"/>
                  </a:cubicBezTo>
                  <a:cubicBezTo>
                    <a:pt x="456" y="545"/>
                    <a:pt x="456" y="545"/>
                    <a:pt x="456" y="545"/>
                  </a:cubicBezTo>
                  <a:cubicBezTo>
                    <a:pt x="456" y="545"/>
                    <a:pt x="456" y="545"/>
                    <a:pt x="456" y="545"/>
                  </a:cubicBezTo>
                  <a:cubicBezTo>
                    <a:pt x="457" y="545"/>
                    <a:pt x="457" y="545"/>
                    <a:pt x="457" y="545"/>
                  </a:cubicBezTo>
                  <a:cubicBezTo>
                    <a:pt x="457" y="545"/>
                    <a:pt x="457" y="545"/>
                    <a:pt x="457" y="545"/>
                  </a:cubicBezTo>
                  <a:cubicBezTo>
                    <a:pt x="457" y="545"/>
                    <a:pt x="457" y="545"/>
                    <a:pt x="457" y="545"/>
                  </a:cubicBezTo>
                  <a:cubicBezTo>
                    <a:pt x="458" y="545"/>
                    <a:pt x="458" y="545"/>
                    <a:pt x="458" y="545"/>
                  </a:cubicBezTo>
                  <a:cubicBezTo>
                    <a:pt x="458" y="545"/>
                    <a:pt x="458" y="545"/>
                    <a:pt x="458" y="545"/>
                  </a:cubicBezTo>
                  <a:cubicBezTo>
                    <a:pt x="458" y="545"/>
                    <a:pt x="458" y="545"/>
                    <a:pt x="459" y="545"/>
                  </a:cubicBezTo>
                  <a:cubicBezTo>
                    <a:pt x="459" y="545"/>
                    <a:pt x="459" y="544"/>
                    <a:pt x="459" y="544"/>
                  </a:cubicBezTo>
                  <a:cubicBezTo>
                    <a:pt x="459" y="544"/>
                    <a:pt x="459" y="545"/>
                    <a:pt x="459" y="545"/>
                  </a:cubicBezTo>
                  <a:cubicBezTo>
                    <a:pt x="460" y="545"/>
                    <a:pt x="460" y="544"/>
                    <a:pt x="460" y="544"/>
                  </a:cubicBezTo>
                  <a:cubicBezTo>
                    <a:pt x="460" y="544"/>
                    <a:pt x="460" y="545"/>
                    <a:pt x="460" y="545"/>
                  </a:cubicBezTo>
                  <a:cubicBezTo>
                    <a:pt x="460" y="545"/>
                    <a:pt x="460" y="544"/>
                    <a:pt x="460" y="544"/>
                  </a:cubicBezTo>
                  <a:cubicBezTo>
                    <a:pt x="460" y="544"/>
                    <a:pt x="461" y="544"/>
                    <a:pt x="461" y="544"/>
                  </a:cubicBezTo>
                  <a:cubicBezTo>
                    <a:pt x="461" y="544"/>
                    <a:pt x="461" y="544"/>
                    <a:pt x="461" y="544"/>
                  </a:cubicBezTo>
                  <a:cubicBezTo>
                    <a:pt x="461" y="544"/>
                    <a:pt x="461" y="544"/>
                    <a:pt x="462" y="544"/>
                  </a:cubicBezTo>
                  <a:cubicBezTo>
                    <a:pt x="462" y="544"/>
                    <a:pt x="462" y="544"/>
                    <a:pt x="462" y="544"/>
                  </a:cubicBezTo>
                  <a:cubicBezTo>
                    <a:pt x="462" y="544"/>
                    <a:pt x="462" y="544"/>
                    <a:pt x="462" y="544"/>
                  </a:cubicBezTo>
                  <a:cubicBezTo>
                    <a:pt x="462" y="544"/>
                    <a:pt x="462" y="544"/>
                    <a:pt x="462" y="544"/>
                  </a:cubicBezTo>
                  <a:cubicBezTo>
                    <a:pt x="463" y="544"/>
                    <a:pt x="463" y="544"/>
                    <a:pt x="463" y="544"/>
                  </a:cubicBezTo>
                  <a:cubicBezTo>
                    <a:pt x="463" y="544"/>
                    <a:pt x="463" y="544"/>
                    <a:pt x="463" y="544"/>
                  </a:cubicBezTo>
                  <a:cubicBezTo>
                    <a:pt x="463" y="544"/>
                    <a:pt x="464" y="545"/>
                    <a:pt x="464" y="545"/>
                  </a:cubicBezTo>
                  <a:cubicBezTo>
                    <a:pt x="464" y="545"/>
                    <a:pt x="464" y="544"/>
                    <a:pt x="464" y="544"/>
                  </a:cubicBezTo>
                  <a:cubicBezTo>
                    <a:pt x="464" y="544"/>
                    <a:pt x="464" y="544"/>
                    <a:pt x="464" y="544"/>
                  </a:cubicBezTo>
                  <a:cubicBezTo>
                    <a:pt x="465" y="544"/>
                    <a:pt x="465" y="544"/>
                    <a:pt x="465" y="544"/>
                  </a:cubicBezTo>
                  <a:cubicBezTo>
                    <a:pt x="465" y="544"/>
                    <a:pt x="465" y="544"/>
                    <a:pt x="465" y="544"/>
                  </a:cubicBezTo>
                  <a:cubicBezTo>
                    <a:pt x="465" y="544"/>
                    <a:pt x="465" y="544"/>
                    <a:pt x="465" y="544"/>
                  </a:cubicBezTo>
                  <a:cubicBezTo>
                    <a:pt x="466" y="544"/>
                    <a:pt x="466" y="544"/>
                    <a:pt x="466" y="544"/>
                  </a:cubicBezTo>
                  <a:cubicBezTo>
                    <a:pt x="466" y="544"/>
                    <a:pt x="466" y="544"/>
                    <a:pt x="466" y="544"/>
                  </a:cubicBezTo>
                  <a:cubicBezTo>
                    <a:pt x="466" y="544"/>
                    <a:pt x="466" y="544"/>
                    <a:pt x="467" y="544"/>
                  </a:cubicBezTo>
                  <a:cubicBezTo>
                    <a:pt x="467" y="544"/>
                    <a:pt x="467" y="544"/>
                    <a:pt x="467" y="544"/>
                  </a:cubicBezTo>
                  <a:cubicBezTo>
                    <a:pt x="467" y="544"/>
                    <a:pt x="467" y="544"/>
                    <a:pt x="467" y="544"/>
                  </a:cubicBezTo>
                  <a:cubicBezTo>
                    <a:pt x="468" y="544"/>
                    <a:pt x="468" y="544"/>
                    <a:pt x="468" y="544"/>
                  </a:cubicBezTo>
                  <a:cubicBezTo>
                    <a:pt x="468" y="544"/>
                    <a:pt x="468" y="544"/>
                    <a:pt x="468" y="544"/>
                  </a:cubicBezTo>
                  <a:cubicBezTo>
                    <a:pt x="468" y="544"/>
                    <a:pt x="468" y="544"/>
                    <a:pt x="468" y="544"/>
                  </a:cubicBezTo>
                  <a:cubicBezTo>
                    <a:pt x="469" y="544"/>
                    <a:pt x="469" y="544"/>
                    <a:pt x="469" y="544"/>
                  </a:cubicBezTo>
                  <a:cubicBezTo>
                    <a:pt x="469" y="544"/>
                    <a:pt x="469" y="544"/>
                    <a:pt x="469" y="544"/>
                  </a:cubicBezTo>
                  <a:cubicBezTo>
                    <a:pt x="469" y="544"/>
                    <a:pt x="469" y="544"/>
                    <a:pt x="470" y="544"/>
                  </a:cubicBezTo>
                  <a:cubicBezTo>
                    <a:pt x="470" y="544"/>
                    <a:pt x="470" y="543"/>
                    <a:pt x="470" y="543"/>
                  </a:cubicBezTo>
                  <a:cubicBezTo>
                    <a:pt x="470" y="543"/>
                    <a:pt x="470" y="544"/>
                    <a:pt x="470" y="544"/>
                  </a:cubicBezTo>
                  <a:cubicBezTo>
                    <a:pt x="470" y="544"/>
                    <a:pt x="470" y="544"/>
                    <a:pt x="471" y="544"/>
                  </a:cubicBezTo>
                  <a:cubicBezTo>
                    <a:pt x="471" y="544"/>
                    <a:pt x="471" y="543"/>
                    <a:pt x="471" y="543"/>
                  </a:cubicBezTo>
                  <a:cubicBezTo>
                    <a:pt x="471" y="543"/>
                    <a:pt x="471" y="544"/>
                    <a:pt x="471" y="544"/>
                  </a:cubicBezTo>
                  <a:cubicBezTo>
                    <a:pt x="471" y="544"/>
                    <a:pt x="472" y="544"/>
                    <a:pt x="472" y="544"/>
                  </a:cubicBezTo>
                  <a:cubicBezTo>
                    <a:pt x="472" y="544"/>
                    <a:pt x="472" y="543"/>
                    <a:pt x="472" y="543"/>
                  </a:cubicBezTo>
                  <a:cubicBezTo>
                    <a:pt x="472" y="543"/>
                    <a:pt x="472" y="544"/>
                    <a:pt x="473" y="544"/>
                  </a:cubicBezTo>
                  <a:cubicBezTo>
                    <a:pt x="473" y="544"/>
                    <a:pt x="473" y="544"/>
                    <a:pt x="473" y="544"/>
                  </a:cubicBezTo>
                  <a:cubicBezTo>
                    <a:pt x="473" y="544"/>
                    <a:pt x="473" y="544"/>
                    <a:pt x="473" y="544"/>
                  </a:cubicBezTo>
                  <a:cubicBezTo>
                    <a:pt x="473" y="544"/>
                    <a:pt x="473" y="544"/>
                    <a:pt x="473" y="544"/>
                  </a:cubicBezTo>
                  <a:cubicBezTo>
                    <a:pt x="474" y="544"/>
                    <a:pt x="474" y="544"/>
                    <a:pt x="474" y="544"/>
                  </a:cubicBezTo>
                  <a:cubicBezTo>
                    <a:pt x="474" y="544"/>
                    <a:pt x="474" y="544"/>
                    <a:pt x="474" y="544"/>
                  </a:cubicBezTo>
                  <a:cubicBezTo>
                    <a:pt x="474" y="544"/>
                    <a:pt x="475" y="544"/>
                    <a:pt x="475" y="544"/>
                  </a:cubicBezTo>
                  <a:cubicBezTo>
                    <a:pt x="475" y="544"/>
                    <a:pt x="475" y="544"/>
                    <a:pt x="475" y="544"/>
                  </a:cubicBezTo>
                  <a:cubicBezTo>
                    <a:pt x="475" y="544"/>
                    <a:pt x="475" y="544"/>
                    <a:pt x="475" y="544"/>
                  </a:cubicBezTo>
                  <a:cubicBezTo>
                    <a:pt x="476" y="544"/>
                    <a:pt x="476" y="544"/>
                    <a:pt x="476" y="544"/>
                  </a:cubicBezTo>
                  <a:cubicBezTo>
                    <a:pt x="476" y="544"/>
                    <a:pt x="476" y="544"/>
                    <a:pt x="476" y="544"/>
                  </a:cubicBezTo>
                  <a:cubicBezTo>
                    <a:pt x="476" y="544"/>
                    <a:pt x="476" y="544"/>
                    <a:pt x="476" y="544"/>
                  </a:cubicBezTo>
                  <a:cubicBezTo>
                    <a:pt x="477" y="544"/>
                    <a:pt x="477" y="543"/>
                    <a:pt x="477" y="543"/>
                  </a:cubicBezTo>
                  <a:cubicBezTo>
                    <a:pt x="477" y="543"/>
                    <a:pt x="477" y="543"/>
                    <a:pt x="477" y="543"/>
                  </a:cubicBezTo>
                  <a:cubicBezTo>
                    <a:pt x="477" y="543"/>
                    <a:pt x="477" y="544"/>
                    <a:pt x="478" y="544"/>
                  </a:cubicBezTo>
                  <a:cubicBezTo>
                    <a:pt x="478" y="544"/>
                    <a:pt x="478" y="543"/>
                    <a:pt x="478" y="543"/>
                  </a:cubicBezTo>
                  <a:cubicBezTo>
                    <a:pt x="478" y="543"/>
                    <a:pt x="478" y="544"/>
                    <a:pt x="478" y="544"/>
                  </a:cubicBezTo>
                  <a:cubicBezTo>
                    <a:pt x="478" y="544"/>
                    <a:pt x="478" y="543"/>
                    <a:pt x="479" y="543"/>
                  </a:cubicBezTo>
                  <a:cubicBezTo>
                    <a:pt x="479" y="543"/>
                    <a:pt x="479" y="544"/>
                    <a:pt x="479" y="544"/>
                  </a:cubicBezTo>
                  <a:cubicBezTo>
                    <a:pt x="479" y="544"/>
                    <a:pt x="479" y="543"/>
                    <a:pt x="479" y="543"/>
                  </a:cubicBezTo>
                  <a:cubicBezTo>
                    <a:pt x="479" y="543"/>
                    <a:pt x="480" y="543"/>
                    <a:pt x="480" y="543"/>
                  </a:cubicBezTo>
                  <a:cubicBezTo>
                    <a:pt x="480" y="544"/>
                    <a:pt x="480" y="543"/>
                    <a:pt x="480" y="543"/>
                  </a:cubicBezTo>
                  <a:cubicBezTo>
                    <a:pt x="480" y="543"/>
                    <a:pt x="480" y="544"/>
                    <a:pt x="481" y="544"/>
                  </a:cubicBezTo>
                  <a:cubicBezTo>
                    <a:pt x="481" y="544"/>
                    <a:pt x="481" y="544"/>
                    <a:pt x="481" y="544"/>
                  </a:cubicBezTo>
                  <a:cubicBezTo>
                    <a:pt x="481" y="544"/>
                    <a:pt x="481" y="544"/>
                    <a:pt x="481" y="544"/>
                  </a:cubicBezTo>
                  <a:cubicBezTo>
                    <a:pt x="481" y="544"/>
                    <a:pt x="481" y="543"/>
                    <a:pt x="481" y="543"/>
                  </a:cubicBezTo>
                  <a:cubicBezTo>
                    <a:pt x="482" y="543"/>
                    <a:pt x="482" y="543"/>
                    <a:pt x="482" y="543"/>
                  </a:cubicBezTo>
                  <a:cubicBezTo>
                    <a:pt x="482" y="543"/>
                    <a:pt x="482" y="543"/>
                    <a:pt x="482" y="543"/>
                  </a:cubicBezTo>
                  <a:cubicBezTo>
                    <a:pt x="482" y="543"/>
                    <a:pt x="483" y="543"/>
                    <a:pt x="483" y="543"/>
                  </a:cubicBezTo>
                  <a:cubicBezTo>
                    <a:pt x="483" y="543"/>
                    <a:pt x="483" y="543"/>
                    <a:pt x="483" y="543"/>
                  </a:cubicBezTo>
                  <a:cubicBezTo>
                    <a:pt x="483" y="543"/>
                    <a:pt x="483" y="543"/>
                    <a:pt x="483" y="543"/>
                  </a:cubicBezTo>
                  <a:cubicBezTo>
                    <a:pt x="484" y="543"/>
                    <a:pt x="484" y="543"/>
                    <a:pt x="484" y="543"/>
                  </a:cubicBezTo>
                  <a:cubicBezTo>
                    <a:pt x="484" y="543"/>
                    <a:pt x="484" y="543"/>
                    <a:pt x="484" y="543"/>
                  </a:cubicBezTo>
                  <a:cubicBezTo>
                    <a:pt x="484" y="543"/>
                    <a:pt x="484" y="543"/>
                    <a:pt x="484" y="543"/>
                  </a:cubicBezTo>
                  <a:cubicBezTo>
                    <a:pt x="485" y="543"/>
                    <a:pt x="485" y="544"/>
                    <a:pt x="485" y="543"/>
                  </a:cubicBezTo>
                  <a:cubicBezTo>
                    <a:pt x="485" y="543"/>
                    <a:pt x="485" y="542"/>
                    <a:pt x="485" y="542"/>
                  </a:cubicBezTo>
                  <a:cubicBezTo>
                    <a:pt x="485" y="542"/>
                    <a:pt x="485" y="543"/>
                    <a:pt x="486" y="543"/>
                  </a:cubicBezTo>
                  <a:cubicBezTo>
                    <a:pt x="486" y="543"/>
                    <a:pt x="486" y="543"/>
                    <a:pt x="486" y="543"/>
                  </a:cubicBezTo>
                  <a:cubicBezTo>
                    <a:pt x="486" y="543"/>
                    <a:pt x="486" y="542"/>
                    <a:pt x="486" y="542"/>
                  </a:cubicBezTo>
                  <a:cubicBezTo>
                    <a:pt x="486" y="542"/>
                    <a:pt x="486" y="543"/>
                    <a:pt x="487" y="543"/>
                  </a:cubicBezTo>
                  <a:cubicBezTo>
                    <a:pt x="487" y="543"/>
                    <a:pt x="487" y="543"/>
                    <a:pt x="487" y="543"/>
                  </a:cubicBezTo>
                  <a:cubicBezTo>
                    <a:pt x="487" y="543"/>
                    <a:pt x="487" y="543"/>
                    <a:pt x="487" y="543"/>
                  </a:cubicBezTo>
                  <a:cubicBezTo>
                    <a:pt x="487" y="543"/>
                    <a:pt x="488" y="543"/>
                    <a:pt x="488" y="543"/>
                  </a:cubicBezTo>
                  <a:cubicBezTo>
                    <a:pt x="488" y="543"/>
                    <a:pt x="488" y="543"/>
                    <a:pt x="488" y="543"/>
                  </a:cubicBezTo>
                  <a:cubicBezTo>
                    <a:pt x="488" y="542"/>
                    <a:pt x="488" y="542"/>
                    <a:pt x="489" y="542"/>
                  </a:cubicBezTo>
                  <a:cubicBezTo>
                    <a:pt x="489" y="543"/>
                    <a:pt x="489" y="543"/>
                    <a:pt x="489" y="543"/>
                  </a:cubicBezTo>
                  <a:cubicBezTo>
                    <a:pt x="489" y="543"/>
                    <a:pt x="489" y="543"/>
                    <a:pt x="489" y="543"/>
                  </a:cubicBezTo>
                  <a:cubicBezTo>
                    <a:pt x="489" y="543"/>
                    <a:pt x="489" y="543"/>
                    <a:pt x="489" y="543"/>
                  </a:cubicBezTo>
                  <a:cubicBezTo>
                    <a:pt x="490" y="543"/>
                    <a:pt x="490" y="542"/>
                    <a:pt x="490" y="543"/>
                  </a:cubicBezTo>
                  <a:cubicBezTo>
                    <a:pt x="490" y="543"/>
                    <a:pt x="490" y="543"/>
                    <a:pt x="490" y="543"/>
                  </a:cubicBezTo>
                  <a:cubicBezTo>
                    <a:pt x="490" y="543"/>
                    <a:pt x="491" y="543"/>
                    <a:pt x="491" y="543"/>
                  </a:cubicBezTo>
                  <a:cubicBezTo>
                    <a:pt x="491" y="543"/>
                    <a:pt x="491" y="543"/>
                    <a:pt x="491" y="543"/>
                  </a:cubicBezTo>
                  <a:cubicBezTo>
                    <a:pt x="491" y="543"/>
                    <a:pt x="491" y="543"/>
                    <a:pt x="491" y="543"/>
                  </a:cubicBezTo>
                  <a:cubicBezTo>
                    <a:pt x="491" y="542"/>
                    <a:pt x="492" y="543"/>
                    <a:pt x="492" y="543"/>
                  </a:cubicBezTo>
                  <a:cubicBezTo>
                    <a:pt x="492" y="543"/>
                    <a:pt x="492" y="543"/>
                    <a:pt x="492" y="543"/>
                  </a:cubicBezTo>
                  <a:cubicBezTo>
                    <a:pt x="492" y="543"/>
                    <a:pt x="492" y="543"/>
                    <a:pt x="492" y="543"/>
                  </a:cubicBezTo>
                  <a:cubicBezTo>
                    <a:pt x="493" y="543"/>
                    <a:pt x="493" y="543"/>
                    <a:pt x="493" y="543"/>
                  </a:cubicBezTo>
                  <a:cubicBezTo>
                    <a:pt x="493" y="543"/>
                    <a:pt x="493" y="543"/>
                    <a:pt x="493" y="543"/>
                  </a:cubicBezTo>
                  <a:cubicBezTo>
                    <a:pt x="493" y="543"/>
                    <a:pt x="493" y="543"/>
                    <a:pt x="494" y="543"/>
                  </a:cubicBezTo>
                  <a:cubicBezTo>
                    <a:pt x="494" y="543"/>
                    <a:pt x="494" y="543"/>
                    <a:pt x="494" y="543"/>
                  </a:cubicBezTo>
                  <a:cubicBezTo>
                    <a:pt x="494" y="542"/>
                    <a:pt x="494" y="542"/>
                    <a:pt x="494" y="542"/>
                  </a:cubicBezTo>
                  <a:cubicBezTo>
                    <a:pt x="494" y="542"/>
                    <a:pt x="494" y="542"/>
                    <a:pt x="495" y="542"/>
                  </a:cubicBezTo>
                  <a:cubicBezTo>
                    <a:pt x="495" y="542"/>
                    <a:pt x="495" y="542"/>
                    <a:pt x="495" y="542"/>
                  </a:cubicBezTo>
                  <a:cubicBezTo>
                    <a:pt x="495" y="542"/>
                    <a:pt x="495" y="542"/>
                    <a:pt x="495" y="542"/>
                  </a:cubicBezTo>
                  <a:cubicBezTo>
                    <a:pt x="496" y="543"/>
                    <a:pt x="496" y="543"/>
                    <a:pt x="496" y="543"/>
                  </a:cubicBezTo>
                  <a:cubicBezTo>
                    <a:pt x="496" y="543"/>
                    <a:pt x="496" y="543"/>
                    <a:pt x="496" y="543"/>
                  </a:cubicBezTo>
                  <a:cubicBezTo>
                    <a:pt x="496" y="543"/>
                    <a:pt x="496" y="542"/>
                    <a:pt x="497" y="542"/>
                  </a:cubicBezTo>
                  <a:cubicBezTo>
                    <a:pt x="497" y="542"/>
                    <a:pt x="497" y="542"/>
                    <a:pt x="497" y="542"/>
                  </a:cubicBezTo>
                  <a:cubicBezTo>
                    <a:pt x="497" y="542"/>
                    <a:pt x="497" y="543"/>
                    <a:pt x="497" y="543"/>
                  </a:cubicBezTo>
                  <a:cubicBezTo>
                    <a:pt x="497" y="543"/>
                    <a:pt x="497" y="542"/>
                    <a:pt x="498" y="542"/>
                  </a:cubicBezTo>
                  <a:cubicBezTo>
                    <a:pt x="498" y="542"/>
                    <a:pt x="498" y="543"/>
                    <a:pt x="498" y="543"/>
                  </a:cubicBezTo>
                  <a:cubicBezTo>
                    <a:pt x="498" y="543"/>
                    <a:pt x="498" y="542"/>
                    <a:pt x="498" y="542"/>
                  </a:cubicBezTo>
                  <a:cubicBezTo>
                    <a:pt x="498" y="542"/>
                    <a:pt x="499" y="542"/>
                    <a:pt x="499" y="542"/>
                  </a:cubicBezTo>
                  <a:cubicBezTo>
                    <a:pt x="499" y="542"/>
                    <a:pt x="499" y="542"/>
                    <a:pt x="499" y="542"/>
                  </a:cubicBezTo>
                  <a:cubicBezTo>
                    <a:pt x="499" y="542"/>
                    <a:pt x="499" y="543"/>
                    <a:pt x="499" y="542"/>
                  </a:cubicBezTo>
                  <a:cubicBezTo>
                    <a:pt x="499" y="542"/>
                    <a:pt x="500" y="542"/>
                    <a:pt x="500" y="542"/>
                  </a:cubicBezTo>
                  <a:cubicBezTo>
                    <a:pt x="500" y="542"/>
                    <a:pt x="500" y="542"/>
                    <a:pt x="500" y="542"/>
                  </a:cubicBezTo>
                  <a:cubicBezTo>
                    <a:pt x="500" y="542"/>
                    <a:pt x="500" y="542"/>
                    <a:pt x="500" y="542"/>
                  </a:cubicBezTo>
                  <a:cubicBezTo>
                    <a:pt x="501" y="542"/>
                    <a:pt x="501" y="542"/>
                    <a:pt x="501" y="542"/>
                  </a:cubicBezTo>
                  <a:cubicBezTo>
                    <a:pt x="501" y="542"/>
                    <a:pt x="501" y="542"/>
                    <a:pt x="501" y="542"/>
                  </a:cubicBezTo>
                  <a:cubicBezTo>
                    <a:pt x="501" y="542"/>
                    <a:pt x="502" y="542"/>
                    <a:pt x="502" y="542"/>
                  </a:cubicBezTo>
                  <a:cubicBezTo>
                    <a:pt x="502" y="542"/>
                    <a:pt x="502" y="542"/>
                    <a:pt x="502" y="542"/>
                  </a:cubicBezTo>
                  <a:cubicBezTo>
                    <a:pt x="502" y="542"/>
                    <a:pt x="502" y="543"/>
                    <a:pt x="502" y="543"/>
                  </a:cubicBezTo>
                  <a:cubicBezTo>
                    <a:pt x="502" y="543"/>
                    <a:pt x="502" y="542"/>
                    <a:pt x="503" y="542"/>
                  </a:cubicBezTo>
                  <a:cubicBezTo>
                    <a:pt x="503" y="542"/>
                    <a:pt x="503" y="542"/>
                    <a:pt x="503" y="542"/>
                  </a:cubicBezTo>
                  <a:cubicBezTo>
                    <a:pt x="503" y="542"/>
                    <a:pt x="503" y="542"/>
                    <a:pt x="503" y="542"/>
                  </a:cubicBezTo>
                  <a:cubicBezTo>
                    <a:pt x="504" y="542"/>
                    <a:pt x="504" y="542"/>
                    <a:pt x="504" y="542"/>
                  </a:cubicBezTo>
                  <a:cubicBezTo>
                    <a:pt x="504" y="542"/>
                    <a:pt x="504" y="542"/>
                    <a:pt x="504" y="542"/>
                  </a:cubicBezTo>
                  <a:cubicBezTo>
                    <a:pt x="504" y="542"/>
                    <a:pt x="504" y="542"/>
                    <a:pt x="505" y="542"/>
                  </a:cubicBezTo>
                  <a:cubicBezTo>
                    <a:pt x="505" y="542"/>
                    <a:pt x="505" y="542"/>
                    <a:pt x="505" y="542"/>
                  </a:cubicBezTo>
                  <a:cubicBezTo>
                    <a:pt x="505" y="542"/>
                    <a:pt x="505" y="542"/>
                    <a:pt x="505" y="542"/>
                  </a:cubicBezTo>
                  <a:cubicBezTo>
                    <a:pt x="505" y="542"/>
                    <a:pt x="505" y="542"/>
                    <a:pt x="506" y="542"/>
                  </a:cubicBezTo>
                  <a:cubicBezTo>
                    <a:pt x="506" y="542"/>
                    <a:pt x="506" y="542"/>
                    <a:pt x="506" y="542"/>
                  </a:cubicBezTo>
                  <a:cubicBezTo>
                    <a:pt x="506" y="542"/>
                    <a:pt x="506" y="542"/>
                    <a:pt x="506" y="542"/>
                  </a:cubicBezTo>
                  <a:cubicBezTo>
                    <a:pt x="506" y="542"/>
                    <a:pt x="507" y="542"/>
                    <a:pt x="507" y="542"/>
                  </a:cubicBezTo>
                  <a:cubicBezTo>
                    <a:pt x="507" y="542"/>
                    <a:pt x="507" y="542"/>
                    <a:pt x="507" y="542"/>
                  </a:cubicBezTo>
                  <a:cubicBezTo>
                    <a:pt x="507" y="542"/>
                    <a:pt x="507" y="542"/>
                    <a:pt x="507" y="542"/>
                  </a:cubicBezTo>
                  <a:cubicBezTo>
                    <a:pt x="507" y="542"/>
                    <a:pt x="508" y="542"/>
                    <a:pt x="508" y="542"/>
                  </a:cubicBezTo>
                  <a:cubicBezTo>
                    <a:pt x="508" y="542"/>
                    <a:pt x="508" y="542"/>
                    <a:pt x="508" y="542"/>
                  </a:cubicBezTo>
                  <a:cubicBezTo>
                    <a:pt x="508" y="542"/>
                    <a:pt x="508" y="542"/>
                    <a:pt x="508" y="542"/>
                  </a:cubicBezTo>
                  <a:cubicBezTo>
                    <a:pt x="509" y="542"/>
                    <a:pt x="509" y="542"/>
                    <a:pt x="509" y="542"/>
                  </a:cubicBezTo>
                  <a:cubicBezTo>
                    <a:pt x="509" y="542"/>
                    <a:pt x="509" y="542"/>
                    <a:pt x="509" y="542"/>
                  </a:cubicBezTo>
                  <a:cubicBezTo>
                    <a:pt x="509" y="542"/>
                    <a:pt x="510" y="542"/>
                    <a:pt x="510" y="542"/>
                  </a:cubicBezTo>
                  <a:cubicBezTo>
                    <a:pt x="510" y="542"/>
                    <a:pt x="510" y="542"/>
                    <a:pt x="510" y="542"/>
                  </a:cubicBezTo>
                  <a:cubicBezTo>
                    <a:pt x="510" y="542"/>
                    <a:pt x="510" y="542"/>
                    <a:pt x="510" y="542"/>
                  </a:cubicBezTo>
                  <a:cubicBezTo>
                    <a:pt x="510" y="542"/>
                    <a:pt x="510" y="542"/>
                    <a:pt x="511" y="542"/>
                  </a:cubicBezTo>
                  <a:cubicBezTo>
                    <a:pt x="511" y="542"/>
                    <a:pt x="511" y="542"/>
                    <a:pt x="511" y="542"/>
                  </a:cubicBezTo>
                  <a:cubicBezTo>
                    <a:pt x="511" y="542"/>
                    <a:pt x="511" y="542"/>
                    <a:pt x="511" y="542"/>
                  </a:cubicBezTo>
                  <a:cubicBezTo>
                    <a:pt x="512" y="542"/>
                    <a:pt x="512" y="542"/>
                    <a:pt x="512" y="542"/>
                  </a:cubicBezTo>
                  <a:cubicBezTo>
                    <a:pt x="512" y="542"/>
                    <a:pt x="512" y="542"/>
                    <a:pt x="512" y="542"/>
                  </a:cubicBezTo>
                  <a:cubicBezTo>
                    <a:pt x="512" y="542"/>
                    <a:pt x="512" y="542"/>
                    <a:pt x="513" y="542"/>
                  </a:cubicBezTo>
                  <a:cubicBezTo>
                    <a:pt x="513" y="542"/>
                    <a:pt x="513" y="542"/>
                    <a:pt x="513" y="542"/>
                  </a:cubicBezTo>
                  <a:cubicBezTo>
                    <a:pt x="513" y="542"/>
                    <a:pt x="513" y="542"/>
                    <a:pt x="513" y="542"/>
                  </a:cubicBezTo>
                  <a:cubicBezTo>
                    <a:pt x="513" y="542"/>
                    <a:pt x="513" y="542"/>
                    <a:pt x="514" y="542"/>
                  </a:cubicBezTo>
                  <a:cubicBezTo>
                    <a:pt x="514" y="542"/>
                    <a:pt x="514" y="541"/>
                    <a:pt x="514" y="541"/>
                  </a:cubicBezTo>
                  <a:cubicBezTo>
                    <a:pt x="514" y="541"/>
                    <a:pt x="514" y="542"/>
                    <a:pt x="514" y="542"/>
                  </a:cubicBezTo>
                  <a:cubicBezTo>
                    <a:pt x="514" y="542"/>
                    <a:pt x="515" y="541"/>
                    <a:pt x="515" y="541"/>
                  </a:cubicBezTo>
                  <a:cubicBezTo>
                    <a:pt x="515" y="541"/>
                    <a:pt x="515" y="541"/>
                    <a:pt x="515" y="541"/>
                  </a:cubicBezTo>
                  <a:cubicBezTo>
                    <a:pt x="515" y="541"/>
                    <a:pt x="515" y="541"/>
                    <a:pt x="515" y="541"/>
                  </a:cubicBezTo>
                  <a:cubicBezTo>
                    <a:pt x="515" y="542"/>
                    <a:pt x="516" y="542"/>
                    <a:pt x="516" y="542"/>
                  </a:cubicBezTo>
                  <a:cubicBezTo>
                    <a:pt x="516" y="542"/>
                    <a:pt x="516" y="542"/>
                    <a:pt x="516" y="542"/>
                  </a:cubicBezTo>
                  <a:cubicBezTo>
                    <a:pt x="516" y="542"/>
                    <a:pt x="516" y="542"/>
                    <a:pt x="516" y="542"/>
                  </a:cubicBezTo>
                  <a:cubicBezTo>
                    <a:pt x="517" y="542"/>
                    <a:pt x="517" y="541"/>
                    <a:pt x="517" y="541"/>
                  </a:cubicBezTo>
                  <a:cubicBezTo>
                    <a:pt x="517" y="541"/>
                    <a:pt x="517" y="542"/>
                    <a:pt x="517" y="542"/>
                  </a:cubicBezTo>
                  <a:cubicBezTo>
                    <a:pt x="517" y="542"/>
                    <a:pt x="518" y="542"/>
                    <a:pt x="518" y="542"/>
                  </a:cubicBezTo>
                  <a:cubicBezTo>
                    <a:pt x="518" y="542"/>
                    <a:pt x="518" y="542"/>
                    <a:pt x="518" y="542"/>
                  </a:cubicBezTo>
                  <a:cubicBezTo>
                    <a:pt x="518" y="542"/>
                    <a:pt x="518" y="542"/>
                    <a:pt x="518" y="542"/>
                  </a:cubicBezTo>
                  <a:cubicBezTo>
                    <a:pt x="518" y="542"/>
                    <a:pt x="518" y="542"/>
                    <a:pt x="519" y="542"/>
                  </a:cubicBezTo>
                  <a:cubicBezTo>
                    <a:pt x="519" y="542"/>
                    <a:pt x="519" y="541"/>
                    <a:pt x="519" y="541"/>
                  </a:cubicBezTo>
                  <a:cubicBezTo>
                    <a:pt x="519" y="541"/>
                    <a:pt x="519" y="542"/>
                    <a:pt x="519" y="542"/>
                  </a:cubicBezTo>
                  <a:cubicBezTo>
                    <a:pt x="520" y="542"/>
                    <a:pt x="520" y="542"/>
                    <a:pt x="520" y="542"/>
                  </a:cubicBezTo>
                  <a:cubicBezTo>
                    <a:pt x="520" y="542"/>
                    <a:pt x="520" y="542"/>
                    <a:pt x="520" y="542"/>
                  </a:cubicBezTo>
                  <a:cubicBezTo>
                    <a:pt x="520" y="542"/>
                    <a:pt x="520" y="542"/>
                    <a:pt x="520" y="542"/>
                  </a:cubicBezTo>
                  <a:cubicBezTo>
                    <a:pt x="521" y="542"/>
                    <a:pt x="521" y="541"/>
                    <a:pt x="521" y="541"/>
                  </a:cubicBezTo>
                  <a:cubicBezTo>
                    <a:pt x="521" y="541"/>
                    <a:pt x="521" y="542"/>
                    <a:pt x="521" y="541"/>
                  </a:cubicBezTo>
                  <a:cubicBezTo>
                    <a:pt x="521" y="541"/>
                    <a:pt x="521" y="541"/>
                    <a:pt x="522" y="541"/>
                  </a:cubicBezTo>
                  <a:cubicBezTo>
                    <a:pt x="522" y="541"/>
                    <a:pt x="522" y="541"/>
                    <a:pt x="522" y="541"/>
                  </a:cubicBezTo>
                  <a:cubicBezTo>
                    <a:pt x="522" y="541"/>
                    <a:pt x="522" y="542"/>
                    <a:pt x="522" y="542"/>
                  </a:cubicBezTo>
                  <a:cubicBezTo>
                    <a:pt x="523" y="542"/>
                    <a:pt x="523" y="541"/>
                    <a:pt x="523" y="541"/>
                  </a:cubicBezTo>
                  <a:cubicBezTo>
                    <a:pt x="523" y="541"/>
                    <a:pt x="523" y="541"/>
                    <a:pt x="523" y="541"/>
                  </a:cubicBezTo>
                  <a:cubicBezTo>
                    <a:pt x="523" y="541"/>
                    <a:pt x="523" y="541"/>
                    <a:pt x="523" y="541"/>
                  </a:cubicBezTo>
                  <a:cubicBezTo>
                    <a:pt x="523" y="541"/>
                    <a:pt x="524" y="541"/>
                    <a:pt x="524" y="541"/>
                  </a:cubicBezTo>
                  <a:cubicBezTo>
                    <a:pt x="524" y="541"/>
                    <a:pt x="524" y="541"/>
                    <a:pt x="524" y="541"/>
                  </a:cubicBezTo>
                  <a:cubicBezTo>
                    <a:pt x="524" y="541"/>
                    <a:pt x="524" y="540"/>
                    <a:pt x="525" y="540"/>
                  </a:cubicBezTo>
                  <a:cubicBezTo>
                    <a:pt x="525" y="540"/>
                    <a:pt x="525" y="541"/>
                    <a:pt x="525" y="541"/>
                  </a:cubicBezTo>
                  <a:cubicBezTo>
                    <a:pt x="525" y="541"/>
                    <a:pt x="525" y="541"/>
                    <a:pt x="525" y="541"/>
                  </a:cubicBezTo>
                  <a:cubicBezTo>
                    <a:pt x="525" y="541"/>
                    <a:pt x="526" y="541"/>
                    <a:pt x="526" y="541"/>
                  </a:cubicBezTo>
                  <a:cubicBezTo>
                    <a:pt x="526" y="541"/>
                    <a:pt x="526" y="541"/>
                    <a:pt x="526" y="541"/>
                  </a:cubicBezTo>
                  <a:cubicBezTo>
                    <a:pt x="526" y="541"/>
                    <a:pt x="526" y="541"/>
                    <a:pt x="526" y="541"/>
                  </a:cubicBezTo>
                  <a:cubicBezTo>
                    <a:pt x="526" y="541"/>
                    <a:pt x="527" y="540"/>
                    <a:pt x="527" y="540"/>
                  </a:cubicBezTo>
                  <a:cubicBezTo>
                    <a:pt x="527" y="540"/>
                    <a:pt x="527" y="540"/>
                    <a:pt x="527" y="540"/>
                  </a:cubicBezTo>
                  <a:cubicBezTo>
                    <a:pt x="527" y="540"/>
                    <a:pt x="527" y="540"/>
                    <a:pt x="527" y="540"/>
                  </a:cubicBezTo>
                  <a:cubicBezTo>
                    <a:pt x="528" y="540"/>
                    <a:pt x="528" y="540"/>
                    <a:pt x="528" y="540"/>
                  </a:cubicBezTo>
                  <a:cubicBezTo>
                    <a:pt x="528" y="540"/>
                    <a:pt x="528" y="540"/>
                    <a:pt x="528" y="540"/>
                  </a:cubicBezTo>
                  <a:cubicBezTo>
                    <a:pt x="528" y="540"/>
                    <a:pt x="528" y="540"/>
                    <a:pt x="528" y="540"/>
                  </a:cubicBezTo>
                  <a:cubicBezTo>
                    <a:pt x="529" y="540"/>
                    <a:pt x="529" y="541"/>
                    <a:pt x="529" y="541"/>
                  </a:cubicBezTo>
                  <a:cubicBezTo>
                    <a:pt x="529" y="541"/>
                    <a:pt x="529" y="540"/>
                    <a:pt x="529" y="540"/>
                  </a:cubicBezTo>
                  <a:cubicBezTo>
                    <a:pt x="529" y="540"/>
                    <a:pt x="529" y="541"/>
                    <a:pt x="530" y="541"/>
                  </a:cubicBezTo>
                  <a:cubicBezTo>
                    <a:pt x="530" y="541"/>
                    <a:pt x="530" y="540"/>
                    <a:pt x="530" y="540"/>
                  </a:cubicBezTo>
                  <a:cubicBezTo>
                    <a:pt x="530" y="540"/>
                    <a:pt x="530" y="540"/>
                    <a:pt x="530" y="540"/>
                  </a:cubicBezTo>
                  <a:cubicBezTo>
                    <a:pt x="531" y="540"/>
                    <a:pt x="531" y="540"/>
                    <a:pt x="531" y="540"/>
                  </a:cubicBezTo>
                  <a:cubicBezTo>
                    <a:pt x="531" y="540"/>
                    <a:pt x="531" y="541"/>
                    <a:pt x="531" y="541"/>
                  </a:cubicBezTo>
                  <a:cubicBezTo>
                    <a:pt x="531" y="541"/>
                    <a:pt x="531" y="540"/>
                    <a:pt x="531" y="540"/>
                  </a:cubicBezTo>
                  <a:cubicBezTo>
                    <a:pt x="531" y="540"/>
                    <a:pt x="532" y="540"/>
                    <a:pt x="532" y="540"/>
                  </a:cubicBezTo>
                  <a:cubicBezTo>
                    <a:pt x="532" y="540"/>
                    <a:pt x="532" y="540"/>
                    <a:pt x="532" y="540"/>
                  </a:cubicBezTo>
                  <a:cubicBezTo>
                    <a:pt x="532" y="540"/>
                    <a:pt x="532" y="540"/>
                    <a:pt x="533" y="540"/>
                  </a:cubicBezTo>
                  <a:cubicBezTo>
                    <a:pt x="533" y="540"/>
                    <a:pt x="533" y="540"/>
                    <a:pt x="533" y="540"/>
                  </a:cubicBezTo>
                  <a:cubicBezTo>
                    <a:pt x="533" y="540"/>
                    <a:pt x="533" y="540"/>
                    <a:pt x="533" y="540"/>
                  </a:cubicBezTo>
                  <a:cubicBezTo>
                    <a:pt x="533" y="540"/>
                    <a:pt x="534" y="539"/>
                    <a:pt x="534" y="539"/>
                  </a:cubicBezTo>
                  <a:cubicBezTo>
                    <a:pt x="534" y="539"/>
                    <a:pt x="534" y="540"/>
                    <a:pt x="534" y="540"/>
                  </a:cubicBezTo>
                  <a:cubicBezTo>
                    <a:pt x="534" y="540"/>
                    <a:pt x="534" y="540"/>
                    <a:pt x="534" y="540"/>
                  </a:cubicBezTo>
                  <a:cubicBezTo>
                    <a:pt x="534" y="540"/>
                    <a:pt x="535" y="540"/>
                    <a:pt x="535" y="540"/>
                  </a:cubicBezTo>
                  <a:cubicBezTo>
                    <a:pt x="535" y="540"/>
                    <a:pt x="535" y="539"/>
                    <a:pt x="535" y="539"/>
                  </a:cubicBezTo>
                  <a:cubicBezTo>
                    <a:pt x="535" y="539"/>
                    <a:pt x="535" y="540"/>
                    <a:pt x="535" y="540"/>
                  </a:cubicBezTo>
                  <a:cubicBezTo>
                    <a:pt x="536" y="540"/>
                    <a:pt x="536" y="540"/>
                    <a:pt x="536" y="540"/>
                  </a:cubicBezTo>
                  <a:cubicBezTo>
                    <a:pt x="536" y="540"/>
                    <a:pt x="536" y="539"/>
                    <a:pt x="536" y="539"/>
                  </a:cubicBezTo>
                  <a:cubicBezTo>
                    <a:pt x="536" y="539"/>
                    <a:pt x="536" y="540"/>
                    <a:pt x="536" y="540"/>
                  </a:cubicBezTo>
                  <a:cubicBezTo>
                    <a:pt x="537" y="540"/>
                    <a:pt x="537" y="540"/>
                    <a:pt x="537" y="540"/>
                  </a:cubicBezTo>
                  <a:cubicBezTo>
                    <a:pt x="537" y="540"/>
                    <a:pt x="537" y="540"/>
                    <a:pt x="537" y="540"/>
                  </a:cubicBezTo>
                  <a:cubicBezTo>
                    <a:pt x="537" y="540"/>
                    <a:pt x="537" y="540"/>
                    <a:pt x="538" y="540"/>
                  </a:cubicBezTo>
                  <a:cubicBezTo>
                    <a:pt x="538" y="540"/>
                    <a:pt x="538" y="540"/>
                    <a:pt x="538" y="540"/>
                  </a:cubicBezTo>
                  <a:cubicBezTo>
                    <a:pt x="538" y="540"/>
                    <a:pt x="538" y="540"/>
                    <a:pt x="538" y="540"/>
                  </a:cubicBezTo>
                  <a:cubicBezTo>
                    <a:pt x="539" y="540"/>
                    <a:pt x="539" y="539"/>
                    <a:pt x="539" y="539"/>
                  </a:cubicBezTo>
                  <a:cubicBezTo>
                    <a:pt x="539" y="539"/>
                    <a:pt x="539" y="539"/>
                    <a:pt x="539" y="539"/>
                  </a:cubicBezTo>
                  <a:cubicBezTo>
                    <a:pt x="539" y="539"/>
                    <a:pt x="539" y="540"/>
                    <a:pt x="539" y="540"/>
                  </a:cubicBezTo>
                  <a:cubicBezTo>
                    <a:pt x="539" y="540"/>
                    <a:pt x="540" y="540"/>
                    <a:pt x="540" y="539"/>
                  </a:cubicBezTo>
                  <a:cubicBezTo>
                    <a:pt x="540" y="539"/>
                    <a:pt x="540" y="539"/>
                    <a:pt x="540" y="539"/>
                  </a:cubicBezTo>
                  <a:cubicBezTo>
                    <a:pt x="540" y="540"/>
                    <a:pt x="540" y="540"/>
                    <a:pt x="541" y="540"/>
                  </a:cubicBezTo>
                  <a:cubicBezTo>
                    <a:pt x="541" y="540"/>
                    <a:pt x="541" y="540"/>
                    <a:pt x="541" y="540"/>
                  </a:cubicBezTo>
                  <a:cubicBezTo>
                    <a:pt x="541" y="540"/>
                    <a:pt x="541" y="540"/>
                    <a:pt x="541" y="540"/>
                  </a:cubicBezTo>
                  <a:cubicBezTo>
                    <a:pt x="541" y="540"/>
                    <a:pt x="542" y="540"/>
                    <a:pt x="542" y="540"/>
                  </a:cubicBezTo>
                  <a:cubicBezTo>
                    <a:pt x="542" y="539"/>
                    <a:pt x="542" y="539"/>
                    <a:pt x="542" y="539"/>
                  </a:cubicBezTo>
                  <a:cubicBezTo>
                    <a:pt x="542" y="539"/>
                    <a:pt x="542" y="539"/>
                    <a:pt x="542" y="539"/>
                  </a:cubicBezTo>
                  <a:cubicBezTo>
                    <a:pt x="542" y="539"/>
                    <a:pt x="543" y="539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544" y="539"/>
                    <a:pt x="544" y="539"/>
                    <a:pt x="544" y="539"/>
                  </a:cubicBezTo>
                  <a:cubicBezTo>
                    <a:pt x="544" y="539"/>
                    <a:pt x="544" y="539"/>
                    <a:pt x="544" y="539"/>
                  </a:cubicBezTo>
                  <a:cubicBezTo>
                    <a:pt x="544" y="539"/>
                    <a:pt x="544" y="538"/>
                    <a:pt x="544" y="539"/>
                  </a:cubicBezTo>
                  <a:cubicBezTo>
                    <a:pt x="545" y="539"/>
                    <a:pt x="545" y="539"/>
                    <a:pt x="545" y="539"/>
                  </a:cubicBezTo>
                  <a:cubicBezTo>
                    <a:pt x="545" y="539"/>
                    <a:pt x="545" y="539"/>
                    <a:pt x="545" y="539"/>
                  </a:cubicBezTo>
                  <a:cubicBezTo>
                    <a:pt x="545" y="539"/>
                    <a:pt x="545" y="539"/>
                    <a:pt x="546" y="539"/>
                  </a:cubicBezTo>
                  <a:cubicBezTo>
                    <a:pt x="546" y="539"/>
                    <a:pt x="546" y="539"/>
                    <a:pt x="546" y="539"/>
                  </a:cubicBezTo>
                  <a:cubicBezTo>
                    <a:pt x="546" y="539"/>
                    <a:pt x="546" y="539"/>
                    <a:pt x="546" y="539"/>
                  </a:cubicBezTo>
                  <a:cubicBezTo>
                    <a:pt x="547" y="539"/>
                    <a:pt x="547" y="539"/>
                    <a:pt x="547" y="539"/>
                  </a:cubicBezTo>
                  <a:cubicBezTo>
                    <a:pt x="547" y="539"/>
                    <a:pt x="547" y="539"/>
                    <a:pt x="547" y="539"/>
                  </a:cubicBezTo>
                  <a:cubicBezTo>
                    <a:pt x="547" y="539"/>
                    <a:pt x="547" y="539"/>
                    <a:pt x="547" y="539"/>
                  </a:cubicBezTo>
                  <a:cubicBezTo>
                    <a:pt x="548" y="539"/>
                    <a:pt x="548" y="539"/>
                    <a:pt x="548" y="539"/>
                  </a:cubicBezTo>
                  <a:cubicBezTo>
                    <a:pt x="548" y="539"/>
                    <a:pt x="548" y="539"/>
                    <a:pt x="548" y="539"/>
                  </a:cubicBezTo>
                  <a:cubicBezTo>
                    <a:pt x="548" y="539"/>
                    <a:pt x="548" y="538"/>
                    <a:pt x="549" y="538"/>
                  </a:cubicBezTo>
                  <a:cubicBezTo>
                    <a:pt x="549" y="538"/>
                    <a:pt x="549" y="539"/>
                    <a:pt x="549" y="539"/>
                  </a:cubicBezTo>
                  <a:cubicBezTo>
                    <a:pt x="549" y="539"/>
                    <a:pt x="549" y="539"/>
                    <a:pt x="549" y="539"/>
                  </a:cubicBezTo>
                  <a:cubicBezTo>
                    <a:pt x="549" y="538"/>
                    <a:pt x="549" y="538"/>
                    <a:pt x="550" y="538"/>
                  </a:cubicBezTo>
                  <a:cubicBezTo>
                    <a:pt x="550" y="538"/>
                    <a:pt x="550" y="539"/>
                    <a:pt x="550" y="539"/>
                  </a:cubicBezTo>
                  <a:cubicBezTo>
                    <a:pt x="550" y="539"/>
                    <a:pt x="550" y="539"/>
                    <a:pt x="550" y="539"/>
                  </a:cubicBezTo>
                  <a:cubicBezTo>
                    <a:pt x="550" y="539"/>
                    <a:pt x="551" y="539"/>
                    <a:pt x="551" y="539"/>
                  </a:cubicBezTo>
                  <a:cubicBezTo>
                    <a:pt x="551" y="539"/>
                    <a:pt x="551" y="539"/>
                    <a:pt x="551" y="539"/>
                  </a:cubicBezTo>
                  <a:cubicBezTo>
                    <a:pt x="551" y="539"/>
                    <a:pt x="551" y="539"/>
                    <a:pt x="552" y="539"/>
                  </a:cubicBezTo>
                  <a:cubicBezTo>
                    <a:pt x="552" y="539"/>
                    <a:pt x="552" y="538"/>
                    <a:pt x="552" y="538"/>
                  </a:cubicBezTo>
                  <a:cubicBezTo>
                    <a:pt x="552" y="538"/>
                    <a:pt x="552" y="538"/>
                    <a:pt x="552" y="538"/>
                  </a:cubicBezTo>
                  <a:cubicBezTo>
                    <a:pt x="552" y="538"/>
                    <a:pt x="552" y="538"/>
                    <a:pt x="552" y="538"/>
                  </a:cubicBezTo>
                  <a:cubicBezTo>
                    <a:pt x="553" y="538"/>
                    <a:pt x="553" y="538"/>
                    <a:pt x="553" y="538"/>
                  </a:cubicBezTo>
                  <a:cubicBezTo>
                    <a:pt x="553" y="538"/>
                    <a:pt x="553" y="538"/>
                    <a:pt x="553" y="538"/>
                  </a:cubicBezTo>
                  <a:cubicBezTo>
                    <a:pt x="553" y="538"/>
                    <a:pt x="554" y="539"/>
                    <a:pt x="554" y="539"/>
                  </a:cubicBezTo>
                  <a:cubicBezTo>
                    <a:pt x="554" y="539"/>
                    <a:pt x="554" y="538"/>
                    <a:pt x="554" y="538"/>
                  </a:cubicBezTo>
                  <a:cubicBezTo>
                    <a:pt x="554" y="538"/>
                    <a:pt x="554" y="538"/>
                    <a:pt x="554" y="538"/>
                  </a:cubicBezTo>
                  <a:cubicBezTo>
                    <a:pt x="555" y="538"/>
                    <a:pt x="555" y="538"/>
                    <a:pt x="555" y="538"/>
                  </a:cubicBezTo>
                  <a:cubicBezTo>
                    <a:pt x="555" y="538"/>
                    <a:pt x="555" y="539"/>
                    <a:pt x="555" y="539"/>
                  </a:cubicBezTo>
                  <a:cubicBezTo>
                    <a:pt x="555" y="538"/>
                    <a:pt x="555" y="537"/>
                    <a:pt x="555" y="537"/>
                  </a:cubicBezTo>
                  <a:cubicBezTo>
                    <a:pt x="556" y="537"/>
                    <a:pt x="556" y="538"/>
                    <a:pt x="556" y="538"/>
                  </a:cubicBezTo>
                  <a:cubicBezTo>
                    <a:pt x="556" y="538"/>
                    <a:pt x="556" y="538"/>
                    <a:pt x="556" y="538"/>
                  </a:cubicBezTo>
                  <a:cubicBezTo>
                    <a:pt x="556" y="538"/>
                    <a:pt x="556" y="538"/>
                    <a:pt x="557" y="538"/>
                  </a:cubicBezTo>
                  <a:cubicBezTo>
                    <a:pt x="557" y="537"/>
                    <a:pt x="557" y="537"/>
                    <a:pt x="557" y="538"/>
                  </a:cubicBezTo>
                  <a:cubicBezTo>
                    <a:pt x="557" y="538"/>
                    <a:pt x="557" y="538"/>
                    <a:pt x="557" y="538"/>
                  </a:cubicBezTo>
                  <a:cubicBezTo>
                    <a:pt x="557" y="538"/>
                    <a:pt x="557" y="537"/>
                    <a:pt x="558" y="537"/>
                  </a:cubicBezTo>
                  <a:cubicBezTo>
                    <a:pt x="558" y="537"/>
                    <a:pt x="558" y="538"/>
                    <a:pt x="558" y="538"/>
                  </a:cubicBezTo>
                  <a:cubicBezTo>
                    <a:pt x="558" y="538"/>
                    <a:pt x="558" y="538"/>
                    <a:pt x="558" y="538"/>
                  </a:cubicBezTo>
                  <a:cubicBezTo>
                    <a:pt x="558" y="538"/>
                    <a:pt x="559" y="537"/>
                    <a:pt x="559" y="537"/>
                  </a:cubicBezTo>
                  <a:cubicBezTo>
                    <a:pt x="559" y="537"/>
                    <a:pt x="559" y="537"/>
                    <a:pt x="559" y="537"/>
                  </a:cubicBezTo>
                  <a:cubicBezTo>
                    <a:pt x="559" y="537"/>
                    <a:pt x="559" y="538"/>
                    <a:pt x="560" y="538"/>
                  </a:cubicBezTo>
                  <a:cubicBezTo>
                    <a:pt x="560" y="538"/>
                    <a:pt x="560" y="538"/>
                    <a:pt x="560" y="538"/>
                  </a:cubicBezTo>
                  <a:cubicBezTo>
                    <a:pt x="560" y="538"/>
                    <a:pt x="560" y="538"/>
                    <a:pt x="560" y="538"/>
                  </a:cubicBezTo>
                  <a:cubicBezTo>
                    <a:pt x="560" y="537"/>
                    <a:pt x="560" y="537"/>
                    <a:pt x="560" y="537"/>
                  </a:cubicBezTo>
                  <a:cubicBezTo>
                    <a:pt x="561" y="537"/>
                    <a:pt x="561" y="537"/>
                    <a:pt x="561" y="537"/>
                  </a:cubicBezTo>
                  <a:cubicBezTo>
                    <a:pt x="561" y="537"/>
                    <a:pt x="561" y="537"/>
                    <a:pt x="561" y="537"/>
                  </a:cubicBezTo>
                  <a:cubicBezTo>
                    <a:pt x="561" y="537"/>
                    <a:pt x="562" y="537"/>
                    <a:pt x="562" y="537"/>
                  </a:cubicBezTo>
                  <a:cubicBezTo>
                    <a:pt x="562" y="537"/>
                    <a:pt x="562" y="537"/>
                    <a:pt x="562" y="537"/>
                  </a:cubicBezTo>
                  <a:cubicBezTo>
                    <a:pt x="562" y="537"/>
                    <a:pt x="562" y="537"/>
                    <a:pt x="562" y="537"/>
                  </a:cubicBezTo>
                  <a:cubicBezTo>
                    <a:pt x="563" y="537"/>
                    <a:pt x="563" y="537"/>
                    <a:pt x="563" y="537"/>
                  </a:cubicBezTo>
                  <a:cubicBezTo>
                    <a:pt x="563" y="537"/>
                    <a:pt x="563" y="537"/>
                    <a:pt x="563" y="537"/>
                  </a:cubicBezTo>
                  <a:cubicBezTo>
                    <a:pt x="563" y="537"/>
                    <a:pt x="563" y="537"/>
                    <a:pt x="563" y="537"/>
                  </a:cubicBezTo>
                  <a:cubicBezTo>
                    <a:pt x="564" y="537"/>
                    <a:pt x="564" y="537"/>
                    <a:pt x="564" y="537"/>
                  </a:cubicBezTo>
                  <a:cubicBezTo>
                    <a:pt x="564" y="537"/>
                    <a:pt x="564" y="537"/>
                    <a:pt x="564" y="537"/>
                  </a:cubicBezTo>
                  <a:cubicBezTo>
                    <a:pt x="564" y="537"/>
                    <a:pt x="564" y="537"/>
                    <a:pt x="565" y="537"/>
                  </a:cubicBezTo>
                  <a:cubicBezTo>
                    <a:pt x="565" y="537"/>
                    <a:pt x="565" y="537"/>
                    <a:pt x="565" y="537"/>
                  </a:cubicBezTo>
                  <a:cubicBezTo>
                    <a:pt x="565" y="536"/>
                    <a:pt x="565" y="536"/>
                    <a:pt x="565" y="536"/>
                  </a:cubicBezTo>
                  <a:cubicBezTo>
                    <a:pt x="565" y="536"/>
                    <a:pt x="565" y="536"/>
                    <a:pt x="566" y="537"/>
                  </a:cubicBezTo>
                  <a:cubicBezTo>
                    <a:pt x="566" y="537"/>
                    <a:pt x="566" y="537"/>
                    <a:pt x="566" y="537"/>
                  </a:cubicBezTo>
                  <a:cubicBezTo>
                    <a:pt x="566" y="537"/>
                    <a:pt x="566" y="536"/>
                    <a:pt x="566" y="536"/>
                  </a:cubicBezTo>
                  <a:cubicBezTo>
                    <a:pt x="566" y="536"/>
                    <a:pt x="567" y="537"/>
                    <a:pt x="567" y="537"/>
                  </a:cubicBezTo>
                  <a:cubicBezTo>
                    <a:pt x="567" y="537"/>
                    <a:pt x="567" y="537"/>
                    <a:pt x="567" y="537"/>
                  </a:cubicBezTo>
                  <a:cubicBezTo>
                    <a:pt x="567" y="537"/>
                    <a:pt x="567" y="536"/>
                    <a:pt x="568" y="536"/>
                  </a:cubicBezTo>
                  <a:cubicBezTo>
                    <a:pt x="568" y="536"/>
                    <a:pt x="568" y="537"/>
                    <a:pt x="568" y="537"/>
                  </a:cubicBezTo>
                  <a:cubicBezTo>
                    <a:pt x="568" y="537"/>
                    <a:pt x="568" y="537"/>
                    <a:pt x="568" y="537"/>
                  </a:cubicBezTo>
                  <a:cubicBezTo>
                    <a:pt x="568" y="537"/>
                    <a:pt x="568" y="537"/>
                    <a:pt x="568" y="537"/>
                  </a:cubicBezTo>
                  <a:cubicBezTo>
                    <a:pt x="569" y="537"/>
                    <a:pt x="569" y="536"/>
                    <a:pt x="569" y="536"/>
                  </a:cubicBezTo>
                  <a:cubicBezTo>
                    <a:pt x="569" y="536"/>
                    <a:pt x="569" y="537"/>
                    <a:pt x="569" y="537"/>
                  </a:cubicBezTo>
                  <a:cubicBezTo>
                    <a:pt x="569" y="537"/>
                    <a:pt x="570" y="536"/>
                    <a:pt x="570" y="536"/>
                  </a:cubicBezTo>
                  <a:cubicBezTo>
                    <a:pt x="570" y="536"/>
                    <a:pt x="570" y="536"/>
                    <a:pt x="570" y="537"/>
                  </a:cubicBezTo>
                  <a:cubicBezTo>
                    <a:pt x="570" y="537"/>
                    <a:pt x="570" y="537"/>
                    <a:pt x="570" y="537"/>
                  </a:cubicBezTo>
                  <a:cubicBezTo>
                    <a:pt x="571" y="536"/>
                    <a:pt x="571" y="536"/>
                    <a:pt x="571" y="536"/>
                  </a:cubicBezTo>
                  <a:cubicBezTo>
                    <a:pt x="571" y="536"/>
                    <a:pt x="571" y="536"/>
                    <a:pt x="571" y="536"/>
                  </a:cubicBezTo>
                  <a:cubicBezTo>
                    <a:pt x="571" y="536"/>
                    <a:pt x="571" y="535"/>
                    <a:pt x="571" y="535"/>
                  </a:cubicBezTo>
                  <a:cubicBezTo>
                    <a:pt x="572" y="535"/>
                    <a:pt x="572" y="536"/>
                    <a:pt x="572" y="536"/>
                  </a:cubicBezTo>
                  <a:cubicBezTo>
                    <a:pt x="572" y="536"/>
                    <a:pt x="572" y="536"/>
                    <a:pt x="572" y="536"/>
                  </a:cubicBezTo>
                  <a:cubicBezTo>
                    <a:pt x="572" y="536"/>
                    <a:pt x="572" y="537"/>
                    <a:pt x="573" y="537"/>
                  </a:cubicBezTo>
                  <a:cubicBezTo>
                    <a:pt x="573" y="537"/>
                    <a:pt x="573" y="536"/>
                    <a:pt x="573" y="536"/>
                  </a:cubicBezTo>
                  <a:cubicBezTo>
                    <a:pt x="573" y="536"/>
                    <a:pt x="573" y="535"/>
                    <a:pt x="573" y="535"/>
                  </a:cubicBezTo>
                  <a:cubicBezTo>
                    <a:pt x="573" y="535"/>
                    <a:pt x="573" y="535"/>
                    <a:pt x="574" y="536"/>
                  </a:cubicBezTo>
                  <a:cubicBezTo>
                    <a:pt x="574" y="536"/>
                    <a:pt x="574" y="536"/>
                    <a:pt x="574" y="536"/>
                  </a:cubicBezTo>
                  <a:cubicBezTo>
                    <a:pt x="574" y="536"/>
                    <a:pt x="574" y="536"/>
                    <a:pt x="574" y="536"/>
                  </a:cubicBezTo>
                  <a:cubicBezTo>
                    <a:pt x="575" y="536"/>
                    <a:pt x="575" y="536"/>
                    <a:pt x="575" y="536"/>
                  </a:cubicBezTo>
                  <a:cubicBezTo>
                    <a:pt x="575" y="535"/>
                    <a:pt x="575" y="535"/>
                    <a:pt x="575" y="536"/>
                  </a:cubicBezTo>
                  <a:cubicBezTo>
                    <a:pt x="575" y="536"/>
                    <a:pt x="575" y="536"/>
                    <a:pt x="576" y="536"/>
                  </a:cubicBezTo>
                  <a:cubicBezTo>
                    <a:pt x="576" y="536"/>
                    <a:pt x="576" y="536"/>
                    <a:pt x="576" y="536"/>
                  </a:cubicBezTo>
                  <a:cubicBezTo>
                    <a:pt x="576" y="535"/>
                    <a:pt x="576" y="535"/>
                    <a:pt x="576" y="535"/>
                  </a:cubicBezTo>
                  <a:cubicBezTo>
                    <a:pt x="576" y="535"/>
                    <a:pt x="576" y="535"/>
                    <a:pt x="577" y="535"/>
                  </a:cubicBezTo>
                  <a:cubicBezTo>
                    <a:pt x="577" y="535"/>
                    <a:pt x="577" y="535"/>
                    <a:pt x="577" y="535"/>
                  </a:cubicBezTo>
                  <a:cubicBezTo>
                    <a:pt x="577" y="535"/>
                    <a:pt x="577" y="535"/>
                    <a:pt x="577" y="535"/>
                  </a:cubicBezTo>
                  <a:cubicBezTo>
                    <a:pt x="577" y="535"/>
                    <a:pt x="578" y="535"/>
                    <a:pt x="578" y="535"/>
                  </a:cubicBezTo>
                  <a:cubicBezTo>
                    <a:pt x="578" y="535"/>
                    <a:pt x="578" y="535"/>
                    <a:pt x="578" y="535"/>
                  </a:cubicBezTo>
                  <a:cubicBezTo>
                    <a:pt x="578" y="535"/>
                    <a:pt x="578" y="535"/>
                    <a:pt x="578" y="535"/>
                  </a:cubicBezTo>
                  <a:cubicBezTo>
                    <a:pt x="578" y="535"/>
                    <a:pt x="579" y="535"/>
                    <a:pt x="579" y="535"/>
                  </a:cubicBezTo>
                  <a:cubicBezTo>
                    <a:pt x="579" y="535"/>
                    <a:pt x="579" y="535"/>
                    <a:pt x="579" y="535"/>
                  </a:cubicBezTo>
                  <a:cubicBezTo>
                    <a:pt x="579" y="535"/>
                    <a:pt x="579" y="535"/>
                    <a:pt x="579" y="535"/>
                  </a:cubicBezTo>
                  <a:cubicBezTo>
                    <a:pt x="580" y="535"/>
                    <a:pt x="580" y="535"/>
                    <a:pt x="580" y="535"/>
                  </a:cubicBezTo>
                  <a:cubicBezTo>
                    <a:pt x="580" y="534"/>
                    <a:pt x="580" y="535"/>
                    <a:pt x="580" y="535"/>
                  </a:cubicBezTo>
                  <a:cubicBezTo>
                    <a:pt x="580" y="535"/>
                    <a:pt x="581" y="534"/>
                    <a:pt x="581" y="535"/>
                  </a:cubicBezTo>
                  <a:cubicBezTo>
                    <a:pt x="581" y="535"/>
                    <a:pt x="581" y="535"/>
                    <a:pt x="581" y="535"/>
                  </a:cubicBezTo>
                  <a:cubicBezTo>
                    <a:pt x="581" y="535"/>
                    <a:pt x="581" y="535"/>
                    <a:pt x="581" y="535"/>
                  </a:cubicBezTo>
                  <a:cubicBezTo>
                    <a:pt x="581" y="535"/>
                    <a:pt x="581" y="535"/>
                    <a:pt x="582" y="535"/>
                  </a:cubicBezTo>
                  <a:cubicBezTo>
                    <a:pt x="582" y="535"/>
                    <a:pt x="582" y="535"/>
                    <a:pt x="582" y="535"/>
                  </a:cubicBezTo>
                  <a:cubicBezTo>
                    <a:pt x="582" y="535"/>
                    <a:pt x="582" y="535"/>
                    <a:pt x="582" y="535"/>
                  </a:cubicBezTo>
                  <a:cubicBezTo>
                    <a:pt x="583" y="535"/>
                    <a:pt x="583" y="535"/>
                    <a:pt x="583" y="535"/>
                  </a:cubicBezTo>
                  <a:cubicBezTo>
                    <a:pt x="583" y="535"/>
                    <a:pt x="583" y="535"/>
                    <a:pt x="583" y="535"/>
                  </a:cubicBezTo>
                  <a:cubicBezTo>
                    <a:pt x="583" y="535"/>
                    <a:pt x="583" y="535"/>
                    <a:pt x="584" y="535"/>
                  </a:cubicBezTo>
                  <a:cubicBezTo>
                    <a:pt x="584" y="535"/>
                    <a:pt x="584" y="535"/>
                    <a:pt x="584" y="535"/>
                  </a:cubicBezTo>
                  <a:cubicBezTo>
                    <a:pt x="584" y="535"/>
                    <a:pt x="584" y="535"/>
                    <a:pt x="584" y="535"/>
                  </a:cubicBezTo>
                  <a:cubicBezTo>
                    <a:pt x="584" y="535"/>
                    <a:pt x="584" y="535"/>
                    <a:pt x="585" y="535"/>
                  </a:cubicBezTo>
                  <a:cubicBezTo>
                    <a:pt x="585" y="535"/>
                    <a:pt x="585" y="535"/>
                    <a:pt x="585" y="535"/>
                  </a:cubicBezTo>
                  <a:cubicBezTo>
                    <a:pt x="585" y="535"/>
                    <a:pt x="585" y="535"/>
                    <a:pt x="585" y="535"/>
                  </a:cubicBezTo>
                  <a:cubicBezTo>
                    <a:pt x="585" y="535"/>
                    <a:pt x="586" y="534"/>
                    <a:pt x="586" y="534"/>
                  </a:cubicBezTo>
                  <a:cubicBezTo>
                    <a:pt x="586" y="534"/>
                    <a:pt x="586" y="535"/>
                    <a:pt x="586" y="535"/>
                  </a:cubicBezTo>
                  <a:cubicBezTo>
                    <a:pt x="586" y="535"/>
                    <a:pt x="586" y="534"/>
                    <a:pt x="586" y="534"/>
                  </a:cubicBezTo>
                  <a:cubicBezTo>
                    <a:pt x="586" y="534"/>
                    <a:pt x="587" y="533"/>
                    <a:pt x="587" y="533"/>
                  </a:cubicBezTo>
                  <a:cubicBezTo>
                    <a:pt x="587" y="534"/>
                    <a:pt x="587" y="534"/>
                    <a:pt x="587" y="534"/>
                  </a:cubicBezTo>
                  <a:cubicBezTo>
                    <a:pt x="587" y="534"/>
                    <a:pt x="587" y="534"/>
                    <a:pt x="587" y="533"/>
                  </a:cubicBezTo>
                  <a:cubicBezTo>
                    <a:pt x="588" y="533"/>
                    <a:pt x="588" y="534"/>
                    <a:pt x="588" y="533"/>
                  </a:cubicBezTo>
                  <a:cubicBezTo>
                    <a:pt x="588" y="533"/>
                    <a:pt x="588" y="533"/>
                    <a:pt x="588" y="533"/>
                  </a:cubicBezTo>
                  <a:cubicBezTo>
                    <a:pt x="588" y="533"/>
                    <a:pt x="589" y="533"/>
                    <a:pt x="589" y="533"/>
                  </a:cubicBezTo>
                  <a:cubicBezTo>
                    <a:pt x="589" y="533"/>
                    <a:pt x="589" y="533"/>
                    <a:pt x="589" y="533"/>
                  </a:cubicBezTo>
                  <a:cubicBezTo>
                    <a:pt x="589" y="533"/>
                    <a:pt x="589" y="533"/>
                    <a:pt x="589" y="533"/>
                  </a:cubicBezTo>
                  <a:cubicBezTo>
                    <a:pt x="589" y="533"/>
                    <a:pt x="589" y="533"/>
                    <a:pt x="590" y="533"/>
                  </a:cubicBezTo>
                  <a:cubicBezTo>
                    <a:pt x="590" y="533"/>
                    <a:pt x="590" y="533"/>
                    <a:pt x="590" y="533"/>
                  </a:cubicBezTo>
                  <a:cubicBezTo>
                    <a:pt x="590" y="533"/>
                    <a:pt x="590" y="533"/>
                    <a:pt x="590" y="533"/>
                  </a:cubicBezTo>
                  <a:cubicBezTo>
                    <a:pt x="591" y="533"/>
                    <a:pt x="591" y="533"/>
                    <a:pt x="591" y="533"/>
                  </a:cubicBezTo>
                  <a:cubicBezTo>
                    <a:pt x="591" y="532"/>
                    <a:pt x="591" y="532"/>
                    <a:pt x="591" y="532"/>
                  </a:cubicBezTo>
                  <a:cubicBezTo>
                    <a:pt x="591" y="532"/>
                    <a:pt x="591" y="532"/>
                    <a:pt x="592" y="532"/>
                  </a:cubicBezTo>
                  <a:cubicBezTo>
                    <a:pt x="592" y="532"/>
                    <a:pt x="592" y="533"/>
                    <a:pt x="592" y="533"/>
                  </a:cubicBezTo>
                  <a:cubicBezTo>
                    <a:pt x="592" y="533"/>
                    <a:pt x="592" y="532"/>
                    <a:pt x="592" y="532"/>
                  </a:cubicBezTo>
                  <a:cubicBezTo>
                    <a:pt x="592" y="532"/>
                    <a:pt x="592" y="533"/>
                    <a:pt x="593" y="533"/>
                  </a:cubicBezTo>
                  <a:cubicBezTo>
                    <a:pt x="593" y="533"/>
                    <a:pt x="593" y="532"/>
                    <a:pt x="593" y="532"/>
                  </a:cubicBezTo>
                  <a:cubicBezTo>
                    <a:pt x="593" y="532"/>
                    <a:pt x="593" y="533"/>
                    <a:pt x="593" y="533"/>
                  </a:cubicBezTo>
                  <a:cubicBezTo>
                    <a:pt x="593" y="533"/>
                    <a:pt x="594" y="533"/>
                    <a:pt x="594" y="533"/>
                  </a:cubicBezTo>
                  <a:cubicBezTo>
                    <a:pt x="594" y="532"/>
                    <a:pt x="594" y="533"/>
                    <a:pt x="594" y="532"/>
                  </a:cubicBezTo>
                  <a:cubicBezTo>
                    <a:pt x="594" y="532"/>
                    <a:pt x="594" y="532"/>
                    <a:pt x="594" y="532"/>
                  </a:cubicBezTo>
                  <a:cubicBezTo>
                    <a:pt x="594" y="532"/>
                    <a:pt x="595" y="532"/>
                    <a:pt x="595" y="532"/>
                  </a:cubicBezTo>
                  <a:cubicBezTo>
                    <a:pt x="595" y="533"/>
                    <a:pt x="595" y="532"/>
                    <a:pt x="595" y="532"/>
                  </a:cubicBezTo>
                  <a:cubicBezTo>
                    <a:pt x="595" y="532"/>
                    <a:pt x="595" y="532"/>
                    <a:pt x="595" y="532"/>
                  </a:cubicBezTo>
                  <a:cubicBezTo>
                    <a:pt x="596" y="532"/>
                    <a:pt x="596" y="532"/>
                    <a:pt x="596" y="532"/>
                  </a:cubicBezTo>
                  <a:cubicBezTo>
                    <a:pt x="596" y="532"/>
                    <a:pt x="596" y="532"/>
                    <a:pt x="596" y="532"/>
                  </a:cubicBezTo>
                  <a:cubicBezTo>
                    <a:pt x="596" y="532"/>
                    <a:pt x="597" y="532"/>
                    <a:pt x="597" y="531"/>
                  </a:cubicBezTo>
                  <a:cubicBezTo>
                    <a:pt x="597" y="531"/>
                    <a:pt x="597" y="531"/>
                    <a:pt x="597" y="531"/>
                  </a:cubicBezTo>
                  <a:cubicBezTo>
                    <a:pt x="597" y="532"/>
                    <a:pt x="597" y="532"/>
                    <a:pt x="597" y="532"/>
                  </a:cubicBezTo>
                  <a:cubicBezTo>
                    <a:pt x="597" y="532"/>
                    <a:pt x="598" y="532"/>
                    <a:pt x="598" y="532"/>
                  </a:cubicBezTo>
                  <a:cubicBezTo>
                    <a:pt x="598" y="532"/>
                    <a:pt x="598" y="531"/>
                    <a:pt x="598" y="531"/>
                  </a:cubicBezTo>
                  <a:cubicBezTo>
                    <a:pt x="598" y="532"/>
                    <a:pt x="598" y="532"/>
                    <a:pt x="598" y="532"/>
                  </a:cubicBezTo>
                  <a:cubicBezTo>
                    <a:pt x="599" y="532"/>
                    <a:pt x="599" y="532"/>
                    <a:pt x="599" y="532"/>
                  </a:cubicBezTo>
                  <a:cubicBezTo>
                    <a:pt x="599" y="532"/>
                    <a:pt x="599" y="532"/>
                    <a:pt x="599" y="532"/>
                  </a:cubicBezTo>
                  <a:cubicBezTo>
                    <a:pt x="599" y="532"/>
                    <a:pt x="599" y="532"/>
                    <a:pt x="600" y="532"/>
                  </a:cubicBezTo>
                  <a:cubicBezTo>
                    <a:pt x="600" y="532"/>
                    <a:pt x="600" y="532"/>
                    <a:pt x="600" y="532"/>
                  </a:cubicBezTo>
                  <a:cubicBezTo>
                    <a:pt x="600" y="532"/>
                    <a:pt x="600" y="532"/>
                    <a:pt x="600" y="532"/>
                  </a:cubicBezTo>
                  <a:cubicBezTo>
                    <a:pt x="600" y="532"/>
                    <a:pt x="600" y="532"/>
                    <a:pt x="601" y="532"/>
                  </a:cubicBezTo>
                  <a:cubicBezTo>
                    <a:pt x="601" y="532"/>
                    <a:pt x="601" y="532"/>
                    <a:pt x="601" y="532"/>
                  </a:cubicBezTo>
                  <a:cubicBezTo>
                    <a:pt x="601" y="532"/>
                    <a:pt x="601" y="532"/>
                    <a:pt x="601" y="532"/>
                  </a:cubicBezTo>
                  <a:cubicBezTo>
                    <a:pt x="602" y="532"/>
                    <a:pt x="602" y="532"/>
                    <a:pt x="602" y="532"/>
                  </a:cubicBezTo>
                  <a:cubicBezTo>
                    <a:pt x="602" y="532"/>
                    <a:pt x="602" y="532"/>
                    <a:pt x="602" y="532"/>
                  </a:cubicBezTo>
                  <a:cubicBezTo>
                    <a:pt x="602" y="532"/>
                    <a:pt x="602" y="531"/>
                    <a:pt x="602" y="531"/>
                  </a:cubicBezTo>
                  <a:cubicBezTo>
                    <a:pt x="602" y="531"/>
                    <a:pt x="603" y="531"/>
                    <a:pt x="603" y="531"/>
                  </a:cubicBezTo>
                  <a:cubicBezTo>
                    <a:pt x="603" y="531"/>
                    <a:pt x="603" y="531"/>
                    <a:pt x="603" y="531"/>
                  </a:cubicBezTo>
                  <a:cubicBezTo>
                    <a:pt x="603" y="531"/>
                    <a:pt x="603" y="532"/>
                    <a:pt x="604" y="532"/>
                  </a:cubicBezTo>
                  <a:cubicBezTo>
                    <a:pt x="604" y="532"/>
                    <a:pt x="604" y="532"/>
                    <a:pt x="604" y="531"/>
                  </a:cubicBezTo>
                  <a:cubicBezTo>
                    <a:pt x="604" y="531"/>
                    <a:pt x="604" y="531"/>
                    <a:pt x="604" y="531"/>
                  </a:cubicBezTo>
                  <a:cubicBezTo>
                    <a:pt x="604" y="531"/>
                    <a:pt x="605" y="531"/>
                    <a:pt x="605" y="531"/>
                  </a:cubicBezTo>
                  <a:cubicBezTo>
                    <a:pt x="605" y="531"/>
                    <a:pt x="605" y="531"/>
                    <a:pt x="605" y="531"/>
                  </a:cubicBezTo>
                  <a:cubicBezTo>
                    <a:pt x="605" y="531"/>
                    <a:pt x="605" y="531"/>
                    <a:pt x="605" y="531"/>
                  </a:cubicBezTo>
                  <a:cubicBezTo>
                    <a:pt x="605" y="531"/>
                    <a:pt x="606" y="531"/>
                    <a:pt x="606" y="531"/>
                  </a:cubicBezTo>
                  <a:cubicBezTo>
                    <a:pt x="606" y="531"/>
                    <a:pt x="606" y="531"/>
                    <a:pt x="606" y="531"/>
                  </a:cubicBezTo>
                  <a:cubicBezTo>
                    <a:pt x="606" y="531"/>
                    <a:pt x="606" y="531"/>
                    <a:pt x="606" y="531"/>
                  </a:cubicBezTo>
                  <a:cubicBezTo>
                    <a:pt x="607" y="531"/>
                    <a:pt x="607" y="530"/>
                    <a:pt x="607" y="530"/>
                  </a:cubicBezTo>
                  <a:cubicBezTo>
                    <a:pt x="607" y="530"/>
                    <a:pt x="607" y="531"/>
                    <a:pt x="607" y="531"/>
                  </a:cubicBezTo>
                  <a:cubicBezTo>
                    <a:pt x="607" y="531"/>
                    <a:pt x="607" y="531"/>
                    <a:pt x="607" y="531"/>
                  </a:cubicBezTo>
                  <a:cubicBezTo>
                    <a:pt x="608" y="531"/>
                    <a:pt x="608" y="531"/>
                    <a:pt x="608" y="531"/>
                  </a:cubicBezTo>
                  <a:cubicBezTo>
                    <a:pt x="608" y="531"/>
                    <a:pt x="608" y="531"/>
                    <a:pt x="608" y="531"/>
                  </a:cubicBezTo>
                  <a:cubicBezTo>
                    <a:pt x="608" y="531"/>
                    <a:pt x="608" y="531"/>
                    <a:pt x="609" y="531"/>
                  </a:cubicBezTo>
                  <a:cubicBezTo>
                    <a:pt x="609" y="531"/>
                    <a:pt x="609" y="530"/>
                    <a:pt x="609" y="530"/>
                  </a:cubicBezTo>
                  <a:cubicBezTo>
                    <a:pt x="609" y="530"/>
                    <a:pt x="609" y="531"/>
                    <a:pt x="609" y="531"/>
                  </a:cubicBezTo>
                  <a:cubicBezTo>
                    <a:pt x="610" y="531"/>
                    <a:pt x="610" y="531"/>
                    <a:pt x="610" y="531"/>
                  </a:cubicBezTo>
                  <a:cubicBezTo>
                    <a:pt x="610" y="531"/>
                    <a:pt x="610" y="530"/>
                    <a:pt x="610" y="530"/>
                  </a:cubicBezTo>
                  <a:cubicBezTo>
                    <a:pt x="610" y="530"/>
                    <a:pt x="610" y="530"/>
                    <a:pt x="610" y="530"/>
                  </a:cubicBezTo>
                  <a:cubicBezTo>
                    <a:pt x="610" y="530"/>
                    <a:pt x="611" y="530"/>
                    <a:pt x="611" y="530"/>
                  </a:cubicBezTo>
                  <a:cubicBezTo>
                    <a:pt x="611" y="530"/>
                    <a:pt x="611" y="530"/>
                    <a:pt x="611" y="530"/>
                  </a:cubicBezTo>
                  <a:cubicBezTo>
                    <a:pt x="611" y="530"/>
                    <a:pt x="611" y="530"/>
                    <a:pt x="612" y="530"/>
                  </a:cubicBezTo>
                  <a:cubicBezTo>
                    <a:pt x="612" y="530"/>
                    <a:pt x="612" y="530"/>
                    <a:pt x="612" y="530"/>
                  </a:cubicBezTo>
                  <a:cubicBezTo>
                    <a:pt x="612" y="530"/>
                    <a:pt x="612" y="530"/>
                    <a:pt x="612" y="530"/>
                  </a:cubicBezTo>
                  <a:cubicBezTo>
                    <a:pt x="612" y="530"/>
                    <a:pt x="613" y="530"/>
                    <a:pt x="613" y="530"/>
                  </a:cubicBezTo>
                  <a:cubicBezTo>
                    <a:pt x="613" y="530"/>
                    <a:pt x="613" y="530"/>
                    <a:pt x="613" y="530"/>
                  </a:cubicBezTo>
                  <a:cubicBezTo>
                    <a:pt x="613" y="530"/>
                    <a:pt x="613" y="530"/>
                    <a:pt x="613" y="530"/>
                  </a:cubicBezTo>
                  <a:cubicBezTo>
                    <a:pt x="613" y="530"/>
                    <a:pt x="614" y="531"/>
                    <a:pt x="614" y="531"/>
                  </a:cubicBezTo>
                  <a:cubicBezTo>
                    <a:pt x="614" y="531"/>
                    <a:pt x="614" y="530"/>
                    <a:pt x="614" y="530"/>
                  </a:cubicBezTo>
                  <a:cubicBezTo>
                    <a:pt x="614" y="529"/>
                    <a:pt x="614" y="530"/>
                    <a:pt x="614" y="530"/>
                  </a:cubicBezTo>
                  <a:cubicBezTo>
                    <a:pt x="615" y="530"/>
                    <a:pt x="615" y="530"/>
                    <a:pt x="615" y="530"/>
                  </a:cubicBezTo>
                  <a:cubicBezTo>
                    <a:pt x="615" y="530"/>
                    <a:pt x="615" y="530"/>
                    <a:pt x="615" y="530"/>
                  </a:cubicBezTo>
                  <a:cubicBezTo>
                    <a:pt x="615" y="530"/>
                    <a:pt x="615" y="530"/>
                    <a:pt x="615" y="530"/>
                  </a:cubicBezTo>
                  <a:cubicBezTo>
                    <a:pt x="616" y="530"/>
                    <a:pt x="616" y="529"/>
                    <a:pt x="616" y="529"/>
                  </a:cubicBezTo>
                  <a:cubicBezTo>
                    <a:pt x="616" y="529"/>
                    <a:pt x="616" y="529"/>
                    <a:pt x="616" y="529"/>
                  </a:cubicBezTo>
                  <a:cubicBezTo>
                    <a:pt x="616" y="529"/>
                    <a:pt x="616" y="529"/>
                    <a:pt x="617" y="529"/>
                  </a:cubicBezTo>
                  <a:cubicBezTo>
                    <a:pt x="617" y="529"/>
                    <a:pt x="617" y="530"/>
                    <a:pt x="617" y="530"/>
                  </a:cubicBezTo>
                  <a:cubicBezTo>
                    <a:pt x="617" y="530"/>
                    <a:pt x="617" y="529"/>
                    <a:pt x="617" y="529"/>
                  </a:cubicBezTo>
                  <a:cubicBezTo>
                    <a:pt x="618" y="529"/>
                    <a:pt x="618" y="530"/>
                    <a:pt x="618" y="530"/>
                  </a:cubicBezTo>
                  <a:cubicBezTo>
                    <a:pt x="618" y="529"/>
                    <a:pt x="618" y="529"/>
                    <a:pt x="618" y="529"/>
                  </a:cubicBezTo>
                  <a:cubicBezTo>
                    <a:pt x="618" y="529"/>
                    <a:pt x="618" y="529"/>
                    <a:pt x="618" y="529"/>
                  </a:cubicBezTo>
                  <a:cubicBezTo>
                    <a:pt x="618" y="529"/>
                    <a:pt x="619" y="529"/>
                    <a:pt x="619" y="529"/>
                  </a:cubicBezTo>
                  <a:cubicBezTo>
                    <a:pt x="619" y="529"/>
                    <a:pt x="619" y="529"/>
                    <a:pt x="619" y="529"/>
                  </a:cubicBezTo>
                  <a:cubicBezTo>
                    <a:pt x="619" y="529"/>
                    <a:pt x="619" y="529"/>
                    <a:pt x="620" y="529"/>
                  </a:cubicBezTo>
                  <a:cubicBezTo>
                    <a:pt x="620" y="529"/>
                    <a:pt x="620" y="529"/>
                    <a:pt x="620" y="529"/>
                  </a:cubicBezTo>
                  <a:cubicBezTo>
                    <a:pt x="620" y="529"/>
                    <a:pt x="620" y="529"/>
                    <a:pt x="620" y="529"/>
                  </a:cubicBezTo>
                  <a:cubicBezTo>
                    <a:pt x="620" y="529"/>
                    <a:pt x="621" y="529"/>
                    <a:pt x="621" y="529"/>
                  </a:cubicBezTo>
                  <a:cubicBezTo>
                    <a:pt x="621" y="529"/>
                    <a:pt x="621" y="529"/>
                    <a:pt x="621" y="529"/>
                  </a:cubicBezTo>
                  <a:cubicBezTo>
                    <a:pt x="621" y="529"/>
                    <a:pt x="621" y="528"/>
                    <a:pt x="621" y="528"/>
                  </a:cubicBezTo>
                  <a:cubicBezTo>
                    <a:pt x="621" y="528"/>
                    <a:pt x="622" y="529"/>
                    <a:pt x="622" y="529"/>
                  </a:cubicBezTo>
                  <a:cubicBezTo>
                    <a:pt x="622" y="529"/>
                    <a:pt x="622" y="528"/>
                    <a:pt x="622" y="528"/>
                  </a:cubicBezTo>
                  <a:cubicBezTo>
                    <a:pt x="622" y="528"/>
                    <a:pt x="622" y="529"/>
                    <a:pt x="622" y="529"/>
                  </a:cubicBezTo>
                  <a:cubicBezTo>
                    <a:pt x="623" y="529"/>
                    <a:pt x="623" y="528"/>
                    <a:pt x="623" y="528"/>
                  </a:cubicBezTo>
                  <a:cubicBezTo>
                    <a:pt x="623" y="528"/>
                    <a:pt x="623" y="529"/>
                    <a:pt x="623" y="529"/>
                  </a:cubicBezTo>
                  <a:cubicBezTo>
                    <a:pt x="623" y="529"/>
                    <a:pt x="623" y="529"/>
                    <a:pt x="623" y="529"/>
                  </a:cubicBezTo>
                  <a:cubicBezTo>
                    <a:pt x="624" y="528"/>
                    <a:pt x="624" y="528"/>
                    <a:pt x="624" y="528"/>
                  </a:cubicBezTo>
                  <a:cubicBezTo>
                    <a:pt x="624" y="528"/>
                    <a:pt x="624" y="528"/>
                    <a:pt x="624" y="528"/>
                  </a:cubicBezTo>
                  <a:cubicBezTo>
                    <a:pt x="624" y="528"/>
                    <a:pt x="624" y="528"/>
                    <a:pt x="625" y="528"/>
                  </a:cubicBezTo>
                  <a:cubicBezTo>
                    <a:pt x="625" y="527"/>
                    <a:pt x="625" y="528"/>
                    <a:pt x="625" y="528"/>
                  </a:cubicBezTo>
                  <a:cubicBezTo>
                    <a:pt x="625" y="528"/>
                    <a:pt x="625" y="528"/>
                    <a:pt x="625" y="528"/>
                  </a:cubicBezTo>
                  <a:cubicBezTo>
                    <a:pt x="626" y="528"/>
                    <a:pt x="626" y="527"/>
                    <a:pt x="626" y="527"/>
                  </a:cubicBezTo>
                  <a:cubicBezTo>
                    <a:pt x="626" y="527"/>
                    <a:pt x="626" y="527"/>
                    <a:pt x="626" y="527"/>
                  </a:cubicBezTo>
                  <a:cubicBezTo>
                    <a:pt x="626" y="527"/>
                    <a:pt x="626" y="528"/>
                    <a:pt x="626" y="528"/>
                  </a:cubicBezTo>
                  <a:cubicBezTo>
                    <a:pt x="627" y="528"/>
                    <a:pt x="627" y="527"/>
                    <a:pt x="627" y="527"/>
                  </a:cubicBezTo>
                  <a:cubicBezTo>
                    <a:pt x="627" y="527"/>
                    <a:pt x="627" y="527"/>
                    <a:pt x="627" y="527"/>
                  </a:cubicBezTo>
                  <a:cubicBezTo>
                    <a:pt x="627" y="527"/>
                    <a:pt x="627" y="527"/>
                    <a:pt x="628" y="527"/>
                  </a:cubicBezTo>
                  <a:cubicBezTo>
                    <a:pt x="628" y="527"/>
                    <a:pt x="628" y="527"/>
                    <a:pt x="628" y="527"/>
                  </a:cubicBezTo>
                  <a:cubicBezTo>
                    <a:pt x="628" y="527"/>
                    <a:pt x="628" y="527"/>
                    <a:pt x="628" y="527"/>
                  </a:cubicBezTo>
                  <a:cubicBezTo>
                    <a:pt x="629" y="527"/>
                    <a:pt x="629" y="527"/>
                    <a:pt x="629" y="527"/>
                  </a:cubicBezTo>
                  <a:cubicBezTo>
                    <a:pt x="629" y="527"/>
                    <a:pt x="629" y="527"/>
                    <a:pt x="629" y="527"/>
                  </a:cubicBezTo>
                  <a:cubicBezTo>
                    <a:pt x="629" y="527"/>
                    <a:pt x="629" y="527"/>
                    <a:pt x="629" y="527"/>
                  </a:cubicBezTo>
                  <a:cubicBezTo>
                    <a:pt x="629" y="527"/>
                    <a:pt x="630" y="527"/>
                    <a:pt x="630" y="527"/>
                  </a:cubicBezTo>
                  <a:cubicBezTo>
                    <a:pt x="630" y="527"/>
                    <a:pt x="630" y="527"/>
                    <a:pt x="630" y="527"/>
                  </a:cubicBezTo>
                  <a:cubicBezTo>
                    <a:pt x="630" y="527"/>
                    <a:pt x="630" y="527"/>
                    <a:pt x="631" y="527"/>
                  </a:cubicBezTo>
                  <a:cubicBezTo>
                    <a:pt x="631" y="527"/>
                    <a:pt x="631" y="527"/>
                    <a:pt x="631" y="527"/>
                  </a:cubicBezTo>
                  <a:cubicBezTo>
                    <a:pt x="631" y="527"/>
                    <a:pt x="631" y="527"/>
                    <a:pt x="631" y="527"/>
                  </a:cubicBezTo>
                  <a:cubicBezTo>
                    <a:pt x="631" y="527"/>
                    <a:pt x="631" y="527"/>
                    <a:pt x="631" y="527"/>
                  </a:cubicBezTo>
                  <a:cubicBezTo>
                    <a:pt x="632" y="527"/>
                    <a:pt x="632" y="527"/>
                    <a:pt x="632" y="527"/>
                  </a:cubicBezTo>
                  <a:cubicBezTo>
                    <a:pt x="632" y="527"/>
                    <a:pt x="632" y="526"/>
                    <a:pt x="632" y="526"/>
                  </a:cubicBezTo>
                  <a:cubicBezTo>
                    <a:pt x="632" y="526"/>
                    <a:pt x="633" y="526"/>
                    <a:pt x="633" y="526"/>
                  </a:cubicBezTo>
                  <a:cubicBezTo>
                    <a:pt x="633" y="526"/>
                    <a:pt x="633" y="527"/>
                    <a:pt x="633" y="527"/>
                  </a:cubicBezTo>
                  <a:cubicBezTo>
                    <a:pt x="633" y="527"/>
                    <a:pt x="633" y="526"/>
                    <a:pt x="633" y="526"/>
                  </a:cubicBezTo>
                  <a:cubicBezTo>
                    <a:pt x="634" y="526"/>
                    <a:pt x="634" y="526"/>
                    <a:pt x="634" y="526"/>
                  </a:cubicBezTo>
                  <a:cubicBezTo>
                    <a:pt x="634" y="526"/>
                    <a:pt x="634" y="526"/>
                    <a:pt x="634" y="526"/>
                  </a:cubicBezTo>
                  <a:cubicBezTo>
                    <a:pt x="634" y="526"/>
                    <a:pt x="634" y="526"/>
                    <a:pt x="634" y="526"/>
                  </a:cubicBezTo>
                  <a:cubicBezTo>
                    <a:pt x="635" y="526"/>
                    <a:pt x="635" y="526"/>
                    <a:pt x="635" y="526"/>
                  </a:cubicBezTo>
                  <a:cubicBezTo>
                    <a:pt x="635" y="526"/>
                    <a:pt x="635" y="526"/>
                    <a:pt x="635" y="526"/>
                  </a:cubicBezTo>
                  <a:cubicBezTo>
                    <a:pt x="635" y="526"/>
                    <a:pt x="635" y="526"/>
                    <a:pt x="636" y="526"/>
                  </a:cubicBezTo>
                  <a:cubicBezTo>
                    <a:pt x="636" y="526"/>
                    <a:pt x="636" y="526"/>
                    <a:pt x="636" y="526"/>
                  </a:cubicBezTo>
                  <a:cubicBezTo>
                    <a:pt x="636" y="526"/>
                    <a:pt x="636" y="526"/>
                    <a:pt x="636" y="526"/>
                  </a:cubicBezTo>
                  <a:cubicBezTo>
                    <a:pt x="636" y="526"/>
                    <a:pt x="636" y="526"/>
                    <a:pt x="637" y="526"/>
                  </a:cubicBezTo>
                  <a:cubicBezTo>
                    <a:pt x="637" y="526"/>
                    <a:pt x="637" y="526"/>
                    <a:pt x="637" y="526"/>
                  </a:cubicBezTo>
                  <a:cubicBezTo>
                    <a:pt x="637" y="526"/>
                    <a:pt x="637" y="526"/>
                    <a:pt x="637" y="526"/>
                  </a:cubicBezTo>
                  <a:cubicBezTo>
                    <a:pt x="637" y="526"/>
                    <a:pt x="638" y="526"/>
                    <a:pt x="638" y="526"/>
                  </a:cubicBezTo>
                  <a:cubicBezTo>
                    <a:pt x="638" y="526"/>
                    <a:pt x="638" y="526"/>
                    <a:pt x="638" y="526"/>
                  </a:cubicBezTo>
                  <a:cubicBezTo>
                    <a:pt x="638" y="526"/>
                    <a:pt x="638" y="526"/>
                    <a:pt x="639" y="526"/>
                  </a:cubicBezTo>
                  <a:cubicBezTo>
                    <a:pt x="639" y="526"/>
                    <a:pt x="639" y="526"/>
                    <a:pt x="639" y="526"/>
                  </a:cubicBezTo>
                  <a:cubicBezTo>
                    <a:pt x="639" y="526"/>
                    <a:pt x="639" y="525"/>
                    <a:pt x="639" y="525"/>
                  </a:cubicBezTo>
                  <a:cubicBezTo>
                    <a:pt x="639" y="525"/>
                    <a:pt x="639" y="525"/>
                    <a:pt x="639" y="525"/>
                  </a:cubicBezTo>
                  <a:cubicBezTo>
                    <a:pt x="640" y="525"/>
                    <a:pt x="640" y="525"/>
                    <a:pt x="640" y="525"/>
                  </a:cubicBezTo>
                  <a:cubicBezTo>
                    <a:pt x="640" y="525"/>
                    <a:pt x="640" y="525"/>
                    <a:pt x="640" y="525"/>
                  </a:cubicBezTo>
                  <a:cubicBezTo>
                    <a:pt x="640" y="525"/>
                    <a:pt x="641" y="525"/>
                    <a:pt x="641" y="525"/>
                  </a:cubicBezTo>
                  <a:cubicBezTo>
                    <a:pt x="641" y="525"/>
                    <a:pt x="641" y="525"/>
                    <a:pt x="641" y="525"/>
                  </a:cubicBezTo>
                  <a:cubicBezTo>
                    <a:pt x="641" y="525"/>
                    <a:pt x="641" y="525"/>
                    <a:pt x="641" y="525"/>
                  </a:cubicBezTo>
                  <a:cubicBezTo>
                    <a:pt x="642" y="525"/>
                    <a:pt x="642" y="524"/>
                    <a:pt x="642" y="524"/>
                  </a:cubicBezTo>
                  <a:cubicBezTo>
                    <a:pt x="642" y="524"/>
                    <a:pt x="642" y="525"/>
                    <a:pt x="642" y="525"/>
                  </a:cubicBezTo>
                  <a:cubicBezTo>
                    <a:pt x="642" y="525"/>
                    <a:pt x="642" y="525"/>
                    <a:pt x="642" y="525"/>
                  </a:cubicBezTo>
                  <a:cubicBezTo>
                    <a:pt x="643" y="525"/>
                    <a:pt x="643" y="525"/>
                    <a:pt x="643" y="525"/>
                  </a:cubicBezTo>
                  <a:cubicBezTo>
                    <a:pt x="643" y="525"/>
                    <a:pt x="643" y="524"/>
                    <a:pt x="643" y="525"/>
                  </a:cubicBezTo>
                  <a:cubicBezTo>
                    <a:pt x="643" y="525"/>
                    <a:pt x="643" y="525"/>
                    <a:pt x="644" y="525"/>
                  </a:cubicBezTo>
                  <a:cubicBezTo>
                    <a:pt x="644" y="525"/>
                    <a:pt x="644" y="525"/>
                    <a:pt x="644" y="525"/>
                  </a:cubicBezTo>
                  <a:cubicBezTo>
                    <a:pt x="644" y="525"/>
                    <a:pt x="644" y="525"/>
                    <a:pt x="644" y="525"/>
                  </a:cubicBezTo>
                  <a:cubicBezTo>
                    <a:pt x="644" y="525"/>
                    <a:pt x="644" y="524"/>
                    <a:pt x="645" y="524"/>
                  </a:cubicBezTo>
                  <a:cubicBezTo>
                    <a:pt x="645" y="524"/>
                    <a:pt x="645" y="524"/>
                    <a:pt x="645" y="525"/>
                  </a:cubicBezTo>
                  <a:cubicBezTo>
                    <a:pt x="645" y="525"/>
                    <a:pt x="645" y="525"/>
                    <a:pt x="645" y="525"/>
                  </a:cubicBezTo>
                  <a:cubicBezTo>
                    <a:pt x="645" y="524"/>
                    <a:pt x="646" y="524"/>
                    <a:pt x="646" y="524"/>
                  </a:cubicBezTo>
                  <a:cubicBezTo>
                    <a:pt x="646" y="524"/>
                    <a:pt x="646" y="524"/>
                    <a:pt x="646" y="524"/>
                  </a:cubicBezTo>
                  <a:cubicBezTo>
                    <a:pt x="646" y="524"/>
                    <a:pt x="646" y="525"/>
                    <a:pt x="647" y="525"/>
                  </a:cubicBezTo>
                  <a:cubicBezTo>
                    <a:pt x="647" y="525"/>
                    <a:pt x="647" y="525"/>
                    <a:pt x="647" y="525"/>
                  </a:cubicBezTo>
                  <a:cubicBezTo>
                    <a:pt x="647" y="525"/>
                    <a:pt x="647" y="525"/>
                    <a:pt x="647" y="525"/>
                  </a:cubicBezTo>
                  <a:cubicBezTo>
                    <a:pt x="647" y="525"/>
                    <a:pt x="647" y="525"/>
                    <a:pt x="647" y="525"/>
                  </a:cubicBezTo>
                  <a:cubicBezTo>
                    <a:pt x="648" y="525"/>
                    <a:pt x="648" y="524"/>
                    <a:pt x="648" y="524"/>
                  </a:cubicBezTo>
                  <a:cubicBezTo>
                    <a:pt x="648" y="524"/>
                    <a:pt x="648" y="524"/>
                    <a:pt x="648" y="524"/>
                  </a:cubicBezTo>
                  <a:cubicBezTo>
                    <a:pt x="648" y="524"/>
                    <a:pt x="649" y="525"/>
                    <a:pt x="649" y="525"/>
                  </a:cubicBezTo>
                  <a:cubicBezTo>
                    <a:pt x="649" y="525"/>
                    <a:pt x="649" y="524"/>
                    <a:pt x="649" y="524"/>
                  </a:cubicBezTo>
                  <a:cubicBezTo>
                    <a:pt x="649" y="524"/>
                    <a:pt x="649" y="524"/>
                    <a:pt x="649" y="524"/>
                  </a:cubicBezTo>
                  <a:cubicBezTo>
                    <a:pt x="650" y="524"/>
                    <a:pt x="650" y="524"/>
                    <a:pt x="650" y="524"/>
                  </a:cubicBezTo>
                  <a:cubicBezTo>
                    <a:pt x="650" y="524"/>
                    <a:pt x="650" y="524"/>
                    <a:pt x="650" y="524"/>
                  </a:cubicBezTo>
                  <a:cubicBezTo>
                    <a:pt x="650" y="524"/>
                    <a:pt x="650" y="524"/>
                    <a:pt x="650" y="524"/>
                  </a:cubicBezTo>
                  <a:cubicBezTo>
                    <a:pt x="651" y="524"/>
                    <a:pt x="651" y="524"/>
                    <a:pt x="651" y="524"/>
                  </a:cubicBezTo>
                  <a:cubicBezTo>
                    <a:pt x="651" y="524"/>
                    <a:pt x="651" y="524"/>
                    <a:pt x="651" y="524"/>
                  </a:cubicBezTo>
                  <a:cubicBezTo>
                    <a:pt x="651" y="524"/>
                    <a:pt x="651" y="524"/>
                    <a:pt x="652" y="524"/>
                  </a:cubicBezTo>
                  <a:cubicBezTo>
                    <a:pt x="652" y="524"/>
                    <a:pt x="652" y="524"/>
                    <a:pt x="652" y="524"/>
                  </a:cubicBezTo>
                  <a:cubicBezTo>
                    <a:pt x="652" y="524"/>
                    <a:pt x="652" y="525"/>
                    <a:pt x="652" y="525"/>
                  </a:cubicBezTo>
                  <a:cubicBezTo>
                    <a:pt x="652" y="525"/>
                    <a:pt x="652" y="524"/>
                    <a:pt x="653" y="524"/>
                  </a:cubicBezTo>
                  <a:cubicBezTo>
                    <a:pt x="653" y="524"/>
                    <a:pt x="653" y="524"/>
                    <a:pt x="653" y="524"/>
                  </a:cubicBezTo>
                  <a:cubicBezTo>
                    <a:pt x="653" y="524"/>
                    <a:pt x="653" y="524"/>
                    <a:pt x="653" y="524"/>
                  </a:cubicBezTo>
                  <a:cubicBezTo>
                    <a:pt x="654" y="524"/>
                    <a:pt x="654" y="524"/>
                    <a:pt x="654" y="524"/>
                  </a:cubicBezTo>
                  <a:cubicBezTo>
                    <a:pt x="654" y="524"/>
                    <a:pt x="654" y="524"/>
                    <a:pt x="654" y="524"/>
                  </a:cubicBezTo>
                  <a:cubicBezTo>
                    <a:pt x="654" y="524"/>
                    <a:pt x="654" y="524"/>
                    <a:pt x="655" y="524"/>
                  </a:cubicBezTo>
                  <a:cubicBezTo>
                    <a:pt x="655" y="524"/>
                    <a:pt x="655" y="524"/>
                    <a:pt x="655" y="524"/>
                  </a:cubicBezTo>
                  <a:cubicBezTo>
                    <a:pt x="655" y="524"/>
                    <a:pt x="655" y="524"/>
                    <a:pt x="655" y="524"/>
                  </a:cubicBezTo>
                  <a:cubicBezTo>
                    <a:pt x="655" y="523"/>
                    <a:pt x="655" y="523"/>
                    <a:pt x="656" y="523"/>
                  </a:cubicBezTo>
                  <a:cubicBezTo>
                    <a:pt x="656" y="523"/>
                    <a:pt x="656" y="523"/>
                    <a:pt x="656" y="523"/>
                  </a:cubicBezTo>
                  <a:cubicBezTo>
                    <a:pt x="656" y="523"/>
                    <a:pt x="656" y="523"/>
                    <a:pt x="656" y="524"/>
                  </a:cubicBezTo>
                  <a:cubicBezTo>
                    <a:pt x="656" y="524"/>
                    <a:pt x="657" y="523"/>
                    <a:pt x="657" y="523"/>
                  </a:cubicBezTo>
                  <a:cubicBezTo>
                    <a:pt x="657" y="523"/>
                    <a:pt x="657" y="523"/>
                    <a:pt x="657" y="523"/>
                  </a:cubicBezTo>
                  <a:cubicBezTo>
                    <a:pt x="657" y="523"/>
                    <a:pt x="657" y="523"/>
                    <a:pt x="658" y="523"/>
                  </a:cubicBezTo>
                  <a:cubicBezTo>
                    <a:pt x="658" y="523"/>
                    <a:pt x="658" y="523"/>
                    <a:pt x="658" y="523"/>
                  </a:cubicBezTo>
                  <a:cubicBezTo>
                    <a:pt x="658" y="523"/>
                    <a:pt x="658" y="523"/>
                    <a:pt x="658" y="523"/>
                  </a:cubicBezTo>
                  <a:cubicBezTo>
                    <a:pt x="658" y="523"/>
                    <a:pt x="658" y="523"/>
                    <a:pt x="658" y="523"/>
                  </a:cubicBezTo>
                  <a:cubicBezTo>
                    <a:pt x="659" y="523"/>
                    <a:pt x="659" y="523"/>
                    <a:pt x="659" y="523"/>
                  </a:cubicBezTo>
                  <a:cubicBezTo>
                    <a:pt x="659" y="523"/>
                    <a:pt x="659" y="524"/>
                    <a:pt x="659" y="524"/>
                  </a:cubicBezTo>
                  <a:cubicBezTo>
                    <a:pt x="659" y="524"/>
                    <a:pt x="660" y="524"/>
                    <a:pt x="660" y="524"/>
                  </a:cubicBezTo>
                  <a:cubicBezTo>
                    <a:pt x="660" y="524"/>
                    <a:pt x="660" y="524"/>
                    <a:pt x="660" y="524"/>
                  </a:cubicBezTo>
                  <a:cubicBezTo>
                    <a:pt x="660" y="523"/>
                    <a:pt x="660" y="524"/>
                    <a:pt x="660" y="524"/>
                  </a:cubicBezTo>
                  <a:cubicBezTo>
                    <a:pt x="660" y="524"/>
                    <a:pt x="660" y="524"/>
                    <a:pt x="661" y="524"/>
                  </a:cubicBezTo>
                  <a:cubicBezTo>
                    <a:pt x="661" y="524"/>
                    <a:pt x="661" y="524"/>
                    <a:pt x="661" y="524"/>
                  </a:cubicBezTo>
                  <a:cubicBezTo>
                    <a:pt x="661" y="524"/>
                    <a:pt x="661" y="524"/>
                    <a:pt x="661" y="524"/>
                  </a:cubicBezTo>
                  <a:cubicBezTo>
                    <a:pt x="662" y="524"/>
                    <a:pt x="662" y="524"/>
                    <a:pt x="662" y="524"/>
                  </a:cubicBezTo>
                  <a:cubicBezTo>
                    <a:pt x="662" y="524"/>
                    <a:pt x="662" y="524"/>
                    <a:pt x="662" y="524"/>
                  </a:cubicBezTo>
                  <a:cubicBezTo>
                    <a:pt x="662" y="523"/>
                    <a:pt x="662" y="523"/>
                    <a:pt x="663" y="523"/>
                  </a:cubicBezTo>
                  <a:cubicBezTo>
                    <a:pt x="663" y="523"/>
                    <a:pt x="663" y="523"/>
                    <a:pt x="663" y="524"/>
                  </a:cubicBezTo>
                  <a:cubicBezTo>
                    <a:pt x="663" y="524"/>
                    <a:pt x="663" y="524"/>
                    <a:pt x="663" y="524"/>
                  </a:cubicBezTo>
                  <a:cubicBezTo>
                    <a:pt x="663" y="523"/>
                    <a:pt x="663" y="523"/>
                    <a:pt x="664" y="523"/>
                  </a:cubicBezTo>
                  <a:cubicBezTo>
                    <a:pt x="664" y="523"/>
                    <a:pt x="664" y="523"/>
                    <a:pt x="664" y="523"/>
                  </a:cubicBezTo>
                  <a:cubicBezTo>
                    <a:pt x="664" y="523"/>
                    <a:pt x="664" y="523"/>
                    <a:pt x="664" y="523"/>
                  </a:cubicBezTo>
                  <a:cubicBezTo>
                    <a:pt x="664" y="523"/>
                    <a:pt x="665" y="522"/>
                    <a:pt x="665" y="522"/>
                  </a:cubicBezTo>
                  <a:cubicBezTo>
                    <a:pt x="665" y="522"/>
                    <a:pt x="665" y="523"/>
                    <a:pt x="665" y="523"/>
                  </a:cubicBezTo>
                  <a:cubicBezTo>
                    <a:pt x="665" y="523"/>
                    <a:pt x="665" y="522"/>
                    <a:pt x="665" y="522"/>
                  </a:cubicBezTo>
                  <a:cubicBezTo>
                    <a:pt x="665" y="522"/>
                    <a:pt x="666" y="523"/>
                    <a:pt x="666" y="523"/>
                  </a:cubicBezTo>
                  <a:cubicBezTo>
                    <a:pt x="666" y="523"/>
                    <a:pt x="666" y="522"/>
                    <a:pt x="666" y="522"/>
                  </a:cubicBezTo>
                  <a:cubicBezTo>
                    <a:pt x="666" y="522"/>
                    <a:pt x="666" y="522"/>
                    <a:pt x="666" y="522"/>
                  </a:cubicBezTo>
                  <a:cubicBezTo>
                    <a:pt x="667" y="522"/>
                    <a:pt x="667" y="523"/>
                    <a:pt x="667" y="523"/>
                  </a:cubicBezTo>
                  <a:cubicBezTo>
                    <a:pt x="667" y="523"/>
                    <a:pt x="667" y="523"/>
                    <a:pt x="667" y="523"/>
                  </a:cubicBezTo>
                  <a:cubicBezTo>
                    <a:pt x="667" y="523"/>
                    <a:pt x="668" y="523"/>
                    <a:pt x="668" y="523"/>
                  </a:cubicBezTo>
                  <a:cubicBezTo>
                    <a:pt x="668" y="523"/>
                    <a:pt x="668" y="523"/>
                    <a:pt x="668" y="522"/>
                  </a:cubicBezTo>
                  <a:cubicBezTo>
                    <a:pt x="668" y="522"/>
                    <a:pt x="668" y="522"/>
                    <a:pt x="668" y="522"/>
                  </a:cubicBezTo>
                  <a:cubicBezTo>
                    <a:pt x="668" y="522"/>
                    <a:pt x="668" y="522"/>
                    <a:pt x="669" y="522"/>
                  </a:cubicBezTo>
                  <a:cubicBezTo>
                    <a:pt x="669" y="522"/>
                    <a:pt x="669" y="522"/>
                    <a:pt x="669" y="522"/>
                  </a:cubicBezTo>
                  <a:cubicBezTo>
                    <a:pt x="669" y="522"/>
                    <a:pt x="669" y="522"/>
                    <a:pt x="669" y="522"/>
                  </a:cubicBezTo>
                  <a:cubicBezTo>
                    <a:pt x="670" y="522"/>
                    <a:pt x="670" y="522"/>
                    <a:pt x="670" y="522"/>
                  </a:cubicBezTo>
                  <a:cubicBezTo>
                    <a:pt x="670" y="522"/>
                    <a:pt x="670" y="522"/>
                    <a:pt x="670" y="522"/>
                  </a:cubicBezTo>
                  <a:cubicBezTo>
                    <a:pt x="670" y="522"/>
                    <a:pt x="670" y="522"/>
                    <a:pt x="671" y="522"/>
                  </a:cubicBezTo>
                  <a:cubicBezTo>
                    <a:pt x="671" y="522"/>
                    <a:pt x="671" y="522"/>
                    <a:pt x="671" y="522"/>
                  </a:cubicBezTo>
                  <a:cubicBezTo>
                    <a:pt x="671" y="522"/>
                    <a:pt x="671" y="521"/>
                    <a:pt x="671" y="521"/>
                  </a:cubicBezTo>
                  <a:cubicBezTo>
                    <a:pt x="671" y="521"/>
                    <a:pt x="671" y="522"/>
                    <a:pt x="672" y="522"/>
                  </a:cubicBezTo>
                  <a:cubicBezTo>
                    <a:pt x="672" y="522"/>
                    <a:pt x="672" y="521"/>
                    <a:pt x="672" y="521"/>
                  </a:cubicBezTo>
                  <a:cubicBezTo>
                    <a:pt x="672" y="521"/>
                    <a:pt x="672" y="522"/>
                    <a:pt x="672" y="522"/>
                  </a:cubicBezTo>
                  <a:cubicBezTo>
                    <a:pt x="672" y="522"/>
                    <a:pt x="673" y="522"/>
                    <a:pt x="673" y="522"/>
                  </a:cubicBezTo>
                  <a:cubicBezTo>
                    <a:pt x="673" y="522"/>
                    <a:pt x="673" y="522"/>
                    <a:pt x="673" y="522"/>
                  </a:cubicBezTo>
                  <a:cubicBezTo>
                    <a:pt x="673" y="522"/>
                    <a:pt x="673" y="522"/>
                    <a:pt x="673" y="522"/>
                  </a:cubicBezTo>
                  <a:cubicBezTo>
                    <a:pt x="673" y="522"/>
                    <a:pt x="674" y="522"/>
                    <a:pt x="674" y="522"/>
                  </a:cubicBezTo>
                  <a:cubicBezTo>
                    <a:pt x="674" y="522"/>
                    <a:pt x="674" y="522"/>
                    <a:pt x="674" y="522"/>
                  </a:cubicBezTo>
                  <a:cubicBezTo>
                    <a:pt x="674" y="522"/>
                    <a:pt x="674" y="522"/>
                    <a:pt x="674" y="522"/>
                  </a:cubicBezTo>
                  <a:cubicBezTo>
                    <a:pt x="675" y="522"/>
                    <a:pt x="675" y="522"/>
                    <a:pt x="675" y="521"/>
                  </a:cubicBezTo>
                  <a:cubicBezTo>
                    <a:pt x="675" y="521"/>
                    <a:pt x="675" y="521"/>
                    <a:pt x="675" y="521"/>
                  </a:cubicBezTo>
                  <a:cubicBezTo>
                    <a:pt x="675" y="521"/>
                    <a:pt x="676" y="521"/>
                    <a:pt x="676" y="521"/>
                  </a:cubicBezTo>
                  <a:cubicBezTo>
                    <a:pt x="676" y="521"/>
                    <a:pt x="676" y="521"/>
                    <a:pt x="676" y="521"/>
                  </a:cubicBezTo>
                  <a:cubicBezTo>
                    <a:pt x="676" y="521"/>
                    <a:pt x="676" y="521"/>
                    <a:pt x="676" y="521"/>
                  </a:cubicBezTo>
                  <a:cubicBezTo>
                    <a:pt x="676" y="521"/>
                    <a:pt x="677" y="520"/>
                    <a:pt x="677" y="520"/>
                  </a:cubicBezTo>
                  <a:cubicBezTo>
                    <a:pt x="677" y="520"/>
                    <a:pt x="677" y="520"/>
                    <a:pt x="677" y="520"/>
                  </a:cubicBezTo>
                  <a:cubicBezTo>
                    <a:pt x="677" y="520"/>
                    <a:pt x="677" y="520"/>
                    <a:pt x="677" y="520"/>
                  </a:cubicBezTo>
                  <a:cubicBezTo>
                    <a:pt x="678" y="520"/>
                    <a:pt x="678" y="520"/>
                    <a:pt x="678" y="520"/>
                  </a:cubicBezTo>
                  <a:cubicBezTo>
                    <a:pt x="678" y="521"/>
                    <a:pt x="678" y="521"/>
                    <a:pt x="678" y="520"/>
                  </a:cubicBezTo>
                  <a:cubicBezTo>
                    <a:pt x="678" y="520"/>
                    <a:pt x="678" y="520"/>
                    <a:pt x="679" y="520"/>
                  </a:cubicBezTo>
                  <a:cubicBezTo>
                    <a:pt x="679" y="520"/>
                    <a:pt x="679" y="519"/>
                    <a:pt x="679" y="519"/>
                  </a:cubicBezTo>
                  <a:cubicBezTo>
                    <a:pt x="679" y="520"/>
                    <a:pt x="679" y="520"/>
                    <a:pt x="679" y="521"/>
                  </a:cubicBezTo>
                  <a:cubicBezTo>
                    <a:pt x="679" y="521"/>
                    <a:pt x="679" y="521"/>
                    <a:pt x="680" y="521"/>
                  </a:cubicBezTo>
                  <a:cubicBezTo>
                    <a:pt x="680" y="521"/>
                    <a:pt x="680" y="521"/>
                    <a:pt x="680" y="521"/>
                  </a:cubicBezTo>
                  <a:cubicBezTo>
                    <a:pt x="680" y="521"/>
                    <a:pt x="680" y="521"/>
                    <a:pt x="680" y="521"/>
                  </a:cubicBezTo>
                  <a:cubicBezTo>
                    <a:pt x="681" y="521"/>
                    <a:pt x="681" y="521"/>
                    <a:pt x="681" y="521"/>
                  </a:cubicBezTo>
                  <a:cubicBezTo>
                    <a:pt x="681" y="521"/>
                    <a:pt x="681" y="521"/>
                    <a:pt x="681" y="521"/>
                  </a:cubicBezTo>
                  <a:cubicBezTo>
                    <a:pt x="681" y="521"/>
                    <a:pt x="681" y="520"/>
                    <a:pt x="681" y="520"/>
                  </a:cubicBezTo>
                  <a:cubicBezTo>
                    <a:pt x="681" y="520"/>
                    <a:pt x="682" y="521"/>
                    <a:pt x="682" y="521"/>
                  </a:cubicBezTo>
                  <a:cubicBezTo>
                    <a:pt x="682" y="521"/>
                    <a:pt x="682" y="520"/>
                    <a:pt x="682" y="520"/>
                  </a:cubicBezTo>
                  <a:cubicBezTo>
                    <a:pt x="682" y="520"/>
                    <a:pt x="682" y="521"/>
                    <a:pt x="683" y="520"/>
                  </a:cubicBezTo>
                  <a:cubicBezTo>
                    <a:pt x="683" y="520"/>
                    <a:pt x="683" y="520"/>
                    <a:pt x="683" y="520"/>
                  </a:cubicBezTo>
                  <a:cubicBezTo>
                    <a:pt x="683" y="520"/>
                    <a:pt x="683" y="520"/>
                    <a:pt x="683" y="520"/>
                  </a:cubicBezTo>
                  <a:cubicBezTo>
                    <a:pt x="683" y="520"/>
                    <a:pt x="684" y="520"/>
                    <a:pt x="684" y="520"/>
                  </a:cubicBezTo>
                  <a:cubicBezTo>
                    <a:pt x="684" y="520"/>
                    <a:pt x="684" y="521"/>
                    <a:pt x="684" y="521"/>
                  </a:cubicBezTo>
                  <a:cubicBezTo>
                    <a:pt x="684" y="521"/>
                    <a:pt x="684" y="519"/>
                    <a:pt x="684" y="519"/>
                  </a:cubicBezTo>
                  <a:cubicBezTo>
                    <a:pt x="684" y="519"/>
                    <a:pt x="685" y="520"/>
                    <a:pt x="685" y="520"/>
                  </a:cubicBezTo>
                  <a:cubicBezTo>
                    <a:pt x="685" y="520"/>
                    <a:pt x="685" y="520"/>
                    <a:pt x="685" y="520"/>
                  </a:cubicBezTo>
                  <a:cubicBezTo>
                    <a:pt x="685" y="520"/>
                    <a:pt x="685" y="520"/>
                    <a:pt x="685" y="520"/>
                  </a:cubicBezTo>
                  <a:cubicBezTo>
                    <a:pt x="686" y="520"/>
                    <a:pt x="686" y="520"/>
                    <a:pt x="686" y="520"/>
                  </a:cubicBezTo>
                  <a:cubicBezTo>
                    <a:pt x="686" y="520"/>
                    <a:pt x="686" y="520"/>
                    <a:pt x="686" y="520"/>
                  </a:cubicBezTo>
                  <a:cubicBezTo>
                    <a:pt x="686" y="520"/>
                    <a:pt x="687" y="520"/>
                    <a:pt x="687" y="520"/>
                  </a:cubicBezTo>
                  <a:cubicBezTo>
                    <a:pt x="687" y="520"/>
                    <a:pt x="687" y="520"/>
                    <a:pt x="687" y="520"/>
                  </a:cubicBezTo>
                  <a:cubicBezTo>
                    <a:pt x="687" y="520"/>
                    <a:pt x="687" y="520"/>
                    <a:pt x="687" y="520"/>
                  </a:cubicBezTo>
                  <a:cubicBezTo>
                    <a:pt x="687" y="520"/>
                    <a:pt x="687" y="520"/>
                    <a:pt x="688" y="520"/>
                  </a:cubicBezTo>
                  <a:cubicBezTo>
                    <a:pt x="688" y="520"/>
                    <a:pt x="688" y="520"/>
                    <a:pt x="688" y="520"/>
                  </a:cubicBezTo>
                  <a:cubicBezTo>
                    <a:pt x="688" y="520"/>
                    <a:pt x="688" y="520"/>
                    <a:pt x="688" y="519"/>
                  </a:cubicBezTo>
                  <a:cubicBezTo>
                    <a:pt x="689" y="519"/>
                    <a:pt x="689" y="519"/>
                    <a:pt x="689" y="519"/>
                  </a:cubicBezTo>
                  <a:cubicBezTo>
                    <a:pt x="689" y="519"/>
                    <a:pt x="689" y="520"/>
                    <a:pt x="689" y="520"/>
                  </a:cubicBezTo>
                  <a:cubicBezTo>
                    <a:pt x="689" y="520"/>
                    <a:pt x="689" y="519"/>
                    <a:pt x="689" y="519"/>
                  </a:cubicBezTo>
                  <a:cubicBezTo>
                    <a:pt x="689" y="519"/>
                    <a:pt x="690" y="519"/>
                    <a:pt x="690" y="519"/>
                  </a:cubicBezTo>
                  <a:cubicBezTo>
                    <a:pt x="690" y="519"/>
                    <a:pt x="690" y="519"/>
                    <a:pt x="690" y="519"/>
                  </a:cubicBezTo>
                  <a:cubicBezTo>
                    <a:pt x="690" y="519"/>
                    <a:pt x="690" y="520"/>
                    <a:pt x="691" y="519"/>
                  </a:cubicBezTo>
                  <a:cubicBezTo>
                    <a:pt x="691" y="519"/>
                    <a:pt x="691" y="519"/>
                    <a:pt x="691" y="519"/>
                  </a:cubicBezTo>
                  <a:cubicBezTo>
                    <a:pt x="691" y="519"/>
                    <a:pt x="691" y="518"/>
                    <a:pt x="691" y="518"/>
                  </a:cubicBezTo>
                  <a:cubicBezTo>
                    <a:pt x="691" y="518"/>
                    <a:pt x="692" y="518"/>
                    <a:pt x="692" y="518"/>
                  </a:cubicBezTo>
                  <a:cubicBezTo>
                    <a:pt x="692" y="519"/>
                    <a:pt x="692" y="518"/>
                    <a:pt x="692" y="518"/>
                  </a:cubicBezTo>
                  <a:cubicBezTo>
                    <a:pt x="692" y="519"/>
                    <a:pt x="692" y="519"/>
                    <a:pt x="692" y="519"/>
                  </a:cubicBezTo>
                  <a:cubicBezTo>
                    <a:pt x="692" y="519"/>
                    <a:pt x="693" y="519"/>
                    <a:pt x="693" y="519"/>
                  </a:cubicBezTo>
                  <a:cubicBezTo>
                    <a:pt x="693" y="519"/>
                    <a:pt x="693" y="519"/>
                    <a:pt x="693" y="519"/>
                  </a:cubicBezTo>
                  <a:cubicBezTo>
                    <a:pt x="693" y="519"/>
                    <a:pt x="693" y="518"/>
                    <a:pt x="693" y="518"/>
                  </a:cubicBezTo>
                  <a:cubicBezTo>
                    <a:pt x="694" y="518"/>
                    <a:pt x="694" y="519"/>
                    <a:pt x="694" y="519"/>
                  </a:cubicBezTo>
                  <a:cubicBezTo>
                    <a:pt x="694" y="519"/>
                    <a:pt x="694" y="519"/>
                    <a:pt x="694" y="519"/>
                  </a:cubicBezTo>
                  <a:cubicBezTo>
                    <a:pt x="694" y="519"/>
                    <a:pt x="694" y="519"/>
                    <a:pt x="694" y="519"/>
                  </a:cubicBezTo>
                  <a:cubicBezTo>
                    <a:pt x="695" y="519"/>
                    <a:pt x="695" y="519"/>
                    <a:pt x="695" y="518"/>
                  </a:cubicBezTo>
                  <a:cubicBezTo>
                    <a:pt x="695" y="518"/>
                    <a:pt x="695" y="518"/>
                    <a:pt x="695" y="518"/>
                  </a:cubicBezTo>
                  <a:cubicBezTo>
                    <a:pt x="695" y="518"/>
                    <a:pt x="695" y="517"/>
                    <a:pt x="696" y="517"/>
                  </a:cubicBezTo>
                  <a:cubicBezTo>
                    <a:pt x="696" y="517"/>
                    <a:pt x="696" y="518"/>
                    <a:pt x="696" y="518"/>
                  </a:cubicBezTo>
                  <a:cubicBezTo>
                    <a:pt x="696" y="518"/>
                    <a:pt x="696" y="518"/>
                    <a:pt x="696" y="518"/>
                  </a:cubicBezTo>
                  <a:cubicBezTo>
                    <a:pt x="697" y="518"/>
                    <a:pt x="697" y="518"/>
                    <a:pt x="697" y="518"/>
                  </a:cubicBezTo>
                  <a:cubicBezTo>
                    <a:pt x="697" y="518"/>
                    <a:pt x="697" y="518"/>
                    <a:pt x="697" y="518"/>
                  </a:cubicBezTo>
                  <a:cubicBezTo>
                    <a:pt x="697" y="518"/>
                    <a:pt x="697" y="518"/>
                    <a:pt x="697" y="518"/>
                  </a:cubicBezTo>
                  <a:cubicBezTo>
                    <a:pt x="697" y="518"/>
                    <a:pt x="698" y="518"/>
                    <a:pt x="698" y="518"/>
                  </a:cubicBezTo>
                  <a:cubicBezTo>
                    <a:pt x="698" y="518"/>
                    <a:pt x="698" y="518"/>
                    <a:pt x="698" y="518"/>
                  </a:cubicBezTo>
                  <a:cubicBezTo>
                    <a:pt x="698" y="518"/>
                    <a:pt x="698" y="518"/>
                    <a:pt x="699" y="517"/>
                  </a:cubicBezTo>
                  <a:cubicBezTo>
                    <a:pt x="699" y="517"/>
                    <a:pt x="699" y="518"/>
                    <a:pt x="699" y="517"/>
                  </a:cubicBezTo>
                  <a:cubicBezTo>
                    <a:pt x="699" y="517"/>
                    <a:pt x="699" y="517"/>
                    <a:pt x="699" y="517"/>
                  </a:cubicBezTo>
                  <a:cubicBezTo>
                    <a:pt x="699" y="517"/>
                    <a:pt x="700" y="517"/>
                    <a:pt x="700" y="517"/>
                  </a:cubicBezTo>
                  <a:cubicBezTo>
                    <a:pt x="700" y="517"/>
                    <a:pt x="700" y="518"/>
                    <a:pt x="700" y="518"/>
                  </a:cubicBezTo>
                  <a:cubicBezTo>
                    <a:pt x="700" y="518"/>
                    <a:pt x="700" y="518"/>
                    <a:pt x="700" y="518"/>
                  </a:cubicBezTo>
                  <a:cubicBezTo>
                    <a:pt x="700" y="518"/>
                    <a:pt x="701" y="518"/>
                    <a:pt x="701" y="518"/>
                  </a:cubicBezTo>
                  <a:cubicBezTo>
                    <a:pt x="701" y="518"/>
                    <a:pt x="701" y="518"/>
                    <a:pt x="701" y="518"/>
                  </a:cubicBezTo>
                  <a:cubicBezTo>
                    <a:pt x="701" y="518"/>
                    <a:pt x="701" y="517"/>
                    <a:pt x="701" y="517"/>
                  </a:cubicBezTo>
                  <a:cubicBezTo>
                    <a:pt x="702" y="517"/>
                    <a:pt x="702" y="517"/>
                    <a:pt x="702" y="518"/>
                  </a:cubicBezTo>
                  <a:cubicBezTo>
                    <a:pt x="702" y="518"/>
                    <a:pt x="702" y="518"/>
                    <a:pt x="702" y="518"/>
                  </a:cubicBezTo>
                  <a:cubicBezTo>
                    <a:pt x="702" y="518"/>
                    <a:pt x="702" y="518"/>
                    <a:pt x="702" y="518"/>
                  </a:cubicBezTo>
                  <a:cubicBezTo>
                    <a:pt x="703" y="518"/>
                    <a:pt x="703" y="518"/>
                    <a:pt x="703" y="518"/>
                  </a:cubicBezTo>
                  <a:cubicBezTo>
                    <a:pt x="703" y="518"/>
                    <a:pt x="703" y="518"/>
                    <a:pt x="703" y="518"/>
                  </a:cubicBezTo>
                  <a:cubicBezTo>
                    <a:pt x="703" y="518"/>
                    <a:pt x="703" y="517"/>
                    <a:pt x="704" y="517"/>
                  </a:cubicBezTo>
                  <a:cubicBezTo>
                    <a:pt x="704" y="517"/>
                    <a:pt x="704" y="517"/>
                    <a:pt x="704" y="517"/>
                  </a:cubicBezTo>
                  <a:cubicBezTo>
                    <a:pt x="704" y="517"/>
                    <a:pt x="704" y="517"/>
                    <a:pt x="704" y="517"/>
                  </a:cubicBezTo>
                  <a:cubicBezTo>
                    <a:pt x="705" y="517"/>
                    <a:pt x="705" y="518"/>
                    <a:pt x="705" y="518"/>
                  </a:cubicBezTo>
                  <a:cubicBezTo>
                    <a:pt x="705" y="518"/>
                    <a:pt x="705" y="517"/>
                    <a:pt x="705" y="517"/>
                  </a:cubicBezTo>
                  <a:cubicBezTo>
                    <a:pt x="705" y="517"/>
                    <a:pt x="705" y="517"/>
                    <a:pt x="705" y="517"/>
                  </a:cubicBezTo>
                  <a:cubicBezTo>
                    <a:pt x="706" y="517"/>
                    <a:pt x="706" y="518"/>
                    <a:pt x="706" y="518"/>
                  </a:cubicBezTo>
                  <a:cubicBezTo>
                    <a:pt x="706" y="518"/>
                    <a:pt x="706" y="517"/>
                    <a:pt x="706" y="517"/>
                  </a:cubicBezTo>
                  <a:cubicBezTo>
                    <a:pt x="706" y="517"/>
                    <a:pt x="706" y="518"/>
                    <a:pt x="707" y="518"/>
                  </a:cubicBezTo>
                  <a:cubicBezTo>
                    <a:pt x="707" y="518"/>
                    <a:pt x="707" y="517"/>
                    <a:pt x="707" y="517"/>
                  </a:cubicBezTo>
                  <a:cubicBezTo>
                    <a:pt x="707" y="517"/>
                    <a:pt x="707" y="517"/>
                    <a:pt x="707" y="517"/>
                  </a:cubicBezTo>
                  <a:cubicBezTo>
                    <a:pt x="708" y="517"/>
                    <a:pt x="708" y="517"/>
                    <a:pt x="708" y="517"/>
                  </a:cubicBezTo>
                  <a:cubicBezTo>
                    <a:pt x="708" y="517"/>
                    <a:pt x="708" y="517"/>
                    <a:pt x="708" y="517"/>
                  </a:cubicBezTo>
                  <a:cubicBezTo>
                    <a:pt x="708" y="517"/>
                    <a:pt x="708" y="517"/>
                    <a:pt x="708" y="516"/>
                  </a:cubicBezTo>
                  <a:cubicBezTo>
                    <a:pt x="708" y="516"/>
                    <a:pt x="709" y="517"/>
                    <a:pt x="709" y="517"/>
                  </a:cubicBezTo>
                  <a:cubicBezTo>
                    <a:pt x="709" y="517"/>
                    <a:pt x="709" y="517"/>
                    <a:pt x="709" y="517"/>
                  </a:cubicBezTo>
                  <a:cubicBezTo>
                    <a:pt x="709" y="517"/>
                    <a:pt x="709" y="517"/>
                    <a:pt x="710" y="517"/>
                  </a:cubicBezTo>
                  <a:cubicBezTo>
                    <a:pt x="710" y="517"/>
                    <a:pt x="710" y="517"/>
                    <a:pt x="710" y="517"/>
                  </a:cubicBezTo>
                  <a:cubicBezTo>
                    <a:pt x="710" y="517"/>
                    <a:pt x="710" y="517"/>
                    <a:pt x="710" y="517"/>
                  </a:cubicBezTo>
                  <a:cubicBezTo>
                    <a:pt x="710" y="517"/>
                    <a:pt x="710" y="517"/>
                    <a:pt x="710" y="517"/>
                  </a:cubicBezTo>
                  <a:cubicBezTo>
                    <a:pt x="711" y="517"/>
                    <a:pt x="711" y="517"/>
                    <a:pt x="711" y="517"/>
                  </a:cubicBezTo>
                  <a:cubicBezTo>
                    <a:pt x="711" y="517"/>
                    <a:pt x="711" y="517"/>
                    <a:pt x="711" y="517"/>
                  </a:cubicBezTo>
                  <a:cubicBezTo>
                    <a:pt x="711" y="517"/>
                    <a:pt x="712" y="517"/>
                    <a:pt x="712" y="517"/>
                  </a:cubicBezTo>
                  <a:cubicBezTo>
                    <a:pt x="712" y="518"/>
                    <a:pt x="712" y="518"/>
                    <a:pt x="712" y="518"/>
                  </a:cubicBezTo>
                  <a:cubicBezTo>
                    <a:pt x="712" y="518"/>
                    <a:pt x="712" y="518"/>
                    <a:pt x="712" y="517"/>
                  </a:cubicBezTo>
                  <a:cubicBezTo>
                    <a:pt x="713" y="517"/>
                    <a:pt x="713" y="517"/>
                    <a:pt x="713" y="517"/>
                  </a:cubicBezTo>
                  <a:cubicBezTo>
                    <a:pt x="713" y="517"/>
                    <a:pt x="713" y="517"/>
                    <a:pt x="713" y="517"/>
                  </a:cubicBezTo>
                  <a:cubicBezTo>
                    <a:pt x="713" y="517"/>
                    <a:pt x="713" y="517"/>
                    <a:pt x="713" y="517"/>
                  </a:cubicBezTo>
                  <a:cubicBezTo>
                    <a:pt x="714" y="517"/>
                    <a:pt x="714" y="516"/>
                    <a:pt x="714" y="516"/>
                  </a:cubicBezTo>
                  <a:cubicBezTo>
                    <a:pt x="714" y="516"/>
                    <a:pt x="714" y="516"/>
                    <a:pt x="714" y="516"/>
                  </a:cubicBezTo>
                  <a:cubicBezTo>
                    <a:pt x="714" y="516"/>
                    <a:pt x="714" y="516"/>
                    <a:pt x="715" y="516"/>
                  </a:cubicBezTo>
                  <a:cubicBezTo>
                    <a:pt x="715" y="516"/>
                    <a:pt x="715" y="516"/>
                    <a:pt x="715" y="516"/>
                  </a:cubicBezTo>
                  <a:cubicBezTo>
                    <a:pt x="715" y="516"/>
                    <a:pt x="715" y="516"/>
                    <a:pt x="715" y="516"/>
                  </a:cubicBezTo>
                  <a:cubicBezTo>
                    <a:pt x="716" y="516"/>
                    <a:pt x="716" y="516"/>
                    <a:pt x="716" y="516"/>
                  </a:cubicBezTo>
                  <a:cubicBezTo>
                    <a:pt x="716" y="516"/>
                    <a:pt x="716" y="516"/>
                    <a:pt x="716" y="516"/>
                  </a:cubicBezTo>
                  <a:cubicBezTo>
                    <a:pt x="716" y="516"/>
                    <a:pt x="716" y="516"/>
                    <a:pt x="716" y="516"/>
                  </a:cubicBezTo>
                  <a:cubicBezTo>
                    <a:pt x="716" y="516"/>
                    <a:pt x="717" y="516"/>
                    <a:pt x="717" y="516"/>
                  </a:cubicBezTo>
                  <a:cubicBezTo>
                    <a:pt x="717" y="516"/>
                    <a:pt x="717" y="515"/>
                    <a:pt x="717" y="515"/>
                  </a:cubicBezTo>
                  <a:cubicBezTo>
                    <a:pt x="717" y="515"/>
                    <a:pt x="717" y="515"/>
                    <a:pt x="718" y="515"/>
                  </a:cubicBezTo>
                  <a:cubicBezTo>
                    <a:pt x="718" y="515"/>
                    <a:pt x="718" y="516"/>
                    <a:pt x="718" y="516"/>
                  </a:cubicBezTo>
                  <a:cubicBezTo>
                    <a:pt x="718" y="516"/>
                    <a:pt x="718" y="515"/>
                    <a:pt x="718" y="515"/>
                  </a:cubicBezTo>
                  <a:cubicBezTo>
                    <a:pt x="718" y="515"/>
                    <a:pt x="718" y="516"/>
                    <a:pt x="718" y="516"/>
                  </a:cubicBezTo>
                  <a:cubicBezTo>
                    <a:pt x="719" y="516"/>
                    <a:pt x="719" y="516"/>
                    <a:pt x="719" y="516"/>
                  </a:cubicBezTo>
                  <a:cubicBezTo>
                    <a:pt x="719" y="516"/>
                    <a:pt x="719" y="515"/>
                    <a:pt x="719" y="515"/>
                  </a:cubicBezTo>
                  <a:cubicBezTo>
                    <a:pt x="719" y="515"/>
                    <a:pt x="720" y="515"/>
                    <a:pt x="720" y="515"/>
                  </a:cubicBezTo>
                  <a:cubicBezTo>
                    <a:pt x="720" y="515"/>
                    <a:pt x="720" y="516"/>
                    <a:pt x="720" y="516"/>
                  </a:cubicBezTo>
                  <a:cubicBezTo>
                    <a:pt x="720" y="516"/>
                    <a:pt x="720" y="515"/>
                    <a:pt x="720" y="515"/>
                  </a:cubicBezTo>
                  <a:cubicBezTo>
                    <a:pt x="721" y="515"/>
                    <a:pt x="721" y="515"/>
                    <a:pt x="721" y="515"/>
                  </a:cubicBezTo>
                  <a:cubicBezTo>
                    <a:pt x="721" y="515"/>
                    <a:pt x="721" y="515"/>
                    <a:pt x="721" y="515"/>
                  </a:cubicBezTo>
                  <a:cubicBezTo>
                    <a:pt x="721" y="515"/>
                    <a:pt x="721" y="515"/>
                    <a:pt x="721" y="515"/>
                  </a:cubicBezTo>
                  <a:cubicBezTo>
                    <a:pt x="722" y="514"/>
                    <a:pt x="722" y="514"/>
                    <a:pt x="722" y="514"/>
                  </a:cubicBezTo>
                  <a:cubicBezTo>
                    <a:pt x="722" y="514"/>
                    <a:pt x="722" y="515"/>
                    <a:pt x="722" y="515"/>
                  </a:cubicBezTo>
                  <a:cubicBezTo>
                    <a:pt x="722" y="515"/>
                    <a:pt x="722" y="515"/>
                    <a:pt x="723" y="515"/>
                  </a:cubicBezTo>
                  <a:cubicBezTo>
                    <a:pt x="723" y="515"/>
                    <a:pt x="723" y="514"/>
                    <a:pt x="723" y="514"/>
                  </a:cubicBezTo>
                  <a:cubicBezTo>
                    <a:pt x="723" y="514"/>
                    <a:pt x="723" y="515"/>
                    <a:pt x="723" y="515"/>
                  </a:cubicBezTo>
                  <a:cubicBezTo>
                    <a:pt x="723" y="515"/>
                    <a:pt x="723" y="514"/>
                    <a:pt x="724" y="514"/>
                  </a:cubicBezTo>
                  <a:cubicBezTo>
                    <a:pt x="724" y="514"/>
                    <a:pt x="724" y="515"/>
                    <a:pt x="724" y="515"/>
                  </a:cubicBezTo>
                  <a:cubicBezTo>
                    <a:pt x="724" y="515"/>
                    <a:pt x="724" y="514"/>
                    <a:pt x="724" y="514"/>
                  </a:cubicBezTo>
                  <a:cubicBezTo>
                    <a:pt x="724" y="514"/>
                    <a:pt x="725" y="514"/>
                    <a:pt x="725" y="514"/>
                  </a:cubicBezTo>
                  <a:cubicBezTo>
                    <a:pt x="725" y="514"/>
                    <a:pt x="725" y="514"/>
                    <a:pt x="725" y="514"/>
                  </a:cubicBezTo>
                  <a:cubicBezTo>
                    <a:pt x="725" y="514"/>
                    <a:pt x="725" y="514"/>
                    <a:pt x="726" y="514"/>
                  </a:cubicBezTo>
                  <a:cubicBezTo>
                    <a:pt x="726" y="514"/>
                    <a:pt x="726" y="514"/>
                    <a:pt x="726" y="514"/>
                  </a:cubicBezTo>
                  <a:cubicBezTo>
                    <a:pt x="726" y="514"/>
                    <a:pt x="726" y="514"/>
                    <a:pt x="726" y="514"/>
                  </a:cubicBezTo>
                  <a:cubicBezTo>
                    <a:pt x="726" y="514"/>
                    <a:pt x="726" y="514"/>
                    <a:pt x="726" y="514"/>
                  </a:cubicBezTo>
                  <a:cubicBezTo>
                    <a:pt x="727" y="514"/>
                    <a:pt x="727" y="514"/>
                    <a:pt x="727" y="514"/>
                  </a:cubicBezTo>
                  <a:cubicBezTo>
                    <a:pt x="727" y="514"/>
                    <a:pt x="727" y="514"/>
                    <a:pt x="727" y="514"/>
                  </a:cubicBezTo>
                  <a:cubicBezTo>
                    <a:pt x="727" y="514"/>
                    <a:pt x="728" y="514"/>
                    <a:pt x="728" y="514"/>
                  </a:cubicBezTo>
                  <a:cubicBezTo>
                    <a:pt x="728" y="514"/>
                    <a:pt x="728" y="514"/>
                    <a:pt x="728" y="514"/>
                  </a:cubicBezTo>
                  <a:cubicBezTo>
                    <a:pt x="728" y="514"/>
                    <a:pt x="728" y="513"/>
                    <a:pt x="728" y="513"/>
                  </a:cubicBezTo>
                  <a:cubicBezTo>
                    <a:pt x="729" y="513"/>
                    <a:pt x="729" y="514"/>
                    <a:pt x="729" y="514"/>
                  </a:cubicBezTo>
                  <a:cubicBezTo>
                    <a:pt x="729" y="514"/>
                    <a:pt x="729" y="513"/>
                    <a:pt x="729" y="513"/>
                  </a:cubicBezTo>
                  <a:cubicBezTo>
                    <a:pt x="729" y="513"/>
                    <a:pt x="729" y="514"/>
                    <a:pt x="729" y="514"/>
                  </a:cubicBezTo>
                  <a:cubicBezTo>
                    <a:pt x="730" y="514"/>
                    <a:pt x="730" y="513"/>
                    <a:pt x="730" y="513"/>
                  </a:cubicBezTo>
                  <a:cubicBezTo>
                    <a:pt x="730" y="513"/>
                    <a:pt x="730" y="513"/>
                    <a:pt x="730" y="513"/>
                  </a:cubicBezTo>
                  <a:cubicBezTo>
                    <a:pt x="730" y="513"/>
                    <a:pt x="730" y="513"/>
                    <a:pt x="731" y="513"/>
                  </a:cubicBezTo>
                  <a:cubicBezTo>
                    <a:pt x="731" y="513"/>
                    <a:pt x="731" y="514"/>
                    <a:pt x="731" y="514"/>
                  </a:cubicBezTo>
                  <a:cubicBezTo>
                    <a:pt x="731" y="514"/>
                    <a:pt x="731" y="513"/>
                    <a:pt x="731" y="513"/>
                  </a:cubicBezTo>
                  <a:cubicBezTo>
                    <a:pt x="731" y="513"/>
                    <a:pt x="731" y="514"/>
                    <a:pt x="732" y="514"/>
                  </a:cubicBezTo>
                  <a:cubicBezTo>
                    <a:pt x="732" y="514"/>
                    <a:pt x="732" y="513"/>
                    <a:pt x="732" y="513"/>
                  </a:cubicBezTo>
                  <a:cubicBezTo>
                    <a:pt x="732" y="513"/>
                    <a:pt x="732" y="513"/>
                    <a:pt x="732" y="513"/>
                  </a:cubicBezTo>
                  <a:cubicBezTo>
                    <a:pt x="733" y="513"/>
                    <a:pt x="733" y="513"/>
                    <a:pt x="733" y="513"/>
                  </a:cubicBezTo>
                  <a:cubicBezTo>
                    <a:pt x="733" y="513"/>
                    <a:pt x="733" y="513"/>
                    <a:pt x="733" y="513"/>
                  </a:cubicBezTo>
                  <a:cubicBezTo>
                    <a:pt x="733" y="512"/>
                    <a:pt x="733" y="512"/>
                    <a:pt x="734" y="513"/>
                  </a:cubicBezTo>
                  <a:cubicBezTo>
                    <a:pt x="734" y="513"/>
                    <a:pt x="734" y="513"/>
                    <a:pt x="734" y="513"/>
                  </a:cubicBezTo>
                  <a:cubicBezTo>
                    <a:pt x="734" y="513"/>
                    <a:pt x="734" y="512"/>
                    <a:pt x="734" y="512"/>
                  </a:cubicBezTo>
                  <a:cubicBezTo>
                    <a:pt x="734" y="512"/>
                    <a:pt x="734" y="513"/>
                    <a:pt x="735" y="513"/>
                  </a:cubicBezTo>
                  <a:cubicBezTo>
                    <a:pt x="735" y="512"/>
                    <a:pt x="735" y="512"/>
                    <a:pt x="735" y="512"/>
                  </a:cubicBezTo>
                  <a:cubicBezTo>
                    <a:pt x="735" y="512"/>
                    <a:pt x="735" y="512"/>
                    <a:pt x="735" y="512"/>
                  </a:cubicBezTo>
                  <a:cubicBezTo>
                    <a:pt x="735" y="512"/>
                    <a:pt x="736" y="512"/>
                    <a:pt x="736" y="512"/>
                  </a:cubicBezTo>
                  <a:cubicBezTo>
                    <a:pt x="736" y="512"/>
                    <a:pt x="736" y="513"/>
                    <a:pt x="736" y="513"/>
                  </a:cubicBezTo>
                  <a:cubicBezTo>
                    <a:pt x="736" y="513"/>
                    <a:pt x="736" y="512"/>
                    <a:pt x="737" y="512"/>
                  </a:cubicBezTo>
                  <a:cubicBezTo>
                    <a:pt x="737" y="512"/>
                    <a:pt x="737" y="512"/>
                    <a:pt x="737" y="513"/>
                  </a:cubicBezTo>
                  <a:cubicBezTo>
                    <a:pt x="737" y="513"/>
                    <a:pt x="737" y="513"/>
                    <a:pt x="737" y="513"/>
                  </a:cubicBezTo>
                  <a:cubicBezTo>
                    <a:pt x="737" y="513"/>
                    <a:pt x="737" y="513"/>
                    <a:pt x="737" y="513"/>
                  </a:cubicBezTo>
                  <a:cubicBezTo>
                    <a:pt x="738" y="512"/>
                    <a:pt x="738" y="512"/>
                    <a:pt x="738" y="512"/>
                  </a:cubicBezTo>
                  <a:cubicBezTo>
                    <a:pt x="738" y="512"/>
                    <a:pt x="738" y="512"/>
                    <a:pt x="738" y="512"/>
                  </a:cubicBezTo>
                  <a:cubicBezTo>
                    <a:pt x="738" y="512"/>
                    <a:pt x="739" y="512"/>
                    <a:pt x="739" y="512"/>
                  </a:cubicBezTo>
                  <a:cubicBezTo>
                    <a:pt x="739" y="512"/>
                    <a:pt x="739" y="512"/>
                    <a:pt x="739" y="512"/>
                  </a:cubicBezTo>
                  <a:cubicBezTo>
                    <a:pt x="739" y="511"/>
                    <a:pt x="739" y="511"/>
                    <a:pt x="739" y="511"/>
                  </a:cubicBezTo>
                  <a:cubicBezTo>
                    <a:pt x="739" y="511"/>
                    <a:pt x="739" y="512"/>
                    <a:pt x="740" y="512"/>
                  </a:cubicBezTo>
                  <a:cubicBezTo>
                    <a:pt x="740" y="512"/>
                    <a:pt x="740" y="511"/>
                    <a:pt x="740" y="511"/>
                  </a:cubicBezTo>
                  <a:cubicBezTo>
                    <a:pt x="740" y="511"/>
                    <a:pt x="740" y="511"/>
                    <a:pt x="740" y="511"/>
                  </a:cubicBezTo>
                  <a:cubicBezTo>
                    <a:pt x="741" y="511"/>
                    <a:pt x="741" y="512"/>
                    <a:pt x="741" y="512"/>
                  </a:cubicBezTo>
                  <a:cubicBezTo>
                    <a:pt x="741" y="512"/>
                    <a:pt x="741" y="513"/>
                    <a:pt x="741" y="513"/>
                  </a:cubicBezTo>
                  <a:cubicBezTo>
                    <a:pt x="741" y="513"/>
                    <a:pt x="741" y="512"/>
                    <a:pt x="742" y="512"/>
                  </a:cubicBezTo>
                  <a:cubicBezTo>
                    <a:pt x="742" y="512"/>
                    <a:pt x="742" y="512"/>
                    <a:pt x="742" y="512"/>
                  </a:cubicBezTo>
                  <a:cubicBezTo>
                    <a:pt x="742" y="512"/>
                    <a:pt x="742" y="512"/>
                    <a:pt x="742" y="512"/>
                  </a:cubicBezTo>
                  <a:cubicBezTo>
                    <a:pt x="742" y="512"/>
                    <a:pt x="742" y="513"/>
                    <a:pt x="743" y="513"/>
                  </a:cubicBezTo>
                  <a:cubicBezTo>
                    <a:pt x="743" y="512"/>
                    <a:pt x="743" y="512"/>
                    <a:pt x="743" y="512"/>
                  </a:cubicBezTo>
                  <a:cubicBezTo>
                    <a:pt x="743" y="512"/>
                    <a:pt x="743" y="512"/>
                    <a:pt x="743" y="512"/>
                  </a:cubicBezTo>
                  <a:cubicBezTo>
                    <a:pt x="743" y="512"/>
                    <a:pt x="744" y="512"/>
                    <a:pt x="744" y="512"/>
                  </a:cubicBezTo>
                  <a:cubicBezTo>
                    <a:pt x="744" y="512"/>
                    <a:pt x="744" y="512"/>
                    <a:pt x="744" y="512"/>
                  </a:cubicBezTo>
                  <a:cubicBezTo>
                    <a:pt x="744" y="512"/>
                    <a:pt x="744" y="512"/>
                    <a:pt x="745" y="512"/>
                  </a:cubicBezTo>
                  <a:cubicBezTo>
                    <a:pt x="745" y="512"/>
                    <a:pt x="745" y="511"/>
                    <a:pt x="745" y="511"/>
                  </a:cubicBezTo>
                  <a:cubicBezTo>
                    <a:pt x="745" y="511"/>
                    <a:pt x="745" y="511"/>
                    <a:pt x="745" y="511"/>
                  </a:cubicBezTo>
                  <a:cubicBezTo>
                    <a:pt x="745" y="511"/>
                    <a:pt x="745" y="511"/>
                    <a:pt x="745" y="511"/>
                  </a:cubicBezTo>
                  <a:cubicBezTo>
                    <a:pt x="746" y="511"/>
                    <a:pt x="746" y="512"/>
                    <a:pt x="746" y="512"/>
                  </a:cubicBezTo>
                  <a:cubicBezTo>
                    <a:pt x="746" y="512"/>
                    <a:pt x="746" y="511"/>
                    <a:pt x="746" y="511"/>
                  </a:cubicBezTo>
                  <a:cubicBezTo>
                    <a:pt x="746" y="511"/>
                    <a:pt x="747" y="511"/>
                    <a:pt x="747" y="511"/>
                  </a:cubicBezTo>
                  <a:cubicBezTo>
                    <a:pt x="747" y="511"/>
                    <a:pt x="747" y="511"/>
                    <a:pt x="747" y="511"/>
                  </a:cubicBezTo>
                  <a:cubicBezTo>
                    <a:pt x="747" y="511"/>
                    <a:pt x="747" y="511"/>
                    <a:pt x="747" y="511"/>
                  </a:cubicBezTo>
                  <a:cubicBezTo>
                    <a:pt x="747" y="511"/>
                    <a:pt x="747" y="512"/>
                    <a:pt x="748" y="512"/>
                  </a:cubicBezTo>
                  <a:cubicBezTo>
                    <a:pt x="748" y="512"/>
                    <a:pt x="748" y="511"/>
                    <a:pt x="748" y="511"/>
                  </a:cubicBezTo>
                  <a:cubicBezTo>
                    <a:pt x="748" y="511"/>
                    <a:pt x="748" y="511"/>
                    <a:pt x="748" y="511"/>
                  </a:cubicBezTo>
                  <a:cubicBezTo>
                    <a:pt x="749" y="511"/>
                    <a:pt x="749" y="511"/>
                    <a:pt x="749" y="511"/>
                  </a:cubicBezTo>
                  <a:cubicBezTo>
                    <a:pt x="749" y="511"/>
                    <a:pt x="749" y="511"/>
                    <a:pt x="749" y="511"/>
                  </a:cubicBezTo>
                  <a:cubicBezTo>
                    <a:pt x="749" y="511"/>
                    <a:pt x="749" y="511"/>
                    <a:pt x="750" y="511"/>
                  </a:cubicBezTo>
                  <a:cubicBezTo>
                    <a:pt x="750" y="511"/>
                    <a:pt x="750" y="511"/>
                    <a:pt x="750" y="511"/>
                  </a:cubicBezTo>
                  <a:cubicBezTo>
                    <a:pt x="750" y="511"/>
                    <a:pt x="750" y="511"/>
                    <a:pt x="750" y="511"/>
                  </a:cubicBezTo>
                  <a:cubicBezTo>
                    <a:pt x="750" y="511"/>
                    <a:pt x="750" y="511"/>
                    <a:pt x="751" y="511"/>
                  </a:cubicBezTo>
                  <a:cubicBezTo>
                    <a:pt x="751" y="511"/>
                    <a:pt x="751" y="511"/>
                    <a:pt x="751" y="511"/>
                  </a:cubicBezTo>
                  <a:cubicBezTo>
                    <a:pt x="751" y="511"/>
                    <a:pt x="751" y="510"/>
                    <a:pt x="751" y="510"/>
                  </a:cubicBezTo>
                  <a:cubicBezTo>
                    <a:pt x="751" y="510"/>
                    <a:pt x="752" y="510"/>
                    <a:pt x="752" y="510"/>
                  </a:cubicBezTo>
                  <a:cubicBezTo>
                    <a:pt x="752" y="510"/>
                    <a:pt x="752" y="510"/>
                    <a:pt x="752" y="510"/>
                  </a:cubicBezTo>
                  <a:cubicBezTo>
                    <a:pt x="752" y="510"/>
                    <a:pt x="752" y="510"/>
                    <a:pt x="752" y="511"/>
                  </a:cubicBezTo>
                  <a:cubicBezTo>
                    <a:pt x="752" y="511"/>
                    <a:pt x="753" y="511"/>
                    <a:pt x="753" y="511"/>
                  </a:cubicBezTo>
                  <a:cubicBezTo>
                    <a:pt x="753" y="511"/>
                    <a:pt x="753" y="511"/>
                    <a:pt x="753" y="510"/>
                  </a:cubicBezTo>
                  <a:cubicBezTo>
                    <a:pt x="753" y="510"/>
                    <a:pt x="753" y="510"/>
                    <a:pt x="753" y="510"/>
                  </a:cubicBezTo>
                  <a:cubicBezTo>
                    <a:pt x="754" y="510"/>
                    <a:pt x="754" y="510"/>
                    <a:pt x="754" y="510"/>
                  </a:cubicBezTo>
                  <a:cubicBezTo>
                    <a:pt x="754" y="510"/>
                    <a:pt x="754" y="510"/>
                    <a:pt x="754" y="510"/>
                  </a:cubicBezTo>
                  <a:cubicBezTo>
                    <a:pt x="754" y="510"/>
                    <a:pt x="755" y="510"/>
                    <a:pt x="755" y="511"/>
                  </a:cubicBezTo>
                  <a:cubicBezTo>
                    <a:pt x="755" y="511"/>
                    <a:pt x="755" y="510"/>
                    <a:pt x="755" y="510"/>
                  </a:cubicBezTo>
                  <a:cubicBezTo>
                    <a:pt x="755" y="510"/>
                    <a:pt x="755" y="510"/>
                    <a:pt x="755" y="510"/>
                  </a:cubicBezTo>
                  <a:cubicBezTo>
                    <a:pt x="755" y="510"/>
                    <a:pt x="756" y="510"/>
                    <a:pt x="756" y="510"/>
                  </a:cubicBezTo>
                  <a:cubicBezTo>
                    <a:pt x="756" y="510"/>
                    <a:pt x="756" y="509"/>
                    <a:pt x="756" y="509"/>
                  </a:cubicBezTo>
                  <a:cubicBezTo>
                    <a:pt x="756" y="510"/>
                    <a:pt x="756" y="510"/>
                    <a:pt x="756" y="510"/>
                  </a:cubicBezTo>
                  <a:cubicBezTo>
                    <a:pt x="757" y="510"/>
                    <a:pt x="757" y="510"/>
                    <a:pt x="757" y="510"/>
                  </a:cubicBezTo>
                  <a:cubicBezTo>
                    <a:pt x="757" y="510"/>
                    <a:pt x="757" y="510"/>
                    <a:pt x="757" y="510"/>
                  </a:cubicBezTo>
                  <a:cubicBezTo>
                    <a:pt x="757" y="510"/>
                    <a:pt x="757" y="510"/>
                    <a:pt x="758" y="510"/>
                  </a:cubicBezTo>
                  <a:cubicBezTo>
                    <a:pt x="758" y="510"/>
                    <a:pt x="758" y="509"/>
                    <a:pt x="758" y="509"/>
                  </a:cubicBezTo>
                  <a:cubicBezTo>
                    <a:pt x="758" y="509"/>
                    <a:pt x="758" y="509"/>
                    <a:pt x="758" y="509"/>
                  </a:cubicBezTo>
                  <a:cubicBezTo>
                    <a:pt x="758" y="509"/>
                    <a:pt x="758" y="509"/>
                    <a:pt x="759" y="509"/>
                  </a:cubicBezTo>
                  <a:cubicBezTo>
                    <a:pt x="759" y="509"/>
                    <a:pt x="759" y="509"/>
                    <a:pt x="759" y="509"/>
                  </a:cubicBezTo>
                  <a:cubicBezTo>
                    <a:pt x="759" y="509"/>
                    <a:pt x="759" y="509"/>
                    <a:pt x="759" y="509"/>
                  </a:cubicBezTo>
                  <a:cubicBezTo>
                    <a:pt x="760" y="509"/>
                    <a:pt x="760" y="509"/>
                    <a:pt x="760" y="509"/>
                  </a:cubicBezTo>
                  <a:cubicBezTo>
                    <a:pt x="760" y="509"/>
                    <a:pt x="760" y="509"/>
                    <a:pt x="760" y="509"/>
                  </a:cubicBezTo>
                  <a:cubicBezTo>
                    <a:pt x="760" y="509"/>
                    <a:pt x="760" y="509"/>
                    <a:pt x="760" y="509"/>
                  </a:cubicBezTo>
                  <a:cubicBezTo>
                    <a:pt x="760" y="509"/>
                    <a:pt x="761" y="509"/>
                    <a:pt x="761" y="509"/>
                  </a:cubicBezTo>
                  <a:cubicBezTo>
                    <a:pt x="761" y="508"/>
                    <a:pt x="761" y="508"/>
                    <a:pt x="761" y="508"/>
                  </a:cubicBezTo>
                  <a:cubicBezTo>
                    <a:pt x="761" y="508"/>
                    <a:pt x="761" y="508"/>
                    <a:pt x="762" y="508"/>
                  </a:cubicBezTo>
                  <a:cubicBezTo>
                    <a:pt x="762" y="508"/>
                    <a:pt x="762" y="508"/>
                    <a:pt x="762" y="509"/>
                  </a:cubicBezTo>
                  <a:cubicBezTo>
                    <a:pt x="762" y="509"/>
                    <a:pt x="762" y="509"/>
                    <a:pt x="762" y="509"/>
                  </a:cubicBezTo>
                  <a:cubicBezTo>
                    <a:pt x="762" y="509"/>
                    <a:pt x="763" y="509"/>
                    <a:pt x="763" y="509"/>
                  </a:cubicBezTo>
                  <a:cubicBezTo>
                    <a:pt x="763" y="508"/>
                    <a:pt x="763" y="508"/>
                    <a:pt x="763" y="508"/>
                  </a:cubicBezTo>
                  <a:cubicBezTo>
                    <a:pt x="763" y="508"/>
                    <a:pt x="763" y="508"/>
                    <a:pt x="763" y="508"/>
                  </a:cubicBezTo>
                  <a:cubicBezTo>
                    <a:pt x="763" y="508"/>
                    <a:pt x="764" y="508"/>
                    <a:pt x="764" y="508"/>
                  </a:cubicBezTo>
                  <a:cubicBezTo>
                    <a:pt x="764" y="508"/>
                    <a:pt x="764" y="509"/>
                    <a:pt x="764" y="509"/>
                  </a:cubicBezTo>
                  <a:cubicBezTo>
                    <a:pt x="764" y="509"/>
                    <a:pt x="764" y="508"/>
                    <a:pt x="764" y="509"/>
                  </a:cubicBezTo>
                  <a:cubicBezTo>
                    <a:pt x="765" y="509"/>
                    <a:pt x="765" y="509"/>
                    <a:pt x="765" y="509"/>
                  </a:cubicBezTo>
                  <a:cubicBezTo>
                    <a:pt x="765" y="509"/>
                    <a:pt x="765" y="509"/>
                    <a:pt x="765" y="509"/>
                  </a:cubicBezTo>
                  <a:cubicBezTo>
                    <a:pt x="765" y="508"/>
                    <a:pt x="766" y="509"/>
                    <a:pt x="766" y="509"/>
                  </a:cubicBezTo>
                  <a:cubicBezTo>
                    <a:pt x="766" y="509"/>
                    <a:pt x="766" y="509"/>
                    <a:pt x="766" y="509"/>
                  </a:cubicBezTo>
                  <a:cubicBezTo>
                    <a:pt x="766" y="509"/>
                    <a:pt x="766" y="509"/>
                    <a:pt x="766" y="509"/>
                  </a:cubicBezTo>
                  <a:cubicBezTo>
                    <a:pt x="766" y="508"/>
                    <a:pt x="766" y="508"/>
                    <a:pt x="767" y="508"/>
                  </a:cubicBezTo>
                  <a:cubicBezTo>
                    <a:pt x="767" y="507"/>
                    <a:pt x="767" y="508"/>
                    <a:pt x="767" y="508"/>
                  </a:cubicBezTo>
                  <a:cubicBezTo>
                    <a:pt x="767" y="508"/>
                    <a:pt x="767" y="507"/>
                    <a:pt x="767" y="507"/>
                  </a:cubicBezTo>
                  <a:cubicBezTo>
                    <a:pt x="768" y="507"/>
                    <a:pt x="768" y="507"/>
                    <a:pt x="768" y="507"/>
                  </a:cubicBezTo>
                  <a:cubicBezTo>
                    <a:pt x="768" y="507"/>
                    <a:pt x="768" y="507"/>
                    <a:pt x="768" y="507"/>
                  </a:cubicBezTo>
                  <a:cubicBezTo>
                    <a:pt x="768" y="507"/>
                    <a:pt x="768" y="507"/>
                    <a:pt x="768" y="507"/>
                  </a:cubicBezTo>
                  <a:cubicBezTo>
                    <a:pt x="768" y="507"/>
                    <a:pt x="769" y="507"/>
                    <a:pt x="769" y="507"/>
                  </a:cubicBezTo>
                  <a:cubicBezTo>
                    <a:pt x="769" y="507"/>
                    <a:pt x="769" y="507"/>
                    <a:pt x="769" y="507"/>
                  </a:cubicBezTo>
                  <a:cubicBezTo>
                    <a:pt x="769" y="507"/>
                    <a:pt x="769" y="507"/>
                    <a:pt x="770" y="507"/>
                  </a:cubicBezTo>
                  <a:cubicBezTo>
                    <a:pt x="770" y="507"/>
                    <a:pt x="770" y="507"/>
                    <a:pt x="770" y="507"/>
                  </a:cubicBezTo>
                  <a:cubicBezTo>
                    <a:pt x="770" y="507"/>
                    <a:pt x="770" y="507"/>
                    <a:pt x="770" y="507"/>
                  </a:cubicBezTo>
                  <a:cubicBezTo>
                    <a:pt x="770" y="507"/>
                    <a:pt x="771" y="507"/>
                    <a:pt x="771" y="507"/>
                  </a:cubicBezTo>
                  <a:cubicBezTo>
                    <a:pt x="771" y="507"/>
                    <a:pt x="771" y="507"/>
                    <a:pt x="771" y="507"/>
                  </a:cubicBezTo>
                  <a:cubicBezTo>
                    <a:pt x="771" y="507"/>
                    <a:pt x="771" y="507"/>
                    <a:pt x="771" y="507"/>
                  </a:cubicBezTo>
                  <a:cubicBezTo>
                    <a:pt x="771" y="507"/>
                    <a:pt x="772" y="507"/>
                    <a:pt x="772" y="507"/>
                  </a:cubicBezTo>
                  <a:cubicBezTo>
                    <a:pt x="772" y="507"/>
                    <a:pt x="772" y="506"/>
                    <a:pt x="772" y="506"/>
                  </a:cubicBezTo>
                  <a:cubicBezTo>
                    <a:pt x="772" y="506"/>
                    <a:pt x="772" y="506"/>
                    <a:pt x="772" y="506"/>
                  </a:cubicBezTo>
                  <a:cubicBezTo>
                    <a:pt x="773" y="506"/>
                    <a:pt x="773" y="506"/>
                    <a:pt x="773" y="506"/>
                  </a:cubicBezTo>
                  <a:cubicBezTo>
                    <a:pt x="773" y="506"/>
                    <a:pt x="773" y="506"/>
                    <a:pt x="773" y="506"/>
                  </a:cubicBezTo>
                  <a:cubicBezTo>
                    <a:pt x="773" y="506"/>
                    <a:pt x="774" y="506"/>
                    <a:pt x="774" y="506"/>
                  </a:cubicBezTo>
                  <a:cubicBezTo>
                    <a:pt x="774" y="506"/>
                    <a:pt x="774" y="506"/>
                    <a:pt x="774" y="506"/>
                  </a:cubicBezTo>
                  <a:cubicBezTo>
                    <a:pt x="774" y="506"/>
                    <a:pt x="774" y="507"/>
                    <a:pt x="774" y="507"/>
                  </a:cubicBezTo>
                  <a:cubicBezTo>
                    <a:pt x="774" y="507"/>
                    <a:pt x="774" y="507"/>
                    <a:pt x="775" y="507"/>
                  </a:cubicBezTo>
                  <a:cubicBezTo>
                    <a:pt x="775" y="507"/>
                    <a:pt x="775" y="507"/>
                    <a:pt x="775" y="507"/>
                  </a:cubicBezTo>
                  <a:cubicBezTo>
                    <a:pt x="775" y="507"/>
                    <a:pt x="775" y="507"/>
                    <a:pt x="775" y="507"/>
                  </a:cubicBezTo>
                  <a:cubicBezTo>
                    <a:pt x="776" y="507"/>
                    <a:pt x="776" y="507"/>
                    <a:pt x="776" y="507"/>
                  </a:cubicBezTo>
                  <a:cubicBezTo>
                    <a:pt x="776" y="507"/>
                    <a:pt x="776" y="507"/>
                    <a:pt x="776" y="507"/>
                  </a:cubicBezTo>
                  <a:cubicBezTo>
                    <a:pt x="776" y="507"/>
                    <a:pt x="776" y="506"/>
                    <a:pt x="776" y="506"/>
                  </a:cubicBezTo>
                  <a:cubicBezTo>
                    <a:pt x="776" y="506"/>
                    <a:pt x="777" y="507"/>
                    <a:pt x="777" y="507"/>
                  </a:cubicBezTo>
                  <a:cubicBezTo>
                    <a:pt x="777" y="507"/>
                    <a:pt x="777" y="506"/>
                    <a:pt x="777" y="506"/>
                  </a:cubicBezTo>
                  <a:cubicBezTo>
                    <a:pt x="777" y="506"/>
                    <a:pt x="777" y="506"/>
                    <a:pt x="778" y="506"/>
                  </a:cubicBezTo>
                  <a:cubicBezTo>
                    <a:pt x="778" y="506"/>
                    <a:pt x="778" y="506"/>
                    <a:pt x="778" y="506"/>
                  </a:cubicBezTo>
                  <a:cubicBezTo>
                    <a:pt x="778" y="506"/>
                    <a:pt x="778" y="506"/>
                    <a:pt x="778" y="506"/>
                  </a:cubicBezTo>
                  <a:cubicBezTo>
                    <a:pt x="778" y="506"/>
                    <a:pt x="779" y="506"/>
                    <a:pt x="779" y="506"/>
                  </a:cubicBezTo>
                  <a:cubicBezTo>
                    <a:pt x="779" y="506"/>
                    <a:pt x="779" y="506"/>
                    <a:pt x="779" y="506"/>
                  </a:cubicBezTo>
                  <a:cubicBezTo>
                    <a:pt x="779" y="506"/>
                    <a:pt x="779" y="505"/>
                    <a:pt x="779" y="505"/>
                  </a:cubicBezTo>
                  <a:cubicBezTo>
                    <a:pt x="779" y="505"/>
                    <a:pt x="780" y="505"/>
                    <a:pt x="780" y="505"/>
                  </a:cubicBezTo>
                  <a:cubicBezTo>
                    <a:pt x="780" y="505"/>
                    <a:pt x="780" y="505"/>
                    <a:pt x="780" y="505"/>
                  </a:cubicBezTo>
                  <a:cubicBezTo>
                    <a:pt x="780" y="505"/>
                    <a:pt x="780" y="506"/>
                    <a:pt x="780" y="506"/>
                  </a:cubicBezTo>
                  <a:cubicBezTo>
                    <a:pt x="781" y="506"/>
                    <a:pt x="781" y="506"/>
                    <a:pt x="781" y="506"/>
                  </a:cubicBezTo>
                  <a:cubicBezTo>
                    <a:pt x="781" y="506"/>
                    <a:pt x="781" y="505"/>
                    <a:pt x="781" y="505"/>
                  </a:cubicBezTo>
                  <a:cubicBezTo>
                    <a:pt x="781" y="506"/>
                    <a:pt x="781" y="506"/>
                    <a:pt x="781" y="506"/>
                  </a:cubicBezTo>
                  <a:cubicBezTo>
                    <a:pt x="782" y="506"/>
                    <a:pt x="782" y="506"/>
                    <a:pt x="782" y="506"/>
                  </a:cubicBezTo>
                  <a:cubicBezTo>
                    <a:pt x="782" y="506"/>
                    <a:pt x="782" y="506"/>
                    <a:pt x="782" y="506"/>
                  </a:cubicBezTo>
                  <a:cubicBezTo>
                    <a:pt x="782" y="506"/>
                    <a:pt x="783" y="506"/>
                    <a:pt x="783" y="506"/>
                  </a:cubicBezTo>
                  <a:cubicBezTo>
                    <a:pt x="783" y="506"/>
                    <a:pt x="783" y="506"/>
                    <a:pt x="783" y="506"/>
                  </a:cubicBezTo>
                  <a:cubicBezTo>
                    <a:pt x="783" y="506"/>
                    <a:pt x="783" y="506"/>
                    <a:pt x="783" y="506"/>
                  </a:cubicBezTo>
                  <a:cubicBezTo>
                    <a:pt x="784" y="505"/>
                    <a:pt x="784" y="505"/>
                    <a:pt x="784" y="505"/>
                  </a:cubicBezTo>
                  <a:cubicBezTo>
                    <a:pt x="784" y="505"/>
                    <a:pt x="784" y="506"/>
                    <a:pt x="784" y="506"/>
                  </a:cubicBezTo>
                  <a:cubicBezTo>
                    <a:pt x="784" y="506"/>
                    <a:pt x="784" y="505"/>
                    <a:pt x="784" y="505"/>
                  </a:cubicBezTo>
                  <a:cubicBezTo>
                    <a:pt x="785" y="505"/>
                    <a:pt x="785" y="505"/>
                    <a:pt x="785" y="505"/>
                  </a:cubicBezTo>
                  <a:cubicBezTo>
                    <a:pt x="785" y="505"/>
                    <a:pt x="785" y="505"/>
                    <a:pt x="785" y="505"/>
                  </a:cubicBezTo>
                  <a:cubicBezTo>
                    <a:pt x="785" y="505"/>
                    <a:pt x="785" y="504"/>
                    <a:pt x="786" y="504"/>
                  </a:cubicBezTo>
                  <a:cubicBezTo>
                    <a:pt x="786" y="504"/>
                    <a:pt x="786" y="504"/>
                    <a:pt x="786" y="504"/>
                  </a:cubicBezTo>
                  <a:cubicBezTo>
                    <a:pt x="786" y="505"/>
                    <a:pt x="786" y="505"/>
                    <a:pt x="786" y="505"/>
                  </a:cubicBezTo>
                  <a:cubicBezTo>
                    <a:pt x="787" y="505"/>
                    <a:pt x="787" y="505"/>
                    <a:pt x="787" y="504"/>
                  </a:cubicBezTo>
                  <a:cubicBezTo>
                    <a:pt x="787" y="504"/>
                    <a:pt x="787" y="504"/>
                    <a:pt x="787" y="504"/>
                  </a:cubicBezTo>
                  <a:cubicBezTo>
                    <a:pt x="787" y="504"/>
                    <a:pt x="787" y="505"/>
                    <a:pt x="787" y="505"/>
                  </a:cubicBezTo>
                  <a:cubicBezTo>
                    <a:pt x="787" y="505"/>
                    <a:pt x="788" y="504"/>
                    <a:pt x="788" y="504"/>
                  </a:cubicBezTo>
                  <a:cubicBezTo>
                    <a:pt x="788" y="504"/>
                    <a:pt x="788" y="504"/>
                    <a:pt x="788" y="504"/>
                  </a:cubicBezTo>
                  <a:cubicBezTo>
                    <a:pt x="788" y="504"/>
                    <a:pt x="788" y="504"/>
                    <a:pt x="789" y="504"/>
                  </a:cubicBezTo>
                  <a:cubicBezTo>
                    <a:pt x="789" y="504"/>
                    <a:pt x="789" y="504"/>
                    <a:pt x="789" y="503"/>
                  </a:cubicBezTo>
                  <a:cubicBezTo>
                    <a:pt x="789" y="503"/>
                    <a:pt x="789" y="503"/>
                    <a:pt x="789" y="503"/>
                  </a:cubicBezTo>
                  <a:cubicBezTo>
                    <a:pt x="789" y="503"/>
                    <a:pt x="789" y="503"/>
                    <a:pt x="789" y="503"/>
                  </a:cubicBezTo>
                  <a:cubicBezTo>
                    <a:pt x="790" y="503"/>
                    <a:pt x="790" y="503"/>
                    <a:pt x="790" y="503"/>
                  </a:cubicBezTo>
                  <a:cubicBezTo>
                    <a:pt x="790" y="504"/>
                    <a:pt x="790" y="504"/>
                    <a:pt x="790" y="504"/>
                  </a:cubicBezTo>
                  <a:cubicBezTo>
                    <a:pt x="790" y="504"/>
                    <a:pt x="791" y="504"/>
                    <a:pt x="791" y="503"/>
                  </a:cubicBezTo>
                  <a:cubicBezTo>
                    <a:pt x="791" y="503"/>
                    <a:pt x="791" y="502"/>
                    <a:pt x="791" y="502"/>
                  </a:cubicBezTo>
                  <a:cubicBezTo>
                    <a:pt x="791" y="502"/>
                    <a:pt x="791" y="503"/>
                    <a:pt x="791" y="503"/>
                  </a:cubicBezTo>
                  <a:cubicBezTo>
                    <a:pt x="792" y="503"/>
                    <a:pt x="792" y="503"/>
                    <a:pt x="792" y="503"/>
                  </a:cubicBezTo>
                  <a:cubicBezTo>
                    <a:pt x="792" y="503"/>
                    <a:pt x="792" y="503"/>
                    <a:pt x="792" y="503"/>
                  </a:cubicBezTo>
                  <a:cubicBezTo>
                    <a:pt x="792" y="504"/>
                    <a:pt x="792" y="503"/>
                    <a:pt x="792" y="503"/>
                  </a:cubicBezTo>
                  <a:cubicBezTo>
                    <a:pt x="793" y="503"/>
                    <a:pt x="793" y="503"/>
                    <a:pt x="793" y="503"/>
                  </a:cubicBezTo>
                  <a:cubicBezTo>
                    <a:pt x="793" y="504"/>
                    <a:pt x="793" y="504"/>
                    <a:pt x="793" y="504"/>
                  </a:cubicBezTo>
                  <a:cubicBezTo>
                    <a:pt x="793" y="504"/>
                    <a:pt x="793" y="504"/>
                    <a:pt x="794" y="504"/>
                  </a:cubicBezTo>
                  <a:cubicBezTo>
                    <a:pt x="794" y="504"/>
                    <a:pt x="794" y="504"/>
                    <a:pt x="794" y="504"/>
                  </a:cubicBezTo>
                  <a:cubicBezTo>
                    <a:pt x="794" y="504"/>
                    <a:pt x="794" y="504"/>
                    <a:pt x="794" y="504"/>
                  </a:cubicBezTo>
                  <a:cubicBezTo>
                    <a:pt x="795" y="504"/>
                    <a:pt x="795" y="504"/>
                    <a:pt x="795" y="503"/>
                  </a:cubicBezTo>
                  <a:cubicBezTo>
                    <a:pt x="795" y="503"/>
                    <a:pt x="795" y="503"/>
                    <a:pt x="795" y="503"/>
                  </a:cubicBezTo>
                  <a:cubicBezTo>
                    <a:pt x="795" y="503"/>
                    <a:pt x="795" y="504"/>
                    <a:pt x="795" y="503"/>
                  </a:cubicBezTo>
                  <a:cubicBezTo>
                    <a:pt x="795" y="503"/>
                    <a:pt x="796" y="503"/>
                    <a:pt x="796" y="503"/>
                  </a:cubicBezTo>
                  <a:cubicBezTo>
                    <a:pt x="796" y="503"/>
                    <a:pt x="796" y="503"/>
                    <a:pt x="796" y="503"/>
                  </a:cubicBezTo>
                  <a:cubicBezTo>
                    <a:pt x="796" y="503"/>
                    <a:pt x="796" y="503"/>
                    <a:pt x="797" y="503"/>
                  </a:cubicBezTo>
                  <a:cubicBezTo>
                    <a:pt x="797" y="503"/>
                    <a:pt x="797" y="503"/>
                    <a:pt x="797" y="503"/>
                  </a:cubicBezTo>
                  <a:cubicBezTo>
                    <a:pt x="797" y="502"/>
                    <a:pt x="797" y="502"/>
                    <a:pt x="797" y="502"/>
                  </a:cubicBezTo>
                  <a:cubicBezTo>
                    <a:pt x="797" y="502"/>
                    <a:pt x="797" y="502"/>
                    <a:pt x="797" y="502"/>
                  </a:cubicBezTo>
                  <a:cubicBezTo>
                    <a:pt x="798" y="502"/>
                    <a:pt x="798" y="502"/>
                    <a:pt x="798" y="502"/>
                  </a:cubicBezTo>
                  <a:cubicBezTo>
                    <a:pt x="798" y="502"/>
                    <a:pt x="798" y="502"/>
                    <a:pt x="798" y="502"/>
                  </a:cubicBezTo>
                  <a:cubicBezTo>
                    <a:pt x="798" y="502"/>
                    <a:pt x="799" y="502"/>
                    <a:pt x="799" y="502"/>
                  </a:cubicBezTo>
                  <a:cubicBezTo>
                    <a:pt x="799" y="502"/>
                    <a:pt x="799" y="502"/>
                    <a:pt x="799" y="502"/>
                  </a:cubicBezTo>
                  <a:cubicBezTo>
                    <a:pt x="799" y="502"/>
                    <a:pt x="799" y="502"/>
                    <a:pt x="799" y="502"/>
                  </a:cubicBezTo>
                  <a:cubicBezTo>
                    <a:pt x="800" y="502"/>
                    <a:pt x="800" y="502"/>
                    <a:pt x="800" y="502"/>
                  </a:cubicBezTo>
                  <a:cubicBezTo>
                    <a:pt x="800" y="502"/>
                    <a:pt x="800" y="502"/>
                    <a:pt x="800" y="502"/>
                  </a:cubicBezTo>
                  <a:cubicBezTo>
                    <a:pt x="800" y="502"/>
                    <a:pt x="800" y="502"/>
                    <a:pt x="800" y="502"/>
                  </a:cubicBezTo>
                  <a:cubicBezTo>
                    <a:pt x="801" y="502"/>
                    <a:pt x="801" y="502"/>
                    <a:pt x="801" y="502"/>
                  </a:cubicBezTo>
                  <a:cubicBezTo>
                    <a:pt x="801" y="502"/>
                    <a:pt x="801" y="502"/>
                    <a:pt x="801" y="502"/>
                  </a:cubicBezTo>
                  <a:cubicBezTo>
                    <a:pt x="801" y="502"/>
                    <a:pt x="801" y="502"/>
                    <a:pt x="802" y="502"/>
                  </a:cubicBezTo>
                  <a:cubicBezTo>
                    <a:pt x="802" y="502"/>
                    <a:pt x="802" y="502"/>
                    <a:pt x="802" y="502"/>
                  </a:cubicBezTo>
                  <a:cubicBezTo>
                    <a:pt x="802" y="502"/>
                    <a:pt x="802" y="502"/>
                    <a:pt x="802" y="502"/>
                  </a:cubicBezTo>
                  <a:cubicBezTo>
                    <a:pt x="803" y="502"/>
                    <a:pt x="803" y="501"/>
                    <a:pt x="803" y="501"/>
                  </a:cubicBezTo>
                  <a:cubicBezTo>
                    <a:pt x="803" y="501"/>
                    <a:pt x="803" y="502"/>
                    <a:pt x="803" y="502"/>
                  </a:cubicBezTo>
                  <a:cubicBezTo>
                    <a:pt x="803" y="502"/>
                    <a:pt x="803" y="502"/>
                    <a:pt x="803" y="502"/>
                  </a:cubicBezTo>
                  <a:cubicBezTo>
                    <a:pt x="803" y="502"/>
                    <a:pt x="804" y="502"/>
                    <a:pt x="804" y="502"/>
                  </a:cubicBezTo>
                  <a:cubicBezTo>
                    <a:pt x="804" y="502"/>
                    <a:pt x="804" y="502"/>
                    <a:pt x="804" y="502"/>
                  </a:cubicBezTo>
                  <a:cubicBezTo>
                    <a:pt x="804" y="502"/>
                    <a:pt x="804" y="502"/>
                    <a:pt x="805" y="502"/>
                  </a:cubicBezTo>
                  <a:cubicBezTo>
                    <a:pt x="805" y="501"/>
                    <a:pt x="805" y="501"/>
                    <a:pt x="805" y="501"/>
                  </a:cubicBezTo>
                  <a:cubicBezTo>
                    <a:pt x="805" y="501"/>
                    <a:pt x="805" y="501"/>
                    <a:pt x="805" y="501"/>
                  </a:cubicBezTo>
                  <a:cubicBezTo>
                    <a:pt x="805" y="501"/>
                    <a:pt x="805" y="500"/>
                    <a:pt x="805" y="500"/>
                  </a:cubicBezTo>
                  <a:cubicBezTo>
                    <a:pt x="806" y="500"/>
                    <a:pt x="806" y="500"/>
                    <a:pt x="806" y="500"/>
                  </a:cubicBezTo>
                  <a:cubicBezTo>
                    <a:pt x="806" y="500"/>
                    <a:pt x="806" y="500"/>
                    <a:pt x="806" y="500"/>
                  </a:cubicBezTo>
                  <a:cubicBezTo>
                    <a:pt x="806" y="500"/>
                    <a:pt x="807" y="500"/>
                    <a:pt x="807" y="500"/>
                  </a:cubicBezTo>
                  <a:cubicBezTo>
                    <a:pt x="807" y="500"/>
                    <a:pt x="807" y="500"/>
                    <a:pt x="807" y="500"/>
                  </a:cubicBezTo>
                  <a:cubicBezTo>
                    <a:pt x="807" y="500"/>
                    <a:pt x="807" y="500"/>
                    <a:pt x="807" y="500"/>
                  </a:cubicBezTo>
                  <a:cubicBezTo>
                    <a:pt x="808" y="500"/>
                    <a:pt x="808" y="499"/>
                    <a:pt x="808" y="499"/>
                  </a:cubicBezTo>
                  <a:cubicBezTo>
                    <a:pt x="808" y="499"/>
                    <a:pt x="808" y="500"/>
                    <a:pt x="808" y="500"/>
                  </a:cubicBezTo>
                  <a:cubicBezTo>
                    <a:pt x="808" y="500"/>
                    <a:pt x="808" y="500"/>
                    <a:pt x="808" y="500"/>
                  </a:cubicBezTo>
                  <a:cubicBezTo>
                    <a:pt x="809" y="500"/>
                    <a:pt x="809" y="501"/>
                    <a:pt x="809" y="501"/>
                  </a:cubicBezTo>
                  <a:cubicBezTo>
                    <a:pt x="809" y="500"/>
                    <a:pt x="809" y="500"/>
                    <a:pt x="809" y="500"/>
                  </a:cubicBezTo>
                  <a:cubicBezTo>
                    <a:pt x="809" y="500"/>
                    <a:pt x="809" y="500"/>
                    <a:pt x="810" y="500"/>
                  </a:cubicBezTo>
                  <a:cubicBezTo>
                    <a:pt x="810" y="500"/>
                    <a:pt x="810" y="500"/>
                    <a:pt x="810" y="500"/>
                  </a:cubicBezTo>
                  <a:cubicBezTo>
                    <a:pt x="810" y="500"/>
                    <a:pt x="810" y="500"/>
                    <a:pt x="810" y="500"/>
                  </a:cubicBezTo>
                  <a:cubicBezTo>
                    <a:pt x="810" y="500"/>
                    <a:pt x="810" y="500"/>
                    <a:pt x="811" y="500"/>
                  </a:cubicBezTo>
                  <a:cubicBezTo>
                    <a:pt x="811" y="500"/>
                    <a:pt x="811" y="500"/>
                    <a:pt x="811" y="500"/>
                  </a:cubicBezTo>
                  <a:cubicBezTo>
                    <a:pt x="811" y="500"/>
                    <a:pt x="811" y="500"/>
                    <a:pt x="811" y="500"/>
                  </a:cubicBezTo>
                  <a:cubicBezTo>
                    <a:pt x="812" y="500"/>
                    <a:pt x="812" y="500"/>
                    <a:pt x="812" y="500"/>
                  </a:cubicBezTo>
                  <a:cubicBezTo>
                    <a:pt x="812" y="500"/>
                    <a:pt x="812" y="500"/>
                    <a:pt x="812" y="500"/>
                  </a:cubicBezTo>
                  <a:cubicBezTo>
                    <a:pt x="812" y="500"/>
                    <a:pt x="812" y="500"/>
                    <a:pt x="813" y="500"/>
                  </a:cubicBezTo>
                  <a:cubicBezTo>
                    <a:pt x="813" y="500"/>
                    <a:pt x="813" y="500"/>
                    <a:pt x="813" y="500"/>
                  </a:cubicBezTo>
                  <a:cubicBezTo>
                    <a:pt x="813" y="500"/>
                    <a:pt x="813" y="500"/>
                    <a:pt x="813" y="500"/>
                  </a:cubicBezTo>
                  <a:cubicBezTo>
                    <a:pt x="813" y="500"/>
                    <a:pt x="813" y="500"/>
                    <a:pt x="814" y="500"/>
                  </a:cubicBezTo>
                  <a:cubicBezTo>
                    <a:pt x="814" y="500"/>
                    <a:pt x="814" y="500"/>
                    <a:pt x="814" y="500"/>
                  </a:cubicBezTo>
                  <a:cubicBezTo>
                    <a:pt x="814" y="500"/>
                    <a:pt x="814" y="500"/>
                    <a:pt x="814" y="500"/>
                  </a:cubicBezTo>
                  <a:cubicBezTo>
                    <a:pt x="814" y="500"/>
                    <a:pt x="815" y="500"/>
                    <a:pt x="815" y="500"/>
                  </a:cubicBezTo>
                  <a:cubicBezTo>
                    <a:pt x="815" y="500"/>
                    <a:pt x="815" y="500"/>
                    <a:pt x="815" y="500"/>
                  </a:cubicBezTo>
                  <a:cubicBezTo>
                    <a:pt x="815" y="499"/>
                    <a:pt x="815" y="499"/>
                    <a:pt x="816" y="499"/>
                  </a:cubicBezTo>
                  <a:cubicBezTo>
                    <a:pt x="816" y="499"/>
                    <a:pt x="816" y="499"/>
                    <a:pt x="816" y="499"/>
                  </a:cubicBezTo>
                  <a:cubicBezTo>
                    <a:pt x="816" y="499"/>
                    <a:pt x="816" y="499"/>
                    <a:pt x="816" y="499"/>
                  </a:cubicBezTo>
                  <a:cubicBezTo>
                    <a:pt x="816" y="499"/>
                    <a:pt x="816" y="499"/>
                    <a:pt x="816" y="499"/>
                  </a:cubicBezTo>
                  <a:cubicBezTo>
                    <a:pt x="817" y="499"/>
                    <a:pt x="817" y="500"/>
                    <a:pt x="817" y="500"/>
                  </a:cubicBezTo>
                  <a:cubicBezTo>
                    <a:pt x="817" y="500"/>
                    <a:pt x="817" y="499"/>
                    <a:pt x="817" y="499"/>
                  </a:cubicBezTo>
                  <a:cubicBezTo>
                    <a:pt x="817" y="499"/>
                    <a:pt x="818" y="499"/>
                    <a:pt x="818" y="499"/>
                  </a:cubicBezTo>
                  <a:cubicBezTo>
                    <a:pt x="818" y="499"/>
                    <a:pt x="818" y="499"/>
                    <a:pt x="818" y="499"/>
                  </a:cubicBezTo>
                  <a:cubicBezTo>
                    <a:pt x="818" y="499"/>
                    <a:pt x="818" y="499"/>
                    <a:pt x="818" y="499"/>
                  </a:cubicBezTo>
                  <a:cubicBezTo>
                    <a:pt x="818" y="498"/>
                    <a:pt x="818" y="498"/>
                    <a:pt x="819" y="499"/>
                  </a:cubicBezTo>
                  <a:cubicBezTo>
                    <a:pt x="819" y="499"/>
                    <a:pt x="819" y="499"/>
                    <a:pt x="819" y="499"/>
                  </a:cubicBezTo>
                  <a:cubicBezTo>
                    <a:pt x="819" y="499"/>
                    <a:pt x="819" y="499"/>
                    <a:pt x="819" y="499"/>
                  </a:cubicBezTo>
                  <a:cubicBezTo>
                    <a:pt x="820" y="499"/>
                    <a:pt x="820" y="499"/>
                    <a:pt x="820" y="499"/>
                  </a:cubicBezTo>
                  <a:cubicBezTo>
                    <a:pt x="820" y="499"/>
                    <a:pt x="820" y="499"/>
                    <a:pt x="820" y="499"/>
                  </a:cubicBezTo>
                  <a:cubicBezTo>
                    <a:pt x="820" y="499"/>
                    <a:pt x="820" y="498"/>
                    <a:pt x="821" y="498"/>
                  </a:cubicBezTo>
                  <a:cubicBezTo>
                    <a:pt x="821" y="498"/>
                    <a:pt x="821" y="498"/>
                    <a:pt x="821" y="498"/>
                  </a:cubicBezTo>
                  <a:cubicBezTo>
                    <a:pt x="821" y="498"/>
                    <a:pt x="821" y="498"/>
                    <a:pt x="821" y="498"/>
                  </a:cubicBezTo>
                  <a:cubicBezTo>
                    <a:pt x="821" y="498"/>
                    <a:pt x="821" y="498"/>
                    <a:pt x="822" y="498"/>
                  </a:cubicBezTo>
                  <a:cubicBezTo>
                    <a:pt x="822" y="498"/>
                    <a:pt x="822" y="497"/>
                    <a:pt x="822" y="498"/>
                  </a:cubicBezTo>
                  <a:cubicBezTo>
                    <a:pt x="822" y="498"/>
                    <a:pt x="822" y="498"/>
                    <a:pt x="822" y="498"/>
                  </a:cubicBezTo>
                  <a:cubicBezTo>
                    <a:pt x="822" y="499"/>
                    <a:pt x="823" y="498"/>
                    <a:pt x="823" y="498"/>
                  </a:cubicBezTo>
                  <a:cubicBezTo>
                    <a:pt x="823" y="498"/>
                    <a:pt x="823" y="498"/>
                    <a:pt x="823" y="498"/>
                  </a:cubicBezTo>
                  <a:cubicBezTo>
                    <a:pt x="823" y="498"/>
                    <a:pt x="823" y="498"/>
                    <a:pt x="824" y="499"/>
                  </a:cubicBezTo>
                  <a:cubicBezTo>
                    <a:pt x="824" y="499"/>
                    <a:pt x="824" y="499"/>
                    <a:pt x="824" y="499"/>
                  </a:cubicBezTo>
                  <a:cubicBezTo>
                    <a:pt x="824" y="499"/>
                    <a:pt x="824" y="498"/>
                    <a:pt x="824" y="498"/>
                  </a:cubicBezTo>
                  <a:cubicBezTo>
                    <a:pt x="824" y="498"/>
                    <a:pt x="824" y="498"/>
                    <a:pt x="824" y="498"/>
                  </a:cubicBezTo>
                  <a:cubicBezTo>
                    <a:pt x="825" y="497"/>
                    <a:pt x="825" y="498"/>
                    <a:pt x="825" y="498"/>
                  </a:cubicBezTo>
                  <a:cubicBezTo>
                    <a:pt x="825" y="498"/>
                    <a:pt x="825" y="498"/>
                    <a:pt x="825" y="498"/>
                  </a:cubicBezTo>
                  <a:cubicBezTo>
                    <a:pt x="825" y="498"/>
                    <a:pt x="826" y="497"/>
                    <a:pt x="826" y="497"/>
                  </a:cubicBezTo>
                  <a:cubicBezTo>
                    <a:pt x="826" y="497"/>
                    <a:pt x="826" y="498"/>
                    <a:pt x="826" y="498"/>
                  </a:cubicBezTo>
                  <a:cubicBezTo>
                    <a:pt x="826" y="498"/>
                    <a:pt x="826" y="498"/>
                    <a:pt x="826" y="498"/>
                  </a:cubicBezTo>
                  <a:cubicBezTo>
                    <a:pt x="826" y="498"/>
                    <a:pt x="826" y="497"/>
                    <a:pt x="827" y="497"/>
                  </a:cubicBezTo>
                  <a:cubicBezTo>
                    <a:pt x="827" y="497"/>
                    <a:pt x="827" y="498"/>
                    <a:pt x="827" y="498"/>
                  </a:cubicBezTo>
                  <a:cubicBezTo>
                    <a:pt x="827" y="498"/>
                    <a:pt x="827" y="498"/>
                    <a:pt x="827" y="497"/>
                  </a:cubicBezTo>
                  <a:cubicBezTo>
                    <a:pt x="828" y="497"/>
                    <a:pt x="828" y="497"/>
                    <a:pt x="828" y="497"/>
                  </a:cubicBezTo>
                  <a:cubicBezTo>
                    <a:pt x="828" y="497"/>
                    <a:pt x="828" y="497"/>
                    <a:pt x="828" y="497"/>
                  </a:cubicBezTo>
                  <a:cubicBezTo>
                    <a:pt x="828" y="497"/>
                    <a:pt x="828" y="497"/>
                    <a:pt x="829" y="497"/>
                  </a:cubicBezTo>
                  <a:cubicBezTo>
                    <a:pt x="829" y="497"/>
                    <a:pt x="829" y="497"/>
                    <a:pt x="829" y="497"/>
                  </a:cubicBezTo>
                  <a:cubicBezTo>
                    <a:pt x="829" y="497"/>
                    <a:pt x="829" y="497"/>
                    <a:pt x="829" y="497"/>
                  </a:cubicBezTo>
                  <a:cubicBezTo>
                    <a:pt x="829" y="497"/>
                    <a:pt x="829" y="496"/>
                    <a:pt x="830" y="496"/>
                  </a:cubicBezTo>
                  <a:cubicBezTo>
                    <a:pt x="830" y="496"/>
                    <a:pt x="830" y="497"/>
                    <a:pt x="830" y="497"/>
                  </a:cubicBezTo>
                  <a:cubicBezTo>
                    <a:pt x="830" y="497"/>
                    <a:pt x="830" y="497"/>
                    <a:pt x="830" y="497"/>
                  </a:cubicBezTo>
                  <a:cubicBezTo>
                    <a:pt x="830" y="497"/>
                    <a:pt x="831" y="497"/>
                    <a:pt x="831" y="497"/>
                  </a:cubicBezTo>
                  <a:cubicBezTo>
                    <a:pt x="831" y="497"/>
                    <a:pt x="831" y="497"/>
                    <a:pt x="831" y="497"/>
                  </a:cubicBezTo>
                  <a:cubicBezTo>
                    <a:pt x="831" y="497"/>
                    <a:pt x="831" y="497"/>
                    <a:pt x="832" y="497"/>
                  </a:cubicBezTo>
                  <a:cubicBezTo>
                    <a:pt x="832" y="497"/>
                    <a:pt x="832" y="496"/>
                    <a:pt x="832" y="496"/>
                  </a:cubicBezTo>
                  <a:cubicBezTo>
                    <a:pt x="832" y="496"/>
                    <a:pt x="832" y="497"/>
                    <a:pt x="832" y="497"/>
                  </a:cubicBezTo>
                  <a:cubicBezTo>
                    <a:pt x="832" y="497"/>
                    <a:pt x="832" y="497"/>
                    <a:pt x="832" y="497"/>
                  </a:cubicBezTo>
                  <a:cubicBezTo>
                    <a:pt x="833" y="497"/>
                    <a:pt x="833" y="497"/>
                    <a:pt x="833" y="497"/>
                  </a:cubicBezTo>
                  <a:cubicBezTo>
                    <a:pt x="833" y="497"/>
                    <a:pt x="833" y="496"/>
                    <a:pt x="833" y="496"/>
                  </a:cubicBezTo>
                  <a:cubicBezTo>
                    <a:pt x="833" y="496"/>
                    <a:pt x="834" y="496"/>
                    <a:pt x="834" y="496"/>
                  </a:cubicBezTo>
                  <a:cubicBezTo>
                    <a:pt x="834" y="496"/>
                    <a:pt x="834" y="496"/>
                    <a:pt x="834" y="496"/>
                  </a:cubicBezTo>
                  <a:cubicBezTo>
                    <a:pt x="834" y="496"/>
                    <a:pt x="834" y="496"/>
                    <a:pt x="834" y="496"/>
                  </a:cubicBezTo>
                  <a:cubicBezTo>
                    <a:pt x="834" y="496"/>
                    <a:pt x="835" y="496"/>
                    <a:pt x="835" y="496"/>
                  </a:cubicBezTo>
                  <a:cubicBezTo>
                    <a:pt x="835" y="496"/>
                    <a:pt x="835" y="496"/>
                    <a:pt x="835" y="496"/>
                  </a:cubicBezTo>
                  <a:cubicBezTo>
                    <a:pt x="835" y="496"/>
                    <a:pt x="835" y="497"/>
                    <a:pt x="835" y="497"/>
                  </a:cubicBezTo>
                  <a:cubicBezTo>
                    <a:pt x="836" y="497"/>
                    <a:pt x="836" y="495"/>
                    <a:pt x="836" y="495"/>
                  </a:cubicBezTo>
                  <a:cubicBezTo>
                    <a:pt x="836" y="495"/>
                    <a:pt x="836" y="496"/>
                    <a:pt x="836" y="496"/>
                  </a:cubicBezTo>
                  <a:cubicBezTo>
                    <a:pt x="836" y="496"/>
                    <a:pt x="836" y="496"/>
                    <a:pt x="837" y="496"/>
                  </a:cubicBezTo>
                  <a:cubicBezTo>
                    <a:pt x="837" y="495"/>
                    <a:pt x="837" y="496"/>
                    <a:pt x="837" y="496"/>
                  </a:cubicBezTo>
                  <a:cubicBezTo>
                    <a:pt x="837" y="496"/>
                    <a:pt x="837" y="496"/>
                    <a:pt x="837" y="496"/>
                  </a:cubicBezTo>
                  <a:cubicBezTo>
                    <a:pt x="837" y="495"/>
                    <a:pt x="837" y="495"/>
                    <a:pt x="838" y="495"/>
                  </a:cubicBezTo>
                  <a:cubicBezTo>
                    <a:pt x="838" y="495"/>
                    <a:pt x="838" y="495"/>
                    <a:pt x="838" y="495"/>
                  </a:cubicBezTo>
                  <a:cubicBezTo>
                    <a:pt x="838" y="495"/>
                    <a:pt x="838" y="495"/>
                    <a:pt x="838" y="495"/>
                  </a:cubicBezTo>
                  <a:cubicBezTo>
                    <a:pt x="839" y="495"/>
                    <a:pt x="839" y="495"/>
                    <a:pt x="839" y="495"/>
                  </a:cubicBezTo>
                  <a:cubicBezTo>
                    <a:pt x="839" y="495"/>
                    <a:pt x="839" y="496"/>
                    <a:pt x="839" y="496"/>
                  </a:cubicBezTo>
                  <a:cubicBezTo>
                    <a:pt x="839" y="496"/>
                    <a:pt x="839" y="495"/>
                    <a:pt x="839" y="495"/>
                  </a:cubicBezTo>
                  <a:cubicBezTo>
                    <a:pt x="839" y="495"/>
                    <a:pt x="840" y="496"/>
                    <a:pt x="840" y="496"/>
                  </a:cubicBezTo>
                  <a:cubicBezTo>
                    <a:pt x="840" y="496"/>
                    <a:pt x="840" y="496"/>
                    <a:pt x="840" y="496"/>
                  </a:cubicBezTo>
                  <a:cubicBezTo>
                    <a:pt x="840" y="496"/>
                    <a:pt x="840" y="495"/>
                    <a:pt x="841" y="495"/>
                  </a:cubicBezTo>
                  <a:cubicBezTo>
                    <a:pt x="841" y="495"/>
                    <a:pt x="841" y="495"/>
                    <a:pt x="841" y="495"/>
                  </a:cubicBezTo>
                  <a:cubicBezTo>
                    <a:pt x="841" y="495"/>
                    <a:pt x="841" y="495"/>
                    <a:pt x="841" y="495"/>
                  </a:cubicBezTo>
                  <a:cubicBezTo>
                    <a:pt x="841" y="495"/>
                    <a:pt x="842" y="496"/>
                    <a:pt x="842" y="496"/>
                  </a:cubicBezTo>
                  <a:cubicBezTo>
                    <a:pt x="842" y="496"/>
                    <a:pt x="842" y="495"/>
                    <a:pt x="842" y="495"/>
                  </a:cubicBezTo>
                  <a:cubicBezTo>
                    <a:pt x="842" y="495"/>
                    <a:pt x="842" y="495"/>
                    <a:pt x="842" y="495"/>
                  </a:cubicBezTo>
                  <a:cubicBezTo>
                    <a:pt x="842" y="495"/>
                    <a:pt x="843" y="494"/>
                    <a:pt x="843" y="494"/>
                  </a:cubicBezTo>
                  <a:cubicBezTo>
                    <a:pt x="843" y="495"/>
                    <a:pt x="843" y="495"/>
                    <a:pt x="843" y="495"/>
                  </a:cubicBezTo>
                  <a:cubicBezTo>
                    <a:pt x="843" y="495"/>
                    <a:pt x="843" y="495"/>
                    <a:pt x="843" y="495"/>
                  </a:cubicBezTo>
                  <a:cubicBezTo>
                    <a:pt x="844" y="495"/>
                    <a:pt x="844" y="495"/>
                    <a:pt x="844" y="495"/>
                  </a:cubicBezTo>
                  <a:cubicBezTo>
                    <a:pt x="844" y="495"/>
                    <a:pt x="844" y="495"/>
                    <a:pt x="844" y="494"/>
                  </a:cubicBezTo>
                  <a:cubicBezTo>
                    <a:pt x="844" y="494"/>
                    <a:pt x="845" y="494"/>
                    <a:pt x="845" y="494"/>
                  </a:cubicBezTo>
                  <a:cubicBezTo>
                    <a:pt x="845" y="494"/>
                    <a:pt x="845" y="494"/>
                    <a:pt x="845" y="494"/>
                  </a:cubicBezTo>
                  <a:cubicBezTo>
                    <a:pt x="845" y="494"/>
                    <a:pt x="845" y="494"/>
                    <a:pt x="845" y="494"/>
                  </a:cubicBezTo>
                  <a:cubicBezTo>
                    <a:pt x="845" y="494"/>
                    <a:pt x="845" y="494"/>
                    <a:pt x="846" y="494"/>
                  </a:cubicBezTo>
                  <a:cubicBezTo>
                    <a:pt x="846" y="494"/>
                    <a:pt x="846" y="494"/>
                    <a:pt x="846" y="494"/>
                  </a:cubicBezTo>
                  <a:cubicBezTo>
                    <a:pt x="846" y="494"/>
                    <a:pt x="846" y="494"/>
                    <a:pt x="846" y="494"/>
                  </a:cubicBezTo>
                  <a:cubicBezTo>
                    <a:pt x="847" y="494"/>
                    <a:pt x="847" y="494"/>
                    <a:pt x="847" y="494"/>
                  </a:cubicBezTo>
                  <a:cubicBezTo>
                    <a:pt x="847" y="494"/>
                    <a:pt x="847" y="493"/>
                    <a:pt x="847" y="493"/>
                  </a:cubicBezTo>
                  <a:cubicBezTo>
                    <a:pt x="847" y="493"/>
                    <a:pt x="847" y="494"/>
                    <a:pt x="847" y="494"/>
                  </a:cubicBezTo>
                  <a:cubicBezTo>
                    <a:pt x="847" y="494"/>
                    <a:pt x="848" y="493"/>
                    <a:pt x="848" y="493"/>
                  </a:cubicBezTo>
                  <a:cubicBezTo>
                    <a:pt x="848" y="493"/>
                    <a:pt x="848" y="494"/>
                    <a:pt x="848" y="494"/>
                  </a:cubicBezTo>
                  <a:cubicBezTo>
                    <a:pt x="848" y="494"/>
                    <a:pt x="848" y="494"/>
                    <a:pt x="849" y="494"/>
                  </a:cubicBezTo>
                  <a:cubicBezTo>
                    <a:pt x="849" y="494"/>
                    <a:pt x="849" y="494"/>
                    <a:pt x="849" y="493"/>
                  </a:cubicBezTo>
                  <a:cubicBezTo>
                    <a:pt x="849" y="493"/>
                    <a:pt x="849" y="494"/>
                    <a:pt x="849" y="493"/>
                  </a:cubicBezTo>
                  <a:cubicBezTo>
                    <a:pt x="849" y="493"/>
                    <a:pt x="850" y="493"/>
                    <a:pt x="850" y="493"/>
                  </a:cubicBezTo>
                  <a:cubicBezTo>
                    <a:pt x="850" y="493"/>
                    <a:pt x="850" y="493"/>
                    <a:pt x="850" y="493"/>
                  </a:cubicBezTo>
                  <a:cubicBezTo>
                    <a:pt x="850" y="493"/>
                    <a:pt x="850" y="493"/>
                    <a:pt x="850" y="493"/>
                  </a:cubicBezTo>
                  <a:cubicBezTo>
                    <a:pt x="850" y="493"/>
                    <a:pt x="851" y="493"/>
                    <a:pt x="851" y="493"/>
                  </a:cubicBezTo>
                  <a:cubicBezTo>
                    <a:pt x="851" y="492"/>
                    <a:pt x="851" y="492"/>
                    <a:pt x="851" y="492"/>
                  </a:cubicBezTo>
                  <a:cubicBezTo>
                    <a:pt x="851" y="492"/>
                    <a:pt x="851" y="492"/>
                    <a:pt x="851" y="492"/>
                  </a:cubicBezTo>
                  <a:cubicBezTo>
                    <a:pt x="852" y="492"/>
                    <a:pt x="852" y="492"/>
                    <a:pt x="852" y="492"/>
                  </a:cubicBezTo>
                  <a:cubicBezTo>
                    <a:pt x="852" y="492"/>
                    <a:pt x="852" y="492"/>
                    <a:pt x="852" y="492"/>
                  </a:cubicBezTo>
                  <a:cubicBezTo>
                    <a:pt x="852" y="492"/>
                    <a:pt x="853" y="492"/>
                    <a:pt x="853" y="492"/>
                  </a:cubicBezTo>
                  <a:cubicBezTo>
                    <a:pt x="853" y="492"/>
                    <a:pt x="853" y="492"/>
                    <a:pt x="853" y="492"/>
                  </a:cubicBezTo>
                  <a:cubicBezTo>
                    <a:pt x="853" y="492"/>
                    <a:pt x="853" y="492"/>
                    <a:pt x="853" y="492"/>
                  </a:cubicBezTo>
                  <a:cubicBezTo>
                    <a:pt x="853" y="492"/>
                    <a:pt x="853" y="492"/>
                    <a:pt x="854" y="492"/>
                  </a:cubicBezTo>
                  <a:cubicBezTo>
                    <a:pt x="854" y="492"/>
                    <a:pt x="854" y="491"/>
                    <a:pt x="854" y="491"/>
                  </a:cubicBezTo>
                  <a:cubicBezTo>
                    <a:pt x="854" y="492"/>
                    <a:pt x="854" y="492"/>
                    <a:pt x="854" y="492"/>
                  </a:cubicBezTo>
                  <a:cubicBezTo>
                    <a:pt x="855" y="492"/>
                    <a:pt x="855" y="492"/>
                    <a:pt x="855" y="492"/>
                  </a:cubicBezTo>
                  <a:cubicBezTo>
                    <a:pt x="855" y="492"/>
                    <a:pt x="855" y="492"/>
                    <a:pt x="855" y="492"/>
                  </a:cubicBezTo>
                  <a:cubicBezTo>
                    <a:pt x="855" y="492"/>
                    <a:pt x="855" y="493"/>
                    <a:pt x="855" y="493"/>
                  </a:cubicBezTo>
                  <a:cubicBezTo>
                    <a:pt x="855" y="493"/>
                    <a:pt x="856" y="492"/>
                    <a:pt x="856" y="492"/>
                  </a:cubicBezTo>
                  <a:cubicBezTo>
                    <a:pt x="856" y="492"/>
                    <a:pt x="856" y="491"/>
                    <a:pt x="856" y="491"/>
                  </a:cubicBezTo>
                  <a:cubicBezTo>
                    <a:pt x="856" y="491"/>
                    <a:pt x="856" y="492"/>
                    <a:pt x="857" y="492"/>
                  </a:cubicBezTo>
                  <a:cubicBezTo>
                    <a:pt x="857" y="492"/>
                    <a:pt x="857" y="492"/>
                    <a:pt x="857" y="491"/>
                  </a:cubicBezTo>
                  <a:cubicBezTo>
                    <a:pt x="857" y="491"/>
                    <a:pt x="857" y="492"/>
                    <a:pt x="857" y="492"/>
                  </a:cubicBezTo>
                  <a:cubicBezTo>
                    <a:pt x="857" y="492"/>
                    <a:pt x="858" y="491"/>
                    <a:pt x="858" y="491"/>
                  </a:cubicBezTo>
                  <a:cubicBezTo>
                    <a:pt x="858" y="491"/>
                    <a:pt x="858" y="491"/>
                    <a:pt x="858" y="491"/>
                  </a:cubicBezTo>
                  <a:cubicBezTo>
                    <a:pt x="858" y="491"/>
                    <a:pt x="858" y="492"/>
                    <a:pt x="858" y="491"/>
                  </a:cubicBezTo>
                  <a:cubicBezTo>
                    <a:pt x="858" y="491"/>
                    <a:pt x="859" y="491"/>
                    <a:pt x="859" y="491"/>
                  </a:cubicBezTo>
                  <a:cubicBezTo>
                    <a:pt x="859" y="490"/>
                    <a:pt x="859" y="490"/>
                    <a:pt x="859" y="490"/>
                  </a:cubicBezTo>
                  <a:cubicBezTo>
                    <a:pt x="859" y="490"/>
                    <a:pt x="859" y="491"/>
                    <a:pt x="859" y="491"/>
                  </a:cubicBezTo>
                  <a:cubicBezTo>
                    <a:pt x="860" y="491"/>
                    <a:pt x="860" y="491"/>
                    <a:pt x="860" y="491"/>
                  </a:cubicBezTo>
                  <a:cubicBezTo>
                    <a:pt x="860" y="491"/>
                    <a:pt x="860" y="490"/>
                    <a:pt x="860" y="490"/>
                  </a:cubicBezTo>
                  <a:cubicBezTo>
                    <a:pt x="860" y="490"/>
                    <a:pt x="861" y="491"/>
                    <a:pt x="861" y="491"/>
                  </a:cubicBezTo>
                  <a:cubicBezTo>
                    <a:pt x="861" y="491"/>
                    <a:pt x="861" y="491"/>
                    <a:pt x="861" y="491"/>
                  </a:cubicBezTo>
                  <a:cubicBezTo>
                    <a:pt x="861" y="491"/>
                    <a:pt x="861" y="491"/>
                    <a:pt x="861" y="491"/>
                  </a:cubicBezTo>
                  <a:cubicBezTo>
                    <a:pt x="861" y="491"/>
                    <a:pt x="862" y="492"/>
                    <a:pt x="862" y="492"/>
                  </a:cubicBezTo>
                  <a:cubicBezTo>
                    <a:pt x="862" y="492"/>
                    <a:pt x="862" y="491"/>
                    <a:pt x="862" y="491"/>
                  </a:cubicBezTo>
                  <a:cubicBezTo>
                    <a:pt x="862" y="491"/>
                    <a:pt x="862" y="491"/>
                    <a:pt x="862" y="491"/>
                  </a:cubicBezTo>
                  <a:cubicBezTo>
                    <a:pt x="863" y="492"/>
                    <a:pt x="863" y="492"/>
                    <a:pt x="863" y="492"/>
                  </a:cubicBezTo>
                  <a:cubicBezTo>
                    <a:pt x="863" y="492"/>
                    <a:pt x="863" y="492"/>
                    <a:pt x="863" y="492"/>
                  </a:cubicBezTo>
                  <a:cubicBezTo>
                    <a:pt x="863" y="492"/>
                    <a:pt x="863" y="492"/>
                    <a:pt x="863" y="492"/>
                  </a:cubicBezTo>
                  <a:cubicBezTo>
                    <a:pt x="864" y="492"/>
                    <a:pt x="864" y="492"/>
                    <a:pt x="864" y="492"/>
                  </a:cubicBezTo>
                  <a:cubicBezTo>
                    <a:pt x="864" y="492"/>
                    <a:pt x="864" y="491"/>
                    <a:pt x="864" y="491"/>
                  </a:cubicBezTo>
                  <a:cubicBezTo>
                    <a:pt x="864" y="491"/>
                    <a:pt x="864" y="492"/>
                    <a:pt x="865" y="492"/>
                  </a:cubicBezTo>
                  <a:cubicBezTo>
                    <a:pt x="865" y="492"/>
                    <a:pt x="865" y="491"/>
                    <a:pt x="865" y="490"/>
                  </a:cubicBezTo>
                  <a:cubicBezTo>
                    <a:pt x="865" y="490"/>
                    <a:pt x="865" y="491"/>
                    <a:pt x="865" y="491"/>
                  </a:cubicBezTo>
                  <a:cubicBezTo>
                    <a:pt x="866" y="491"/>
                    <a:pt x="866" y="490"/>
                    <a:pt x="866" y="490"/>
                  </a:cubicBezTo>
                  <a:cubicBezTo>
                    <a:pt x="866" y="490"/>
                    <a:pt x="866" y="491"/>
                    <a:pt x="866" y="491"/>
                  </a:cubicBezTo>
                  <a:cubicBezTo>
                    <a:pt x="866" y="491"/>
                    <a:pt x="866" y="491"/>
                    <a:pt x="866" y="491"/>
                  </a:cubicBezTo>
                  <a:cubicBezTo>
                    <a:pt x="866" y="491"/>
                    <a:pt x="867" y="491"/>
                    <a:pt x="867" y="491"/>
                  </a:cubicBezTo>
                  <a:cubicBezTo>
                    <a:pt x="867" y="491"/>
                    <a:pt x="867" y="491"/>
                    <a:pt x="867" y="491"/>
                  </a:cubicBezTo>
                  <a:cubicBezTo>
                    <a:pt x="867" y="491"/>
                    <a:pt x="867" y="491"/>
                    <a:pt x="868" y="491"/>
                  </a:cubicBezTo>
                  <a:cubicBezTo>
                    <a:pt x="868" y="491"/>
                    <a:pt x="868" y="491"/>
                    <a:pt x="868" y="491"/>
                  </a:cubicBezTo>
                  <a:cubicBezTo>
                    <a:pt x="868" y="491"/>
                    <a:pt x="868" y="491"/>
                    <a:pt x="868" y="491"/>
                  </a:cubicBezTo>
                  <a:cubicBezTo>
                    <a:pt x="868" y="491"/>
                    <a:pt x="868" y="491"/>
                    <a:pt x="868" y="491"/>
                  </a:cubicBezTo>
                  <a:cubicBezTo>
                    <a:pt x="869" y="491"/>
                    <a:pt x="869" y="490"/>
                    <a:pt x="869" y="489"/>
                  </a:cubicBezTo>
                  <a:cubicBezTo>
                    <a:pt x="869" y="489"/>
                    <a:pt x="869" y="490"/>
                    <a:pt x="869" y="490"/>
                  </a:cubicBezTo>
                  <a:cubicBezTo>
                    <a:pt x="869" y="490"/>
                    <a:pt x="870" y="490"/>
                    <a:pt x="870" y="490"/>
                  </a:cubicBezTo>
                  <a:cubicBezTo>
                    <a:pt x="870" y="490"/>
                    <a:pt x="870" y="490"/>
                    <a:pt x="870" y="490"/>
                  </a:cubicBezTo>
                  <a:cubicBezTo>
                    <a:pt x="870" y="490"/>
                    <a:pt x="870" y="489"/>
                    <a:pt x="870" y="489"/>
                  </a:cubicBezTo>
                  <a:cubicBezTo>
                    <a:pt x="871" y="489"/>
                    <a:pt x="871" y="490"/>
                    <a:pt x="871" y="490"/>
                  </a:cubicBezTo>
                  <a:cubicBezTo>
                    <a:pt x="871" y="490"/>
                    <a:pt x="871" y="490"/>
                    <a:pt x="871" y="490"/>
                  </a:cubicBezTo>
                  <a:cubicBezTo>
                    <a:pt x="871" y="489"/>
                    <a:pt x="871" y="490"/>
                    <a:pt x="871" y="490"/>
                  </a:cubicBezTo>
                  <a:cubicBezTo>
                    <a:pt x="872" y="490"/>
                    <a:pt x="872" y="490"/>
                    <a:pt x="872" y="490"/>
                  </a:cubicBezTo>
                  <a:cubicBezTo>
                    <a:pt x="872" y="490"/>
                    <a:pt x="872" y="490"/>
                    <a:pt x="872" y="489"/>
                  </a:cubicBezTo>
                  <a:cubicBezTo>
                    <a:pt x="872" y="489"/>
                    <a:pt x="872" y="490"/>
                    <a:pt x="873" y="490"/>
                  </a:cubicBezTo>
                  <a:cubicBezTo>
                    <a:pt x="873" y="490"/>
                    <a:pt x="873" y="490"/>
                    <a:pt x="873" y="490"/>
                  </a:cubicBezTo>
                  <a:cubicBezTo>
                    <a:pt x="873" y="489"/>
                    <a:pt x="873" y="489"/>
                    <a:pt x="873" y="489"/>
                  </a:cubicBezTo>
                  <a:cubicBezTo>
                    <a:pt x="874" y="489"/>
                    <a:pt x="874" y="489"/>
                    <a:pt x="874" y="489"/>
                  </a:cubicBezTo>
                  <a:cubicBezTo>
                    <a:pt x="874" y="489"/>
                    <a:pt x="874" y="489"/>
                    <a:pt x="874" y="489"/>
                  </a:cubicBezTo>
                  <a:cubicBezTo>
                    <a:pt x="874" y="489"/>
                    <a:pt x="874" y="489"/>
                    <a:pt x="874" y="490"/>
                  </a:cubicBezTo>
                  <a:cubicBezTo>
                    <a:pt x="874" y="490"/>
                    <a:pt x="875" y="490"/>
                    <a:pt x="875" y="490"/>
                  </a:cubicBezTo>
                  <a:cubicBezTo>
                    <a:pt x="875" y="490"/>
                    <a:pt x="875" y="490"/>
                    <a:pt x="875" y="490"/>
                  </a:cubicBezTo>
                  <a:cubicBezTo>
                    <a:pt x="875" y="490"/>
                    <a:pt x="875" y="490"/>
                    <a:pt x="876" y="490"/>
                  </a:cubicBezTo>
                  <a:cubicBezTo>
                    <a:pt x="876" y="490"/>
                    <a:pt x="876" y="490"/>
                    <a:pt x="876" y="490"/>
                  </a:cubicBezTo>
                  <a:cubicBezTo>
                    <a:pt x="876" y="490"/>
                    <a:pt x="876" y="490"/>
                    <a:pt x="876" y="490"/>
                  </a:cubicBezTo>
                  <a:cubicBezTo>
                    <a:pt x="876" y="490"/>
                    <a:pt x="876" y="490"/>
                    <a:pt x="876" y="490"/>
                  </a:cubicBezTo>
                  <a:cubicBezTo>
                    <a:pt x="877" y="490"/>
                    <a:pt x="877" y="490"/>
                    <a:pt x="877" y="490"/>
                  </a:cubicBezTo>
                  <a:cubicBezTo>
                    <a:pt x="877" y="490"/>
                    <a:pt x="877" y="489"/>
                    <a:pt x="877" y="489"/>
                  </a:cubicBezTo>
                  <a:cubicBezTo>
                    <a:pt x="877" y="489"/>
                    <a:pt x="878" y="489"/>
                    <a:pt x="878" y="489"/>
                  </a:cubicBezTo>
                  <a:cubicBezTo>
                    <a:pt x="878" y="489"/>
                    <a:pt x="878" y="489"/>
                    <a:pt x="878" y="489"/>
                  </a:cubicBezTo>
                  <a:cubicBezTo>
                    <a:pt x="878" y="489"/>
                    <a:pt x="878" y="489"/>
                    <a:pt x="878" y="489"/>
                  </a:cubicBezTo>
                  <a:cubicBezTo>
                    <a:pt x="879" y="489"/>
                    <a:pt x="879" y="489"/>
                    <a:pt x="879" y="489"/>
                  </a:cubicBezTo>
                  <a:cubicBezTo>
                    <a:pt x="879" y="489"/>
                    <a:pt x="879" y="489"/>
                    <a:pt x="879" y="489"/>
                  </a:cubicBezTo>
                  <a:cubicBezTo>
                    <a:pt x="879" y="489"/>
                    <a:pt x="879" y="489"/>
                    <a:pt x="879" y="489"/>
                  </a:cubicBezTo>
                  <a:cubicBezTo>
                    <a:pt x="880" y="489"/>
                    <a:pt x="880" y="489"/>
                    <a:pt x="880" y="489"/>
                  </a:cubicBezTo>
                  <a:cubicBezTo>
                    <a:pt x="880" y="489"/>
                    <a:pt x="880" y="489"/>
                    <a:pt x="880" y="489"/>
                  </a:cubicBezTo>
                  <a:cubicBezTo>
                    <a:pt x="880" y="489"/>
                    <a:pt x="880" y="489"/>
                    <a:pt x="881" y="489"/>
                  </a:cubicBezTo>
                  <a:cubicBezTo>
                    <a:pt x="881" y="489"/>
                    <a:pt x="881" y="489"/>
                    <a:pt x="881" y="489"/>
                  </a:cubicBezTo>
                  <a:cubicBezTo>
                    <a:pt x="881" y="489"/>
                    <a:pt x="881" y="489"/>
                    <a:pt x="881" y="489"/>
                  </a:cubicBezTo>
                  <a:cubicBezTo>
                    <a:pt x="882" y="489"/>
                    <a:pt x="882" y="489"/>
                    <a:pt x="882" y="489"/>
                  </a:cubicBezTo>
                  <a:cubicBezTo>
                    <a:pt x="882" y="489"/>
                    <a:pt x="882" y="489"/>
                    <a:pt x="882" y="489"/>
                  </a:cubicBezTo>
                  <a:cubicBezTo>
                    <a:pt x="882" y="489"/>
                    <a:pt x="882" y="489"/>
                    <a:pt x="882" y="489"/>
                  </a:cubicBezTo>
                  <a:cubicBezTo>
                    <a:pt x="882" y="489"/>
                    <a:pt x="883" y="489"/>
                    <a:pt x="883" y="489"/>
                  </a:cubicBezTo>
                  <a:cubicBezTo>
                    <a:pt x="883" y="489"/>
                    <a:pt x="883" y="488"/>
                    <a:pt x="883" y="488"/>
                  </a:cubicBezTo>
                  <a:cubicBezTo>
                    <a:pt x="883" y="488"/>
                    <a:pt x="883" y="489"/>
                    <a:pt x="884" y="489"/>
                  </a:cubicBezTo>
                  <a:cubicBezTo>
                    <a:pt x="884" y="489"/>
                    <a:pt x="884" y="489"/>
                    <a:pt x="884" y="489"/>
                  </a:cubicBezTo>
                  <a:cubicBezTo>
                    <a:pt x="884" y="489"/>
                    <a:pt x="884" y="489"/>
                    <a:pt x="884" y="489"/>
                  </a:cubicBezTo>
                  <a:cubicBezTo>
                    <a:pt x="884" y="489"/>
                    <a:pt x="884" y="488"/>
                    <a:pt x="884" y="488"/>
                  </a:cubicBezTo>
                  <a:cubicBezTo>
                    <a:pt x="885" y="488"/>
                    <a:pt x="885" y="488"/>
                    <a:pt x="885" y="488"/>
                  </a:cubicBezTo>
                  <a:cubicBezTo>
                    <a:pt x="885" y="488"/>
                    <a:pt x="885" y="488"/>
                    <a:pt x="885" y="488"/>
                  </a:cubicBezTo>
                  <a:cubicBezTo>
                    <a:pt x="885" y="488"/>
                    <a:pt x="886" y="488"/>
                    <a:pt x="886" y="488"/>
                  </a:cubicBezTo>
                  <a:cubicBezTo>
                    <a:pt x="886" y="488"/>
                    <a:pt x="886" y="487"/>
                    <a:pt x="886" y="487"/>
                  </a:cubicBezTo>
                  <a:cubicBezTo>
                    <a:pt x="886" y="487"/>
                    <a:pt x="886" y="488"/>
                    <a:pt x="886" y="488"/>
                  </a:cubicBezTo>
                  <a:cubicBezTo>
                    <a:pt x="887" y="488"/>
                    <a:pt x="887" y="487"/>
                    <a:pt x="887" y="487"/>
                  </a:cubicBezTo>
                  <a:cubicBezTo>
                    <a:pt x="887" y="487"/>
                    <a:pt x="887" y="488"/>
                    <a:pt x="887" y="488"/>
                  </a:cubicBezTo>
                  <a:cubicBezTo>
                    <a:pt x="887" y="488"/>
                    <a:pt x="887" y="488"/>
                    <a:pt x="887" y="488"/>
                  </a:cubicBezTo>
                  <a:cubicBezTo>
                    <a:pt x="888" y="488"/>
                    <a:pt x="888" y="488"/>
                    <a:pt x="888" y="488"/>
                  </a:cubicBezTo>
                  <a:cubicBezTo>
                    <a:pt x="888" y="488"/>
                    <a:pt x="888" y="488"/>
                    <a:pt x="888" y="488"/>
                  </a:cubicBezTo>
                  <a:cubicBezTo>
                    <a:pt x="888" y="488"/>
                    <a:pt x="888" y="489"/>
                    <a:pt x="889" y="489"/>
                  </a:cubicBezTo>
                  <a:cubicBezTo>
                    <a:pt x="889" y="489"/>
                    <a:pt x="889" y="488"/>
                    <a:pt x="889" y="488"/>
                  </a:cubicBezTo>
                  <a:cubicBezTo>
                    <a:pt x="889" y="488"/>
                    <a:pt x="889" y="488"/>
                    <a:pt x="889" y="488"/>
                  </a:cubicBezTo>
                  <a:cubicBezTo>
                    <a:pt x="890" y="488"/>
                    <a:pt x="890" y="488"/>
                    <a:pt x="890" y="488"/>
                  </a:cubicBezTo>
                  <a:cubicBezTo>
                    <a:pt x="890" y="487"/>
                    <a:pt x="890" y="487"/>
                    <a:pt x="890" y="487"/>
                  </a:cubicBezTo>
                  <a:cubicBezTo>
                    <a:pt x="890" y="487"/>
                    <a:pt x="890" y="487"/>
                    <a:pt x="890" y="487"/>
                  </a:cubicBezTo>
                  <a:cubicBezTo>
                    <a:pt x="891" y="487"/>
                    <a:pt x="891" y="487"/>
                    <a:pt x="891" y="487"/>
                  </a:cubicBezTo>
                  <a:cubicBezTo>
                    <a:pt x="891" y="487"/>
                    <a:pt x="891" y="487"/>
                    <a:pt x="891" y="487"/>
                  </a:cubicBezTo>
                  <a:cubicBezTo>
                    <a:pt x="891" y="487"/>
                    <a:pt x="891" y="488"/>
                    <a:pt x="892" y="488"/>
                  </a:cubicBezTo>
                  <a:cubicBezTo>
                    <a:pt x="892" y="488"/>
                    <a:pt x="892" y="488"/>
                    <a:pt x="892" y="488"/>
                  </a:cubicBezTo>
                  <a:cubicBezTo>
                    <a:pt x="892" y="488"/>
                    <a:pt x="892" y="488"/>
                    <a:pt x="892" y="488"/>
                  </a:cubicBezTo>
                  <a:cubicBezTo>
                    <a:pt x="892" y="488"/>
                    <a:pt x="892" y="487"/>
                    <a:pt x="893" y="488"/>
                  </a:cubicBezTo>
                  <a:cubicBezTo>
                    <a:pt x="893" y="488"/>
                    <a:pt x="893" y="488"/>
                    <a:pt x="893" y="488"/>
                  </a:cubicBezTo>
                  <a:cubicBezTo>
                    <a:pt x="893" y="488"/>
                    <a:pt x="893" y="488"/>
                    <a:pt x="893" y="488"/>
                  </a:cubicBezTo>
                  <a:cubicBezTo>
                    <a:pt x="893" y="487"/>
                    <a:pt x="894" y="488"/>
                    <a:pt x="894" y="488"/>
                  </a:cubicBezTo>
                  <a:cubicBezTo>
                    <a:pt x="894" y="488"/>
                    <a:pt x="894" y="488"/>
                    <a:pt x="894" y="488"/>
                  </a:cubicBezTo>
                  <a:cubicBezTo>
                    <a:pt x="894" y="488"/>
                    <a:pt x="894" y="488"/>
                    <a:pt x="895" y="488"/>
                  </a:cubicBezTo>
                  <a:cubicBezTo>
                    <a:pt x="895" y="488"/>
                    <a:pt x="895" y="488"/>
                    <a:pt x="895" y="488"/>
                  </a:cubicBezTo>
                  <a:cubicBezTo>
                    <a:pt x="895" y="487"/>
                    <a:pt x="895" y="487"/>
                    <a:pt x="895" y="487"/>
                  </a:cubicBezTo>
                  <a:cubicBezTo>
                    <a:pt x="895" y="487"/>
                    <a:pt x="895" y="487"/>
                    <a:pt x="895" y="487"/>
                  </a:cubicBezTo>
                  <a:cubicBezTo>
                    <a:pt x="896" y="487"/>
                    <a:pt x="896" y="488"/>
                    <a:pt x="896" y="488"/>
                  </a:cubicBezTo>
                  <a:cubicBezTo>
                    <a:pt x="896" y="488"/>
                    <a:pt x="896" y="487"/>
                    <a:pt x="896" y="487"/>
                  </a:cubicBezTo>
                  <a:cubicBezTo>
                    <a:pt x="896" y="487"/>
                    <a:pt x="897" y="486"/>
                    <a:pt x="897" y="486"/>
                  </a:cubicBezTo>
                  <a:cubicBezTo>
                    <a:pt x="897" y="486"/>
                    <a:pt x="897" y="487"/>
                    <a:pt x="897" y="487"/>
                  </a:cubicBezTo>
                  <a:cubicBezTo>
                    <a:pt x="897" y="487"/>
                    <a:pt x="897" y="486"/>
                    <a:pt x="897" y="486"/>
                  </a:cubicBezTo>
                  <a:cubicBezTo>
                    <a:pt x="897" y="486"/>
                    <a:pt x="897" y="487"/>
                    <a:pt x="898" y="487"/>
                  </a:cubicBezTo>
                  <a:cubicBezTo>
                    <a:pt x="898" y="487"/>
                    <a:pt x="898" y="487"/>
                    <a:pt x="898" y="487"/>
                  </a:cubicBezTo>
                  <a:cubicBezTo>
                    <a:pt x="898" y="487"/>
                    <a:pt x="898" y="487"/>
                    <a:pt x="898" y="487"/>
                  </a:cubicBezTo>
                  <a:cubicBezTo>
                    <a:pt x="899" y="487"/>
                    <a:pt x="899" y="487"/>
                    <a:pt x="899" y="487"/>
                  </a:cubicBezTo>
                  <a:cubicBezTo>
                    <a:pt x="899" y="487"/>
                    <a:pt x="899" y="487"/>
                    <a:pt x="899" y="487"/>
                  </a:cubicBezTo>
                  <a:cubicBezTo>
                    <a:pt x="899" y="487"/>
                    <a:pt x="899" y="487"/>
                    <a:pt x="900" y="487"/>
                  </a:cubicBezTo>
                  <a:cubicBezTo>
                    <a:pt x="900" y="487"/>
                    <a:pt x="900" y="487"/>
                    <a:pt x="900" y="487"/>
                  </a:cubicBezTo>
                  <a:cubicBezTo>
                    <a:pt x="900" y="487"/>
                    <a:pt x="900" y="487"/>
                    <a:pt x="900" y="487"/>
                  </a:cubicBezTo>
                  <a:cubicBezTo>
                    <a:pt x="900" y="487"/>
                    <a:pt x="900" y="487"/>
                    <a:pt x="901" y="487"/>
                  </a:cubicBezTo>
                  <a:cubicBezTo>
                    <a:pt x="901" y="487"/>
                    <a:pt x="901" y="488"/>
                    <a:pt x="901" y="488"/>
                  </a:cubicBezTo>
                  <a:cubicBezTo>
                    <a:pt x="901" y="488"/>
                    <a:pt x="901" y="487"/>
                    <a:pt x="901" y="487"/>
                  </a:cubicBezTo>
                  <a:cubicBezTo>
                    <a:pt x="901" y="487"/>
                    <a:pt x="902" y="487"/>
                    <a:pt x="902" y="487"/>
                  </a:cubicBezTo>
                  <a:cubicBezTo>
                    <a:pt x="902" y="487"/>
                    <a:pt x="902" y="487"/>
                    <a:pt x="902" y="487"/>
                  </a:cubicBezTo>
                  <a:cubicBezTo>
                    <a:pt x="902" y="487"/>
                    <a:pt x="902" y="487"/>
                    <a:pt x="903" y="487"/>
                  </a:cubicBezTo>
                  <a:cubicBezTo>
                    <a:pt x="903" y="486"/>
                    <a:pt x="903" y="486"/>
                    <a:pt x="903" y="486"/>
                  </a:cubicBezTo>
                  <a:cubicBezTo>
                    <a:pt x="903" y="486"/>
                    <a:pt x="903" y="486"/>
                    <a:pt x="903" y="486"/>
                  </a:cubicBezTo>
                  <a:cubicBezTo>
                    <a:pt x="903" y="486"/>
                    <a:pt x="903" y="486"/>
                    <a:pt x="903" y="486"/>
                  </a:cubicBezTo>
                  <a:cubicBezTo>
                    <a:pt x="904" y="486"/>
                    <a:pt x="904" y="486"/>
                    <a:pt x="904" y="486"/>
                  </a:cubicBezTo>
                  <a:cubicBezTo>
                    <a:pt x="904" y="487"/>
                    <a:pt x="904" y="487"/>
                    <a:pt x="904" y="487"/>
                  </a:cubicBezTo>
                  <a:cubicBezTo>
                    <a:pt x="904" y="487"/>
                    <a:pt x="905" y="487"/>
                    <a:pt x="905" y="487"/>
                  </a:cubicBezTo>
                  <a:cubicBezTo>
                    <a:pt x="905" y="487"/>
                    <a:pt x="905" y="487"/>
                    <a:pt x="905" y="487"/>
                  </a:cubicBezTo>
                  <a:cubicBezTo>
                    <a:pt x="905" y="487"/>
                    <a:pt x="905" y="487"/>
                    <a:pt x="905" y="487"/>
                  </a:cubicBezTo>
                  <a:cubicBezTo>
                    <a:pt x="905" y="487"/>
                    <a:pt x="905" y="486"/>
                    <a:pt x="906" y="486"/>
                  </a:cubicBezTo>
                  <a:cubicBezTo>
                    <a:pt x="906" y="486"/>
                    <a:pt x="906" y="487"/>
                    <a:pt x="906" y="487"/>
                  </a:cubicBezTo>
                  <a:cubicBezTo>
                    <a:pt x="906" y="487"/>
                    <a:pt x="906" y="486"/>
                    <a:pt x="906" y="486"/>
                  </a:cubicBezTo>
                  <a:cubicBezTo>
                    <a:pt x="907" y="486"/>
                    <a:pt x="907" y="486"/>
                    <a:pt x="907" y="486"/>
                  </a:cubicBezTo>
                  <a:cubicBezTo>
                    <a:pt x="907" y="486"/>
                    <a:pt x="907" y="486"/>
                    <a:pt x="907" y="486"/>
                  </a:cubicBezTo>
                  <a:cubicBezTo>
                    <a:pt x="907" y="486"/>
                    <a:pt x="907" y="487"/>
                    <a:pt x="908" y="487"/>
                  </a:cubicBezTo>
                  <a:cubicBezTo>
                    <a:pt x="908" y="487"/>
                    <a:pt x="908" y="486"/>
                    <a:pt x="908" y="486"/>
                  </a:cubicBezTo>
                  <a:cubicBezTo>
                    <a:pt x="908" y="486"/>
                    <a:pt x="908" y="486"/>
                    <a:pt x="908" y="486"/>
                  </a:cubicBezTo>
                  <a:cubicBezTo>
                    <a:pt x="908" y="486"/>
                    <a:pt x="908" y="486"/>
                    <a:pt x="909" y="486"/>
                  </a:cubicBezTo>
                  <a:cubicBezTo>
                    <a:pt x="909" y="486"/>
                    <a:pt x="909" y="486"/>
                    <a:pt x="909" y="486"/>
                  </a:cubicBezTo>
                  <a:cubicBezTo>
                    <a:pt x="909" y="486"/>
                    <a:pt x="909" y="486"/>
                    <a:pt x="909" y="486"/>
                  </a:cubicBezTo>
                  <a:cubicBezTo>
                    <a:pt x="909" y="486"/>
                    <a:pt x="910" y="486"/>
                    <a:pt x="910" y="486"/>
                  </a:cubicBezTo>
                  <a:cubicBezTo>
                    <a:pt x="910" y="486"/>
                    <a:pt x="910" y="486"/>
                    <a:pt x="910" y="486"/>
                  </a:cubicBezTo>
                  <a:cubicBezTo>
                    <a:pt x="910" y="486"/>
                    <a:pt x="910" y="486"/>
                    <a:pt x="911" y="486"/>
                  </a:cubicBezTo>
                  <a:cubicBezTo>
                    <a:pt x="911" y="486"/>
                    <a:pt x="911" y="486"/>
                    <a:pt x="911" y="486"/>
                  </a:cubicBezTo>
                  <a:cubicBezTo>
                    <a:pt x="911" y="486"/>
                    <a:pt x="911" y="485"/>
                    <a:pt x="911" y="485"/>
                  </a:cubicBezTo>
                  <a:cubicBezTo>
                    <a:pt x="911" y="485"/>
                    <a:pt x="911" y="485"/>
                    <a:pt x="911" y="485"/>
                  </a:cubicBezTo>
                  <a:cubicBezTo>
                    <a:pt x="912" y="485"/>
                    <a:pt x="912" y="485"/>
                    <a:pt x="912" y="485"/>
                  </a:cubicBezTo>
                  <a:cubicBezTo>
                    <a:pt x="912" y="485"/>
                    <a:pt x="912" y="484"/>
                    <a:pt x="912" y="484"/>
                  </a:cubicBezTo>
                  <a:cubicBezTo>
                    <a:pt x="912" y="484"/>
                    <a:pt x="913" y="484"/>
                    <a:pt x="913" y="484"/>
                  </a:cubicBezTo>
                  <a:cubicBezTo>
                    <a:pt x="913" y="484"/>
                    <a:pt x="913" y="484"/>
                    <a:pt x="913" y="484"/>
                  </a:cubicBezTo>
                  <a:cubicBezTo>
                    <a:pt x="913" y="484"/>
                    <a:pt x="913" y="484"/>
                    <a:pt x="913" y="485"/>
                  </a:cubicBezTo>
                  <a:cubicBezTo>
                    <a:pt x="913" y="485"/>
                    <a:pt x="914" y="485"/>
                    <a:pt x="914" y="485"/>
                  </a:cubicBezTo>
                  <a:cubicBezTo>
                    <a:pt x="914" y="485"/>
                    <a:pt x="914" y="485"/>
                    <a:pt x="914" y="485"/>
                  </a:cubicBezTo>
                  <a:cubicBezTo>
                    <a:pt x="914" y="485"/>
                    <a:pt x="914" y="484"/>
                    <a:pt x="914" y="484"/>
                  </a:cubicBezTo>
                  <a:cubicBezTo>
                    <a:pt x="915" y="484"/>
                    <a:pt x="915" y="484"/>
                    <a:pt x="915" y="484"/>
                  </a:cubicBezTo>
                  <a:cubicBezTo>
                    <a:pt x="915" y="484"/>
                    <a:pt x="915" y="485"/>
                    <a:pt x="915" y="485"/>
                  </a:cubicBezTo>
                  <a:cubicBezTo>
                    <a:pt x="915" y="485"/>
                    <a:pt x="915" y="484"/>
                    <a:pt x="916" y="484"/>
                  </a:cubicBezTo>
                  <a:cubicBezTo>
                    <a:pt x="916" y="484"/>
                    <a:pt x="916" y="484"/>
                    <a:pt x="916" y="484"/>
                  </a:cubicBezTo>
                  <a:cubicBezTo>
                    <a:pt x="916" y="484"/>
                    <a:pt x="916" y="484"/>
                    <a:pt x="916" y="484"/>
                  </a:cubicBezTo>
                  <a:cubicBezTo>
                    <a:pt x="916" y="484"/>
                    <a:pt x="916" y="484"/>
                    <a:pt x="917" y="484"/>
                  </a:cubicBezTo>
                  <a:cubicBezTo>
                    <a:pt x="917" y="484"/>
                    <a:pt x="917" y="485"/>
                    <a:pt x="917" y="485"/>
                  </a:cubicBezTo>
                  <a:cubicBezTo>
                    <a:pt x="917" y="485"/>
                    <a:pt x="917" y="485"/>
                    <a:pt x="917" y="485"/>
                  </a:cubicBezTo>
                  <a:cubicBezTo>
                    <a:pt x="918" y="485"/>
                    <a:pt x="918" y="485"/>
                    <a:pt x="918" y="485"/>
                  </a:cubicBezTo>
                  <a:cubicBezTo>
                    <a:pt x="918" y="485"/>
                    <a:pt x="918" y="485"/>
                    <a:pt x="918" y="486"/>
                  </a:cubicBezTo>
                  <a:cubicBezTo>
                    <a:pt x="918" y="486"/>
                    <a:pt x="918" y="485"/>
                    <a:pt x="919" y="485"/>
                  </a:cubicBezTo>
                  <a:cubicBezTo>
                    <a:pt x="919" y="485"/>
                    <a:pt x="919" y="485"/>
                    <a:pt x="919" y="485"/>
                  </a:cubicBezTo>
                  <a:cubicBezTo>
                    <a:pt x="919" y="485"/>
                    <a:pt x="919" y="485"/>
                    <a:pt x="919" y="485"/>
                  </a:cubicBezTo>
                  <a:cubicBezTo>
                    <a:pt x="919" y="485"/>
                    <a:pt x="919" y="485"/>
                    <a:pt x="920" y="485"/>
                  </a:cubicBezTo>
                  <a:cubicBezTo>
                    <a:pt x="920" y="485"/>
                    <a:pt x="920" y="485"/>
                    <a:pt x="920" y="485"/>
                  </a:cubicBezTo>
                  <a:cubicBezTo>
                    <a:pt x="920" y="485"/>
                    <a:pt x="920" y="484"/>
                    <a:pt x="920" y="484"/>
                  </a:cubicBezTo>
                  <a:cubicBezTo>
                    <a:pt x="920" y="484"/>
                    <a:pt x="921" y="485"/>
                    <a:pt x="921" y="485"/>
                  </a:cubicBezTo>
                  <a:cubicBezTo>
                    <a:pt x="921" y="484"/>
                    <a:pt x="921" y="484"/>
                    <a:pt x="921" y="484"/>
                  </a:cubicBezTo>
                  <a:cubicBezTo>
                    <a:pt x="921" y="484"/>
                    <a:pt x="921" y="484"/>
                    <a:pt x="921" y="484"/>
                  </a:cubicBezTo>
                  <a:cubicBezTo>
                    <a:pt x="921" y="484"/>
                    <a:pt x="922" y="484"/>
                    <a:pt x="922" y="484"/>
                  </a:cubicBezTo>
                  <a:cubicBezTo>
                    <a:pt x="922" y="484"/>
                    <a:pt x="922" y="484"/>
                    <a:pt x="922" y="484"/>
                  </a:cubicBezTo>
                  <a:cubicBezTo>
                    <a:pt x="922" y="484"/>
                    <a:pt x="922" y="484"/>
                    <a:pt x="922" y="484"/>
                  </a:cubicBezTo>
                  <a:cubicBezTo>
                    <a:pt x="923" y="484"/>
                    <a:pt x="923" y="484"/>
                    <a:pt x="923" y="484"/>
                  </a:cubicBezTo>
                  <a:cubicBezTo>
                    <a:pt x="923" y="484"/>
                    <a:pt x="923" y="484"/>
                    <a:pt x="923" y="484"/>
                  </a:cubicBezTo>
                  <a:cubicBezTo>
                    <a:pt x="923" y="484"/>
                    <a:pt x="924" y="484"/>
                    <a:pt x="924" y="484"/>
                  </a:cubicBezTo>
                  <a:cubicBezTo>
                    <a:pt x="924" y="484"/>
                    <a:pt x="924" y="484"/>
                    <a:pt x="924" y="484"/>
                  </a:cubicBezTo>
                  <a:cubicBezTo>
                    <a:pt x="924" y="484"/>
                    <a:pt x="924" y="485"/>
                    <a:pt x="924" y="485"/>
                  </a:cubicBezTo>
                  <a:cubicBezTo>
                    <a:pt x="924" y="484"/>
                    <a:pt x="924" y="484"/>
                    <a:pt x="925" y="484"/>
                  </a:cubicBezTo>
                  <a:cubicBezTo>
                    <a:pt x="925" y="484"/>
                    <a:pt x="925" y="484"/>
                    <a:pt x="925" y="484"/>
                  </a:cubicBezTo>
                  <a:cubicBezTo>
                    <a:pt x="925" y="484"/>
                    <a:pt x="925" y="484"/>
                    <a:pt x="925" y="484"/>
                  </a:cubicBezTo>
                  <a:cubicBezTo>
                    <a:pt x="926" y="484"/>
                    <a:pt x="926" y="484"/>
                    <a:pt x="926" y="484"/>
                  </a:cubicBezTo>
                  <a:cubicBezTo>
                    <a:pt x="926" y="484"/>
                    <a:pt x="926" y="484"/>
                    <a:pt x="926" y="484"/>
                  </a:cubicBezTo>
                  <a:cubicBezTo>
                    <a:pt x="926" y="484"/>
                    <a:pt x="926" y="484"/>
                    <a:pt x="926" y="484"/>
                  </a:cubicBezTo>
                  <a:cubicBezTo>
                    <a:pt x="926" y="484"/>
                    <a:pt x="927" y="483"/>
                    <a:pt x="927" y="483"/>
                  </a:cubicBezTo>
                  <a:cubicBezTo>
                    <a:pt x="927" y="483"/>
                    <a:pt x="927" y="483"/>
                    <a:pt x="927" y="483"/>
                  </a:cubicBezTo>
                  <a:cubicBezTo>
                    <a:pt x="927" y="483"/>
                    <a:pt x="927" y="483"/>
                    <a:pt x="928" y="482"/>
                  </a:cubicBezTo>
                  <a:cubicBezTo>
                    <a:pt x="928" y="482"/>
                    <a:pt x="928" y="482"/>
                    <a:pt x="928" y="482"/>
                  </a:cubicBezTo>
                  <a:cubicBezTo>
                    <a:pt x="928" y="482"/>
                    <a:pt x="928" y="482"/>
                    <a:pt x="928" y="482"/>
                  </a:cubicBezTo>
                  <a:cubicBezTo>
                    <a:pt x="928" y="482"/>
                    <a:pt x="929" y="482"/>
                    <a:pt x="929" y="482"/>
                  </a:cubicBezTo>
                  <a:cubicBezTo>
                    <a:pt x="929" y="482"/>
                    <a:pt x="929" y="482"/>
                    <a:pt x="929" y="482"/>
                  </a:cubicBezTo>
                  <a:cubicBezTo>
                    <a:pt x="929" y="482"/>
                    <a:pt x="929" y="482"/>
                    <a:pt x="929" y="482"/>
                  </a:cubicBezTo>
                  <a:cubicBezTo>
                    <a:pt x="929" y="482"/>
                    <a:pt x="930" y="482"/>
                    <a:pt x="930" y="482"/>
                  </a:cubicBezTo>
                  <a:cubicBezTo>
                    <a:pt x="930" y="482"/>
                    <a:pt x="930" y="482"/>
                    <a:pt x="930" y="482"/>
                  </a:cubicBezTo>
                  <a:cubicBezTo>
                    <a:pt x="930" y="482"/>
                    <a:pt x="930" y="482"/>
                    <a:pt x="930" y="482"/>
                  </a:cubicBezTo>
                  <a:cubicBezTo>
                    <a:pt x="931" y="482"/>
                    <a:pt x="931" y="482"/>
                    <a:pt x="931" y="482"/>
                  </a:cubicBezTo>
                  <a:cubicBezTo>
                    <a:pt x="931" y="482"/>
                    <a:pt x="931" y="481"/>
                    <a:pt x="931" y="481"/>
                  </a:cubicBezTo>
                  <a:cubicBezTo>
                    <a:pt x="931" y="481"/>
                    <a:pt x="932" y="482"/>
                    <a:pt x="932" y="482"/>
                  </a:cubicBezTo>
                  <a:cubicBezTo>
                    <a:pt x="932" y="482"/>
                    <a:pt x="932" y="482"/>
                    <a:pt x="932" y="482"/>
                  </a:cubicBezTo>
                  <a:cubicBezTo>
                    <a:pt x="932" y="482"/>
                    <a:pt x="932" y="482"/>
                    <a:pt x="932" y="482"/>
                  </a:cubicBezTo>
                  <a:cubicBezTo>
                    <a:pt x="932" y="482"/>
                    <a:pt x="932" y="482"/>
                    <a:pt x="933" y="482"/>
                  </a:cubicBezTo>
                  <a:cubicBezTo>
                    <a:pt x="933" y="482"/>
                    <a:pt x="933" y="482"/>
                    <a:pt x="933" y="482"/>
                  </a:cubicBezTo>
                  <a:cubicBezTo>
                    <a:pt x="933" y="482"/>
                    <a:pt x="933" y="482"/>
                    <a:pt x="933" y="482"/>
                  </a:cubicBezTo>
                  <a:cubicBezTo>
                    <a:pt x="934" y="482"/>
                    <a:pt x="934" y="481"/>
                    <a:pt x="934" y="481"/>
                  </a:cubicBezTo>
                  <a:cubicBezTo>
                    <a:pt x="934" y="481"/>
                    <a:pt x="934" y="481"/>
                    <a:pt x="934" y="481"/>
                  </a:cubicBezTo>
                  <a:cubicBezTo>
                    <a:pt x="934" y="481"/>
                    <a:pt x="934" y="481"/>
                    <a:pt x="934" y="481"/>
                  </a:cubicBezTo>
                  <a:cubicBezTo>
                    <a:pt x="934" y="481"/>
                    <a:pt x="935" y="480"/>
                    <a:pt x="935" y="480"/>
                  </a:cubicBezTo>
                  <a:cubicBezTo>
                    <a:pt x="935" y="480"/>
                    <a:pt x="935" y="480"/>
                    <a:pt x="935" y="479"/>
                  </a:cubicBezTo>
                  <a:cubicBezTo>
                    <a:pt x="935" y="479"/>
                    <a:pt x="935" y="479"/>
                    <a:pt x="936" y="479"/>
                  </a:cubicBezTo>
                  <a:cubicBezTo>
                    <a:pt x="936" y="480"/>
                    <a:pt x="936" y="480"/>
                    <a:pt x="936" y="480"/>
                  </a:cubicBezTo>
                  <a:cubicBezTo>
                    <a:pt x="936" y="480"/>
                    <a:pt x="936" y="480"/>
                    <a:pt x="936" y="480"/>
                  </a:cubicBezTo>
                  <a:cubicBezTo>
                    <a:pt x="936" y="480"/>
                    <a:pt x="937" y="480"/>
                    <a:pt x="937" y="480"/>
                  </a:cubicBezTo>
                  <a:cubicBezTo>
                    <a:pt x="937" y="480"/>
                    <a:pt x="937" y="480"/>
                    <a:pt x="937" y="479"/>
                  </a:cubicBezTo>
                  <a:cubicBezTo>
                    <a:pt x="937" y="479"/>
                    <a:pt x="937" y="479"/>
                    <a:pt x="937" y="479"/>
                  </a:cubicBezTo>
                  <a:cubicBezTo>
                    <a:pt x="937" y="479"/>
                    <a:pt x="938" y="479"/>
                    <a:pt x="938" y="479"/>
                  </a:cubicBezTo>
                  <a:cubicBezTo>
                    <a:pt x="938" y="479"/>
                    <a:pt x="938" y="479"/>
                    <a:pt x="938" y="479"/>
                  </a:cubicBezTo>
                  <a:cubicBezTo>
                    <a:pt x="938" y="479"/>
                    <a:pt x="938" y="479"/>
                    <a:pt x="938" y="479"/>
                  </a:cubicBezTo>
                  <a:cubicBezTo>
                    <a:pt x="939" y="479"/>
                    <a:pt x="939" y="479"/>
                    <a:pt x="939" y="479"/>
                  </a:cubicBezTo>
                  <a:cubicBezTo>
                    <a:pt x="939" y="479"/>
                    <a:pt x="939" y="478"/>
                    <a:pt x="939" y="478"/>
                  </a:cubicBezTo>
                  <a:cubicBezTo>
                    <a:pt x="939" y="478"/>
                    <a:pt x="940" y="479"/>
                    <a:pt x="940" y="478"/>
                  </a:cubicBezTo>
                  <a:cubicBezTo>
                    <a:pt x="940" y="478"/>
                    <a:pt x="940" y="478"/>
                    <a:pt x="940" y="478"/>
                  </a:cubicBezTo>
                  <a:cubicBezTo>
                    <a:pt x="940" y="478"/>
                    <a:pt x="940" y="478"/>
                    <a:pt x="940" y="478"/>
                  </a:cubicBezTo>
                  <a:cubicBezTo>
                    <a:pt x="940" y="478"/>
                    <a:pt x="941" y="477"/>
                    <a:pt x="941" y="477"/>
                  </a:cubicBezTo>
                  <a:cubicBezTo>
                    <a:pt x="941" y="477"/>
                    <a:pt x="941" y="478"/>
                    <a:pt x="941" y="478"/>
                  </a:cubicBezTo>
                  <a:cubicBezTo>
                    <a:pt x="941" y="478"/>
                    <a:pt x="941" y="477"/>
                    <a:pt x="941" y="477"/>
                  </a:cubicBezTo>
                  <a:cubicBezTo>
                    <a:pt x="942" y="478"/>
                    <a:pt x="942" y="478"/>
                    <a:pt x="942" y="478"/>
                  </a:cubicBezTo>
                  <a:cubicBezTo>
                    <a:pt x="942" y="478"/>
                    <a:pt x="942" y="478"/>
                    <a:pt x="942" y="478"/>
                  </a:cubicBezTo>
                  <a:cubicBezTo>
                    <a:pt x="942" y="478"/>
                    <a:pt x="942" y="478"/>
                    <a:pt x="942" y="478"/>
                  </a:cubicBezTo>
                  <a:cubicBezTo>
                    <a:pt x="943" y="478"/>
                    <a:pt x="943" y="477"/>
                    <a:pt x="943" y="477"/>
                  </a:cubicBezTo>
                  <a:cubicBezTo>
                    <a:pt x="943" y="477"/>
                    <a:pt x="943" y="477"/>
                    <a:pt x="943" y="477"/>
                  </a:cubicBezTo>
                  <a:cubicBezTo>
                    <a:pt x="943" y="477"/>
                    <a:pt x="943" y="477"/>
                    <a:pt x="944" y="477"/>
                  </a:cubicBezTo>
                  <a:cubicBezTo>
                    <a:pt x="944" y="477"/>
                    <a:pt x="944" y="477"/>
                    <a:pt x="944" y="476"/>
                  </a:cubicBezTo>
                  <a:cubicBezTo>
                    <a:pt x="944" y="476"/>
                    <a:pt x="944" y="476"/>
                    <a:pt x="944" y="476"/>
                  </a:cubicBezTo>
                  <a:cubicBezTo>
                    <a:pt x="945" y="476"/>
                    <a:pt x="945" y="476"/>
                    <a:pt x="945" y="476"/>
                  </a:cubicBezTo>
                  <a:cubicBezTo>
                    <a:pt x="945" y="476"/>
                    <a:pt x="945" y="477"/>
                    <a:pt x="945" y="477"/>
                  </a:cubicBezTo>
                  <a:cubicBezTo>
                    <a:pt x="945" y="477"/>
                    <a:pt x="945" y="477"/>
                    <a:pt x="945" y="477"/>
                  </a:cubicBezTo>
                  <a:cubicBezTo>
                    <a:pt x="945" y="477"/>
                    <a:pt x="946" y="477"/>
                    <a:pt x="946" y="477"/>
                  </a:cubicBezTo>
                  <a:cubicBezTo>
                    <a:pt x="946" y="477"/>
                    <a:pt x="946" y="477"/>
                    <a:pt x="946" y="477"/>
                  </a:cubicBezTo>
                  <a:cubicBezTo>
                    <a:pt x="946" y="477"/>
                    <a:pt x="946" y="477"/>
                    <a:pt x="947" y="476"/>
                  </a:cubicBezTo>
                  <a:cubicBezTo>
                    <a:pt x="947" y="476"/>
                    <a:pt x="947" y="476"/>
                    <a:pt x="947" y="476"/>
                  </a:cubicBezTo>
                  <a:cubicBezTo>
                    <a:pt x="947" y="476"/>
                    <a:pt x="947" y="476"/>
                    <a:pt x="947" y="475"/>
                  </a:cubicBezTo>
                  <a:cubicBezTo>
                    <a:pt x="947" y="475"/>
                    <a:pt x="948" y="475"/>
                    <a:pt x="948" y="475"/>
                  </a:cubicBezTo>
                  <a:cubicBezTo>
                    <a:pt x="948" y="474"/>
                    <a:pt x="948" y="475"/>
                    <a:pt x="948" y="475"/>
                  </a:cubicBezTo>
                  <a:cubicBezTo>
                    <a:pt x="948" y="475"/>
                    <a:pt x="948" y="474"/>
                    <a:pt x="948" y="474"/>
                  </a:cubicBezTo>
                  <a:cubicBezTo>
                    <a:pt x="948" y="474"/>
                    <a:pt x="949" y="474"/>
                    <a:pt x="949" y="475"/>
                  </a:cubicBezTo>
                  <a:cubicBezTo>
                    <a:pt x="949" y="475"/>
                    <a:pt x="949" y="475"/>
                    <a:pt x="949" y="475"/>
                  </a:cubicBezTo>
                  <a:cubicBezTo>
                    <a:pt x="949" y="475"/>
                    <a:pt x="949" y="474"/>
                    <a:pt x="949" y="474"/>
                  </a:cubicBezTo>
                  <a:cubicBezTo>
                    <a:pt x="950" y="474"/>
                    <a:pt x="950" y="474"/>
                    <a:pt x="950" y="474"/>
                  </a:cubicBezTo>
                  <a:cubicBezTo>
                    <a:pt x="950" y="474"/>
                    <a:pt x="950" y="475"/>
                    <a:pt x="950" y="475"/>
                  </a:cubicBezTo>
                  <a:cubicBezTo>
                    <a:pt x="950" y="475"/>
                    <a:pt x="950" y="476"/>
                    <a:pt x="950" y="476"/>
                  </a:cubicBezTo>
                  <a:cubicBezTo>
                    <a:pt x="951" y="476"/>
                    <a:pt x="951" y="476"/>
                    <a:pt x="951" y="476"/>
                  </a:cubicBezTo>
                  <a:cubicBezTo>
                    <a:pt x="951" y="476"/>
                    <a:pt x="951" y="476"/>
                    <a:pt x="951" y="476"/>
                  </a:cubicBezTo>
                  <a:cubicBezTo>
                    <a:pt x="951" y="476"/>
                    <a:pt x="951" y="476"/>
                    <a:pt x="952" y="476"/>
                  </a:cubicBezTo>
                  <a:cubicBezTo>
                    <a:pt x="952" y="476"/>
                    <a:pt x="952" y="476"/>
                    <a:pt x="952" y="476"/>
                  </a:cubicBezTo>
                  <a:cubicBezTo>
                    <a:pt x="952" y="476"/>
                    <a:pt x="952" y="476"/>
                    <a:pt x="952" y="476"/>
                  </a:cubicBezTo>
                  <a:cubicBezTo>
                    <a:pt x="953" y="476"/>
                    <a:pt x="953" y="476"/>
                    <a:pt x="953" y="476"/>
                  </a:cubicBezTo>
                  <a:cubicBezTo>
                    <a:pt x="953" y="476"/>
                    <a:pt x="953" y="475"/>
                    <a:pt x="953" y="475"/>
                  </a:cubicBezTo>
                  <a:cubicBezTo>
                    <a:pt x="953" y="475"/>
                    <a:pt x="953" y="476"/>
                    <a:pt x="953" y="476"/>
                  </a:cubicBezTo>
                  <a:cubicBezTo>
                    <a:pt x="953" y="476"/>
                    <a:pt x="954" y="476"/>
                    <a:pt x="954" y="476"/>
                  </a:cubicBezTo>
                  <a:cubicBezTo>
                    <a:pt x="954" y="476"/>
                    <a:pt x="954" y="475"/>
                    <a:pt x="954" y="475"/>
                  </a:cubicBezTo>
                  <a:cubicBezTo>
                    <a:pt x="954" y="475"/>
                    <a:pt x="954" y="475"/>
                    <a:pt x="955" y="475"/>
                  </a:cubicBezTo>
                  <a:cubicBezTo>
                    <a:pt x="955" y="475"/>
                    <a:pt x="955" y="476"/>
                    <a:pt x="955" y="476"/>
                  </a:cubicBezTo>
                  <a:cubicBezTo>
                    <a:pt x="955" y="476"/>
                    <a:pt x="955" y="476"/>
                    <a:pt x="955" y="476"/>
                  </a:cubicBezTo>
                  <a:cubicBezTo>
                    <a:pt x="955" y="476"/>
                    <a:pt x="955" y="476"/>
                    <a:pt x="955" y="476"/>
                  </a:cubicBezTo>
                  <a:cubicBezTo>
                    <a:pt x="956" y="476"/>
                    <a:pt x="956" y="476"/>
                    <a:pt x="956" y="476"/>
                  </a:cubicBezTo>
                  <a:cubicBezTo>
                    <a:pt x="956" y="476"/>
                    <a:pt x="956" y="476"/>
                    <a:pt x="956" y="476"/>
                  </a:cubicBezTo>
                  <a:cubicBezTo>
                    <a:pt x="956" y="476"/>
                    <a:pt x="957" y="476"/>
                    <a:pt x="957" y="476"/>
                  </a:cubicBezTo>
                  <a:cubicBezTo>
                    <a:pt x="957" y="476"/>
                    <a:pt x="957" y="476"/>
                    <a:pt x="957" y="476"/>
                  </a:cubicBezTo>
                  <a:cubicBezTo>
                    <a:pt x="957" y="476"/>
                    <a:pt x="957" y="475"/>
                    <a:pt x="957" y="475"/>
                  </a:cubicBezTo>
                  <a:cubicBezTo>
                    <a:pt x="958" y="475"/>
                    <a:pt x="958" y="475"/>
                    <a:pt x="958" y="475"/>
                  </a:cubicBezTo>
                  <a:cubicBezTo>
                    <a:pt x="958" y="475"/>
                    <a:pt x="958" y="475"/>
                    <a:pt x="958" y="475"/>
                  </a:cubicBezTo>
                  <a:cubicBezTo>
                    <a:pt x="958" y="474"/>
                    <a:pt x="958" y="475"/>
                    <a:pt x="958" y="475"/>
                  </a:cubicBezTo>
                  <a:cubicBezTo>
                    <a:pt x="959" y="475"/>
                    <a:pt x="959" y="474"/>
                    <a:pt x="959" y="474"/>
                  </a:cubicBezTo>
                  <a:cubicBezTo>
                    <a:pt x="959" y="474"/>
                    <a:pt x="959" y="474"/>
                    <a:pt x="959" y="474"/>
                  </a:cubicBezTo>
                  <a:cubicBezTo>
                    <a:pt x="959" y="474"/>
                    <a:pt x="959" y="474"/>
                    <a:pt x="960" y="474"/>
                  </a:cubicBezTo>
                  <a:cubicBezTo>
                    <a:pt x="960" y="474"/>
                    <a:pt x="960" y="474"/>
                    <a:pt x="960" y="474"/>
                  </a:cubicBezTo>
                  <a:cubicBezTo>
                    <a:pt x="960" y="474"/>
                    <a:pt x="960" y="474"/>
                    <a:pt x="960" y="474"/>
                  </a:cubicBezTo>
                  <a:cubicBezTo>
                    <a:pt x="961" y="474"/>
                    <a:pt x="961" y="474"/>
                    <a:pt x="961" y="474"/>
                  </a:cubicBezTo>
                  <a:cubicBezTo>
                    <a:pt x="961" y="474"/>
                    <a:pt x="961" y="474"/>
                    <a:pt x="961" y="474"/>
                  </a:cubicBezTo>
                  <a:cubicBezTo>
                    <a:pt x="961" y="474"/>
                    <a:pt x="961" y="474"/>
                    <a:pt x="961" y="474"/>
                  </a:cubicBezTo>
                  <a:cubicBezTo>
                    <a:pt x="961" y="474"/>
                    <a:pt x="962" y="474"/>
                    <a:pt x="962" y="474"/>
                  </a:cubicBezTo>
                  <a:cubicBezTo>
                    <a:pt x="962" y="474"/>
                    <a:pt x="962" y="474"/>
                    <a:pt x="962" y="474"/>
                  </a:cubicBezTo>
                  <a:cubicBezTo>
                    <a:pt x="962" y="474"/>
                    <a:pt x="962" y="474"/>
                    <a:pt x="963" y="474"/>
                  </a:cubicBezTo>
                  <a:cubicBezTo>
                    <a:pt x="963" y="474"/>
                    <a:pt x="963" y="473"/>
                    <a:pt x="963" y="473"/>
                  </a:cubicBezTo>
                  <a:cubicBezTo>
                    <a:pt x="963" y="473"/>
                    <a:pt x="963" y="474"/>
                    <a:pt x="963" y="474"/>
                  </a:cubicBezTo>
                  <a:cubicBezTo>
                    <a:pt x="963" y="474"/>
                    <a:pt x="963" y="473"/>
                    <a:pt x="963" y="473"/>
                  </a:cubicBezTo>
                  <a:cubicBezTo>
                    <a:pt x="964" y="473"/>
                    <a:pt x="964" y="473"/>
                    <a:pt x="964" y="473"/>
                  </a:cubicBezTo>
                  <a:cubicBezTo>
                    <a:pt x="964" y="473"/>
                    <a:pt x="964" y="473"/>
                    <a:pt x="964" y="473"/>
                  </a:cubicBezTo>
                  <a:cubicBezTo>
                    <a:pt x="964" y="473"/>
                    <a:pt x="965" y="473"/>
                    <a:pt x="965" y="473"/>
                  </a:cubicBezTo>
                  <a:cubicBezTo>
                    <a:pt x="965" y="473"/>
                    <a:pt x="965" y="472"/>
                    <a:pt x="965" y="472"/>
                  </a:cubicBezTo>
                  <a:cubicBezTo>
                    <a:pt x="965" y="472"/>
                    <a:pt x="965" y="472"/>
                    <a:pt x="965" y="472"/>
                  </a:cubicBezTo>
                  <a:cubicBezTo>
                    <a:pt x="966" y="472"/>
                    <a:pt x="966" y="472"/>
                    <a:pt x="966" y="472"/>
                  </a:cubicBezTo>
                  <a:cubicBezTo>
                    <a:pt x="966" y="472"/>
                    <a:pt x="966" y="471"/>
                    <a:pt x="966" y="471"/>
                  </a:cubicBezTo>
                  <a:cubicBezTo>
                    <a:pt x="966" y="471"/>
                    <a:pt x="966" y="471"/>
                    <a:pt x="966" y="471"/>
                  </a:cubicBezTo>
                  <a:cubicBezTo>
                    <a:pt x="967" y="471"/>
                    <a:pt x="967" y="471"/>
                    <a:pt x="967" y="471"/>
                  </a:cubicBezTo>
                  <a:cubicBezTo>
                    <a:pt x="967" y="471"/>
                    <a:pt x="967" y="471"/>
                    <a:pt x="967" y="471"/>
                  </a:cubicBezTo>
                  <a:cubicBezTo>
                    <a:pt x="967" y="471"/>
                    <a:pt x="968" y="471"/>
                    <a:pt x="968" y="471"/>
                  </a:cubicBezTo>
                  <a:cubicBezTo>
                    <a:pt x="968" y="471"/>
                    <a:pt x="968" y="471"/>
                    <a:pt x="968" y="471"/>
                  </a:cubicBezTo>
                  <a:cubicBezTo>
                    <a:pt x="968" y="471"/>
                    <a:pt x="968" y="471"/>
                    <a:pt x="968" y="471"/>
                  </a:cubicBezTo>
                  <a:cubicBezTo>
                    <a:pt x="969" y="471"/>
                    <a:pt x="969" y="470"/>
                    <a:pt x="969" y="470"/>
                  </a:cubicBezTo>
                  <a:cubicBezTo>
                    <a:pt x="969" y="470"/>
                    <a:pt x="969" y="471"/>
                    <a:pt x="969" y="471"/>
                  </a:cubicBezTo>
                  <a:cubicBezTo>
                    <a:pt x="969" y="471"/>
                    <a:pt x="969" y="470"/>
                    <a:pt x="969" y="470"/>
                  </a:cubicBezTo>
                  <a:cubicBezTo>
                    <a:pt x="970" y="470"/>
                    <a:pt x="970" y="470"/>
                    <a:pt x="970" y="471"/>
                  </a:cubicBezTo>
                  <a:cubicBezTo>
                    <a:pt x="970" y="471"/>
                    <a:pt x="970" y="471"/>
                    <a:pt x="970" y="471"/>
                  </a:cubicBezTo>
                  <a:cubicBezTo>
                    <a:pt x="970" y="470"/>
                    <a:pt x="970" y="470"/>
                    <a:pt x="971" y="470"/>
                  </a:cubicBezTo>
                  <a:cubicBezTo>
                    <a:pt x="971" y="470"/>
                    <a:pt x="971" y="470"/>
                    <a:pt x="971" y="469"/>
                  </a:cubicBezTo>
                  <a:cubicBezTo>
                    <a:pt x="971" y="469"/>
                    <a:pt x="971" y="469"/>
                    <a:pt x="971" y="470"/>
                  </a:cubicBezTo>
                  <a:cubicBezTo>
                    <a:pt x="971" y="470"/>
                    <a:pt x="971" y="471"/>
                    <a:pt x="972" y="471"/>
                  </a:cubicBezTo>
                  <a:cubicBezTo>
                    <a:pt x="972" y="471"/>
                    <a:pt x="972" y="470"/>
                    <a:pt x="972" y="470"/>
                  </a:cubicBezTo>
                  <a:cubicBezTo>
                    <a:pt x="972" y="470"/>
                    <a:pt x="972" y="471"/>
                    <a:pt x="972" y="471"/>
                  </a:cubicBezTo>
                  <a:cubicBezTo>
                    <a:pt x="972" y="471"/>
                    <a:pt x="973" y="470"/>
                    <a:pt x="973" y="470"/>
                  </a:cubicBezTo>
                  <a:cubicBezTo>
                    <a:pt x="973" y="470"/>
                    <a:pt x="973" y="471"/>
                    <a:pt x="973" y="471"/>
                  </a:cubicBezTo>
                  <a:cubicBezTo>
                    <a:pt x="973" y="470"/>
                    <a:pt x="973" y="470"/>
                    <a:pt x="974" y="470"/>
                  </a:cubicBezTo>
                  <a:cubicBezTo>
                    <a:pt x="974" y="470"/>
                    <a:pt x="974" y="470"/>
                    <a:pt x="974" y="470"/>
                  </a:cubicBezTo>
                  <a:cubicBezTo>
                    <a:pt x="974" y="470"/>
                    <a:pt x="974" y="470"/>
                    <a:pt x="974" y="470"/>
                  </a:cubicBezTo>
                  <a:cubicBezTo>
                    <a:pt x="974" y="470"/>
                    <a:pt x="974" y="470"/>
                    <a:pt x="974" y="470"/>
                  </a:cubicBezTo>
                  <a:cubicBezTo>
                    <a:pt x="975" y="470"/>
                    <a:pt x="975" y="469"/>
                    <a:pt x="975" y="469"/>
                  </a:cubicBezTo>
                  <a:cubicBezTo>
                    <a:pt x="975" y="469"/>
                    <a:pt x="975" y="469"/>
                    <a:pt x="975" y="469"/>
                  </a:cubicBezTo>
                  <a:cubicBezTo>
                    <a:pt x="975" y="469"/>
                    <a:pt x="976" y="469"/>
                    <a:pt x="976" y="469"/>
                  </a:cubicBezTo>
                  <a:cubicBezTo>
                    <a:pt x="976" y="468"/>
                    <a:pt x="976" y="469"/>
                    <a:pt x="976" y="468"/>
                  </a:cubicBezTo>
                  <a:cubicBezTo>
                    <a:pt x="976" y="468"/>
                    <a:pt x="976" y="467"/>
                    <a:pt x="976" y="467"/>
                  </a:cubicBezTo>
                  <a:cubicBezTo>
                    <a:pt x="977" y="467"/>
                    <a:pt x="977" y="467"/>
                    <a:pt x="977" y="467"/>
                  </a:cubicBezTo>
                  <a:cubicBezTo>
                    <a:pt x="977" y="467"/>
                    <a:pt x="977" y="467"/>
                    <a:pt x="977" y="467"/>
                  </a:cubicBezTo>
                  <a:cubicBezTo>
                    <a:pt x="977" y="467"/>
                    <a:pt x="977" y="467"/>
                    <a:pt x="977" y="466"/>
                  </a:cubicBezTo>
                  <a:cubicBezTo>
                    <a:pt x="978" y="466"/>
                    <a:pt x="978" y="466"/>
                    <a:pt x="978" y="466"/>
                  </a:cubicBezTo>
                  <a:cubicBezTo>
                    <a:pt x="978" y="466"/>
                    <a:pt x="978" y="467"/>
                    <a:pt x="978" y="467"/>
                  </a:cubicBezTo>
                  <a:cubicBezTo>
                    <a:pt x="978" y="467"/>
                    <a:pt x="978" y="466"/>
                    <a:pt x="979" y="466"/>
                  </a:cubicBezTo>
                  <a:cubicBezTo>
                    <a:pt x="979" y="466"/>
                    <a:pt x="979" y="466"/>
                    <a:pt x="979" y="466"/>
                  </a:cubicBezTo>
                  <a:cubicBezTo>
                    <a:pt x="979" y="466"/>
                    <a:pt x="979" y="466"/>
                    <a:pt x="979" y="466"/>
                  </a:cubicBezTo>
                  <a:cubicBezTo>
                    <a:pt x="979" y="466"/>
                    <a:pt x="979" y="466"/>
                    <a:pt x="980" y="466"/>
                  </a:cubicBezTo>
                  <a:cubicBezTo>
                    <a:pt x="980" y="466"/>
                    <a:pt x="980" y="465"/>
                    <a:pt x="980" y="465"/>
                  </a:cubicBezTo>
                  <a:cubicBezTo>
                    <a:pt x="980" y="465"/>
                    <a:pt x="980" y="466"/>
                    <a:pt x="980" y="466"/>
                  </a:cubicBezTo>
                  <a:cubicBezTo>
                    <a:pt x="980" y="466"/>
                    <a:pt x="981" y="465"/>
                    <a:pt x="981" y="465"/>
                  </a:cubicBezTo>
                  <a:cubicBezTo>
                    <a:pt x="981" y="465"/>
                    <a:pt x="981" y="466"/>
                    <a:pt x="981" y="465"/>
                  </a:cubicBezTo>
                  <a:cubicBezTo>
                    <a:pt x="981" y="465"/>
                    <a:pt x="981" y="465"/>
                    <a:pt x="982" y="465"/>
                  </a:cubicBezTo>
                  <a:cubicBezTo>
                    <a:pt x="982" y="464"/>
                    <a:pt x="982" y="464"/>
                    <a:pt x="982" y="464"/>
                  </a:cubicBezTo>
                  <a:cubicBezTo>
                    <a:pt x="982" y="464"/>
                    <a:pt x="982" y="464"/>
                    <a:pt x="982" y="464"/>
                  </a:cubicBezTo>
                  <a:cubicBezTo>
                    <a:pt x="982" y="464"/>
                    <a:pt x="982" y="465"/>
                    <a:pt x="982" y="465"/>
                  </a:cubicBezTo>
                  <a:cubicBezTo>
                    <a:pt x="983" y="465"/>
                    <a:pt x="983" y="465"/>
                    <a:pt x="983" y="465"/>
                  </a:cubicBezTo>
                  <a:cubicBezTo>
                    <a:pt x="983" y="464"/>
                    <a:pt x="983" y="464"/>
                    <a:pt x="983" y="464"/>
                  </a:cubicBezTo>
                  <a:cubicBezTo>
                    <a:pt x="983" y="464"/>
                    <a:pt x="984" y="464"/>
                    <a:pt x="984" y="464"/>
                  </a:cubicBezTo>
                  <a:cubicBezTo>
                    <a:pt x="984" y="464"/>
                    <a:pt x="984" y="464"/>
                    <a:pt x="984" y="464"/>
                  </a:cubicBezTo>
                  <a:cubicBezTo>
                    <a:pt x="984" y="464"/>
                    <a:pt x="984" y="465"/>
                    <a:pt x="984" y="465"/>
                  </a:cubicBezTo>
                  <a:cubicBezTo>
                    <a:pt x="984" y="465"/>
                    <a:pt x="984" y="465"/>
                    <a:pt x="985" y="465"/>
                  </a:cubicBezTo>
                  <a:cubicBezTo>
                    <a:pt x="985" y="465"/>
                    <a:pt x="985" y="466"/>
                    <a:pt x="985" y="466"/>
                  </a:cubicBezTo>
                  <a:cubicBezTo>
                    <a:pt x="985" y="466"/>
                    <a:pt x="985" y="466"/>
                    <a:pt x="985" y="466"/>
                  </a:cubicBezTo>
                  <a:cubicBezTo>
                    <a:pt x="986" y="466"/>
                    <a:pt x="986" y="466"/>
                    <a:pt x="986" y="466"/>
                  </a:cubicBezTo>
                  <a:cubicBezTo>
                    <a:pt x="986" y="466"/>
                    <a:pt x="986" y="466"/>
                    <a:pt x="986" y="466"/>
                  </a:cubicBezTo>
                  <a:cubicBezTo>
                    <a:pt x="986" y="465"/>
                    <a:pt x="986" y="465"/>
                    <a:pt x="987" y="465"/>
                  </a:cubicBezTo>
                  <a:cubicBezTo>
                    <a:pt x="987" y="465"/>
                    <a:pt x="987" y="464"/>
                    <a:pt x="987" y="464"/>
                  </a:cubicBezTo>
                  <a:cubicBezTo>
                    <a:pt x="987" y="464"/>
                    <a:pt x="987" y="464"/>
                    <a:pt x="987" y="464"/>
                  </a:cubicBezTo>
                  <a:cubicBezTo>
                    <a:pt x="987" y="464"/>
                    <a:pt x="987" y="464"/>
                    <a:pt x="988" y="464"/>
                  </a:cubicBezTo>
                  <a:cubicBezTo>
                    <a:pt x="988" y="464"/>
                    <a:pt x="988" y="464"/>
                    <a:pt x="988" y="464"/>
                  </a:cubicBezTo>
                  <a:cubicBezTo>
                    <a:pt x="988" y="464"/>
                    <a:pt x="988" y="463"/>
                    <a:pt x="988" y="463"/>
                  </a:cubicBezTo>
                  <a:cubicBezTo>
                    <a:pt x="988" y="463"/>
                    <a:pt x="989" y="464"/>
                    <a:pt x="989" y="464"/>
                  </a:cubicBezTo>
                  <a:cubicBezTo>
                    <a:pt x="989" y="464"/>
                    <a:pt x="989" y="463"/>
                    <a:pt x="989" y="463"/>
                  </a:cubicBezTo>
                  <a:cubicBezTo>
                    <a:pt x="989" y="463"/>
                    <a:pt x="989" y="463"/>
                    <a:pt x="990" y="463"/>
                  </a:cubicBezTo>
                  <a:cubicBezTo>
                    <a:pt x="990" y="463"/>
                    <a:pt x="990" y="463"/>
                    <a:pt x="990" y="463"/>
                  </a:cubicBezTo>
                  <a:cubicBezTo>
                    <a:pt x="990" y="463"/>
                    <a:pt x="990" y="462"/>
                    <a:pt x="990" y="461"/>
                  </a:cubicBezTo>
                  <a:cubicBezTo>
                    <a:pt x="990" y="461"/>
                    <a:pt x="990" y="462"/>
                    <a:pt x="990" y="462"/>
                  </a:cubicBezTo>
                  <a:cubicBezTo>
                    <a:pt x="991" y="462"/>
                    <a:pt x="991" y="461"/>
                    <a:pt x="991" y="461"/>
                  </a:cubicBezTo>
                  <a:cubicBezTo>
                    <a:pt x="991" y="461"/>
                    <a:pt x="991" y="461"/>
                    <a:pt x="991" y="461"/>
                  </a:cubicBezTo>
                  <a:cubicBezTo>
                    <a:pt x="991" y="461"/>
                    <a:pt x="992" y="462"/>
                    <a:pt x="992" y="461"/>
                  </a:cubicBezTo>
                  <a:cubicBezTo>
                    <a:pt x="992" y="461"/>
                    <a:pt x="992" y="461"/>
                    <a:pt x="992" y="461"/>
                  </a:cubicBezTo>
                  <a:cubicBezTo>
                    <a:pt x="992" y="461"/>
                    <a:pt x="992" y="461"/>
                    <a:pt x="992" y="460"/>
                  </a:cubicBezTo>
                  <a:cubicBezTo>
                    <a:pt x="992" y="460"/>
                    <a:pt x="993" y="460"/>
                    <a:pt x="993" y="460"/>
                  </a:cubicBezTo>
                  <a:cubicBezTo>
                    <a:pt x="993" y="460"/>
                    <a:pt x="993" y="460"/>
                    <a:pt x="993" y="460"/>
                  </a:cubicBezTo>
                  <a:cubicBezTo>
                    <a:pt x="993" y="460"/>
                    <a:pt x="993" y="460"/>
                    <a:pt x="993" y="460"/>
                  </a:cubicBezTo>
                  <a:cubicBezTo>
                    <a:pt x="994" y="460"/>
                    <a:pt x="994" y="461"/>
                    <a:pt x="994" y="461"/>
                  </a:cubicBezTo>
                  <a:cubicBezTo>
                    <a:pt x="994" y="461"/>
                    <a:pt x="994" y="461"/>
                    <a:pt x="994" y="461"/>
                  </a:cubicBezTo>
                  <a:cubicBezTo>
                    <a:pt x="994" y="461"/>
                    <a:pt x="994" y="461"/>
                    <a:pt x="995" y="461"/>
                  </a:cubicBezTo>
                  <a:cubicBezTo>
                    <a:pt x="995" y="461"/>
                    <a:pt x="995" y="461"/>
                    <a:pt x="995" y="461"/>
                  </a:cubicBezTo>
                  <a:cubicBezTo>
                    <a:pt x="995" y="461"/>
                    <a:pt x="995" y="460"/>
                    <a:pt x="995" y="460"/>
                  </a:cubicBezTo>
                  <a:cubicBezTo>
                    <a:pt x="995" y="460"/>
                    <a:pt x="995" y="460"/>
                    <a:pt x="996" y="460"/>
                  </a:cubicBezTo>
                  <a:cubicBezTo>
                    <a:pt x="996" y="460"/>
                    <a:pt x="996" y="460"/>
                    <a:pt x="996" y="460"/>
                  </a:cubicBezTo>
                  <a:cubicBezTo>
                    <a:pt x="996" y="460"/>
                    <a:pt x="996" y="460"/>
                    <a:pt x="996" y="460"/>
                  </a:cubicBezTo>
                  <a:cubicBezTo>
                    <a:pt x="997" y="459"/>
                    <a:pt x="997" y="459"/>
                    <a:pt x="997" y="459"/>
                  </a:cubicBezTo>
                  <a:cubicBezTo>
                    <a:pt x="997" y="459"/>
                    <a:pt x="997" y="459"/>
                    <a:pt x="997" y="459"/>
                  </a:cubicBezTo>
                  <a:cubicBezTo>
                    <a:pt x="997" y="459"/>
                    <a:pt x="997" y="460"/>
                    <a:pt x="998" y="460"/>
                  </a:cubicBezTo>
                  <a:cubicBezTo>
                    <a:pt x="998" y="461"/>
                    <a:pt x="998" y="460"/>
                    <a:pt x="998" y="461"/>
                  </a:cubicBezTo>
                  <a:cubicBezTo>
                    <a:pt x="998" y="461"/>
                    <a:pt x="998" y="461"/>
                    <a:pt x="998" y="461"/>
                  </a:cubicBezTo>
                  <a:cubicBezTo>
                    <a:pt x="998" y="461"/>
                    <a:pt x="998" y="461"/>
                    <a:pt x="999" y="461"/>
                  </a:cubicBezTo>
                  <a:cubicBezTo>
                    <a:pt x="999" y="461"/>
                    <a:pt x="999" y="461"/>
                    <a:pt x="999" y="460"/>
                  </a:cubicBezTo>
                  <a:cubicBezTo>
                    <a:pt x="999" y="460"/>
                    <a:pt x="999" y="459"/>
                    <a:pt x="999" y="459"/>
                  </a:cubicBezTo>
                  <a:cubicBezTo>
                    <a:pt x="999" y="459"/>
                    <a:pt x="1000" y="459"/>
                    <a:pt x="1000" y="459"/>
                  </a:cubicBezTo>
                  <a:cubicBezTo>
                    <a:pt x="1000" y="459"/>
                    <a:pt x="1000" y="458"/>
                    <a:pt x="1000" y="458"/>
                  </a:cubicBezTo>
                  <a:cubicBezTo>
                    <a:pt x="1000" y="458"/>
                    <a:pt x="1000" y="459"/>
                    <a:pt x="1000" y="459"/>
                  </a:cubicBezTo>
                  <a:cubicBezTo>
                    <a:pt x="1000" y="459"/>
                    <a:pt x="1001" y="458"/>
                    <a:pt x="1001" y="457"/>
                  </a:cubicBezTo>
                  <a:cubicBezTo>
                    <a:pt x="1001" y="457"/>
                    <a:pt x="1001" y="457"/>
                    <a:pt x="1001" y="457"/>
                  </a:cubicBezTo>
                  <a:cubicBezTo>
                    <a:pt x="1001" y="457"/>
                    <a:pt x="1001" y="457"/>
                    <a:pt x="1001" y="457"/>
                  </a:cubicBezTo>
                  <a:cubicBezTo>
                    <a:pt x="1002" y="457"/>
                    <a:pt x="1002" y="457"/>
                    <a:pt x="1002" y="457"/>
                  </a:cubicBezTo>
                  <a:cubicBezTo>
                    <a:pt x="1002" y="456"/>
                    <a:pt x="1002" y="456"/>
                    <a:pt x="1002" y="456"/>
                  </a:cubicBezTo>
                  <a:cubicBezTo>
                    <a:pt x="1002" y="456"/>
                    <a:pt x="1003" y="456"/>
                    <a:pt x="1003" y="456"/>
                  </a:cubicBezTo>
                  <a:cubicBezTo>
                    <a:pt x="1003" y="456"/>
                    <a:pt x="1003" y="456"/>
                    <a:pt x="1003" y="455"/>
                  </a:cubicBezTo>
                  <a:cubicBezTo>
                    <a:pt x="1003" y="455"/>
                    <a:pt x="1003" y="455"/>
                    <a:pt x="1003" y="455"/>
                  </a:cubicBezTo>
                  <a:cubicBezTo>
                    <a:pt x="1003" y="455"/>
                    <a:pt x="1003" y="455"/>
                    <a:pt x="1004" y="455"/>
                  </a:cubicBezTo>
                  <a:cubicBezTo>
                    <a:pt x="1004" y="455"/>
                    <a:pt x="1004" y="454"/>
                    <a:pt x="1004" y="454"/>
                  </a:cubicBezTo>
                  <a:cubicBezTo>
                    <a:pt x="1004" y="454"/>
                    <a:pt x="1004" y="454"/>
                    <a:pt x="1004" y="454"/>
                  </a:cubicBezTo>
                  <a:cubicBezTo>
                    <a:pt x="1005" y="454"/>
                    <a:pt x="1005" y="453"/>
                    <a:pt x="1005" y="453"/>
                  </a:cubicBezTo>
                  <a:cubicBezTo>
                    <a:pt x="1005" y="453"/>
                    <a:pt x="1005" y="454"/>
                    <a:pt x="1005" y="454"/>
                  </a:cubicBezTo>
                  <a:cubicBezTo>
                    <a:pt x="1005" y="454"/>
                    <a:pt x="1005" y="453"/>
                    <a:pt x="1006" y="453"/>
                  </a:cubicBezTo>
                  <a:cubicBezTo>
                    <a:pt x="1006" y="452"/>
                    <a:pt x="1006" y="453"/>
                    <a:pt x="1006" y="452"/>
                  </a:cubicBezTo>
                  <a:cubicBezTo>
                    <a:pt x="1006" y="452"/>
                    <a:pt x="1006" y="452"/>
                    <a:pt x="1006" y="451"/>
                  </a:cubicBezTo>
                  <a:cubicBezTo>
                    <a:pt x="1006" y="451"/>
                    <a:pt x="1006" y="451"/>
                    <a:pt x="1007" y="451"/>
                  </a:cubicBezTo>
                  <a:cubicBezTo>
                    <a:pt x="1007" y="451"/>
                    <a:pt x="1007" y="450"/>
                    <a:pt x="1007" y="450"/>
                  </a:cubicBezTo>
                  <a:cubicBezTo>
                    <a:pt x="1007" y="450"/>
                    <a:pt x="1007" y="451"/>
                    <a:pt x="1007" y="451"/>
                  </a:cubicBezTo>
                  <a:cubicBezTo>
                    <a:pt x="1007" y="451"/>
                    <a:pt x="1008" y="450"/>
                    <a:pt x="1008" y="449"/>
                  </a:cubicBezTo>
                  <a:cubicBezTo>
                    <a:pt x="1008" y="449"/>
                    <a:pt x="1008" y="450"/>
                    <a:pt x="1008" y="450"/>
                  </a:cubicBezTo>
                  <a:cubicBezTo>
                    <a:pt x="1008" y="450"/>
                    <a:pt x="1008" y="449"/>
                    <a:pt x="1008" y="449"/>
                  </a:cubicBezTo>
                  <a:cubicBezTo>
                    <a:pt x="1008" y="449"/>
                    <a:pt x="1009" y="450"/>
                    <a:pt x="1009" y="450"/>
                  </a:cubicBezTo>
                  <a:cubicBezTo>
                    <a:pt x="1009" y="450"/>
                    <a:pt x="1009" y="449"/>
                    <a:pt x="1009" y="449"/>
                  </a:cubicBezTo>
                  <a:cubicBezTo>
                    <a:pt x="1009" y="449"/>
                    <a:pt x="1009" y="449"/>
                    <a:pt x="1009" y="449"/>
                  </a:cubicBezTo>
                  <a:cubicBezTo>
                    <a:pt x="1010" y="449"/>
                    <a:pt x="1010" y="449"/>
                    <a:pt x="1010" y="449"/>
                  </a:cubicBezTo>
                  <a:cubicBezTo>
                    <a:pt x="1010" y="449"/>
                    <a:pt x="1010" y="449"/>
                    <a:pt x="1010" y="449"/>
                  </a:cubicBezTo>
                  <a:cubicBezTo>
                    <a:pt x="1010" y="449"/>
                    <a:pt x="1011" y="449"/>
                    <a:pt x="1011" y="449"/>
                  </a:cubicBezTo>
                  <a:cubicBezTo>
                    <a:pt x="1011" y="449"/>
                    <a:pt x="1011" y="449"/>
                    <a:pt x="1011" y="449"/>
                  </a:cubicBezTo>
                  <a:cubicBezTo>
                    <a:pt x="1011" y="449"/>
                    <a:pt x="1011" y="449"/>
                    <a:pt x="1011" y="449"/>
                  </a:cubicBezTo>
                  <a:cubicBezTo>
                    <a:pt x="1011" y="449"/>
                    <a:pt x="1011" y="449"/>
                    <a:pt x="1012" y="449"/>
                  </a:cubicBezTo>
                  <a:cubicBezTo>
                    <a:pt x="1012" y="449"/>
                    <a:pt x="1012" y="448"/>
                    <a:pt x="1012" y="448"/>
                  </a:cubicBezTo>
                  <a:cubicBezTo>
                    <a:pt x="1012" y="448"/>
                    <a:pt x="1012" y="448"/>
                    <a:pt x="1012" y="447"/>
                  </a:cubicBezTo>
                  <a:cubicBezTo>
                    <a:pt x="1013" y="447"/>
                    <a:pt x="1013" y="446"/>
                    <a:pt x="1013" y="446"/>
                  </a:cubicBezTo>
                  <a:cubicBezTo>
                    <a:pt x="1013" y="446"/>
                    <a:pt x="1013" y="447"/>
                    <a:pt x="1013" y="446"/>
                  </a:cubicBezTo>
                  <a:cubicBezTo>
                    <a:pt x="1013" y="446"/>
                    <a:pt x="1013" y="446"/>
                    <a:pt x="1013" y="445"/>
                  </a:cubicBezTo>
                  <a:cubicBezTo>
                    <a:pt x="1013" y="445"/>
                    <a:pt x="1014" y="445"/>
                    <a:pt x="1014" y="445"/>
                  </a:cubicBezTo>
                  <a:cubicBezTo>
                    <a:pt x="1014" y="445"/>
                    <a:pt x="1014" y="445"/>
                    <a:pt x="1014" y="445"/>
                  </a:cubicBezTo>
                  <a:cubicBezTo>
                    <a:pt x="1014" y="444"/>
                    <a:pt x="1014" y="444"/>
                    <a:pt x="1015" y="444"/>
                  </a:cubicBezTo>
                  <a:cubicBezTo>
                    <a:pt x="1015" y="444"/>
                    <a:pt x="1015" y="443"/>
                    <a:pt x="1015" y="443"/>
                  </a:cubicBezTo>
                  <a:cubicBezTo>
                    <a:pt x="1015" y="443"/>
                    <a:pt x="1015" y="442"/>
                    <a:pt x="1015" y="442"/>
                  </a:cubicBezTo>
                  <a:cubicBezTo>
                    <a:pt x="1015" y="442"/>
                    <a:pt x="1016" y="442"/>
                    <a:pt x="1016" y="441"/>
                  </a:cubicBezTo>
                  <a:cubicBezTo>
                    <a:pt x="1016" y="441"/>
                    <a:pt x="1016" y="441"/>
                    <a:pt x="1016" y="441"/>
                  </a:cubicBezTo>
                  <a:cubicBezTo>
                    <a:pt x="1016" y="440"/>
                    <a:pt x="1016" y="439"/>
                    <a:pt x="1016" y="439"/>
                  </a:cubicBezTo>
                  <a:cubicBezTo>
                    <a:pt x="1016" y="439"/>
                    <a:pt x="1017" y="439"/>
                    <a:pt x="1017" y="439"/>
                  </a:cubicBezTo>
                  <a:cubicBezTo>
                    <a:pt x="1017" y="439"/>
                    <a:pt x="1017" y="439"/>
                    <a:pt x="1017" y="438"/>
                  </a:cubicBezTo>
                  <a:cubicBezTo>
                    <a:pt x="1017" y="438"/>
                    <a:pt x="1017" y="437"/>
                    <a:pt x="1017" y="437"/>
                  </a:cubicBezTo>
                  <a:cubicBezTo>
                    <a:pt x="1018" y="437"/>
                    <a:pt x="1018" y="436"/>
                    <a:pt x="1018" y="436"/>
                  </a:cubicBezTo>
                  <a:cubicBezTo>
                    <a:pt x="1018" y="436"/>
                    <a:pt x="1018" y="436"/>
                    <a:pt x="1018" y="435"/>
                  </a:cubicBezTo>
                  <a:cubicBezTo>
                    <a:pt x="1018" y="435"/>
                    <a:pt x="1019" y="435"/>
                    <a:pt x="1019" y="434"/>
                  </a:cubicBezTo>
                  <a:cubicBezTo>
                    <a:pt x="1019" y="434"/>
                    <a:pt x="1019" y="434"/>
                    <a:pt x="1019" y="434"/>
                  </a:cubicBezTo>
                  <a:cubicBezTo>
                    <a:pt x="1019" y="433"/>
                    <a:pt x="1019" y="433"/>
                    <a:pt x="1019" y="433"/>
                  </a:cubicBezTo>
                  <a:cubicBezTo>
                    <a:pt x="1019" y="432"/>
                    <a:pt x="1020" y="432"/>
                    <a:pt x="1020" y="431"/>
                  </a:cubicBezTo>
                  <a:cubicBezTo>
                    <a:pt x="1020" y="431"/>
                    <a:pt x="1020" y="431"/>
                    <a:pt x="1020" y="431"/>
                  </a:cubicBezTo>
                  <a:cubicBezTo>
                    <a:pt x="1020" y="430"/>
                    <a:pt x="1020" y="429"/>
                    <a:pt x="1020" y="429"/>
                  </a:cubicBezTo>
                  <a:cubicBezTo>
                    <a:pt x="1021" y="428"/>
                    <a:pt x="1021" y="428"/>
                    <a:pt x="1021" y="428"/>
                  </a:cubicBezTo>
                  <a:cubicBezTo>
                    <a:pt x="1021" y="428"/>
                    <a:pt x="1021" y="427"/>
                    <a:pt x="1021" y="426"/>
                  </a:cubicBezTo>
                  <a:cubicBezTo>
                    <a:pt x="1021" y="426"/>
                    <a:pt x="1021" y="426"/>
                    <a:pt x="1021" y="426"/>
                  </a:cubicBezTo>
                  <a:cubicBezTo>
                    <a:pt x="1022" y="425"/>
                    <a:pt x="1022" y="425"/>
                    <a:pt x="1022" y="425"/>
                  </a:cubicBezTo>
                  <a:cubicBezTo>
                    <a:pt x="1022" y="424"/>
                    <a:pt x="1022" y="424"/>
                    <a:pt x="1022" y="424"/>
                  </a:cubicBezTo>
                  <a:cubicBezTo>
                    <a:pt x="1022" y="424"/>
                    <a:pt x="1022" y="423"/>
                    <a:pt x="1023" y="423"/>
                  </a:cubicBezTo>
                  <a:cubicBezTo>
                    <a:pt x="1023" y="423"/>
                    <a:pt x="1023" y="423"/>
                    <a:pt x="1023" y="422"/>
                  </a:cubicBezTo>
                  <a:cubicBezTo>
                    <a:pt x="1023" y="422"/>
                    <a:pt x="1023" y="421"/>
                    <a:pt x="1023" y="421"/>
                  </a:cubicBezTo>
                  <a:cubicBezTo>
                    <a:pt x="1024" y="420"/>
                    <a:pt x="1024" y="420"/>
                    <a:pt x="1024" y="419"/>
                  </a:cubicBezTo>
                  <a:cubicBezTo>
                    <a:pt x="1024" y="419"/>
                    <a:pt x="1024" y="418"/>
                    <a:pt x="1024" y="418"/>
                  </a:cubicBezTo>
                  <a:cubicBezTo>
                    <a:pt x="1024" y="417"/>
                    <a:pt x="1024" y="417"/>
                    <a:pt x="1024" y="417"/>
                  </a:cubicBezTo>
                  <a:cubicBezTo>
                    <a:pt x="1024" y="416"/>
                    <a:pt x="1025" y="416"/>
                    <a:pt x="1025" y="416"/>
                  </a:cubicBezTo>
                  <a:cubicBezTo>
                    <a:pt x="1025" y="416"/>
                    <a:pt x="1025" y="416"/>
                    <a:pt x="1025" y="416"/>
                  </a:cubicBezTo>
                  <a:cubicBezTo>
                    <a:pt x="1025" y="416"/>
                    <a:pt x="1025" y="415"/>
                    <a:pt x="1026" y="415"/>
                  </a:cubicBezTo>
                  <a:cubicBezTo>
                    <a:pt x="1026" y="415"/>
                    <a:pt x="1026" y="415"/>
                    <a:pt x="1026" y="415"/>
                  </a:cubicBezTo>
                  <a:cubicBezTo>
                    <a:pt x="1026" y="414"/>
                    <a:pt x="1026" y="414"/>
                    <a:pt x="1026" y="414"/>
                  </a:cubicBezTo>
                  <a:cubicBezTo>
                    <a:pt x="1026" y="414"/>
                    <a:pt x="1027" y="414"/>
                    <a:pt x="1027" y="414"/>
                  </a:cubicBezTo>
                  <a:cubicBezTo>
                    <a:pt x="1027" y="414"/>
                    <a:pt x="1027" y="413"/>
                    <a:pt x="1027" y="413"/>
                  </a:cubicBezTo>
                  <a:cubicBezTo>
                    <a:pt x="1027" y="412"/>
                    <a:pt x="1027" y="412"/>
                    <a:pt x="1027" y="412"/>
                  </a:cubicBezTo>
                  <a:cubicBezTo>
                    <a:pt x="1027" y="412"/>
                    <a:pt x="1028" y="411"/>
                    <a:pt x="1028" y="411"/>
                  </a:cubicBezTo>
                  <a:cubicBezTo>
                    <a:pt x="1028" y="410"/>
                    <a:pt x="1028" y="411"/>
                    <a:pt x="1028" y="410"/>
                  </a:cubicBezTo>
                  <a:cubicBezTo>
                    <a:pt x="1028" y="410"/>
                    <a:pt x="1028" y="409"/>
                    <a:pt x="1028" y="409"/>
                  </a:cubicBezTo>
                  <a:cubicBezTo>
                    <a:pt x="1029" y="409"/>
                    <a:pt x="1029" y="408"/>
                    <a:pt x="1029" y="408"/>
                  </a:cubicBezTo>
                  <a:cubicBezTo>
                    <a:pt x="1029" y="407"/>
                    <a:pt x="1029" y="406"/>
                    <a:pt x="1029" y="406"/>
                  </a:cubicBezTo>
                  <a:cubicBezTo>
                    <a:pt x="1029" y="406"/>
                    <a:pt x="1029" y="406"/>
                    <a:pt x="1029" y="405"/>
                  </a:cubicBezTo>
                  <a:cubicBezTo>
                    <a:pt x="1030" y="405"/>
                    <a:pt x="1030" y="404"/>
                    <a:pt x="1030" y="404"/>
                  </a:cubicBezTo>
                  <a:cubicBezTo>
                    <a:pt x="1030" y="403"/>
                    <a:pt x="1030" y="402"/>
                    <a:pt x="1030" y="402"/>
                  </a:cubicBezTo>
                  <a:cubicBezTo>
                    <a:pt x="1030" y="402"/>
                    <a:pt x="1030" y="402"/>
                    <a:pt x="1031" y="401"/>
                  </a:cubicBezTo>
                  <a:cubicBezTo>
                    <a:pt x="1031" y="401"/>
                    <a:pt x="1031" y="401"/>
                    <a:pt x="1031" y="401"/>
                  </a:cubicBezTo>
                  <a:cubicBezTo>
                    <a:pt x="1031" y="401"/>
                    <a:pt x="1031" y="401"/>
                    <a:pt x="1031" y="401"/>
                  </a:cubicBezTo>
                  <a:cubicBezTo>
                    <a:pt x="1032" y="401"/>
                    <a:pt x="1032" y="400"/>
                    <a:pt x="1032" y="400"/>
                  </a:cubicBezTo>
                  <a:cubicBezTo>
                    <a:pt x="1032" y="400"/>
                    <a:pt x="1032" y="400"/>
                    <a:pt x="1032" y="399"/>
                  </a:cubicBezTo>
                  <a:cubicBezTo>
                    <a:pt x="1032" y="399"/>
                    <a:pt x="1032" y="399"/>
                    <a:pt x="1032" y="399"/>
                  </a:cubicBezTo>
                  <a:cubicBezTo>
                    <a:pt x="1032" y="399"/>
                    <a:pt x="1033" y="398"/>
                    <a:pt x="1033" y="398"/>
                  </a:cubicBezTo>
                  <a:cubicBezTo>
                    <a:pt x="1033" y="398"/>
                    <a:pt x="1033" y="398"/>
                    <a:pt x="1033" y="397"/>
                  </a:cubicBezTo>
                  <a:cubicBezTo>
                    <a:pt x="1033" y="397"/>
                    <a:pt x="1033" y="398"/>
                    <a:pt x="1034" y="397"/>
                  </a:cubicBezTo>
                  <a:cubicBezTo>
                    <a:pt x="1034" y="397"/>
                    <a:pt x="1034" y="397"/>
                    <a:pt x="1034" y="396"/>
                  </a:cubicBezTo>
                  <a:cubicBezTo>
                    <a:pt x="1034" y="396"/>
                    <a:pt x="1034" y="396"/>
                    <a:pt x="1034" y="395"/>
                  </a:cubicBezTo>
                  <a:cubicBezTo>
                    <a:pt x="1034" y="395"/>
                    <a:pt x="1035" y="396"/>
                    <a:pt x="1035" y="395"/>
                  </a:cubicBezTo>
                  <a:cubicBezTo>
                    <a:pt x="1035" y="395"/>
                    <a:pt x="1035" y="394"/>
                    <a:pt x="1035" y="394"/>
                  </a:cubicBezTo>
                  <a:cubicBezTo>
                    <a:pt x="1035" y="394"/>
                    <a:pt x="1035" y="395"/>
                    <a:pt x="1035" y="395"/>
                  </a:cubicBezTo>
                  <a:cubicBezTo>
                    <a:pt x="1035" y="394"/>
                    <a:pt x="1036" y="394"/>
                    <a:pt x="1036" y="394"/>
                  </a:cubicBezTo>
                  <a:cubicBezTo>
                    <a:pt x="1036" y="394"/>
                    <a:pt x="1036" y="394"/>
                    <a:pt x="1036" y="394"/>
                  </a:cubicBezTo>
                  <a:cubicBezTo>
                    <a:pt x="1036" y="393"/>
                    <a:pt x="1036" y="392"/>
                    <a:pt x="1036" y="392"/>
                  </a:cubicBezTo>
                  <a:cubicBezTo>
                    <a:pt x="1037" y="392"/>
                    <a:pt x="1037" y="393"/>
                    <a:pt x="1037" y="393"/>
                  </a:cubicBezTo>
                  <a:cubicBezTo>
                    <a:pt x="1037" y="393"/>
                    <a:pt x="1037" y="392"/>
                    <a:pt x="1037" y="391"/>
                  </a:cubicBezTo>
                  <a:cubicBezTo>
                    <a:pt x="1037" y="391"/>
                    <a:pt x="1037" y="391"/>
                    <a:pt x="1037" y="391"/>
                  </a:cubicBezTo>
                  <a:cubicBezTo>
                    <a:pt x="1038" y="391"/>
                    <a:pt x="1038" y="391"/>
                    <a:pt x="1038" y="391"/>
                  </a:cubicBezTo>
                  <a:cubicBezTo>
                    <a:pt x="1038" y="391"/>
                    <a:pt x="1038" y="391"/>
                    <a:pt x="1038" y="390"/>
                  </a:cubicBezTo>
                  <a:cubicBezTo>
                    <a:pt x="1038" y="390"/>
                    <a:pt x="1038" y="389"/>
                    <a:pt x="1039" y="389"/>
                  </a:cubicBezTo>
                  <a:cubicBezTo>
                    <a:pt x="1039" y="389"/>
                    <a:pt x="1039" y="389"/>
                    <a:pt x="1039" y="388"/>
                  </a:cubicBezTo>
                  <a:cubicBezTo>
                    <a:pt x="1039" y="388"/>
                    <a:pt x="1039" y="388"/>
                    <a:pt x="1039" y="387"/>
                  </a:cubicBezTo>
                  <a:cubicBezTo>
                    <a:pt x="1040" y="387"/>
                    <a:pt x="1040" y="387"/>
                    <a:pt x="1040" y="387"/>
                  </a:cubicBezTo>
                  <a:cubicBezTo>
                    <a:pt x="1040" y="387"/>
                    <a:pt x="1040" y="386"/>
                    <a:pt x="1040" y="386"/>
                  </a:cubicBezTo>
                  <a:cubicBezTo>
                    <a:pt x="1040" y="386"/>
                    <a:pt x="1040" y="386"/>
                    <a:pt x="1040" y="385"/>
                  </a:cubicBezTo>
                  <a:cubicBezTo>
                    <a:pt x="1040" y="385"/>
                    <a:pt x="1041" y="383"/>
                    <a:pt x="1041" y="383"/>
                  </a:cubicBezTo>
                  <a:cubicBezTo>
                    <a:pt x="1041" y="383"/>
                    <a:pt x="1041" y="384"/>
                    <a:pt x="1041" y="384"/>
                  </a:cubicBezTo>
                  <a:cubicBezTo>
                    <a:pt x="1041" y="384"/>
                    <a:pt x="1041" y="383"/>
                    <a:pt x="1042" y="383"/>
                  </a:cubicBezTo>
                  <a:cubicBezTo>
                    <a:pt x="1042" y="383"/>
                    <a:pt x="1042" y="383"/>
                    <a:pt x="1042" y="383"/>
                  </a:cubicBezTo>
                  <a:cubicBezTo>
                    <a:pt x="1042" y="382"/>
                    <a:pt x="1042" y="381"/>
                    <a:pt x="1042" y="381"/>
                  </a:cubicBezTo>
                  <a:cubicBezTo>
                    <a:pt x="1042" y="381"/>
                    <a:pt x="1042" y="381"/>
                    <a:pt x="1043" y="381"/>
                  </a:cubicBezTo>
                  <a:cubicBezTo>
                    <a:pt x="1043" y="381"/>
                    <a:pt x="1043" y="380"/>
                    <a:pt x="1043" y="380"/>
                  </a:cubicBezTo>
                  <a:cubicBezTo>
                    <a:pt x="1043" y="380"/>
                    <a:pt x="1043" y="380"/>
                    <a:pt x="1043" y="380"/>
                  </a:cubicBezTo>
                  <a:cubicBezTo>
                    <a:pt x="1043" y="380"/>
                    <a:pt x="1044" y="379"/>
                    <a:pt x="1044" y="379"/>
                  </a:cubicBezTo>
                  <a:cubicBezTo>
                    <a:pt x="1044" y="379"/>
                    <a:pt x="1044" y="379"/>
                    <a:pt x="1044" y="379"/>
                  </a:cubicBezTo>
                  <a:cubicBezTo>
                    <a:pt x="1044" y="379"/>
                    <a:pt x="1044" y="378"/>
                    <a:pt x="1044" y="378"/>
                  </a:cubicBezTo>
                  <a:cubicBezTo>
                    <a:pt x="1045" y="378"/>
                    <a:pt x="1045" y="377"/>
                    <a:pt x="1045" y="377"/>
                  </a:cubicBezTo>
                  <a:cubicBezTo>
                    <a:pt x="1045" y="376"/>
                    <a:pt x="1045" y="376"/>
                    <a:pt x="1045" y="375"/>
                  </a:cubicBezTo>
                  <a:cubicBezTo>
                    <a:pt x="1045" y="375"/>
                    <a:pt x="1045" y="374"/>
                    <a:pt x="1045" y="373"/>
                  </a:cubicBezTo>
                  <a:cubicBezTo>
                    <a:pt x="1046" y="373"/>
                    <a:pt x="1046" y="372"/>
                    <a:pt x="1046" y="372"/>
                  </a:cubicBezTo>
                  <a:cubicBezTo>
                    <a:pt x="1046" y="371"/>
                    <a:pt x="1046" y="371"/>
                    <a:pt x="1046" y="370"/>
                  </a:cubicBezTo>
                  <a:cubicBezTo>
                    <a:pt x="1046" y="370"/>
                    <a:pt x="1047" y="369"/>
                    <a:pt x="1047" y="369"/>
                  </a:cubicBezTo>
                  <a:cubicBezTo>
                    <a:pt x="1047" y="368"/>
                    <a:pt x="1047" y="368"/>
                    <a:pt x="1047" y="367"/>
                  </a:cubicBezTo>
                  <a:cubicBezTo>
                    <a:pt x="1047" y="367"/>
                    <a:pt x="1047" y="366"/>
                    <a:pt x="1047" y="366"/>
                  </a:cubicBezTo>
                  <a:cubicBezTo>
                    <a:pt x="1048" y="365"/>
                    <a:pt x="1048" y="365"/>
                    <a:pt x="1048" y="364"/>
                  </a:cubicBezTo>
                  <a:cubicBezTo>
                    <a:pt x="1048" y="364"/>
                    <a:pt x="1048" y="364"/>
                    <a:pt x="1048" y="363"/>
                  </a:cubicBezTo>
                  <a:cubicBezTo>
                    <a:pt x="1048" y="363"/>
                    <a:pt x="1048" y="362"/>
                    <a:pt x="1048" y="362"/>
                  </a:cubicBezTo>
                  <a:cubicBezTo>
                    <a:pt x="1049" y="361"/>
                    <a:pt x="1049" y="361"/>
                    <a:pt x="1049" y="360"/>
                  </a:cubicBezTo>
                  <a:cubicBezTo>
                    <a:pt x="1049" y="360"/>
                    <a:pt x="1049" y="359"/>
                    <a:pt x="1049" y="359"/>
                  </a:cubicBezTo>
                  <a:cubicBezTo>
                    <a:pt x="1049" y="358"/>
                    <a:pt x="1049" y="357"/>
                    <a:pt x="1050" y="356"/>
                  </a:cubicBezTo>
                  <a:cubicBezTo>
                    <a:pt x="1050" y="356"/>
                    <a:pt x="1050" y="355"/>
                    <a:pt x="1050" y="354"/>
                  </a:cubicBezTo>
                  <a:cubicBezTo>
                    <a:pt x="1050" y="354"/>
                    <a:pt x="1050" y="353"/>
                    <a:pt x="1050" y="353"/>
                  </a:cubicBezTo>
                  <a:cubicBezTo>
                    <a:pt x="1050" y="353"/>
                    <a:pt x="1050" y="352"/>
                    <a:pt x="1051" y="352"/>
                  </a:cubicBezTo>
                  <a:cubicBezTo>
                    <a:pt x="1051" y="352"/>
                    <a:pt x="1051" y="353"/>
                    <a:pt x="1051" y="353"/>
                  </a:cubicBezTo>
                  <a:cubicBezTo>
                    <a:pt x="1051" y="353"/>
                    <a:pt x="1051" y="352"/>
                    <a:pt x="1051" y="352"/>
                  </a:cubicBezTo>
                  <a:cubicBezTo>
                    <a:pt x="1051" y="352"/>
                    <a:pt x="1052" y="353"/>
                    <a:pt x="1052" y="353"/>
                  </a:cubicBezTo>
                  <a:cubicBezTo>
                    <a:pt x="1052" y="353"/>
                    <a:pt x="1052" y="352"/>
                    <a:pt x="1052" y="352"/>
                  </a:cubicBezTo>
                  <a:cubicBezTo>
                    <a:pt x="1052" y="352"/>
                    <a:pt x="1052" y="352"/>
                    <a:pt x="1053" y="352"/>
                  </a:cubicBezTo>
                  <a:cubicBezTo>
                    <a:pt x="1053" y="352"/>
                    <a:pt x="1053" y="352"/>
                    <a:pt x="1053" y="352"/>
                  </a:cubicBezTo>
                  <a:cubicBezTo>
                    <a:pt x="1053" y="352"/>
                    <a:pt x="1053" y="353"/>
                    <a:pt x="1053" y="353"/>
                  </a:cubicBezTo>
                  <a:cubicBezTo>
                    <a:pt x="1053" y="354"/>
                    <a:pt x="1053" y="354"/>
                    <a:pt x="1053" y="354"/>
                  </a:cubicBezTo>
                  <a:cubicBezTo>
                    <a:pt x="1054" y="355"/>
                    <a:pt x="1054" y="356"/>
                    <a:pt x="1054" y="356"/>
                  </a:cubicBezTo>
                  <a:cubicBezTo>
                    <a:pt x="1054" y="357"/>
                    <a:pt x="1054" y="357"/>
                    <a:pt x="1054" y="358"/>
                  </a:cubicBezTo>
                  <a:cubicBezTo>
                    <a:pt x="1054" y="358"/>
                    <a:pt x="1055" y="359"/>
                    <a:pt x="1055" y="360"/>
                  </a:cubicBezTo>
                  <a:cubicBezTo>
                    <a:pt x="1055" y="361"/>
                    <a:pt x="1055" y="361"/>
                    <a:pt x="1055" y="362"/>
                  </a:cubicBezTo>
                  <a:cubicBezTo>
                    <a:pt x="1055" y="362"/>
                    <a:pt x="1055" y="364"/>
                    <a:pt x="1055" y="365"/>
                  </a:cubicBezTo>
                  <a:cubicBezTo>
                    <a:pt x="1056" y="366"/>
                    <a:pt x="1056" y="367"/>
                    <a:pt x="1056" y="368"/>
                  </a:cubicBezTo>
                  <a:cubicBezTo>
                    <a:pt x="1056" y="369"/>
                    <a:pt x="1056" y="369"/>
                    <a:pt x="1056" y="370"/>
                  </a:cubicBezTo>
                  <a:cubicBezTo>
                    <a:pt x="1056" y="371"/>
                    <a:pt x="1056" y="371"/>
                    <a:pt x="1056" y="371"/>
                  </a:cubicBezTo>
                  <a:cubicBezTo>
                    <a:pt x="1057" y="372"/>
                    <a:pt x="1057" y="372"/>
                    <a:pt x="1057" y="372"/>
                  </a:cubicBezTo>
                  <a:cubicBezTo>
                    <a:pt x="1057" y="373"/>
                    <a:pt x="1057" y="373"/>
                    <a:pt x="1057" y="373"/>
                  </a:cubicBezTo>
                  <a:cubicBezTo>
                    <a:pt x="1057" y="374"/>
                    <a:pt x="1057" y="374"/>
                    <a:pt x="1058" y="374"/>
                  </a:cubicBezTo>
                  <a:cubicBezTo>
                    <a:pt x="1058" y="374"/>
                    <a:pt x="1058" y="374"/>
                    <a:pt x="1058" y="374"/>
                  </a:cubicBezTo>
                  <a:cubicBezTo>
                    <a:pt x="1058" y="374"/>
                    <a:pt x="1058" y="374"/>
                    <a:pt x="1058" y="374"/>
                  </a:cubicBezTo>
                  <a:cubicBezTo>
                    <a:pt x="1058" y="374"/>
                    <a:pt x="1058" y="374"/>
                    <a:pt x="1059" y="374"/>
                  </a:cubicBezTo>
                  <a:cubicBezTo>
                    <a:pt x="1059" y="375"/>
                    <a:pt x="1059" y="375"/>
                    <a:pt x="1059" y="375"/>
                  </a:cubicBezTo>
                  <a:cubicBezTo>
                    <a:pt x="1059" y="375"/>
                    <a:pt x="1059" y="375"/>
                    <a:pt x="1059" y="375"/>
                  </a:cubicBezTo>
                  <a:cubicBezTo>
                    <a:pt x="1059" y="375"/>
                    <a:pt x="1060" y="375"/>
                    <a:pt x="1060" y="375"/>
                  </a:cubicBezTo>
                  <a:cubicBezTo>
                    <a:pt x="1060" y="375"/>
                    <a:pt x="1060" y="374"/>
                    <a:pt x="1060" y="373"/>
                  </a:cubicBezTo>
                  <a:cubicBezTo>
                    <a:pt x="1060" y="373"/>
                    <a:pt x="1060" y="373"/>
                    <a:pt x="1061" y="372"/>
                  </a:cubicBezTo>
                  <a:cubicBezTo>
                    <a:pt x="1061" y="371"/>
                    <a:pt x="1061" y="370"/>
                    <a:pt x="1061" y="369"/>
                  </a:cubicBezTo>
                  <a:cubicBezTo>
                    <a:pt x="1061" y="368"/>
                    <a:pt x="1061" y="368"/>
                    <a:pt x="1061" y="367"/>
                  </a:cubicBezTo>
                  <a:cubicBezTo>
                    <a:pt x="1061" y="366"/>
                    <a:pt x="1061" y="365"/>
                    <a:pt x="1061" y="364"/>
                  </a:cubicBezTo>
                  <a:cubicBezTo>
                    <a:pt x="1062" y="363"/>
                    <a:pt x="1062" y="362"/>
                    <a:pt x="1062" y="362"/>
                  </a:cubicBezTo>
                  <a:cubicBezTo>
                    <a:pt x="1062" y="361"/>
                    <a:pt x="1062" y="359"/>
                    <a:pt x="1062" y="359"/>
                  </a:cubicBezTo>
                  <a:cubicBezTo>
                    <a:pt x="1062" y="358"/>
                    <a:pt x="1063" y="358"/>
                    <a:pt x="1063" y="358"/>
                  </a:cubicBezTo>
                  <a:cubicBezTo>
                    <a:pt x="1063" y="358"/>
                    <a:pt x="1063" y="357"/>
                    <a:pt x="1063" y="357"/>
                  </a:cubicBezTo>
                  <a:cubicBezTo>
                    <a:pt x="1063" y="356"/>
                    <a:pt x="1063" y="356"/>
                    <a:pt x="1063" y="355"/>
                  </a:cubicBezTo>
                  <a:cubicBezTo>
                    <a:pt x="1064" y="354"/>
                    <a:pt x="1064" y="353"/>
                    <a:pt x="1064" y="352"/>
                  </a:cubicBezTo>
                  <a:cubicBezTo>
                    <a:pt x="1064" y="351"/>
                    <a:pt x="1064" y="351"/>
                    <a:pt x="1064" y="351"/>
                  </a:cubicBezTo>
                  <a:cubicBezTo>
                    <a:pt x="1064" y="350"/>
                    <a:pt x="1064" y="349"/>
                    <a:pt x="1064" y="349"/>
                  </a:cubicBezTo>
                  <a:cubicBezTo>
                    <a:pt x="1065" y="348"/>
                    <a:pt x="1065" y="348"/>
                    <a:pt x="1065" y="348"/>
                  </a:cubicBezTo>
                  <a:cubicBezTo>
                    <a:pt x="1065" y="347"/>
                    <a:pt x="1065" y="347"/>
                    <a:pt x="1065" y="347"/>
                  </a:cubicBezTo>
                  <a:cubicBezTo>
                    <a:pt x="1065" y="346"/>
                    <a:pt x="1065" y="345"/>
                    <a:pt x="1066" y="345"/>
                  </a:cubicBezTo>
                  <a:cubicBezTo>
                    <a:pt x="1066" y="344"/>
                    <a:pt x="1066" y="344"/>
                    <a:pt x="1066" y="344"/>
                  </a:cubicBezTo>
                  <a:cubicBezTo>
                    <a:pt x="1066" y="344"/>
                    <a:pt x="1066" y="342"/>
                    <a:pt x="1066" y="342"/>
                  </a:cubicBezTo>
                  <a:cubicBezTo>
                    <a:pt x="1066" y="341"/>
                    <a:pt x="1066" y="341"/>
                    <a:pt x="1067" y="341"/>
                  </a:cubicBezTo>
                  <a:cubicBezTo>
                    <a:pt x="1067" y="341"/>
                    <a:pt x="1067" y="340"/>
                    <a:pt x="1067" y="339"/>
                  </a:cubicBezTo>
                  <a:cubicBezTo>
                    <a:pt x="1067" y="339"/>
                    <a:pt x="1067" y="339"/>
                    <a:pt x="1067" y="338"/>
                  </a:cubicBezTo>
                  <a:cubicBezTo>
                    <a:pt x="1067" y="338"/>
                    <a:pt x="1068" y="337"/>
                    <a:pt x="1068" y="337"/>
                  </a:cubicBezTo>
                  <a:cubicBezTo>
                    <a:pt x="1068" y="336"/>
                    <a:pt x="1068" y="337"/>
                    <a:pt x="1068" y="337"/>
                  </a:cubicBezTo>
                  <a:cubicBezTo>
                    <a:pt x="1068" y="337"/>
                    <a:pt x="1068" y="336"/>
                    <a:pt x="1069" y="335"/>
                  </a:cubicBezTo>
                  <a:cubicBezTo>
                    <a:pt x="1069" y="335"/>
                    <a:pt x="1069" y="335"/>
                    <a:pt x="1069" y="334"/>
                  </a:cubicBezTo>
                  <a:cubicBezTo>
                    <a:pt x="1069" y="334"/>
                    <a:pt x="1069" y="332"/>
                    <a:pt x="1069" y="332"/>
                  </a:cubicBezTo>
                  <a:cubicBezTo>
                    <a:pt x="1069" y="331"/>
                    <a:pt x="1069" y="331"/>
                    <a:pt x="1069" y="331"/>
                  </a:cubicBezTo>
                  <a:cubicBezTo>
                    <a:pt x="1070" y="330"/>
                    <a:pt x="1070" y="330"/>
                    <a:pt x="1070" y="330"/>
                  </a:cubicBezTo>
                  <a:cubicBezTo>
                    <a:pt x="1070" y="329"/>
                    <a:pt x="1070" y="329"/>
                    <a:pt x="1070" y="328"/>
                  </a:cubicBezTo>
                  <a:cubicBezTo>
                    <a:pt x="1070" y="328"/>
                    <a:pt x="1071" y="328"/>
                    <a:pt x="1071" y="328"/>
                  </a:cubicBezTo>
                  <a:cubicBezTo>
                    <a:pt x="1071" y="327"/>
                    <a:pt x="1071" y="327"/>
                    <a:pt x="1071" y="327"/>
                  </a:cubicBezTo>
                  <a:cubicBezTo>
                    <a:pt x="1071" y="327"/>
                    <a:pt x="1071" y="326"/>
                    <a:pt x="1071" y="326"/>
                  </a:cubicBezTo>
                  <a:cubicBezTo>
                    <a:pt x="1071" y="326"/>
                    <a:pt x="1072" y="326"/>
                    <a:pt x="1072" y="326"/>
                  </a:cubicBezTo>
                  <a:cubicBezTo>
                    <a:pt x="1072" y="325"/>
                    <a:pt x="1072" y="325"/>
                    <a:pt x="1072" y="324"/>
                  </a:cubicBezTo>
                  <a:cubicBezTo>
                    <a:pt x="1072" y="324"/>
                    <a:pt x="1072" y="324"/>
                    <a:pt x="1072" y="324"/>
                  </a:cubicBezTo>
                  <a:cubicBezTo>
                    <a:pt x="1073" y="324"/>
                    <a:pt x="1073" y="324"/>
                    <a:pt x="1073" y="324"/>
                  </a:cubicBezTo>
                  <a:cubicBezTo>
                    <a:pt x="1073" y="324"/>
                    <a:pt x="1073" y="324"/>
                    <a:pt x="1073" y="324"/>
                  </a:cubicBezTo>
                  <a:cubicBezTo>
                    <a:pt x="1073" y="324"/>
                    <a:pt x="1073" y="324"/>
                    <a:pt x="1074" y="325"/>
                  </a:cubicBezTo>
                  <a:cubicBezTo>
                    <a:pt x="1074" y="325"/>
                    <a:pt x="1074" y="326"/>
                    <a:pt x="1074" y="326"/>
                  </a:cubicBezTo>
                  <a:cubicBezTo>
                    <a:pt x="1074" y="326"/>
                    <a:pt x="1074" y="326"/>
                    <a:pt x="1074" y="326"/>
                  </a:cubicBezTo>
                  <a:cubicBezTo>
                    <a:pt x="1074" y="326"/>
                    <a:pt x="1074" y="326"/>
                    <a:pt x="1075" y="326"/>
                  </a:cubicBezTo>
                  <a:cubicBezTo>
                    <a:pt x="1075" y="326"/>
                    <a:pt x="1075" y="326"/>
                    <a:pt x="1075" y="326"/>
                  </a:cubicBezTo>
                  <a:cubicBezTo>
                    <a:pt x="1075" y="326"/>
                    <a:pt x="1075" y="324"/>
                    <a:pt x="1075" y="324"/>
                  </a:cubicBezTo>
                  <a:cubicBezTo>
                    <a:pt x="1076" y="324"/>
                    <a:pt x="1076" y="325"/>
                    <a:pt x="1076" y="325"/>
                  </a:cubicBezTo>
                  <a:cubicBezTo>
                    <a:pt x="1076" y="325"/>
                    <a:pt x="1076" y="325"/>
                    <a:pt x="1076" y="325"/>
                  </a:cubicBezTo>
                  <a:cubicBezTo>
                    <a:pt x="1076" y="325"/>
                    <a:pt x="1076" y="325"/>
                    <a:pt x="1077" y="324"/>
                  </a:cubicBezTo>
                  <a:cubicBezTo>
                    <a:pt x="1077" y="324"/>
                    <a:pt x="1077" y="323"/>
                    <a:pt x="1077" y="323"/>
                  </a:cubicBezTo>
                  <a:cubicBezTo>
                    <a:pt x="1077" y="322"/>
                    <a:pt x="1077" y="321"/>
                    <a:pt x="1077" y="320"/>
                  </a:cubicBezTo>
                  <a:cubicBezTo>
                    <a:pt x="1077" y="320"/>
                    <a:pt x="1077" y="320"/>
                    <a:pt x="1078" y="320"/>
                  </a:cubicBezTo>
                  <a:cubicBezTo>
                    <a:pt x="1078" y="319"/>
                    <a:pt x="1078" y="318"/>
                    <a:pt x="1078" y="318"/>
                  </a:cubicBezTo>
                  <a:cubicBezTo>
                    <a:pt x="1078" y="317"/>
                    <a:pt x="1078" y="318"/>
                    <a:pt x="1078" y="317"/>
                  </a:cubicBezTo>
                  <a:cubicBezTo>
                    <a:pt x="1078" y="317"/>
                    <a:pt x="1079" y="316"/>
                    <a:pt x="1079" y="316"/>
                  </a:cubicBezTo>
                  <a:cubicBezTo>
                    <a:pt x="1079" y="316"/>
                    <a:pt x="1079" y="316"/>
                    <a:pt x="1079" y="315"/>
                  </a:cubicBezTo>
                  <a:cubicBezTo>
                    <a:pt x="1079" y="315"/>
                    <a:pt x="1079" y="314"/>
                    <a:pt x="1079" y="313"/>
                  </a:cubicBezTo>
                  <a:cubicBezTo>
                    <a:pt x="1079" y="312"/>
                    <a:pt x="1080" y="311"/>
                    <a:pt x="1080" y="311"/>
                  </a:cubicBezTo>
                  <a:cubicBezTo>
                    <a:pt x="1080" y="310"/>
                    <a:pt x="1080" y="309"/>
                    <a:pt x="1080" y="308"/>
                  </a:cubicBezTo>
                  <a:cubicBezTo>
                    <a:pt x="1080" y="307"/>
                    <a:pt x="1080" y="306"/>
                    <a:pt x="1080" y="306"/>
                  </a:cubicBezTo>
                  <a:cubicBezTo>
                    <a:pt x="1081" y="305"/>
                    <a:pt x="1081" y="305"/>
                    <a:pt x="1081" y="304"/>
                  </a:cubicBezTo>
                  <a:cubicBezTo>
                    <a:pt x="1081" y="304"/>
                    <a:pt x="1081" y="304"/>
                    <a:pt x="1081" y="303"/>
                  </a:cubicBezTo>
                  <a:cubicBezTo>
                    <a:pt x="1081" y="302"/>
                    <a:pt x="1082" y="301"/>
                    <a:pt x="1082" y="301"/>
                  </a:cubicBezTo>
                  <a:cubicBezTo>
                    <a:pt x="1082" y="300"/>
                    <a:pt x="1082" y="299"/>
                    <a:pt x="1082" y="299"/>
                  </a:cubicBezTo>
                  <a:cubicBezTo>
                    <a:pt x="1082" y="298"/>
                    <a:pt x="1082" y="298"/>
                    <a:pt x="1082" y="298"/>
                  </a:cubicBezTo>
                  <a:cubicBezTo>
                    <a:pt x="1082" y="298"/>
                    <a:pt x="1082" y="297"/>
                    <a:pt x="1083" y="297"/>
                  </a:cubicBezTo>
                  <a:cubicBezTo>
                    <a:pt x="1083" y="296"/>
                    <a:pt x="1083" y="296"/>
                    <a:pt x="1083" y="296"/>
                  </a:cubicBezTo>
                  <a:cubicBezTo>
                    <a:pt x="1083" y="296"/>
                    <a:pt x="1083" y="295"/>
                    <a:pt x="1083" y="295"/>
                  </a:cubicBezTo>
                  <a:cubicBezTo>
                    <a:pt x="1084" y="294"/>
                    <a:pt x="1084" y="294"/>
                    <a:pt x="1084" y="294"/>
                  </a:cubicBezTo>
                  <a:cubicBezTo>
                    <a:pt x="1084" y="294"/>
                    <a:pt x="1084" y="293"/>
                    <a:pt x="1084" y="293"/>
                  </a:cubicBezTo>
                  <a:cubicBezTo>
                    <a:pt x="1084" y="293"/>
                    <a:pt x="1085" y="293"/>
                    <a:pt x="1085" y="293"/>
                  </a:cubicBezTo>
                  <a:cubicBezTo>
                    <a:pt x="1085" y="292"/>
                    <a:pt x="1085" y="291"/>
                    <a:pt x="1085" y="290"/>
                  </a:cubicBezTo>
                  <a:cubicBezTo>
                    <a:pt x="1085" y="290"/>
                    <a:pt x="1085" y="289"/>
                    <a:pt x="1085" y="288"/>
                  </a:cubicBezTo>
                  <a:cubicBezTo>
                    <a:pt x="1085" y="287"/>
                    <a:pt x="1085" y="286"/>
                    <a:pt x="1086" y="286"/>
                  </a:cubicBezTo>
                  <a:cubicBezTo>
                    <a:pt x="1086" y="285"/>
                    <a:pt x="1086" y="283"/>
                    <a:pt x="1086" y="283"/>
                  </a:cubicBezTo>
                  <a:cubicBezTo>
                    <a:pt x="1086" y="282"/>
                    <a:pt x="1086" y="282"/>
                    <a:pt x="1086" y="281"/>
                  </a:cubicBezTo>
                  <a:cubicBezTo>
                    <a:pt x="1086" y="281"/>
                    <a:pt x="1087" y="279"/>
                    <a:pt x="1087" y="278"/>
                  </a:cubicBezTo>
                  <a:cubicBezTo>
                    <a:pt x="1087" y="278"/>
                    <a:pt x="1087" y="278"/>
                    <a:pt x="1087" y="278"/>
                  </a:cubicBezTo>
                  <a:cubicBezTo>
                    <a:pt x="1087" y="277"/>
                    <a:pt x="1087" y="277"/>
                    <a:pt x="1087" y="276"/>
                  </a:cubicBezTo>
                  <a:cubicBezTo>
                    <a:pt x="1087" y="276"/>
                    <a:pt x="1088" y="275"/>
                    <a:pt x="1088" y="275"/>
                  </a:cubicBezTo>
                  <a:cubicBezTo>
                    <a:pt x="1088" y="274"/>
                    <a:pt x="1088" y="274"/>
                    <a:pt x="1088" y="274"/>
                  </a:cubicBezTo>
                  <a:cubicBezTo>
                    <a:pt x="1088" y="273"/>
                    <a:pt x="1088" y="273"/>
                    <a:pt x="1088" y="273"/>
                  </a:cubicBezTo>
                  <a:cubicBezTo>
                    <a:pt x="1089" y="272"/>
                    <a:pt x="1089" y="272"/>
                    <a:pt x="1089" y="272"/>
                  </a:cubicBezTo>
                  <a:cubicBezTo>
                    <a:pt x="1089" y="271"/>
                    <a:pt x="1089" y="271"/>
                    <a:pt x="1089" y="271"/>
                  </a:cubicBezTo>
                  <a:cubicBezTo>
                    <a:pt x="1089" y="271"/>
                    <a:pt x="1090" y="270"/>
                    <a:pt x="1090" y="269"/>
                  </a:cubicBezTo>
                  <a:cubicBezTo>
                    <a:pt x="1090" y="269"/>
                    <a:pt x="1090" y="268"/>
                    <a:pt x="1090" y="268"/>
                  </a:cubicBezTo>
                  <a:cubicBezTo>
                    <a:pt x="1090" y="268"/>
                    <a:pt x="1090" y="269"/>
                    <a:pt x="1090" y="269"/>
                  </a:cubicBezTo>
                  <a:cubicBezTo>
                    <a:pt x="1090" y="269"/>
                    <a:pt x="1090" y="268"/>
                    <a:pt x="1091" y="268"/>
                  </a:cubicBezTo>
                  <a:cubicBezTo>
                    <a:pt x="1091" y="268"/>
                    <a:pt x="1091" y="270"/>
                    <a:pt x="1091" y="270"/>
                  </a:cubicBezTo>
                  <a:cubicBezTo>
                    <a:pt x="1091" y="270"/>
                    <a:pt x="1091" y="270"/>
                    <a:pt x="1091" y="270"/>
                  </a:cubicBezTo>
                  <a:cubicBezTo>
                    <a:pt x="1092" y="270"/>
                    <a:pt x="1092" y="270"/>
                    <a:pt x="1092" y="270"/>
                  </a:cubicBezTo>
                  <a:cubicBezTo>
                    <a:pt x="1092" y="270"/>
                    <a:pt x="1092" y="270"/>
                    <a:pt x="1092" y="270"/>
                  </a:cubicBezTo>
                  <a:cubicBezTo>
                    <a:pt x="1092" y="270"/>
                    <a:pt x="1092" y="269"/>
                    <a:pt x="1093" y="269"/>
                  </a:cubicBezTo>
                  <a:cubicBezTo>
                    <a:pt x="1093" y="269"/>
                    <a:pt x="1093" y="269"/>
                    <a:pt x="1093" y="269"/>
                  </a:cubicBezTo>
                  <a:cubicBezTo>
                    <a:pt x="1093" y="268"/>
                    <a:pt x="1093" y="268"/>
                    <a:pt x="1093" y="268"/>
                  </a:cubicBezTo>
                  <a:cubicBezTo>
                    <a:pt x="1093" y="268"/>
                    <a:pt x="1093" y="268"/>
                    <a:pt x="1094" y="268"/>
                  </a:cubicBezTo>
                  <a:cubicBezTo>
                    <a:pt x="1094" y="268"/>
                    <a:pt x="1094" y="267"/>
                    <a:pt x="1094" y="266"/>
                  </a:cubicBezTo>
                  <a:cubicBezTo>
                    <a:pt x="1094" y="266"/>
                    <a:pt x="1094" y="266"/>
                    <a:pt x="1094" y="266"/>
                  </a:cubicBezTo>
                  <a:cubicBezTo>
                    <a:pt x="1094" y="266"/>
                    <a:pt x="1095" y="266"/>
                    <a:pt x="1095" y="266"/>
                  </a:cubicBezTo>
                  <a:cubicBezTo>
                    <a:pt x="1095" y="266"/>
                    <a:pt x="1095" y="265"/>
                    <a:pt x="1095" y="265"/>
                  </a:cubicBezTo>
                  <a:cubicBezTo>
                    <a:pt x="1095" y="265"/>
                    <a:pt x="1095" y="265"/>
                    <a:pt x="1095" y="265"/>
                  </a:cubicBezTo>
                  <a:cubicBezTo>
                    <a:pt x="1095" y="266"/>
                    <a:pt x="1096" y="266"/>
                    <a:pt x="1096" y="266"/>
                  </a:cubicBezTo>
                  <a:cubicBezTo>
                    <a:pt x="1096" y="266"/>
                    <a:pt x="1096" y="266"/>
                    <a:pt x="1096" y="266"/>
                  </a:cubicBezTo>
                  <a:cubicBezTo>
                    <a:pt x="1096" y="266"/>
                    <a:pt x="1096" y="266"/>
                    <a:pt x="1096" y="266"/>
                  </a:cubicBezTo>
                  <a:cubicBezTo>
                    <a:pt x="1097" y="267"/>
                    <a:pt x="1097" y="268"/>
                    <a:pt x="1097" y="268"/>
                  </a:cubicBezTo>
                  <a:cubicBezTo>
                    <a:pt x="1097" y="268"/>
                    <a:pt x="1097" y="269"/>
                    <a:pt x="1097" y="269"/>
                  </a:cubicBezTo>
                  <a:cubicBezTo>
                    <a:pt x="1097" y="270"/>
                    <a:pt x="1098" y="271"/>
                    <a:pt x="1098" y="271"/>
                  </a:cubicBezTo>
                  <a:cubicBezTo>
                    <a:pt x="1098" y="271"/>
                    <a:pt x="1098" y="271"/>
                    <a:pt x="1098" y="271"/>
                  </a:cubicBezTo>
                  <a:cubicBezTo>
                    <a:pt x="1098" y="271"/>
                    <a:pt x="1098" y="271"/>
                    <a:pt x="1098" y="271"/>
                  </a:cubicBezTo>
                  <a:cubicBezTo>
                    <a:pt x="1098" y="271"/>
                    <a:pt x="1099" y="271"/>
                    <a:pt x="1099" y="271"/>
                  </a:cubicBezTo>
                  <a:cubicBezTo>
                    <a:pt x="1099" y="271"/>
                    <a:pt x="1099" y="271"/>
                    <a:pt x="1099" y="271"/>
                  </a:cubicBezTo>
                  <a:cubicBezTo>
                    <a:pt x="1099" y="271"/>
                    <a:pt x="1099" y="270"/>
                    <a:pt x="1099" y="270"/>
                  </a:cubicBezTo>
                  <a:cubicBezTo>
                    <a:pt x="1100" y="270"/>
                    <a:pt x="1100" y="269"/>
                    <a:pt x="1100" y="268"/>
                  </a:cubicBez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0" y="267"/>
                    <a:pt x="1100" y="266"/>
                  </a:cubicBezTo>
                  <a:cubicBezTo>
                    <a:pt x="1101" y="266"/>
                    <a:pt x="1101" y="268"/>
                    <a:pt x="1101" y="267"/>
                  </a:cubicBezTo>
                  <a:cubicBezTo>
                    <a:pt x="1101" y="267"/>
                    <a:pt x="1101" y="265"/>
                    <a:pt x="1101" y="264"/>
                  </a:cubicBezTo>
                  <a:cubicBezTo>
                    <a:pt x="1101" y="263"/>
                    <a:pt x="1101" y="263"/>
                    <a:pt x="1102" y="263"/>
                  </a:cubicBezTo>
                  <a:cubicBezTo>
                    <a:pt x="1102" y="262"/>
                    <a:pt x="1102" y="261"/>
                    <a:pt x="1102" y="261"/>
                  </a:cubicBezTo>
                  <a:cubicBezTo>
                    <a:pt x="1102" y="260"/>
                    <a:pt x="1102" y="260"/>
                    <a:pt x="1102" y="259"/>
                  </a:cubicBezTo>
                  <a:cubicBezTo>
                    <a:pt x="1102" y="259"/>
                    <a:pt x="1103" y="259"/>
                    <a:pt x="1103" y="259"/>
                  </a:cubicBezTo>
                  <a:cubicBezTo>
                    <a:pt x="1103" y="259"/>
                    <a:pt x="1103" y="259"/>
                    <a:pt x="1103" y="259"/>
                  </a:cubicBezTo>
                  <a:cubicBezTo>
                    <a:pt x="1103" y="258"/>
                    <a:pt x="1103" y="258"/>
                    <a:pt x="1103" y="258"/>
                  </a:cubicBezTo>
                  <a:cubicBezTo>
                    <a:pt x="1103" y="258"/>
                    <a:pt x="1104" y="257"/>
                    <a:pt x="1104" y="257"/>
                  </a:cubicBezTo>
                  <a:cubicBezTo>
                    <a:pt x="1104" y="256"/>
                    <a:pt x="1104" y="257"/>
                    <a:pt x="1104" y="257"/>
                  </a:cubicBezTo>
                  <a:cubicBezTo>
                    <a:pt x="1104" y="257"/>
                    <a:pt x="1104" y="256"/>
                    <a:pt x="1105" y="256"/>
                  </a:cubicBezTo>
                  <a:cubicBezTo>
                    <a:pt x="1105" y="256"/>
                    <a:pt x="1105" y="257"/>
                    <a:pt x="1105" y="257"/>
                  </a:cubicBezTo>
                  <a:cubicBezTo>
                    <a:pt x="1105" y="257"/>
                    <a:pt x="1105" y="257"/>
                    <a:pt x="1105" y="257"/>
                  </a:cubicBezTo>
                  <a:cubicBezTo>
                    <a:pt x="1105" y="257"/>
                    <a:pt x="1106" y="257"/>
                    <a:pt x="1106" y="256"/>
                  </a:cubicBezTo>
                  <a:cubicBezTo>
                    <a:pt x="1106" y="256"/>
                    <a:pt x="1106" y="254"/>
                    <a:pt x="1106" y="253"/>
                  </a:cubicBezTo>
                  <a:cubicBezTo>
                    <a:pt x="1106" y="253"/>
                    <a:pt x="1106" y="253"/>
                    <a:pt x="1106" y="252"/>
                  </a:cubicBezTo>
                  <a:cubicBezTo>
                    <a:pt x="1106" y="251"/>
                    <a:pt x="1107" y="250"/>
                    <a:pt x="1107" y="249"/>
                  </a:cubicBezTo>
                  <a:cubicBezTo>
                    <a:pt x="1107" y="248"/>
                    <a:pt x="1107" y="247"/>
                    <a:pt x="1107" y="246"/>
                  </a:cubicBezTo>
                  <a:cubicBezTo>
                    <a:pt x="1107" y="246"/>
                    <a:pt x="1107" y="245"/>
                    <a:pt x="1107" y="244"/>
                  </a:cubicBezTo>
                  <a:cubicBezTo>
                    <a:pt x="1108" y="244"/>
                    <a:pt x="1108" y="244"/>
                    <a:pt x="1108" y="243"/>
                  </a:cubicBezTo>
                  <a:cubicBezTo>
                    <a:pt x="1108" y="243"/>
                    <a:pt x="1108" y="243"/>
                    <a:pt x="1108" y="243"/>
                  </a:cubicBezTo>
                  <a:cubicBezTo>
                    <a:pt x="1108" y="242"/>
                    <a:pt x="1108" y="242"/>
                    <a:pt x="1108" y="241"/>
                  </a:cubicBezTo>
                  <a:cubicBezTo>
                    <a:pt x="1109" y="241"/>
                    <a:pt x="1109" y="242"/>
                    <a:pt x="1109" y="242"/>
                  </a:cubicBezTo>
                  <a:cubicBezTo>
                    <a:pt x="1109" y="242"/>
                    <a:pt x="1109" y="241"/>
                    <a:pt x="1109" y="241"/>
                  </a:cubicBezTo>
                  <a:cubicBezTo>
                    <a:pt x="1109" y="241"/>
                    <a:pt x="1109" y="242"/>
                    <a:pt x="1110" y="242"/>
                  </a:cubicBezTo>
                  <a:cubicBezTo>
                    <a:pt x="1110" y="243"/>
                    <a:pt x="1110" y="243"/>
                    <a:pt x="1110" y="243"/>
                  </a:cubicBezTo>
                  <a:cubicBezTo>
                    <a:pt x="1110" y="244"/>
                    <a:pt x="1110" y="243"/>
                    <a:pt x="1110" y="243"/>
                  </a:cubicBezTo>
                  <a:cubicBezTo>
                    <a:pt x="1111" y="243"/>
                    <a:pt x="1111" y="243"/>
                    <a:pt x="1111" y="243"/>
                  </a:cubicBezTo>
                  <a:cubicBezTo>
                    <a:pt x="1111" y="244"/>
                    <a:pt x="1111" y="244"/>
                    <a:pt x="1111" y="244"/>
                  </a:cubicBezTo>
                  <a:cubicBezTo>
                    <a:pt x="1111" y="245"/>
                    <a:pt x="1111" y="246"/>
                    <a:pt x="1111" y="246"/>
                  </a:cubicBezTo>
                  <a:cubicBezTo>
                    <a:pt x="1111" y="246"/>
                    <a:pt x="1112" y="244"/>
                    <a:pt x="1112" y="244"/>
                  </a:cubicBezTo>
                  <a:cubicBezTo>
                    <a:pt x="1112" y="244"/>
                    <a:pt x="1112" y="244"/>
                    <a:pt x="1112" y="244"/>
                  </a:cubicBezTo>
                  <a:cubicBezTo>
                    <a:pt x="1112" y="244"/>
                    <a:pt x="1112" y="244"/>
                    <a:pt x="1113" y="244"/>
                  </a:cubicBezTo>
                  <a:cubicBezTo>
                    <a:pt x="1113" y="244"/>
                    <a:pt x="1113" y="244"/>
                    <a:pt x="1113" y="244"/>
                  </a:cubicBezTo>
                  <a:cubicBezTo>
                    <a:pt x="1113" y="244"/>
                    <a:pt x="1113" y="244"/>
                    <a:pt x="1113" y="243"/>
                  </a:cubicBezTo>
                  <a:cubicBezTo>
                    <a:pt x="1113" y="243"/>
                    <a:pt x="1114" y="243"/>
                    <a:pt x="1114" y="243"/>
                  </a:cubicBezTo>
                  <a:cubicBezTo>
                    <a:pt x="1114" y="243"/>
                    <a:pt x="1114" y="244"/>
                    <a:pt x="1114" y="245"/>
                  </a:cubicBezTo>
                  <a:cubicBezTo>
                    <a:pt x="1114" y="245"/>
                    <a:pt x="1114" y="245"/>
                    <a:pt x="1114" y="246"/>
                  </a:cubicBezTo>
                  <a:cubicBezTo>
                    <a:pt x="1114" y="246"/>
                    <a:pt x="1115" y="248"/>
                    <a:pt x="1115" y="248"/>
                  </a:cubicBezTo>
                  <a:cubicBezTo>
                    <a:pt x="1115" y="248"/>
                    <a:pt x="1115" y="248"/>
                    <a:pt x="1115" y="247"/>
                  </a:cubicBezTo>
                  <a:cubicBezTo>
                    <a:pt x="1115" y="246"/>
                    <a:pt x="1115" y="245"/>
                    <a:pt x="1115" y="244"/>
                  </a:cubicBezTo>
                  <a:cubicBezTo>
                    <a:pt x="1116" y="243"/>
                    <a:pt x="1116" y="241"/>
                    <a:pt x="1116" y="240"/>
                  </a:cubicBezTo>
                  <a:cubicBezTo>
                    <a:pt x="1116" y="239"/>
                    <a:pt x="1116" y="237"/>
                    <a:pt x="1116" y="236"/>
                  </a:cubicBezTo>
                  <a:cubicBezTo>
                    <a:pt x="1116" y="235"/>
                    <a:pt x="1116" y="235"/>
                    <a:pt x="1116" y="234"/>
                  </a:cubicBezTo>
                  <a:cubicBezTo>
                    <a:pt x="1117" y="234"/>
                    <a:pt x="1117" y="234"/>
                    <a:pt x="1117" y="234"/>
                  </a:cubicBezTo>
                  <a:cubicBezTo>
                    <a:pt x="1117" y="234"/>
                    <a:pt x="1117" y="235"/>
                    <a:pt x="1117" y="234"/>
                  </a:cubicBezTo>
                  <a:cubicBezTo>
                    <a:pt x="1117" y="234"/>
                    <a:pt x="1117" y="234"/>
                    <a:pt x="1118" y="233"/>
                  </a:cubicBezTo>
                  <a:cubicBezTo>
                    <a:pt x="1118" y="233"/>
                    <a:pt x="1118" y="234"/>
                    <a:pt x="1118" y="234"/>
                  </a:cubicBezTo>
                  <a:cubicBezTo>
                    <a:pt x="1118" y="234"/>
                    <a:pt x="1118" y="234"/>
                    <a:pt x="1118" y="234"/>
                  </a:cubicBezTo>
                  <a:cubicBezTo>
                    <a:pt x="1119" y="233"/>
                    <a:pt x="1119" y="232"/>
                    <a:pt x="1119" y="231"/>
                  </a:cubicBezTo>
                  <a:cubicBezTo>
                    <a:pt x="1119" y="231"/>
                    <a:pt x="1119" y="231"/>
                    <a:pt x="1119" y="230"/>
                  </a:cubicBezTo>
                  <a:cubicBezTo>
                    <a:pt x="1119" y="230"/>
                    <a:pt x="1119" y="230"/>
                    <a:pt x="1119" y="229"/>
                  </a:cubicBezTo>
                  <a:cubicBezTo>
                    <a:pt x="1119" y="228"/>
                    <a:pt x="1120" y="228"/>
                    <a:pt x="1120" y="227"/>
                  </a:cubicBezTo>
                  <a:cubicBezTo>
                    <a:pt x="1120" y="226"/>
                    <a:pt x="1120" y="225"/>
                    <a:pt x="1120" y="224"/>
                  </a:cubicBezTo>
                  <a:cubicBezTo>
                    <a:pt x="1120" y="223"/>
                    <a:pt x="1120" y="223"/>
                    <a:pt x="1121" y="222"/>
                  </a:cubicBezTo>
                  <a:cubicBezTo>
                    <a:pt x="1121" y="221"/>
                    <a:pt x="1121" y="220"/>
                    <a:pt x="1121" y="219"/>
                  </a:cubicBezTo>
                  <a:cubicBezTo>
                    <a:pt x="1121" y="219"/>
                    <a:pt x="1121" y="219"/>
                    <a:pt x="1121" y="219"/>
                  </a:cubicBezTo>
                  <a:cubicBezTo>
                    <a:pt x="1121" y="218"/>
                    <a:pt x="1122" y="216"/>
                    <a:pt x="1122" y="215"/>
                  </a:cubicBezTo>
                  <a:cubicBezTo>
                    <a:pt x="1122" y="215"/>
                    <a:pt x="1122" y="215"/>
                    <a:pt x="1122" y="214"/>
                  </a:cubicBezTo>
                  <a:cubicBezTo>
                    <a:pt x="1122" y="213"/>
                    <a:pt x="1122" y="211"/>
                    <a:pt x="1122" y="211"/>
                  </a:cubicBezTo>
                  <a:cubicBezTo>
                    <a:pt x="1122" y="210"/>
                    <a:pt x="1123" y="210"/>
                    <a:pt x="1123" y="209"/>
                  </a:cubicBezTo>
                  <a:cubicBezTo>
                    <a:pt x="1123" y="208"/>
                    <a:pt x="1123" y="207"/>
                    <a:pt x="1123" y="207"/>
                  </a:cubicBezTo>
                  <a:cubicBezTo>
                    <a:pt x="1123" y="206"/>
                    <a:pt x="1123" y="206"/>
                    <a:pt x="1123" y="206"/>
                  </a:cubicBezTo>
                  <a:cubicBezTo>
                    <a:pt x="1124" y="206"/>
                    <a:pt x="1124" y="205"/>
                    <a:pt x="1124" y="204"/>
                  </a:cubicBezTo>
                  <a:cubicBezTo>
                    <a:pt x="1124" y="204"/>
                    <a:pt x="1124" y="204"/>
                    <a:pt x="1124" y="203"/>
                  </a:cubicBezTo>
                  <a:cubicBezTo>
                    <a:pt x="1124" y="203"/>
                    <a:pt x="1124" y="202"/>
                    <a:pt x="1124" y="201"/>
                  </a:cubicBezTo>
                  <a:cubicBezTo>
                    <a:pt x="1125" y="201"/>
                    <a:pt x="1125" y="200"/>
                    <a:pt x="1125" y="199"/>
                  </a:cubicBezTo>
                  <a:cubicBezTo>
                    <a:pt x="1125" y="198"/>
                    <a:pt x="1125" y="197"/>
                    <a:pt x="1125" y="196"/>
                  </a:cubicBezTo>
                  <a:cubicBezTo>
                    <a:pt x="1125" y="196"/>
                    <a:pt x="1126" y="195"/>
                    <a:pt x="1126" y="195"/>
                  </a:cubicBezTo>
                  <a:cubicBezTo>
                    <a:pt x="1126" y="194"/>
                    <a:pt x="1126" y="194"/>
                    <a:pt x="1126" y="193"/>
                  </a:cubicBezTo>
                  <a:cubicBezTo>
                    <a:pt x="1126" y="193"/>
                    <a:pt x="1126" y="192"/>
                    <a:pt x="1126" y="191"/>
                  </a:cubicBezTo>
                  <a:cubicBezTo>
                    <a:pt x="1127" y="191"/>
                    <a:pt x="1127" y="191"/>
                    <a:pt x="1127" y="191"/>
                  </a:cubicBezTo>
                  <a:cubicBezTo>
                    <a:pt x="1127" y="191"/>
                    <a:pt x="1127" y="191"/>
                    <a:pt x="1127" y="191"/>
                  </a:cubicBezTo>
                  <a:cubicBezTo>
                    <a:pt x="1127" y="191"/>
                    <a:pt x="1127" y="190"/>
                    <a:pt x="1127" y="190"/>
                  </a:cubicBezTo>
                  <a:cubicBezTo>
                    <a:pt x="1128" y="189"/>
                    <a:pt x="1128" y="189"/>
                    <a:pt x="1128" y="189"/>
                  </a:cubicBezTo>
                  <a:cubicBezTo>
                    <a:pt x="1128" y="189"/>
                    <a:pt x="1128" y="188"/>
                    <a:pt x="1128" y="189"/>
                  </a:cubicBezTo>
                  <a:cubicBezTo>
                    <a:pt x="1128" y="189"/>
                    <a:pt x="1128" y="191"/>
                    <a:pt x="1129" y="191"/>
                  </a:cubicBezTo>
                  <a:cubicBezTo>
                    <a:pt x="1129" y="191"/>
                    <a:pt x="1129" y="191"/>
                    <a:pt x="1129" y="192"/>
                  </a:cubicBezTo>
                  <a:cubicBezTo>
                    <a:pt x="1129" y="192"/>
                    <a:pt x="1129" y="194"/>
                    <a:pt x="1129" y="194"/>
                  </a:cubicBezTo>
                  <a:cubicBezTo>
                    <a:pt x="1129" y="195"/>
                    <a:pt x="1129" y="194"/>
                    <a:pt x="1130" y="194"/>
                  </a:cubicBezTo>
                  <a:cubicBezTo>
                    <a:pt x="1130" y="195"/>
                    <a:pt x="1130" y="197"/>
                    <a:pt x="1130" y="197"/>
                  </a:cubicBezTo>
                  <a:cubicBezTo>
                    <a:pt x="1130" y="198"/>
                    <a:pt x="1130" y="196"/>
                    <a:pt x="1130" y="196"/>
                  </a:cubicBezTo>
                  <a:cubicBezTo>
                    <a:pt x="1130" y="196"/>
                    <a:pt x="1131" y="196"/>
                    <a:pt x="1131" y="196"/>
                  </a:cubicBezTo>
                  <a:cubicBezTo>
                    <a:pt x="1131" y="196"/>
                    <a:pt x="1131" y="195"/>
                    <a:pt x="1131" y="194"/>
                  </a:cubicBezTo>
                  <a:cubicBezTo>
                    <a:pt x="1131" y="194"/>
                    <a:pt x="1131" y="194"/>
                    <a:pt x="1132" y="194"/>
                  </a:cubicBezTo>
                  <a:cubicBezTo>
                    <a:pt x="1132" y="193"/>
                    <a:pt x="1132" y="193"/>
                    <a:pt x="1132" y="193"/>
                  </a:cubicBezTo>
                  <a:cubicBezTo>
                    <a:pt x="1132" y="193"/>
                    <a:pt x="1132" y="193"/>
                    <a:pt x="1132" y="193"/>
                  </a:cubicBezTo>
                  <a:cubicBezTo>
                    <a:pt x="1132" y="194"/>
                    <a:pt x="1132" y="195"/>
                    <a:pt x="1132" y="195"/>
                  </a:cubicBezTo>
                  <a:cubicBezTo>
                    <a:pt x="1133" y="196"/>
                    <a:pt x="1133" y="196"/>
                    <a:pt x="1133" y="196"/>
                  </a:cubicBezTo>
                  <a:cubicBezTo>
                    <a:pt x="1133" y="196"/>
                    <a:pt x="1133" y="196"/>
                    <a:pt x="1133" y="196"/>
                  </a:cubicBezTo>
                  <a:cubicBezTo>
                    <a:pt x="1133" y="197"/>
                    <a:pt x="1134" y="197"/>
                    <a:pt x="1134" y="197"/>
                  </a:cubicBezTo>
                  <a:cubicBezTo>
                    <a:pt x="1134" y="198"/>
                    <a:pt x="1134" y="198"/>
                    <a:pt x="1134" y="198"/>
                  </a:cubicBezTo>
                  <a:cubicBezTo>
                    <a:pt x="1134" y="199"/>
                    <a:pt x="1134" y="199"/>
                    <a:pt x="1134" y="200"/>
                  </a:cubicBezTo>
                  <a:cubicBezTo>
                    <a:pt x="1135" y="200"/>
                    <a:pt x="1135" y="200"/>
                    <a:pt x="1135" y="201"/>
                  </a:cubicBezTo>
                  <a:cubicBezTo>
                    <a:pt x="1135" y="201"/>
                    <a:pt x="1135" y="202"/>
                    <a:pt x="1135" y="203"/>
                  </a:cubicBezTo>
                  <a:cubicBezTo>
                    <a:pt x="1135" y="203"/>
                    <a:pt x="1135" y="201"/>
                    <a:pt x="1135" y="201"/>
                  </a:cubicBezTo>
                  <a:cubicBezTo>
                    <a:pt x="1136" y="201"/>
                    <a:pt x="1136" y="203"/>
                    <a:pt x="1136" y="202"/>
                  </a:cubicBezTo>
                  <a:cubicBezTo>
                    <a:pt x="1136" y="202"/>
                    <a:pt x="1136" y="201"/>
                    <a:pt x="1136" y="201"/>
                  </a:cubicBezTo>
                  <a:cubicBezTo>
                    <a:pt x="1136" y="201"/>
                    <a:pt x="1136" y="202"/>
                    <a:pt x="1137" y="202"/>
                  </a:cubicBezTo>
                  <a:cubicBezTo>
                    <a:pt x="1137" y="202"/>
                    <a:pt x="1137" y="201"/>
                    <a:pt x="1137" y="201"/>
                  </a:cubicBezTo>
                  <a:cubicBezTo>
                    <a:pt x="1137" y="202"/>
                    <a:pt x="1137" y="203"/>
                    <a:pt x="1137" y="203"/>
                  </a:cubicBezTo>
                  <a:cubicBezTo>
                    <a:pt x="1137" y="203"/>
                    <a:pt x="1137" y="202"/>
                    <a:pt x="1138" y="203"/>
                  </a:cubicBezTo>
                  <a:cubicBezTo>
                    <a:pt x="1138" y="203"/>
                    <a:pt x="1138" y="204"/>
                    <a:pt x="1138" y="204"/>
                  </a:cubicBezTo>
                  <a:cubicBezTo>
                    <a:pt x="1138" y="204"/>
                    <a:pt x="1138" y="204"/>
                    <a:pt x="1138" y="204"/>
                  </a:cubicBezTo>
                  <a:cubicBezTo>
                    <a:pt x="1138" y="204"/>
                    <a:pt x="1139" y="204"/>
                    <a:pt x="1139" y="204"/>
                  </a:cubicBezTo>
                  <a:cubicBezTo>
                    <a:pt x="1139" y="203"/>
                    <a:pt x="1139" y="203"/>
                    <a:pt x="1139" y="203"/>
                  </a:cubicBezTo>
                  <a:cubicBezTo>
                    <a:pt x="1139" y="203"/>
                    <a:pt x="1139" y="203"/>
                    <a:pt x="1140" y="203"/>
                  </a:cubicBezTo>
                  <a:cubicBezTo>
                    <a:pt x="1140" y="203"/>
                    <a:pt x="1140" y="202"/>
                    <a:pt x="1140" y="202"/>
                  </a:cubicBezTo>
                  <a:cubicBezTo>
                    <a:pt x="1140" y="202"/>
                    <a:pt x="1140" y="202"/>
                    <a:pt x="1140" y="201"/>
                  </a:cubicBezTo>
                  <a:cubicBezTo>
                    <a:pt x="1140" y="201"/>
                    <a:pt x="1140" y="201"/>
                    <a:pt x="1140" y="200"/>
                  </a:cubicBezTo>
                  <a:cubicBezTo>
                    <a:pt x="1141" y="199"/>
                    <a:pt x="1141" y="198"/>
                    <a:pt x="1141" y="198"/>
                  </a:cubicBezTo>
                  <a:cubicBezTo>
                    <a:pt x="1141" y="197"/>
                    <a:pt x="1141" y="197"/>
                    <a:pt x="1141" y="197"/>
                  </a:cubicBezTo>
                  <a:cubicBezTo>
                    <a:pt x="1141" y="196"/>
                    <a:pt x="1142" y="196"/>
                    <a:pt x="1142" y="196"/>
                  </a:cubicBezTo>
                  <a:cubicBezTo>
                    <a:pt x="1142" y="195"/>
                    <a:pt x="1142" y="195"/>
                    <a:pt x="1142" y="194"/>
                  </a:cubicBezTo>
                  <a:cubicBezTo>
                    <a:pt x="1142" y="194"/>
                    <a:pt x="1142" y="194"/>
                    <a:pt x="1142" y="194"/>
                  </a:cubicBezTo>
                  <a:cubicBezTo>
                    <a:pt x="1143" y="193"/>
                    <a:pt x="1143" y="192"/>
                    <a:pt x="1143" y="192"/>
                  </a:cubicBezTo>
                  <a:cubicBezTo>
                    <a:pt x="1143" y="192"/>
                    <a:pt x="1143" y="192"/>
                    <a:pt x="1143" y="191"/>
                  </a:cubicBezTo>
                  <a:cubicBezTo>
                    <a:pt x="1143" y="191"/>
                    <a:pt x="1143" y="190"/>
                    <a:pt x="1143" y="189"/>
                  </a:cubicBezTo>
                  <a:cubicBezTo>
                    <a:pt x="1144" y="189"/>
                    <a:pt x="1144" y="189"/>
                    <a:pt x="1144" y="188"/>
                  </a:cubicBezTo>
                  <a:cubicBezTo>
                    <a:pt x="1144" y="188"/>
                    <a:pt x="1144" y="187"/>
                    <a:pt x="1144" y="186"/>
                  </a:cubicBezTo>
                  <a:cubicBezTo>
                    <a:pt x="1144" y="185"/>
                    <a:pt x="1144" y="185"/>
                    <a:pt x="1145" y="184"/>
                  </a:cubicBezTo>
                  <a:cubicBezTo>
                    <a:pt x="1145" y="183"/>
                    <a:pt x="1145" y="183"/>
                    <a:pt x="1145" y="183"/>
                  </a:cubicBezTo>
                  <a:cubicBezTo>
                    <a:pt x="1145" y="182"/>
                    <a:pt x="1145" y="182"/>
                    <a:pt x="1145" y="181"/>
                  </a:cubicBezTo>
                  <a:cubicBezTo>
                    <a:pt x="1145" y="181"/>
                    <a:pt x="1145" y="181"/>
                    <a:pt x="1146" y="180"/>
                  </a:cubicBezTo>
                  <a:cubicBezTo>
                    <a:pt x="1146" y="180"/>
                    <a:pt x="1146" y="179"/>
                    <a:pt x="1146" y="179"/>
                  </a:cubicBezTo>
                  <a:cubicBezTo>
                    <a:pt x="1146" y="179"/>
                    <a:pt x="1146" y="179"/>
                    <a:pt x="1146" y="179"/>
                  </a:cubicBezTo>
                  <a:cubicBezTo>
                    <a:pt x="1146" y="178"/>
                    <a:pt x="1147" y="179"/>
                    <a:pt x="1147" y="178"/>
                  </a:cubicBezTo>
                  <a:cubicBezTo>
                    <a:pt x="1147" y="178"/>
                    <a:pt x="1147" y="178"/>
                    <a:pt x="1147" y="178"/>
                  </a:cubicBezTo>
                  <a:cubicBezTo>
                    <a:pt x="1147" y="177"/>
                    <a:pt x="1147" y="176"/>
                    <a:pt x="1148" y="175"/>
                  </a:cubicBezTo>
                  <a:cubicBezTo>
                    <a:pt x="1148" y="174"/>
                    <a:pt x="1148" y="174"/>
                    <a:pt x="1148" y="173"/>
                  </a:cubicBezTo>
                  <a:cubicBezTo>
                    <a:pt x="1148" y="172"/>
                    <a:pt x="1148" y="171"/>
                    <a:pt x="1148" y="170"/>
                  </a:cubicBezTo>
                  <a:cubicBezTo>
                    <a:pt x="1148" y="169"/>
                    <a:pt x="1148" y="168"/>
                    <a:pt x="1148" y="168"/>
                  </a:cubicBezTo>
                  <a:cubicBezTo>
                    <a:pt x="1149" y="167"/>
                    <a:pt x="1149" y="166"/>
                    <a:pt x="1149" y="165"/>
                  </a:cubicBezTo>
                  <a:cubicBezTo>
                    <a:pt x="1149" y="164"/>
                    <a:pt x="1149" y="163"/>
                    <a:pt x="1149" y="163"/>
                  </a:cubicBezTo>
                  <a:cubicBezTo>
                    <a:pt x="1149" y="162"/>
                    <a:pt x="1150" y="162"/>
                    <a:pt x="1150" y="161"/>
                  </a:cubicBezTo>
                  <a:cubicBezTo>
                    <a:pt x="1150" y="161"/>
                    <a:pt x="1150" y="160"/>
                    <a:pt x="1150" y="160"/>
                  </a:cubicBezTo>
                  <a:cubicBezTo>
                    <a:pt x="1150" y="159"/>
                    <a:pt x="1150" y="160"/>
                    <a:pt x="1150" y="159"/>
                  </a:cubicBezTo>
                  <a:cubicBezTo>
                    <a:pt x="1151" y="159"/>
                    <a:pt x="1151" y="158"/>
                    <a:pt x="1151" y="158"/>
                  </a:cubicBezTo>
                  <a:cubicBezTo>
                    <a:pt x="1151" y="158"/>
                    <a:pt x="1151" y="158"/>
                    <a:pt x="1151" y="157"/>
                  </a:cubicBezTo>
                  <a:cubicBezTo>
                    <a:pt x="1151" y="157"/>
                    <a:pt x="1151" y="155"/>
                    <a:pt x="1151" y="154"/>
                  </a:cubicBezTo>
                  <a:cubicBezTo>
                    <a:pt x="1151" y="154"/>
                    <a:pt x="1152" y="154"/>
                    <a:pt x="1152" y="154"/>
                  </a:cubicBezTo>
                  <a:cubicBezTo>
                    <a:pt x="1152" y="153"/>
                    <a:pt x="1152" y="152"/>
                    <a:pt x="1152" y="151"/>
                  </a:cubicBezTo>
                  <a:cubicBezTo>
                    <a:pt x="1152" y="151"/>
                    <a:pt x="1153" y="153"/>
                    <a:pt x="1153" y="152"/>
                  </a:cubicBezTo>
                  <a:cubicBezTo>
                    <a:pt x="1153" y="152"/>
                    <a:pt x="1153" y="149"/>
                    <a:pt x="1153" y="149"/>
                  </a:cubicBezTo>
                  <a:cubicBezTo>
                    <a:pt x="1153" y="149"/>
                    <a:pt x="1153" y="151"/>
                    <a:pt x="1153" y="151"/>
                  </a:cubicBezTo>
                  <a:cubicBezTo>
                    <a:pt x="1153" y="151"/>
                    <a:pt x="1153" y="151"/>
                    <a:pt x="1154" y="150"/>
                  </a:cubicBezTo>
                  <a:cubicBezTo>
                    <a:pt x="1154" y="150"/>
                    <a:pt x="1154" y="150"/>
                    <a:pt x="1154" y="150"/>
                  </a:cubicBezTo>
                  <a:cubicBezTo>
                    <a:pt x="1154" y="150"/>
                    <a:pt x="1154" y="148"/>
                    <a:pt x="1154" y="148"/>
                  </a:cubicBezTo>
                  <a:cubicBezTo>
                    <a:pt x="1154" y="147"/>
                    <a:pt x="1155" y="147"/>
                    <a:pt x="1155" y="147"/>
                  </a:cubicBezTo>
                  <a:cubicBezTo>
                    <a:pt x="1155" y="147"/>
                    <a:pt x="1155" y="146"/>
                    <a:pt x="1155" y="146"/>
                  </a:cubicBezTo>
                  <a:cubicBezTo>
                    <a:pt x="1155" y="146"/>
                    <a:pt x="1155" y="147"/>
                    <a:pt x="1156" y="147"/>
                  </a:cubicBezTo>
                  <a:cubicBezTo>
                    <a:pt x="1156" y="147"/>
                    <a:pt x="1156" y="147"/>
                    <a:pt x="1156" y="146"/>
                  </a:cubicBezTo>
                  <a:cubicBezTo>
                    <a:pt x="1156" y="146"/>
                    <a:pt x="1156" y="144"/>
                    <a:pt x="1156" y="143"/>
                  </a:cubicBezTo>
                  <a:cubicBezTo>
                    <a:pt x="1156" y="142"/>
                    <a:pt x="1156" y="142"/>
                    <a:pt x="1157" y="141"/>
                  </a:cubicBezTo>
                  <a:cubicBezTo>
                    <a:pt x="1157" y="140"/>
                    <a:pt x="1157" y="139"/>
                    <a:pt x="1157" y="138"/>
                  </a:cubicBezTo>
                  <a:cubicBezTo>
                    <a:pt x="1157" y="138"/>
                    <a:pt x="1157" y="138"/>
                    <a:pt x="1157" y="137"/>
                  </a:cubicBezTo>
                  <a:cubicBezTo>
                    <a:pt x="1157" y="137"/>
                    <a:pt x="1158" y="136"/>
                    <a:pt x="1158" y="135"/>
                  </a:cubicBezTo>
                  <a:cubicBezTo>
                    <a:pt x="1158" y="135"/>
                    <a:pt x="1158" y="133"/>
                    <a:pt x="1158" y="133"/>
                  </a:cubicBezTo>
                  <a:cubicBezTo>
                    <a:pt x="1158" y="132"/>
                    <a:pt x="1158" y="132"/>
                    <a:pt x="1158" y="132"/>
                  </a:cubicBezTo>
                  <a:cubicBezTo>
                    <a:pt x="1158" y="131"/>
                    <a:pt x="1159" y="130"/>
                    <a:pt x="1159" y="129"/>
                  </a:cubicBezTo>
                  <a:cubicBezTo>
                    <a:pt x="1159" y="129"/>
                    <a:pt x="1159" y="129"/>
                    <a:pt x="1159" y="128"/>
                  </a:cubicBezTo>
                  <a:cubicBezTo>
                    <a:pt x="1159" y="127"/>
                    <a:pt x="1159" y="125"/>
                    <a:pt x="1159" y="124"/>
                  </a:cubicBezTo>
                  <a:cubicBezTo>
                    <a:pt x="1160" y="123"/>
                    <a:pt x="1160" y="123"/>
                    <a:pt x="1160" y="122"/>
                  </a:cubicBezTo>
                  <a:cubicBezTo>
                    <a:pt x="1160" y="122"/>
                    <a:pt x="1160" y="120"/>
                    <a:pt x="1160" y="119"/>
                  </a:cubicBezTo>
                  <a:cubicBezTo>
                    <a:pt x="1160" y="118"/>
                    <a:pt x="1161" y="118"/>
                    <a:pt x="1161" y="117"/>
                  </a:cubicBezTo>
                  <a:cubicBezTo>
                    <a:pt x="1161" y="117"/>
                    <a:pt x="1161" y="115"/>
                    <a:pt x="1161" y="114"/>
                  </a:cubicBezTo>
                  <a:cubicBezTo>
                    <a:pt x="1161" y="114"/>
                    <a:pt x="1161" y="115"/>
                    <a:pt x="1161" y="115"/>
                  </a:cubicBezTo>
                  <a:cubicBezTo>
                    <a:pt x="1161" y="115"/>
                    <a:pt x="1162" y="115"/>
                    <a:pt x="1162" y="115"/>
                  </a:cubicBezTo>
                  <a:cubicBezTo>
                    <a:pt x="1162" y="116"/>
                    <a:pt x="1162" y="117"/>
                    <a:pt x="1162" y="117"/>
                  </a:cubicBezTo>
                  <a:cubicBezTo>
                    <a:pt x="1162" y="117"/>
                    <a:pt x="1162" y="117"/>
                    <a:pt x="1162" y="117"/>
                  </a:cubicBezTo>
                  <a:cubicBezTo>
                    <a:pt x="1163" y="117"/>
                    <a:pt x="1163" y="117"/>
                    <a:pt x="1163" y="117"/>
                  </a:cubicBezTo>
                  <a:cubicBezTo>
                    <a:pt x="1163" y="117"/>
                    <a:pt x="1163" y="118"/>
                    <a:pt x="1163" y="117"/>
                  </a:cubicBezTo>
                  <a:cubicBezTo>
                    <a:pt x="1163" y="117"/>
                    <a:pt x="1163" y="116"/>
                    <a:pt x="1164" y="115"/>
                  </a:cubicBezTo>
                  <a:cubicBezTo>
                    <a:pt x="1164" y="115"/>
                    <a:pt x="1164" y="115"/>
                    <a:pt x="1164" y="115"/>
                  </a:cubicBezTo>
                  <a:cubicBezTo>
                    <a:pt x="1164" y="115"/>
                    <a:pt x="1164" y="116"/>
                    <a:pt x="1164" y="116"/>
                  </a:cubicBezTo>
                  <a:cubicBezTo>
                    <a:pt x="1164" y="116"/>
                    <a:pt x="1164" y="116"/>
                    <a:pt x="1165" y="116"/>
                  </a:cubicBezTo>
                  <a:cubicBezTo>
                    <a:pt x="1165" y="116"/>
                    <a:pt x="1165" y="117"/>
                    <a:pt x="1165" y="117"/>
                  </a:cubicBezTo>
                  <a:cubicBezTo>
                    <a:pt x="1165" y="117"/>
                    <a:pt x="1165" y="117"/>
                    <a:pt x="1165" y="117"/>
                  </a:cubicBezTo>
                  <a:cubicBezTo>
                    <a:pt x="1165" y="117"/>
                    <a:pt x="1166" y="118"/>
                    <a:pt x="1166" y="118"/>
                  </a:cubicBezTo>
                  <a:cubicBezTo>
                    <a:pt x="1166" y="118"/>
                    <a:pt x="1166" y="118"/>
                    <a:pt x="1166" y="118"/>
                  </a:cubicBezTo>
                  <a:cubicBezTo>
                    <a:pt x="1166" y="118"/>
                    <a:pt x="1166" y="118"/>
                    <a:pt x="1166" y="118"/>
                  </a:cubicBezTo>
                  <a:cubicBezTo>
                    <a:pt x="1166" y="118"/>
                    <a:pt x="1167" y="117"/>
                    <a:pt x="1167" y="117"/>
                  </a:cubicBezTo>
                  <a:cubicBezTo>
                    <a:pt x="1167" y="117"/>
                    <a:pt x="1167" y="117"/>
                    <a:pt x="1167" y="116"/>
                  </a:cubicBezTo>
                  <a:cubicBezTo>
                    <a:pt x="1167" y="116"/>
                    <a:pt x="1167" y="115"/>
                    <a:pt x="1167" y="114"/>
                  </a:cubicBezTo>
                  <a:cubicBezTo>
                    <a:pt x="1168" y="114"/>
                    <a:pt x="1168" y="114"/>
                    <a:pt x="1168" y="113"/>
                  </a:cubicBezTo>
                  <a:cubicBezTo>
                    <a:pt x="1168" y="113"/>
                    <a:pt x="1168" y="110"/>
                    <a:pt x="1168" y="109"/>
                  </a:cubicBezTo>
                  <a:cubicBezTo>
                    <a:pt x="1168" y="109"/>
                    <a:pt x="1169" y="109"/>
                    <a:pt x="1169" y="108"/>
                  </a:cubicBezTo>
                  <a:cubicBezTo>
                    <a:pt x="1169" y="108"/>
                    <a:pt x="1169" y="106"/>
                    <a:pt x="1169" y="105"/>
                  </a:cubicBezTo>
                  <a:cubicBezTo>
                    <a:pt x="1169" y="105"/>
                    <a:pt x="1169" y="105"/>
                    <a:pt x="1169" y="105"/>
                  </a:cubicBezTo>
                  <a:cubicBezTo>
                    <a:pt x="1169" y="104"/>
                    <a:pt x="1169" y="103"/>
                    <a:pt x="1170" y="103"/>
                  </a:cubicBezTo>
                  <a:cubicBezTo>
                    <a:pt x="1170" y="103"/>
                    <a:pt x="1170" y="103"/>
                    <a:pt x="1170" y="103"/>
                  </a:cubicBezTo>
                  <a:cubicBezTo>
                    <a:pt x="1170" y="102"/>
                    <a:pt x="1170" y="101"/>
                    <a:pt x="1170" y="100"/>
                  </a:cubicBezTo>
                  <a:cubicBezTo>
                    <a:pt x="1171" y="100"/>
                    <a:pt x="1171" y="100"/>
                    <a:pt x="1171" y="99"/>
                  </a:cubicBezTo>
                  <a:cubicBezTo>
                    <a:pt x="1171" y="99"/>
                    <a:pt x="1171" y="98"/>
                    <a:pt x="1171" y="97"/>
                  </a:cubicBezTo>
                  <a:cubicBezTo>
                    <a:pt x="1171" y="97"/>
                    <a:pt x="1172" y="97"/>
                    <a:pt x="1172" y="97"/>
                  </a:cubicBezTo>
                  <a:cubicBezTo>
                    <a:pt x="1172" y="97"/>
                    <a:pt x="1172" y="98"/>
                    <a:pt x="1172" y="98"/>
                  </a:cubicBezTo>
                  <a:cubicBezTo>
                    <a:pt x="1172" y="98"/>
                    <a:pt x="1172" y="96"/>
                    <a:pt x="1172" y="96"/>
                  </a:cubicBezTo>
                  <a:cubicBezTo>
                    <a:pt x="1172" y="96"/>
                    <a:pt x="1172" y="97"/>
                    <a:pt x="1173" y="97"/>
                  </a:cubicBezTo>
                  <a:cubicBezTo>
                    <a:pt x="1173" y="97"/>
                    <a:pt x="1173" y="96"/>
                    <a:pt x="1173" y="96"/>
                  </a:cubicBezTo>
                  <a:cubicBezTo>
                    <a:pt x="1173" y="96"/>
                    <a:pt x="1173" y="98"/>
                    <a:pt x="1173" y="98"/>
                  </a:cubicBezTo>
                  <a:cubicBezTo>
                    <a:pt x="1173" y="98"/>
                    <a:pt x="1174" y="97"/>
                    <a:pt x="1174" y="97"/>
                  </a:cubicBezTo>
                  <a:cubicBezTo>
                    <a:pt x="1174" y="97"/>
                    <a:pt x="1174" y="98"/>
                    <a:pt x="1174" y="99"/>
                  </a:cubicBezTo>
                  <a:cubicBezTo>
                    <a:pt x="1174" y="99"/>
                    <a:pt x="1174" y="98"/>
                    <a:pt x="1174" y="98"/>
                  </a:cubicBezTo>
                  <a:cubicBezTo>
                    <a:pt x="1174" y="98"/>
                    <a:pt x="1175" y="98"/>
                    <a:pt x="1175" y="97"/>
                  </a:cubicBezTo>
                  <a:cubicBezTo>
                    <a:pt x="1175" y="97"/>
                    <a:pt x="1175" y="96"/>
                    <a:pt x="1175" y="95"/>
                  </a:cubicBezTo>
                  <a:cubicBezTo>
                    <a:pt x="1175" y="94"/>
                    <a:pt x="1175" y="92"/>
                    <a:pt x="1175" y="91"/>
                  </a:cubicBezTo>
                  <a:cubicBezTo>
                    <a:pt x="1176" y="91"/>
                    <a:pt x="1176" y="91"/>
                    <a:pt x="1176" y="90"/>
                  </a:cubicBezTo>
                  <a:cubicBezTo>
                    <a:pt x="1176" y="90"/>
                    <a:pt x="1176" y="88"/>
                    <a:pt x="1176" y="88"/>
                  </a:cubicBezTo>
                  <a:cubicBezTo>
                    <a:pt x="1176" y="87"/>
                    <a:pt x="1177" y="87"/>
                    <a:pt x="1177" y="87"/>
                  </a:cubicBezTo>
                  <a:cubicBezTo>
                    <a:pt x="1177" y="86"/>
                    <a:pt x="1177" y="84"/>
                    <a:pt x="1177" y="83"/>
                  </a:cubicBezTo>
                  <a:cubicBezTo>
                    <a:pt x="1177" y="83"/>
                    <a:pt x="1177" y="83"/>
                    <a:pt x="1177" y="83"/>
                  </a:cubicBezTo>
                  <a:cubicBezTo>
                    <a:pt x="1177" y="83"/>
                    <a:pt x="1178" y="81"/>
                    <a:pt x="1178" y="81"/>
                  </a:cubicBezTo>
                  <a:cubicBezTo>
                    <a:pt x="1178" y="80"/>
                    <a:pt x="1178" y="80"/>
                    <a:pt x="1178" y="80"/>
                  </a:cubicBezTo>
                  <a:cubicBezTo>
                    <a:pt x="1178" y="79"/>
                    <a:pt x="1178" y="77"/>
                    <a:pt x="1178" y="76"/>
                  </a:cubicBezTo>
                  <a:cubicBezTo>
                    <a:pt x="1179" y="75"/>
                    <a:pt x="1179" y="74"/>
                    <a:pt x="1179" y="73"/>
                  </a:cubicBezTo>
                  <a:cubicBezTo>
                    <a:pt x="1179" y="71"/>
                    <a:pt x="1179" y="70"/>
                    <a:pt x="1179" y="69"/>
                  </a:cubicBezTo>
                  <a:cubicBezTo>
                    <a:pt x="1179" y="67"/>
                    <a:pt x="1179" y="65"/>
                    <a:pt x="1180" y="65"/>
                  </a:cubicBezTo>
                  <a:cubicBezTo>
                    <a:pt x="1180" y="64"/>
                    <a:pt x="1180" y="64"/>
                    <a:pt x="1180" y="63"/>
                  </a:cubicBezTo>
                  <a:cubicBezTo>
                    <a:pt x="1180" y="62"/>
                    <a:pt x="1180" y="61"/>
                    <a:pt x="1180" y="61"/>
                  </a:cubicBezTo>
                  <a:cubicBezTo>
                    <a:pt x="1180" y="61"/>
                    <a:pt x="1181" y="61"/>
                    <a:pt x="1181" y="61"/>
                  </a:cubicBezTo>
                  <a:cubicBezTo>
                    <a:pt x="1181" y="61"/>
                    <a:pt x="1181" y="62"/>
                    <a:pt x="1181" y="62"/>
                  </a:cubicBezTo>
                  <a:cubicBezTo>
                    <a:pt x="1181" y="62"/>
                    <a:pt x="1181" y="60"/>
                    <a:pt x="1181" y="61"/>
                  </a:cubicBezTo>
                  <a:cubicBezTo>
                    <a:pt x="1182" y="61"/>
                    <a:pt x="1182" y="63"/>
                    <a:pt x="1182" y="63"/>
                  </a:cubicBezTo>
                  <a:cubicBezTo>
                    <a:pt x="1182" y="63"/>
                    <a:pt x="1182" y="63"/>
                    <a:pt x="1182" y="63"/>
                  </a:cubicBezTo>
                  <a:cubicBezTo>
                    <a:pt x="1182" y="64"/>
                    <a:pt x="1182" y="64"/>
                    <a:pt x="1182" y="64"/>
                  </a:cubicBezTo>
                  <a:cubicBezTo>
                    <a:pt x="1182" y="65"/>
                    <a:pt x="1183" y="65"/>
                    <a:pt x="1183" y="66"/>
                  </a:cubicBezTo>
                  <a:cubicBezTo>
                    <a:pt x="1183" y="67"/>
                    <a:pt x="1183" y="68"/>
                    <a:pt x="1183" y="68"/>
                  </a:cubicBezTo>
                  <a:cubicBezTo>
                    <a:pt x="1183" y="69"/>
                    <a:pt x="1183" y="69"/>
                    <a:pt x="1184" y="70"/>
                  </a:cubicBezTo>
                  <a:cubicBezTo>
                    <a:pt x="1184" y="70"/>
                    <a:pt x="1184" y="72"/>
                    <a:pt x="1184" y="73"/>
                  </a:cubicBezTo>
                  <a:cubicBezTo>
                    <a:pt x="1184" y="73"/>
                    <a:pt x="1184" y="73"/>
                    <a:pt x="1184" y="73"/>
                  </a:cubicBezTo>
                  <a:cubicBezTo>
                    <a:pt x="1184" y="73"/>
                    <a:pt x="1185" y="74"/>
                    <a:pt x="1185" y="74"/>
                  </a:cubicBezTo>
                  <a:cubicBezTo>
                    <a:pt x="1185" y="74"/>
                    <a:pt x="1185" y="73"/>
                    <a:pt x="1185" y="73"/>
                  </a:cubicBezTo>
                  <a:cubicBezTo>
                    <a:pt x="1185" y="73"/>
                    <a:pt x="1185" y="73"/>
                    <a:pt x="1185" y="73"/>
                  </a:cubicBezTo>
                  <a:cubicBezTo>
                    <a:pt x="1185" y="73"/>
                    <a:pt x="1186" y="74"/>
                    <a:pt x="1186" y="74"/>
                  </a:cubicBezTo>
                  <a:cubicBezTo>
                    <a:pt x="1186" y="75"/>
                    <a:pt x="1186" y="75"/>
                    <a:pt x="1186" y="75"/>
                  </a:cubicBezTo>
                  <a:cubicBezTo>
                    <a:pt x="1186" y="75"/>
                    <a:pt x="1186" y="76"/>
                    <a:pt x="1186" y="76"/>
                  </a:cubicBezTo>
                  <a:cubicBezTo>
                    <a:pt x="1187" y="75"/>
                    <a:pt x="1187" y="74"/>
                    <a:pt x="1187" y="73"/>
                  </a:cubicBezTo>
                  <a:cubicBezTo>
                    <a:pt x="1187" y="73"/>
                    <a:pt x="1187" y="73"/>
                    <a:pt x="1187" y="73"/>
                  </a:cubicBezTo>
                  <a:cubicBezTo>
                    <a:pt x="1187" y="73"/>
                    <a:pt x="1187" y="71"/>
                    <a:pt x="1187" y="70"/>
                  </a:cubicBezTo>
                  <a:cubicBezTo>
                    <a:pt x="1188" y="70"/>
                    <a:pt x="1188" y="71"/>
                    <a:pt x="1188" y="71"/>
                  </a:cubicBezTo>
                  <a:cubicBezTo>
                    <a:pt x="1188" y="71"/>
                    <a:pt x="1188" y="70"/>
                    <a:pt x="1188" y="70"/>
                  </a:cubicBezTo>
                  <a:cubicBezTo>
                    <a:pt x="1188" y="70"/>
                    <a:pt x="1188" y="71"/>
                    <a:pt x="1189" y="71"/>
                  </a:cubicBezTo>
                  <a:cubicBezTo>
                    <a:pt x="1189" y="71"/>
                    <a:pt x="1189" y="71"/>
                    <a:pt x="1189" y="71"/>
                  </a:cubicBezTo>
                  <a:cubicBezTo>
                    <a:pt x="1189" y="71"/>
                    <a:pt x="1189" y="72"/>
                    <a:pt x="1189" y="72"/>
                  </a:cubicBezTo>
                  <a:cubicBezTo>
                    <a:pt x="1190" y="72"/>
                    <a:pt x="1190" y="72"/>
                    <a:pt x="1190" y="72"/>
                  </a:cubicBezTo>
                  <a:cubicBezTo>
                    <a:pt x="1190" y="72"/>
                    <a:pt x="1190" y="71"/>
                    <a:pt x="1190" y="71"/>
                  </a:cubicBezTo>
                  <a:cubicBezTo>
                    <a:pt x="1190" y="70"/>
                    <a:pt x="1190" y="70"/>
                    <a:pt x="1190" y="70"/>
                  </a:cubicBezTo>
                  <a:cubicBezTo>
                    <a:pt x="1190" y="69"/>
                    <a:pt x="1191" y="68"/>
                    <a:pt x="1191" y="67"/>
                  </a:cubicBezTo>
                  <a:cubicBezTo>
                    <a:pt x="1191" y="66"/>
                    <a:pt x="1191" y="66"/>
                    <a:pt x="1191" y="66"/>
                  </a:cubicBezTo>
                  <a:cubicBezTo>
                    <a:pt x="1191" y="65"/>
                    <a:pt x="1191" y="63"/>
                    <a:pt x="1192" y="63"/>
                  </a:cubicBezTo>
                  <a:cubicBezTo>
                    <a:pt x="1192" y="62"/>
                    <a:pt x="1192" y="62"/>
                    <a:pt x="1192" y="62"/>
                  </a:cubicBezTo>
                  <a:cubicBezTo>
                    <a:pt x="1192" y="61"/>
                    <a:pt x="1192" y="59"/>
                    <a:pt x="1192" y="58"/>
                  </a:cubicBezTo>
                  <a:cubicBezTo>
                    <a:pt x="1192" y="57"/>
                    <a:pt x="1193" y="56"/>
                    <a:pt x="1193" y="55"/>
                  </a:cubicBezTo>
                  <a:cubicBezTo>
                    <a:pt x="1193" y="54"/>
                    <a:pt x="1193" y="53"/>
                    <a:pt x="1193" y="52"/>
                  </a:cubicBezTo>
                  <a:cubicBezTo>
                    <a:pt x="1193" y="50"/>
                    <a:pt x="1193" y="49"/>
                    <a:pt x="1193" y="48"/>
                  </a:cubicBezTo>
                  <a:cubicBezTo>
                    <a:pt x="1193" y="47"/>
                    <a:pt x="1194" y="46"/>
                    <a:pt x="1194" y="45"/>
                  </a:cubicBezTo>
                  <a:cubicBezTo>
                    <a:pt x="1194" y="44"/>
                    <a:pt x="1194" y="43"/>
                    <a:pt x="1194" y="43"/>
                  </a:cubicBezTo>
                  <a:cubicBezTo>
                    <a:pt x="1194" y="41"/>
                    <a:pt x="1194" y="40"/>
                    <a:pt x="1194" y="38"/>
                  </a:cubicBezTo>
                  <a:cubicBezTo>
                    <a:pt x="1195" y="37"/>
                    <a:pt x="1195" y="35"/>
                    <a:pt x="1195" y="35"/>
                  </a:cubicBezTo>
                  <a:cubicBezTo>
                    <a:pt x="1195" y="34"/>
                    <a:pt x="1195" y="33"/>
                    <a:pt x="1195" y="33"/>
                  </a:cubicBezTo>
                  <a:cubicBezTo>
                    <a:pt x="1195" y="32"/>
                    <a:pt x="1195" y="32"/>
                    <a:pt x="1195" y="31"/>
                  </a:cubicBezTo>
                  <a:cubicBezTo>
                    <a:pt x="1196" y="31"/>
                    <a:pt x="1196" y="30"/>
                    <a:pt x="1196" y="29"/>
                  </a:cubicBezTo>
                  <a:cubicBezTo>
                    <a:pt x="1196" y="29"/>
                    <a:pt x="1196" y="29"/>
                    <a:pt x="1196" y="28"/>
                  </a:cubicBezTo>
                  <a:cubicBezTo>
                    <a:pt x="1196" y="27"/>
                    <a:pt x="1196" y="24"/>
                    <a:pt x="1197" y="23"/>
                  </a:cubicBezTo>
                  <a:cubicBezTo>
                    <a:pt x="1197" y="23"/>
                    <a:pt x="1197" y="23"/>
                    <a:pt x="1197" y="22"/>
                  </a:cubicBezTo>
                  <a:cubicBezTo>
                    <a:pt x="1197" y="21"/>
                    <a:pt x="1197" y="17"/>
                    <a:pt x="1197" y="16"/>
                  </a:cubicBezTo>
                  <a:cubicBezTo>
                    <a:pt x="1197" y="16"/>
                    <a:pt x="1198" y="16"/>
                    <a:pt x="1198" y="15"/>
                  </a:cubicBezTo>
                  <a:cubicBezTo>
                    <a:pt x="1198" y="14"/>
                    <a:pt x="1198" y="11"/>
                    <a:pt x="1198" y="10"/>
                  </a:cubicBezTo>
                  <a:cubicBezTo>
                    <a:pt x="1198" y="9"/>
                    <a:pt x="1198" y="9"/>
                    <a:pt x="1198" y="8"/>
                  </a:cubicBezTo>
                  <a:cubicBezTo>
                    <a:pt x="1198" y="8"/>
                    <a:pt x="1199" y="7"/>
                    <a:pt x="1199" y="6"/>
                  </a:cubicBezTo>
                  <a:cubicBezTo>
                    <a:pt x="1199" y="6"/>
                    <a:pt x="1199" y="5"/>
                    <a:pt x="1199" y="5"/>
                  </a:cubicBezTo>
                  <a:cubicBezTo>
                    <a:pt x="1199" y="4"/>
                    <a:pt x="1199" y="2"/>
                    <a:pt x="1200" y="2"/>
                  </a:cubicBezTo>
                  <a:cubicBezTo>
                    <a:pt x="1200" y="2"/>
                    <a:pt x="1200" y="2"/>
                    <a:pt x="1200" y="2"/>
                  </a:cubicBezTo>
                  <a:cubicBezTo>
                    <a:pt x="1200" y="2"/>
                    <a:pt x="1200" y="1"/>
                    <a:pt x="1200" y="1"/>
                  </a:cubicBezTo>
                  <a:cubicBezTo>
                    <a:pt x="1200" y="1"/>
                    <a:pt x="1201" y="1"/>
                    <a:pt x="1201" y="1"/>
                  </a:cubicBezTo>
                  <a:cubicBezTo>
                    <a:pt x="1201" y="1"/>
                    <a:pt x="1201" y="1"/>
                    <a:pt x="1201" y="1"/>
                  </a:cubicBezTo>
                  <a:cubicBezTo>
                    <a:pt x="1201" y="0"/>
                    <a:pt x="1201" y="0"/>
                    <a:pt x="1201" y="0"/>
                  </a:cubicBezTo>
                  <a:cubicBezTo>
                    <a:pt x="1201" y="0"/>
                    <a:pt x="1202" y="2"/>
                    <a:pt x="1202" y="2"/>
                  </a:cubicBezTo>
                  <a:cubicBezTo>
                    <a:pt x="1202" y="2"/>
                    <a:pt x="1202" y="1"/>
                    <a:pt x="1202" y="1"/>
                  </a:cubicBezTo>
                  <a:cubicBezTo>
                    <a:pt x="1202" y="1"/>
                    <a:pt x="1202" y="2"/>
                    <a:pt x="1202" y="2"/>
                  </a:cubicBezTo>
                  <a:cubicBezTo>
                    <a:pt x="1203" y="3"/>
                    <a:pt x="1203" y="4"/>
                    <a:pt x="1203" y="5"/>
                  </a:cubicBezTo>
                  <a:cubicBezTo>
                    <a:pt x="1203" y="5"/>
                    <a:pt x="1203" y="5"/>
                    <a:pt x="1203" y="6"/>
                  </a:cubicBezTo>
                  <a:cubicBezTo>
                    <a:pt x="1203" y="7"/>
                    <a:pt x="1203" y="8"/>
                    <a:pt x="1203" y="9"/>
                  </a:cubicBezTo>
                  <a:cubicBezTo>
                    <a:pt x="1204" y="10"/>
                    <a:pt x="1204" y="10"/>
                    <a:pt x="1204" y="10"/>
                  </a:cubicBezTo>
                  <a:cubicBezTo>
                    <a:pt x="1204" y="11"/>
                    <a:pt x="1204" y="12"/>
                    <a:pt x="1204" y="12"/>
                  </a:cubicBezTo>
                  <a:cubicBezTo>
                    <a:pt x="1204" y="12"/>
                    <a:pt x="1205" y="10"/>
                    <a:pt x="1205" y="10"/>
                  </a:cubicBezTo>
                  <a:cubicBezTo>
                    <a:pt x="1205" y="10"/>
                    <a:pt x="1205" y="11"/>
                    <a:pt x="1205" y="12"/>
                  </a:cubicBezTo>
                  <a:cubicBezTo>
                    <a:pt x="1205" y="12"/>
                    <a:pt x="1205" y="13"/>
                    <a:pt x="1205" y="14"/>
                  </a:cubicBezTo>
                  <a:cubicBezTo>
                    <a:pt x="1206" y="15"/>
                    <a:pt x="1206" y="15"/>
                    <a:pt x="1206" y="17"/>
                  </a:cubicBezTo>
                  <a:cubicBezTo>
                    <a:pt x="1206" y="17"/>
                    <a:pt x="1206" y="19"/>
                    <a:pt x="1206" y="20"/>
                  </a:cubicBezTo>
                  <a:cubicBezTo>
                    <a:pt x="1206" y="20"/>
                    <a:pt x="1206" y="21"/>
                    <a:pt x="1206" y="22"/>
                  </a:cubicBezTo>
                  <a:cubicBezTo>
                    <a:pt x="1207" y="22"/>
                    <a:pt x="1207" y="23"/>
                    <a:pt x="1207" y="23"/>
                  </a:cubicBezTo>
                  <a:cubicBezTo>
                    <a:pt x="1207" y="24"/>
                    <a:pt x="1207" y="24"/>
                    <a:pt x="1207" y="24"/>
                  </a:cubicBezTo>
                  <a:cubicBezTo>
                    <a:pt x="1207" y="24"/>
                    <a:pt x="1207" y="25"/>
                    <a:pt x="1208" y="25"/>
                  </a:cubicBezTo>
                  <a:cubicBezTo>
                    <a:pt x="1208" y="25"/>
                    <a:pt x="1208" y="24"/>
                    <a:pt x="1208" y="24"/>
                  </a:cubicBezTo>
                  <a:cubicBezTo>
                    <a:pt x="1208" y="24"/>
                    <a:pt x="1208" y="23"/>
                    <a:pt x="1208" y="23"/>
                  </a:cubicBezTo>
                  <a:cubicBezTo>
                    <a:pt x="1209" y="23"/>
                    <a:pt x="1209" y="22"/>
                    <a:pt x="1209" y="22"/>
                  </a:cubicBezTo>
                  <a:cubicBezTo>
                    <a:pt x="1209" y="21"/>
                    <a:pt x="1209" y="22"/>
                    <a:pt x="1209" y="22"/>
                  </a:cubicBezTo>
                  <a:cubicBezTo>
                    <a:pt x="1209" y="22"/>
                    <a:pt x="1209" y="22"/>
                    <a:pt x="1209" y="22"/>
                  </a:cubicBezTo>
                  <a:cubicBezTo>
                    <a:pt x="1209" y="22"/>
                    <a:pt x="1210" y="24"/>
                    <a:pt x="1210" y="25"/>
                  </a:cubicBezTo>
                  <a:cubicBezTo>
                    <a:pt x="1210" y="25"/>
                    <a:pt x="1210" y="24"/>
                    <a:pt x="1210" y="24"/>
                  </a:cubicBezTo>
                  <a:cubicBezTo>
                    <a:pt x="1210" y="25"/>
                    <a:pt x="1210" y="25"/>
                    <a:pt x="1211" y="26"/>
                  </a:cubicBezTo>
                  <a:cubicBezTo>
                    <a:pt x="1211" y="26"/>
                    <a:pt x="1211" y="26"/>
                    <a:pt x="1211" y="26"/>
                  </a:cubicBezTo>
                  <a:cubicBezTo>
                    <a:pt x="1211" y="26"/>
                    <a:pt x="1211" y="27"/>
                    <a:pt x="1211" y="27"/>
                  </a:cubicBezTo>
                  <a:cubicBezTo>
                    <a:pt x="1211" y="28"/>
                    <a:pt x="1211" y="28"/>
                    <a:pt x="1211" y="28"/>
                  </a:cubicBezTo>
                  <a:cubicBezTo>
                    <a:pt x="1212" y="28"/>
                    <a:pt x="1212" y="29"/>
                    <a:pt x="1212" y="29"/>
                  </a:cubicBezTo>
                  <a:cubicBezTo>
                    <a:pt x="1212" y="29"/>
                    <a:pt x="1212" y="30"/>
                    <a:pt x="1212" y="30"/>
                  </a:cubicBezTo>
                  <a:cubicBezTo>
                    <a:pt x="1212" y="31"/>
                    <a:pt x="1213" y="31"/>
                    <a:pt x="1213" y="31"/>
                  </a:cubicBezTo>
                  <a:cubicBezTo>
                    <a:pt x="1213" y="31"/>
                    <a:pt x="1213" y="32"/>
                    <a:pt x="1213" y="32"/>
                  </a:cubicBezTo>
                  <a:cubicBezTo>
                    <a:pt x="1213" y="32"/>
                    <a:pt x="1213" y="32"/>
                    <a:pt x="1213" y="32"/>
                  </a:cubicBezTo>
                  <a:cubicBezTo>
                    <a:pt x="1214" y="32"/>
                    <a:pt x="1214" y="32"/>
                    <a:pt x="1214" y="33"/>
                  </a:cubicBezTo>
                  <a:cubicBezTo>
                    <a:pt x="1214" y="33"/>
                    <a:pt x="1214" y="32"/>
                    <a:pt x="1214" y="32"/>
                  </a:cubicBezTo>
                  <a:cubicBezTo>
                    <a:pt x="1214" y="33"/>
                    <a:pt x="1214" y="34"/>
                    <a:pt x="1214" y="34"/>
                  </a:cubicBezTo>
                  <a:cubicBezTo>
                    <a:pt x="1214" y="34"/>
                    <a:pt x="1215" y="34"/>
                    <a:pt x="1215" y="34"/>
                  </a:cubicBezTo>
                  <a:cubicBezTo>
                    <a:pt x="1215" y="35"/>
                    <a:pt x="1215" y="35"/>
                    <a:pt x="1215" y="35"/>
                  </a:cubicBezTo>
                  <a:cubicBezTo>
                    <a:pt x="1215" y="35"/>
                    <a:pt x="1215" y="35"/>
                    <a:pt x="1216" y="35"/>
                  </a:cubicBezTo>
                  <a:cubicBezTo>
                    <a:pt x="1216" y="36"/>
                    <a:pt x="1216" y="37"/>
                    <a:pt x="1216" y="37"/>
                  </a:cubicBezTo>
                  <a:cubicBezTo>
                    <a:pt x="1216" y="37"/>
                    <a:pt x="1216" y="37"/>
                    <a:pt x="1216" y="38"/>
                  </a:cubicBezTo>
                  <a:cubicBezTo>
                    <a:pt x="1216" y="39"/>
                    <a:pt x="1216" y="40"/>
                    <a:pt x="1217" y="40"/>
                  </a:cubicBezTo>
                  <a:cubicBezTo>
                    <a:pt x="1217" y="40"/>
                    <a:pt x="1217" y="39"/>
                    <a:pt x="1217" y="39"/>
                  </a:cubicBezTo>
                  <a:cubicBezTo>
                    <a:pt x="1217" y="40"/>
                    <a:pt x="1217" y="42"/>
                    <a:pt x="1217" y="43"/>
                  </a:cubicBezTo>
                  <a:cubicBezTo>
                    <a:pt x="1217" y="43"/>
                    <a:pt x="1218" y="43"/>
                    <a:pt x="1218" y="44"/>
                  </a:cubicBezTo>
                  <a:cubicBezTo>
                    <a:pt x="1218" y="44"/>
                    <a:pt x="1218" y="46"/>
                    <a:pt x="1218" y="47"/>
                  </a:cubicBezTo>
                  <a:cubicBezTo>
                    <a:pt x="1218" y="48"/>
                    <a:pt x="1218" y="48"/>
                    <a:pt x="1219" y="48"/>
                  </a:cubicBezTo>
                  <a:cubicBezTo>
                    <a:pt x="1219" y="48"/>
                    <a:pt x="1219" y="48"/>
                    <a:pt x="1219" y="49"/>
                  </a:cubicBezTo>
                  <a:cubicBezTo>
                    <a:pt x="1219" y="49"/>
                    <a:pt x="1219" y="51"/>
                    <a:pt x="1219" y="52"/>
                  </a:cubicBezTo>
                  <a:cubicBezTo>
                    <a:pt x="1219" y="52"/>
                    <a:pt x="1219" y="52"/>
                    <a:pt x="1219" y="53"/>
                  </a:cubicBezTo>
                  <a:cubicBezTo>
                    <a:pt x="1220" y="53"/>
                    <a:pt x="1220" y="54"/>
                    <a:pt x="1220" y="54"/>
                  </a:cubicBez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1" y="55"/>
                    <a:pt x="1221" y="56"/>
                  </a:cubicBezTo>
                  <a:cubicBezTo>
                    <a:pt x="1221" y="57"/>
                    <a:pt x="1221" y="59"/>
                    <a:pt x="1221" y="60"/>
                  </a:cubicBezTo>
                  <a:cubicBezTo>
                    <a:pt x="1221" y="61"/>
                    <a:pt x="1221" y="61"/>
                    <a:pt x="1221" y="61"/>
                  </a:cubicBezTo>
                  <a:cubicBezTo>
                    <a:pt x="1222" y="62"/>
                    <a:pt x="1222" y="62"/>
                    <a:pt x="1222" y="62"/>
                  </a:cubicBezTo>
                  <a:cubicBezTo>
                    <a:pt x="1222" y="62"/>
                    <a:pt x="1222" y="60"/>
                    <a:pt x="1222" y="61"/>
                  </a:cubicBezTo>
                  <a:cubicBezTo>
                    <a:pt x="1222" y="61"/>
                    <a:pt x="1222" y="64"/>
                    <a:pt x="1222" y="65"/>
                  </a:cubicBezTo>
                  <a:cubicBezTo>
                    <a:pt x="1222" y="65"/>
                    <a:pt x="1223" y="63"/>
                    <a:pt x="1223" y="63"/>
                  </a:cubicBezTo>
                  <a:cubicBezTo>
                    <a:pt x="1223" y="64"/>
                    <a:pt x="1223" y="69"/>
                    <a:pt x="1223" y="70"/>
                  </a:cubicBezTo>
                  <a:cubicBezTo>
                    <a:pt x="1223" y="70"/>
                    <a:pt x="1224" y="68"/>
                    <a:pt x="1224" y="69"/>
                  </a:cubicBezTo>
                  <a:cubicBezTo>
                    <a:pt x="1224" y="70"/>
                    <a:pt x="1224" y="73"/>
                    <a:pt x="1224" y="74"/>
                  </a:cubicBezTo>
                  <a:cubicBezTo>
                    <a:pt x="1224" y="75"/>
                    <a:pt x="1224" y="75"/>
                    <a:pt x="1224" y="75"/>
                  </a:cubicBezTo>
                  <a:cubicBezTo>
                    <a:pt x="1224" y="76"/>
                    <a:pt x="1224" y="77"/>
                    <a:pt x="1225" y="77"/>
                  </a:cubicBezTo>
                  <a:cubicBezTo>
                    <a:pt x="1225" y="78"/>
                    <a:pt x="1225" y="78"/>
                    <a:pt x="1225" y="78"/>
                  </a:cubicBezTo>
                  <a:cubicBezTo>
                    <a:pt x="1225" y="78"/>
                    <a:pt x="1225" y="78"/>
                    <a:pt x="1225" y="78"/>
                  </a:cubicBezTo>
                  <a:cubicBezTo>
                    <a:pt x="1225" y="78"/>
                    <a:pt x="1226" y="77"/>
                    <a:pt x="1226" y="76"/>
                  </a:cubicBezTo>
                  <a:cubicBezTo>
                    <a:pt x="1226" y="76"/>
                    <a:pt x="1226" y="74"/>
                    <a:pt x="1226" y="74"/>
                  </a:cubicBezTo>
                  <a:cubicBezTo>
                    <a:pt x="1226" y="74"/>
                    <a:pt x="1227" y="74"/>
                    <a:pt x="1227" y="74"/>
                  </a:cubicBezTo>
                  <a:cubicBezTo>
                    <a:pt x="1227" y="73"/>
                    <a:pt x="1227" y="72"/>
                    <a:pt x="1227" y="72"/>
                  </a:cubicBezTo>
                  <a:cubicBezTo>
                    <a:pt x="1227" y="71"/>
                    <a:pt x="1227" y="70"/>
                    <a:pt x="1227" y="70"/>
                  </a:cubicBezTo>
                  <a:cubicBezTo>
                    <a:pt x="1227" y="70"/>
                    <a:pt x="1227" y="71"/>
                    <a:pt x="1228" y="72"/>
                  </a:cubicBezTo>
                  <a:cubicBezTo>
                    <a:pt x="1228" y="73"/>
                    <a:pt x="1228" y="74"/>
                    <a:pt x="1228" y="75"/>
                  </a:cubicBezTo>
                  <a:cubicBezTo>
                    <a:pt x="1228" y="77"/>
                    <a:pt x="1228" y="79"/>
                    <a:pt x="1228" y="80"/>
                  </a:cubicBezTo>
                  <a:cubicBezTo>
                    <a:pt x="1228" y="81"/>
                    <a:pt x="1229" y="81"/>
                    <a:pt x="1229" y="82"/>
                  </a:cubicBezTo>
                  <a:cubicBezTo>
                    <a:pt x="1229" y="83"/>
                    <a:pt x="1229" y="86"/>
                    <a:pt x="1229" y="87"/>
                  </a:cubicBezTo>
                  <a:cubicBezTo>
                    <a:pt x="1229" y="88"/>
                    <a:pt x="1229" y="85"/>
                    <a:pt x="1229" y="86"/>
                  </a:cubicBezTo>
                  <a:cubicBezTo>
                    <a:pt x="1230" y="86"/>
                    <a:pt x="1230" y="91"/>
                    <a:pt x="1230" y="92"/>
                  </a:cubicBezTo>
                  <a:cubicBezTo>
                    <a:pt x="1230" y="92"/>
                    <a:pt x="1230" y="90"/>
                    <a:pt x="1230" y="90"/>
                  </a:cubicBezTo>
                  <a:cubicBezTo>
                    <a:pt x="1230" y="90"/>
                    <a:pt x="1230" y="94"/>
                    <a:pt x="1230" y="94"/>
                  </a:cubicBezTo>
                  <a:cubicBezTo>
                    <a:pt x="1230" y="95"/>
                    <a:pt x="1231" y="94"/>
                    <a:pt x="1231" y="95"/>
                  </a:cubicBezTo>
                  <a:cubicBezTo>
                    <a:pt x="1231" y="95"/>
                    <a:pt x="1231" y="98"/>
                    <a:pt x="1231" y="99"/>
                  </a:cubicBezTo>
                  <a:cubicBezTo>
                    <a:pt x="1231" y="100"/>
                    <a:pt x="1232" y="100"/>
                    <a:pt x="1232" y="100"/>
                  </a:cubicBezTo>
                  <a:cubicBezTo>
                    <a:pt x="1232" y="101"/>
                    <a:pt x="1232" y="104"/>
                    <a:pt x="1232" y="105"/>
                  </a:cubicBezTo>
                  <a:cubicBezTo>
                    <a:pt x="1232" y="106"/>
                    <a:pt x="1232" y="106"/>
                    <a:pt x="1232" y="107"/>
                  </a:cubicBezTo>
                  <a:cubicBezTo>
                    <a:pt x="1232" y="107"/>
                    <a:pt x="1232" y="108"/>
                    <a:pt x="1233" y="109"/>
                  </a:cubicBezTo>
                  <a:cubicBezTo>
                    <a:pt x="1233" y="110"/>
                    <a:pt x="1233" y="110"/>
                    <a:pt x="1233" y="110"/>
                  </a:cubicBezTo>
                  <a:cubicBezTo>
                    <a:pt x="1233" y="110"/>
                    <a:pt x="1233" y="111"/>
                    <a:pt x="1233" y="111"/>
                  </a:cubicBezTo>
                  <a:cubicBezTo>
                    <a:pt x="1234" y="111"/>
                    <a:pt x="1234" y="110"/>
                    <a:pt x="1234" y="110"/>
                  </a:cubicBezTo>
                  <a:cubicBezTo>
                    <a:pt x="1234" y="111"/>
                    <a:pt x="1234" y="112"/>
                    <a:pt x="1234" y="112"/>
                  </a:cubicBezTo>
                  <a:cubicBezTo>
                    <a:pt x="1234" y="113"/>
                    <a:pt x="1235" y="112"/>
                    <a:pt x="1235" y="112"/>
                  </a:cubicBezTo>
                  <a:cubicBezTo>
                    <a:pt x="1235" y="113"/>
                    <a:pt x="1235" y="115"/>
                    <a:pt x="1235" y="116"/>
                  </a:cubicBezTo>
                  <a:cubicBezTo>
                    <a:pt x="1235" y="117"/>
                    <a:pt x="1235" y="117"/>
                    <a:pt x="1235" y="118"/>
                  </a:cubicBezTo>
                  <a:cubicBezTo>
                    <a:pt x="1235" y="119"/>
                    <a:pt x="1235" y="121"/>
                    <a:pt x="1236" y="122"/>
                  </a:cubicBezTo>
                  <a:cubicBezTo>
                    <a:pt x="1236" y="122"/>
                    <a:pt x="1236" y="119"/>
                    <a:pt x="1236" y="119"/>
                  </a:cubicBezTo>
                  <a:cubicBezTo>
                    <a:pt x="1236" y="120"/>
                    <a:pt x="1236" y="125"/>
                    <a:pt x="1236" y="126"/>
                  </a:cubicBezTo>
                  <a:cubicBezTo>
                    <a:pt x="1236" y="127"/>
                    <a:pt x="1237" y="124"/>
                    <a:pt x="1237" y="124"/>
                  </a:cubicBezTo>
                  <a:cubicBezTo>
                    <a:pt x="1237" y="125"/>
                    <a:pt x="1237" y="128"/>
                    <a:pt x="1237" y="127"/>
                  </a:cubicBezTo>
                  <a:cubicBezTo>
                    <a:pt x="1237" y="127"/>
                    <a:pt x="1237" y="123"/>
                    <a:pt x="1238" y="123"/>
                  </a:cubicBezTo>
                  <a:cubicBezTo>
                    <a:pt x="1238" y="122"/>
                    <a:pt x="1238" y="125"/>
                    <a:pt x="1238" y="125"/>
                  </a:cubicBezTo>
                  <a:cubicBezTo>
                    <a:pt x="1238" y="125"/>
                    <a:pt x="1238" y="124"/>
                    <a:pt x="1238" y="124"/>
                  </a:cubicBezTo>
                  <a:cubicBezTo>
                    <a:pt x="1238" y="124"/>
                    <a:pt x="1238" y="125"/>
                    <a:pt x="1238" y="125"/>
                  </a:cubicBezTo>
                  <a:cubicBezTo>
                    <a:pt x="1239" y="126"/>
                    <a:pt x="1239" y="126"/>
                    <a:pt x="1239" y="126"/>
                  </a:cubicBezTo>
                  <a:cubicBezTo>
                    <a:pt x="1239" y="126"/>
                    <a:pt x="1239" y="126"/>
                    <a:pt x="1239" y="126"/>
                  </a:cubicBezTo>
                  <a:cubicBezTo>
                    <a:pt x="1239" y="126"/>
                    <a:pt x="1240" y="128"/>
                    <a:pt x="1240" y="128"/>
                  </a:cubicBezTo>
                  <a:cubicBezTo>
                    <a:pt x="1240" y="128"/>
                    <a:pt x="1240" y="128"/>
                    <a:pt x="1240" y="128"/>
                  </a:cubicBezTo>
                  <a:cubicBezTo>
                    <a:pt x="1240" y="128"/>
                    <a:pt x="1240" y="130"/>
                    <a:pt x="1240" y="130"/>
                  </a:cubicBezTo>
                  <a:cubicBezTo>
                    <a:pt x="1240" y="129"/>
                    <a:pt x="1240" y="125"/>
                    <a:pt x="1241" y="124"/>
                  </a:cubicBezTo>
                  <a:cubicBezTo>
                    <a:pt x="1241" y="124"/>
                    <a:pt x="1241" y="124"/>
                    <a:pt x="1241" y="123"/>
                  </a:cubicBezTo>
                  <a:cubicBezTo>
                    <a:pt x="1241" y="122"/>
                    <a:pt x="1241" y="119"/>
                    <a:pt x="1241" y="118"/>
                  </a:cubicBezTo>
                  <a:cubicBezTo>
                    <a:pt x="1242" y="117"/>
                    <a:pt x="1242" y="117"/>
                    <a:pt x="1242" y="116"/>
                  </a:cubicBezTo>
                  <a:cubicBezTo>
                    <a:pt x="1242" y="115"/>
                    <a:pt x="1242" y="114"/>
                    <a:pt x="1242" y="112"/>
                  </a:cubicBezTo>
                  <a:cubicBezTo>
                    <a:pt x="1242" y="111"/>
                    <a:pt x="1242" y="110"/>
                    <a:pt x="1243" y="108"/>
                  </a:cubicBezTo>
                  <a:cubicBezTo>
                    <a:pt x="1243" y="107"/>
                    <a:pt x="1243" y="106"/>
                    <a:pt x="1243" y="104"/>
                  </a:cubicBezTo>
                  <a:cubicBezTo>
                    <a:pt x="1243" y="102"/>
                    <a:pt x="1243" y="98"/>
                    <a:pt x="1243" y="97"/>
                  </a:cubicBezTo>
                  <a:cubicBezTo>
                    <a:pt x="1243" y="95"/>
                    <a:pt x="1243" y="94"/>
                    <a:pt x="1244" y="92"/>
                  </a:cubicBezTo>
                  <a:cubicBezTo>
                    <a:pt x="1244" y="91"/>
                    <a:pt x="1244" y="89"/>
                    <a:pt x="1244" y="88"/>
                  </a:cubicBezTo>
                  <a:cubicBezTo>
                    <a:pt x="1244" y="87"/>
                    <a:pt x="1244" y="86"/>
                    <a:pt x="1244" y="85"/>
                  </a:cubicBezTo>
                  <a:cubicBezTo>
                    <a:pt x="1244" y="83"/>
                    <a:pt x="1245" y="82"/>
                    <a:pt x="1245" y="80"/>
                  </a:cubicBezTo>
                  <a:cubicBezTo>
                    <a:pt x="1245" y="78"/>
                    <a:pt x="1245" y="75"/>
                    <a:pt x="1245" y="73"/>
                  </a:cubicBezTo>
                  <a:cubicBezTo>
                    <a:pt x="1245" y="71"/>
                    <a:pt x="1245" y="69"/>
                    <a:pt x="1245" y="67"/>
                  </a:cubicBezTo>
                  <a:cubicBezTo>
                    <a:pt x="1245" y="64"/>
                    <a:pt x="1246" y="60"/>
                    <a:pt x="1246" y="58"/>
                  </a:cubicBezTo>
                  <a:cubicBezTo>
                    <a:pt x="1246" y="57"/>
                    <a:pt x="1246" y="57"/>
                    <a:pt x="1246" y="56"/>
                  </a:cubicBezTo>
                  <a:cubicBezTo>
                    <a:pt x="1246" y="55"/>
                    <a:pt x="1246" y="52"/>
                    <a:pt x="1246" y="51"/>
                  </a:cubicBezTo>
                  <a:cubicBezTo>
                    <a:pt x="1247" y="51"/>
                    <a:pt x="1247" y="54"/>
                    <a:pt x="1247" y="53"/>
                  </a:cubicBezTo>
                  <a:cubicBezTo>
                    <a:pt x="1247" y="53"/>
                    <a:pt x="1247" y="49"/>
                    <a:pt x="1247" y="49"/>
                  </a:cubicBezTo>
                  <a:cubicBezTo>
                    <a:pt x="1247" y="48"/>
                    <a:pt x="1248" y="50"/>
                    <a:pt x="1248" y="50"/>
                  </a:cubicBezTo>
                  <a:cubicBezTo>
                    <a:pt x="1248" y="49"/>
                    <a:pt x="1248" y="47"/>
                    <a:pt x="1248" y="46"/>
                  </a:cubicBezTo>
                  <a:cubicBezTo>
                    <a:pt x="1248" y="45"/>
                    <a:pt x="1248" y="45"/>
                    <a:pt x="1248" y="43"/>
                  </a:cubicBezTo>
                  <a:cubicBezTo>
                    <a:pt x="1248" y="42"/>
                    <a:pt x="1248" y="40"/>
                    <a:pt x="1249" y="38"/>
                  </a:cubicBezTo>
                  <a:cubicBezTo>
                    <a:pt x="1249" y="36"/>
                    <a:pt x="1249" y="34"/>
                    <a:pt x="1249" y="32"/>
                  </a:cubicBezTo>
                  <a:cubicBezTo>
                    <a:pt x="1249" y="32"/>
                    <a:pt x="1249" y="32"/>
                    <a:pt x="1249" y="32"/>
                  </a:cubicBezTo>
                  <a:cubicBezTo>
                    <a:pt x="1250" y="31"/>
                    <a:pt x="1250" y="29"/>
                    <a:pt x="1250" y="29"/>
                  </a:cubicBezTo>
                  <a:cubicBezTo>
                    <a:pt x="1250" y="28"/>
                    <a:pt x="1250" y="29"/>
                    <a:pt x="1250" y="29"/>
                  </a:cubicBezTo>
                  <a:cubicBezTo>
                    <a:pt x="1250" y="28"/>
                    <a:pt x="1250" y="26"/>
                    <a:pt x="1251" y="26"/>
                  </a:cubicBezTo>
                  <a:cubicBezTo>
                    <a:pt x="1251" y="26"/>
                    <a:pt x="1251" y="28"/>
                    <a:pt x="1251" y="27"/>
                  </a:cubicBezTo>
                  <a:cubicBezTo>
                    <a:pt x="1251" y="27"/>
                    <a:pt x="1251" y="25"/>
                    <a:pt x="1251" y="25"/>
                  </a:cubicBezTo>
                  <a:cubicBezTo>
                    <a:pt x="1251" y="25"/>
                    <a:pt x="1251" y="27"/>
                    <a:pt x="1252" y="27"/>
                  </a:cubicBezTo>
                  <a:cubicBezTo>
                    <a:pt x="1252" y="27"/>
                    <a:pt x="1252" y="27"/>
                    <a:pt x="1252" y="28"/>
                  </a:cubicBezTo>
                  <a:cubicBezTo>
                    <a:pt x="1252" y="28"/>
                    <a:pt x="1252" y="29"/>
                    <a:pt x="1252" y="29"/>
                  </a:cubicBezTo>
                  <a:cubicBezTo>
                    <a:pt x="1252" y="30"/>
                    <a:pt x="1253" y="30"/>
                    <a:pt x="1253" y="30"/>
                  </a:cubicBezTo>
                  <a:cubicBezTo>
                    <a:pt x="1253" y="30"/>
                    <a:pt x="1253" y="27"/>
                    <a:pt x="1253" y="27"/>
                  </a:cubicBezTo>
                  <a:cubicBezTo>
                    <a:pt x="1253" y="27"/>
                    <a:pt x="1253" y="30"/>
                    <a:pt x="1253" y="31"/>
                  </a:cubicBezTo>
                  <a:cubicBezTo>
                    <a:pt x="1253" y="31"/>
                    <a:pt x="1254" y="31"/>
                    <a:pt x="1254" y="32"/>
                  </a:cubicBezTo>
                  <a:cubicBezTo>
                    <a:pt x="1254" y="33"/>
                    <a:pt x="1254" y="37"/>
                    <a:pt x="1254" y="38"/>
                  </a:cubicBezTo>
                  <a:cubicBezTo>
                    <a:pt x="1254" y="39"/>
                    <a:pt x="1254" y="39"/>
                    <a:pt x="1254" y="40"/>
                  </a:cubicBezTo>
                  <a:cubicBezTo>
                    <a:pt x="1255" y="42"/>
                    <a:pt x="1255" y="45"/>
                    <a:pt x="1255" y="47"/>
                  </a:cubicBezTo>
                  <a:cubicBezTo>
                    <a:pt x="1255" y="48"/>
                    <a:pt x="1255" y="48"/>
                    <a:pt x="1255" y="49"/>
                  </a:cubicBezTo>
                  <a:cubicBezTo>
                    <a:pt x="1255" y="49"/>
                    <a:pt x="1256" y="50"/>
                    <a:pt x="1256" y="51"/>
                  </a:cubicBezTo>
                  <a:cubicBezTo>
                    <a:pt x="1256" y="53"/>
                    <a:pt x="1256" y="55"/>
                    <a:pt x="1256" y="56"/>
                  </a:cubicBezTo>
                  <a:cubicBezTo>
                    <a:pt x="1256" y="56"/>
                    <a:pt x="1256" y="55"/>
                    <a:pt x="1256" y="56"/>
                  </a:cubicBezTo>
                  <a:cubicBezTo>
                    <a:pt x="1256" y="57"/>
                    <a:pt x="1257" y="61"/>
                    <a:pt x="1257" y="61"/>
                  </a:cubicBezTo>
                  <a:cubicBezTo>
                    <a:pt x="1257" y="62"/>
                    <a:pt x="1257" y="58"/>
                    <a:pt x="1257" y="59"/>
                  </a:cubicBezTo>
                  <a:cubicBezTo>
                    <a:pt x="1257" y="60"/>
                    <a:pt x="1257" y="66"/>
                    <a:pt x="1257" y="68"/>
                  </a:cubicBezTo>
                  <a:cubicBezTo>
                    <a:pt x="1257" y="68"/>
                    <a:pt x="1258" y="67"/>
                    <a:pt x="1258" y="67"/>
                  </a:cubicBezTo>
                  <a:cubicBezTo>
                    <a:pt x="1258" y="69"/>
                    <a:pt x="1258" y="77"/>
                    <a:pt x="1258" y="79"/>
                  </a:cubicBezTo>
                  <a:cubicBezTo>
                    <a:pt x="1258" y="80"/>
                    <a:pt x="1259" y="76"/>
                    <a:pt x="1259" y="77"/>
                  </a:cubicBezTo>
                  <a:cubicBezTo>
                    <a:pt x="1259" y="78"/>
                    <a:pt x="1259" y="84"/>
                    <a:pt x="1259" y="85"/>
                  </a:cubicBezTo>
                  <a:cubicBezTo>
                    <a:pt x="1259" y="86"/>
                    <a:pt x="1259" y="82"/>
                    <a:pt x="1259" y="82"/>
                  </a:cubicBezTo>
                  <a:cubicBezTo>
                    <a:pt x="1259" y="83"/>
                    <a:pt x="1259" y="87"/>
                    <a:pt x="1260" y="88"/>
                  </a:cubicBezTo>
                  <a:cubicBezTo>
                    <a:pt x="1260" y="88"/>
                    <a:pt x="1260" y="89"/>
                    <a:pt x="1260" y="89"/>
                  </a:cubicBezTo>
                  <a:cubicBezTo>
                    <a:pt x="1260" y="89"/>
                    <a:pt x="1260" y="90"/>
                    <a:pt x="1260" y="91"/>
                  </a:cubicBezTo>
                  <a:cubicBezTo>
                    <a:pt x="1261" y="93"/>
                    <a:pt x="1261" y="96"/>
                    <a:pt x="1261" y="98"/>
                  </a:cubicBezTo>
                  <a:cubicBezTo>
                    <a:pt x="1261" y="100"/>
                    <a:pt x="1261" y="100"/>
                    <a:pt x="1261" y="102"/>
                  </a:cubicBezTo>
                  <a:cubicBezTo>
                    <a:pt x="1261" y="104"/>
                    <a:pt x="1261" y="107"/>
                    <a:pt x="1261" y="109"/>
                  </a:cubicBezTo>
                  <a:cubicBezTo>
                    <a:pt x="1261" y="111"/>
                    <a:pt x="1262" y="113"/>
                    <a:pt x="1262" y="114"/>
                  </a:cubicBezTo>
                  <a:cubicBezTo>
                    <a:pt x="1262" y="116"/>
                    <a:pt x="1262" y="119"/>
                    <a:pt x="1262" y="120"/>
                  </a:cubicBezTo>
                  <a:cubicBezTo>
                    <a:pt x="1262" y="122"/>
                    <a:pt x="1262" y="124"/>
                    <a:pt x="1263" y="125"/>
                  </a:cubicBezTo>
                  <a:cubicBezTo>
                    <a:pt x="1263" y="127"/>
                    <a:pt x="1263" y="127"/>
                    <a:pt x="1263" y="128"/>
                  </a:cubicBezTo>
                  <a:cubicBezTo>
                    <a:pt x="1263" y="130"/>
                    <a:pt x="1263" y="133"/>
                    <a:pt x="1263" y="133"/>
                  </a:cubicBezTo>
                  <a:cubicBezTo>
                    <a:pt x="1263" y="134"/>
                    <a:pt x="1264" y="132"/>
                    <a:pt x="1264" y="132"/>
                  </a:cubicBezTo>
                  <a:cubicBezTo>
                    <a:pt x="1264" y="133"/>
                    <a:pt x="1264" y="135"/>
                    <a:pt x="1264" y="135"/>
                  </a:cubicBezTo>
                  <a:cubicBezTo>
                    <a:pt x="1264" y="135"/>
                    <a:pt x="1264" y="134"/>
                    <a:pt x="1264" y="134"/>
                  </a:cubicBezTo>
                  <a:cubicBezTo>
                    <a:pt x="1264" y="135"/>
                    <a:pt x="1265" y="138"/>
                    <a:pt x="1265" y="138"/>
                  </a:cubicBezTo>
                  <a:cubicBezTo>
                    <a:pt x="1265" y="138"/>
                    <a:pt x="1265" y="138"/>
                    <a:pt x="1265" y="138"/>
                  </a:cubicBezTo>
                  <a:cubicBezTo>
                    <a:pt x="1265" y="140"/>
                    <a:pt x="1265" y="145"/>
                    <a:pt x="1265" y="147"/>
                  </a:cubicBezTo>
                  <a:cubicBezTo>
                    <a:pt x="1266" y="148"/>
                    <a:pt x="1266" y="148"/>
                    <a:pt x="1266" y="149"/>
                  </a:cubicBezTo>
                  <a:cubicBezTo>
                    <a:pt x="1266" y="150"/>
                    <a:pt x="1266" y="153"/>
                    <a:pt x="1266" y="154"/>
                  </a:cubicBezTo>
                  <a:cubicBezTo>
                    <a:pt x="1266" y="155"/>
                    <a:pt x="1267" y="156"/>
                    <a:pt x="1267" y="158"/>
                  </a:cubicBezTo>
                  <a:cubicBezTo>
                    <a:pt x="1267" y="158"/>
                    <a:pt x="1267" y="159"/>
                    <a:pt x="1267" y="160"/>
                  </a:cubicBezTo>
                  <a:cubicBezTo>
                    <a:pt x="1267" y="162"/>
                    <a:pt x="1267" y="166"/>
                    <a:pt x="1267" y="167"/>
                  </a:cubicBezTo>
                  <a:cubicBezTo>
                    <a:pt x="1267" y="168"/>
                    <a:pt x="1268" y="168"/>
                    <a:pt x="1268" y="168"/>
                  </a:cubicBezTo>
                  <a:cubicBezTo>
                    <a:pt x="1268" y="169"/>
                    <a:pt x="1268" y="172"/>
                    <a:pt x="1268" y="173"/>
                  </a:cubicBezTo>
                  <a:cubicBezTo>
                    <a:pt x="1268" y="173"/>
                    <a:pt x="1268" y="170"/>
                    <a:pt x="1268" y="170"/>
                  </a:cubicBezTo>
                  <a:cubicBezTo>
                    <a:pt x="1268" y="170"/>
                    <a:pt x="1269" y="170"/>
                    <a:pt x="1269" y="170"/>
                  </a:cubicBezTo>
                  <a:cubicBezTo>
                    <a:pt x="1269" y="170"/>
                    <a:pt x="1269" y="169"/>
                    <a:pt x="1269" y="170"/>
                  </a:cubicBezTo>
                  <a:cubicBezTo>
                    <a:pt x="1269" y="171"/>
                    <a:pt x="1269" y="173"/>
                    <a:pt x="1269" y="175"/>
                  </a:cubicBezTo>
                  <a:cubicBezTo>
                    <a:pt x="1269" y="177"/>
                    <a:pt x="1270" y="179"/>
                    <a:pt x="1270" y="181"/>
                  </a:cubicBezTo>
                  <a:cubicBezTo>
                    <a:pt x="1270" y="182"/>
                    <a:pt x="1270" y="183"/>
                    <a:pt x="1270" y="184"/>
                  </a:cubicBezTo>
                  <a:cubicBezTo>
                    <a:pt x="1270" y="186"/>
                    <a:pt x="1270" y="188"/>
                    <a:pt x="1271" y="188"/>
                  </a:cubicBezTo>
                  <a:cubicBezTo>
                    <a:pt x="1271" y="188"/>
                    <a:pt x="1271" y="186"/>
                    <a:pt x="1271" y="186"/>
                  </a:cubicBezTo>
                  <a:cubicBezTo>
                    <a:pt x="1271" y="186"/>
                    <a:pt x="1271" y="189"/>
                    <a:pt x="1271" y="189"/>
                  </a:cubicBezTo>
                  <a:cubicBezTo>
                    <a:pt x="1271" y="188"/>
                    <a:pt x="1272" y="184"/>
                    <a:pt x="1272" y="184"/>
                  </a:cubicBezTo>
                  <a:cubicBezTo>
                    <a:pt x="1272" y="184"/>
                    <a:pt x="1272" y="187"/>
                    <a:pt x="1272" y="187"/>
                  </a:cubicBezTo>
                  <a:cubicBezTo>
                    <a:pt x="1272" y="187"/>
                    <a:pt x="1272" y="183"/>
                    <a:pt x="1272" y="183"/>
                  </a:cubicBezTo>
                  <a:cubicBezTo>
                    <a:pt x="1272" y="184"/>
                    <a:pt x="1273" y="189"/>
                    <a:pt x="1273" y="190"/>
                  </a:cubicBezTo>
                  <a:cubicBezTo>
                    <a:pt x="1273" y="191"/>
                    <a:pt x="1273" y="191"/>
                    <a:pt x="1273" y="191"/>
                  </a:cubicBezTo>
                  <a:cubicBezTo>
                    <a:pt x="1273" y="192"/>
                    <a:pt x="1273" y="195"/>
                    <a:pt x="1273" y="197"/>
                  </a:cubicBezTo>
                  <a:cubicBezTo>
                    <a:pt x="1274" y="198"/>
                    <a:pt x="1274" y="198"/>
                    <a:pt x="1274" y="199"/>
                  </a:cubicBezTo>
                  <a:cubicBezTo>
                    <a:pt x="1274" y="200"/>
                    <a:pt x="1274" y="200"/>
                    <a:pt x="1274" y="201"/>
                  </a:cubicBezTo>
                  <a:cubicBezTo>
                    <a:pt x="1274" y="202"/>
                    <a:pt x="1274" y="203"/>
                    <a:pt x="1274" y="204"/>
                  </a:cubicBezTo>
                  <a:cubicBezTo>
                    <a:pt x="1274" y="204"/>
                    <a:pt x="1275" y="204"/>
                    <a:pt x="1275" y="204"/>
                  </a:cubicBezTo>
                  <a:cubicBezTo>
                    <a:pt x="1275" y="205"/>
                    <a:pt x="1275" y="207"/>
                    <a:pt x="1275" y="208"/>
                  </a:cubicBezTo>
                  <a:cubicBezTo>
                    <a:pt x="1275" y="210"/>
                    <a:pt x="1275" y="210"/>
                    <a:pt x="1276" y="212"/>
                  </a:cubicBezTo>
                  <a:cubicBezTo>
                    <a:pt x="1276" y="213"/>
                    <a:pt x="1276" y="216"/>
                    <a:pt x="1276" y="218"/>
                  </a:cubicBezTo>
                  <a:cubicBezTo>
                    <a:pt x="1276" y="220"/>
                    <a:pt x="1276" y="221"/>
                    <a:pt x="1276" y="223"/>
                  </a:cubicBezTo>
                  <a:cubicBezTo>
                    <a:pt x="1277" y="224"/>
                    <a:pt x="1277" y="226"/>
                    <a:pt x="1277" y="228"/>
                  </a:cubicBezTo>
                  <a:cubicBezTo>
                    <a:pt x="1277" y="229"/>
                    <a:pt x="1277" y="230"/>
                    <a:pt x="1277" y="231"/>
                  </a:cubicBezTo>
                  <a:cubicBezTo>
                    <a:pt x="1277" y="233"/>
                    <a:pt x="1277" y="237"/>
                    <a:pt x="1277" y="239"/>
                  </a:cubicBezTo>
                  <a:cubicBezTo>
                    <a:pt x="1277" y="241"/>
                    <a:pt x="1278" y="241"/>
                    <a:pt x="1278" y="243"/>
                  </a:cubicBezTo>
                  <a:cubicBezTo>
                    <a:pt x="1278" y="244"/>
                    <a:pt x="1278" y="248"/>
                    <a:pt x="1278" y="250"/>
                  </a:cubicBezTo>
                  <a:cubicBezTo>
                    <a:pt x="1278" y="252"/>
                    <a:pt x="1278" y="252"/>
                    <a:pt x="1279" y="254"/>
                  </a:cubicBezTo>
                  <a:cubicBezTo>
                    <a:pt x="1279" y="256"/>
                    <a:pt x="1279" y="258"/>
                    <a:pt x="1279" y="260"/>
                  </a:cubicBezTo>
                  <a:cubicBezTo>
                    <a:pt x="1279" y="262"/>
                    <a:pt x="1279" y="262"/>
                    <a:pt x="1279" y="265"/>
                  </a:cubicBezTo>
                  <a:cubicBezTo>
                    <a:pt x="1279" y="267"/>
                    <a:pt x="1280" y="271"/>
                    <a:pt x="1280" y="274"/>
                  </a:cubicBezTo>
                  <a:cubicBezTo>
                    <a:pt x="1280" y="277"/>
                    <a:pt x="1280" y="278"/>
                    <a:pt x="1280" y="281"/>
                  </a:cubicBezTo>
                  <a:cubicBezTo>
                    <a:pt x="1280" y="285"/>
                    <a:pt x="1280" y="290"/>
                    <a:pt x="1280" y="293"/>
                  </a:cubicBezTo>
                  <a:cubicBezTo>
                    <a:pt x="1280" y="295"/>
                    <a:pt x="1281" y="296"/>
                    <a:pt x="1281" y="298"/>
                  </a:cubicBezTo>
                  <a:cubicBezTo>
                    <a:pt x="1281" y="301"/>
                    <a:pt x="1281" y="307"/>
                    <a:pt x="1281" y="309"/>
                  </a:cubicBezTo>
                  <a:cubicBezTo>
                    <a:pt x="1281" y="310"/>
                    <a:pt x="1281" y="310"/>
                    <a:pt x="1281" y="311"/>
                  </a:cubicBezTo>
                  <a:cubicBezTo>
                    <a:pt x="1282" y="313"/>
                    <a:pt x="1282" y="319"/>
                    <a:pt x="1282" y="320"/>
                  </a:cubicBezTo>
                  <a:cubicBezTo>
                    <a:pt x="1282" y="321"/>
                    <a:pt x="1282" y="321"/>
                    <a:pt x="1282" y="322"/>
                  </a:cubicBezTo>
                  <a:cubicBezTo>
                    <a:pt x="1282" y="323"/>
                    <a:pt x="1282" y="327"/>
                    <a:pt x="1282" y="328"/>
                  </a:cubicBezTo>
                  <a:cubicBezTo>
                    <a:pt x="1283" y="329"/>
                    <a:pt x="1283" y="329"/>
                    <a:pt x="1283" y="330"/>
                  </a:cubicBezTo>
                  <a:cubicBezTo>
                    <a:pt x="1283" y="331"/>
                    <a:pt x="1283" y="334"/>
                    <a:pt x="1283" y="335"/>
                  </a:cubicBezTo>
                  <a:cubicBezTo>
                    <a:pt x="1283" y="336"/>
                    <a:pt x="1284" y="337"/>
                    <a:pt x="1284" y="339"/>
                  </a:cubicBezTo>
                  <a:cubicBezTo>
                    <a:pt x="1284" y="340"/>
                    <a:pt x="1284" y="342"/>
                    <a:pt x="1284" y="344"/>
                  </a:cubicBezTo>
                  <a:cubicBezTo>
                    <a:pt x="1284" y="346"/>
                    <a:pt x="1284" y="349"/>
                    <a:pt x="1284" y="351"/>
                  </a:cubicBezTo>
                  <a:cubicBezTo>
                    <a:pt x="1285" y="353"/>
                    <a:pt x="1285" y="355"/>
                    <a:pt x="1285" y="358"/>
                  </a:cubicBezTo>
                  <a:cubicBezTo>
                    <a:pt x="1285" y="360"/>
                    <a:pt x="1285" y="362"/>
                    <a:pt x="1285" y="365"/>
                  </a:cubicBezTo>
                  <a:cubicBezTo>
                    <a:pt x="1285" y="367"/>
                    <a:pt x="1285" y="370"/>
                    <a:pt x="1285" y="373"/>
                  </a:cubicBezTo>
                  <a:cubicBezTo>
                    <a:pt x="1286" y="375"/>
                    <a:pt x="1286" y="377"/>
                    <a:pt x="1286" y="379"/>
                  </a:cubicBezTo>
                  <a:cubicBezTo>
                    <a:pt x="1286" y="381"/>
                    <a:pt x="1286" y="383"/>
                    <a:pt x="1286" y="385"/>
                  </a:cubicBezTo>
                  <a:cubicBezTo>
                    <a:pt x="1286" y="386"/>
                    <a:pt x="1286" y="386"/>
                    <a:pt x="1287" y="387"/>
                  </a:cubicBezTo>
                  <a:cubicBezTo>
                    <a:pt x="1287" y="388"/>
                    <a:pt x="1287" y="392"/>
                    <a:pt x="1287" y="393"/>
                  </a:cubicBezTo>
                  <a:cubicBezTo>
                    <a:pt x="1287" y="394"/>
                    <a:pt x="1287" y="394"/>
                    <a:pt x="1287" y="395"/>
                  </a:cubicBezTo>
                  <a:cubicBezTo>
                    <a:pt x="1288" y="396"/>
                    <a:pt x="1288" y="399"/>
                    <a:pt x="1288" y="400"/>
                  </a:cubicBezTo>
                  <a:cubicBezTo>
                    <a:pt x="1288" y="401"/>
                    <a:pt x="1288" y="401"/>
                    <a:pt x="1288" y="401"/>
                  </a:cubicBezTo>
                  <a:cubicBezTo>
                    <a:pt x="1288" y="402"/>
                    <a:pt x="1288" y="404"/>
                    <a:pt x="1288" y="405"/>
                  </a:cubicBezTo>
                  <a:cubicBezTo>
                    <a:pt x="1288" y="406"/>
                    <a:pt x="1289" y="405"/>
                    <a:pt x="1289" y="406"/>
                  </a:cubicBezTo>
                  <a:cubicBezTo>
                    <a:pt x="1289" y="407"/>
                    <a:pt x="1289" y="409"/>
                    <a:pt x="1289" y="410"/>
                  </a:cubicBezTo>
                  <a:cubicBezTo>
                    <a:pt x="1289" y="411"/>
                    <a:pt x="1289" y="412"/>
                    <a:pt x="1290" y="412"/>
                  </a:cubicBezTo>
                  <a:cubicBezTo>
                    <a:pt x="1290" y="413"/>
                    <a:pt x="1290" y="415"/>
                    <a:pt x="1290" y="416"/>
                  </a:cubicBezTo>
                  <a:cubicBezTo>
                    <a:pt x="1290" y="417"/>
                    <a:pt x="1290" y="417"/>
                    <a:pt x="1290" y="418"/>
                  </a:cubicBezTo>
                  <a:cubicBezTo>
                    <a:pt x="1290" y="419"/>
                    <a:pt x="1290" y="420"/>
                    <a:pt x="1290" y="421"/>
                  </a:cubicBezTo>
                  <a:cubicBezTo>
                    <a:pt x="1291" y="422"/>
                    <a:pt x="1291" y="423"/>
                    <a:pt x="1291" y="423"/>
                  </a:cubicBezTo>
                  <a:cubicBezTo>
                    <a:pt x="1291" y="423"/>
                    <a:pt x="1291" y="421"/>
                    <a:pt x="1291" y="421"/>
                  </a:cubicBezTo>
                  <a:cubicBezTo>
                    <a:pt x="1291" y="421"/>
                    <a:pt x="1292" y="422"/>
                    <a:pt x="1292" y="423"/>
                  </a:cubicBezTo>
                  <a:cubicBezTo>
                    <a:pt x="1292" y="423"/>
                    <a:pt x="1292" y="424"/>
                    <a:pt x="1292" y="424"/>
                  </a:cubicBezTo>
                  <a:cubicBezTo>
                    <a:pt x="1292" y="425"/>
                    <a:pt x="1292" y="427"/>
                    <a:pt x="1292" y="428"/>
                  </a:cubicBezTo>
                  <a:cubicBezTo>
                    <a:pt x="1292" y="428"/>
                    <a:pt x="1293" y="428"/>
                    <a:pt x="1293" y="428"/>
                  </a:cubicBezTo>
                  <a:cubicBezTo>
                    <a:pt x="1293" y="428"/>
                    <a:pt x="1293" y="428"/>
                    <a:pt x="1293" y="429"/>
                  </a:cubicBezTo>
                  <a:cubicBezTo>
                    <a:pt x="1293" y="429"/>
                    <a:pt x="1293" y="428"/>
                    <a:pt x="1293" y="429"/>
                  </a:cubicBezTo>
                  <a:cubicBezTo>
                    <a:pt x="1294" y="429"/>
                    <a:pt x="1294" y="429"/>
                    <a:pt x="1294" y="429"/>
                  </a:cubicBezTo>
                  <a:cubicBezTo>
                    <a:pt x="1294" y="429"/>
                    <a:pt x="1294" y="430"/>
                    <a:pt x="1294" y="430"/>
                  </a:cubicBezTo>
                  <a:cubicBezTo>
                    <a:pt x="1294" y="430"/>
                    <a:pt x="1295" y="429"/>
                    <a:pt x="1295" y="430"/>
                  </a:cubicBezTo>
                  <a:cubicBezTo>
                    <a:pt x="1295" y="430"/>
                    <a:pt x="1295" y="432"/>
                    <a:pt x="1295" y="433"/>
                  </a:cubicBezTo>
                  <a:cubicBezTo>
                    <a:pt x="1295" y="433"/>
                    <a:pt x="1295" y="431"/>
                    <a:pt x="1295" y="432"/>
                  </a:cubicBezTo>
                  <a:cubicBezTo>
                    <a:pt x="1296" y="432"/>
                    <a:pt x="1296" y="435"/>
                    <a:pt x="1296" y="435"/>
                  </a:cubicBezTo>
                  <a:cubicBezTo>
                    <a:pt x="1296" y="435"/>
                    <a:pt x="1296" y="433"/>
                    <a:pt x="1296" y="433"/>
                  </a:cubicBezTo>
                  <a:cubicBezTo>
                    <a:pt x="1296" y="433"/>
                    <a:pt x="1296" y="435"/>
                    <a:pt x="1296" y="435"/>
                  </a:cubicBezTo>
                  <a:cubicBezTo>
                    <a:pt x="1296" y="434"/>
                    <a:pt x="1297" y="432"/>
                    <a:pt x="1297" y="432"/>
                  </a:cubicBezTo>
                  <a:cubicBezTo>
                    <a:pt x="1297" y="432"/>
                    <a:pt x="1297" y="434"/>
                    <a:pt x="1297" y="434"/>
                  </a:cubicBezTo>
                  <a:cubicBezTo>
                    <a:pt x="1297" y="434"/>
                    <a:pt x="1297" y="434"/>
                    <a:pt x="1298" y="434"/>
                  </a:cubicBezTo>
                  <a:cubicBezTo>
                    <a:pt x="1298" y="434"/>
                    <a:pt x="1298" y="435"/>
                    <a:pt x="1298" y="435"/>
                  </a:cubicBezTo>
                  <a:cubicBezTo>
                    <a:pt x="1298" y="436"/>
                    <a:pt x="1298" y="439"/>
                    <a:pt x="1298" y="439"/>
                  </a:cubicBezTo>
                  <a:cubicBezTo>
                    <a:pt x="1298" y="439"/>
                    <a:pt x="1298" y="438"/>
                    <a:pt x="1298" y="438"/>
                  </a:cubicBezTo>
                  <a:cubicBezTo>
                    <a:pt x="1299" y="439"/>
                    <a:pt x="1299" y="443"/>
                    <a:pt x="1299" y="444"/>
                  </a:cubicBezTo>
                  <a:cubicBezTo>
                    <a:pt x="1299" y="444"/>
                    <a:pt x="1299" y="442"/>
                    <a:pt x="1299" y="442"/>
                  </a:cubicBezTo>
                  <a:cubicBezTo>
                    <a:pt x="1299" y="442"/>
                    <a:pt x="1300" y="444"/>
                    <a:pt x="1300" y="444"/>
                  </a:cubicBezTo>
                  <a:cubicBezTo>
                    <a:pt x="1300" y="444"/>
                    <a:pt x="1300" y="442"/>
                    <a:pt x="1300" y="442"/>
                  </a:cubicBezTo>
                  <a:cubicBezTo>
                    <a:pt x="1300" y="443"/>
                    <a:pt x="1300" y="444"/>
                    <a:pt x="1300" y="445"/>
                  </a:cubicBezTo>
                  <a:cubicBezTo>
                    <a:pt x="1301" y="447"/>
                    <a:pt x="1301" y="448"/>
                    <a:pt x="1301" y="449"/>
                  </a:cubicBezTo>
                  <a:cubicBezTo>
                    <a:pt x="1301" y="450"/>
                    <a:pt x="1301" y="451"/>
                    <a:pt x="1301" y="452"/>
                  </a:cubicBezTo>
                  <a:cubicBezTo>
                    <a:pt x="1301" y="453"/>
                    <a:pt x="1301" y="454"/>
                    <a:pt x="1301" y="454"/>
                  </a:cubicBezTo>
                  <a:cubicBezTo>
                    <a:pt x="1302" y="454"/>
                    <a:pt x="1302" y="454"/>
                    <a:pt x="1302" y="455"/>
                  </a:cubicBezTo>
                  <a:cubicBezTo>
                    <a:pt x="1302" y="455"/>
                    <a:pt x="1302" y="457"/>
                    <a:pt x="1302" y="457"/>
                  </a:cubicBezTo>
                  <a:cubicBezTo>
                    <a:pt x="1302" y="457"/>
                    <a:pt x="1303" y="457"/>
                    <a:pt x="1303" y="458"/>
                  </a:cubicBezTo>
                  <a:cubicBezTo>
                    <a:pt x="1303" y="458"/>
                    <a:pt x="1303" y="460"/>
                    <a:pt x="1303" y="461"/>
                  </a:cubicBezTo>
                  <a:cubicBezTo>
                    <a:pt x="1303" y="461"/>
                    <a:pt x="1303" y="461"/>
                    <a:pt x="1303" y="462"/>
                  </a:cubicBezTo>
                  <a:cubicBezTo>
                    <a:pt x="1303" y="462"/>
                    <a:pt x="1303" y="464"/>
                    <a:pt x="1304" y="465"/>
                  </a:cubicBezTo>
                  <a:cubicBezTo>
                    <a:pt x="1304" y="465"/>
                    <a:pt x="1304" y="465"/>
                    <a:pt x="1304" y="465"/>
                  </a:cubicBezTo>
                  <a:cubicBezTo>
                    <a:pt x="1304" y="465"/>
                    <a:pt x="1304" y="465"/>
                    <a:pt x="1304" y="464"/>
                  </a:cubicBezTo>
                  <a:cubicBezTo>
                    <a:pt x="1304" y="464"/>
                    <a:pt x="1305" y="464"/>
                    <a:pt x="1305" y="464"/>
                  </a:cubicBezTo>
                  <a:cubicBezTo>
                    <a:pt x="1305" y="464"/>
                    <a:pt x="1305" y="464"/>
                    <a:pt x="1305" y="464"/>
                  </a:cubicBezTo>
                  <a:cubicBezTo>
                    <a:pt x="1305" y="464"/>
                    <a:pt x="1305" y="463"/>
                    <a:pt x="1306" y="463"/>
                  </a:cubicBezTo>
                  <a:cubicBezTo>
                    <a:pt x="1306" y="463"/>
                    <a:pt x="1306" y="463"/>
                    <a:pt x="1306" y="463"/>
                  </a:cubicBezTo>
                  <a:cubicBezTo>
                    <a:pt x="1306" y="463"/>
                    <a:pt x="1306" y="464"/>
                    <a:pt x="1306" y="464"/>
                  </a:cubicBezTo>
                  <a:cubicBezTo>
                    <a:pt x="1306" y="464"/>
                    <a:pt x="1306" y="464"/>
                    <a:pt x="1307" y="464"/>
                  </a:cubicBezTo>
                  <a:cubicBezTo>
                    <a:pt x="1307" y="465"/>
                    <a:pt x="1307" y="467"/>
                    <a:pt x="1307" y="469"/>
                  </a:cubicBezTo>
                  <a:cubicBezTo>
                    <a:pt x="1307" y="470"/>
                    <a:pt x="1307" y="470"/>
                    <a:pt x="1307" y="472"/>
                  </a:cubicBezTo>
                  <a:cubicBezTo>
                    <a:pt x="1307" y="473"/>
                    <a:pt x="1308" y="476"/>
                    <a:pt x="1308" y="478"/>
                  </a:cubicBezTo>
                  <a:cubicBezTo>
                    <a:pt x="1308" y="479"/>
                    <a:pt x="1308" y="480"/>
                    <a:pt x="1308" y="481"/>
                  </a:cubicBezTo>
                  <a:cubicBezTo>
                    <a:pt x="1308" y="482"/>
                    <a:pt x="1308" y="483"/>
                    <a:pt x="1308" y="484"/>
                  </a:cubicBezTo>
                  <a:cubicBezTo>
                    <a:pt x="1309" y="484"/>
                    <a:pt x="1309" y="484"/>
                    <a:pt x="1309" y="485"/>
                  </a:cubicBezTo>
                  <a:cubicBezTo>
                    <a:pt x="1309" y="485"/>
                    <a:pt x="1309" y="485"/>
                    <a:pt x="1309" y="486"/>
                  </a:cubicBezTo>
                  <a:cubicBezTo>
                    <a:pt x="1309" y="486"/>
                    <a:pt x="1309" y="487"/>
                    <a:pt x="1309" y="487"/>
                  </a:cubicBezTo>
                  <a:cubicBezTo>
                    <a:pt x="1310" y="488"/>
                    <a:pt x="1310" y="488"/>
                    <a:pt x="1310" y="489"/>
                  </a:cubicBezTo>
                  <a:cubicBezTo>
                    <a:pt x="1310" y="490"/>
                    <a:pt x="1310" y="492"/>
                    <a:pt x="1310" y="493"/>
                  </a:cubicBezTo>
                  <a:cubicBezTo>
                    <a:pt x="1310" y="494"/>
                    <a:pt x="1311" y="495"/>
                    <a:pt x="1311" y="497"/>
                  </a:cubicBezTo>
                  <a:cubicBezTo>
                    <a:pt x="1311" y="498"/>
                    <a:pt x="1311" y="500"/>
                    <a:pt x="1311" y="501"/>
                  </a:cubicBezTo>
                  <a:cubicBezTo>
                    <a:pt x="1311" y="502"/>
                    <a:pt x="1311" y="504"/>
                    <a:pt x="1311" y="504"/>
                  </a:cubicBezTo>
                  <a:cubicBezTo>
                    <a:pt x="1311" y="506"/>
                    <a:pt x="1311" y="507"/>
                    <a:pt x="1312" y="507"/>
                  </a:cubicBezTo>
                  <a:cubicBezTo>
                    <a:pt x="1312" y="508"/>
                    <a:pt x="1312" y="509"/>
                    <a:pt x="1312" y="510"/>
                  </a:cubicBezTo>
                  <a:cubicBezTo>
                    <a:pt x="1312" y="511"/>
                    <a:pt x="1312" y="512"/>
                    <a:pt x="1312" y="513"/>
                  </a:cubicBezTo>
                  <a:cubicBezTo>
                    <a:pt x="1313" y="514"/>
                    <a:pt x="1313" y="516"/>
                    <a:pt x="1313" y="517"/>
                  </a:cubicBezTo>
                  <a:cubicBezTo>
                    <a:pt x="1313" y="518"/>
                    <a:pt x="1313" y="518"/>
                    <a:pt x="1313" y="519"/>
                  </a:cubicBezTo>
                  <a:cubicBezTo>
                    <a:pt x="1313" y="521"/>
                    <a:pt x="1313" y="524"/>
                    <a:pt x="1314" y="525"/>
                  </a:cubicBezTo>
                  <a:cubicBezTo>
                    <a:pt x="1314" y="526"/>
                    <a:pt x="1314" y="526"/>
                    <a:pt x="1314" y="526"/>
                  </a:cubicBezTo>
                  <a:cubicBezTo>
                    <a:pt x="1314" y="527"/>
                    <a:pt x="1314" y="530"/>
                    <a:pt x="1314" y="531"/>
                  </a:cubicBezTo>
                  <a:cubicBezTo>
                    <a:pt x="1314" y="531"/>
                    <a:pt x="1314" y="531"/>
                    <a:pt x="1315" y="531"/>
                  </a:cubicBezTo>
                  <a:cubicBezTo>
                    <a:pt x="1315" y="532"/>
                    <a:pt x="1315" y="536"/>
                    <a:pt x="1315" y="537"/>
                  </a:cubicBezTo>
                  <a:cubicBezTo>
                    <a:pt x="1315" y="537"/>
                    <a:pt x="1315" y="537"/>
                    <a:pt x="1315" y="537"/>
                  </a:cubicBezTo>
                  <a:cubicBezTo>
                    <a:pt x="1315" y="538"/>
                    <a:pt x="1316" y="539"/>
                    <a:pt x="1316" y="539"/>
                  </a:cubicBezTo>
                  <a:cubicBezTo>
                    <a:pt x="1316" y="540"/>
                    <a:pt x="1316" y="539"/>
                    <a:pt x="1316" y="539"/>
                  </a:cubicBezTo>
                  <a:cubicBezTo>
                    <a:pt x="1316" y="539"/>
                    <a:pt x="1316" y="539"/>
                    <a:pt x="1317" y="539"/>
                  </a:cubicBezTo>
                  <a:cubicBezTo>
                    <a:pt x="1317" y="539"/>
                    <a:pt x="1317" y="540"/>
                    <a:pt x="1317" y="540"/>
                  </a:cubicBezTo>
                  <a:cubicBezTo>
                    <a:pt x="1317" y="540"/>
                    <a:pt x="1317" y="540"/>
                    <a:pt x="1317" y="541"/>
                  </a:cubicBezTo>
                  <a:cubicBezTo>
                    <a:pt x="1317" y="541"/>
                    <a:pt x="1317" y="542"/>
                    <a:pt x="1317" y="543"/>
                  </a:cubicBezTo>
                  <a:cubicBezTo>
                    <a:pt x="1318" y="543"/>
                    <a:pt x="1318" y="543"/>
                    <a:pt x="1318" y="543"/>
                  </a:cubicBezTo>
                  <a:cubicBezTo>
                    <a:pt x="1318" y="543"/>
                    <a:pt x="1318" y="543"/>
                    <a:pt x="1318" y="542"/>
                  </a:cubicBezTo>
                  <a:cubicBezTo>
                    <a:pt x="1318" y="542"/>
                    <a:pt x="1319" y="539"/>
                    <a:pt x="1319" y="538"/>
                  </a:cubicBezTo>
                  <a:cubicBezTo>
                    <a:pt x="1319" y="538"/>
                    <a:pt x="1319" y="539"/>
                    <a:pt x="1319" y="539"/>
                  </a:cubicBezTo>
                  <a:cubicBezTo>
                    <a:pt x="1319" y="540"/>
                    <a:pt x="1319" y="540"/>
                    <a:pt x="1319" y="541"/>
                  </a:cubicBezTo>
                  <a:cubicBezTo>
                    <a:pt x="1319" y="542"/>
                    <a:pt x="1319" y="544"/>
                    <a:pt x="1320" y="545"/>
                  </a:cubicBezTo>
                  <a:cubicBezTo>
                    <a:pt x="1320" y="547"/>
                    <a:pt x="1320" y="549"/>
                    <a:pt x="1320" y="550"/>
                  </a:cubicBezTo>
                  <a:cubicBezTo>
                    <a:pt x="1320" y="551"/>
                    <a:pt x="1320" y="552"/>
                    <a:pt x="1320" y="552"/>
                  </a:cubicBezTo>
                  <a:cubicBezTo>
                    <a:pt x="1321" y="553"/>
                    <a:pt x="1321" y="555"/>
                    <a:pt x="1321" y="555"/>
                  </a:cubicBezTo>
                  <a:cubicBezTo>
                    <a:pt x="1321" y="555"/>
                    <a:pt x="1321" y="552"/>
                    <a:pt x="1321" y="552"/>
                  </a:cubicBezTo>
                  <a:cubicBezTo>
                    <a:pt x="1321" y="551"/>
                    <a:pt x="1321" y="553"/>
                    <a:pt x="1322" y="553"/>
                  </a:cubicBezTo>
                  <a:cubicBezTo>
                    <a:pt x="1322" y="553"/>
                    <a:pt x="1322" y="551"/>
                    <a:pt x="1322" y="551"/>
                  </a:cubicBezTo>
                  <a:cubicBezTo>
                    <a:pt x="1322" y="552"/>
                    <a:pt x="1322" y="554"/>
                    <a:pt x="1322" y="555"/>
                  </a:cubicBezTo>
                  <a:cubicBezTo>
                    <a:pt x="1322" y="557"/>
                    <a:pt x="1322" y="557"/>
                    <a:pt x="1323" y="558"/>
                  </a:cubicBezTo>
                  <a:cubicBezTo>
                    <a:pt x="1323" y="559"/>
                    <a:pt x="1323" y="559"/>
                    <a:pt x="1323" y="560"/>
                  </a:cubicBezTo>
                  <a:cubicBezTo>
                    <a:pt x="1323" y="560"/>
                    <a:pt x="1323" y="562"/>
                    <a:pt x="1323" y="561"/>
                  </a:cubicBezTo>
                  <a:cubicBezTo>
                    <a:pt x="1323" y="561"/>
                    <a:pt x="1324" y="559"/>
                    <a:pt x="1324" y="558"/>
                  </a:cubicBezTo>
                  <a:cubicBezTo>
                    <a:pt x="1324" y="558"/>
                    <a:pt x="1324" y="559"/>
                    <a:pt x="1324" y="560"/>
                  </a:cubicBezTo>
                  <a:cubicBezTo>
                    <a:pt x="1324" y="560"/>
                    <a:pt x="1324" y="560"/>
                    <a:pt x="1325" y="561"/>
                  </a:cubicBezTo>
                  <a:cubicBezTo>
                    <a:pt x="1325" y="562"/>
                    <a:pt x="1325" y="562"/>
                    <a:pt x="1325" y="563"/>
                  </a:cubicBezTo>
                  <a:cubicBezTo>
                    <a:pt x="1325" y="565"/>
                    <a:pt x="1325" y="567"/>
                    <a:pt x="1325" y="568"/>
                  </a:cubicBezTo>
                  <a:cubicBezTo>
                    <a:pt x="1325" y="570"/>
                    <a:pt x="1325" y="571"/>
                    <a:pt x="1325" y="573"/>
                  </a:cubicBezTo>
                  <a:cubicBezTo>
                    <a:pt x="1326" y="575"/>
                    <a:pt x="1326" y="577"/>
                    <a:pt x="1326" y="578"/>
                  </a:cubicBezTo>
                  <a:cubicBezTo>
                    <a:pt x="1326" y="580"/>
                    <a:pt x="1326" y="581"/>
                    <a:pt x="1326" y="583"/>
                  </a:cubicBezTo>
                  <a:cubicBezTo>
                    <a:pt x="1326" y="585"/>
                    <a:pt x="1327" y="587"/>
                    <a:pt x="1327" y="588"/>
                  </a:cubicBezTo>
                  <a:cubicBezTo>
                    <a:pt x="1327" y="589"/>
                    <a:pt x="1327" y="589"/>
                    <a:pt x="1327" y="589"/>
                  </a:cubicBezTo>
                  <a:cubicBezTo>
                    <a:pt x="1327" y="590"/>
                    <a:pt x="1327" y="593"/>
                    <a:pt x="1327" y="594"/>
                  </a:cubicBezTo>
                  <a:cubicBezTo>
                    <a:pt x="1327" y="594"/>
                    <a:pt x="1328" y="594"/>
                    <a:pt x="1328" y="595"/>
                  </a:cubicBezTo>
                  <a:cubicBezTo>
                    <a:pt x="1328" y="596"/>
                    <a:pt x="1328" y="600"/>
                    <a:pt x="1328" y="602"/>
                  </a:cubicBezTo>
                  <a:cubicBezTo>
                    <a:pt x="1328" y="603"/>
                    <a:pt x="1328" y="604"/>
                    <a:pt x="1328" y="605"/>
                  </a:cubicBezTo>
                  <a:cubicBezTo>
                    <a:pt x="1329" y="606"/>
                    <a:pt x="1329" y="609"/>
                    <a:pt x="1329" y="610"/>
                  </a:cubicBezTo>
                  <a:cubicBezTo>
                    <a:pt x="1329" y="611"/>
                    <a:pt x="1329" y="611"/>
                    <a:pt x="1329" y="612"/>
                  </a:cubicBezTo>
                  <a:cubicBezTo>
                    <a:pt x="1329" y="613"/>
                    <a:pt x="1329" y="614"/>
                    <a:pt x="1330" y="615"/>
                  </a:cubicBezTo>
                  <a:cubicBezTo>
                    <a:pt x="1330" y="616"/>
                    <a:pt x="1330" y="616"/>
                    <a:pt x="1330" y="617"/>
                  </a:cubicBezTo>
                  <a:cubicBezTo>
                    <a:pt x="1330" y="618"/>
                    <a:pt x="1330" y="619"/>
                    <a:pt x="1330" y="620"/>
                  </a:cubicBezTo>
                  <a:cubicBezTo>
                    <a:pt x="1330" y="622"/>
                    <a:pt x="1330" y="623"/>
                    <a:pt x="1331" y="623"/>
                  </a:cubicBezTo>
                  <a:cubicBezTo>
                    <a:pt x="1331" y="624"/>
                    <a:pt x="1331" y="625"/>
                    <a:pt x="1331" y="626"/>
                  </a:cubicBezTo>
                  <a:cubicBezTo>
                    <a:pt x="1331" y="626"/>
                    <a:pt x="1331" y="627"/>
                    <a:pt x="1331" y="628"/>
                  </a:cubicBezTo>
                  <a:cubicBezTo>
                    <a:pt x="1331" y="628"/>
                    <a:pt x="1332" y="629"/>
                    <a:pt x="1332" y="630"/>
                  </a:cubicBezTo>
                  <a:cubicBezTo>
                    <a:pt x="1332" y="630"/>
                    <a:pt x="1332" y="630"/>
                    <a:pt x="1332" y="631"/>
                  </a:cubicBezTo>
                  <a:cubicBezTo>
                    <a:pt x="1332" y="632"/>
                    <a:pt x="1332" y="634"/>
                    <a:pt x="1332" y="635"/>
                  </a:cubicBezTo>
                  <a:cubicBezTo>
                    <a:pt x="1332" y="636"/>
                    <a:pt x="1333" y="636"/>
                    <a:pt x="1333" y="636"/>
                  </a:cubicBezTo>
                  <a:cubicBezTo>
                    <a:pt x="1333" y="637"/>
                    <a:pt x="1333" y="640"/>
                    <a:pt x="1333" y="640"/>
                  </a:cubicBezTo>
                  <a:cubicBezTo>
                    <a:pt x="1333" y="641"/>
                    <a:pt x="1333" y="641"/>
                    <a:pt x="1333" y="642"/>
                  </a:cubicBezTo>
                  <a:cubicBezTo>
                    <a:pt x="1334" y="642"/>
                    <a:pt x="1334" y="643"/>
                    <a:pt x="1334" y="643"/>
                  </a:cubicBezTo>
                  <a:cubicBezTo>
                    <a:pt x="1334" y="644"/>
                    <a:pt x="1334" y="644"/>
                    <a:pt x="1334" y="644"/>
                  </a:cubicBezTo>
                  <a:cubicBezTo>
                    <a:pt x="1334" y="644"/>
                    <a:pt x="1335" y="645"/>
                    <a:pt x="1335" y="645"/>
                  </a:cubicBezTo>
                  <a:cubicBezTo>
                    <a:pt x="1335" y="646"/>
                    <a:pt x="1335" y="646"/>
                    <a:pt x="1335" y="646"/>
                  </a:cubicBezTo>
                  <a:cubicBezTo>
                    <a:pt x="1335" y="647"/>
                    <a:pt x="1335" y="651"/>
                    <a:pt x="1335" y="652"/>
                  </a:cubicBezTo>
                  <a:cubicBezTo>
                    <a:pt x="1335" y="654"/>
                    <a:pt x="1336" y="655"/>
                    <a:pt x="1336" y="656"/>
                  </a:cubicBezTo>
                  <a:cubicBezTo>
                    <a:pt x="1336" y="658"/>
                    <a:pt x="1336" y="661"/>
                    <a:pt x="1336" y="663"/>
                  </a:cubicBezTo>
                  <a:cubicBezTo>
                    <a:pt x="1336" y="663"/>
                    <a:pt x="1336" y="664"/>
                    <a:pt x="1336" y="664"/>
                  </a:cubicBezTo>
                  <a:cubicBezTo>
                    <a:pt x="1337" y="665"/>
                    <a:pt x="1337" y="666"/>
                    <a:pt x="1337" y="667"/>
                  </a:cubicBezTo>
                  <a:cubicBezTo>
                    <a:pt x="1337" y="667"/>
                    <a:pt x="1337" y="666"/>
                    <a:pt x="1337" y="666"/>
                  </a:cubicBezTo>
                  <a:cubicBezTo>
                    <a:pt x="1337" y="666"/>
                    <a:pt x="1338" y="667"/>
                    <a:pt x="1338" y="667"/>
                  </a:cubicBezTo>
                  <a:cubicBezTo>
                    <a:pt x="1338" y="667"/>
                    <a:pt x="1338" y="665"/>
                    <a:pt x="1338" y="666"/>
                  </a:cubicBezTo>
                  <a:cubicBezTo>
                    <a:pt x="1338" y="666"/>
                    <a:pt x="1338" y="669"/>
                    <a:pt x="1338" y="669"/>
                  </a:cubicBezTo>
                  <a:cubicBezTo>
                    <a:pt x="1338" y="669"/>
                    <a:pt x="1339" y="669"/>
                    <a:pt x="1339" y="669"/>
                  </a:cubicBezTo>
                  <a:cubicBezTo>
                    <a:pt x="1339" y="670"/>
                    <a:pt x="1339" y="672"/>
                    <a:pt x="1339" y="673"/>
                  </a:cubicBezTo>
                  <a:cubicBezTo>
                    <a:pt x="1339" y="674"/>
                    <a:pt x="1339" y="674"/>
                    <a:pt x="1339" y="675"/>
                  </a:cubicBezTo>
                  <a:cubicBezTo>
                    <a:pt x="1340" y="675"/>
                    <a:pt x="1340" y="676"/>
                    <a:pt x="1340" y="677"/>
                  </a:cubicBezTo>
                  <a:cubicBezTo>
                    <a:pt x="1340" y="678"/>
                    <a:pt x="1340" y="678"/>
                    <a:pt x="1340" y="679"/>
                  </a:cubicBezTo>
                  <a:cubicBezTo>
                    <a:pt x="1340" y="679"/>
                    <a:pt x="1340" y="680"/>
                    <a:pt x="1340" y="680"/>
                  </a:cubicBezTo>
                  <a:cubicBezTo>
                    <a:pt x="1340" y="680"/>
                    <a:pt x="1341" y="681"/>
                    <a:pt x="1341" y="681"/>
                  </a:cubicBezTo>
                  <a:cubicBezTo>
                    <a:pt x="1341" y="681"/>
                    <a:pt x="1341" y="680"/>
                    <a:pt x="1341" y="680"/>
                  </a:cubicBezTo>
                  <a:cubicBezTo>
                    <a:pt x="1341" y="680"/>
                    <a:pt x="1341" y="679"/>
                    <a:pt x="1342" y="679"/>
                  </a:cubicBezTo>
                  <a:cubicBezTo>
                    <a:pt x="1342" y="679"/>
                    <a:pt x="1342" y="680"/>
                    <a:pt x="1342" y="680"/>
                  </a:cubicBezTo>
                  <a:cubicBezTo>
                    <a:pt x="1342" y="681"/>
                    <a:pt x="1342" y="682"/>
                    <a:pt x="1342" y="682"/>
                  </a:cubicBezTo>
                  <a:cubicBezTo>
                    <a:pt x="1342" y="683"/>
                    <a:pt x="1343" y="684"/>
                    <a:pt x="1343" y="685"/>
                  </a:cubicBezTo>
                  <a:cubicBezTo>
                    <a:pt x="1343" y="686"/>
                    <a:pt x="1343" y="688"/>
                    <a:pt x="1343" y="690"/>
                  </a:cubicBezTo>
                  <a:cubicBezTo>
                    <a:pt x="1343" y="691"/>
                    <a:pt x="1343" y="691"/>
                    <a:pt x="1343" y="692"/>
                  </a:cubicBezTo>
                  <a:cubicBezTo>
                    <a:pt x="1343" y="693"/>
                    <a:pt x="1344" y="693"/>
                    <a:pt x="1344" y="694"/>
                  </a:cubicBezTo>
                  <a:cubicBezTo>
                    <a:pt x="1344" y="694"/>
                    <a:pt x="1344" y="694"/>
                    <a:pt x="1344" y="694"/>
                  </a:cubicBezTo>
                  <a:cubicBezTo>
                    <a:pt x="1344" y="694"/>
                    <a:pt x="1344" y="693"/>
                    <a:pt x="1344" y="693"/>
                  </a:cubicBezTo>
                  <a:cubicBezTo>
                    <a:pt x="1345" y="693"/>
                    <a:pt x="1345" y="693"/>
                    <a:pt x="1345" y="693"/>
                  </a:cubicBezTo>
                  <a:cubicBezTo>
                    <a:pt x="1345" y="693"/>
                    <a:pt x="1345" y="693"/>
                    <a:pt x="1345" y="694"/>
                  </a:cubicBezTo>
                  <a:cubicBezTo>
                    <a:pt x="1345" y="694"/>
                    <a:pt x="1346" y="695"/>
                    <a:pt x="1346" y="695"/>
                  </a:cubicBezTo>
                  <a:cubicBezTo>
                    <a:pt x="1346" y="695"/>
                    <a:pt x="1346" y="695"/>
                    <a:pt x="1346" y="695"/>
                  </a:cubicBezTo>
                  <a:cubicBezTo>
                    <a:pt x="1346" y="696"/>
                    <a:pt x="1346" y="696"/>
                    <a:pt x="1346" y="698"/>
                  </a:cubicBezTo>
                  <a:cubicBezTo>
                    <a:pt x="1346" y="699"/>
                    <a:pt x="1346" y="701"/>
                    <a:pt x="1347" y="702"/>
                  </a:cubicBezTo>
                  <a:cubicBezTo>
                    <a:pt x="1347" y="702"/>
                    <a:pt x="1347" y="703"/>
                    <a:pt x="1347" y="703"/>
                  </a:cubicBezTo>
                  <a:cubicBezTo>
                    <a:pt x="1347" y="703"/>
                    <a:pt x="1347" y="704"/>
                    <a:pt x="1347" y="705"/>
                  </a:cubicBezTo>
                  <a:cubicBezTo>
                    <a:pt x="1348" y="705"/>
                    <a:pt x="1348" y="703"/>
                    <a:pt x="1348" y="703"/>
                  </a:cubicBezTo>
                  <a:cubicBezTo>
                    <a:pt x="1348" y="704"/>
                    <a:pt x="1348" y="705"/>
                    <a:pt x="1348" y="705"/>
                  </a:cubicBezTo>
                  <a:cubicBezTo>
                    <a:pt x="1348" y="705"/>
                    <a:pt x="1348" y="703"/>
                    <a:pt x="1348" y="703"/>
                  </a:cubicBezTo>
                  <a:cubicBezTo>
                    <a:pt x="1348" y="703"/>
                    <a:pt x="1349" y="703"/>
                    <a:pt x="1349" y="703"/>
                  </a:cubicBezTo>
                  <a:cubicBezTo>
                    <a:pt x="1349" y="702"/>
                    <a:pt x="1349" y="700"/>
                    <a:pt x="1349" y="700"/>
                  </a:cubicBezTo>
                  <a:cubicBezTo>
                    <a:pt x="1349" y="700"/>
                    <a:pt x="1349" y="702"/>
                    <a:pt x="1350" y="703"/>
                  </a:cubicBezTo>
                  <a:cubicBezTo>
                    <a:pt x="1350" y="703"/>
                    <a:pt x="1350" y="704"/>
                    <a:pt x="1350" y="705"/>
                  </a:cubicBezTo>
                  <a:cubicBezTo>
                    <a:pt x="1350" y="705"/>
                    <a:pt x="1350" y="708"/>
                    <a:pt x="1350" y="709"/>
                  </a:cubicBezTo>
                  <a:cubicBezTo>
                    <a:pt x="1350" y="710"/>
                    <a:pt x="1351" y="710"/>
                    <a:pt x="1351" y="711"/>
                  </a:cubicBezTo>
                  <a:cubicBezTo>
                    <a:pt x="1351" y="711"/>
                    <a:pt x="1351" y="711"/>
                    <a:pt x="1351" y="711"/>
                  </a:cubicBezTo>
                  <a:cubicBezTo>
                    <a:pt x="1351" y="712"/>
                    <a:pt x="1351" y="713"/>
                    <a:pt x="1351" y="712"/>
                  </a:cubicBezTo>
                  <a:cubicBezTo>
                    <a:pt x="1351" y="712"/>
                    <a:pt x="1352" y="710"/>
                    <a:pt x="1352" y="710"/>
                  </a:cubicBezTo>
                  <a:cubicBezTo>
                    <a:pt x="1352" y="710"/>
                    <a:pt x="1352" y="712"/>
                    <a:pt x="1352" y="713"/>
                  </a:cubicBezTo>
                  <a:cubicBezTo>
                    <a:pt x="1352" y="713"/>
                    <a:pt x="1352" y="713"/>
                    <a:pt x="1352" y="713"/>
                  </a:cubicBezTo>
                  <a:cubicBezTo>
                    <a:pt x="1353" y="713"/>
                    <a:pt x="1353" y="714"/>
                    <a:pt x="1353" y="714"/>
                  </a:cubicBezTo>
                  <a:cubicBezTo>
                    <a:pt x="1353" y="715"/>
                    <a:pt x="1353" y="715"/>
                    <a:pt x="1353" y="715"/>
                  </a:cubicBezTo>
                  <a:cubicBezTo>
                    <a:pt x="1353" y="715"/>
                    <a:pt x="1354" y="715"/>
                    <a:pt x="1354" y="716"/>
                  </a:cubicBezTo>
                  <a:cubicBezTo>
                    <a:pt x="1354" y="716"/>
                    <a:pt x="1354" y="718"/>
                    <a:pt x="1354" y="718"/>
                  </a:cubicBezTo>
                  <a:cubicBezTo>
                    <a:pt x="1354" y="718"/>
                    <a:pt x="1354" y="718"/>
                    <a:pt x="1354" y="718"/>
                  </a:cubicBezTo>
                  <a:cubicBezTo>
                    <a:pt x="1354" y="718"/>
                    <a:pt x="1354" y="720"/>
                    <a:pt x="1355" y="720"/>
                  </a:cubicBezTo>
                  <a:cubicBezTo>
                    <a:pt x="1355" y="720"/>
                    <a:pt x="1355" y="719"/>
                    <a:pt x="1355" y="719"/>
                  </a:cubicBezTo>
                  <a:cubicBezTo>
                    <a:pt x="1355" y="720"/>
                    <a:pt x="1355" y="723"/>
                    <a:pt x="1355" y="723"/>
                  </a:cubicBezTo>
                  <a:cubicBezTo>
                    <a:pt x="1356" y="723"/>
                    <a:pt x="1356" y="721"/>
                    <a:pt x="1356" y="721"/>
                  </a:cubicBezTo>
                  <a:cubicBezTo>
                    <a:pt x="1356" y="721"/>
                    <a:pt x="1356" y="722"/>
                    <a:pt x="1356" y="722"/>
                  </a:cubicBezTo>
                  <a:cubicBezTo>
                    <a:pt x="1356" y="722"/>
                    <a:pt x="1356" y="720"/>
                    <a:pt x="1356" y="720"/>
                  </a:cubicBezTo>
                  <a:cubicBezTo>
                    <a:pt x="1356" y="719"/>
                    <a:pt x="1357" y="720"/>
                    <a:pt x="1357" y="720"/>
                  </a:cubicBezTo>
                  <a:cubicBezTo>
                    <a:pt x="1357" y="720"/>
                    <a:pt x="1357" y="719"/>
                    <a:pt x="1357" y="719"/>
                  </a:cubicBezTo>
                  <a:cubicBezTo>
                    <a:pt x="1357" y="719"/>
                    <a:pt x="1357" y="720"/>
                    <a:pt x="1358" y="721"/>
                  </a:cubicBezTo>
                  <a:cubicBezTo>
                    <a:pt x="1358" y="721"/>
                    <a:pt x="1358" y="722"/>
                    <a:pt x="1358" y="723"/>
                  </a:cubicBezTo>
                  <a:cubicBezTo>
                    <a:pt x="1358" y="724"/>
                    <a:pt x="1358" y="725"/>
                    <a:pt x="1358" y="725"/>
                  </a:cubicBezTo>
                  <a:cubicBezTo>
                    <a:pt x="1358" y="726"/>
                    <a:pt x="1359" y="727"/>
                    <a:pt x="1359" y="727"/>
                  </a:cubicBezTo>
                  <a:cubicBezTo>
                    <a:pt x="1359" y="727"/>
                    <a:pt x="1359" y="726"/>
                    <a:pt x="1359" y="726"/>
                  </a:cubicBezTo>
                  <a:cubicBezTo>
                    <a:pt x="1359" y="725"/>
                    <a:pt x="1359" y="725"/>
                    <a:pt x="1359" y="725"/>
                  </a:cubicBezTo>
                  <a:cubicBezTo>
                    <a:pt x="1359" y="725"/>
                    <a:pt x="1360" y="725"/>
                    <a:pt x="1360" y="725"/>
                  </a:cubicBezTo>
                  <a:cubicBezTo>
                    <a:pt x="1360" y="725"/>
                    <a:pt x="1360" y="725"/>
                    <a:pt x="1360" y="725"/>
                  </a:cubicBezTo>
                  <a:cubicBezTo>
                    <a:pt x="1360" y="724"/>
                    <a:pt x="1360" y="724"/>
                    <a:pt x="1360" y="724"/>
                  </a:cubicBezTo>
                  <a:cubicBezTo>
                    <a:pt x="1361" y="723"/>
                    <a:pt x="1361" y="723"/>
                    <a:pt x="1361" y="722"/>
                  </a:cubicBezTo>
                  <a:cubicBezTo>
                    <a:pt x="1361" y="721"/>
                    <a:pt x="1361" y="720"/>
                    <a:pt x="1361" y="720"/>
                  </a:cubicBezTo>
                  <a:cubicBezTo>
                    <a:pt x="1361" y="720"/>
                    <a:pt x="1361" y="720"/>
                    <a:pt x="1361" y="720"/>
                  </a:cubicBezTo>
                  <a:cubicBezTo>
                    <a:pt x="1362" y="719"/>
                    <a:pt x="1362" y="718"/>
                    <a:pt x="1362" y="718"/>
                  </a:cubicBezTo>
                  <a:cubicBezTo>
                    <a:pt x="1362" y="718"/>
                    <a:pt x="1362" y="718"/>
                    <a:pt x="1362" y="718"/>
                  </a:cubicBezTo>
                  <a:cubicBezTo>
                    <a:pt x="1362" y="717"/>
                    <a:pt x="1363" y="716"/>
                    <a:pt x="1363" y="716"/>
                  </a:cubicBezTo>
                  <a:cubicBezTo>
                    <a:pt x="1363" y="717"/>
                    <a:pt x="1363" y="719"/>
                    <a:pt x="1363" y="719"/>
                  </a:cubicBezTo>
                  <a:cubicBezTo>
                    <a:pt x="1363" y="720"/>
                    <a:pt x="1363" y="719"/>
                    <a:pt x="1363" y="719"/>
                  </a:cubicBezTo>
                  <a:cubicBezTo>
                    <a:pt x="1364" y="719"/>
                    <a:pt x="1364" y="719"/>
                    <a:pt x="1364" y="719"/>
                  </a:cubicBezTo>
                  <a:cubicBezTo>
                    <a:pt x="1364" y="719"/>
                    <a:pt x="1364" y="717"/>
                    <a:pt x="1364" y="717"/>
                  </a:cubicBezTo>
                  <a:cubicBezTo>
                    <a:pt x="1364" y="717"/>
                    <a:pt x="1364" y="718"/>
                    <a:pt x="1364" y="718"/>
                  </a:cubicBezTo>
                  <a:cubicBezTo>
                    <a:pt x="1364" y="718"/>
                    <a:pt x="1365" y="717"/>
                    <a:pt x="1365" y="718"/>
                  </a:cubicBezTo>
                  <a:cubicBezTo>
                    <a:pt x="1365" y="718"/>
                    <a:pt x="1365" y="722"/>
                    <a:pt x="1365" y="723"/>
                  </a:cubicBezTo>
                  <a:cubicBezTo>
                    <a:pt x="1365" y="723"/>
                    <a:pt x="1366" y="723"/>
                    <a:pt x="1366" y="723"/>
                  </a:cubicBezTo>
                  <a:cubicBezTo>
                    <a:pt x="1366" y="723"/>
                    <a:pt x="1366" y="725"/>
                    <a:pt x="1366" y="726"/>
                  </a:cubicBezTo>
                  <a:cubicBezTo>
                    <a:pt x="1366" y="727"/>
                    <a:pt x="1366" y="728"/>
                    <a:pt x="1366" y="728"/>
                  </a:cubicBezTo>
                  <a:cubicBezTo>
                    <a:pt x="1367" y="729"/>
                    <a:pt x="1367" y="729"/>
                    <a:pt x="1367" y="730"/>
                  </a:cubicBezTo>
                  <a:cubicBezTo>
                    <a:pt x="1367" y="730"/>
                    <a:pt x="1367" y="731"/>
                    <a:pt x="1367" y="732"/>
                  </a:cubicBezTo>
                  <a:cubicBezTo>
                    <a:pt x="1367" y="732"/>
                    <a:pt x="1367" y="733"/>
                    <a:pt x="1367" y="733"/>
                  </a:cubicBezTo>
                  <a:cubicBezTo>
                    <a:pt x="1367" y="734"/>
                    <a:pt x="1368" y="736"/>
                    <a:pt x="1368" y="736"/>
                  </a:cubicBezTo>
                  <a:cubicBezTo>
                    <a:pt x="1368" y="737"/>
                    <a:pt x="1368" y="737"/>
                    <a:pt x="1368" y="737"/>
                  </a:cubicBezTo>
                  <a:cubicBezTo>
                    <a:pt x="1368" y="738"/>
                    <a:pt x="1368" y="740"/>
                    <a:pt x="1369" y="741"/>
                  </a:cubicBezTo>
                  <a:cubicBezTo>
                    <a:pt x="1369" y="742"/>
                    <a:pt x="1369" y="742"/>
                    <a:pt x="1369" y="743"/>
                  </a:cubicBezTo>
                  <a:cubicBezTo>
                    <a:pt x="1369" y="744"/>
                    <a:pt x="1369" y="745"/>
                    <a:pt x="1369" y="745"/>
                  </a:cubicBezTo>
                  <a:cubicBezTo>
                    <a:pt x="1369" y="746"/>
                    <a:pt x="1369" y="746"/>
                    <a:pt x="1369" y="746"/>
                  </a:cubicBezTo>
                  <a:cubicBezTo>
                    <a:pt x="1370" y="746"/>
                    <a:pt x="1370" y="746"/>
                    <a:pt x="1370" y="746"/>
                  </a:cubicBezTo>
                  <a:cubicBezTo>
                    <a:pt x="1370" y="746"/>
                    <a:pt x="1370" y="746"/>
                    <a:pt x="1370" y="746"/>
                  </a:cubicBezTo>
                  <a:cubicBezTo>
                    <a:pt x="1370" y="746"/>
                    <a:pt x="1371" y="746"/>
                    <a:pt x="1371" y="747"/>
                  </a:cubicBezTo>
                  <a:cubicBezTo>
                    <a:pt x="1371" y="747"/>
                    <a:pt x="1371" y="748"/>
                    <a:pt x="1371" y="748"/>
                  </a:cubicBezTo>
                  <a:cubicBezTo>
                    <a:pt x="1371" y="748"/>
                    <a:pt x="1371" y="747"/>
                    <a:pt x="1371" y="747"/>
                  </a:cubicBezTo>
                  <a:cubicBezTo>
                    <a:pt x="1372" y="748"/>
                    <a:pt x="1372" y="748"/>
                    <a:pt x="1372" y="749"/>
                  </a:cubicBezTo>
                  <a:cubicBezTo>
                    <a:pt x="1372" y="749"/>
                    <a:pt x="1372" y="749"/>
                    <a:pt x="1372" y="750"/>
                  </a:cubicBezTo>
                  <a:cubicBezTo>
                    <a:pt x="1372" y="751"/>
                    <a:pt x="1372" y="754"/>
                    <a:pt x="1372" y="755"/>
                  </a:cubicBezTo>
                  <a:cubicBezTo>
                    <a:pt x="1372" y="755"/>
                    <a:pt x="1373" y="756"/>
                    <a:pt x="1373" y="756"/>
                  </a:cubicBezTo>
                  <a:cubicBezTo>
                    <a:pt x="1373" y="757"/>
                    <a:pt x="1373" y="760"/>
                    <a:pt x="1373" y="760"/>
                  </a:cubicBezTo>
                  <a:cubicBezTo>
                    <a:pt x="1373" y="760"/>
                    <a:pt x="1373" y="759"/>
                    <a:pt x="1374" y="759"/>
                  </a:cubicBezTo>
                  <a:cubicBezTo>
                    <a:pt x="1374" y="759"/>
                    <a:pt x="1374" y="760"/>
                    <a:pt x="1374" y="760"/>
                  </a:cubicBezTo>
                  <a:cubicBezTo>
                    <a:pt x="1374" y="760"/>
                    <a:pt x="1374" y="760"/>
                    <a:pt x="1374" y="760"/>
                  </a:cubicBezTo>
                  <a:cubicBezTo>
                    <a:pt x="1374" y="760"/>
                    <a:pt x="1375" y="760"/>
                    <a:pt x="1375" y="759"/>
                  </a:cubicBezTo>
                  <a:cubicBezTo>
                    <a:pt x="1375" y="759"/>
                    <a:pt x="1375" y="757"/>
                    <a:pt x="1375" y="757"/>
                  </a:cubicBezTo>
                  <a:cubicBezTo>
                    <a:pt x="1375" y="756"/>
                    <a:pt x="1375" y="756"/>
                    <a:pt x="1375" y="755"/>
                  </a:cubicBezTo>
                  <a:cubicBezTo>
                    <a:pt x="1375" y="754"/>
                    <a:pt x="1376" y="752"/>
                    <a:pt x="1376" y="752"/>
                  </a:cubicBezTo>
                  <a:cubicBezTo>
                    <a:pt x="1376" y="751"/>
                    <a:pt x="1376" y="752"/>
                    <a:pt x="1376" y="752"/>
                  </a:cubicBezTo>
                  <a:cubicBezTo>
                    <a:pt x="1376" y="752"/>
                    <a:pt x="1376" y="751"/>
                    <a:pt x="1377" y="751"/>
                  </a:cubicBezTo>
                  <a:cubicBezTo>
                    <a:pt x="1377" y="751"/>
                    <a:pt x="1377" y="752"/>
                    <a:pt x="1377" y="752"/>
                  </a:cubicBezTo>
                  <a:cubicBezTo>
                    <a:pt x="1377" y="752"/>
                    <a:pt x="1377" y="750"/>
                    <a:pt x="1377" y="749"/>
                  </a:cubicBezTo>
                  <a:cubicBezTo>
                    <a:pt x="1377" y="749"/>
                    <a:pt x="1377" y="749"/>
                    <a:pt x="1377" y="749"/>
                  </a:cubicBezTo>
                  <a:cubicBezTo>
                    <a:pt x="1378" y="749"/>
                    <a:pt x="1378" y="749"/>
                    <a:pt x="1378" y="749"/>
                  </a:cubicBezTo>
                  <a:cubicBezTo>
                    <a:pt x="1378" y="749"/>
                    <a:pt x="1378" y="750"/>
                    <a:pt x="1378" y="751"/>
                  </a:cubicBezTo>
                  <a:cubicBezTo>
                    <a:pt x="1378" y="751"/>
                    <a:pt x="1379" y="751"/>
                    <a:pt x="1379" y="751"/>
                  </a:cubicBezTo>
                  <a:cubicBezTo>
                    <a:pt x="1379" y="751"/>
                    <a:pt x="1379" y="752"/>
                    <a:pt x="1379" y="752"/>
                  </a:cubicBezTo>
                  <a:cubicBezTo>
                    <a:pt x="1379" y="752"/>
                    <a:pt x="1379" y="752"/>
                    <a:pt x="1379" y="753"/>
                  </a:cubicBezTo>
                  <a:cubicBezTo>
                    <a:pt x="1380" y="753"/>
                    <a:pt x="1380" y="755"/>
                    <a:pt x="1380" y="755"/>
                  </a:cubicBezTo>
                  <a:cubicBezTo>
                    <a:pt x="1380" y="755"/>
                    <a:pt x="1380" y="754"/>
                    <a:pt x="1380" y="754"/>
                  </a:cubicBezTo>
                  <a:cubicBezTo>
                    <a:pt x="1380" y="755"/>
                    <a:pt x="1380" y="757"/>
                    <a:pt x="1380" y="757"/>
                  </a:cubicBezTo>
                  <a:cubicBezTo>
                    <a:pt x="1380" y="758"/>
                    <a:pt x="1381" y="757"/>
                    <a:pt x="1381" y="757"/>
                  </a:cubicBezTo>
                  <a:cubicBezTo>
                    <a:pt x="1381" y="757"/>
                    <a:pt x="1381" y="759"/>
                    <a:pt x="1381" y="760"/>
                  </a:cubicBezTo>
                  <a:cubicBezTo>
                    <a:pt x="1381" y="760"/>
                    <a:pt x="1382" y="759"/>
                    <a:pt x="1382" y="759"/>
                  </a:cubicBezTo>
                  <a:cubicBezTo>
                    <a:pt x="1382" y="760"/>
                    <a:pt x="1382" y="761"/>
                    <a:pt x="1382" y="761"/>
                  </a:cubicBezTo>
                  <a:cubicBezTo>
                    <a:pt x="1382" y="761"/>
                    <a:pt x="1382" y="761"/>
                    <a:pt x="1382" y="761"/>
                  </a:cubicBezTo>
                  <a:cubicBezTo>
                    <a:pt x="1383" y="761"/>
                    <a:pt x="1383" y="763"/>
                    <a:pt x="1383" y="763"/>
                  </a:cubicBezTo>
                  <a:cubicBezTo>
                    <a:pt x="1383" y="764"/>
                    <a:pt x="1383" y="764"/>
                    <a:pt x="1383" y="765"/>
                  </a:cubicBezTo>
                  <a:cubicBezTo>
                    <a:pt x="1383" y="766"/>
                    <a:pt x="1383" y="768"/>
                    <a:pt x="1383" y="768"/>
                  </a:cubicBezTo>
                  <a:cubicBezTo>
                    <a:pt x="1383" y="769"/>
                    <a:pt x="1384" y="769"/>
                    <a:pt x="1384" y="769"/>
                  </a:cubicBezTo>
                  <a:cubicBezTo>
                    <a:pt x="1384" y="770"/>
                    <a:pt x="1384" y="771"/>
                    <a:pt x="1384" y="772"/>
                  </a:cubicBezTo>
                  <a:cubicBezTo>
                    <a:pt x="1384" y="773"/>
                    <a:pt x="1384" y="774"/>
                    <a:pt x="1385" y="775"/>
                  </a:cubicBezTo>
                  <a:cubicBezTo>
                    <a:pt x="1385" y="777"/>
                    <a:pt x="1385" y="777"/>
                    <a:pt x="1385" y="778"/>
                  </a:cubicBezTo>
                  <a:cubicBezTo>
                    <a:pt x="1385" y="779"/>
                    <a:pt x="1385" y="780"/>
                    <a:pt x="1385" y="781"/>
                  </a:cubicBezTo>
                  <a:cubicBezTo>
                    <a:pt x="1385" y="782"/>
                    <a:pt x="1385" y="783"/>
                    <a:pt x="1386" y="783"/>
                  </a:cubicBezTo>
                  <a:cubicBezTo>
                    <a:pt x="1386" y="783"/>
                    <a:pt x="1386" y="783"/>
                    <a:pt x="1386" y="783"/>
                  </a:cubicBezTo>
                  <a:cubicBezTo>
                    <a:pt x="1386" y="784"/>
                    <a:pt x="1386" y="784"/>
                    <a:pt x="1386" y="784"/>
                  </a:cubicBezTo>
                  <a:cubicBezTo>
                    <a:pt x="1386" y="785"/>
                    <a:pt x="1387" y="786"/>
                    <a:pt x="1387" y="786"/>
                  </a:cubicBezTo>
                  <a:cubicBezTo>
                    <a:pt x="1387" y="787"/>
                    <a:pt x="1387" y="787"/>
                    <a:pt x="1387" y="787"/>
                  </a:cubicBezTo>
                  <a:cubicBezTo>
                    <a:pt x="1387" y="788"/>
                    <a:pt x="1387" y="788"/>
                    <a:pt x="1387" y="788"/>
                  </a:cubicBezTo>
                  <a:cubicBezTo>
                    <a:pt x="1388" y="788"/>
                    <a:pt x="1388" y="788"/>
                    <a:pt x="1388" y="788"/>
                  </a:cubicBezTo>
                  <a:cubicBezTo>
                    <a:pt x="1388" y="788"/>
                    <a:pt x="1388" y="788"/>
                    <a:pt x="1388" y="788"/>
                  </a:cubicBezTo>
                  <a:cubicBezTo>
                    <a:pt x="1388" y="788"/>
                    <a:pt x="1388" y="786"/>
                    <a:pt x="1388" y="786"/>
                  </a:cubicBezTo>
                  <a:cubicBezTo>
                    <a:pt x="1389" y="786"/>
                    <a:pt x="1389" y="786"/>
                    <a:pt x="1389" y="786"/>
                  </a:cubicBezTo>
                  <a:cubicBezTo>
                    <a:pt x="1389" y="786"/>
                    <a:pt x="1389" y="785"/>
                    <a:pt x="1389" y="785"/>
                  </a:cubicBezTo>
                  <a:cubicBezTo>
                    <a:pt x="1389" y="785"/>
                    <a:pt x="1390" y="786"/>
                    <a:pt x="1390" y="786"/>
                  </a:cubicBezTo>
                  <a:cubicBezTo>
                    <a:pt x="1390" y="786"/>
                    <a:pt x="1390" y="786"/>
                    <a:pt x="1390" y="787"/>
                  </a:cubicBezTo>
                  <a:cubicBezTo>
                    <a:pt x="1390" y="787"/>
                    <a:pt x="1390" y="787"/>
                    <a:pt x="1390" y="788"/>
                  </a:cubicBezTo>
                  <a:cubicBezTo>
                    <a:pt x="1390" y="788"/>
                    <a:pt x="1390" y="788"/>
                    <a:pt x="1391" y="788"/>
                  </a:cubicBezTo>
                  <a:cubicBezTo>
                    <a:pt x="1391" y="788"/>
                    <a:pt x="1391" y="788"/>
                    <a:pt x="1391" y="788"/>
                  </a:cubicBezTo>
                  <a:cubicBezTo>
                    <a:pt x="1391" y="788"/>
                    <a:pt x="1391" y="788"/>
                    <a:pt x="1391" y="789"/>
                  </a:cubicBezTo>
                  <a:cubicBezTo>
                    <a:pt x="1392" y="789"/>
                    <a:pt x="1392" y="790"/>
                    <a:pt x="1392" y="790"/>
                  </a:cubicBezTo>
                  <a:cubicBezTo>
                    <a:pt x="1392" y="791"/>
                    <a:pt x="1392" y="792"/>
                    <a:pt x="1392" y="792"/>
                  </a:cubicBezTo>
                  <a:cubicBezTo>
                    <a:pt x="1392" y="793"/>
                    <a:pt x="1392" y="794"/>
                    <a:pt x="1393" y="795"/>
                  </a:cubicBezTo>
                  <a:cubicBezTo>
                    <a:pt x="1393" y="796"/>
                    <a:pt x="1393" y="796"/>
                    <a:pt x="1393" y="797"/>
                  </a:cubicBezTo>
                  <a:cubicBezTo>
                    <a:pt x="1393" y="797"/>
                    <a:pt x="1393" y="797"/>
                    <a:pt x="1393" y="797"/>
                  </a:cubicBezTo>
                  <a:cubicBezTo>
                    <a:pt x="1393" y="798"/>
                    <a:pt x="1393" y="798"/>
                    <a:pt x="1394" y="798"/>
                  </a:cubicBezTo>
                  <a:cubicBezTo>
                    <a:pt x="1394" y="797"/>
                    <a:pt x="1394" y="797"/>
                    <a:pt x="1394" y="797"/>
                  </a:cubicBezTo>
                  <a:cubicBezTo>
                    <a:pt x="1394" y="797"/>
                    <a:pt x="1394" y="798"/>
                    <a:pt x="1394" y="798"/>
                  </a:cubicBezTo>
                  <a:cubicBezTo>
                    <a:pt x="1394" y="799"/>
                    <a:pt x="1395" y="798"/>
                    <a:pt x="1395" y="798"/>
                  </a:cubicBezTo>
                  <a:cubicBezTo>
                    <a:pt x="1395" y="798"/>
                    <a:pt x="1395" y="798"/>
                    <a:pt x="1395" y="798"/>
                  </a:cubicBezTo>
                  <a:cubicBezTo>
                    <a:pt x="1395" y="797"/>
                    <a:pt x="1395" y="797"/>
                    <a:pt x="1396" y="796"/>
                  </a:cubicBezTo>
                  <a:cubicBezTo>
                    <a:pt x="1396" y="796"/>
                    <a:pt x="1396" y="796"/>
                    <a:pt x="1396" y="796"/>
                  </a:cubicBezTo>
                  <a:cubicBezTo>
                    <a:pt x="1396" y="796"/>
                    <a:pt x="1396" y="797"/>
                    <a:pt x="1396" y="797"/>
                  </a:cubicBezTo>
                  <a:cubicBezTo>
                    <a:pt x="1396" y="797"/>
                    <a:pt x="1396" y="796"/>
                    <a:pt x="1396" y="796"/>
                  </a:cubicBezTo>
                  <a:cubicBezTo>
                    <a:pt x="1397" y="796"/>
                    <a:pt x="1397" y="796"/>
                    <a:pt x="1397" y="796"/>
                  </a:cubicBezTo>
                  <a:cubicBezTo>
                    <a:pt x="1397" y="796"/>
                    <a:pt x="1397" y="798"/>
                    <a:pt x="1397" y="798"/>
                  </a:cubicBezTo>
                  <a:cubicBezTo>
                    <a:pt x="1397" y="798"/>
                    <a:pt x="1398" y="798"/>
                    <a:pt x="1398" y="798"/>
                  </a:cubicBezTo>
                  <a:cubicBezTo>
                    <a:pt x="1398" y="799"/>
                    <a:pt x="1398" y="800"/>
                    <a:pt x="1398" y="801"/>
                  </a:cubicBezTo>
                  <a:cubicBezTo>
                    <a:pt x="1398" y="801"/>
                    <a:pt x="1398" y="801"/>
                    <a:pt x="1398" y="801"/>
                  </a:cubicBezTo>
                  <a:cubicBezTo>
                    <a:pt x="1398" y="801"/>
                    <a:pt x="1398" y="802"/>
                    <a:pt x="1399" y="803"/>
                  </a:cubicBezTo>
                  <a:cubicBezTo>
                    <a:pt x="1399" y="803"/>
                    <a:pt x="1399" y="803"/>
                    <a:pt x="1399" y="803"/>
                  </a:cubicBezTo>
                  <a:cubicBezTo>
                    <a:pt x="1399" y="803"/>
                    <a:pt x="1399" y="803"/>
                    <a:pt x="1399" y="803"/>
                  </a:cubicBezTo>
                  <a:cubicBezTo>
                    <a:pt x="1400" y="803"/>
                    <a:pt x="1400" y="803"/>
                    <a:pt x="1400" y="803"/>
                  </a:cubicBezTo>
                  <a:cubicBezTo>
                    <a:pt x="1400" y="803"/>
                    <a:pt x="1400" y="803"/>
                    <a:pt x="1400" y="804"/>
                  </a:cubicBezTo>
                  <a:cubicBezTo>
                    <a:pt x="1400" y="804"/>
                    <a:pt x="1400" y="805"/>
                    <a:pt x="1401" y="806"/>
                  </a:cubicBezTo>
                  <a:cubicBezTo>
                    <a:pt x="1401" y="807"/>
                    <a:pt x="1401" y="809"/>
                    <a:pt x="1401" y="810"/>
                  </a:cubicBezTo>
                  <a:cubicBezTo>
                    <a:pt x="1401" y="811"/>
                    <a:pt x="1401" y="811"/>
                    <a:pt x="1401" y="812"/>
                  </a:cubicBezTo>
                  <a:cubicBezTo>
                    <a:pt x="1401" y="813"/>
                    <a:pt x="1401" y="815"/>
                    <a:pt x="1402" y="815"/>
                  </a:cubicBezTo>
                  <a:cubicBezTo>
                    <a:pt x="1402" y="816"/>
                    <a:pt x="1402" y="816"/>
                    <a:pt x="1402" y="817"/>
                  </a:cubicBezTo>
                  <a:cubicBezTo>
                    <a:pt x="1402" y="818"/>
                    <a:pt x="1402" y="819"/>
                    <a:pt x="1402" y="820"/>
                  </a:cubicBezTo>
                  <a:cubicBezTo>
                    <a:pt x="1402" y="820"/>
                    <a:pt x="1403" y="820"/>
                    <a:pt x="1403" y="819"/>
                  </a:cubicBezTo>
                  <a:cubicBezTo>
                    <a:pt x="1403" y="819"/>
                    <a:pt x="1403" y="819"/>
                    <a:pt x="1403" y="819"/>
                  </a:cubicBezTo>
                  <a:cubicBezTo>
                    <a:pt x="1403" y="820"/>
                    <a:pt x="1403" y="820"/>
                    <a:pt x="1404" y="820"/>
                  </a:cubicBezTo>
                  <a:cubicBezTo>
                    <a:pt x="1404" y="820"/>
                    <a:pt x="1404" y="821"/>
                    <a:pt x="1404" y="821"/>
                  </a:cubicBezTo>
                  <a:cubicBezTo>
                    <a:pt x="1404" y="821"/>
                    <a:pt x="1404" y="822"/>
                    <a:pt x="1404" y="822"/>
                  </a:cubicBezTo>
                  <a:cubicBezTo>
                    <a:pt x="1404" y="823"/>
                    <a:pt x="1404" y="823"/>
                    <a:pt x="1404" y="823"/>
                  </a:cubicBezTo>
                  <a:cubicBezTo>
                    <a:pt x="1405" y="824"/>
                    <a:pt x="1405" y="826"/>
                    <a:pt x="1405" y="827"/>
                  </a:cubicBezTo>
                  <a:cubicBezTo>
                    <a:pt x="1405" y="828"/>
                    <a:pt x="1405" y="828"/>
                    <a:pt x="1405" y="828"/>
                  </a:cubicBezTo>
                  <a:cubicBezTo>
                    <a:pt x="1405" y="829"/>
                    <a:pt x="1406" y="832"/>
                    <a:pt x="1406" y="833"/>
                  </a:cubicBezTo>
                  <a:cubicBezTo>
                    <a:pt x="1406" y="833"/>
                    <a:pt x="1406" y="834"/>
                    <a:pt x="1406" y="834"/>
                  </a:cubicBezTo>
                  <a:cubicBezTo>
                    <a:pt x="1406" y="835"/>
                    <a:pt x="1406" y="836"/>
                    <a:pt x="1406" y="837"/>
                  </a:cubicBezTo>
                  <a:cubicBezTo>
                    <a:pt x="1406" y="838"/>
                    <a:pt x="1406" y="838"/>
                    <a:pt x="1407" y="840"/>
                  </a:cubicBezTo>
                  <a:cubicBezTo>
                    <a:pt x="1407" y="841"/>
                    <a:pt x="1407" y="842"/>
                    <a:pt x="1407" y="843"/>
                  </a:cubicBezTo>
                  <a:cubicBezTo>
                    <a:pt x="1407" y="843"/>
                    <a:pt x="1407" y="843"/>
                    <a:pt x="1407" y="844"/>
                  </a:cubicBezTo>
                  <a:cubicBezTo>
                    <a:pt x="1408" y="844"/>
                    <a:pt x="1408" y="845"/>
                    <a:pt x="1408" y="846"/>
                  </a:cubicBezTo>
                  <a:cubicBezTo>
                    <a:pt x="1408" y="846"/>
                    <a:pt x="1408" y="847"/>
                    <a:pt x="1408" y="848"/>
                  </a:cubicBezTo>
                  <a:cubicBezTo>
                    <a:pt x="1408" y="848"/>
                    <a:pt x="1409" y="848"/>
                    <a:pt x="1409" y="848"/>
                  </a:cubicBezTo>
                  <a:cubicBezTo>
                    <a:pt x="1409" y="848"/>
                    <a:pt x="1409" y="850"/>
                    <a:pt x="1409" y="851"/>
                  </a:cubicBezTo>
                  <a:cubicBezTo>
                    <a:pt x="1409" y="851"/>
                    <a:pt x="1409" y="851"/>
                    <a:pt x="1409" y="851"/>
                  </a:cubicBezTo>
                  <a:cubicBezTo>
                    <a:pt x="1409" y="851"/>
                    <a:pt x="1409" y="852"/>
                    <a:pt x="1410" y="853"/>
                  </a:cubicBezTo>
                  <a:cubicBezTo>
                    <a:pt x="1410" y="853"/>
                    <a:pt x="1410" y="853"/>
                    <a:pt x="1410" y="853"/>
                  </a:cubicBezTo>
                  <a:cubicBezTo>
                    <a:pt x="1410" y="853"/>
                    <a:pt x="1410" y="853"/>
                    <a:pt x="1410" y="853"/>
                  </a:cubicBezTo>
                  <a:cubicBezTo>
                    <a:pt x="1410" y="853"/>
                    <a:pt x="1411" y="853"/>
                    <a:pt x="1411" y="853"/>
                  </a:cubicBezTo>
                  <a:cubicBezTo>
                    <a:pt x="1411" y="853"/>
                    <a:pt x="1411" y="851"/>
                    <a:pt x="1411" y="851"/>
                  </a:cubicBezTo>
                  <a:cubicBezTo>
                    <a:pt x="1411" y="851"/>
                    <a:pt x="1411" y="854"/>
                    <a:pt x="1412" y="855"/>
                  </a:cubicBezTo>
                  <a:cubicBezTo>
                    <a:pt x="1412" y="855"/>
                    <a:pt x="1412" y="852"/>
                    <a:pt x="1412" y="853"/>
                  </a:cubicBezTo>
                  <a:cubicBezTo>
                    <a:pt x="1412" y="853"/>
                    <a:pt x="1412" y="858"/>
                    <a:pt x="1412" y="858"/>
                  </a:cubicBezTo>
                  <a:cubicBezTo>
                    <a:pt x="1412" y="859"/>
                    <a:pt x="1412" y="856"/>
                    <a:pt x="1413" y="856"/>
                  </a:cubicBezTo>
                  <a:cubicBezTo>
                    <a:pt x="1413" y="857"/>
                    <a:pt x="1413" y="861"/>
                    <a:pt x="1413" y="862"/>
                  </a:cubicBezTo>
                  <a:cubicBezTo>
                    <a:pt x="1413" y="862"/>
                    <a:pt x="1413" y="861"/>
                    <a:pt x="1413" y="862"/>
                  </a:cubicBezTo>
                  <a:cubicBezTo>
                    <a:pt x="1413" y="862"/>
                    <a:pt x="1414" y="864"/>
                    <a:pt x="1414" y="864"/>
                  </a:cubicBezTo>
                  <a:cubicBezTo>
                    <a:pt x="1414" y="865"/>
                    <a:pt x="1414" y="864"/>
                    <a:pt x="1414" y="864"/>
                  </a:cubicBezTo>
                  <a:cubicBezTo>
                    <a:pt x="1414" y="865"/>
                    <a:pt x="1414" y="865"/>
                    <a:pt x="1414" y="865"/>
                  </a:cubicBezTo>
                  <a:cubicBezTo>
                    <a:pt x="1414" y="866"/>
                    <a:pt x="1415" y="866"/>
                    <a:pt x="1415" y="867"/>
                  </a:cubicBezTo>
                  <a:cubicBezTo>
                    <a:pt x="1415" y="867"/>
                    <a:pt x="1415" y="867"/>
                    <a:pt x="1415" y="867"/>
                  </a:cubicBezTo>
                  <a:cubicBezTo>
                    <a:pt x="1415" y="868"/>
                    <a:pt x="1415" y="870"/>
                    <a:pt x="1415" y="870"/>
                  </a:cubicBezTo>
                  <a:cubicBezTo>
                    <a:pt x="1416" y="870"/>
                    <a:pt x="1416" y="869"/>
                    <a:pt x="1416" y="869"/>
                  </a:cubicBezTo>
                  <a:cubicBezTo>
                    <a:pt x="1416" y="870"/>
                    <a:pt x="1416" y="872"/>
                    <a:pt x="1416" y="873"/>
                  </a:cubicBezTo>
                  <a:cubicBezTo>
                    <a:pt x="1416" y="873"/>
                    <a:pt x="1417" y="873"/>
                    <a:pt x="1417" y="873"/>
                  </a:cubicBezTo>
                  <a:cubicBezTo>
                    <a:pt x="1417" y="874"/>
                    <a:pt x="1417" y="875"/>
                    <a:pt x="1417" y="875"/>
                  </a:cubicBezTo>
                  <a:cubicBezTo>
                    <a:pt x="1417" y="875"/>
                    <a:pt x="1417" y="875"/>
                    <a:pt x="1417" y="875"/>
                  </a:cubicBezTo>
                  <a:cubicBezTo>
                    <a:pt x="1417" y="875"/>
                    <a:pt x="1417" y="874"/>
                    <a:pt x="1418" y="874"/>
                  </a:cubicBezTo>
                  <a:cubicBezTo>
                    <a:pt x="1418" y="874"/>
                    <a:pt x="1418" y="876"/>
                    <a:pt x="1418" y="876"/>
                  </a:cubicBezTo>
                  <a:cubicBezTo>
                    <a:pt x="1418" y="876"/>
                    <a:pt x="1418" y="875"/>
                    <a:pt x="1418" y="875"/>
                  </a:cubicBezTo>
                  <a:cubicBezTo>
                    <a:pt x="1419" y="875"/>
                    <a:pt x="1419" y="876"/>
                    <a:pt x="1419" y="877"/>
                  </a:cubicBezTo>
                  <a:cubicBezTo>
                    <a:pt x="1419" y="877"/>
                    <a:pt x="1419" y="875"/>
                    <a:pt x="1419" y="876"/>
                  </a:cubicBezTo>
                  <a:cubicBezTo>
                    <a:pt x="1419" y="876"/>
                    <a:pt x="1419" y="878"/>
                    <a:pt x="1419" y="879"/>
                  </a:cubicBezTo>
                  <a:cubicBezTo>
                    <a:pt x="1419" y="879"/>
                    <a:pt x="1420" y="878"/>
                    <a:pt x="1420" y="878"/>
                  </a:cubicBezTo>
                  <a:cubicBezTo>
                    <a:pt x="1420" y="878"/>
                    <a:pt x="1420" y="881"/>
                    <a:pt x="1420" y="882"/>
                  </a:cubicBezTo>
                  <a:cubicBezTo>
                    <a:pt x="1420" y="882"/>
                    <a:pt x="1420" y="883"/>
                    <a:pt x="1421" y="883"/>
                  </a:cubicBezTo>
                  <a:cubicBezTo>
                    <a:pt x="1421" y="883"/>
                    <a:pt x="1421" y="884"/>
                    <a:pt x="1421" y="884"/>
                  </a:cubicBezTo>
                  <a:cubicBezTo>
                    <a:pt x="1421" y="885"/>
                    <a:pt x="1421" y="886"/>
                    <a:pt x="1421" y="887"/>
                  </a:cubicBezTo>
                  <a:cubicBezTo>
                    <a:pt x="1421" y="887"/>
                    <a:pt x="1422" y="887"/>
                    <a:pt x="1422" y="888"/>
                  </a:cubicBezTo>
                  <a:cubicBezTo>
                    <a:pt x="1422" y="889"/>
                    <a:pt x="1422" y="892"/>
                    <a:pt x="1422" y="893"/>
                  </a:cubicBezTo>
                  <a:cubicBezTo>
                    <a:pt x="1422" y="893"/>
                    <a:pt x="1422" y="893"/>
                    <a:pt x="1422" y="894"/>
                  </a:cubicBezTo>
                  <a:cubicBezTo>
                    <a:pt x="1422" y="894"/>
                    <a:pt x="1423" y="896"/>
                    <a:pt x="1423" y="896"/>
                  </a:cubicBezTo>
                  <a:cubicBezTo>
                    <a:pt x="1423" y="897"/>
                    <a:pt x="1423" y="895"/>
                    <a:pt x="1423" y="895"/>
                  </a:cubicBezTo>
                  <a:cubicBezTo>
                    <a:pt x="1423" y="896"/>
                    <a:pt x="1423" y="898"/>
                    <a:pt x="1423" y="898"/>
                  </a:cubicBezTo>
                  <a:cubicBezTo>
                    <a:pt x="1424" y="899"/>
                    <a:pt x="1424" y="899"/>
                    <a:pt x="1424" y="899"/>
                  </a:cubicBezTo>
                  <a:cubicBezTo>
                    <a:pt x="1424" y="900"/>
                    <a:pt x="1424" y="901"/>
                    <a:pt x="1424" y="901"/>
                  </a:cubicBezTo>
                  <a:cubicBezTo>
                    <a:pt x="1424" y="902"/>
                    <a:pt x="1425" y="904"/>
                    <a:pt x="1425" y="904"/>
                  </a:cubicBezTo>
                  <a:cubicBezTo>
                    <a:pt x="1425" y="904"/>
                    <a:pt x="1425" y="902"/>
                    <a:pt x="1425" y="902"/>
                  </a:cubicBezTo>
                  <a:cubicBezTo>
                    <a:pt x="1425" y="902"/>
                    <a:pt x="1425" y="904"/>
                    <a:pt x="1425" y="904"/>
                  </a:cubicBezTo>
                  <a:cubicBezTo>
                    <a:pt x="1425" y="904"/>
                    <a:pt x="1425" y="903"/>
                    <a:pt x="1426" y="903"/>
                  </a:cubicBezTo>
                  <a:cubicBezTo>
                    <a:pt x="1426" y="903"/>
                    <a:pt x="1426" y="905"/>
                    <a:pt x="1426" y="906"/>
                  </a:cubicBezTo>
                  <a:cubicBezTo>
                    <a:pt x="1426" y="906"/>
                    <a:pt x="1426" y="904"/>
                    <a:pt x="1426" y="905"/>
                  </a:cubicBezTo>
                  <a:cubicBezTo>
                    <a:pt x="1427" y="905"/>
                    <a:pt x="1427" y="906"/>
                    <a:pt x="1427" y="906"/>
                  </a:cubicBezTo>
                  <a:cubicBezTo>
                    <a:pt x="1427" y="907"/>
                    <a:pt x="1427" y="906"/>
                    <a:pt x="1427" y="906"/>
                  </a:cubicBezTo>
                  <a:cubicBezTo>
                    <a:pt x="1427" y="906"/>
                    <a:pt x="1427" y="907"/>
                    <a:pt x="1427" y="907"/>
                  </a:cubicBezTo>
                  <a:cubicBezTo>
                    <a:pt x="1427" y="908"/>
                    <a:pt x="1428" y="908"/>
                    <a:pt x="1428" y="908"/>
                  </a:cubicBezTo>
                  <a:cubicBezTo>
                    <a:pt x="1428" y="908"/>
                    <a:pt x="1428" y="908"/>
                    <a:pt x="1428" y="908"/>
                  </a:cubicBezTo>
                  <a:cubicBezTo>
                    <a:pt x="1428" y="909"/>
                    <a:pt x="1428" y="910"/>
                    <a:pt x="1429" y="910"/>
                  </a:cubicBezTo>
                  <a:cubicBezTo>
                    <a:pt x="1429" y="910"/>
                    <a:pt x="1429" y="910"/>
                    <a:pt x="1429" y="911"/>
                  </a:cubicBezTo>
                  <a:cubicBezTo>
                    <a:pt x="1429" y="911"/>
                    <a:pt x="1429" y="913"/>
                    <a:pt x="1429" y="913"/>
                  </a:cubicBezTo>
                  <a:cubicBezTo>
                    <a:pt x="1429" y="914"/>
                    <a:pt x="1430" y="914"/>
                    <a:pt x="1430" y="915"/>
                  </a:cubicBezTo>
                  <a:cubicBezTo>
                    <a:pt x="1430" y="916"/>
                    <a:pt x="1430" y="918"/>
                    <a:pt x="1430" y="918"/>
                  </a:cubicBezTo>
                  <a:cubicBezTo>
                    <a:pt x="1430" y="919"/>
                    <a:pt x="1430" y="918"/>
                    <a:pt x="1430" y="918"/>
                  </a:cubicBezTo>
                  <a:cubicBezTo>
                    <a:pt x="1430" y="918"/>
                    <a:pt x="1431" y="919"/>
                    <a:pt x="1431" y="920"/>
                  </a:cubicBezTo>
                  <a:cubicBezTo>
                    <a:pt x="1431" y="920"/>
                    <a:pt x="1431" y="920"/>
                    <a:pt x="1431" y="920"/>
                  </a:cubicBezTo>
                  <a:cubicBezTo>
                    <a:pt x="1431" y="920"/>
                    <a:pt x="1431" y="920"/>
                    <a:pt x="1431" y="920"/>
                  </a:cubicBezTo>
                  <a:cubicBezTo>
                    <a:pt x="1432" y="920"/>
                    <a:pt x="1432" y="921"/>
                    <a:pt x="1432" y="922"/>
                  </a:cubicBezTo>
                  <a:cubicBezTo>
                    <a:pt x="1432" y="922"/>
                    <a:pt x="1432" y="922"/>
                    <a:pt x="1432" y="923"/>
                  </a:cubicBezTo>
                  <a:cubicBezTo>
                    <a:pt x="1432" y="923"/>
                    <a:pt x="1433" y="924"/>
                    <a:pt x="1433" y="924"/>
                  </a:cubicBezTo>
                  <a:cubicBezTo>
                    <a:pt x="1433" y="924"/>
                    <a:pt x="1433" y="924"/>
                    <a:pt x="1433" y="924"/>
                  </a:cubicBezTo>
                  <a:cubicBezTo>
                    <a:pt x="1433" y="925"/>
                    <a:pt x="1433" y="926"/>
                    <a:pt x="1433" y="926"/>
                  </a:cubicBezTo>
                  <a:cubicBezTo>
                    <a:pt x="1433" y="926"/>
                    <a:pt x="1433" y="925"/>
                    <a:pt x="1434" y="925"/>
                  </a:cubicBezTo>
                  <a:cubicBezTo>
                    <a:pt x="1434" y="925"/>
                    <a:pt x="1434" y="927"/>
                    <a:pt x="1434" y="928"/>
                  </a:cubicBezTo>
                  <a:cubicBezTo>
                    <a:pt x="1434" y="928"/>
                    <a:pt x="1434" y="927"/>
                    <a:pt x="1434" y="927"/>
                  </a:cubicBezTo>
                  <a:cubicBezTo>
                    <a:pt x="1435" y="927"/>
                    <a:pt x="1435" y="928"/>
                    <a:pt x="1435" y="928"/>
                  </a:cubicBezTo>
                  <a:cubicBezTo>
                    <a:pt x="1435" y="928"/>
                    <a:pt x="1435" y="928"/>
                    <a:pt x="1435" y="928"/>
                  </a:cubicBezTo>
                  <a:cubicBezTo>
                    <a:pt x="1435" y="928"/>
                    <a:pt x="1435" y="928"/>
                    <a:pt x="1435" y="928"/>
                  </a:cubicBezTo>
                  <a:cubicBezTo>
                    <a:pt x="1435" y="928"/>
                    <a:pt x="1436" y="928"/>
                    <a:pt x="1436" y="928"/>
                  </a:cubicBezTo>
                  <a:cubicBezTo>
                    <a:pt x="1436" y="929"/>
                    <a:pt x="1436" y="929"/>
                    <a:pt x="1436" y="929"/>
                  </a:cubicBezTo>
                  <a:cubicBezTo>
                    <a:pt x="1436" y="929"/>
                    <a:pt x="1436" y="930"/>
                    <a:pt x="1437" y="930"/>
                  </a:cubicBezTo>
                  <a:cubicBezTo>
                    <a:pt x="1437" y="930"/>
                    <a:pt x="1437" y="929"/>
                    <a:pt x="1437" y="929"/>
                  </a:cubicBezTo>
                  <a:cubicBezTo>
                    <a:pt x="1437" y="929"/>
                    <a:pt x="1437" y="931"/>
                    <a:pt x="1437" y="932"/>
                  </a:cubicBezTo>
                  <a:cubicBezTo>
                    <a:pt x="1437" y="932"/>
                    <a:pt x="1438" y="932"/>
                    <a:pt x="1438" y="932"/>
                  </a:cubicBezTo>
                  <a:cubicBezTo>
                    <a:pt x="1438" y="932"/>
                    <a:pt x="1438" y="934"/>
                    <a:pt x="1438" y="934"/>
                  </a:cubicBezTo>
                  <a:cubicBezTo>
                    <a:pt x="1438" y="935"/>
                    <a:pt x="1438" y="935"/>
                    <a:pt x="1438" y="935"/>
                  </a:cubicBezTo>
                  <a:cubicBezTo>
                    <a:pt x="1438" y="936"/>
                    <a:pt x="1439" y="935"/>
                    <a:pt x="1439" y="935"/>
                  </a:cubicBezTo>
                  <a:cubicBezTo>
                    <a:pt x="1439" y="936"/>
                    <a:pt x="1439" y="936"/>
                    <a:pt x="1439" y="936"/>
                  </a:cubicBezTo>
                  <a:cubicBezTo>
                    <a:pt x="1439" y="937"/>
                    <a:pt x="1439" y="937"/>
                    <a:pt x="1439" y="938"/>
                  </a:cubicBezTo>
                  <a:cubicBezTo>
                    <a:pt x="1440" y="938"/>
                    <a:pt x="1440" y="939"/>
                    <a:pt x="1440" y="939"/>
                  </a:cubicBezTo>
                  <a:cubicBezTo>
                    <a:pt x="1440" y="939"/>
                    <a:pt x="1440" y="939"/>
                    <a:pt x="1440" y="940"/>
                  </a:cubicBezTo>
                  <a:cubicBezTo>
                    <a:pt x="1440" y="940"/>
                    <a:pt x="1441" y="941"/>
                    <a:pt x="1441" y="941"/>
                  </a:cubicBezTo>
                  <a:cubicBezTo>
                    <a:pt x="1441" y="941"/>
                    <a:pt x="1441" y="941"/>
                    <a:pt x="1441" y="942"/>
                  </a:cubicBezTo>
                  <a:cubicBezTo>
                    <a:pt x="1441" y="942"/>
                    <a:pt x="1441" y="942"/>
                    <a:pt x="1441" y="942"/>
                  </a:cubicBezTo>
                  <a:cubicBezTo>
                    <a:pt x="1441" y="942"/>
                    <a:pt x="1442" y="942"/>
                    <a:pt x="1442" y="942"/>
                  </a:cubicBezTo>
                  <a:cubicBezTo>
                    <a:pt x="1442" y="941"/>
                    <a:pt x="1442" y="942"/>
                    <a:pt x="1442" y="942"/>
                  </a:cubicBezTo>
                  <a:cubicBezTo>
                    <a:pt x="1442" y="942"/>
                    <a:pt x="1442" y="941"/>
                    <a:pt x="1442" y="941"/>
                  </a:cubicBezTo>
                  <a:cubicBezTo>
                    <a:pt x="1443" y="941"/>
                    <a:pt x="1443" y="942"/>
                    <a:pt x="1443" y="942"/>
                  </a:cubicBezTo>
                  <a:cubicBezTo>
                    <a:pt x="1443" y="942"/>
                    <a:pt x="1443" y="941"/>
                    <a:pt x="1443" y="941"/>
                  </a:cubicBezTo>
                  <a:cubicBezTo>
                    <a:pt x="1443" y="941"/>
                    <a:pt x="1443" y="942"/>
                    <a:pt x="1443" y="942"/>
                  </a:cubicBezTo>
                  <a:cubicBezTo>
                    <a:pt x="1444" y="942"/>
                    <a:pt x="1444" y="940"/>
                    <a:pt x="1444" y="941"/>
                  </a:cubicBezTo>
                  <a:cubicBezTo>
                    <a:pt x="1444" y="941"/>
                    <a:pt x="1444" y="942"/>
                    <a:pt x="1444" y="943"/>
                  </a:cubicBezTo>
                  <a:cubicBezTo>
                    <a:pt x="1444" y="943"/>
                    <a:pt x="1444" y="944"/>
                    <a:pt x="1445" y="944"/>
                  </a:cubicBezTo>
                  <a:cubicBezTo>
                    <a:pt x="1445" y="945"/>
                    <a:pt x="1445" y="945"/>
                    <a:pt x="1445" y="946"/>
                  </a:cubicBezTo>
                  <a:cubicBezTo>
                    <a:pt x="1445" y="947"/>
                    <a:pt x="1445" y="948"/>
                    <a:pt x="1445" y="949"/>
                  </a:cubicBezTo>
                  <a:cubicBezTo>
                    <a:pt x="1445" y="949"/>
                    <a:pt x="1446" y="949"/>
                    <a:pt x="1446" y="949"/>
                  </a:cubicBezTo>
                  <a:cubicBezTo>
                    <a:pt x="1446" y="949"/>
                    <a:pt x="1446" y="949"/>
                    <a:pt x="1446" y="949"/>
                  </a:cubicBezTo>
                  <a:cubicBezTo>
                    <a:pt x="1446" y="949"/>
                    <a:pt x="1446" y="949"/>
                    <a:pt x="1446" y="949"/>
                  </a:cubicBezTo>
                  <a:cubicBezTo>
                    <a:pt x="1446" y="949"/>
                    <a:pt x="1447" y="949"/>
                    <a:pt x="1447" y="949"/>
                  </a:cubicBezTo>
                  <a:cubicBezTo>
                    <a:pt x="1447" y="949"/>
                    <a:pt x="1447" y="950"/>
                    <a:pt x="1447" y="950"/>
                  </a:cubicBezTo>
                  <a:cubicBezTo>
                    <a:pt x="1447" y="951"/>
                    <a:pt x="1447" y="951"/>
                    <a:pt x="1448" y="951"/>
                  </a:cubicBezTo>
                  <a:cubicBezTo>
                    <a:pt x="1448" y="952"/>
                    <a:pt x="1448" y="953"/>
                    <a:pt x="1448" y="954"/>
                  </a:cubicBezTo>
                  <a:cubicBezTo>
                    <a:pt x="1448" y="954"/>
                    <a:pt x="1448" y="954"/>
                    <a:pt x="1448" y="955"/>
                  </a:cubicBezTo>
                  <a:cubicBezTo>
                    <a:pt x="1448" y="956"/>
                    <a:pt x="1448" y="958"/>
                    <a:pt x="1448" y="958"/>
                  </a:cubicBezTo>
                  <a:cubicBezTo>
                    <a:pt x="1449" y="958"/>
                    <a:pt x="1449" y="958"/>
                    <a:pt x="1449" y="958"/>
                  </a:cubicBezTo>
                  <a:cubicBezTo>
                    <a:pt x="1449" y="958"/>
                    <a:pt x="1449" y="959"/>
                    <a:pt x="1449" y="959"/>
                  </a:cubicBezTo>
                  <a:cubicBezTo>
                    <a:pt x="1449" y="959"/>
                    <a:pt x="1450" y="958"/>
                    <a:pt x="1450" y="958"/>
                  </a:cubicBezTo>
                  <a:cubicBezTo>
                    <a:pt x="1450" y="959"/>
                    <a:pt x="1450" y="960"/>
                    <a:pt x="1450" y="960"/>
                  </a:cubicBezTo>
                  <a:cubicBezTo>
                    <a:pt x="1450" y="960"/>
                    <a:pt x="1450" y="960"/>
                    <a:pt x="1450" y="961"/>
                  </a:cubicBezTo>
                  <a:cubicBezTo>
                    <a:pt x="1451" y="961"/>
                    <a:pt x="1451" y="961"/>
                    <a:pt x="1451" y="962"/>
                  </a:cubicBezTo>
                  <a:cubicBezTo>
                    <a:pt x="1451" y="962"/>
                    <a:pt x="1451" y="963"/>
                    <a:pt x="1451" y="963"/>
                  </a:cubicBezTo>
                  <a:cubicBezTo>
                    <a:pt x="1451" y="963"/>
                    <a:pt x="1451" y="962"/>
                    <a:pt x="1451" y="962"/>
                  </a:cubicBezTo>
                  <a:cubicBezTo>
                    <a:pt x="1452" y="962"/>
                    <a:pt x="1452" y="963"/>
                    <a:pt x="1452" y="964"/>
                  </a:cubicBezTo>
                  <a:cubicBezTo>
                    <a:pt x="1452" y="964"/>
                    <a:pt x="1452" y="963"/>
                    <a:pt x="1452" y="963"/>
                  </a:cubicBezTo>
                  <a:cubicBezTo>
                    <a:pt x="1452" y="963"/>
                    <a:pt x="1452" y="964"/>
                    <a:pt x="1453" y="965"/>
                  </a:cubicBezTo>
                  <a:cubicBezTo>
                    <a:pt x="1453" y="965"/>
                    <a:pt x="1453" y="965"/>
                    <a:pt x="1453" y="965"/>
                  </a:cubicBezTo>
                  <a:cubicBezTo>
                    <a:pt x="1453" y="965"/>
                    <a:pt x="1453" y="966"/>
                    <a:pt x="1453" y="966"/>
                  </a:cubicBezTo>
                  <a:cubicBezTo>
                    <a:pt x="1454" y="966"/>
                    <a:pt x="1454" y="967"/>
                    <a:pt x="1454" y="967"/>
                  </a:cubicBezTo>
                  <a:cubicBezTo>
                    <a:pt x="1454" y="967"/>
                    <a:pt x="1454" y="968"/>
                    <a:pt x="1454" y="968"/>
                  </a:cubicBezTo>
                  <a:cubicBezTo>
                    <a:pt x="1454" y="968"/>
                    <a:pt x="1454" y="967"/>
                    <a:pt x="1454" y="967"/>
                  </a:cubicBezTo>
                  <a:cubicBezTo>
                    <a:pt x="1454" y="966"/>
                    <a:pt x="1455" y="966"/>
                    <a:pt x="1455" y="966"/>
                  </a:cubicBezTo>
                  <a:cubicBezTo>
                    <a:pt x="1455" y="966"/>
                    <a:pt x="1455" y="967"/>
                    <a:pt x="1455" y="967"/>
                  </a:cubicBezTo>
                  <a:cubicBezTo>
                    <a:pt x="1455" y="967"/>
                    <a:pt x="1455" y="966"/>
                    <a:pt x="1456" y="966"/>
                  </a:cubicBezTo>
                  <a:cubicBezTo>
                    <a:pt x="1456" y="966"/>
                    <a:pt x="1456" y="967"/>
                    <a:pt x="1456" y="967"/>
                  </a:cubicBezTo>
                  <a:cubicBezTo>
                    <a:pt x="1456" y="967"/>
                    <a:pt x="1456" y="967"/>
                    <a:pt x="1456" y="967"/>
                  </a:cubicBezTo>
                  <a:cubicBezTo>
                    <a:pt x="1456" y="967"/>
                    <a:pt x="1456" y="968"/>
                    <a:pt x="1456" y="968"/>
                  </a:cubicBezTo>
                  <a:cubicBezTo>
                    <a:pt x="1457" y="968"/>
                    <a:pt x="1457" y="967"/>
                    <a:pt x="1457" y="967"/>
                  </a:cubicBezTo>
                  <a:cubicBezTo>
                    <a:pt x="1457" y="967"/>
                    <a:pt x="1457" y="968"/>
                    <a:pt x="1457" y="968"/>
                  </a:cubicBezTo>
                  <a:cubicBezTo>
                    <a:pt x="1457" y="968"/>
                    <a:pt x="1458" y="969"/>
                    <a:pt x="1458" y="969"/>
                  </a:cubicBezTo>
                  <a:cubicBezTo>
                    <a:pt x="1458" y="969"/>
                    <a:pt x="1458" y="968"/>
                    <a:pt x="1458" y="968"/>
                  </a:cubicBezTo>
                  <a:cubicBezTo>
                    <a:pt x="1458" y="968"/>
                    <a:pt x="1458" y="968"/>
                    <a:pt x="1458" y="968"/>
                  </a:cubicBezTo>
                  <a:cubicBezTo>
                    <a:pt x="1459" y="968"/>
                    <a:pt x="1459" y="968"/>
                    <a:pt x="1459" y="968"/>
                  </a:cubicBezTo>
                  <a:cubicBezTo>
                    <a:pt x="1459" y="969"/>
                    <a:pt x="1459" y="969"/>
                    <a:pt x="1459" y="969"/>
                  </a:cubicBezTo>
                  <a:cubicBezTo>
                    <a:pt x="1459" y="969"/>
                    <a:pt x="1459" y="969"/>
                    <a:pt x="1459" y="969"/>
                  </a:cubicBezTo>
                  <a:cubicBezTo>
                    <a:pt x="1460" y="970"/>
                    <a:pt x="1460" y="971"/>
                    <a:pt x="1460" y="971"/>
                  </a:cubicBezTo>
                  <a:cubicBezTo>
                    <a:pt x="1460" y="971"/>
                    <a:pt x="1460" y="971"/>
                    <a:pt x="1460" y="971"/>
                  </a:cubicBezTo>
                  <a:cubicBezTo>
                    <a:pt x="1460" y="971"/>
                    <a:pt x="1460" y="972"/>
                    <a:pt x="1461" y="973"/>
                  </a:cubicBezTo>
                  <a:cubicBezTo>
                    <a:pt x="1461" y="974"/>
                    <a:pt x="1461" y="975"/>
                    <a:pt x="1461" y="975"/>
                  </a:cubicBezTo>
                  <a:cubicBezTo>
                    <a:pt x="1461" y="976"/>
                    <a:pt x="1461" y="976"/>
                    <a:pt x="1461" y="977"/>
                  </a:cubicBezTo>
                  <a:cubicBezTo>
                    <a:pt x="1462" y="978"/>
                    <a:pt x="1462" y="979"/>
                    <a:pt x="1462" y="980"/>
                  </a:cubicBezTo>
                  <a:cubicBezTo>
                    <a:pt x="1462" y="980"/>
                    <a:pt x="1462" y="981"/>
                    <a:pt x="1462" y="981"/>
                  </a:cubicBezTo>
                  <a:cubicBezTo>
                    <a:pt x="1462" y="981"/>
                    <a:pt x="1462" y="982"/>
                    <a:pt x="1462" y="983"/>
                  </a:cubicBezTo>
                  <a:cubicBezTo>
                    <a:pt x="1462" y="983"/>
                    <a:pt x="1463" y="983"/>
                    <a:pt x="1463" y="983"/>
                  </a:cubicBezTo>
                  <a:cubicBezTo>
                    <a:pt x="1463" y="983"/>
                    <a:pt x="1463" y="984"/>
                    <a:pt x="1463" y="984"/>
                  </a:cubicBezTo>
                  <a:cubicBezTo>
                    <a:pt x="1463" y="984"/>
                    <a:pt x="1463" y="983"/>
                    <a:pt x="1464" y="983"/>
                  </a:cubicBezTo>
                  <a:cubicBezTo>
                    <a:pt x="1464" y="984"/>
                    <a:pt x="1464" y="985"/>
                    <a:pt x="1464" y="986"/>
                  </a:cubicBezTo>
                  <a:cubicBezTo>
                    <a:pt x="1464" y="986"/>
                    <a:pt x="1464" y="986"/>
                    <a:pt x="1464" y="986"/>
                  </a:cubicBezTo>
                  <a:cubicBezTo>
                    <a:pt x="1464" y="986"/>
                    <a:pt x="1464" y="987"/>
                    <a:pt x="1465" y="987"/>
                  </a:cubicBezTo>
                  <a:cubicBezTo>
                    <a:pt x="1465" y="988"/>
                    <a:pt x="1465" y="986"/>
                    <a:pt x="1465" y="986"/>
                  </a:cubicBezTo>
                  <a:cubicBezTo>
                    <a:pt x="1465" y="987"/>
                    <a:pt x="1465" y="988"/>
                    <a:pt x="1465" y="988"/>
                  </a:cubicBezTo>
                  <a:cubicBezTo>
                    <a:pt x="1465" y="988"/>
                    <a:pt x="1466" y="987"/>
                    <a:pt x="1466" y="987"/>
                  </a:cubicBezTo>
                  <a:cubicBezTo>
                    <a:pt x="1466" y="987"/>
                    <a:pt x="1466" y="989"/>
                    <a:pt x="1466" y="989"/>
                  </a:cubicBezTo>
                  <a:cubicBezTo>
                    <a:pt x="1466" y="990"/>
                    <a:pt x="1466" y="990"/>
                    <a:pt x="1466" y="991"/>
                  </a:cubicBezTo>
                  <a:cubicBezTo>
                    <a:pt x="1467" y="991"/>
                    <a:pt x="1467" y="992"/>
                    <a:pt x="1467" y="993"/>
                  </a:cubicBezTo>
                  <a:cubicBezTo>
                    <a:pt x="1467" y="993"/>
                    <a:pt x="1467" y="995"/>
                    <a:pt x="1467" y="995"/>
                  </a:cubicBezTo>
                  <a:cubicBezTo>
                    <a:pt x="1467" y="996"/>
                    <a:pt x="1467" y="996"/>
                    <a:pt x="1467" y="996"/>
                  </a:cubicBezTo>
                  <a:cubicBezTo>
                    <a:pt x="1468" y="997"/>
                    <a:pt x="1468" y="997"/>
                    <a:pt x="1468" y="997"/>
                  </a:cubicBezTo>
                  <a:cubicBezTo>
                    <a:pt x="1468" y="997"/>
                    <a:pt x="1468" y="997"/>
                    <a:pt x="1468" y="997"/>
                  </a:cubicBezTo>
                  <a:cubicBezTo>
                    <a:pt x="1468" y="997"/>
                    <a:pt x="1469" y="998"/>
                    <a:pt x="1469" y="998"/>
                  </a:cubicBezTo>
                  <a:cubicBezTo>
                    <a:pt x="1469" y="998"/>
                    <a:pt x="1469" y="998"/>
                    <a:pt x="1469" y="998"/>
                  </a:cubicBezTo>
                  <a:cubicBezTo>
                    <a:pt x="1469" y="998"/>
                    <a:pt x="1469" y="999"/>
                    <a:pt x="1469" y="999"/>
                  </a:cubicBezTo>
                  <a:cubicBezTo>
                    <a:pt x="1470" y="999"/>
                    <a:pt x="1470" y="998"/>
                    <a:pt x="1470" y="998"/>
                  </a:cubicBezTo>
                  <a:cubicBezTo>
                    <a:pt x="1470" y="999"/>
                    <a:pt x="1470" y="999"/>
                    <a:pt x="1470" y="1000"/>
                  </a:cubicBezTo>
                  <a:cubicBezTo>
                    <a:pt x="1470" y="1000"/>
                    <a:pt x="1470" y="1000"/>
                    <a:pt x="1470" y="1000"/>
                  </a:cubicBezTo>
                  <a:cubicBezTo>
                    <a:pt x="1471" y="1000"/>
                    <a:pt x="1471" y="1001"/>
                    <a:pt x="1471" y="1001"/>
                  </a:cubicBezTo>
                  <a:cubicBezTo>
                    <a:pt x="1471" y="1001"/>
                    <a:pt x="1471" y="1000"/>
                    <a:pt x="1471" y="1000"/>
                  </a:cubicBezTo>
                  <a:cubicBezTo>
                    <a:pt x="1471" y="1000"/>
                    <a:pt x="1471" y="1000"/>
                    <a:pt x="1472" y="1000"/>
                  </a:cubicBezTo>
                  <a:cubicBezTo>
                    <a:pt x="1472" y="1000"/>
                    <a:pt x="1472" y="999"/>
                    <a:pt x="1472" y="999"/>
                  </a:cubicBezTo>
                  <a:cubicBezTo>
                    <a:pt x="1472" y="999"/>
                    <a:pt x="1472" y="999"/>
                    <a:pt x="1472" y="999"/>
                  </a:cubicBezTo>
                  <a:cubicBezTo>
                    <a:pt x="1472" y="998"/>
                    <a:pt x="1472" y="998"/>
                    <a:pt x="1473" y="998"/>
                  </a:cubicBezTo>
                  <a:cubicBezTo>
                    <a:pt x="1473" y="997"/>
                    <a:pt x="1473" y="997"/>
                    <a:pt x="1473" y="997"/>
                  </a:cubicBezTo>
                  <a:cubicBezTo>
                    <a:pt x="1473" y="997"/>
                    <a:pt x="1473" y="997"/>
                    <a:pt x="1473" y="997"/>
                  </a:cubicBezTo>
                  <a:cubicBezTo>
                    <a:pt x="1473" y="997"/>
                    <a:pt x="1474" y="996"/>
                    <a:pt x="1474" y="996"/>
                  </a:cubicBezTo>
                  <a:cubicBezTo>
                    <a:pt x="1474" y="996"/>
                    <a:pt x="1474" y="997"/>
                    <a:pt x="1474" y="997"/>
                  </a:cubicBezTo>
                  <a:cubicBezTo>
                    <a:pt x="1474" y="997"/>
                    <a:pt x="1474" y="996"/>
                    <a:pt x="1475" y="996"/>
                  </a:cubicBezTo>
                  <a:cubicBezTo>
                    <a:pt x="1475" y="996"/>
                    <a:pt x="1475" y="997"/>
                    <a:pt x="1475" y="997"/>
                  </a:cubicBezTo>
                  <a:cubicBezTo>
                    <a:pt x="1475" y="997"/>
                    <a:pt x="1475" y="996"/>
                    <a:pt x="1475" y="996"/>
                  </a:cubicBezTo>
                  <a:cubicBezTo>
                    <a:pt x="1475" y="996"/>
                    <a:pt x="1475" y="996"/>
                    <a:pt x="1475" y="996"/>
                  </a:cubicBezTo>
                  <a:cubicBezTo>
                    <a:pt x="1476" y="996"/>
                    <a:pt x="1476" y="995"/>
                    <a:pt x="1476" y="995"/>
                  </a:cubicBezTo>
                  <a:cubicBezTo>
                    <a:pt x="1476" y="995"/>
                    <a:pt x="1476" y="996"/>
                    <a:pt x="1476" y="996"/>
                  </a:cubicBezTo>
                  <a:cubicBezTo>
                    <a:pt x="1476" y="996"/>
                    <a:pt x="1477" y="996"/>
                    <a:pt x="1477" y="995"/>
                  </a:cubicBezTo>
                  <a:cubicBezTo>
                    <a:pt x="1477" y="995"/>
                    <a:pt x="1477" y="996"/>
                    <a:pt x="1477" y="996"/>
                  </a:cubicBezTo>
                  <a:cubicBezTo>
                    <a:pt x="1477" y="996"/>
                    <a:pt x="1477" y="995"/>
                    <a:pt x="1477" y="995"/>
                  </a:cubicBezTo>
                  <a:cubicBezTo>
                    <a:pt x="1477" y="995"/>
                    <a:pt x="1477" y="994"/>
                    <a:pt x="1478" y="994"/>
                  </a:cubicBezTo>
                  <a:cubicBezTo>
                    <a:pt x="1478" y="993"/>
                    <a:pt x="1478" y="992"/>
                    <a:pt x="1478" y="992"/>
                  </a:cubicBezTo>
                  <a:cubicBezTo>
                    <a:pt x="1478" y="992"/>
                    <a:pt x="1478" y="993"/>
                    <a:pt x="1478" y="993"/>
                  </a:cubicBezTo>
                  <a:cubicBezTo>
                    <a:pt x="1479" y="993"/>
                    <a:pt x="1479" y="993"/>
                    <a:pt x="1479" y="993"/>
                  </a:cubicBezTo>
                  <a:cubicBezTo>
                    <a:pt x="1479" y="993"/>
                    <a:pt x="1479" y="993"/>
                    <a:pt x="1479" y="993"/>
                  </a:cubicBezTo>
                  <a:cubicBezTo>
                    <a:pt x="1479" y="993"/>
                    <a:pt x="1479" y="993"/>
                    <a:pt x="1480" y="993"/>
                  </a:cubicBezTo>
                  <a:cubicBezTo>
                    <a:pt x="1480" y="994"/>
                    <a:pt x="1480" y="995"/>
                    <a:pt x="1480" y="995"/>
                  </a:cubicBezTo>
                  <a:cubicBezTo>
                    <a:pt x="1480" y="995"/>
                    <a:pt x="1480" y="994"/>
                    <a:pt x="1480" y="994"/>
                  </a:cubicBezTo>
                  <a:cubicBezTo>
                    <a:pt x="1480" y="995"/>
                    <a:pt x="1480" y="995"/>
                    <a:pt x="1481" y="996"/>
                  </a:cubicBezTo>
                  <a:cubicBezTo>
                    <a:pt x="1481" y="996"/>
                    <a:pt x="1481" y="995"/>
                    <a:pt x="1481" y="995"/>
                  </a:cubicBezTo>
                  <a:cubicBezTo>
                    <a:pt x="1481" y="996"/>
                    <a:pt x="1481" y="996"/>
                    <a:pt x="1481" y="996"/>
                  </a:cubicBezTo>
                  <a:cubicBezTo>
                    <a:pt x="1481" y="996"/>
                    <a:pt x="1482" y="996"/>
                    <a:pt x="1482" y="996"/>
                  </a:cubicBezTo>
                  <a:cubicBezTo>
                    <a:pt x="1482" y="996"/>
                    <a:pt x="1482" y="996"/>
                    <a:pt x="1482" y="996"/>
                  </a:cubicBezTo>
                  <a:cubicBezTo>
                    <a:pt x="1482" y="996"/>
                    <a:pt x="1482" y="996"/>
                    <a:pt x="1483" y="997"/>
                  </a:cubicBezTo>
                  <a:cubicBezTo>
                    <a:pt x="1483" y="997"/>
                    <a:pt x="1483" y="997"/>
                    <a:pt x="1483" y="998"/>
                  </a:cubicBezTo>
                  <a:cubicBezTo>
                    <a:pt x="1483" y="998"/>
                    <a:pt x="1483" y="999"/>
                    <a:pt x="1483" y="999"/>
                  </a:cubicBezTo>
                  <a:cubicBezTo>
                    <a:pt x="1483" y="1000"/>
                    <a:pt x="1483" y="1000"/>
                    <a:pt x="1483" y="1000"/>
                  </a:cubicBezTo>
                  <a:cubicBezTo>
                    <a:pt x="1484" y="1000"/>
                    <a:pt x="1484" y="1002"/>
                    <a:pt x="1484" y="1002"/>
                  </a:cubicBezTo>
                  <a:cubicBezTo>
                    <a:pt x="1484" y="1002"/>
                    <a:pt x="1484" y="1002"/>
                    <a:pt x="1484" y="1003"/>
                  </a:cubicBezTo>
                  <a:cubicBezTo>
                    <a:pt x="1484" y="1004"/>
                    <a:pt x="1485" y="1005"/>
                    <a:pt x="1485" y="1006"/>
                  </a:cubicBezTo>
                  <a:cubicBezTo>
                    <a:pt x="1485" y="1006"/>
                    <a:pt x="1485" y="1006"/>
                    <a:pt x="1485" y="1006"/>
                  </a:cubicBezTo>
                  <a:cubicBezTo>
                    <a:pt x="1485" y="1007"/>
                    <a:pt x="1485" y="1007"/>
                    <a:pt x="1485" y="1008"/>
                  </a:cubicBezTo>
                  <a:cubicBezTo>
                    <a:pt x="1485" y="1008"/>
                    <a:pt x="1485" y="1007"/>
                    <a:pt x="1486" y="1007"/>
                  </a:cubicBezTo>
                  <a:cubicBezTo>
                    <a:pt x="1486" y="1007"/>
                    <a:pt x="1486" y="1008"/>
                    <a:pt x="1486" y="1008"/>
                  </a:cubicBezTo>
                  <a:cubicBezTo>
                    <a:pt x="1486" y="1007"/>
                    <a:pt x="1486" y="1007"/>
                    <a:pt x="1486" y="1007"/>
                  </a:cubicBezTo>
                  <a:cubicBezTo>
                    <a:pt x="1487" y="1006"/>
                    <a:pt x="1487" y="1006"/>
                    <a:pt x="1487" y="1006"/>
                  </a:cubicBezTo>
                  <a:cubicBezTo>
                    <a:pt x="1487" y="1005"/>
                    <a:pt x="1487" y="1006"/>
                    <a:pt x="1487" y="1006"/>
                  </a:cubicBezTo>
                  <a:cubicBezTo>
                    <a:pt x="1487" y="1005"/>
                    <a:pt x="1487" y="1004"/>
                    <a:pt x="1488" y="1004"/>
                  </a:cubicBezTo>
                  <a:cubicBezTo>
                    <a:pt x="1488" y="1004"/>
                    <a:pt x="1488" y="1005"/>
                    <a:pt x="1488" y="1005"/>
                  </a:cubicBezTo>
                  <a:cubicBezTo>
                    <a:pt x="1488" y="1005"/>
                    <a:pt x="1488" y="1004"/>
                    <a:pt x="1488" y="1004"/>
                  </a:cubicBezTo>
                  <a:cubicBezTo>
                    <a:pt x="1488" y="1004"/>
                    <a:pt x="1488" y="1005"/>
                    <a:pt x="1489" y="1005"/>
                  </a:cubicBezTo>
                  <a:cubicBezTo>
                    <a:pt x="1489" y="1004"/>
                    <a:pt x="1489" y="1004"/>
                    <a:pt x="1489" y="1003"/>
                  </a:cubicBezTo>
                  <a:cubicBezTo>
                    <a:pt x="1489" y="1003"/>
                    <a:pt x="1489" y="1003"/>
                    <a:pt x="1489" y="1002"/>
                  </a:cubicBezTo>
                  <a:cubicBezTo>
                    <a:pt x="1489" y="1002"/>
                    <a:pt x="1490" y="1002"/>
                    <a:pt x="1490" y="1001"/>
                  </a:cubicBezTo>
                  <a:cubicBezTo>
                    <a:pt x="1490" y="1001"/>
                    <a:pt x="1490" y="1001"/>
                    <a:pt x="1490" y="1001"/>
                  </a:cubicBezTo>
                  <a:cubicBezTo>
                    <a:pt x="1490" y="1000"/>
                    <a:pt x="1490" y="1000"/>
                    <a:pt x="1491" y="1000"/>
                  </a:cubicBezTo>
                  <a:cubicBezTo>
                    <a:pt x="1491" y="999"/>
                    <a:pt x="1491" y="998"/>
                    <a:pt x="1491" y="998"/>
                  </a:cubicBezTo>
                  <a:cubicBezTo>
                    <a:pt x="1491" y="998"/>
                    <a:pt x="1491" y="998"/>
                    <a:pt x="1491" y="997"/>
                  </a:cubicBezTo>
                  <a:cubicBezTo>
                    <a:pt x="1491" y="997"/>
                    <a:pt x="1491" y="996"/>
                    <a:pt x="1492" y="996"/>
                  </a:cubicBezTo>
                  <a:cubicBezTo>
                    <a:pt x="1492" y="995"/>
                    <a:pt x="1492" y="995"/>
                    <a:pt x="1492" y="995"/>
                  </a:cubicBezTo>
                  <a:cubicBezTo>
                    <a:pt x="1492" y="995"/>
                    <a:pt x="1492" y="994"/>
                    <a:pt x="1492" y="994"/>
                  </a:cubicBezTo>
                  <a:cubicBezTo>
                    <a:pt x="1492" y="994"/>
                    <a:pt x="1493" y="994"/>
                    <a:pt x="1493" y="994"/>
                  </a:cubicBezTo>
                  <a:cubicBezTo>
                    <a:pt x="1493" y="994"/>
                    <a:pt x="1493" y="994"/>
                    <a:pt x="1493" y="994"/>
                  </a:cubicBezTo>
                  <a:cubicBezTo>
                    <a:pt x="1493" y="994"/>
                    <a:pt x="1493" y="994"/>
                    <a:pt x="1493" y="994"/>
                  </a:cubicBezTo>
                  <a:cubicBezTo>
                    <a:pt x="1493" y="994"/>
                    <a:pt x="1494" y="993"/>
                    <a:pt x="1494" y="993"/>
                  </a:cubicBezTo>
                  <a:cubicBezTo>
                    <a:pt x="1494" y="992"/>
                    <a:pt x="1494" y="992"/>
                    <a:pt x="1494" y="992"/>
                  </a:cubicBezTo>
                  <a:cubicBezTo>
                    <a:pt x="1494" y="992"/>
                    <a:pt x="1494" y="993"/>
                    <a:pt x="1494" y="993"/>
                  </a:cubicBezTo>
                  <a:cubicBezTo>
                    <a:pt x="1495" y="992"/>
                    <a:pt x="1495" y="991"/>
                    <a:pt x="1495" y="991"/>
                  </a:cubicBezTo>
                  <a:cubicBezTo>
                    <a:pt x="1495" y="991"/>
                    <a:pt x="1495" y="992"/>
                    <a:pt x="1495" y="991"/>
                  </a:cubicBezTo>
                  <a:cubicBezTo>
                    <a:pt x="1495" y="991"/>
                    <a:pt x="1496" y="991"/>
                    <a:pt x="1496" y="991"/>
                  </a:cubicBezTo>
                  <a:cubicBezTo>
                    <a:pt x="1496" y="991"/>
                    <a:pt x="1496" y="991"/>
                    <a:pt x="1496" y="991"/>
                  </a:cubicBezTo>
                  <a:cubicBezTo>
                    <a:pt x="1496" y="991"/>
                    <a:pt x="1496" y="991"/>
                    <a:pt x="1496" y="991"/>
                  </a:cubicBezTo>
                  <a:cubicBezTo>
                    <a:pt x="1496" y="991"/>
                    <a:pt x="1496" y="991"/>
                    <a:pt x="1497" y="991"/>
                  </a:cubicBezTo>
                  <a:cubicBezTo>
                    <a:pt x="1497" y="991"/>
                    <a:pt x="1497" y="990"/>
                    <a:pt x="1497" y="990"/>
                  </a:cubicBezTo>
                  <a:cubicBezTo>
                    <a:pt x="1497" y="989"/>
                    <a:pt x="1497" y="989"/>
                    <a:pt x="1497" y="989"/>
                  </a:cubicBezTo>
                  <a:cubicBezTo>
                    <a:pt x="1498" y="989"/>
                    <a:pt x="1498" y="989"/>
                    <a:pt x="1498" y="989"/>
                  </a:cubicBezTo>
                  <a:cubicBezTo>
                    <a:pt x="1498" y="988"/>
                    <a:pt x="1498" y="988"/>
                    <a:pt x="1498" y="988"/>
                  </a:cubicBezTo>
                  <a:cubicBezTo>
                    <a:pt x="1498" y="988"/>
                    <a:pt x="1498" y="989"/>
                    <a:pt x="1499" y="989"/>
                  </a:cubicBezTo>
                  <a:cubicBezTo>
                    <a:pt x="1499" y="989"/>
                    <a:pt x="1499" y="988"/>
                    <a:pt x="1499" y="988"/>
                  </a:cubicBezTo>
                  <a:cubicBezTo>
                    <a:pt x="1499" y="988"/>
                    <a:pt x="1499" y="989"/>
                    <a:pt x="1499" y="989"/>
                  </a:cubicBezTo>
                  <a:cubicBezTo>
                    <a:pt x="1499" y="989"/>
                    <a:pt x="1499" y="989"/>
                    <a:pt x="1500" y="989"/>
                  </a:cubicBezTo>
                  <a:cubicBezTo>
                    <a:pt x="1500" y="989"/>
                    <a:pt x="1500" y="990"/>
                    <a:pt x="1500" y="990"/>
                  </a:cubicBezTo>
                  <a:cubicBezTo>
                    <a:pt x="1500" y="990"/>
                    <a:pt x="1500" y="990"/>
                    <a:pt x="1500" y="990"/>
                  </a:cubicBezTo>
                  <a:cubicBezTo>
                    <a:pt x="1500" y="990"/>
                    <a:pt x="1501" y="989"/>
                    <a:pt x="1501" y="989"/>
                  </a:cubicBezTo>
                  <a:cubicBezTo>
                    <a:pt x="1501" y="989"/>
                    <a:pt x="1501" y="990"/>
                    <a:pt x="1501" y="990"/>
                  </a:cubicBezTo>
                  <a:cubicBezTo>
                    <a:pt x="1501" y="990"/>
                    <a:pt x="1501" y="989"/>
                    <a:pt x="1501" y="989"/>
                  </a:cubicBezTo>
                  <a:cubicBezTo>
                    <a:pt x="1501" y="989"/>
                    <a:pt x="1502" y="990"/>
                    <a:pt x="1502" y="990"/>
                  </a:cubicBezTo>
                  <a:cubicBezTo>
                    <a:pt x="1502" y="990"/>
                    <a:pt x="1502" y="989"/>
                    <a:pt x="1502" y="989"/>
                  </a:cubicBezTo>
                  <a:cubicBezTo>
                    <a:pt x="1502" y="989"/>
                    <a:pt x="1502" y="990"/>
                    <a:pt x="1502" y="990"/>
                  </a:cubicBezTo>
                  <a:cubicBezTo>
                    <a:pt x="1503" y="990"/>
                    <a:pt x="1503" y="990"/>
                    <a:pt x="1503" y="990"/>
                  </a:cubicBezTo>
                  <a:cubicBezTo>
                    <a:pt x="1503" y="991"/>
                    <a:pt x="1503" y="991"/>
                    <a:pt x="1503" y="991"/>
                  </a:cubicBezTo>
                  <a:cubicBezTo>
                    <a:pt x="1503" y="991"/>
                    <a:pt x="1504" y="992"/>
                    <a:pt x="1504" y="992"/>
                  </a:cubicBezTo>
                  <a:cubicBezTo>
                    <a:pt x="1504" y="992"/>
                    <a:pt x="1504" y="992"/>
                    <a:pt x="1504" y="992"/>
                  </a:cubicBezTo>
                  <a:cubicBezTo>
                    <a:pt x="1504" y="992"/>
                    <a:pt x="1504" y="992"/>
                    <a:pt x="1504" y="991"/>
                  </a:cubicBezTo>
                  <a:cubicBezTo>
                    <a:pt x="1504" y="991"/>
                    <a:pt x="1504" y="990"/>
                    <a:pt x="1505" y="990"/>
                  </a:cubicBezTo>
                  <a:cubicBezTo>
                    <a:pt x="1505" y="990"/>
                    <a:pt x="1505" y="989"/>
                    <a:pt x="1505" y="989"/>
                  </a:cubicBezTo>
                  <a:cubicBezTo>
                    <a:pt x="1505" y="989"/>
                    <a:pt x="1505" y="988"/>
                    <a:pt x="1505" y="988"/>
                  </a:cubicBezTo>
                  <a:cubicBezTo>
                    <a:pt x="1506" y="988"/>
                    <a:pt x="1506" y="987"/>
                    <a:pt x="1506" y="987"/>
                  </a:cubicBezTo>
                  <a:cubicBezTo>
                    <a:pt x="1506" y="986"/>
                    <a:pt x="1506" y="986"/>
                    <a:pt x="1506" y="986"/>
                  </a:cubicBezTo>
                  <a:cubicBezTo>
                    <a:pt x="1506" y="986"/>
                    <a:pt x="1506" y="986"/>
                    <a:pt x="1506" y="985"/>
                  </a:cubicBezTo>
                  <a:cubicBezTo>
                    <a:pt x="1506" y="985"/>
                    <a:pt x="1507" y="985"/>
                    <a:pt x="1507" y="984"/>
                  </a:cubicBezTo>
                  <a:cubicBezTo>
                    <a:pt x="1507" y="984"/>
                    <a:pt x="1507" y="985"/>
                    <a:pt x="1507" y="984"/>
                  </a:cubicBezTo>
                  <a:cubicBezTo>
                    <a:pt x="1507" y="984"/>
                    <a:pt x="1507" y="984"/>
                    <a:pt x="1508" y="984"/>
                  </a:cubicBezTo>
                  <a:cubicBezTo>
                    <a:pt x="1508" y="984"/>
                    <a:pt x="1508" y="983"/>
                    <a:pt x="1508" y="983"/>
                  </a:cubicBezTo>
                  <a:cubicBezTo>
                    <a:pt x="1508" y="983"/>
                    <a:pt x="1508" y="984"/>
                    <a:pt x="1508" y="984"/>
                  </a:cubicBezTo>
                  <a:cubicBezTo>
                    <a:pt x="1508" y="984"/>
                    <a:pt x="1509" y="983"/>
                    <a:pt x="1509" y="983"/>
                  </a:cubicBezTo>
                  <a:cubicBezTo>
                    <a:pt x="1509" y="982"/>
                    <a:pt x="1509" y="982"/>
                    <a:pt x="1509" y="982"/>
                  </a:cubicBezTo>
                  <a:cubicBezTo>
                    <a:pt x="1509" y="981"/>
                    <a:pt x="1509" y="981"/>
                    <a:pt x="1509" y="980"/>
                  </a:cubicBezTo>
                  <a:cubicBezTo>
                    <a:pt x="1509" y="980"/>
                    <a:pt x="1510" y="980"/>
                    <a:pt x="1510" y="979"/>
                  </a:cubicBezTo>
                  <a:cubicBezTo>
                    <a:pt x="1510" y="979"/>
                    <a:pt x="1510" y="979"/>
                    <a:pt x="1510" y="978"/>
                  </a:cubicBezTo>
                  <a:cubicBezTo>
                    <a:pt x="1510" y="978"/>
                    <a:pt x="1510" y="978"/>
                    <a:pt x="1510" y="979"/>
                  </a:cubicBezTo>
                  <a:cubicBezTo>
                    <a:pt x="1511" y="979"/>
                    <a:pt x="1511" y="979"/>
                    <a:pt x="1511" y="979"/>
                  </a:cubicBezTo>
                  <a:cubicBezTo>
                    <a:pt x="1511" y="979"/>
                    <a:pt x="1511" y="979"/>
                    <a:pt x="1511" y="979"/>
                  </a:cubicBezTo>
                  <a:cubicBezTo>
                    <a:pt x="1511" y="979"/>
                    <a:pt x="1512" y="979"/>
                    <a:pt x="1512" y="979"/>
                  </a:cubicBezTo>
                  <a:cubicBezTo>
                    <a:pt x="1512" y="979"/>
                    <a:pt x="1512" y="979"/>
                    <a:pt x="1512" y="979"/>
                  </a:cubicBezTo>
                  <a:cubicBezTo>
                    <a:pt x="1512" y="979"/>
                    <a:pt x="1512" y="980"/>
                    <a:pt x="1512" y="980"/>
                  </a:cubicBezTo>
                  <a:cubicBezTo>
                    <a:pt x="1512" y="979"/>
                    <a:pt x="1512" y="979"/>
                    <a:pt x="1513" y="979"/>
                  </a:cubicBezTo>
                  <a:cubicBezTo>
                    <a:pt x="1513" y="978"/>
                    <a:pt x="1513" y="978"/>
                    <a:pt x="1513" y="978"/>
                  </a:cubicBezTo>
                  <a:cubicBezTo>
                    <a:pt x="1513" y="978"/>
                    <a:pt x="1513" y="978"/>
                    <a:pt x="1513" y="978"/>
                  </a:cubicBezTo>
                  <a:cubicBezTo>
                    <a:pt x="1514" y="977"/>
                    <a:pt x="1514" y="976"/>
                    <a:pt x="1514" y="976"/>
                  </a:cubicBezTo>
                  <a:cubicBezTo>
                    <a:pt x="1514" y="975"/>
                    <a:pt x="1514" y="975"/>
                    <a:pt x="1514" y="975"/>
                  </a:cubicBezTo>
                  <a:cubicBezTo>
                    <a:pt x="1514" y="975"/>
                    <a:pt x="1514" y="976"/>
                    <a:pt x="1514" y="976"/>
                  </a:cubicBezTo>
                  <a:cubicBezTo>
                    <a:pt x="1514" y="976"/>
                    <a:pt x="1515" y="975"/>
                    <a:pt x="1515" y="975"/>
                  </a:cubicBezTo>
                  <a:cubicBezTo>
                    <a:pt x="1515" y="975"/>
                    <a:pt x="1515" y="975"/>
                    <a:pt x="1515" y="975"/>
                  </a:cubicBezTo>
                  <a:cubicBezTo>
                    <a:pt x="1515" y="975"/>
                    <a:pt x="1515" y="975"/>
                    <a:pt x="1516" y="975"/>
                  </a:cubicBezTo>
                  <a:cubicBezTo>
                    <a:pt x="1516" y="975"/>
                    <a:pt x="1516" y="976"/>
                    <a:pt x="1516" y="976"/>
                  </a:cubicBezTo>
                  <a:cubicBezTo>
                    <a:pt x="1516" y="976"/>
                    <a:pt x="1516" y="976"/>
                    <a:pt x="1516" y="976"/>
                  </a:cubicBezTo>
                  <a:cubicBezTo>
                    <a:pt x="1516" y="976"/>
                    <a:pt x="1517" y="976"/>
                    <a:pt x="1517" y="977"/>
                  </a:cubicBezTo>
                  <a:cubicBezTo>
                    <a:pt x="1517" y="977"/>
                    <a:pt x="1517" y="977"/>
                    <a:pt x="1517" y="977"/>
                  </a:cubicBezTo>
                  <a:cubicBezTo>
                    <a:pt x="1517" y="977"/>
                    <a:pt x="1517" y="978"/>
                    <a:pt x="1517" y="978"/>
                  </a:cubicBezTo>
                  <a:cubicBezTo>
                    <a:pt x="1517" y="978"/>
                    <a:pt x="1518" y="978"/>
                    <a:pt x="1518" y="978"/>
                  </a:cubicBezTo>
                  <a:cubicBezTo>
                    <a:pt x="1518" y="977"/>
                    <a:pt x="1518" y="977"/>
                    <a:pt x="1518" y="977"/>
                  </a:cubicBezTo>
                  <a:cubicBezTo>
                    <a:pt x="1518" y="977"/>
                    <a:pt x="1518" y="977"/>
                    <a:pt x="1518" y="977"/>
                  </a:cubicBezTo>
                  <a:cubicBezTo>
                    <a:pt x="1519" y="977"/>
                    <a:pt x="1519" y="976"/>
                    <a:pt x="1519" y="976"/>
                  </a:cubicBezTo>
                  <a:cubicBezTo>
                    <a:pt x="1519" y="976"/>
                    <a:pt x="1519" y="976"/>
                    <a:pt x="1519" y="976"/>
                  </a:cubicBezTo>
                  <a:cubicBezTo>
                    <a:pt x="1519" y="976"/>
                    <a:pt x="1520" y="976"/>
                    <a:pt x="1520" y="976"/>
                  </a:cubicBezTo>
                  <a:cubicBezTo>
                    <a:pt x="1520" y="977"/>
                    <a:pt x="1520" y="977"/>
                    <a:pt x="1520" y="978"/>
                  </a:cubicBezTo>
                  <a:cubicBezTo>
                    <a:pt x="1520" y="978"/>
                    <a:pt x="1520" y="978"/>
                    <a:pt x="1520" y="978"/>
                  </a:cubicBezTo>
                  <a:cubicBezTo>
                    <a:pt x="1520" y="979"/>
                    <a:pt x="1521" y="980"/>
                    <a:pt x="1521" y="980"/>
                  </a:cubicBezTo>
                  <a:cubicBezTo>
                    <a:pt x="1521" y="980"/>
                    <a:pt x="1521" y="980"/>
                    <a:pt x="1521" y="980"/>
                  </a:cubicBezTo>
                  <a:cubicBezTo>
                    <a:pt x="1521" y="980"/>
                    <a:pt x="1521" y="980"/>
                    <a:pt x="1521" y="980"/>
                  </a:cubicBezTo>
                  <a:cubicBezTo>
                    <a:pt x="1522" y="980"/>
                    <a:pt x="1522" y="979"/>
                    <a:pt x="1522" y="979"/>
                  </a:cubicBezTo>
                  <a:cubicBezTo>
                    <a:pt x="1522" y="979"/>
                    <a:pt x="1522" y="978"/>
                    <a:pt x="1522" y="978"/>
                  </a:cubicBezTo>
                  <a:cubicBezTo>
                    <a:pt x="1522" y="978"/>
                    <a:pt x="1522" y="977"/>
                    <a:pt x="1522" y="977"/>
                  </a:cubicBezTo>
                  <a:cubicBezTo>
                    <a:pt x="1523" y="976"/>
                    <a:pt x="1523" y="976"/>
                    <a:pt x="1523" y="975"/>
                  </a:cubicBezTo>
                  <a:cubicBezTo>
                    <a:pt x="1523" y="975"/>
                    <a:pt x="1523" y="975"/>
                    <a:pt x="1523" y="975"/>
                  </a:cubicBezTo>
                  <a:cubicBezTo>
                    <a:pt x="1523" y="975"/>
                    <a:pt x="1523" y="975"/>
                    <a:pt x="1524" y="975"/>
                  </a:cubicBezTo>
                  <a:cubicBezTo>
                    <a:pt x="1524" y="975"/>
                    <a:pt x="1524" y="976"/>
                    <a:pt x="1524" y="976"/>
                  </a:cubicBezTo>
                  <a:cubicBezTo>
                    <a:pt x="1524" y="976"/>
                    <a:pt x="1524" y="976"/>
                    <a:pt x="1524" y="977"/>
                  </a:cubicBezTo>
                  <a:cubicBezTo>
                    <a:pt x="1525" y="977"/>
                    <a:pt x="1525" y="978"/>
                    <a:pt x="1525" y="978"/>
                  </a:cubicBezTo>
                  <a:cubicBezTo>
                    <a:pt x="1525" y="978"/>
                    <a:pt x="1525" y="978"/>
                    <a:pt x="1525" y="979"/>
                  </a:cubicBezTo>
                  <a:cubicBezTo>
                    <a:pt x="1525" y="979"/>
                    <a:pt x="1525" y="979"/>
                    <a:pt x="1525" y="979"/>
                  </a:cubicBezTo>
                  <a:cubicBezTo>
                    <a:pt x="1525" y="979"/>
                    <a:pt x="1526" y="979"/>
                    <a:pt x="1526" y="979"/>
                  </a:cubicBezTo>
                  <a:cubicBezTo>
                    <a:pt x="1526" y="979"/>
                    <a:pt x="1526" y="979"/>
                    <a:pt x="1526" y="979"/>
                  </a:cubicBezTo>
                  <a:cubicBezTo>
                    <a:pt x="1526" y="979"/>
                    <a:pt x="1526" y="980"/>
                    <a:pt x="1527" y="980"/>
                  </a:cubicBezTo>
                  <a:cubicBezTo>
                    <a:pt x="1527" y="980"/>
                    <a:pt x="1527" y="980"/>
                    <a:pt x="1527" y="980"/>
                  </a:cubicBezTo>
                  <a:cubicBezTo>
                    <a:pt x="1527" y="980"/>
                    <a:pt x="1527" y="980"/>
                    <a:pt x="1527" y="980"/>
                  </a:cubicBezTo>
                  <a:cubicBezTo>
                    <a:pt x="1527" y="979"/>
                    <a:pt x="1528" y="979"/>
                    <a:pt x="1528" y="979"/>
                  </a:cubicBezTo>
                  <a:cubicBezTo>
                    <a:pt x="1528" y="979"/>
                    <a:pt x="1528" y="979"/>
                    <a:pt x="1528" y="980"/>
                  </a:cubicBezTo>
                  <a:cubicBezTo>
                    <a:pt x="1528" y="980"/>
                    <a:pt x="1528" y="980"/>
                    <a:pt x="1528" y="980"/>
                  </a:cubicBezTo>
                  <a:cubicBezTo>
                    <a:pt x="1528" y="980"/>
                    <a:pt x="1529" y="980"/>
                    <a:pt x="1529" y="980"/>
                  </a:cubicBezTo>
                  <a:cubicBezTo>
                    <a:pt x="1529" y="980"/>
                    <a:pt x="1529" y="980"/>
                    <a:pt x="1529" y="980"/>
                  </a:cubicBezTo>
                  <a:cubicBezTo>
                    <a:pt x="1529" y="980"/>
                    <a:pt x="1529" y="980"/>
                    <a:pt x="1529" y="981"/>
                  </a:cubicBezTo>
                  <a:cubicBezTo>
                    <a:pt x="1530" y="981"/>
                    <a:pt x="1530" y="980"/>
                    <a:pt x="1530" y="980"/>
                  </a:cubicBezTo>
                  <a:cubicBezTo>
                    <a:pt x="1530" y="980"/>
                    <a:pt x="1530" y="980"/>
                    <a:pt x="1530" y="980"/>
                  </a:cubicBezTo>
                  <a:cubicBezTo>
                    <a:pt x="1530" y="980"/>
                    <a:pt x="1530" y="980"/>
                    <a:pt x="1530" y="980"/>
                  </a:cubicBezTo>
                  <a:cubicBezTo>
                    <a:pt x="1531" y="980"/>
                    <a:pt x="1531" y="980"/>
                    <a:pt x="1531" y="980"/>
                  </a:cubicBezTo>
                  <a:cubicBezTo>
                    <a:pt x="1531" y="980"/>
                    <a:pt x="1531" y="981"/>
                    <a:pt x="1531" y="981"/>
                  </a:cubicBezTo>
                  <a:cubicBezTo>
                    <a:pt x="1531" y="981"/>
                    <a:pt x="1531" y="980"/>
                    <a:pt x="1532" y="980"/>
                  </a:cubicBezTo>
                  <a:cubicBezTo>
                    <a:pt x="1532" y="980"/>
                    <a:pt x="1532" y="980"/>
                    <a:pt x="1532" y="980"/>
                  </a:cubicBezTo>
                  <a:cubicBezTo>
                    <a:pt x="1532" y="981"/>
                    <a:pt x="1532" y="981"/>
                    <a:pt x="1532" y="981"/>
                  </a:cubicBezTo>
                  <a:cubicBezTo>
                    <a:pt x="1533" y="981"/>
                    <a:pt x="1533" y="981"/>
                    <a:pt x="1533" y="981"/>
                  </a:cubicBezTo>
                  <a:cubicBezTo>
                    <a:pt x="1533" y="981"/>
                    <a:pt x="1533" y="982"/>
                    <a:pt x="1533" y="982"/>
                  </a:cubicBezTo>
                  <a:cubicBezTo>
                    <a:pt x="1533" y="981"/>
                    <a:pt x="1533" y="981"/>
                    <a:pt x="1533" y="981"/>
                  </a:cubicBezTo>
                  <a:cubicBezTo>
                    <a:pt x="1533" y="981"/>
                    <a:pt x="1534" y="982"/>
                    <a:pt x="1534" y="982"/>
                  </a:cubicBezTo>
                  <a:cubicBezTo>
                    <a:pt x="1534" y="982"/>
                    <a:pt x="1534" y="981"/>
                    <a:pt x="1534" y="981"/>
                  </a:cubicBezTo>
                  <a:cubicBezTo>
                    <a:pt x="1534" y="981"/>
                    <a:pt x="1534" y="982"/>
                    <a:pt x="1535" y="982"/>
                  </a:cubicBezTo>
                  <a:cubicBezTo>
                    <a:pt x="1535" y="983"/>
                    <a:pt x="1535" y="982"/>
                    <a:pt x="1535" y="982"/>
                  </a:cubicBezTo>
                  <a:cubicBezTo>
                    <a:pt x="1535" y="982"/>
                    <a:pt x="1535" y="983"/>
                    <a:pt x="1535" y="983"/>
                  </a:cubicBezTo>
                  <a:cubicBezTo>
                    <a:pt x="1535" y="983"/>
                    <a:pt x="1535" y="982"/>
                    <a:pt x="1535" y="983"/>
                  </a:cubicBezTo>
                  <a:cubicBezTo>
                    <a:pt x="1536" y="983"/>
                    <a:pt x="1536" y="983"/>
                    <a:pt x="1536" y="983"/>
                  </a:cubicBezTo>
                  <a:cubicBezTo>
                    <a:pt x="1536" y="983"/>
                    <a:pt x="1536" y="983"/>
                    <a:pt x="1536" y="983"/>
                  </a:cubicBezTo>
                  <a:cubicBezTo>
                    <a:pt x="1536" y="984"/>
                    <a:pt x="1537" y="984"/>
                    <a:pt x="1537" y="984"/>
                  </a:cubicBezTo>
                  <a:cubicBezTo>
                    <a:pt x="1537" y="984"/>
                    <a:pt x="1537" y="984"/>
                    <a:pt x="1537" y="984"/>
                  </a:cubicBezTo>
                  <a:cubicBezTo>
                    <a:pt x="1537" y="984"/>
                    <a:pt x="1537" y="984"/>
                    <a:pt x="1537" y="984"/>
                  </a:cubicBezTo>
                  <a:cubicBezTo>
                    <a:pt x="1538" y="984"/>
                    <a:pt x="1538" y="984"/>
                    <a:pt x="1538" y="984"/>
                  </a:cubicBezTo>
                  <a:cubicBezTo>
                    <a:pt x="1538" y="984"/>
                    <a:pt x="1538" y="983"/>
                    <a:pt x="1538" y="983"/>
                  </a:cubicBezTo>
                  <a:cubicBezTo>
                    <a:pt x="1538" y="983"/>
                    <a:pt x="1538" y="983"/>
                    <a:pt x="1538" y="983"/>
                  </a:cubicBezTo>
                  <a:cubicBezTo>
                    <a:pt x="1539" y="983"/>
                    <a:pt x="1539" y="983"/>
                    <a:pt x="1539" y="983"/>
                  </a:cubicBezTo>
                  <a:cubicBezTo>
                    <a:pt x="1539" y="982"/>
                    <a:pt x="1539" y="981"/>
                    <a:pt x="1539" y="981"/>
                  </a:cubicBezTo>
                  <a:cubicBezTo>
                    <a:pt x="1539" y="981"/>
                    <a:pt x="1539" y="982"/>
                    <a:pt x="1540" y="982"/>
                  </a:cubicBezTo>
                  <a:cubicBezTo>
                    <a:pt x="1540" y="982"/>
                    <a:pt x="1540" y="982"/>
                    <a:pt x="1540" y="982"/>
                  </a:cubicBezTo>
                  <a:cubicBezTo>
                    <a:pt x="1540" y="981"/>
                    <a:pt x="1540" y="981"/>
                    <a:pt x="1540" y="981"/>
                  </a:cubicBezTo>
                  <a:cubicBezTo>
                    <a:pt x="1541" y="980"/>
                    <a:pt x="1541" y="979"/>
                    <a:pt x="1541" y="979"/>
                  </a:cubicBezTo>
                  <a:cubicBezTo>
                    <a:pt x="1541" y="979"/>
                    <a:pt x="1541" y="979"/>
                    <a:pt x="1541" y="979"/>
                  </a:cubicBezTo>
                  <a:cubicBezTo>
                    <a:pt x="1541" y="979"/>
                    <a:pt x="1541" y="978"/>
                    <a:pt x="1541" y="978"/>
                  </a:cubicBezTo>
                  <a:cubicBezTo>
                    <a:pt x="1541" y="978"/>
                    <a:pt x="1542" y="978"/>
                    <a:pt x="1542" y="977"/>
                  </a:cubicBezTo>
                  <a:cubicBezTo>
                    <a:pt x="1542" y="977"/>
                    <a:pt x="1542" y="977"/>
                    <a:pt x="1542" y="976"/>
                  </a:cubicBezTo>
                  <a:cubicBezTo>
                    <a:pt x="1542" y="976"/>
                    <a:pt x="1542" y="977"/>
                    <a:pt x="1543" y="977"/>
                  </a:cubicBezTo>
                  <a:cubicBezTo>
                    <a:pt x="1543" y="977"/>
                    <a:pt x="1543" y="977"/>
                    <a:pt x="1543" y="977"/>
                  </a:cubicBezTo>
                  <a:cubicBezTo>
                    <a:pt x="1543" y="977"/>
                    <a:pt x="1543" y="976"/>
                    <a:pt x="1543" y="976"/>
                  </a:cubicBezTo>
                  <a:cubicBezTo>
                    <a:pt x="1543" y="976"/>
                    <a:pt x="1543" y="977"/>
                    <a:pt x="1544" y="977"/>
                  </a:cubicBezTo>
                  <a:cubicBezTo>
                    <a:pt x="1544" y="977"/>
                    <a:pt x="1544" y="976"/>
                    <a:pt x="1544" y="975"/>
                  </a:cubicBezTo>
                  <a:cubicBezTo>
                    <a:pt x="1544" y="974"/>
                    <a:pt x="1544" y="974"/>
                    <a:pt x="1544" y="974"/>
                  </a:cubicBezTo>
                  <a:cubicBezTo>
                    <a:pt x="1544" y="974"/>
                    <a:pt x="1545" y="973"/>
                    <a:pt x="1545" y="973"/>
                  </a:cubicBezTo>
                  <a:cubicBezTo>
                    <a:pt x="1545" y="973"/>
                    <a:pt x="1545" y="973"/>
                    <a:pt x="1545" y="973"/>
                  </a:cubicBezTo>
                  <a:cubicBezTo>
                    <a:pt x="1545" y="973"/>
                    <a:pt x="1545" y="973"/>
                    <a:pt x="1545" y="973"/>
                  </a:cubicBezTo>
                  <a:cubicBezTo>
                    <a:pt x="1546" y="973"/>
                    <a:pt x="1546" y="973"/>
                    <a:pt x="1546" y="973"/>
                  </a:cubicBezTo>
                  <a:cubicBezTo>
                    <a:pt x="1546" y="973"/>
                    <a:pt x="1546" y="972"/>
                    <a:pt x="1546" y="972"/>
                  </a:cubicBezTo>
                  <a:cubicBezTo>
                    <a:pt x="1546" y="972"/>
                    <a:pt x="1546" y="972"/>
                    <a:pt x="1546" y="972"/>
                  </a:cubicBezTo>
                  <a:cubicBezTo>
                    <a:pt x="1547" y="972"/>
                    <a:pt x="1547" y="972"/>
                    <a:pt x="1547" y="972"/>
                  </a:cubicBezTo>
                  <a:cubicBezTo>
                    <a:pt x="1547" y="972"/>
                    <a:pt x="1547" y="972"/>
                    <a:pt x="1547" y="972"/>
                  </a:cubicBezTo>
                  <a:cubicBezTo>
                    <a:pt x="1547" y="972"/>
                    <a:pt x="1548" y="972"/>
                    <a:pt x="1548" y="972"/>
                  </a:cubicBezTo>
                  <a:cubicBezTo>
                    <a:pt x="1548" y="972"/>
                    <a:pt x="1548" y="971"/>
                    <a:pt x="1548" y="971"/>
                  </a:cubicBezTo>
                  <a:cubicBezTo>
                    <a:pt x="1548" y="971"/>
                    <a:pt x="1548" y="972"/>
                    <a:pt x="1548" y="972"/>
                  </a:cubicBezTo>
                  <a:cubicBezTo>
                    <a:pt x="1549" y="972"/>
                    <a:pt x="1549" y="971"/>
                    <a:pt x="1549" y="971"/>
                  </a:cubicBezTo>
                  <a:cubicBezTo>
                    <a:pt x="1549" y="970"/>
                    <a:pt x="1549" y="970"/>
                    <a:pt x="1549" y="970"/>
                  </a:cubicBezTo>
                  <a:cubicBezTo>
                    <a:pt x="1549" y="969"/>
                    <a:pt x="1549" y="969"/>
                    <a:pt x="1549" y="969"/>
                  </a:cubicBezTo>
                  <a:cubicBezTo>
                    <a:pt x="1550" y="969"/>
                    <a:pt x="1550" y="969"/>
                    <a:pt x="1550" y="969"/>
                  </a:cubicBezTo>
                  <a:cubicBezTo>
                    <a:pt x="1550" y="969"/>
                    <a:pt x="1550" y="969"/>
                    <a:pt x="1550" y="969"/>
                  </a:cubicBezTo>
                  <a:cubicBezTo>
                    <a:pt x="1550" y="969"/>
                    <a:pt x="1550" y="969"/>
                    <a:pt x="1551" y="969"/>
                  </a:cubicBezTo>
                  <a:cubicBezTo>
                    <a:pt x="1551" y="969"/>
                    <a:pt x="1551" y="968"/>
                    <a:pt x="1551" y="968"/>
                  </a:cubicBezTo>
                  <a:cubicBezTo>
                    <a:pt x="1551" y="968"/>
                    <a:pt x="1551" y="968"/>
                    <a:pt x="1551" y="968"/>
                  </a:cubicBezTo>
                  <a:cubicBezTo>
                    <a:pt x="1551" y="968"/>
                    <a:pt x="1551" y="968"/>
                    <a:pt x="1552" y="967"/>
                  </a:cubicBezTo>
                  <a:cubicBezTo>
                    <a:pt x="1552" y="967"/>
                    <a:pt x="1552" y="967"/>
                    <a:pt x="1552" y="967"/>
                  </a:cubicBezTo>
                  <a:cubicBezTo>
                    <a:pt x="1552" y="967"/>
                    <a:pt x="1552" y="967"/>
                    <a:pt x="1552" y="967"/>
                  </a:cubicBezTo>
                  <a:cubicBezTo>
                    <a:pt x="1552" y="967"/>
                    <a:pt x="1553" y="969"/>
                    <a:pt x="1553" y="969"/>
                  </a:cubicBezTo>
                  <a:cubicBezTo>
                    <a:pt x="1553" y="969"/>
                    <a:pt x="1553" y="968"/>
                    <a:pt x="1553" y="969"/>
                  </a:cubicBezTo>
                  <a:cubicBezTo>
                    <a:pt x="1553" y="969"/>
                    <a:pt x="1553" y="970"/>
                    <a:pt x="1554" y="970"/>
                  </a:cubicBezTo>
                  <a:cubicBezTo>
                    <a:pt x="1554" y="970"/>
                    <a:pt x="1554" y="969"/>
                    <a:pt x="1554" y="970"/>
                  </a:cubicBezTo>
                  <a:cubicBezTo>
                    <a:pt x="1554" y="970"/>
                    <a:pt x="1554" y="971"/>
                    <a:pt x="1554" y="971"/>
                  </a:cubicBezTo>
                  <a:cubicBezTo>
                    <a:pt x="1554" y="971"/>
                    <a:pt x="1554" y="970"/>
                    <a:pt x="1554" y="970"/>
                  </a:cubicBezTo>
                  <a:cubicBezTo>
                    <a:pt x="1555" y="970"/>
                    <a:pt x="1555" y="971"/>
                    <a:pt x="1555" y="970"/>
                  </a:cubicBezTo>
                  <a:cubicBezTo>
                    <a:pt x="1555" y="970"/>
                    <a:pt x="1555" y="969"/>
                    <a:pt x="1555" y="969"/>
                  </a:cubicBezTo>
                  <a:cubicBezTo>
                    <a:pt x="1555" y="969"/>
                    <a:pt x="1556" y="970"/>
                    <a:pt x="1556" y="970"/>
                  </a:cubicBezTo>
                  <a:cubicBezTo>
                    <a:pt x="1556" y="970"/>
                    <a:pt x="1556" y="970"/>
                    <a:pt x="1556" y="970"/>
                  </a:cubicBezTo>
                  <a:cubicBezTo>
                    <a:pt x="1556" y="970"/>
                    <a:pt x="1556" y="971"/>
                    <a:pt x="1556" y="971"/>
                  </a:cubicBezTo>
                  <a:cubicBezTo>
                    <a:pt x="1557" y="971"/>
                    <a:pt x="1557" y="971"/>
                    <a:pt x="1557" y="971"/>
                  </a:cubicBezTo>
                  <a:cubicBezTo>
                    <a:pt x="1557" y="971"/>
                    <a:pt x="1557" y="970"/>
                    <a:pt x="1557" y="970"/>
                  </a:cubicBezTo>
                  <a:cubicBezTo>
                    <a:pt x="1557" y="970"/>
                    <a:pt x="1557" y="970"/>
                    <a:pt x="1557" y="970"/>
                  </a:cubicBezTo>
                  <a:cubicBezTo>
                    <a:pt x="1558" y="970"/>
                    <a:pt x="1558" y="969"/>
                    <a:pt x="1558" y="968"/>
                  </a:cubicBezTo>
                  <a:cubicBezTo>
                    <a:pt x="1558" y="968"/>
                    <a:pt x="1558" y="968"/>
                    <a:pt x="1558" y="968"/>
                  </a:cubicBezTo>
                  <a:cubicBezTo>
                    <a:pt x="1558" y="967"/>
                    <a:pt x="1558" y="966"/>
                    <a:pt x="1559" y="966"/>
                  </a:cubicBezTo>
                  <a:cubicBezTo>
                    <a:pt x="1559" y="966"/>
                    <a:pt x="1559" y="966"/>
                    <a:pt x="1559" y="966"/>
                  </a:cubicBezTo>
                  <a:cubicBezTo>
                    <a:pt x="1559" y="965"/>
                    <a:pt x="1559" y="964"/>
                    <a:pt x="1559" y="964"/>
                  </a:cubicBezTo>
                  <a:cubicBezTo>
                    <a:pt x="1559" y="963"/>
                    <a:pt x="1559" y="964"/>
                    <a:pt x="1560" y="965"/>
                  </a:cubicBezTo>
                  <a:cubicBezTo>
                    <a:pt x="1560" y="965"/>
                    <a:pt x="1560" y="964"/>
                    <a:pt x="1560" y="964"/>
                  </a:cubicBezTo>
                  <a:cubicBezTo>
                    <a:pt x="1560" y="964"/>
                    <a:pt x="1560" y="964"/>
                    <a:pt x="1560" y="964"/>
                  </a:cubicBezTo>
                  <a:cubicBezTo>
                    <a:pt x="1560" y="964"/>
                    <a:pt x="1561" y="963"/>
                    <a:pt x="1561" y="963"/>
                  </a:cubicBezTo>
                  <a:cubicBezTo>
                    <a:pt x="1561" y="963"/>
                    <a:pt x="1561" y="963"/>
                    <a:pt x="1561" y="963"/>
                  </a:cubicBezTo>
                  <a:cubicBezTo>
                    <a:pt x="1561" y="962"/>
                    <a:pt x="1561" y="961"/>
                    <a:pt x="1562" y="961"/>
                  </a:cubicBezTo>
                  <a:cubicBezTo>
                    <a:pt x="1562" y="961"/>
                    <a:pt x="1562" y="961"/>
                    <a:pt x="1562" y="961"/>
                  </a:cubicBezTo>
                  <a:cubicBezTo>
                    <a:pt x="1562" y="961"/>
                    <a:pt x="1562" y="960"/>
                    <a:pt x="1562" y="960"/>
                  </a:cubicBezTo>
                  <a:cubicBezTo>
                    <a:pt x="1562" y="959"/>
                    <a:pt x="1562" y="959"/>
                    <a:pt x="1562" y="958"/>
                  </a:cubicBezTo>
                  <a:cubicBezTo>
                    <a:pt x="1563" y="958"/>
                    <a:pt x="1563" y="957"/>
                    <a:pt x="1563" y="957"/>
                  </a:cubicBezTo>
                  <a:cubicBezTo>
                    <a:pt x="1563" y="957"/>
                    <a:pt x="1563" y="957"/>
                    <a:pt x="1563" y="957"/>
                  </a:cubicBezTo>
                  <a:cubicBezTo>
                    <a:pt x="1563" y="957"/>
                    <a:pt x="1564" y="956"/>
                    <a:pt x="1564" y="956"/>
                  </a:cubicBezTo>
                  <a:cubicBezTo>
                    <a:pt x="1564" y="956"/>
                    <a:pt x="1564" y="956"/>
                    <a:pt x="1564" y="956"/>
                  </a:cubicBezTo>
                  <a:cubicBezTo>
                    <a:pt x="1564" y="956"/>
                    <a:pt x="1564" y="955"/>
                    <a:pt x="1564" y="955"/>
                  </a:cubicBezTo>
                  <a:cubicBezTo>
                    <a:pt x="1564" y="955"/>
                    <a:pt x="1564" y="956"/>
                    <a:pt x="1565" y="956"/>
                  </a:cubicBezTo>
                  <a:cubicBezTo>
                    <a:pt x="1565" y="956"/>
                    <a:pt x="1565" y="955"/>
                    <a:pt x="1565" y="955"/>
                  </a:cubicBezTo>
                  <a:cubicBezTo>
                    <a:pt x="1565" y="955"/>
                    <a:pt x="1565" y="955"/>
                    <a:pt x="1565" y="955"/>
                  </a:cubicBezTo>
                  <a:cubicBezTo>
                    <a:pt x="1566" y="955"/>
                    <a:pt x="1566" y="955"/>
                    <a:pt x="1566" y="955"/>
                  </a:cubicBezTo>
                  <a:cubicBezTo>
                    <a:pt x="1566" y="955"/>
                    <a:pt x="1566" y="955"/>
                    <a:pt x="1566" y="954"/>
                  </a:cubicBezTo>
                  <a:cubicBezTo>
                    <a:pt x="1566" y="954"/>
                    <a:pt x="1566" y="954"/>
                    <a:pt x="1567" y="953"/>
                  </a:cubicBezTo>
                  <a:cubicBezTo>
                    <a:pt x="1567" y="953"/>
                    <a:pt x="1567" y="953"/>
                    <a:pt x="1567" y="953"/>
                  </a:cubicBezTo>
                  <a:cubicBezTo>
                    <a:pt x="1567" y="953"/>
                    <a:pt x="1567" y="952"/>
                    <a:pt x="1567" y="952"/>
                  </a:cubicBezTo>
                  <a:cubicBezTo>
                    <a:pt x="1567" y="952"/>
                    <a:pt x="1567" y="951"/>
                    <a:pt x="1568" y="951"/>
                  </a:cubicBezTo>
                  <a:cubicBezTo>
                    <a:pt x="1568" y="952"/>
                    <a:pt x="1568" y="952"/>
                    <a:pt x="1568" y="952"/>
                  </a:cubicBezTo>
                  <a:cubicBezTo>
                    <a:pt x="1568" y="952"/>
                    <a:pt x="1568" y="952"/>
                    <a:pt x="1568" y="952"/>
                  </a:cubicBezTo>
                  <a:cubicBezTo>
                    <a:pt x="1568" y="953"/>
                    <a:pt x="1569" y="953"/>
                    <a:pt x="1569" y="953"/>
                  </a:cubicBezTo>
                  <a:cubicBezTo>
                    <a:pt x="1569" y="953"/>
                    <a:pt x="1569" y="953"/>
                    <a:pt x="1569" y="954"/>
                  </a:cubicBezTo>
                  <a:cubicBezTo>
                    <a:pt x="1569" y="954"/>
                    <a:pt x="1569" y="954"/>
                    <a:pt x="1570" y="954"/>
                  </a:cubicBezTo>
                  <a:cubicBezTo>
                    <a:pt x="1570" y="954"/>
                    <a:pt x="1570" y="954"/>
                    <a:pt x="1570" y="954"/>
                  </a:cubicBezTo>
                  <a:cubicBezTo>
                    <a:pt x="1570" y="954"/>
                    <a:pt x="1570" y="955"/>
                    <a:pt x="1570" y="955"/>
                  </a:cubicBezTo>
                  <a:cubicBezTo>
                    <a:pt x="1570" y="954"/>
                    <a:pt x="1570" y="954"/>
                    <a:pt x="1571" y="954"/>
                  </a:cubicBezTo>
                  <a:cubicBezTo>
                    <a:pt x="1571" y="953"/>
                    <a:pt x="1571" y="954"/>
                    <a:pt x="1571" y="954"/>
                  </a:cubicBezTo>
                  <a:cubicBezTo>
                    <a:pt x="1571" y="954"/>
                    <a:pt x="1571" y="953"/>
                    <a:pt x="1571" y="953"/>
                  </a:cubicBezTo>
                  <a:cubicBezTo>
                    <a:pt x="1571" y="952"/>
                    <a:pt x="1572" y="952"/>
                    <a:pt x="1572" y="952"/>
                  </a:cubicBezTo>
                  <a:cubicBezTo>
                    <a:pt x="1572" y="952"/>
                    <a:pt x="1572" y="952"/>
                    <a:pt x="1572" y="952"/>
                  </a:cubicBezTo>
                  <a:cubicBezTo>
                    <a:pt x="1572" y="952"/>
                    <a:pt x="1572" y="952"/>
                    <a:pt x="1572" y="951"/>
                  </a:cubicBezTo>
                  <a:cubicBezTo>
                    <a:pt x="1572" y="951"/>
                    <a:pt x="1573" y="951"/>
                    <a:pt x="1573" y="951"/>
                  </a:cubicBezTo>
                  <a:cubicBezTo>
                    <a:pt x="1573" y="951"/>
                    <a:pt x="1573" y="951"/>
                    <a:pt x="1573" y="951"/>
                  </a:cubicBezTo>
                  <a:cubicBezTo>
                    <a:pt x="1573" y="951"/>
                    <a:pt x="1573" y="951"/>
                    <a:pt x="1573" y="951"/>
                  </a:cubicBezTo>
                  <a:cubicBezTo>
                    <a:pt x="1574" y="951"/>
                    <a:pt x="1574" y="951"/>
                    <a:pt x="1574" y="951"/>
                  </a:cubicBezTo>
                  <a:cubicBezTo>
                    <a:pt x="1574" y="951"/>
                    <a:pt x="1574" y="952"/>
                    <a:pt x="1574" y="952"/>
                  </a:cubicBezTo>
                  <a:cubicBezTo>
                    <a:pt x="1574" y="952"/>
                    <a:pt x="1575" y="952"/>
                    <a:pt x="1575" y="952"/>
                  </a:cubicBezTo>
                  <a:cubicBezTo>
                    <a:pt x="1575" y="952"/>
                    <a:pt x="1575" y="952"/>
                    <a:pt x="1575" y="952"/>
                  </a:cubicBezTo>
                  <a:cubicBezTo>
                    <a:pt x="1575" y="952"/>
                    <a:pt x="1575" y="952"/>
                    <a:pt x="1575" y="951"/>
                  </a:cubicBezTo>
                  <a:cubicBezTo>
                    <a:pt x="1575" y="951"/>
                    <a:pt x="1575" y="951"/>
                    <a:pt x="1576" y="951"/>
                  </a:cubicBezTo>
                  <a:cubicBezTo>
                    <a:pt x="1576" y="951"/>
                    <a:pt x="1576" y="950"/>
                    <a:pt x="1576" y="950"/>
                  </a:cubicBezTo>
                  <a:cubicBezTo>
                    <a:pt x="1576" y="950"/>
                    <a:pt x="1576" y="950"/>
                    <a:pt x="1576" y="949"/>
                  </a:cubicBezTo>
                  <a:cubicBezTo>
                    <a:pt x="1577" y="949"/>
                    <a:pt x="1577" y="949"/>
                    <a:pt x="1577" y="949"/>
                  </a:cubicBezTo>
                  <a:cubicBezTo>
                    <a:pt x="1577" y="948"/>
                    <a:pt x="1577" y="948"/>
                    <a:pt x="1577" y="947"/>
                  </a:cubicBezTo>
                  <a:cubicBezTo>
                    <a:pt x="1577" y="947"/>
                    <a:pt x="1577" y="947"/>
                    <a:pt x="1578" y="947"/>
                  </a:cubicBezTo>
                  <a:cubicBezTo>
                    <a:pt x="1578" y="947"/>
                    <a:pt x="1578" y="947"/>
                    <a:pt x="1578" y="947"/>
                  </a:cubicBezTo>
                  <a:cubicBezTo>
                    <a:pt x="1578" y="947"/>
                    <a:pt x="1578" y="948"/>
                    <a:pt x="1578" y="947"/>
                  </a:cubicBezTo>
                  <a:cubicBezTo>
                    <a:pt x="1578" y="947"/>
                    <a:pt x="1578" y="947"/>
                    <a:pt x="1579" y="946"/>
                  </a:cubicBezTo>
                  <a:cubicBezTo>
                    <a:pt x="1579" y="946"/>
                    <a:pt x="1579" y="947"/>
                    <a:pt x="1579" y="946"/>
                  </a:cubicBezTo>
                  <a:cubicBezTo>
                    <a:pt x="1579" y="946"/>
                    <a:pt x="1579" y="946"/>
                    <a:pt x="1579" y="946"/>
                  </a:cubicBezTo>
                  <a:cubicBezTo>
                    <a:pt x="1579" y="946"/>
                    <a:pt x="1580" y="946"/>
                    <a:pt x="1580" y="946"/>
                  </a:cubicBezTo>
                  <a:cubicBezTo>
                    <a:pt x="1580" y="946"/>
                    <a:pt x="1580" y="946"/>
                    <a:pt x="1580" y="945"/>
                  </a:cubicBezTo>
                  <a:cubicBezTo>
                    <a:pt x="1580" y="945"/>
                    <a:pt x="1580" y="944"/>
                    <a:pt x="1580" y="943"/>
                  </a:cubicBezTo>
                  <a:cubicBezTo>
                    <a:pt x="1580" y="943"/>
                    <a:pt x="1581" y="943"/>
                    <a:pt x="1581" y="943"/>
                  </a:cubicBezTo>
                  <a:cubicBezTo>
                    <a:pt x="1581" y="943"/>
                    <a:pt x="1581" y="943"/>
                    <a:pt x="1581" y="942"/>
                  </a:cubicBezTo>
                  <a:cubicBezTo>
                    <a:pt x="1581" y="942"/>
                    <a:pt x="1581" y="941"/>
                    <a:pt x="1581" y="941"/>
                  </a:cubicBezTo>
                  <a:cubicBezTo>
                    <a:pt x="1582" y="940"/>
                    <a:pt x="1582" y="939"/>
                    <a:pt x="1582" y="939"/>
                  </a:cubicBezTo>
                  <a:cubicBezTo>
                    <a:pt x="1582" y="939"/>
                    <a:pt x="1582" y="939"/>
                    <a:pt x="1582" y="938"/>
                  </a:cubicBezTo>
                  <a:cubicBezTo>
                    <a:pt x="1582" y="938"/>
                    <a:pt x="1583" y="937"/>
                    <a:pt x="1583" y="936"/>
                  </a:cubicBezTo>
                  <a:cubicBezTo>
                    <a:pt x="1583" y="936"/>
                    <a:pt x="1583" y="936"/>
                    <a:pt x="1583" y="935"/>
                  </a:cubicBezTo>
                  <a:cubicBezTo>
                    <a:pt x="1583" y="935"/>
                    <a:pt x="1583" y="935"/>
                    <a:pt x="1583" y="934"/>
                  </a:cubicBezTo>
                  <a:cubicBezTo>
                    <a:pt x="1583" y="934"/>
                    <a:pt x="1583" y="932"/>
                    <a:pt x="1584" y="932"/>
                  </a:cubicBezTo>
                  <a:cubicBezTo>
                    <a:pt x="1584" y="931"/>
                    <a:pt x="1584" y="931"/>
                    <a:pt x="1584" y="930"/>
                  </a:cubicBezTo>
                  <a:cubicBezTo>
                    <a:pt x="1584" y="930"/>
                    <a:pt x="1584" y="929"/>
                    <a:pt x="1584" y="928"/>
                  </a:cubicBezTo>
                  <a:cubicBezTo>
                    <a:pt x="1585" y="928"/>
                    <a:pt x="1585" y="928"/>
                    <a:pt x="1585" y="927"/>
                  </a:cubicBezTo>
                  <a:cubicBezTo>
                    <a:pt x="1585" y="926"/>
                    <a:pt x="1585" y="925"/>
                    <a:pt x="1585" y="925"/>
                  </a:cubicBezTo>
                  <a:cubicBezTo>
                    <a:pt x="1585" y="924"/>
                    <a:pt x="1585" y="924"/>
                    <a:pt x="1586" y="924"/>
                  </a:cubicBezTo>
                  <a:cubicBezTo>
                    <a:pt x="1586" y="924"/>
                    <a:pt x="1586" y="923"/>
                    <a:pt x="1586" y="923"/>
                  </a:cubicBezTo>
                  <a:cubicBezTo>
                    <a:pt x="1586" y="923"/>
                    <a:pt x="1586" y="923"/>
                    <a:pt x="1586" y="922"/>
                  </a:cubicBezTo>
                  <a:cubicBezTo>
                    <a:pt x="1586" y="922"/>
                    <a:pt x="1586" y="922"/>
                    <a:pt x="1587" y="921"/>
                  </a:cubicBezTo>
                  <a:cubicBezTo>
                    <a:pt x="1587" y="921"/>
                    <a:pt x="1587" y="920"/>
                    <a:pt x="1587" y="920"/>
                  </a:cubicBezTo>
                  <a:cubicBezTo>
                    <a:pt x="1587" y="920"/>
                    <a:pt x="1587" y="919"/>
                    <a:pt x="1587" y="919"/>
                  </a:cubicBezTo>
                  <a:cubicBezTo>
                    <a:pt x="1587" y="919"/>
                    <a:pt x="1588" y="919"/>
                    <a:pt x="1588" y="919"/>
                  </a:cubicBezTo>
                  <a:cubicBezTo>
                    <a:pt x="1588" y="919"/>
                    <a:pt x="1588" y="919"/>
                    <a:pt x="1588" y="919"/>
                  </a:cubicBezTo>
                  <a:cubicBezTo>
                    <a:pt x="1588" y="919"/>
                    <a:pt x="1588" y="919"/>
                    <a:pt x="1588" y="918"/>
                  </a:cubicBezTo>
                  <a:cubicBezTo>
                    <a:pt x="1588" y="918"/>
                    <a:pt x="1589" y="918"/>
                    <a:pt x="1589" y="918"/>
                  </a:cubicBezTo>
                  <a:cubicBezTo>
                    <a:pt x="1589" y="918"/>
                    <a:pt x="1589" y="917"/>
                    <a:pt x="1589" y="917"/>
                  </a:cubicBezTo>
                  <a:cubicBezTo>
                    <a:pt x="1589" y="917"/>
                    <a:pt x="1589" y="917"/>
                    <a:pt x="1589" y="917"/>
                  </a:cubicBezTo>
                  <a:cubicBezTo>
                    <a:pt x="1590" y="917"/>
                    <a:pt x="1590" y="916"/>
                    <a:pt x="1590" y="916"/>
                  </a:cubicBezTo>
                  <a:cubicBezTo>
                    <a:pt x="1590" y="916"/>
                    <a:pt x="1590" y="916"/>
                    <a:pt x="1590" y="916"/>
                  </a:cubicBezTo>
                  <a:cubicBezTo>
                    <a:pt x="1590" y="916"/>
                    <a:pt x="1591" y="916"/>
                    <a:pt x="1591" y="916"/>
                  </a:cubicBezTo>
                  <a:cubicBezTo>
                    <a:pt x="1591" y="916"/>
                    <a:pt x="1591" y="916"/>
                    <a:pt x="1591" y="916"/>
                  </a:cubicBezTo>
                  <a:cubicBezTo>
                    <a:pt x="1591" y="916"/>
                    <a:pt x="1591" y="916"/>
                    <a:pt x="1591" y="916"/>
                  </a:cubicBezTo>
                  <a:cubicBezTo>
                    <a:pt x="1591" y="916"/>
                    <a:pt x="1591" y="916"/>
                    <a:pt x="1592" y="916"/>
                  </a:cubicBezTo>
                  <a:cubicBezTo>
                    <a:pt x="1592" y="916"/>
                    <a:pt x="1592" y="916"/>
                    <a:pt x="1592" y="916"/>
                  </a:cubicBezTo>
                  <a:cubicBezTo>
                    <a:pt x="1592" y="916"/>
                    <a:pt x="1592" y="916"/>
                    <a:pt x="1592" y="916"/>
                  </a:cubicBezTo>
                  <a:cubicBezTo>
                    <a:pt x="1593" y="916"/>
                    <a:pt x="1593" y="915"/>
                    <a:pt x="1593" y="915"/>
                  </a:cubicBezTo>
                  <a:cubicBezTo>
                    <a:pt x="1593" y="915"/>
                    <a:pt x="1593" y="915"/>
                    <a:pt x="1593" y="915"/>
                  </a:cubicBezTo>
                  <a:cubicBezTo>
                    <a:pt x="1593" y="915"/>
                    <a:pt x="1593" y="915"/>
                    <a:pt x="1593" y="915"/>
                  </a:cubicBezTo>
                  <a:cubicBezTo>
                    <a:pt x="1593" y="915"/>
                    <a:pt x="1594" y="915"/>
                    <a:pt x="1594" y="915"/>
                  </a:cubicBezTo>
                  <a:cubicBezTo>
                    <a:pt x="1594" y="915"/>
                    <a:pt x="1594" y="915"/>
                    <a:pt x="1594" y="915"/>
                  </a:cubicBezTo>
                  <a:cubicBezTo>
                    <a:pt x="1594" y="915"/>
                    <a:pt x="1594" y="915"/>
                    <a:pt x="1595" y="915"/>
                  </a:cubicBezTo>
                  <a:cubicBezTo>
                    <a:pt x="1595" y="915"/>
                    <a:pt x="1595" y="915"/>
                    <a:pt x="1595" y="915"/>
                  </a:cubicBezTo>
                  <a:cubicBezTo>
                    <a:pt x="1595" y="915"/>
                    <a:pt x="1595" y="916"/>
                    <a:pt x="1595" y="916"/>
                  </a:cubicBezTo>
                  <a:cubicBezTo>
                    <a:pt x="1595" y="916"/>
                    <a:pt x="1596" y="916"/>
                    <a:pt x="1596" y="916"/>
                  </a:cubicBezTo>
                  <a:cubicBezTo>
                    <a:pt x="1596" y="916"/>
                    <a:pt x="1596" y="916"/>
                    <a:pt x="1596" y="916"/>
                  </a:cubicBezTo>
                  <a:cubicBezTo>
                    <a:pt x="1596" y="916"/>
                    <a:pt x="1596" y="916"/>
                    <a:pt x="1596" y="916"/>
                  </a:cubicBezTo>
                  <a:cubicBezTo>
                    <a:pt x="1596" y="916"/>
                    <a:pt x="1597" y="917"/>
                    <a:pt x="1597" y="917"/>
                  </a:cubicBezTo>
                  <a:cubicBezTo>
                    <a:pt x="1597" y="917"/>
                    <a:pt x="1597" y="916"/>
                    <a:pt x="1597" y="916"/>
                  </a:cubicBezTo>
                  <a:cubicBezTo>
                    <a:pt x="1597" y="916"/>
                    <a:pt x="1597" y="916"/>
                    <a:pt x="1598" y="916"/>
                  </a:cubicBezTo>
                  <a:cubicBezTo>
                    <a:pt x="1598" y="916"/>
                    <a:pt x="1598" y="916"/>
                    <a:pt x="1598" y="916"/>
                  </a:cubicBezTo>
                  <a:cubicBezTo>
                    <a:pt x="1598" y="916"/>
                    <a:pt x="1598" y="916"/>
                    <a:pt x="1598" y="915"/>
                  </a:cubicBezTo>
                  <a:cubicBezTo>
                    <a:pt x="1598" y="915"/>
                    <a:pt x="1599" y="914"/>
                    <a:pt x="1599" y="914"/>
                  </a:cubicBezTo>
                  <a:cubicBezTo>
                    <a:pt x="1599" y="914"/>
                    <a:pt x="1599" y="914"/>
                    <a:pt x="1599" y="915"/>
                  </a:cubicBezTo>
                  <a:cubicBezTo>
                    <a:pt x="1599" y="915"/>
                    <a:pt x="1599" y="914"/>
                    <a:pt x="1599" y="915"/>
                  </a:cubicBezTo>
                  <a:cubicBezTo>
                    <a:pt x="1599" y="915"/>
                    <a:pt x="1600" y="915"/>
                    <a:pt x="1600" y="915"/>
                  </a:cubicBezTo>
                  <a:cubicBezTo>
                    <a:pt x="1600" y="916"/>
                    <a:pt x="1600" y="916"/>
                    <a:pt x="1600" y="917"/>
                  </a:cubicBezTo>
                  <a:cubicBezTo>
                    <a:pt x="1600" y="917"/>
                    <a:pt x="1600" y="916"/>
                    <a:pt x="1600" y="916"/>
                  </a:cubicBezTo>
                  <a:cubicBezTo>
                    <a:pt x="1601" y="916"/>
                    <a:pt x="1601" y="916"/>
                    <a:pt x="1601" y="916"/>
                  </a:cubicBezTo>
                  <a:cubicBezTo>
                    <a:pt x="1601" y="916"/>
                    <a:pt x="1601" y="916"/>
                    <a:pt x="1601" y="915"/>
                  </a:cubicBezTo>
                  <a:cubicBezTo>
                    <a:pt x="1601" y="915"/>
                    <a:pt x="1601" y="914"/>
                    <a:pt x="1601" y="914"/>
                  </a:cubicBezTo>
                  <a:cubicBezTo>
                    <a:pt x="1602" y="914"/>
                    <a:pt x="1602" y="913"/>
                    <a:pt x="1602" y="913"/>
                  </a:cubicBezTo>
                  <a:cubicBezTo>
                    <a:pt x="1602" y="913"/>
                    <a:pt x="1602" y="912"/>
                    <a:pt x="1602" y="912"/>
                  </a:cubicBezTo>
                  <a:cubicBezTo>
                    <a:pt x="1602" y="912"/>
                    <a:pt x="1602" y="911"/>
                    <a:pt x="1603" y="911"/>
                  </a:cubicBezTo>
                  <a:cubicBezTo>
                    <a:pt x="1603" y="911"/>
                    <a:pt x="1603" y="911"/>
                    <a:pt x="1603" y="911"/>
                  </a:cubicBezTo>
                  <a:cubicBezTo>
                    <a:pt x="1603" y="911"/>
                    <a:pt x="1603" y="910"/>
                    <a:pt x="1603" y="910"/>
                  </a:cubicBezTo>
                  <a:cubicBezTo>
                    <a:pt x="1604" y="910"/>
                    <a:pt x="1604" y="910"/>
                    <a:pt x="1604" y="910"/>
                  </a:cubicBezTo>
                  <a:cubicBezTo>
                    <a:pt x="1604" y="910"/>
                    <a:pt x="1604" y="910"/>
                    <a:pt x="1604" y="910"/>
                  </a:cubicBezTo>
                  <a:cubicBezTo>
                    <a:pt x="1604" y="910"/>
                    <a:pt x="1604" y="909"/>
                    <a:pt x="1604" y="909"/>
                  </a:cubicBezTo>
                  <a:cubicBezTo>
                    <a:pt x="1604" y="909"/>
                    <a:pt x="1605" y="909"/>
                    <a:pt x="1605" y="909"/>
                  </a:cubicBezTo>
                  <a:cubicBezTo>
                    <a:pt x="1605" y="909"/>
                    <a:pt x="1605" y="909"/>
                    <a:pt x="1605" y="909"/>
                  </a:cubicBezTo>
                  <a:cubicBezTo>
                    <a:pt x="1605" y="909"/>
                    <a:pt x="1605" y="909"/>
                    <a:pt x="1606" y="909"/>
                  </a:cubicBezTo>
                  <a:cubicBezTo>
                    <a:pt x="1606" y="909"/>
                    <a:pt x="1606" y="908"/>
                    <a:pt x="1606" y="908"/>
                  </a:cubicBezTo>
                  <a:cubicBezTo>
                    <a:pt x="1606" y="907"/>
                    <a:pt x="1606" y="907"/>
                    <a:pt x="1606" y="907"/>
                  </a:cubicBezTo>
                  <a:cubicBezTo>
                    <a:pt x="1606" y="907"/>
                    <a:pt x="1607" y="907"/>
                    <a:pt x="1607" y="907"/>
                  </a:cubicBezTo>
                  <a:cubicBezTo>
                    <a:pt x="1607" y="907"/>
                    <a:pt x="1607" y="907"/>
                    <a:pt x="1607" y="906"/>
                  </a:cubicBezTo>
                  <a:cubicBezTo>
                    <a:pt x="1607" y="906"/>
                    <a:pt x="1607" y="906"/>
                    <a:pt x="1607" y="906"/>
                  </a:cubicBezTo>
                  <a:cubicBezTo>
                    <a:pt x="1607" y="906"/>
                    <a:pt x="1608" y="906"/>
                    <a:pt x="1608" y="906"/>
                  </a:cubicBezTo>
                  <a:cubicBezTo>
                    <a:pt x="1608" y="906"/>
                    <a:pt x="1608" y="906"/>
                    <a:pt x="1608" y="906"/>
                  </a:cubicBezTo>
                  <a:cubicBezTo>
                    <a:pt x="1608" y="906"/>
                    <a:pt x="1608" y="906"/>
                    <a:pt x="1608" y="906"/>
                  </a:cubicBezTo>
                  <a:cubicBezTo>
                    <a:pt x="1609" y="906"/>
                    <a:pt x="1609" y="906"/>
                    <a:pt x="1609" y="906"/>
                  </a:cubicBezTo>
                  <a:cubicBezTo>
                    <a:pt x="1609" y="906"/>
                    <a:pt x="1609" y="906"/>
                    <a:pt x="1609" y="906"/>
                  </a:cubicBezTo>
                  <a:cubicBezTo>
                    <a:pt x="1609" y="905"/>
                    <a:pt x="1609" y="905"/>
                    <a:pt x="1609" y="904"/>
                  </a:cubicBezTo>
                  <a:cubicBezTo>
                    <a:pt x="1610" y="904"/>
                    <a:pt x="1610" y="904"/>
                    <a:pt x="1610" y="904"/>
                  </a:cubicBezTo>
                  <a:cubicBezTo>
                    <a:pt x="1610" y="904"/>
                    <a:pt x="1610" y="904"/>
                    <a:pt x="1610" y="904"/>
                  </a:cubicBezTo>
                  <a:cubicBezTo>
                    <a:pt x="1610" y="904"/>
                    <a:pt x="1610" y="904"/>
                    <a:pt x="1611" y="904"/>
                  </a:cubicBezTo>
                  <a:cubicBezTo>
                    <a:pt x="1611" y="904"/>
                    <a:pt x="1611" y="903"/>
                    <a:pt x="1611" y="903"/>
                  </a:cubicBezTo>
                  <a:cubicBezTo>
                    <a:pt x="1611" y="903"/>
                    <a:pt x="1611" y="903"/>
                    <a:pt x="1611" y="903"/>
                  </a:cubicBezTo>
                  <a:cubicBezTo>
                    <a:pt x="1612" y="903"/>
                    <a:pt x="1612" y="902"/>
                    <a:pt x="1612" y="902"/>
                  </a:cubicBezTo>
                  <a:cubicBezTo>
                    <a:pt x="1612" y="902"/>
                    <a:pt x="1612" y="902"/>
                    <a:pt x="1612" y="902"/>
                  </a:cubicBezTo>
                  <a:cubicBezTo>
                    <a:pt x="1612" y="902"/>
                    <a:pt x="1612" y="901"/>
                    <a:pt x="1612" y="901"/>
                  </a:cubicBezTo>
                  <a:cubicBezTo>
                    <a:pt x="1612" y="901"/>
                    <a:pt x="1613" y="902"/>
                    <a:pt x="1613" y="902"/>
                  </a:cubicBezTo>
                  <a:cubicBezTo>
                    <a:pt x="1613" y="901"/>
                    <a:pt x="1613" y="901"/>
                    <a:pt x="1613" y="901"/>
                  </a:cubicBezTo>
                  <a:cubicBezTo>
                    <a:pt x="1613" y="901"/>
                    <a:pt x="1613" y="901"/>
                    <a:pt x="1614" y="901"/>
                  </a:cubicBezTo>
                  <a:cubicBezTo>
                    <a:pt x="1614" y="901"/>
                    <a:pt x="1614" y="901"/>
                    <a:pt x="1614" y="900"/>
                  </a:cubicBezTo>
                  <a:cubicBezTo>
                    <a:pt x="1614" y="900"/>
                    <a:pt x="1614" y="900"/>
                    <a:pt x="1614" y="899"/>
                  </a:cubicBezTo>
                  <a:cubicBezTo>
                    <a:pt x="1614" y="899"/>
                    <a:pt x="1615" y="899"/>
                    <a:pt x="1615" y="898"/>
                  </a:cubicBezTo>
                  <a:cubicBezTo>
                    <a:pt x="1615" y="898"/>
                    <a:pt x="1615" y="898"/>
                    <a:pt x="1615" y="898"/>
                  </a:cubicBezTo>
                  <a:cubicBezTo>
                    <a:pt x="1615" y="898"/>
                    <a:pt x="1615" y="898"/>
                    <a:pt x="1615" y="898"/>
                  </a:cubicBezTo>
                  <a:cubicBezTo>
                    <a:pt x="1615" y="898"/>
                    <a:pt x="1616" y="897"/>
                    <a:pt x="1616" y="897"/>
                  </a:cubicBezTo>
                  <a:cubicBezTo>
                    <a:pt x="1616" y="896"/>
                    <a:pt x="1616" y="896"/>
                    <a:pt x="1616" y="896"/>
                  </a:cubicBezTo>
                  <a:cubicBezTo>
                    <a:pt x="1616" y="896"/>
                    <a:pt x="1616" y="896"/>
                    <a:pt x="1616" y="896"/>
                  </a:cubicBezTo>
                  <a:cubicBezTo>
                    <a:pt x="1617" y="896"/>
                    <a:pt x="1617" y="896"/>
                    <a:pt x="1617" y="896"/>
                  </a:cubicBezTo>
                  <a:cubicBezTo>
                    <a:pt x="1617" y="897"/>
                    <a:pt x="1617" y="897"/>
                    <a:pt x="1617" y="897"/>
                  </a:cubicBezTo>
                  <a:cubicBezTo>
                    <a:pt x="1617" y="897"/>
                    <a:pt x="1617" y="896"/>
                    <a:pt x="1617" y="897"/>
                  </a:cubicBezTo>
                  <a:cubicBezTo>
                    <a:pt x="1618" y="897"/>
                    <a:pt x="1618" y="898"/>
                    <a:pt x="1618" y="898"/>
                  </a:cubicBezTo>
                  <a:cubicBezTo>
                    <a:pt x="1618" y="898"/>
                    <a:pt x="1618" y="898"/>
                    <a:pt x="1618" y="898"/>
                  </a:cubicBezTo>
                  <a:cubicBezTo>
                    <a:pt x="1618" y="898"/>
                    <a:pt x="1618" y="899"/>
                    <a:pt x="1619" y="899"/>
                  </a:cubicBezTo>
                  <a:cubicBezTo>
                    <a:pt x="1619" y="899"/>
                    <a:pt x="1619" y="898"/>
                    <a:pt x="1619" y="898"/>
                  </a:cubicBezTo>
                  <a:cubicBezTo>
                    <a:pt x="1619" y="898"/>
                    <a:pt x="1619" y="897"/>
                    <a:pt x="1619" y="897"/>
                  </a:cubicBezTo>
                  <a:cubicBezTo>
                    <a:pt x="1620" y="896"/>
                    <a:pt x="1620" y="896"/>
                    <a:pt x="1620" y="896"/>
                  </a:cubicBezTo>
                  <a:cubicBezTo>
                    <a:pt x="1620" y="896"/>
                    <a:pt x="1620" y="895"/>
                    <a:pt x="1620" y="895"/>
                  </a:cubicBezTo>
                  <a:cubicBezTo>
                    <a:pt x="1620" y="895"/>
                    <a:pt x="1620" y="895"/>
                    <a:pt x="1620" y="895"/>
                  </a:cubicBezTo>
                  <a:cubicBezTo>
                    <a:pt x="1620" y="894"/>
                    <a:pt x="1621" y="894"/>
                    <a:pt x="1621" y="894"/>
                  </a:cubicBezTo>
                  <a:cubicBezTo>
                    <a:pt x="1621" y="893"/>
                    <a:pt x="1621" y="894"/>
                    <a:pt x="1621" y="893"/>
                  </a:cubicBezTo>
                  <a:cubicBezTo>
                    <a:pt x="1621" y="893"/>
                    <a:pt x="1621" y="893"/>
                    <a:pt x="1622" y="893"/>
                  </a:cubicBezTo>
                  <a:cubicBezTo>
                    <a:pt x="1622" y="892"/>
                    <a:pt x="1622" y="892"/>
                    <a:pt x="1622" y="892"/>
                  </a:cubicBezTo>
                  <a:cubicBezTo>
                    <a:pt x="1622" y="892"/>
                    <a:pt x="1622" y="892"/>
                    <a:pt x="1622" y="892"/>
                  </a:cubicBezTo>
                  <a:cubicBezTo>
                    <a:pt x="1622" y="892"/>
                    <a:pt x="1622" y="891"/>
                    <a:pt x="1623" y="891"/>
                  </a:cubicBezTo>
                  <a:cubicBezTo>
                    <a:pt x="1623" y="891"/>
                    <a:pt x="1623" y="891"/>
                    <a:pt x="1623" y="891"/>
                  </a:cubicBezTo>
                  <a:cubicBezTo>
                    <a:pt x="1623" y="891"/>
                    <a:pt x="1623" y="891"/>
                    <a:pt x="1623" y="891"/>
                  </a:cubicBezTo>
                  <a:cubicBezTo>
                    <a:pt x="1623" y="891"/>
                    <a:pt x="1624" y="890"/>
                    <a:pt x="1624" y="890"/>
                  </a:cubicBezTo>
                  <a:cubicBezTo>
                    <a:pt x="1624" y="890"/>
                    <a:pt x="1624" y="890"/>
                    <a:pt x="1624" y="889"/>
                  </a:cubicBezTo>
                  <a:cubicBezTo>
                    <a:pt x="1624" y="889"/>
                    <a:pt x="1624" y="888"/>
                    <a:pt x="1624" y="888"/>
                  </a:cubicBezTo>
                  <a:cubicBezTo>
                    <a:pt x="1625" y="888"/>
                    <a:pt x="1625" y="887"/>
                    <a:pt x="1625" y="887"/>
                  </a:cubicBezTo>
                  <a:cubicBezTo>
                    <a:pt x="1625" y="886"/>
                    <a:pt x="1625" y="886"/>
                    <a:pt x="1625" y="885"/>
                  </a:cubicBezTo>
                  <a:cubicBezTo>
                    <a:pt x="1625" y="885"/>
                    <a:pt x="1625" y="885"/>
                    <a:pt x="1625" y="885"/>
                  </a:cubicBezTo>
                  <a:cubicBezTo>
                    <a:pt x="1626" y="885"/>
                    <a:pt x="1626" y="884"/>
                    <a:pt x="1626" y="884"/>
                  </a:cubicBezTo>
                  <a:cubicBezTo>
                    <a:pt x="1626" y="883"/>
                    <a:pt x="1626" y="883"/>
                    <a:pt x="1626" y="883"/>
                  </a:cubicBezTo>
                  <a:cubicBezTo>
                    <a:pt x="1626" y="883"/>
                    <a:pt x="1627" y="883"/>
                    <a:pt x="1627" y="883"/>
                  </a:cubicBezTo>
                  <a:cubicBezTo>
                    <a:pt x="1627" y="883"/>
                    <a:pt x="1627" y="883"/>
                    <a:pt x="1627" y="882"/>
                  </a:cubicBezTo>
                  <a:cubicBezTo>
                    <a:pt x="1627" y="882"/>
                    <a:pt x="1627" y="881"/>
                    <a:pt x="1627" y="881"/>
                  </a:cubicBezTo>
                  <a:cubicBezTo>
                    <a:pt x="1628" y="881"/>
                    <a:pt x="1628" y="881"/>
                    <a:pt x="1628" y="881"/>
                  </a:cubicBezTo>
                  <a:cubicBezTo>
                    <a:pt x="1628" y="881"/>
                    <a:pt x="1628" y="880"/>
                    <a:pt x="1628" y="880"/>
                  </a:cubicBezTo>
                  <a:cubicBezTo>
                    <a:pt x="1628" y="880"/>
                    <a:pt x="1628" y="879"/>
                    <a:pt x="1628" y="879"/>
                  </a:cubicBezTo>
                  <a:cubicBezTo>
                    <a:pt x="1629" y="879"/>
                    <a:pt x="1629" y="879"/>
                    <a:pt x="1629" y="878"/>
                  </a:cubicBezTo>
                  <a:cubicBezTo>
                    <a:pt x="1629" y="878"/>
                    <a:pt x="1629" y="878"/>
                    <a:pt x="1629" y="878"/>
                  </a:cubicBezTo>
                  <a:cubicBezTo>
                    <a:pt x="1629" y="877"/>
                    <a:pt x="1629" y="877"/>
                    <a:pt x="1630" y="877"/>
                  </a:cubicBezTo>
                  <a:cubicBezTo>
                    <a:pt x="1630" y="876"/>
                    <a:pt x="1630" y="877"/>
                    <a:pt x="1630" y="877"/>
                  </a:cubicBezTo>
                  <a:cubicBezTo>
                    <a:pt x="1630" y="876"/>
                    <a:pt x="1630" y="876"/>
                    <a:pt x="1630" y="876"/>
                  </a:cubicBezTo>
                  <a:cubicBezTo>
                    <a:pt x="1630" y="875"/>
                    <a:pt x="1630" y="875"/>
                    <a:pt x="1631" y="875"/>
                  </a:cubicBezTo>
                  <a:cubicBezTo>
                    <a:pt x="1631" y="875"/>
                    <a:pt x="1631" y="875"/>
                    <a:pt x="1631" y="874"/>
                  </a:cubicBezTo>
                  <a:cubicBezTo>
                    <a:pt x="1631" y="874"/>
                    <a:pt x="1631" y="874"/>
                    <a:pt x="1631" y="874"/>
                  </a:cubicBezTo>
                  <a:cubicBezTo>
                    <a:pt x="1631" y="873"/>
                    <a:pt x="1632" y="873"/>
                    <a:pt x="1632" y="873"/>
                  </a:cubicBezTo>
                  <a:cubicBezTo>
                    <a:pt x="1632" y="873"/>
                    <a:pt x="1632" y="873"/>
                    <a:pt x="1632" y="873"/>
                  </a:cubicBezTo>
                  <a:cubicBezTo>
                    <a:pt x="1632" y="873"/>
                    <a:pt x="1632" y="873"/>
                    <a:pt x="1633" y="873"/>
                  </a:cubicBezTo>
                  <a:cubicBezTo>
                    <a:pt x="1633" y="873"/>
                    <a:pt x="1633" y="872"/>
                    <a:pt x="1633" y="872"/>
                  </a:cubicBezTo>
                  <a:cubicBezTo>
                    <a:pt x="1633" y="872"/>
                    <a:pt x="1633" y="872"/>
                    <a:pt x="1633" y="872"/>
                  </a:cubicBezTo>
                  <a:cubicBezTo>
                    <a:pt x="1633" y="872"/>
                    <a:pt x="1633" y="872"/>
                    <a:pt x="1633" y="871"/>
                  </a:cubicBezTo>
                  <a:cubicBezTo>
                    <a:pt x="1634" y="871"/>
                    <a:pt x="1634" y="871"/>
                    <a:pt x="1634" y="870"/>
                  </a:cubicBezTo>
                  <a:cubicBezTo>
                    <a:pt x="1634" y="870"/>
                    <a:pt x="1634" y="870"/>
                    <a:pt x="1634" y="870"/>
                  </a:cubicBezTo>
                  <a:cubicBezTo>
                    <a:pt x="1634" y="870"/>
                    <a:pt x="1635" y="869"/>
                    <a:pt x="1635" y="869"/>
                  </a:cubicBezTo>
                  <a:cubicBezTo>
                    <a:pt x="1635" y="869"/>
                    <a:pt x="1635" y="869"/>
                    <a:pt x="1635" y="869"/>
                  </a:cubicBezTo>
                  <a:cubicBezTo>
                    <a:pt x="1635" y="869"/>
                    <a:pt x="1635" y="869"/>
                    <a:pt x="1635" y="868"/>
                  </a:cubicBezTo>
                  <a:cubicBezTo>
                    <a:pt x="1636" y="868"/>
                    <a:pt x="1636" y="868"/>
                    <a:pt x="1636" y="868"/>
                  </a:cubicBezTo>
                  <a:cubicBezTo>
                    <a:pt x="1636" y="867"/>
                    <a:pt x="1636" y="867"/>
                    <a:pt x="1636" y="867"/>
                  </a:cubicBezTo>
                  <a:cubicBezTo>
                    <a:pt x="1636" y="867"/>
                    <a:pt x="1636" y="868"/>
                    <a:pt x="1636" y="868"/>
                  </a:cubicBezTo>
                  <a:cubicBezTo>
                    <a:pt x="1637" y="868"/>
                    <a:pt x="1637" y="867"/>
                    <a:pt x="1637" y="866"/>
                  </a:cubicBezTo>
                  <a:cubicBezTo>
                    <a:pt x="1637" y="866"/>
                    <a:pt x="1637" y="866"/>
                    <a:pt x="1637" y="866"/>
                  </a:cubicBezTo>
                  <a:cubicBezTo>
                    <a:pt x="1637" y="866"/>
                    <a:pt x="1637" y="866"/>
                    <a:pt x="1638" y="865"/>
                  </a:cubicBezTo>
                  <a:cubicBezTo>
                    <a:pt x="1638" y="865"/>
                    <a:pt x="1638" y="865"/>
                    <a:pt x="1638" y="865"/>
                  </a:cubicBezTo>
                  <a:cubicBezTo>
                    <a:pt x="1638" y="865"/>
                    <a:pt x="1638" y="865"/>
                    <a:pt x="1638" y="865"/>
                  </a:cubicBezTo>
                  <a:cubicBezTo>
                    <a:pt x="1638" y="865"/>
                    <a:pt x="1638" y="865"/>
                    <a:pt x="1639" y="865"/>
                  </a:cubicBezTo>
                  <a:cubicBezTo>
                    <a:pt x="1639" y="865"/>
                    <a:pt x="1639" y="865"/>
                    <a:pt x="1639" y="865"/>
                  </a:cubicBezTo>
                  <a:cubicBezTo>
                    <a:pt x="1639" y="865"/>
                    <a:pt x="1639" y="865"/>
                    <a:pt x="1639" y="865"/>
                  </a:cubicBezTo>
                  <a:cubicBezTo>
                    <a:pt x="1639" y="865"/>
                    <a:pt x="1640" y="866"/>
                    <a:pt x="1640" y="865"/>
                  </a:cubicBezTo>
                  <a:cubicBezTo>
                    <a:pt x="1640" y="865"/>
                    <a:pt x="1640" y="865"/>
                    <a:pt x="1640" y="865"/>
                  </a:cubicBezTo>
                  <a:cubicBezTo>
                    <a:pt x="1640" y="865"/>
                    <a:pt x="1640" y="865"/>
                    <a:pt x="1641" y="864"/>
                  </a:cubicBezTo>
                  <a:cubicBezTo>
                    <a:pt x="1641" y="864"/>
                    <a:pt x="1641" y="864"/>
                    <a:pt x="1641" y="864"/>
                  </a:cubicBezTo>
                  <a:cubicBezTo>
                    <a:pt x="1641" y="863"/>
                    <a:pt x="1641" y="863"/>
                    <a:pt x="1641" y="863"/>
                  </a:cubicBezTo>
                  <a:cubicBezTo>
                    <a:pt x="1641" y="863"/>
                    <a:pt x="1641" y="863"/>
                    <a:pt x="1641" y="863"/>
                  </a:cubicBezTo>
                  <a:cubicBezTo>
                    <a:pt x="1642" y="863"/>
                    <a:pt x="1642" y="863"/>
                    <a:pt x="1642" y="863"/>
                  </a:cubicBezTo>
                  <a:cubicBezTo>
                    <a:pt x="1642" y="863"/>
                    <a:pt x="1642" y="864"/>
                    <a:pt x="1642" y="864"/>
                  </a:cubicBezTo>
                  <a:cubicBezTo>
                    <a:pt x="1642" y="863"/>
                    <a:pt x="1643" y="863"/>
                    <a:pt x="1643" y="863"/>
                  </a:cubicBezTo>
                  <a:cubicBezTo>
                    <a:pt x="1643" y="863"/>
                    <a:pt x="1643" y="863"/>
                    <a:pt x="1643" y="863"/>
                  </a:cubicBezTo>
                  <a:cubicBezTo>
                    <a:pt x="1643" y="863"/>
                    <a:pt x="1643" y="863"/>
                    <a:pt x="1643" y="863"/>
                  </a:cubicBezTo>
                  <a:cubicBezTo>
                    <a:pt x="1644" y="863"/>
                    <a:pt x="1644" y="863"/>
                    <a:pt x="1644" y="863"/>
                  </a:cubicBezTo>
                  <a:cubicBezTo>
                    <a:pt x="1644" y="862"/>
                    <a:pt x="1644" y="863"/>
                    <a:pt x="1644" y="862"/>
                  </a:cubicBezTo>
                  <a:cubicBezTo>
                    <a:pt x="1644" y="862"/>
                    <a:pt x="1644" y="862"/>
                    <a:pt x="1644" y="861"/>
                  </a:cubicBezTo>
                  <a:cubicBezTo>
                    <a:pt x="1645" y="861"/>
                    <a:pt x="1645" y="861"/>
                    <a:pt x="1645" y="861"/>
                  </a:cubicBezTo>
                  <a:cubicBezTo>
                    <a:pt x="1645" y="861"/>
                    <a:pt x="1645" y="860"/>
                    <a:pt x="1645" y="860"/>
                  </a:cubicBezTo>
                  <a:cubicBezTo>
                    <a:pt x="1645" y="860"/>
                    <a:pt x="1646" y="860"/>
                    <a:pt x="1646" y="860"/>
                  </a:cubicBezTo>
                  <a:cubicBezTo>
                    <a:pt x="1646" y="860"/>
                    <a:pt x="1646" y="859"/>
                    <a:pt x="1646" y="858"/>
                  </a:cubicBezTo>
                  <a:cubicBezTo>
                    <a:pt x="1646" y="858"/>
                    <a:pt x="1646" y="858"/>
                    <a:pt x="1646" y="858"/>
                  </a:cubicBezTo>
                  <a:cubicBezTo>
                    <a:pt x="1646" y="858"/>
                    <a:pt x="1646" y="858"/>
                    <a:pt x="1647" y="857"/>
                  </a:cubicBezTo>
                  <a:cubicBezTo>
                    <a:pt x="1647" y="857"/>
                    <a:pt x="1647" y="857"/>
                    <a:pt x="1647" y="857"/>
                  </a:cubicBezTo>
                  <a:cubicBezTo>
                    <a:pt x="1647" y="856"/>
                    <a:pt x="1647" y="857"/>
                    <a:pt x="1647" y="857"/>
                  </a:cubicBezTo>
                  <a:cubicBezTo>
                    <a:pt x="1647" y="857"/>
                    <a:pt x="1648" y="857"/>
                    <a:pt x="1648" y="857"/>
                  </a:cubicBezTo>
                  <a:cubicBezTo>
                    <a:pt x="1648" y="857"/>
                    <a:pt x="1648" y="856"/>
                    <a:pt x="1648" y="856"/>
                  </a:cubicBezTo>
                  <a:cubicBezTo>
                    <a:pt x="1648" y="856"/>
                    <a:pt x="1648" y="856"/>
                    <a:pt x="1649" y="856"/>
                  </a:cubicBezTo>
                  <a:cubicBezTo>
                    <a:pt x="1649" y="856"/>
                    <a:pt x="1649" y="856"/>
                    <a:pt x="1649" y="856"/>
                  </a:cubicBezTo>
                  <a:cubicBezTo>
                    <a:pt x="1649" y="856"/>
                    <a:pt x="1649" y="856"/>
                    <a:pt x="1649" y="856"/>
                  </a:cubicBezTo>
                  <a:cubicBezTo>
                    <a:pt x="1649" y="856"/>
                    <a:pt x="1649" y="855"/>
                    <a:pt x="1650" y="854"/>
                  </a:cubicBezTo>
                  <a:cubicBezTo>
                    <a:pt x="1650" y="854"/>
                    <a:pt x="1650" y="855"/>
                    <a:pt x="1650" y="855"/>
                  </a:cubicBezTo>
                  <a:cubicBezTo>
                    <a:pt x="1650" y="854"/>
                    <a:pt x="1650" y="853"/>
                    <a:pt x="1650" y="853"/>
                  </a:cubicBezTo>
                  <a:cubicBezTo>
                    <a:pt x="1650" y="853"/>
                    <a:pt x="1651" y="853"/>
                    <a:pt x="1651" y="853"/>
                  </a:cubicBezTo>
                  <a:cubicBezTo>
                    <a:pt x="1651" y="853"/>
                    <a:pt x="1651" y="853"/>
                    <a:pt x="1651" y="853"/>
                  </a:cubicBezTo>
                  <a:cubicBezTo>
                    <a:pt x="1651" y="853"/>
                    <a:pt x="1651" y="852"/>
                    <a:pt x="1651" y="852"/>
                  </a:cubicBezTo>
                  <a:cubicBezTo>
                    <a:pt x="1651" y="852"/>
                    <a:pt x="1652" y="852"/>
                    <a:pt x="1652" y="851"/>
                  </a:cubicBezTo>
                  <a:cubicBezTo>
                    <a:pt x="1652" y="851"/>
                    <a:pt x="1652" y="851"/>
                    <a:pt x="1652" y="851"/>
                  </a:cubicBezTo>
                  <a:cubicBezTo>
                    <a:pt x="1652" y="851"/>
                    <a:pt x="1652" y="851"/>
                    <a:pt x="1652" y="851"/>
                  </a:cubicBezTo>
                  <a:cubicBezTo>
                    <a:pt x="1653" y="850"/>
                    <a:pt x="1653" y="851"/>
                    <a:pt x="1653" y="851"/>
                  </a:cubicBezTo>
                  <a:cubicBezTo>
                    <a:pt x="1653" y="850"/>
                    <a:pt x="1653" y="850"/>
                    <a:pt x="1653" y="850"/>
                  </a:cubicBezTo>
                  <a:cubicBezTo>
                    <a:pt x="1653" y="849"/>
                    <a:pt x="1654" y="849"/>
                    <a:pt x="1654" y="849"/>
                  </a:cubicBezTo>
                  <a:cubicBezTo>
                    <a:pt x="1654" y="849"/>
                    <a:pt x="1654" y="848"/>
                    <a:pt x="1654" y="848"/>
                  </a:cubicBezTo>
                  <a:cubicBezTo>
                    <a:pt x="1654" y="848"/>
                    <a:pt x="1654" y="848"/>
                    <a:pt x="1654" y="848"/>
                  </a:cubicBezTo>
                  <a:cubicBezTo>
                    <a:pt x="1654" y="848"/>
                    <a:pt x="1654" y="848"/>
                    <a:pt x="1655" y="848"/>
                  </a:cubicBezTo>
                  <a:cubicBezTo>
                    <a:pt x="1655" y="848"/>
                    <a:pt x="1655" y="848"/>
                    <a:pt x="1655" y="848"/>
                  </a:cubicBezTo>
                  <a:cubicBezTo>
                    <a:pt x="1655" y="848"/>
                    <a:pt x="1655" y="848"/>
                    <a:pt x="1655" y="848"/>
                  </a:cubicBezTo>
                  <a:cubicBezTo>
                    <a:pt x="1656" y="848"/>
                    <a:pt x="1656" y="848"/>
                    <a:pt x="1656" y="849"/>
                  </a:cubicBezTo>
                  <a:cubicBezTo>
                    <a:pt x="1656" y="849"/>
                    <a:pt x="1656" y="850"/>
                    <a:pt x="1656" y="850"/>
                  </a:cubicBezTo>
                  <a:cubicBezTo>
                    <a:pt x="1656" y="850"/>
                    <a:pt x="1656" y="849"/>
                    <a:pt x="1657" y="849"/>
                  </a:cubicBezTo>
                  <a:cubicBezTo>
                    <a:pt x="1657" y="849"/>
                    <a:pt x="1657" y="849"/>
                    <a:pt x="1657" y="849"/>
                  </a:cubicBezTo>
                  <a:cubicBezTo>
                    <a:pt x="1657" y="849"/>
                    <a:pt x="1657" y="849"/>
                    <a:pt x="1657" y="849"/>
                  </a:cubicBezTo>
                  <a:cubicBezTo>
                    <a:pt x="1657" y="849"/>
                    <a:pt x="1657" y="849"/>
                    <a:pt x="1658" y="849"/>
                  </a:cubicBezTo>
                  <a:cubicBezTo>
                    <a:pt x="1658" y="849"/>
                    <a:pt x="1658" y="849"/>
                    <a:pt x="1658" y="849"/>
                  </a:cubicBezTo>
                  <a:cubicBezTo>
                    <a:pt x="1658" y="849"/>
                    <a:pt x="1658" y="849"/>
                    <a:pt x="1658" y="849"/>
                  </a:cubicBezTo>
                  <a:cubicBezTo>
                    <a:pt x="1658" y="849"/>
                    <a:pt x="1659" y="849"/>
                    <a:pt x="1659" y="849"/>
                  </a:cubicBezTo>
                  <a:cubicBezTo>
                    <a:pt x="1659" y="849"/>
                    <a:pt x="1659" y="848"/>
                    <a:pt x="1659" y="848"/>
                  </a:cubicBezTo>
                  <a:cubicBezTo>
                    <a:pt x="1659" y="848"/>
                    <a:pt x="1659" y="849"/>
                    <a:pt x="1659" y="849"/>
                  </a:cubicBezTo>
                  <a:cubicBezTo>
                    <a:pt x="1659" y="849"/>
                    <a:pt x="1660" y="849"/>
                    <a:pt x="1660" y="849"/>
                  </a:cubicBezTo>
                  <a:cubicBezTo>
                    <a:pt x="1660" y="849"/>
                    <a:pt x="1660" y="849"/>
                    <a:pt x="1660" y="848"/>
                  </a:cubicBezTo>
                  <a:cubicBezTo>
                    <a:pt x="1660" y="848"/>
                    <a:pt x="1660" y="848"/>
                    <a:pt x="1660" y="848"/>
                  </a:cubicBezTo>
                  <a:cubicBezTo>
                    <a:pt x="1661" y="848"/>
                    <a:pt x="1661" y="848"/>
                    <a:pt x="1661" y="848"/>
                  </a:cubicBezTo>
                  <a:cubicBezTo>
                    <a:pt x="1661" y="848"/>
                    <a:pt x="1661" y="848"/>
                    <a:pt x="1661" y="848"/>
                  </a:cubicBezTo>
                  <a:cubicBezTo>
                    <a:pt x="1661" y="848"/>
                    <a:pt x="1662" y="848"/>
                    <a:pt x="1662" y="848"/>
                  </a:cubicBezTo>
                  <a:cubicBezTo>
                    <a:pt x="1662" y="848"/>
                    <a:pt x="1662" y="847"/>
                    <a:pt x="1662" y="847"/>
                  </a:cubicBezTo>
                  <a:cubicBezTo>
                    <a:pt x="1662" y="847"/>
                    <a:pt x="1662" y="846"/>
                    <a:pt x="1662" y="846"/>
                  </a:cubicBezTo>
                  <a:cubicBezTo>
                    <a:pt x="1662" y="846"/>
                    <a:pt x="1662" y="846"/>
                    <a:pt x="1663" y="846"/>
                  </a:cubicBezTo>
                  <a:cubicBezTo>
                    <a:pt x="1663" y="846"/>
                    <a:pt x="1663" y="846"/>
                    <a:pt x="1663" y="846"/>
                  </a:cubicBezTo>
                  <a:cubicBezTo>
                    <a:pt x="1663" y="846"/>
                    <a:pt x="1663" y="845"/>
                    <a:pt x="1663" y="845"/>
                  </a:cubicBezTo>
                  <a:cubicBezTo>
                    <a:pt x="1664" y="845"/>
                    <a:pt x="1664" y="845"/>
                    <a:pt x="1664" y="845"/>
                  </a:cubicBezTo>
                  <a:cubicBezTo>
                    <a:pt x="1664" y="845"/>
                    <a:pt x="1664" y="845"/>
                    <a:pt x="1664" y="844"/>
                  </a:cubicBezTo>
                  <a:cubicBezTo>
                    <a:pt x="1664" y="844"/>
                    <a:pt x="1664" y="845"/>
                    <a:pt x="1665" y="845"/>
                  </a:cubicBezTo>
                  <a:cubicBezTo>
                    <a:pt x="1665" y="844"/>
                    <a:pt x="1665" y="844"/>
                    <a:pt x="1665" y="843"/>
                  </a:cubicBezTo>
                  <a:cubicBezTo>
                    <a:pt x="1665" y="843"/>
                    <a:pt x="1665" y="844"/>
                    <a:pt x="1665" y="843"/>
                  </a:cubicBezTo>
                  <a:cubicBezTo>
                    <a:pt x="1665" y="843"/>
                    <a:pt x="1665" y="843"/>
                    <a:pt x="1666" y="842"/>
                  </a:cubicBezTo>
                  <a:cubicBezTo>
                    <a:pt x="1666" y="842"/>
                    <a:pt x="1666" y="842"/>
                    <a:pt x="1666" y="842"/>
                  </a:cubicBezTo>
                  <a:cubicBezTo>
                    <a:pt x="1666" y="842"/>
                    <a:pt x="1666" y="841"/>
                    <a:pt x="1666" y="841"/>
                  </a:cubicBezTo>
                  <a:cubicBezTo>
                    <a:pt x="1666" y="841"/>
                    <a:pt x="1667" y="841"/>
                    <a:pt x="1667" y="841"/>
                  </a:cubicBezTo>
                  <a:cubicBezTo>
                    <a:pt x="1667" y="840"/>
                    <a:pt x="1667" y="840"/>
                    <a:pt x="1667" y="840"/>
                  </a:cubicBezTo>
                  <a:cubicBezTo>
                    <a:pt x="1667" y="840"/>
                    <a:pt x="1667" y="840"/>
                    <a:pt x="1667" y="840"/>
                  </a:cubicBezTo>
                  <a:cubicBezTo>
                    <a:pt x="1667" y="840"/>
                    <a:pt x="1668" y="839"/>
                    <a:pt x="1668" y="839"/>
                  </a:cubicBezTo>
                  <a:cubicBezTo>
                    <a:pt x="1668" y="838"/>
                    <a:pt x="1668" y="838"/>
                    <a:pt x="1668" y="838"/>
                  </a:cubicBezTo>
                  <a:cubicBezTo>
                    <a:pt x="1668" y="838"/>
                    <a:pt x="1668" y="838"/>
                    <a:pt x="1668" y="838"/>
                  </a:cubicBezTo>
                  <a:cubicBezTo>
                    <a:pt x="1669" y="838"/>
                    <a:pt x="1669" y="838"/>
                    <a:pt x="1669" y="837"/>
                  </a:cubicBezTo>
                  <a:cubicBezTo>
                    <a:pt x="1669" y="837"/>
                    <a:pt x="1669" y="836"/>
                    <a:pt x="1669" y="836"/>
                  </a:cubicBezTo>
                  <a:cubicBezTo>
                    <a:pt x="1669" y="836"/>
                    <a:pt x="1670" y="836"/>
                    <a:pt x="1670" y="835"/>
                  </a:cubicBezTo>
                  <a:cubicBezTo>
                    <a:pt x="1670" y="835"/>
                    <a:pt x="1670" y="835"/>
                    <a:pt x="1670" y="835"/>
                  </a:cubicBezTo>
                  <a:cubicBezTo>
                    <a:pt x="1670" y="835"/>
                    <a:pt x="1670" y="834"/>
                    <a:pt x="1670" y="834"/>
                  </a:cubicBezTo>
                  <a:cubicBezTo>
                    <a:pt x="1670" y="834"/>
                    <a:pt x="1670" y="834"/>
                    <a:pt x="1671" y="833"/>
                  </a:cubicBezTo>
                  <a:cubicBezTo>
                    <a:pt x="1671" y="833"/>
                    <a:pt x="1671" y="833"/>
                    <a:pt x="1671" y="833"/>
                  </a:cubicBezTo>
                  <a:cubicBezTo>
                    <a:pt x="1671" y="833"/>
                    <a:pt x="1671" y="832"/>
                    <a:pt x="1671" y="832"/>
                  </a:cubicBezTo>
                  <a:cubicBezTo>
                    <a:pt x="1672" y="832"/>
                    <a:pt x="1672" y="831"/>
                    <a:pt x="1672" y="831"/>
                  </a:cubicBezTo>
                  <a:cubicBezTo>
                    <a:pt x="1672" y="831"/>
                    <a:pt x="1672" y="831"/>
                    <a:pt x="1672" y="830"/>
                  </a:cubicBezTo>
                  <a:cubicBezTo>
                    <a:pt x="1672" y="830"/>
                    <a:pt x="1672" y="829"/>
                    <a:pt x="1673" y="828"/>
                  </a:cubicBezTo>
                  <a:cubicBezTo>
                    <a:pt x="1673" y="828"/>
                    <a:pt x="1673" y="828"/>
                    <a:pt x="1673" y="828"/>
                  </a:cubicBezTo>
                  <a:cubicBezTo>
                    <a:pt x="1673" y="828"/>
                    <a:pt x="1673" y="828"/>
                    <a:pt x="1673" y="828"/>
                  </a:cubicBezTo>
                  <a:cubicBezTo>
                    <a:pt x="1673" y="828"/>
                    <a:pt x="1673" y="827"/>
                    <a:pt x="1674" y="826"/>
                  </a:cubicBezTo>
                  <a:cubicBezTo>
                    <a:pt x="1674" y="826"/>
                    <a:pt x="1674" y="826"/>
                    <a:pt x="1674" y="826"/>
                  </a:cubicBezTo>
                  <a:cubicBezTo>
                    <a:pt x="1674" y="826"/>
                    <a:pt x="1674" y="825"/>
                    <a:pt x="1674" y="825"/>
                  </a:cubicBezTo>
                  <a:cubicBezTo>
                    <a:pt x="1674" y="825"/>
                    <a:pt x="1675" y="824"/>
                    <a:pt x="1675" y="824"/>
                  </a:cubicBezTo>
                  <a:cubicBezTo>
                    <a:pt x="1675" y="823"/>
                    <a:pt x="1675" y="823"/>
                    <a:pt x="1675" y="823"/>
                  </a:cubicBezTo>
                  <a:cubicBezTo>
                    <a:pt x="1675" y="823"/>
                    <a:pt x="1675" y="822"/>
                    <a:pt x="1675" y="822"/>
                  </a:cubicBezTo>
                  <a:cubicBezTo>
                    <a:pt x="1675" y="822"/>
                    <a:pt x="1676" y="822"/>
                    <a:pt x="1676" y="822"/>
                  </a:cubicBezTo>
                  <a:cubicBezTo>
                    <a:pt x="1676" y="822"/>
                    <a:pt x="1676" y="822"/>
                    <a:pt x="1676" y="821"/>
                  </a:cubicBezTo>
                  <a:cubicBezTo>
                    <a:pt x="1676" y="821"/>
                    <a:pt x="1676" y="821"/>
                    <a:pt x="1677" y="820"/>
                  </a:cubicBezTo>
                  <a:cubicBezTo>
                    <a:pt x="1677" y="820"/>
                    <a:pt x="1677" y="820"/>
                    <a:pt x="1677" y="819"/>
                  </a:cubicBezTo>
                  <a:cubicBezTo>
                    <a:pt x="1677" y="819"/>
                    <a:pt x="1677" y="819"/>
                    <a:pt x="1677" y="819"/>
                  </a:cubicBezTo>
                  <a:cubicBezTo>
                    <a:pt x="1677" y="818"/>
                    <a:pt x="1678" y="818"/>
                    <a:pt x="1678" y="818"/>
                  </a:cubicBezTo>
                  <a:cubicBezTo>
                    <a:pt x="1678" y="817"/>
                    <a:pt x="1678" y="818"/>
                    <a:pt x="1678" y="818"/>
                  </a:cubicBezTo>
                  <a:cubicBezTo>
                    <a:pt x="1678" y="817"/>
                    <a:pt x="1678" y="816"/>
                    <a:pt x="1678" y="816"/>
                  </a:cubicBezTo>
                  <a:cubicBezTo>
                    <a:pt x="1678" y="816"/>
                    <a:pt x="1679" y="816"/>
                    <a:pt x="1679" y="816"/>
                  </a:cubicBezTo>
                  <a:cubicBezTo>
                    <a:pt x="1679" y="816"/>
                    <a:pt x="1679" y="816"/>
                    <a:pt x="1679" y="815"/>
                  </a:cubicBezTo>
                  <a:cubicBezTo>
                    <a:pt x="1679" y="815"/>
                    <a:pt x="1679" y="815"/>
                    <a:pt x="1679" y="814"/>
                  </a:cubicBezTo>
                  <a:cubicBezTo>
                    <a:pt x="1680" y="814"/>
                    <a:pt x="1680" y="814"/>
                    <a:pt x="1680" y="814"/>
                  </a:cubicBezTo>
                  <a:cubicBezTo>
                    <a:pt x="1680" y="813"/>
                    <a:pt x="1680" y="813"/>
                    <a:pt x="1680" y="813"/>
                  </a:cubicBezTo>
                  <a:cubicBezTo>
                    <a:pt x="1680" y="813"/>
                    <a:pt x="1680" y="812"/>
                    <a:pt x="1680" y="812"/>
                  </a:cubicBezTo>
                  <a:cubicBezTo>
                    <a:pt x="1681" y="812"/>
                    <a:pt x="1681" y="812"/>
                    <a:pt x="1681" y="812"/>
                  </a:cubicBezTo>
                  <a:cubicBezTo>
                    <a:pt x="1681" y="811"/>
                    <a:pt x="1681" y="811"/>
                    <a:pt x="1681" y="811"/>
                  </a:cubicBezTo>
                  <a:cubicBezTo>
                    <a:pt x="1681" y="810"/>
                    <a:pt x="1681" y="810"/>
                    <a:pt x="1682" y="809"/>
                  </a:cubicBezTo>
                  <a:cubicBezTo>
                    <a:pt x="1682" y="809"/>
                    <a:pt x="1682" y="809"/>
                    <a:pt x="1682" y="809"/>
                  </a:cubicBezTo>
                  <a:cubicBezTo>
                    <a:pt x="1682" y="809"/>
                    <a:pt x="1682" y="808"/>
                    <a:pt x="1682" y="808"/>
                  </a:cubicBezTo>
                  <a:cubicBezTo>
                    <a:pt x="1683" y="808"/>
                    <a:pt x="1683" y="808"/>
                    <a:pt x="1683" y="808"/>
                  </a:cubicBezTo>
                  <a:cubicBezTo>
                    <a:pt x="1683" y="808"/>
                    <a:pt x="1683" y="808"/>
                    <a:pt x="1683" y="807"/>
                  </a:cubicBezTo>
                  <a:cubicBezTo>
                    <a:pt x="1683" y="807"/>
                    <a:pt x="1683" y="806"/>
                    <a:pt x="1683" y="806"/>
                  </a:cubicBezTo>
                  <a:cubicBezTo>
                    <a:pt x="1683" y="806"/>
                    <a:pt x="1684" y="805"/>
                    <a:pt x="1684" y="805"/>
                  </a:cubicBezTo>
                  <a:cubicBezTo>
                    <a:pt x="1684" y="805"/>
                    <a:pt x="1684" y="806"/>
                    <a:pt x="1684" y="806"/>
                  </a:cubicBezTo>
                  <a:cubicBezTo>
                    <a:pt x="1684" y="806"/>
                    <a:pt x="1684" y="805"/>
                    <a:pt x="1685" y="805"/>
                  </a:cubicBezTo>
                  <a:cubicBezTo>
                    <a:pt x="1685" y="805"/>
                    <a:pt x="1685" y="805"/>
                    <a:pt x="1685" y="805"/>
                  </a:cubicBezTo>
                  <a:cubicBezTo>
                    <a:pt x="1685" y="805"/>
                    <a:pt x="1685" y="805"/>
                    <a:pt x="1685" y="805"/>
                  </a:cubicBezTo>
                  <a:cubicBezTo>
                    <a:pt x="1685" y="805"/>
                    <a:pt x="1686" y="805"/>
                    <a:pt x="1686" y="805"/>
                  </a:cubicBezTo>
                  <a:cubicBezTo>
                    <a:pt x="1686" y="805"/>
                    <a:pt x="1686" y="805"/>
                    <a:pt x="1686" y="805"/>
                  </a:cubicBezTo>
                  <a:cubicBezTo>
                    <a:pt x="1686" y="805"/>
                    <a:pt x="1686" y="805"/>
                    <a:pt x="1686" y="805"/>
                  </a:cubicBezTo>
                  <a:cubicBezTo>
                    <a:pt x="1686" y="804"/>
                    <a:pt x="1687" y="804"/>
                    <a:pt x="1687" y="804"/>
                  </a:cubicBezTo>
                  <a:cubicBezTo>
                    <a:pt x="1687" y="803"/>
                    <a:pt x="1687" y="803"/>
                    <a:pt x="1687" y="802"/>
                  </a:cubicBezTo>
                  <a:cubicBezTo>
                    <a:pt x="1687" y="802"/>
                    <a:pt x="1687" y="802"/>
                    <a:pt x="1687" y="802"/>
                  </a:cubicBezTo>
                  <a:cubicBezTo>
                    <a:pt x="1688" y="802"/>
                    <a:pt x="1688" y="802"/>
                    <a:pt x="1688" y="802"/>
                  </a:cubicBezTo>
                  <a:cubicBezTo>
                    <a:pt x="1688" y="802"/>
                    <a:pt x="1688" y="801"/>
                    <a:pt x="1688" y="801"/>
                  </a:cubicBezTo>
                  <a:cubicBezTo>
                    <a:pt x="1688" y="801"/>
                    <a:pt x="1688" y="800"/>
                    <a:pt x="1688" y="800"/>
                  </a:cubicBezTo>
                  <a:cubicBezTo>
                    <a:pt x="1689" y="800"/>
                    <a:pt x="1689" y="801"/>
                    <a:pt x="1689" y="801"/>
                  </a:cubicBezTo>
                  <a:cubicBezTo>
                    <a:pt x="1689" y="801"/>
                    <a:pt x="1689" y="800"/>
                    <a:pt x="1689" y="800"/>
                  </a:cubicBezTo>
                  <a:cubicBezTo>
                    <a:pt x="1689" y="800"/>
                    <a:pt x="1689" y="800"/>
                    <a:pt x="1690" y="800"/>
                  </a:cubicBezTo>
                  <a:cubicBezTo>
                    <a:pt x="1690" y="800"/>
                    <a:pt x="1690" y="800"/>
                    <a:pt x="1690" y="799"/>
                  </a:cubicBezTo>
                  <a:cubicBezTo>
                    <a:pt x="1690" y="799"/>
                    <a:pt x="1690" y="798"/>
                    <a:pt x="1690" y="798"/>
                  </a:cubicBezTo>
                  <a:cubicBezTo>
                    <a:pt x="1691" y="798"/>
                    <a:pt x="1691" y="797"/>
                    <a:pt x="1691" y="797"/>
                  </a:cubicBezTo>
                  <a:cubicBezTo>
                    <a:pt x="1691" y="797"/>
                    <a:pt x="1691" y="796"/>
                    <a:pt x="1691" y="796"/>
                  </a:cubicBezTo>
                  <a:cubicBezTo>
                    <a:pt x="1691" y="795"/>
                    <a:pt x="1691" y="795"/>
                    <a:pt x="1691" y="795"/>
                  </a:cubicBezTo>
                  <a:cubicBezTo>
                    <a:pt x="1691" y="795"/>
                    <a:pt x="1692" y="795"/>
                    <a:pt x="1692" y="794"/>
                  </a:cubicBezTo>
                  <a:cubicBezTo>
                    <a:pt x="1692" y="794"/>
                    <a:pt x="1692" y="793"/>
                    <a:pt x="1692" y="793"/>
                  </a:cubicBezTo>
                  <a:cubicBezTo>
                    <a:pt x="1692" y="793"/>
                    <a:pt x="1692" y="794"/>
                    <a:pt x="1693" y="794"/>
                  </a:cubicBezTo>
                  <a:cubicBezTo>
                    <a:pt x="1693" y="795"/>
                    <a:pt x="1693" y="794"/>
                    <a:pt x="1693" y="794"/>
                  </a:cubicBezTo>
                  <a:cubicBezTo>
                    <a:pt x="1693" y="794"/>
                    <a:pt x="1693" y="794"/>
                    <a:pt x="1693" y="794"/>
                  </a:cubicBezTo>
                  <a:cubicBezTo>
                    <a:pt x="1693" y="794"/>
                    <a:pt x="1694" y="795"/>
                    <a:pt x="1694" y="795"/>
                  </a:cubicBezTo>
                  <a:cubicBezTo>
                    <a:pt x="1694" y="795"/>
                    <a:pt x="1694" y="795"/>
                    <a:pt x="1694" y="795"/>
                  </a:cubicBezTo>
                  <a:cubicBezTo>
                    <a:pt x="1694" y="795"/>
                    <a:pt x="1694" y="794"/>
                    <a:pt x="1694" y="794"/>
                  </a:cubicBezTo>
                  <a:cubicBezTo>
                    <a:pt x="1694" y="794"/>
                    <a:pt x="1695" y="793"/>
                    <a:pt x="1695" y="793"/>
                  </a:cubicBezTo>
                  <a:cubicBezTo>
                    <a:pt x="1695" y="793"/>
                    <a:pt x="1695" y="793"/>
                    <a:pt x="1695" y="793"/>
                  </a:cubicBezTo>
                  <a:cubicBezTo>
                    <a:pt x="1695" y="793"/>
                    <a:pt x="1695" y="793"/>
                    <a:pt x="1695" y="792"/>
                  </a:cubicBezTo>
                  <a:cubicBezTo>
                    <a:pt x="1696" y="792"/>
                    <a:pt x="1696" y="792"/>
                    <a:pt x="1696" y="792"/>
                  </a:cubicBezTo>
                  <a:cubicBezTo>
                    <a:pt x="1696" y="792"/>
                    <a:pt x="1696" y="792"/>
                    <a:pt x="1696" y="792"/>
                  </a:cubicBezTo>
                  <a:cubicBezTo>
                    <a:pt x="1696" y="792"/>
                    <a:pt x="1696" y="792"/>
                    <a:pt x="1696" y="792"/>
                  </a:cubicBezTo>
                  <a:cubicBezTo>
                    <a:pt x="1697" y="792"/>
                    <a:pt x="1697" y="792"/>
                    <a:pt x="1697" y="792"/>
                  </a:cubicBezTo>
                  <a:cubicBezTo>
                    <a:pt x="1697" y="792"/>
                    <a:pt x="1697" y="792"/>
                    <a:pt x="1697" y="792"/>
                  </a:cubicBezTo>
                  <a:cubicBezTo>
                    <a:pt x="1697" y="792"/>
                    <a:pt x="1697" y="792"/>
                    <a:pt x="1698" y="792"/>
                  </a:cubicBezTo>
                  <a:cubicBezTo>
                    <a:pt x="1698" y="792"/>
                    <a:pt x="1698" y="793"/>
                    <a:pt x="1698" y="793"/>
                  </a:cubicBezTo>
                  <a:cubicBezTo>
                    <a:pt x="1698" y="793"/>
                    <a:pt x="1698" y="793"/>
                    <a:pt x="1698" y="792"/>
                  </a:cubicBezTo>
                  <a:cubicBezTo>
                    <a:pt x="1699" y="792"/>
                    <a:pt x="1699" y="791"/>
                    <a:pt x="1699" y="791"/>
                  </a:cubicBezTo>
                  <a:cubicBezTo>
                    <a:pt x="1699" y="791"/>
                    <a:pt x="1699" y="791"/>
                    <a:pt x="1699" y="791"/>
                  </a:cubicBezTo>
                  <a:cubicBezTo>
                    <a:pt x="1699" y="791"/>
                    <a:pt x="1699" y="791"/>
                    <a:pt x="1699" y="791"/>
                  </a:cubicBezTo>
                  <a:cubicBezTo>
                    <a:pt x="1699" y="791"/>
                    <a:pt x="1700" y="791"/>
                    <a:pt x="1700" y="791"/>
                  </a:cubicBezTo>
                  <a:cubicBezTo>
                    <a:pt x="1700" y="791"/>
                    <a:pt x="1700" y="791"/>
                    <a:pt x="1700" y="791"/>
                  </a:cubicBezTo>
                  <a:cubicBezTo>
                    <a:pt x="1700" y="791"/>
                    <a:pt x="1700" y="791"/>
                    <a:pt x="1701" y="791"/>
                  </a:cubicBezTo>
                  <a:cubicBezTo>
                    <a:pt x="1701" y="791"/>
                    <a:pt x="1701" y="791"/>
                    <a:pt x="1701" y="791"/>
                  </a:cubicBezTo>
                  <a:cubicBezTo>
                    <a:pt x="1701" y="791"/>
                    <a:pt x="1701" y="791"/>
                    <a:pt x="1701" y="791"/>
                  </a:cubicBezTo>
                  <a:cubicBezTo>
                    <a:pt x="1701" y="791"/>
                    <a:pt x="1702" y="791"/>
                    <a:pt x="1702" y="791"/>
                  </a:cubicBezTo>
                  <a:cubicBezTo>
                    <a:pt x="1702" y="791"/>
                    <a:pt x="1702" y="791"/>
                    <a:pt x="1702" y="791"/>
                  </a:cubicBezTo>
                  <a:cubicBezTo>
                    <a:pt x="1702" y="791"/>
                    <a:pt x="1702" y="790"/>
                    <a:pt x="1702" y="790"/>
                  </a:cubicBezTo>
                  <a:cubicBezTo>
                    <a:pt x="1702" y="790"/>
                    <a:pt x="1703" y="790"/>
                    <a:pt x="1703" y="790"/>
                  </a:cubicBezTo>
                  <a:cubicBezTo>
                    <a:pt x="1703" y="790"/>
                    <a:pt x="1703" y="790"/>
                    <a:pt x="1703" y="789"/>
                  </a:cubicBezTo>
                  <a:cubicBezTo>
                    <a:pt x="1703" y="789"/>
                    <a:pt x="1703" y="789"/>
                    <a:pt x="1703" y="789"/>
                  </a:cubicBezTo>
                  <a:cubicBezTo>
                    <a:pt x="1704" y="789"/>
                    <a:pt x="1704" y="789"/>
                    <a:pt x="1704" y="789"/>
                  </a:cubicBezTo>
                  <a:cubicBezTo>
                    <a:pt x="1704" y="789"/>
                    <a:pt x="1704" y="789"/>
                    <a:pt x="1704" y="789"/>
                  </a:cubicBezTo>
                  <a:cubicBezTo>
                    <a:pt x="1704" y="788"/>
                    <a:pt x="1704" y="788"/>
                    <a:pt x="1704" y="788"/>
                  </a:cubicBezTo>
                  <a:cubicBezTo>
                    <a:pt x="1705" y="788"/>
                    <a:pt x="1705" y="788"/>
                    <a:pt x="1705" y="788"/>
                  </a:cubicBezTo>
                  <a:cubicBezTo>
                    <a:pt x="1705" y="788"/>
                    <a:pt x="1705" y="788"/>
                    <a:pt x="1705" y="788"/>
                  </a:cubicBezTo>
                  <a:cubicBezTo>
                    <a:pt x="1705" y="788"/>
                    <a:pt x="1706" y="788"/>
                    <a:pt x="1706" y="787"/>
                  </a:cubicBezTo>
                  <a:cubicBezTo>
                    <a:pt x="1706" y="787"/>
                    <a:pt x="1706" y="786"/>
                    <a:pt x="1706" y="786"/>
                  </a:cubicBezTo>
                  <a:cubicBezTo>
                    <a:pt x="1706" y="785"/>
                    <a:pt x="1706" y="786"/>
                    <a:pt x="1706" y="786"/>
                  </a:cubicBezTo>
                  <a:cubicBezTo>
                    <a:pt x="1707" y="786"/>
                    <a:pt x="1707" y="786"/>
                    <a:pt x="1707" y="785"/>
                  </a:cubicBezTo>
                  <a:cubicBezTo>
                    <a:pt x="1707" y="785"/>
                    <a:pt x="1707" y="785"/>
                    <a:pt x="1707" y="785"/>
                  </a:cubicBezTo>
                  <a:cubicBezTo>
                    <a:pt x="1707" y="785"/>
                    <a:pt x="1707" y="785"/>
                    <a:pt x="1707" y="785"/>
                  </a:cubicBezTo>
                  <a:cubicBezTo>
                    <a:pt x="1708" y="785"/>
                    <a:pt x="1708" y="785"/>
                    <a:pt x="1708" y="785"/>
                  </a:cubicBezTo>
                  <a:cubicBezTo>
                    <a:pt x="1708" y="784"/>
                    <a:pt x="1708" y="785"/>
                    <a:pt x="1708" y="784"/>
                  </a:cubicBezTo>
                  <a:cubicBezTo>
                    <a:pt x="1708" y="784"/>
                    <a:pt x="1708" y="784"/>
                    <a:pt x="1709" y="784"/>
                  </a:cubicBezTo>
                  <a:cubicBezTo>
                    <a:pt x="1709" y="784"/>
                    <a:pt x="1709" y="784"/>
                    <a:pt x="1709" y="783"/>
                  </a:cubicBezTo>
                  <a:cubicBezTo>
                    <a:pt x="1709" y="783"/>
                    <a:pt x="1709" y="783"/>
                    <a:pt x="1709" y="783"/>
                  </a:cubicBezTo>
                  <a:cubicBezTo>
                    <a:pt x="1709" y="782"/>
                    <a:pt x="1709" y="782"/>
                    <a:pt x="1710" y="782"/>
                  </a:cubicBezTo>
                  <a:cubicBezTo>
                    <a:pt x="1710" y="782"/>
                    <a:pt x="1710" y="782"/>
                    <a:pt x="1710" y="781"/>
                  </a:cubicBezTo>
                  <a:cubicBezTo>
                    <a:pt x="1710" y="781"/>
                    <a:pt x="1710" y="782"/>
                    <a:pt x="1710" y="781"/>
                  </a:cubicBezTo>
                  <a:cubicBezTo>
                    <a:pt x="1710" y="781"/>
                    <a:pt x="1711" y="780"/>
                    <a:pt x="1711" y="780"/>
                  </a:cubicBezTo>
                  <a:cubicBezTo>
                    <a:pt x="1711" y="780"/>
                    <a:pt x="1711" y="781"/>
                    <a:pt x="1711" y="780"/>
                  </a:cubicBezTo>
                  <a:cubicBezTo>
                    <a:pt x="1711" y="780"/>
                    <a:pt x="1711" y="779"/>
                    <a:pt x="1712" y="779"/>
                  </a:cubicBezTo>
                  <a:cubicBezTo>
                    <a:pt x="1712" y="778"/>
                    <a:pt x="1712" y="778"/>
                    <a:pt x="1712" y="778"/>
                  </a:cubicBezTo>
                  <a:cubicBezTo>
                    <a:pt x="1712" y="778"/>
                    <a:pt x="1712" y="778"/>
                    <a:pt x="1712" y="777"/>
                  </a:cubicBezTo>
                  <a:cubicBezTo>
                    <a:pt x="1712" y="777"/>
                    <a:pt x="1712" y="777"/>
                    <a:pt x="1712" y="777"/>
                  </a:cubicBezTo>
                  <a:cubicBezTo>
                    <a:pt x="1713" y="776"/>
                    <a:pt x="1713" y="775"/>
                    <a:pt x="1713" y="774"/>
                  </a:cubicBezTo>
                  <a:cubicBezTo>
                    <a:pt x="1713" y="774"/>
                    <a:pt x="1713" y="774"/>
                    <a:pt x="1713" y="774"/>
                  </a:cubicBezTo>
                  <a:cubicBezTo>
                    <a:pt x="1713" y="773"/>
                    <a:pt x="1714" y="773"/>
                    <a:pt x="1714" y="772"/>
                  </a:cubicBezTo>
                  <a:cubicBezTo>
                    <a:pt x="1714" y="772"/>
                    <a:pt x="1714" y="772"/>
                    <a:pt x="1714" y="772"/>
                  </a:cubicBezTo>
                  <a:cubicBezTo>
                    <a:pt x="1714" y="772"/>
                    <a:pt x="1714" y="771"/>
                    <a:pt x="1714" y="771"/>
                  </a:cubicBezTo>
                  <a:cubicBezTo>
                    <a:pt x="1715" y="771"/>
                    <a:pt x="1715" y="772"/>
                    <a:pt x="1715" y="772"/>
                  </a:cubicBezTo>
                  <a:cubicBezTo>
                    <a:pt x="1715" y="771"/>
                    <a:pt x="1715" y="771"/>
                    <a:pt x="1715" y="771"/>
                  </a:cubicBezTo>
                  <a:cubicBezTo>
                    <a:pt x="1715" y="771"/>
                    <a:pt x="1715" y="771"/>
                    <a:pt x="1715" y="771"/>
                  </a:cubicBezTo>
                  <a:cubicBezTo>
                    <a:pt x="1716" y="771"/>
                    <a:pt x="1716" y="771"/>
                    <a:pt x="1716" y="771"/>
                  </a:cubicBezTo>
                  <a:cubicBezTo>
                    <a:pt x="1716" y="771"/>
                    <a:pt x="1716" y="770"/>
                    <a:pt x="1716" y="770"/>
                  </a:cubicBezTo>
                  <a:cubicBezTo>
                    <a:pt x="1716" y="769"/>
                    <a:pt x="1716" y="769"/>
                    <a:pt x="1717" y="769"/>
                  </a:cubicBezTo>
                  <a:cubicBezTo>
                    <a:pt x="1717" y="769"/>
                    <a:pt x="1717" y="769"/>
                    <a:pt x="1717" y="768"/>
                  </a:cubicBezTo>
                  <a:cubicBezTo>
                    <a:pt x="1717" y="768"/>
                    <a:pt x="1717" y="767"/>
                    <a:pt x="1717" y="767"/>
                  </a:cubicBezTo>
                  <a:cubicBezTo>
                    <a:pt x="1717" y="766"/>
                    <a:pt x="1717" y="766"/>
                    <a:pt x="1718" y="766"/>
                  </a:cubicBezTo>
                  <a:cubicBezTo>
                    <a:pt x="1718" y="766"/>
                    <a:pt x="1718" y="765"/>
                    <a:pt x="1718" y="765"/>
                  </a:cubicBezTo>
                  <a:cubicBezTo>
                    <a:pt x="1718" y="765"/>
                    <a:pt x="1718" y="765"/>
                    <a:pt x="1718" y="765"/>
                  </a:cubicBezTo>
                  <a:cubicBezTo>
                    <a:pt x="1718" y="765"/>
                    <a:pt x="1719" y="764"/>
                    <a:pt x="1719" y="764"/>
                  </a:cubicBezTo>
                  <a:cubicBezTo>
                    <a:pt x="1719" y="764"/>
                    <a:pt x="1719" y="764"/>
                    <a:pt x="1719" y="764"/>
                  </a:cubicBezTo>
                  <a:cubicBezTo>
                    <a:pt x="1719" y="764"/>
                    <a:pt x="1719" y="763"/>
                    <a:pt x="1720" y="763"/>
                  </a:cubicBezTo>
                  <a:cubicBezTo>
                    <a:pt x="1720" y="762"/>
                    <a:pt x="1720" y="762"/>
                    <a:pt x="1720" y="762"/>
                  </a:cubicBezTo>
                  <a:cubicBezTo>
                    <a:pt x="1720" y="762"/>
                    <a:pt x="1720" y="762"/>
                    <a:pt x="1720" y="762"/>
                  </a:cubicBezTo>
                  <a:cubicBezTo>
                    <a:pt x="1720" y="761"/>
                    <a:pt x="1720" y="761"/>
                    <a:pt x="1720" y="760"/>
                  </a:cubicBezTo>
                  <a:cubicBezTo>
                    <a:pt x="1721" y="760"/>
                    <a:pt x="1721" y="759"/>
                    <a:pt x="1721" y="759"/>
                  </a:cubicBezTo>
                  <a:cubicBezTo>
                    <a:pt x="1721" y="758"/>
                    <a:pt x="1721" y="759"/>
                    <a:pt x="1721" y="759"/>
                  </a:cubicBezTo>
                  <a:cubicBezTo>
                    <a:pt x="1721" y="758"/>
                    <a:pt x="1722" y="758"/>
                    <a:pt x="1722" y="758"/>
                  </a:cubicBezTo>
                  <a:cubicBezTo>
                    <a:pt x="1722" y="758"/>
                    <a:pt x="1722" y="758"/>
                    <a:pt x="1722" y="757"/>
                  </a:cubicBezTo>
                  <a:cubicBezTo>
                    <a:pt x="1722" y="757"/>
                    <a:pt x="1722" y="757"/>
                    <a:pt x="1722" y="756"/>
                  </a:cubicBezTo>
                  <a:cubicBezTo>
                    <a:pt x="1723" y="756"/>
                    <a:pt x="1723" y="756"/>
                    <a:pt x="1723" y="756"/>
                  </a:cubicBezTo>
                  <a:cubicBezTo>
                    <a:pt x="1723" y="756"/>
                    <a:pt x="1723" y="755"/>
                    <a:pt x="1723" y="755"/>
                  </a:cubicBezTo>
                  <a:cubicBezTo>
                    <a:pt x="1723" y="754"/>
                    <a:pt x="1723" y="754"/>
                    <a:pt x="1723" y="754"/>
                  </a:cubicBezTo>
                  <a:cubicBezTo>
                    <a:pt x="1724" y="753"/>
                    <a:pt x="1724" y="753"/>
                    <a:pt x="1724" y="753"/>
                  </a:cubicBezTo>
                  <a:cubicBezTo>
                    <a:pt x="1724" y="753"/>
                    <a:pt x="1724" y="752"/>
                    <a:pt x="1724" y="752"/>
                  </a:cubicBezTo>
                  <a:cubicBezTo>
                    <a:pt x="1724" y="752"/>
                    <a:pt x="1724" y="752"/>
                    <a:pt x="1725" y="752"/>
                  </a:cubicBezTo>
                  <a:cubicBezTo>
                    <a:pt x="1725" y="751"/>
                    <a:pt x="1725" y="751"/>
                    <a:pt x="1725" y="750"/>
                  </a:cubicBezTo>
                  <a:cubicBezTo>
                    <a:pt x="1725" y="750"/>
                    <a:pt x="1725" y="750"/>
                    <a:pt x="1725" y="749"/>
                  </a:cubicBezTo>
                  <a:cubicBezTo>
                    <a:pt x="1725" y="749"/>
                    <a:pt x="1725" y="749"/>
                    <a:pt x="1726" y="748"/>
                  </a:cubicBezTo>
                  <a:cubicBezTo>
                    <a:pt x="1726" y="748"/>
                    <a:pt x="1726" y="748"/>
                    <a:pt x="1726" y="748"/>
                  </a:cubicBezTo>
                  <a:cubicBezTo>
                    <a:pt x="1726" y="748"/>
                    <a:pt x="1726" y="747"/>
                    <a:pt x="1726" y="747"/>
                  </a:cubicBezTo>
                  <a:cubicBezTo>
                    <a:pt x="1726" y="747"/>
                    <a:pt x="1727" y="747"/>
                    <a:pt x="1727" y="747"/>
                  </a:cubicBezTo>
                  <a:cubicBezTo>
                    <a:pt x="1727" y="747"/>
                    <a:pt x="1727" y="747"/>
                    <a:pt x="1727" y="747"/>
                  </a:cubicBezTo>
                  <a:cubicBezTo>
                    <a:pt x="1727" y="747"/>
                    <a:pt x="1727" y="748"/>
                    <a:pt x="1728" y="748"/>
                  </a:cubicBezTo>
                  <a:cubicBezTo>
                    <a:pt x="1728" y="748"/>
                    <a:pt x="1728" y="748"/>
                    <a:pt x="1728" y="748"/>
                  </a:cubicBezTo>
                  <a:cubicBezTo>
                    <a:pt x="1728" y="748"/>
                    <a:pt x="1728" y="747"/>
                    <a:pt x="1728" y="747"/>
                  </a:cubicBezTo>
                  <a:cubicBezTo>
                    <a:pt x="1728" y="746"/>
                    <a:pt x="1728" y="746"/>
                    <a:pt x="1729" y="746"/>
                  </a:cubicBezTo>
                  <a:cubicBezTo>
                    <a:pt x="1729" y="746"/>
                    <a:pt x="1729" y="746"/>
                    <a:pt x="1729" y="746"/>
                  </a:cubicBezTo>
                  <a:cubicBezTo>
                    <a:pt x="1729" y="745"/>
                    <a:pt x="1729" y="745"/>
                    <a:pt x="1729" y="745"/>
                  </a:cubicBezTo>
                  <a:cubicBezTo>
                    <a:pt x="1729" y="745"/>
                    <a:pt x="1730" y="744"/>
                    <a:pt x="1730" y="744"/>
                  </a:cubicBezTo>
                  <a:cubicBezTo>
                    <a:pt x="1730" y="743"/>
                    <a:pt x="1730" y="743"/>
                    <a:pt x="1730" y="742"/>
                  </a:cubicBezTo>
                  <a:cubicBezTo>
                    <a:pt x="1730" y="742"/>
                    <a:pt x="1730" y="741"/>
                    <a:pt x="1730" y="741"/>
                  </a:cubicBezTo>
                  <a:cubicBezTo>
                    <a:pt x="1731" y="741"/>
                    <a:pt x="1731" y="740"/>
                    <a:pt x="1731" y="740"/>
                  </a:cubicBezTo>
                  <a:cubicBezTo>
                    <a:pt x="1731" y="740"/>
                    <a:pt x="1731" y="739"/>
                    <a:pt x="1731" y="739"/>
                  </a:cubicBezTo>
                  <a:cubicBezTo>
                    <a:pt x="1731" y="739"/>
                    <a:pt x="1731" y="739"/>
                    <a:pt x="1731" y="738"/>
                  </a:cubicBezTo>
                  <a:cubicBezTo>
                    <a:pt x="1732" y="738"/>
                    <a:pt x="1732" y="738"/>
                    <a:pt x="1732" y="738"/>
                  </a:cubicBezTo>
                  <a:cubicBezTo>
                    <a:pt x="1732" y="738"/>
                    <a:pt x="1732" y="738"/>
                    <a:pt x="1732" y="737"/>
                  </a:cubicBezTo>
                  <a:cubicBezTo>
                    <a:pt x="1732" y="737"/>
                    <a:pt x="1733" y="736"/>
                    <a:pt x="1733" y="736"/>
                  </a:cubicBezTo>
                  <a:cubicBezTo>
                    <a:pt x="1733" y="736"/>
                    <a:pt x="1733" y="736"/>
                    <a:pt x="1733" y="736"/>
                  </a:cubicBezTo>
                  <a:cubicBezTo>
                    <a:pt x="1733" y="736"/>
                    <a:pt x="1733" y="736"/>
                    <a:pt x="1733" y="736"/>
                  </a:cubicBezTo>
                  <a:cubicBezTo>
                    <a:pt x="1733" y="736"/>
                    <a:pt x="1733" y="735"/>
                    <a:pt x="1734" y="735"/>
                  </a:cubicBezTo>
                  <a:cubicBezTo>
                    <a:pt x="1734" y="735"/>
                    <a:pt x="1734" y="735"/>
                    <a:pt x="1734" y="735"/>
                  </a:cubicBezTo>
                  <a:cubicBezTo>
                    <a:pt x="1734" y="735"/>
                    <a:pt x="1734" y="735"/>
                    <a:pt x="1734" y="734"/>
                  </a:cubicBezTo>
                  <a:cubicBezTo>
                    <a:pt x="1735" y="734"/>
                    <a:pt x="1735" y="734"/>
                    <a:pt x="1735" y="734"/>
                  </a:cubicBezTo>
                  <a:cubicBezTo>
                    <a:pt x="1735" y="734"/>
                    <a:pt x="1735" y="734"/>
                    <a:pt x="1735" y="734"/>
                  </a:cubicBezTo>
                  <a:cubicBezTo>
                    <a:pt x="1735" y="734"/>
                    <a:pt x="1735" y="734"/>
                    <a:pt x="1736" y="734"/>
                  </a:cubicBezTo>
                  <a:cubicBezTo>
                    <a:pt x="1736" y="734"/>
                    <a:pt x="1736" y="734"/>
                    <a:pt x="1736" y="734"/>
                  </a:cubicBezTo>
                  <a:cubicBezTo>
                    <a:pt x="1736" y="734"/>
                    <a:pt x="1736" y="734"/>
                    <a:pt x="1736" y="734"/>
                  </a:cubicBezTo>
                  <a:cubicBezTo>
                    <a:pt x="1736" y="734"/>
                    <a:pt x="1736" y="733"/>
                    <a:pt x="1737" y="733"/>
                  </a:cubicBezTo>
                  <a:cubicBezTo>
                    <a:pt x="1737" y="733"/>
                    <a:pt x="1737" y="734"/>
                    <a:pt x="1737" y="734"/>
                  </a:cubicBezTo>
                  <a:cubicBezTo>
                    <a:pt x="1737" y="733"/>
                    <a:pt x="1737" y="733"/>
                    <a:pt x="1737" y="733"/>
                  </a:cubicBezTo>
                  <a:cubicBezTo>
                    <a:pt x="1737" y="732"/>
                    <a:pt x="1738" y="732"/>
                    <a:pt x="1738" y="732"/>
                  </a:cubicBezTo>
                  <a:cubicBezTo>
                    <a:pt x="1738" y="732"/>
                    <a:pt x="1738" y="731"/>
                    <a:pt x="1738" y="730"/>
                  </a:cubicBezTo>
                  <a:cubicBezTo>
                    <a:pt x="1738" y="730"/>
                    <a:pt x="1738" y="731"/>
                    <a:pt x="1738" y="731"/>
                  </a:cubicBezTo>
                  <a:cubicBezTo>
                    <a:pt x="1738" y="731"/>
                    <a:pt x="1739" y="731"/>
                    <a:pt x="1739" y="730"/>
                  </a:cubicBezTo>
                  <a:cubicBezTo>
                    <a:pt x="1739" y="730"/>
                    <a:pt x="1739" y="730"/>
                    <a:pt x="1739" y="730"/>
                  </a:cubicBezTo>
                  <a:cubicBezTo>
                    <a:pt x="1739" y="730"/>
                    <a:pt x="1739" y="730"/>
                    <a:pt x="1739" y="730"/>
                  </a:cubicBezTo>
                  <a:cubicBezTo>
                    <a:pt x="1740" y="729"/>
                    <a:pt x="1740" y="729"/>
                    <a:pt x="1740" y="729"/>
                  </a:cubicBezTo>
                  <a:cubicBezTo>
                    <a:pt x="1740" y="729"/>
                    <a:pt x="1740" y="728"/>
                    <a:pt x="1740" y="728"/>
                  </a:cubicBezTo>
                  <a:cubicBezTo>
                    <a:pt x="1740" y="728"/>
                    <a:pt x="1741" y="728"/>
                    <a:pt x="1741" y="728"/>
                  </a:cubicBezTo>
                  <a:cubicBezTo>
                    <a:pt x="1741" y="728"/>
                    <a:pt x="1741" y="728"/>
                    <a:pt x="1741" y="727"/>
                  </a:cubicBezTo>
                  <a:cubicBezTo>
                    <a:pt x="1741" y="727"/>
                    <a:pt x="1741" y="726"/>
                    <a:pt x="1741" y="726"/>
                  </a:cubicBezTo>
                  <a:cubicBezTo>
                    <a:pt x="1741" y="726"/>
                    <a:pt x="1741" y="726"/>
                    <a:pt x="1742" y="726"/>
                  </a:cubicBezTo>
                  <a:cubicBezTo>
                    <a:pt x="1742" y="726"/>
                    <a:pt x="1742" y="726"/>
                    <a:pt x="1742" y="726"/>
                  </a:cubicBezTo>
                  <a:cubicBezTo>
                    <a:pt x="1742" y="726"/>
                    <a:pt x="1742" y="725"/>
                    <a:pt x="1742" y="725"/>
                  </a:cubicBezTo>
                  <a:cubicBezTo>
                    <a:pt x="1743" y="725"/>
                    <a:pt x="1743" y="725"/>
                    <a:pt x="1743" y="725"/>
                  </a:cubicBezTo>
                  <a:cubicBezTo>
                    <a:pt x="1743" y="725"/>
                    <a:pt x="1743" y="725"/>
                    <a:pt x="1743" y="725"/>
                  </a:cubicBezTo>
                  <a:cubicBezTo>
                    <a:pt x="1743" y="724"/>
                    <a:pt x="1743" y="724"/>
                    <a:pt x="1744" y="723"/>
                  </a:cubicBezTo>
                  <a:cubicBezTo>
                    <a:pt x="1744" y="723"/>
                    <a:pt x="1744" y="723"/>
                    <a:pt x="1744" y="723"/>
                  </a:cubicBezTo>
                  <a:cubicBezTo>
                    <a:pt x="1744" y="723"/>
                    <a:pt x="1744" y="722"/>
                    <a:pt x="1744" y="722"/>
                  </a:cubicBezTo>
                  <a:cubicBezTo>
                    <a:pt x="1744" y="722"/>
                    <a:pt x="1744" y="722"/>
                    <a:pt x="1745" y="721"/>
                  </a:cubicBezTo>
                  <a:cubicBezTo>
                    <a:pt x="1745" y="721"/>
                    <a:pt x="1745" y="720"/>
                    <a:pt x="1745" y="720"/>
                  </a:cubicBezTo>
                  <a:cubicBezTo>
                    <a:pt x="1745" y="720"/>
                    <a:pt x="1745" y="720"/>
                    <a:pt x="1745" y="720"/>
                  </a:cubicBezTo>
                  <a:cubicBezTo>
                    <a:pt x="1745" y="720"/>
                    <a:pt x="1746" y="720"/>
                    <a:pt x="1746" y="719"/>
                  </a:cubicBezTo>
                  <a:cubicBezTo>
                    <a:pt x="1746" y="719"/>
                    <a:pt x="1746" y="719"/>
                    <a:pt x="1746" y="719"/>
                  </a:cubicBezTo>
                  <a:cubicBezTo>
                    <a:pt x="1746" y="719"/>
                    <a:pt x="1746" y="719"/>
                    <a:pt x="1746" y="719"/>
                  </a:cubicBezTo>
                  <a:cubicBezTo>
                    <a:pt x="1746" y="718"/>
                    <a:pt x="1747" y="718"/>
                    <a:pt x="1747" y="718"/>
                  </a:cubicBezTo>
                  <a:cubicBezTo>
                    <a:pt x="1747" y="717"/>
                    <a:pt x="1747" y="718"/>
                    <a:pt x="1747" y="717"/>
                  </a:cubicBezTo>
                  <a:cubicBezTo>
                    <a:pt x="1747" y="717"/>
                    <a:pt x="1747" y="717"/>
                    <a:pt x="1747" y="717"/>
                  </a:cubicBezTo>
                  <a:cubicBezTo>
                    <a:pt x="1748" y="716"/>
                    <a:pt x="1748" y="716"/>
                    <a:pt x="1748" y="716"/>
                  </a:cubicBezTo>
                  <a:cubicBezTo>
                    <a:pt x="1748" y="716"/>
                    <a:pt x="1748" y="716"/>
                    <a:pt x="1748" y="716"/>
                  </a:cubicBezTo>
                  <a:cubicBezTo>
                    <a:pt x="1748" y="716"/>
                    <a:pt x="1749" y="716"/>
                    <a:pt x="1749" y="715"/>
                  </a:cubicBezTo>
                  <a:cubicBezTo>
                    <a:pt x="1749" y="715"/>
                    <a:pt x="1749" y="716"/>
                    <a:pt x="1749" y="716"/>
                  </a:cubicBezTo>
                  <a:cubicBezTo>
                    <a:pt x="1749" y="715"/>
                    <a:pt x="1749" y="715"/>
                    <a:pt x="1749" y="715"/>
                  </a:cubicBezTo>
                  <a:cubicBezTo>
                    <a:pt x="1749" y="714"/>
                    <a:pt x="1749" y="714"/>
                    <a:pt x="1750" y="714"/>
                  </a:cubicBezTo>
                  <a:cubicBezTo>
                    <a:pt x="1750" y="714"/>
                    <a:pt x="1750" y="713"/>
                    <a:pt x="1750" y="713"/>
                  </a:cubicBezTo>
                  <a:cubicBezTo>
                    <a:pt x="1750" y="713"/>
                    <a:pt x="1750" y="712"/>
                    <a:pt x="1750" y="712"/>
                  </a:cubicBezTo>
                  <a:cubicBezTo>
                    <a:pt x="1751" y="712"/>
                    <a:pt x="1751" y="712"/>
                    <a:pt x="1751" y="712"/>
                  </a:cubicBezTo>
                  <a:cubicBezTo>
                    <a:pt x="1751" y="712"/>
                    <a:pt x="1751" y="712"/>
                    <a:pt x="1751" y="712"/>
                  </a:cubicBezTo>
                  <a:cubicBezTo>
                    <a:pt x="1751" y="712"/>
                    <a:pt x="1751" y="711"/>
                    <a:pt x="1752" y="711"/>
                  </a:cubicBezTo>
                  <a:cubicBezTo>
                    <a:pt x="1752" y="711"/>
                    <a:pt x="1752" y="712"/>
                    <a:pt x="1752" y="712"/>
                  </a:cubicBezTo>
                  <a:cubicBezTo>
                    <a:pt x="1752" y="712"/>
                    <a:pt x="1752" y="711"/>
                    <a:pt x="1752" y="711"/>
                  </a:cubicBezTo>
                  <a:cubicBezTo>
                    <a:pt x="1752" y="711"/>
                    <a:pt x="1752" y="712"/>
                    <a:pt x="1753" y="712"/>
                  </a:cubicBezTo>
                  <a:cubicBezTo>
                    <a:pt x="1753" y="712"/>
                    <a:pt x="1753" y="712"/>
                    <a:pt x="1753" y="712"/>
                  </a:cubicBezTo>
                  <a:cubicBezTo>
                    <a:pt x="1753" y="712"/>
                    <a:pt x="1753" y="712"/>
                    <a:pt x="1753" y="712"/>
                  </a:cubicBezTo>
                  <a:cubicBezTo>
                    <a:pt x="1753" y="712"/>
                    <a:pt x="1754" y="711"/>
                    <a:pt x="1754" y="711"/>
                  </a:cubicBezTo>
                  <a:cubicBezTo>
                    <a:pt x="1754" y="710"/>
                    <a:pt x="1754" y="710"/>
                    <a:pt x="1754" y="710"/>
                  </a:cubicBezTo>
                  <a:cubicBezTo>
                    <a:pt x="1754" y="710"/>
                    <a:pt x="1754" y="710"/>
                    <a:pt x="1754" y="710"/>
                  </a:cubicBezTo>
                  <a:cubicBezTo>
                    <a:pt x="1754" y="710"/>
                    <a:pt x="1755" y="710"/>
                    <a:pt x="1755" y="710"/>
                  </a:cubicBezTo>
                  <a:cubicBezTo>
                    <a:pt x="1755" y="710"/>
                    <a:pt x="1755" y="710"/>
                    <a:pt x="1755" y="709"/>
                  </a:cubicBezTo>
                  <a:cubicBezTo>
                    <a:pt x="1755" y="709"/>
                    <a:pt x="1755" y="709"/>
                    <a:pt x="1756" y="708"/>
                  </a:cubicBezTo>
                  <a:cubicBezTo>
                    <a:pt x="1756" y="708"/>
                    <a:pt x="1756" y="708"/>
                    <a:pt x="1756" y="708"/>
                  </a:cubicBezTo>
                  <a:cubicBezTo>
                    <a:pt x="1756" y="708"/>
                    <a:pt x="1756" y="708"/>
                    <a:pt x="1756" y="708"/>
                  </a:cubicBezTo>
                  <a:cubicBezTo>
                    <a:pt x="1756" y="708"/>
                    <a:pt x="1757" y="707"/>
                    <a:pt x="1757" y="707"/>
                  </a:cubicBezTo>
                  <a:cubicBezTo>
                    <a:pt x="1757" y="707"/>
                    <a:pt x="1757" y="707"/>
                    <a:pt x="1757" y="707"/>
                  </a:cubicBezTo>
                  <a:cubicBezTo>
                    <a:pt x="1757" y="707"/>
                    <a:pt x="1757" y="707"/>
                    <a:pt x="1757" y="707"/>
                  </a:cubicBezTo>
                  <a:cubicBezTo>
                    <a:pt x="1757" y="707"/>
                    <a:pt x="1758" y="707"/>
                    <a:pt x="1758" y="707"/>
                  </a:cubicBezTo>
                  <a:cubicBezTo>
                    <a:pt x="1758" y="707"/>
                    <a:pt x="1758" y="707"/>
                    <a:pt x="1758" y="707"/>
                  </a:cubicBezTo>
                  <a:cubicBezTo>
                    <a:pt x="1758" y="707"/>
                    <a:pt x="1758" y="707"/>
                    <a:pt x="1758" y="707"/>
                  </a:cubicBezTo>
                  <a:cubicBezTo>
                    <a:pt x="1759" y="706"/>
                    <a:pt x="1759" y="706"/>
                    <a:pt x="1759" y="706"/>
                  </a:cubicBezTo>
                  <a:cubicBezTo>
                    <a:pt x="1759" y="706"/>
                    <a:pt x="1759" y="706"/>
                    <a:pt x="1759" y="706"/>
                  </a:cubicBezTo>
                  <a:cubicBezTo>
                    <a:pt x="1759" y="706"/>
                    <a:pt x="1760" y="705"/>
                    <a:pt x="1760" y="705"/>
                  </a:cubicBezTo>
                  <a:cubicBezTo>
                    <a:pt x="1760" y="705"/>
                    <a:pt x="1760" y="705"/>
                    <a:pt x="1760" y="705"/>
                  </a:cubicBezTo>
                  <a:cubicBezTo>
                    <a:pt x="1760" y="704"/>
                    <a:pt x="1760" y="704"/>
                    <a:pt x="1760" y="704"/>
                  </a:cubicBezTo>
                  <a:cubicBezTo>
                    <a:pt x="1760" y="704"/>
                    <a:pt x="1760" y="704"/>
                    <a:pt x="1761" y="704"/>
                  </a:cubicBezTo>
                  <a:cubicBezTo>
                    <a:pt x="1761" y="704"/>
                    <a:pt x="1761" y="703"/>
                    <a:pt x="1761" y="703"/>
                  </a:cubicBezTo>
                  <a:cubicBezTo>
                    <a:pt x="1761" y="703"/>
                    <a:pt x="1761" y="704"/>
                    <a:pt x="1761" y="704"/>
                  </a:cubicBezTo>
                  <a:cubicBezTo>
                    <a:pt x="1762" y="704"/>
                    <a:pt x="1762" y="704"/>
                    <a:pt x="1762" y="703"/>
                  </a:cubicBezTo>
                  <a:cubicBezTo>
                    <a:pt x="1762" y="703"/>
                    <a:pt x="1762" y="703"/>
                    <a:pt x="1762" y="703"/>
                  </a:cubicBezTo>
                  <a:cubicBezTo>
                    <a:pt x="1762" y="703"/>
                    <a:pt x="1762" y="703"/>
                    <a:pt x="1762" y="703"/>
                  </a:cubicBezTo>
                  <a:cubicBezTo>
                    <a:pt x="1762" y="702"/>
                    <a:pt x="1763" y="702"/>
                    <a:pt x="1763" y="702"/>
                  </a:cubicBezTo>
                  <a:cubicBezTo>
                    <a:pt x="1763" y="702"/>
                    <a:pt x="1763" y="702"/>
                    <a:pt x="1763" y="702"/>
                  </a:cubicBezTo>
                  <a:cubicBezTo>
                    <a:pt x="1763" y="702"/>
                    <a:pt x="1763" y="702"/>
                    <a:pt x="1764" y="702"/>
                  </a:cubicBezTo>
                  <a:cubicBezTo>
                    <a:pt x="1764" y="702"/>
                    <a:pt x="1764" y="701"/>
                    <a:pt x="1764" y="701"/>
                  </a:cubicBezTo>
                  <a:cubicBezTo>
                    <a:pt x="1764" y="701"/>
                    <a:pt x="1764" y="701"/>
                    <a:pt x="1764" y="701"/>
                  </a:cubicBezTo>
                  <a:cubicBezTo>
                    <a:pt x="1764" y="701"/>
                    <a:pt x="1765" y="701"/>
                    <a:pt x="1765" y="701"/>
                  </a:cubicBezTo>
                  <a:cubicBezTo>
                    <a:pt x="1765" y="702"/>
                    <a:pt x="1765" y="701"/>
                    <a:pt x="1765" y="701"/>
                  </a:cubicBezTo>
                  <a:cubicBezTo>
                    <a:pt x="1765" y="702"/>
                    <a:pt x="1765" y="702"/>
                    <a:pt x="1765" y="702"/>
                  </a:cubicBezTo>
                  <a:cubicBezTo>
                    <a:pt x="1765" y="702"/>
                    <a:pt x="1766" y="702"/>
                    <a:pt x="1766" y="702"/>
                  </a:cubicBezTo>
                  <a:cubicBezTo>
                    <a:pt x="1766" y="702"/>
                    <a:pt x="1766" y="702"/>
                    <a:pt x="1766" y="702"/>
                  </a:cubicBezTo>
                  <a:cubicBezTo>
                    <a:pt x="1766" y="702"/>
                    <a:pt x="1766" y="702"/>
                    <a:pt x="1766" y="702"/>
                  </a:cubicBezTo>
                  <a:cubicBezTo>
                    <a:pt x="1767" y="702"/>
                    <a:pt x="1767" y="701"/>
                    <a:pt x="1767" y="701"/>
                  </a:cubicBezTo>
                  <a:cubicBezTo>
                    <a:pt x="1767" y="701"/>
                    <a:pt x="1767" y="701"/>
                    <a:pt x="1767" y="700"/>
                  </a:cubicBezTo>
                  <a:cubicBezTo>
                    <a:pt x="1767" y="700"/>
                    <a:pt x="1767" y="700"/>
                    <a:pt x="1767" y="700"/>
                  </a:cubicBezTo>
                  <a:cubicBezTo>
                    <a:pt x="1768" y="699"/>
                    <a:pt x="1768" y="700"/>
                    <a:pt x="1768" y="699"/>
                  </a:cubicBezTo>
                  <a:cubicBezTo>
                    <a:pt x="1768" y="699"/>
                    <a:pt x="1768" y="699"/>
                    <a:pt x="1768" y="698"/>
                  </a:cubicBezTo>
                  <a:cubicBezTo>
                    <a:pt x="1768" y="698"/>
                    <a:pt x="1768" y="697"/>
                    <a:pt x="1769" y="697"/>
                  </a:cubicBezTo>
                  <a:cubicBezTo>
                    <a:pt x="1769" y="697"/>
                    <a:pt x="1769" y="697"/>
                    <a:pt x="1769" y="697"/>
                  </a:cubicBezTo>
                  <a:cubicBezTo>
                    <a:pt x="1769" y="697"/>
                    <a:pt x="1769" y="697"/>
                    <a:pt x="1769" y="697"/>
                  </a:cubicBezTo>
                  <a:cubicBezTo>
                    <a:pt x="1770" y="697"/>
                    <a:pt x="1770" y="696"/>
                    <a:pt x="1770" y="696"/>
                  </a:cubicBezTo>
                  <a:cubicBezTo>
                    <a:pt x="1770" y="696"/>
                    <a:pt x="1770" y="697"/>
                    <a:pt x="1770" y="697"/>
                  </a:cubicBezTo>
                  <a:cubicBezTo>
                    <a:pt x="1770" y="697"/>
                    <a:pt x="1770" y="696"/>
                    <a:pt x="1770" y="696"/>
                  </a:cubicBezTo>
                  <a:cubicBezTo>
                    <a:pt x="1770" y="696"/>
                    <a:pt x="1771" y="696"/>
                    <a:pt x="1771" y="696"/>
                  </a:cubicBezTo>
                  <a:cubicBezTo>
                    <a:pt x="1771" y="696"/>
                    <a:pt x="1771" y="697"/>
                    <a:pt x="1771" y="697"/>
                  </a:cubicBezTo>
                  <a:cubicBezTo>
                    <a:pt x="1771" y="696"/>
                    <a:pt x="1771" y="695"/>
                    <a:pt x="1772" y="695"/>
                  </a:cubicBezTo>
                  <a:cubicBezTo>
                    <a:pt x="1772" y="695"/>
                    <a:pt x="1772" y="695"/>
                    <a:pt x="1772" y="695"/>
                  </a:cubicBezTo>
                  <a:cubicBezTo>
                    <a:pt x="1772" y="695"/>
                    <a:pt x="1772" y="695"/>
                    <a:pt x="1772" y="695"/>
                  </a:cubicBezTo>
                  <a:cubicBezTo>
                    <a:pt x="1772" y="695"/>
                    <a:pt x="1773" y="695"/>
                    <a:pt x="1773" y="695"/>
                  </a:cubicBezTo>
                  <a:cubicBezTo>
                    <a:pt x="1773" y="695"/>
                    <a:pt x="1773" y="695"/>
                    <a:pt x="1773" y="695"/>
                  </a:cubicBezTo>
                  <a:cubicBezTo>
                    <a:pt x="1773" y="695"/>
                    <a:pt x="1773" y="695"/>
                    <a:pt x="1773" y="695"/>
                  </a:cubicBezTo>
                  <a:cubicBezTo>
                    <a:pt x="1773" y="695"/>
                    <a:pt x="1774" y="695"/>
                    <a:pt x="1774" y="695"/>
                  </a:cubicBezTo>
                  <a:cubicBezTo>
                    <a:pt x="1774" y="695"/>
                    <a:pt x="1774" y="695"/>
                    <a:pt x="1774" y="695"/>
                  </a:cubicBezTo>
                  <a:cubicBezTo>
                    <a:pt x="1774" y="695"/>
                    <a:pt x="1774" y="695"/>
                    <a:pt x="1774" y="695"/>
                  </a:cubicBezTo>
                  <a:cubicBezTo>
                    <a:pt x="1775" y="695"/>
                    <a:pt x="1775" y="695"/>
                    <a:pt x="1775" y="695"/>
                  </a:cubicBezTo>
                  <a:cubicBezTo>
                    <a:pt x="1775" y="695"/>
                    <a:pt x="1775" y="694"/>
                    <a:pt x="1775" y="694"/>
                  </a:cubicBezTo>
                  <a:cubicBezTo>
                    <a:pt x="1775" y="693"/>
                    <a:pt x="1775" y="693"/>
                    <a:pt x="1775" y="693"/>
                  </a:cubicBezTo>
                  <a:cubicBezTo>
                    <a:pt x="1776" y="693"/>
                    <a:pt x="1776" y="693"/>
                    <a:pt x="1776" y="693"/>
                  </a:cubicBezTo>
                  <a:cubicBezTo>
                    <a:pt x="1776" y="693"/>
                    <a:pt x="1776" y="692"/>
                    <a:pt x="1776" y="692"/>
                  </a:cubicBezTo>
                  <a:cubicBezTo>
                    <a:pt x="1776" y="691"/>
                    <a:pt x="1777" y="691"/>
                    <a:pt x="1777" y="691"/>
                  </a:cubicBezTo>
                  <a:cubicBezTo>
                    <a:pt x="1777" y="691"/>
                    <a:pt x="1777" y="691"/>
                    <a:pt x="1777" y="691"/>
                  </a:cubicBezTo>
                  <a:cubicBezTo>
                    <a:pt x="1777" y="691"/>
                    <a:pt x="1777" y="691"/>
                    <a:pt x="1777" y="691"/>
                  </a:cubicBezTo>
                  <a:cubicBezTo>
                    <a:pt x="1778" y="691"/>
                    <a:pt x="1778" y="690"/>
                    <a:pt x="1778" y="690"/>
                  </a:cubicBezTo>
                  <a:cubicBezTo>
                    <a:pt x="1778" y="690"/>
                    <a:pt x="1778" y="690"/>
                    <a:pt x="1778" y="690"/>
                  </a:cubicBezTo>
                  <a:cubicBezTo>
                    <a:pt x="1778" y="690"/>
                    <a:pt x="1778" y="690"/>
                    <a:pt x="1778" y="690"/>
                  </a:cubicBezTo>
                  <a:cubicBezTo>
                    <a:pt x="1778" y="690"/>
                    <a:pt x="1779" y="690"/>
                    <a:pt x="1779" y="690"/>
                  </a:cubicBezTo>
                  <a:cubicBezTo>
                    <a:pt x="1779" y="690"/>
                    <a:pt x="1779" y="690"/>
                    <a:pt x="1779" y="690"/>
                  </a:cubicBezTo>
                  <a:cubicBezTo>
                    <a:pt x="1779" y="690"/>
                    <a:pt x="1779" y="690"/>
                    <a:pt x="1780" y="690"/>
                  </a:cubicBezTo>
                  <a:cubicBezTo>
                    <a:pt x="1780" y="690"/>
                    <a:pt x="1780" y="689"/>
                    <a:pt x="1780" y="689"/>
                  </a:cubicBezTo>
                  <a:cubicBezTo>
                    <a:pt x="1780" y="689"/>
                    <a:pt x="1780" y="689"/>
                    <a:pt x="1780" y="689"/>
                  </a:cubicBezTo>
                  <a:cubicBezTo>
                    <a:pt x="1780" y="689"/>
                    <a:pt x="1781" y="689"/>
                    <a:pt x="1781" y="689"/>
                  </a:cubicBezTo>
                  <a:cubicBezTo>
                    <a:pt x="1781" y="689"/>
                    <a:pt x="1781" y="689"/>
                    <a:pt x="1781" y="689"/>
                  </a:cubicBezTo>
                  <a:cubicBezTo>
                    <a:pt x="1781" y="689"/>
                    <a:pt x="1781" y="689"/>
                    <a:pt x="1781" y="689"/>
                  </a:cubicBezTo>
                  <a:cubicBezTo>
                    <a:pt x="1781" y="689"/>
                    <a:pt x="1782" y="689"/>
                    <a:pt x="1782" y="688"/>
                  </a:cubicBezTo>
                  <a:cubicBezTo>
                    <a:pt x="1782" y="688"/>
                    <a:pt x="1782" y="688"/>
                    <a:pt x="1782" y="688"/>
                  </a:cubicBezTo>
                  <a:cubicBezTo>
                    <a:pt x="1782" y="688"/>
                    <a:pt x="1782" y="688"/>
                    <a:pt x="1783" y="688"/>
                  </a:cubicBezTo>
                  <a:cubicBezTo>
                    <a:pt x="1783" y="688"/>
                    <a:pt x="1783" y="686"/>
                    <a:pt x="1783" y="686"/>
                  </a:cubicBezTo>
                  <a:cubicBezTo>
                    <a:pt x="1783" y="686"/>
                    <a:pt x="1783" y="686"/>
                    <a:pt x="1783" y="686"/>
                  </a:cubicBezTo>
                  <a:cubicBezTo>
                    <a:pt x="1783" y="686"/>
                    <a:pt x="1783" y="686"/>
                    <a:pt x="1783" y="686"/>
                  </a:cubicBezTo>
                  <a:cubicBezTo>
                    <a:pt x="1784" y="686"/>
                    <a:pt x="1784" y="685"/>
                    <a:pt x="1784" y="685"/>
                  </a:cubicBezTo>
                  <a:cubicBezTo>
                    <a:pt x="1784" y="685"/>
                    <a:pt x="1784" y="685"/>
                    <a:pt x="1784" y="684"/>
                  </a:cubicBezTo>
                  <a:cubicBezTo>
                    <a:pt x="1784" y="684"/>
                    <a:pt x="1785" y="684"/>
                    <a:pt x="1785" y="684"/>
                  </a:cubicBezTo>
                  <a:cubicBezTo>
                    <a:pt x="1785" y="684"/>
                    <a:pt x="1785" y="684"/>
                    <a:pt x="1785" y="684"/>
                  </a:cubicBezTo>
                  <a:cubicBezTo>
                    <a:pt x="1785" y="684"/>
                    <a:pt x="1785" y="684"/>
                    <a:pt x="1785" y="684"/>
                  </a:cubicBezTo>
                  <a:cubicBezTo>
                    <a:pt x="1786" y="683"/>
                    <a:pt x="1786" y="683"/>
                    <a:pt x="1786" y="683"/>
                  </a:cubicBezTo>
                  <a:cubicBezTo>
                    <a:pt x="1786" y="683"/>
                    <a:pt x="1786" y="684"/>
                    <a:pt x="1786" y="684"/>
                  </a:cubicBezTo>
                  <a:cubicBezTo>
                    <a:pt x="1786" y="684"/>
                    <a:pt x="1786" y="684"/>
                    <a:pt x="1786" y="684"/>
                  </a:cubicBezTo>
                  <a:cubicBezTo>
                    <a:pt x="1787" y="684"/>
                    <a:pt x="1787" y="684"/>
                    <a:pt x="1787" y="684"/>
                  </a:cubicBezTo>
                  <a:cubicBezTo>
                    <a:pt x="1787" y="684"/>
                    <a:pt x="1787" y="683"/>
                    <a:pt x="1787" y="683"/>
                  </a:cubicBezTo>
                  <a:cubicBezTo>
                    <a:pt x="1787" y="683"/>
                    <a:pt x="1787" y="683"/>
                    <a:pt x="1788" y="683"/>
                  </a:cubicBezTo>
                  <a:cubicBezTo>
                    <a:pt x="1788" y="683"/>
                    <a:pt x="1788" y="683"/>
                    <a:pt x="1788" y="683"/>
                  </a:cubicBezTo>
                  <a:cubicBezTo>
                    <a:pt x="1788" y="683"/>
                    <a:pt x="1788" y="683"/>
                    <a:pt x="1788" y="683"/>
                  </a:cubicBezTo>
                  <a:cubicBezTo>
                    <a:pt x="1789" y="682"/>
                    <a:pt x="1789" y="682"/>
                    <a:pt x="1789" y="682"/>
                  </a:cubicBezTo>
                  <a:cubicBezTo>
                    <a:pt x="1789" y="681"/>
                    <a:pt x="1789" y="681"/>
                    <a:pt x="1789" y="681"/>
                  </a:cubicBezTo>
                  <a:cubicBezTo>
                    <a:pt x="1789" y="680"/>
                    <a:pt x="1789" y="680"/>
                    <a:pt x="1789" y="680"/>
                  </a:cubicBezTo>
                  <a:cubicBezTo>
                    <a:pt x="1789" y="680"/>
                    <a:pt x="1790" y="680"/>
                    <a:pt x="1790" y="680"/>
                  </a:cubicBezTo>
                  <a:cubicBezTo>
                    <a:pt x="1790" y="680"/>
                    <a:pt x="1790" y="680"/>
                    <a:pt x="1790" y="680"/>
                  </a:cubicBezTo>
                  <a:cubicBezTo>
                    <a:pt x="1790" y="680"/>
                    <a:pt x="1790" y="679"/>
                    <a:pt x="1791" y="679"/>
                  </a:cubicBezTo>
                  <a:cubicBezTo>
                    <a:pt x="1791" y="678"/>
                    <a:pt x="1791" y="679"/>
                    <a:pt x="1791" y="679"/>
                  </a:cubicBezTo>
                  <a:cubicBezTo>
                    <a:pt x="1791" y="678"/>
                    <a:pt x="1791" y="678"/>
                    <a:pt x="1791" y="677"/>
                  </a:cubicBezTo>
                  <a:cubicBezTo>
                    <a:pt x="1791" y="677"/>
                    <a:pt x="1791" y="677"/>
                    <a:pt x="1791" y="677"/>
                  </a:cubicBezTo>
                  <a:cubicBezTo>
                    <a:pt x="1792" y="677"/>
                    <a:pt x="1792" y="677"/>
                    <a:pt x="1792" y="676"/>
                  </a:cubicBezTo>
                  <a:cubicBezTo>
                    <a:pt x="1792" y="676"/>
                    <a:pt x="1792" y="676"/>
                    <a:pt x="1792" y="676"/>
                  </a:cubicBezTo>
                  <a:cubicBezTo>
                    <a:pt x="1792" y="676"/>
                    <a:pt x="1793" y="676"/>
                    <a:pt x="1793" y="676"/>
                  </a:cubicBezTo>
                  <a:cubicBezTo>
                    <a:pt x="1793" y="676"/>
                    <a:pt x="1793" y="676"/>
                    <a:pt x="1793" y="676"/>
                  </a:cubicBezTo>
                  <a:cubicBezTo>
                    <a:pt x="1793" y="675"/>
                    <a:pt x="1793" y="675"/>
                    <a:pt x="1793" y="675"/>
                  </a:cubicBezTo>
                  <a:cubicBezTo>
                    <a:pt x="1794" y="675"/>
                    <a:pt x="1794" y="676"/>
                    <a:pt x="1794" y="676"/>
                  </a:cubicBezTo>
                  <a:cubicBezTo>
                    <a:pt x="1794" y="676"/>
                    <a:pt x="1794" y="675"/>
                    <a:pt x="1794" y="675"/>
                  </a:cubicBezTo>
                  <a:cubicBezTo>
                    <a:pt x="1794" y="675"/>
                    <a:pt x="1794" y="674"/>
                    <a:pt x="1794" y="674"/>
                  </a:cubicBezTo>
                  <a:cubicBezTo>
                    <a:pt x="1795" y="674"/>
                    <a:pt x="1795" y="674"/>
                    <a:pt x="1795" y="674"/>
                  </a:cubicBezTo>
                  <a:cubicBezTo>
                    <a:pt x="1795" y="674"/>
                    <a:pt x="1795" y="673"/>
                    <a:pt x="1795" y="673"/>
                  </a:cubicBezTo>
                  <a:cubicBezTo>
                    <a:pt x="1795" y="673"/>
                    <a:pt x="1795" y="673"/>
                    <a:pt x="1796" y="673"/>
                  </a:cubicBezTo>
                  <a:cubicBezTo>
                    <a:pt x="1796" y="673"/>
                    <a:pt x="1796" y="672"/>
                    <a:pt x="1796" y="672"/>
                  </a:cubicBezTo>
                  <a:cubicBezTo>
                    <a:pt x="1796" y="672"/>
                    <a:pt x="1796" y="672"/>
                    <a:pt x="1796" y="671"/>
                  </a:cubicBezTo>
                  <a:cubicBezTo>
                    <a:pt x="1796" y="671"/>
                    <a:pt x="1796" y="671"/>
                    <a:pt x="1797" y="670"/>
                  </a:cubicBezTo>
                  <a:cubicBezTo>
                    <a:pt x="1797" y="670"/>
                    <a:pt x="1797" y="670"/>
                    <a:pt x="1797" y="670"/>
                  </a:cubicBezTo>
                  <a:cubicBezTo>
                    <a:pt x="1797" y="670"/>
                    <a:pt x="1797" y="670"/>
                    <a:pt x="1797" y="669"/>
                  </a:cubicBezTo>
                  <a:cubicBezTo>
                    <a:pt x="1797" y="669"/>
                    <a:pt x="1798" y="669"/>
                    <a:pt x="1798" y="668"/>
                  </a:cubicBezTo>
                  <a:cubicBezTo>
                    <a:pt x="1798" y="668"/>
                    <a:pt x="1798" y="668"/>
                    <a:pt x="1798" y="668"/>
                  </a:cubicBezTo>
                  <a:cubicBezTo>
                    <a:pt x="1798" y="668"/>
                    <a:pt x="1798" y="669"/>
                    <a:pt x="1799" y="669"/>
                  </a:cubicBezTo>
                  <a:cubicBezTo>
                    <a:pt x="1799" y="669"/>
                    <a:pt x="1799" y="668"/>
                    <a:pt x="1799" y="668"/>
                  </a:cubicBezTo>
                  <a:cubicBezTo>
                    <a:pt x="1799" y="668"/>
                    <a:pt x="1799" y="668"/>
                    <a:pt x="1799" y="668"/>
                  </a:cubicBezTo>
                  <a:cubicBezTo>
                    <a:pt x="1799" y="668"/>
                    <a:pt x="1799" y="668"/>
                    <a:pt x="1799" y="667"/>
                  </a:cubicBezTo>
                  <a:cubicBezTo>
                    <a:pt x="1800" y="667"/>
                    <a:pt x="1800" y="667"/>
                    <a:pt x="1800" y="667"/>
                  </a:cubicBezTo>
                  <a:cubicBezTo>
                    <a:pt x="1800" y="666"/>
                    <a:pt x="1800" y="666"/>
                    <a:pt x="1800" y="666"/>
                  </a:cubicBezTo>
                  <a:cubicBezTo>
                    <a:pt x="1800" y="665"/>
                    <a:pt x="1801" y="665"/>
                    <a:pt x="1801" y="665"/>
                  </a:cubicBezTo>
                  <a:cubicBezTo>
                    <a:pt x="1801" y="665"/>
                    <a:pt x="1801" y="663"/>
                    <a:pt x="1801" y="663"/>
                  </a:cubicBezTo>
                  <a:cubicBezTo>
                    <a:pt x="1801" y="663"/>
                    <a:pt x="1801" y="663"/>
                    <a:pt x="1801" y="663"/>
                  </a:cubicBezTo>
                  <a:cubicBezTo>
                    <a:pt x="1802" y="663"/>
                    <a:pt x="1802" y="663"/>
                    <a:pt x="1802" y="663"/>
                  </a:cubicBezTo>
                  <a:cubicBezTo>
                    <a:pt x="1802" y="662"/>
                    <a:pt x="1802" y="662"/>
                    <a:pt x="1802" y="662"/>
                  </a:cubicBezTo>
                  <a:cubicBezTo>
                    <a:pt x="1802" y="662"/>
                    <a:pt x="1802" y="662"/>
                    <a:pt x="1802" y="662"/>
                  </a:cubicBezTo>
                  <a:cubicBezTo>
                    <a:pt x="1803" y="662"/>
                    <a:pt x="1803" y="661"/>
                    <a:pt x="1803" y="661"/>
                  </a:cubicBezTo>
                  <a:cubicBezTo>
                    <a:pt x="1803" y="661"/>
                    <a:pt x="1803" y="661"/>
                    <a:pt x="1803" y="661"/>
                  </a:cubicBezTo>
                  <a:cubicBezTo>
                    <a:pt x="1803" y="661"/>
                    <a:pt x="1803" y="661"/>
                    <a:pt x="1804" y="661"/>
                  </a:cubicBezTo>
                  <a:cubicBezTo>
                    <a:pt x="1804" y="661"/>
                    <a:pt x="1804" y="661"/>
                    <a:pt x="1804" y="661"/>
                  </a:cubicBezTo>
                  <a:cubicBezTo>
                    <a:pt x="1804" y="661"/>
                    <a:pt x="1804" y="660"/>
                    <a:pt x="1804" y="660"/>
                  </a:cubicBezTo>
                  <a:cubicBezTo>
                    <a:pt x="1804" y="660"/>
                    <a:pt x="1804" y="660"/>
                    <a:pt x="1805" y="660"/>
                  </a:cubicBezTo>
                  <a:cubicBezTo>
                    <a:pt x="1805" y="660"/>
                    <a:pt x="1805" y="660"/>
                    <a:pt x="1805" y="660"/>
                  </a:cubicBezTo>
                  <a:cubicBezTo>
                    <a:pt x="1805" y="660"/>
                    <a:pt x="1805" y="659"/>
                    <a:pt x="1805" y="659"/>
                  </a:cubicBezTo>
                  <a:cubicBezTo>
                    <a:pt x="1805" y="658"/>
                    <a:pt x="1806" y="658"/>
                    <a:pt x="1806" y="658"/>
                  </a:cubicBezTo>
                  <a:cubicBezTo>
                    <a:pt x="1806" y="658"/>
                    <a:pt x="1806" y="658"/>
                    <a:pt x="1806" y="658"/>
                  </a:cubicBezTo>
                  <a:cubicBezTo>
                    <a:pt x="1806" y="658"/>
                    <a:pt x="1806" y="658"/>
                    <a:pt x="1807" y="658"/>
                  </a:cubicBezTo>
                  <a:cubicBezTo>
                    <a:pt x="1807" y="658"/>
                    <a:pt x="1807" y="657"/>
                    <a:pt x="1807" y="657"/>
                  </a:cubicBezTo>
                  <a:cubicBezTo>
                    <a:pt x="1807" y="657"/>
                    <a:pt x="1807" y="658"/>
                    <a:pt x="1807" y="658"/>
                  </a:cubicBezTo>
                  <a:cubicBezTo>
                    <a:pt x="1807" y="658"/>
                    <a:pt x="1807" y="657"/>
                    <a:pt x="1808" y="657"/>
                  </a:cubicBezTo>
                  <a:cubicBezTo>
                    <a:pt x="1808" y="657"/>
                    <a:pt x="1808" y="657"/>
                    <a:pt x="1808" y="657"/>
                  </a:cubicBezTo>
                  <a:cubicBezTo>
                    <a:pt x="1808" y="657"/>
                    <a:pt x="1808" y="657"/>
                    <a:pt x="1808" y="657"/>
                  </a:cubicBezTo>
                  <a:cubicBezTo>
                    <a:pt x="1808" y="657"/>
                    <a:pt x="1809" y="656"/>
                    <a:pt x="1809" y="656"/>
                  </a:cubicBezTo>
                  <a:cubicBezTo>
                    <a:pt x="1809" y="656"/>
                    <a:pt x="1809" y="656"/>
                    <a:pt x="1809" y="656"/>
                  </a:cubicBezTo>
                  <a:cubicBezTo>
                    <a:pt x="1809" y="656"/>
                    <a:pt x="1809" y="656"/>
                    <a:pt x="1809" y="656"/>
                  </a:cubicBezTo>
                  <a:cubicBezTo>
                    <a:pt x="1810" y="656"/>
                    <a:pt x="1810" y="656"/>
                    <a:pt x="1810" y="656"/>
                  </a:cubicBezTo>
                  <a:cubicBezTo>
                    <a:pt x="1810" y="656"/>
                    <a:pt x="1810" y="655"/>
                    <a:pt x="1810" y="655"/>
                  </a:cubicBezTo>
                  <a:cubicBezTo>
                    <a:pt x="1810" y="655"/>
                    <a:pt x="1810" y="655"/>
                    <a:pt x="1810" y="655"/>
                  </a:cubicBezTo>
                  <a:cubicBezTo>
                    <a:pt x="1811" y="655"/>
                    <a:pt x="1811" y="655"/>
                    <a:pt x="1811" y="655"/>
                  </a:cubicBezTo>
                  <a:cubicBezTo>
                    <a:pt x="1811" y="655"/>
                    <a:pt x="1811" y="655"/>
                    <a:pt x="1811" y="654"/>
                  </a:cubicBezTo>
                  <a:cubicBezTo>
                    <a:pt x="1811" y="654"/>
                    <a:pt x="1812" y="654"/>
                    <a:pt x="1812" y="654"/>
                  </a:cubicBezTo>
                  <a:cubicBezTo>
                    <a:pt x="1812" y="654"/>
                    <a:pt x="1812" y="653"/>
                    <a:pt x="1812" y="653"/>
                  </a:cubicBezTo>
                  <a:cubicBezTo>
                    <a:pt x="1812" y="653"/>
                    <a:pt x="1812" y="654"/>
                    <a:pt x="1812" y="654"/>
                  </a:cubicBezTo>
                  <a:cubicBezTo>
                    <a:pt x="1812" y="653"/>
                    <a:pt x="1812" y="653"/>
                    <a:pt x="1813" y="653"/>
                  </a:cubicBezTo>
                  <a:cubicBezTo>
                    <a:pt x="1813" y="653"/>
                    <a:pt x="1813" y="653"/>
                    <a:pt x="1813" y="652"/>
                  </a:cubicBezTo>
                  <a:cubicBezTo>
                    <a:pt x="1813" y="652"/>
                    <a:pt x="1813" y="653"/>
                    <a:pt x="1813" y="653"/>
                  </a:cubicBezTo>
                  <a:cubicBezTo>
                    <a:pt x="1814" y="653"/>
                    <a:pt x="1814" y="653"/>
                    <a:pt x="1814" y="652"/>
                  </a:cubicBezTo>
                  <a:cubicBezTo>
                    <a:pt x="1814" y="652"/>
                    <a:pt x="1814" y="652"/>
                    <a:pt x="1814" y="652"/>
                  </a:cubicBezTo>
                  <a:cubicBezTo>
                    <a:pt x="1814" y="652"/>
                    <a:pt x="1814" y="652"/>
                    <a:pt x="1815" y="652"/>
                  </a:cubicBezTo>
                  <a:cubicBezTo>
                    <a:pt x="1815" y="652"/>
                    <a:pt x="1815" y="652"/>
                    <a:pt x="1815" y="652"/>
                  </a:cubicBezTo>
                  <a:cubicBezTo>
                    <a:pt x="1815" y="652"/>
                    <a:pt x="1815" y="652"/>
                    <a:pt x="1815" y="652"/>
                  </a:cubicBezTo>
                  <a:cubicBezTo>
                    <a:pt x="1815" y="652"/>
                    <a:pt x="1815" y="652"/>
                    <a:pt x="1816" y="652"/>
                  </a:cubicBezTo>
                  <a:cubicBezTo>
                    <a:pt x="1816" y="652"/>
                    <a:pt x="1816" y="651"/>
                    <a:pt x="1816" y="651"/>
                  </a:cubicBezTo>
                  <a:cubicBezTo>
                    <a:pt x="1816" y="651"/>
                    <a:pt x="1816" y="652"/>
                    <a:pt x="1816" y="652"/>
                  </a:cubicBezTo>
                  <a:cubicBezTo>
                    <a:pt x="1816" y="652"/>
                    <a:pt x="1817" y="652"/>
                    <a:pt x="1817" y="652"/>
                  </a:cubicBezTo>
                  <a:cubicBezTo>
                    <a:pt x="1817" y="652"/>
                    <a:pt x="1817" y="651"/>
                    <a:pt x="1817" y="651"/>
                  </a:cubicBezTo>
                  <a:cubicBezTo>
                    <a:pt x="1817" y="650"/>
                    <a:pt x="1817" y="650"/>
                    <a:pt x="1818" y="650"/>
                  </a:cubicBezTo>
                  <a:cubicBezTo>
                    <a:pt x="1818" y="650"/>
                    <a:pt x="1818" y="650"/>
                    <a:pt x="1818" y="650"/>
                  </a:cubicBezTo>
                  <a:cubicBezTo>
                    <a:pt x="1818" y="650"/>
                    <a:pt x="1818" y="650"/>
                    <a:pt x="1818" y="650"/>
                  </a:cubicBezTo>
                  <a:cubicBezTo>
                    <a:pt x="1818" y="650"/>
                    <a:pt x="1818" y="649"/>
                    <a:pt x="1818" y="649"/>
                  </a:cubicBezTo>
                  <a:cubicBezTo>
                    <a:pt x="1819" y="649"/>
                    <a:pt x="1819" y="650"/>
                    <a:pt x="1819" y="650"/>
                  </a:cubicBezTo>
                  <a:cubicBezTo>
                    <a:pt x="1819" y="650"/>
                    <a:pt x="1819" y="649"/>
                    <a:pt x="1819" y="649"/>
                  </a:cubicBezTo>
                  <a:cubicBezTo>
                    <a:pt x="1819" y="649"/>
                    <a:pt x="1820" y="649"/>
                    <a:pt x="1820" y="650"/>
                  </a:cubicBezTo>
                  <a:cubicBezTo>
                    <a:pt x="1820" y="650"/>
                    <a:pt x="1820" y="649"/>
                    <a:pt x="1820" y="649"/>
                  </a:cubicBezTo>
                  <a:cubicBezTo>
                    <a:pt x="1820" y="649"/>
                    <a:pt x="1820" y="649"/>
                    <a:pt x="1820" y="650"/>
                  </a:cubicBezTo>
                  <a:cubicBezTo>
                    <a:pt x="1820" y="650"/>
                    <a:pt x="1820" y="650"/>
                    <a:pt x="1821" y="650"/>
                  </a:cubicBezTo>
                  <a:cubicBezTo>
                    <a:pt x="1821" y="650"/>
                    <a:pt x="1821" y="650"/>
                    <a:pt x="1821" y="650"/>
                  </a:cubicBezTo>
                  <a:cubicBezTo>
                    <a:pt x="1821" y="649"/>
                    <a:pt x="1821" y="650"/>
                    <a:pt x="1821" y="650"/>
                  </a:cubicBezTo>
                  <a:cubicBezTo>
                    <a:pt x="1822" y="650"/>
                    <a:pt x="1822" y="649"/>
                    <a:pt x="1822" y="649"/>
                  </a:cubicBezTo>
                  <a:cubicBezTo>
                    <a:pt x="1822" y="649"/>
                    <a:pt x="1822" y="649"/>
                    <a:pt x="1822" y="649"/>
                  </a:cubicBezTo>
                  <a:cubicBezTo>
                    <a:pt x="1822" y="649"/>
                    <a:pt x="1822" y="648"/>
                    <a:pt x="1823" y="648"/>
                  </a:cubicBezTo>
                  <a:cubicBezTo>
                    <a:pt x="1823" y="648"/>
                    <a:pt x="1823" y="649"/>
                    <a:pt x="1823" y="649"/>
                  </a:cubicBezTo>
                  <a:cubicBezTo>
                    <a:pt x="1823" y="649"/>
                    <a:pt x="1823" y="648"/>
                    <a:pt x="1823" y="648"/>
                  </a:cubicBezTo>
                  <a:cubicBezTo>
                    <a:pt x="1823" y="649"/>
                    <a:pt x="1823" y="649"/>
                    <a:pt x="1824" y="650"/>
                  </a:cubicBezTo>
                  <a:cubicBezTo>
                    <a:pt x="1824" y="650"/>
                    <a:pt x="1824" y="649"/>
                    <a:pt x="1824" y="649"/>
                  </a:cubicBezTo>
                  <a:cubicBezTo>
                    <a:pt x="1824" y="649"/>
                    <a:pt x="1824" y="650"/>
                    <a:pt x="1824" y="650"/>
                  </a:cubicBezTo>
                  <a:cubicBezTo>
                    <a:pt x="1824" y="649"/>
                    <a:pt x="1825" y="649"/>
                    <a:pt x="1825" y="649"/>
                  </a:cubicBezTo>
                  <a:cubicBezTo>
                    <a:pt x="1825" y="649"/>
                    <a:pt x="1825" y="650"/>
                    <a:pt x="1825" y="650"/>
                  </a:cubicBezTo>
                  <a:cubicBezTo>
                    <a:pt x="1825" y="650"/>
                    <a:pt x="1825" y="649"/>
                    <a:pt x="1825" y="648"/>
                  </a:cubicBezTo>
                  <a:cubicBezTo>
                    <a:pt x="1825" y="648"/>
                    <a:pt x="1826" y="648"/>
                    <a:pt x="1826" y="648"/>
                  </a:cubicBezTo>
                  <a:cubicBezTo>
                    <a:pt x="1826" y="648"/>
                    <a:pt x="1826" y="649"/>
                    <a:pt x="1826" y="649"/>
                  </a:cubicBezTo>
                  <a:cubicBezTo>
                    <a:pt x="1826" y="649"/>
                    <a:pt x="1826" y="649"/>
                    <a:pt x="1826" y="649"/>
                  </a:cubicBezTo>
                  <a:cubicBezTo>
                    <a:pt x="1827" y="649"/>
                    <a:pt x="1827" y="649"/>
                    <a:pt x="1827" y="648"/>
                  </a:cubicBezTo>
                  <a:cubicBezTo>
                    <a:pt x="1827" y="648"/>
                    <a:pt x="1827" y="648"/>
                    <a:pt x="1827" y="648"/>
                  </a:cubicBezTo>
                  <a:cubicBezTo>
                    <a:pt x="1827" y="648"/>
                    <a:pt x="1828" y="649"/>
                    <a:pt x="1828" y="648"/>
                  </a:cubicBezTo>
                  <a:cubicBezTo>
                    <a:pt x="1828" y="648"/>
                    <a:pt x="1828" y="648"/>
                    <a:pt x="1828" y="648"/>
                  </a:cubicBezTo>
                  <a:cubicBezTo>
                    <a:pt x="1828" y="648"/>
                    <a:pt x="1828" y="649"/>
                    <a:pt x="1828" y="649"/>
                  </a:cubicBezTo>
                  <a:cubicBezTo>
                    <a:pt x="1828" y="649"/>
                    <a:pt x="1829" y="649"/>
                    <a:pt x="1829" y="649"/>
                  </a:cubicBezTo>
                  <a:cubicBezTo>
                    <a:pt x="1829" y="649"/>
                    <a:pt x="1829" y="648"/>
                    <a:pt x="1829" y="648"/>
                  </a:cubicBezTo>
                  <a:cubicBezTo>
                    <a:pt x="1829" y="648"/>
                    <a:pt x="1829" y="648"/>
                    <a:pt x="1829" y="648"/>
                  </a:cubicBezTo>
                  <a:cubicBezTo>
                    <a:pt x="1830" y="648"/>
                    <a:pt x="1830" y="648"/>
                    <a:pt x="1830" y="648"/>
                  </a:cubicBezTo>
                  <a:cubicBezTo>
                    <a:pt x="1830" y="648"/>
                    <a:pt x="1830" y="647"/>
                    <a:pt x="1830" y="647"/>
                  </a:cubicBezTo>
                  <a:cubicBezTo>
                    <a:pt x="1830" y="647"/>
                    <a:pt x="1830" y="647"/>
                    <a:pt x="1831" y="647"/>
                  </a:cubicBezTo>
                  <a:cubicBezTo>
                    <a:pt x="1831" y="647"/>
                    <a:pt x="1831" y="646"/>
                    <a:pt x="1831" y="646"/>
                  </a:cubicBezTo>
                  <a:cubicBezTo>
                    <a:pt x="1831" y="646"/>
                    <a:pt x="1831" y="646"/>
                    <a:pt x="1831" y="646"/>
                  </a:cubicBezTo>
                  <a:cubicBezTo>
                    <a:pt x="1831" y="645"/>
                    <a:pt x="1831" y="645"/>
                    <a:pt x="1832" y="645"/>
                  </a:cubicBezTo>
                  <a:cubicBezTo>
                    <a:pt x="1832" y="645"/>
                    <a:pt x="1832" y="645"/>
                    <a:pt x="1832" y="645"/>
                  </a:cubicBezTo>
                  <a:cubicBezTo>
                    <a:pt x="1832" y="645"/>
                    <a:pt x="1832" y="644"/>
                    <a:pt x="1832" y="644"/>
                  </a:cubicBezTo>
                  <a:cubicBezTo>
                    <a:pt x="1832" y="644"/>
                    <a:pt x="1833" y="644"/>
                    <a:pt x="1833" y="644"/>
                  </a:cubicBezTo>
                  <a:cubicBezTo>
                    <a:pt x="1833" y="644"/>
                    <a:pt x="1833" y="644"/>
                    <a:pt x="1833" y="644"/>
                  </a:cubicBezTo>
                  <a:cubicBezTo>
                    <a:pt x="1833" y="644"/>
                    <a:pt x="1833" y="645"/>
                    <a:pt x="1833" y="645"/>
                  </a:cubicBezTo>
                  <a:cubicBezTo>
                    <a:pt x="1833" y="645"/>
                    <a:pt x="1834" y="644"/>
                    <a:pt x="1834" y="644"/>
                  </a:cubicBezTo>
                  <a:cubicBezTo>
                    <a:pt x="1834" y="643"/>
                    <a:pt x="1834" y="643"/>
                    <a:pt x="1834" y="643"/>
                  </a:cubicBezTo>
                  <a:cubicBezTo>
                    <a:pt x="1834" y="643"/>
                    <a:pt x="1834" y="643"/>
                    <a:pt x="1835" y="642"/>
                  </a:cubicBezTo>
                  <a:cubicBezTo>
                    <a:pt x="1835" y="642"/>
                    <a:pt x="1835" y="642"/>
                    <a:pt x="1835" y="642"/>
                  </a:cubicBezTo>
                  <a:cubicBezTo>
                    <a:pt x="1835" y="642"/>
                    <a:pt x="1835" y="642"/>
                    <a:pt x="1835" y="642"/>
                  </a:cubicBezTo>
                  <a:cubicBezTo>
                    <a:pt x="1835" y="642"/>
                    <a:pt x="1836" y="641"/>
                    <a:pt x="1836" y="641"/>
                  </a:cubicBezTo>
                  <a:cubicBezTo>
                    <a:pt x="1836" y="641"/>
                    <a:pt x="1836" y="641"/>
                    <a:pt x="1836" y="641"/>
                  </a:cubicBezTo>
                  <a:cubicBezTo>
                    <a:pt x="1836" y="641"/>
                    <a:pt x="1836" y="641"/>
                    <a:pt x="1836" y="641"/>
                  </a:cubicBezTo>
                  <a:cubicBezTo>
                    <a:pt x="1836" y="641"/>
                    <a:pt x="1837" y="641"/>
                    <a:pt x="1837" y="641"/>
                  </a:cubicBezTo>
                  <a:cubicBezTo>
                    <a:pt x="1837" y="641"/>
                    <a:pt x="1837" y="641"/>
                    <a:pt x="1837" y="641"/>
                  </a:cubicBezTo>
                  <a:cubicBezTo>
                    <a:pt x="1837" y="641"/>
                    <a:pt x="1837" y="642"/>
                    <a:pt x="1837" y="642"/>
                  </a:cubicBezTo>
                  <a:cubicBezTo>
                    <a:pt x="1838" y="642"/>
                    <a:pt x="1838" y="642"/>
                    <a:pt x="1838" y="642"/>
                  </a:cubicBezTo>
                  <a:cubicBezTo>
                    <a:pt x="1838" y="642"/>
                    <a:pt x="1838" y="642"/>
                    <a:pt x="1838" y="642"/>
                  </a:cubicBezTo>
                  <a:cubicBezTo>
                    <a:pt x="1838" y="642"/>
                    <a:pt x="1839" y="642"/>
                    <a:pt x="1839" y="642"/>
                  </a:cubicBezTo>
                  <a:cubicBezTo>
                    <a:pt x="1839" y="642"/>
                    <a:pt x="1839" y="642"/>
                    <a:pt x="1839" y="642"/>
                  </a:cubicBezTo>
                  <a:cubicBezTo>
                    <a:pt x="1839" y="642"/>
                    <a:pt x="1839" y="642"/>
                    <a:pt x="1839" y="641"/>
                  </a:cubicBezTo>
                  <a:cubicBezTo>
                    <a:pt x="1839" y="641"/>
                    <a:pt x="1839" y="641"/>
                    <a:pt x="1840" y="640"/>
                  </a:cubicBezTo>
                  <a:cubicBezTo>
                    <a:pt x="1840" y="640"/>
                    <a:pt x="1840" y="640"/>
                    <a:pt x="1840" y="639"/>
                  </a:cubicBezTo>
                  <a:cubicBezTo>
                    <a:pt x="1840" y="639"/>
                    <a:pt x="1840" y="639"/>
                    <a:pt x="1840" y="639"/>
                  </a:cubicBezTo>
                  <a:cubicBezTo>
                    <a:pt x="1841" y="639"/>
                    <a:pt x="1841" y="638"/>
                    <a:pt x="1841" y="638"/>
                  </a:cubicBezTo>
                  <a:cubicBezTo>
                    <a:pt x="1841" y="638"/>
                    <a:pt x="1841" y="638"/>
                    <a:pt x="1841" y="638"/>
                  </a:cubicBezTo>
                  <a:cubicBezTo>
                    <a:pt x="1841" y="638"/>
                    <a:pt x="1841" y="637"/>
                    <a:pt x="1841" y="637"/>
                  </a:cubicBezTo>
                  <a:cubicBezTo>
                    <a:pt x="1841" y="637"/>
                    <a:pt x="1842" y="637"/>
                    <a:pt x="1842" y="637"/>
                  </a:cubicBezTo>
                  <a:cubicBezTo>
                    <a:pt x="1842" y="637"/>
                    <a:pt x="1842" y="637"/>
                    <a:pt x="1842" y="637"/>
                  </a:cubicBezTo>
                  <a:cubicBezTo>
                    <a:pt x="1842" y="637"/>
                    <a:pt x="1842" y="637"/>
                    <a:pt x="1843" y="637"/>
                  </a:cubicBezTo>
                  <a:cubicBezTo>
                    <a:pt x="1843" y="637"/>
                    <a:pt x="1843" y="637"/>
                    <a:pt x="1843" y="636"/>
                  </a:cubicBezTo>
                  <a:cubicBezTo>
                    <a:pt x="1843" y="636"/>
                    <a:pt x="1843" y="637"/>
                    <a:pt x="1843" y="637"/>
                  </a:cubicBezTo>
                  <a:cubicBezTo>
                    <a:pt x="1843" y="637"/>
                    <a:pt x="1844" y="637"/>
                    <a:pt x="1844" y="637"/>
                  </a:cubicBezTo>
                  <a:cubicBezTo>
                    <a:pt x="1844" y="637"/>
                    <a:pt x="1844" y="636"/>
                    <a:pt x="1844" y="636"/>
                  </a:cubicBezTo>
                  <a:cubicBezTo>
                    <a:pt x="1844" y="636"/>
                    <a:pt x="1844" y="636"/>
                    <a:pt x="1844" y="635"/>
                  </a:cubicBezTo>
                  <a:cubicBezTo>
                    <a:pt x="1844" y="635"/>
                    <a:pt x="1845" y="635"/>
                    <a:pt x="1845" y="635"/>
                  </a:cubicBezTo>
                  <a:cubicBezTo>
                    <a:pt x="1845" y="635"/>
                    <a:pt x="1845" y="635"/>
                    <a:pt x="1845" y="635"/>
                  </a:cubicBezTo>
                  <a:cubicBezTo>
                    <a:pt x="1845" y="635"/>
                    <a:pt x="1845" y="634"/>
                    <a:pt x="1845" y="634"/>
                  </a:cubicBezTo>
                  <a:cubicBezTo>
                    <a:pt x="1846" y="634"/>
                    <a:pt x="1846" y="633"/>
                    <a:pt x="1846" y="633"/>
                  </a:cubicBezTo>
                  <a:cubicBezTo>
                    <a:pt x="1846" y="633"/>
                    <a:pt x="1846" y="633"/>
                    <a:pt x="1846" y="633"/>
                  </a:cubicBezTo>
                  <a:cubicBezTo>
                    <a:pt x="1846" y="633"/>
                    <a:pt x="1847" y="634"/>
                    <a:pt x="1847" y="634"/>
                  </a:cubicBezTo>
                  <a:cubicBezTo>
                    <a:pt x="1847" y="634"/>
                    <a:pt x="1847" y="633"/>
                    <a:pt x="1847" y="633"/>
                  </a:cubicBezTo>
                  <a:cubicBezTo>
                    <a:pt x="1847" y="633"/>
                    <a:pt x="1847" y="633"/>
                    <a:pt x="1847" y="633"/>
                  </a:cubicBezTo>
                  <a:cubicBezTo>
                    <a:pt x="1847" y="633"/>
                    <a:pt x="1847" y="632"/>
                    <a:pt x="1848" y="632"/>
                  </a:cubicBezTo>
                  <a:cubicBezTo>
                    <a:pt x="1848" y="632"/>
                    <a:pt x="1848" y="632"/>
                    <a:pt x="1848" y="632"/>
                  </a:cubicBezTo>
                  <a:cubicBezTo>
                    <a:pt x="1848" y="632"/>
                    <a:pt x="1848" y="631"/>
                    <a:pt x="1848" y="631"/>
                  </a:cubicBezTo>
                  <a:cubicBezTo>
                    <a:pt x="1849" y="631"/>
                    <a:pt x="1849" y="631"/>
                    <a:pt x="1849" y="630"/>
                  </a:cubicBezTo>
                  <a:cubicBezTo>
                    <a:pt x="1849" y="630"/>
                    <a:pt x="1849" y="630"/>
                    <a:pt x="1849" y="630"/>
                  </a:cubicBezTo>
                  <a:cubicBezTo>
                    <a:pt x="1849" y="630"/>
                    <a:pt x="1849" y="630"/>
                    <a:pt x="1849" y="630"/>
                  </a:cubicBezTo>
                  <a:cubicBezTo>
                    <a:pt x="1849" y="630"/>
                    <a:pt x="1850" y="629"/>
                    <a:pt x="1850" y="629"/>
                  </a:cubicBezTo>
                  <a:cubicBezTo>
                    <a:pt x="1850" y="629"/>
                    <a:pt x="1850" y="629"/>
                    <a:pt x="1850" y="629"/>
                  </a:cubicBezTo>
                  <a:cubicBezTo>
                    <a:pt x="1850" y="629"/>
                    <a:pt x="1850" y="629"/>
                    <a:pt x="1851" y="629"/>
                  </a:cubicBezTo>
                  <a:cubicBezTo>
                    <a:pt x="1851" y="629"/>
                    <a:pt x="1851" y="628"/>
                    <a:pt x="1851" y="628"/>
                  </a:cubicBezTo>
                  <a:cubicBezTo>
                    <a:pt x="1851" y="628"/>
                    <a:pt x="1851" y="627"/>
                    <a:pt x="1851" y="627"/>
                  </a:cubicBezTo>
                  <a:cubicBezTo>
                    <a:pt x="1851" y="627"/>
                    <a:pt x="1852" y="628"/>
                    <a:pt x="1852" y="628"/>
                  </a:cubicBezTo>
                  <a:cubicBezTo>
                    <a:pt x="1852" y="628"/>
                    <a:pt x="1852" y="628"/>
                    <a:pt x="1852" y="627"/>
                  </a:cubicBezTo>
                  <a:cubicBezTo>
                    <a:pt x="1852" y="627"/>
                    <a:pt x="1852" y="628"/>
                    <a:pt x="1852" y="627"/>
                  </a:cubicBezTo>
                  <a:cubicBezTo>
                    <a:pt x="1852" y="627"/>
                    <a:pt x="1853" y="627"/>
                    <a:pt x="1853" y="626"/>
                  </a:cubicBezTo>
                  <a:cubicBezTo>
                    <a:pt x="1853" y="626"/>
                    <a:pt x="1853" y="626"/>
                    <a:pt x="1853" y="626"/>
                  </a:cubicBezTo>
                  <a:cubicBezTo>
                    <a:pt x="1853" y="626"/>
                    <a:pt x="1853" y="626"/>
                    <a:pt x="1853" y="626"/>
                  </a:cubicBezTo>
                  <a:cubicBezTo>
                    <a:pt x="1854" y="626"/>
                    <a:pt x="1854" y="626"/>
                    <a:pt x="1854" y="626"/>
                  </a:cubicBezTo>
                  <a:cubicBezTo>
                    <a:pt x="1854" y="626"/>
                    <a:pt x="1854" y="626"/>
                    <a:pt x="1854" y="625"/>
                  </a:cubicBezTo>
                  <a:cubicBezTo>
                    <a:pt x="1854" y="625"/>
                    <a:pt x="1854" y="625"/>
                    <a:pt x="1854" y="625"/>
                  </a:cubicBezTo>
                  <a:cubicBezTo>
                    <a:pt x="1855" y="625"/>
                    <a:pt x="1855" y="625"/>
                    <a:pt x="1855" y="625"/>
                  </a:cubicBezTo>
                  <a:cubicBezTo>
                    <a:pt x="1855" y="626"/>
                    <a:pt x="1855" y="626"/>
                    <a:pt x="1855" y="625"/>
                  </a:cubicBezTo>
                  <a:cubicBezTo>
                    <a:pt x="1855" y="625"/>
                    <a:pt x="1855" y="625"/>
                    <a:pt x="1856" y="625"/>
                  </a:cubicBezTo>
                  <a:cubicBezTo>
                    <a:pt x="1856" y="625"/>
                    <a:pt x="1856" y="625"/>
                    <a:pt x="1856" y="625"/>
                  </a:cubicBezTo>
                  <a:cubicBezTo>
                    <a:pt x="1856" y="624"/>
                    <a:pt x="1856" y="624"/>
                    <a:pt x="1856" y="624"/>
                  </a:cubicBezTo>
                  <a:cubicBezTo>
                    <a:pt x="1857" y="624"/>
                    <a:pt x="1857" y="624"/>
                    <a:pt x="1857" y="624"/>
                  </a:cubicBezTo>
                  <a:cubicBezTo>
                    <a:pt x="1857" y="624"/>
                    <a:pt x="1857" y="624"/>
                    <a:pt x="1857" y="624"/>
                  </a:cubicBezTo>
                  <a:cubicBezTo>
                    <a:pt x="1857" y="624"/>
                    <a:pt x="1857" y="623"/>
                    <a:pt x="1857" y="623"/>
                  </a:cubicBezTo>
                  <a:cubicBezTo>
                    <a:pt x="1858" y="623"/>
                    <a:pt x="1858" y="623"/>
                    <a:pt x="1858" y="622"/>
                  </a:cubicBezTo>
                  <a:cubicBezTo>
                    <a:pt x="1858" y="622"/>
                    <a:pt x="1858" y="622"/>
                    <a:pt x="1858" y="622"/>
                  </a:cubicBezTo>
                  <a:cubicBezTo>
                    <a:pt x="1858" y="622"/>
                    <a:pt x="1858" y="622"/>
                    <a:pt x="1859" y="622"/>
                  </a:cubicBezTo>
                  <a:cubicBezTo>
                    <a:pt x="1859" y="622"/>
                    <a:pt x="1859" y="622"/>
                    <a:pt x="1859" y="622"/>
                  </a:cubicBezTo>
                  <a:cubicBezTo>
                    <a:pt x="1859" y="622"/>
                    <a:pt x="1859" y="622"/>
                    <a:pt x="1859" y="622"/>
                  </a:cubicBezTo>
                  <a:cubicBezTo>
                    <a:pt x="1859" y="622"/>
                    <a:pt x="1860" y="621"/>
                    <a:pt x="1860" y="621"/>
                  </a:cubicBezTo>
                  <a:cubicBezTo>
                    <a:pt x="1860" y="620"/>
                    <a:pt x="1860" y="620"/>
                    <a:pt x="1860" y="620"/>
                  </a:cubicBezTo>
                  <a:cubicBezTo>
                    <a:pt x="1860" y="620"/>
                    <a:pt x="1860" y="620"/>
                    <a:pt x="1860" y="620"/>
                  </a:cubicBezTo>
                  <a:cubicBezTo>
                    <a:pt x="1860" y="620"/>
                    <a:pt x="1861" y="620"/>
                    <a:pt x="1861" y="619"/>
                  </a:cubicBezTo>
                  <a:cubicBezTo>
                    <a:pt x="1861" y="619"/>
                    <a:pt x="1861" y="619"/>
                    <a:pt x="1861" y="619"/>
                  </a:cubicBezTo>
                  <a:cubicBezTo>
                    <a:pt x="1861" y="619"/>
                    <a:pt x="1861" y="620"/>
                    <a:pt x="1862" y="620"/>
                  </a:cubicBezTo>
                  <a:cubicBezTo>
                    <a:pt x="1862" y="620"/>
                    <a:pt x="1862" y="619"/>
                    <a:pt x="1862" y="619"/>
                  </a:cubicBezTo>
                  <a:cubicBezTo>
                    <a:pt x="1862" y="619"/>
                    <a:pt x="1862" y="619"/>
                    <a:pt x="1862" y="619"/>
                  </a:cubicBezTo>
                  <a:cubicBezTo>
                    <a:pt x="1862" y="619"/>
                    <a:pt x="1862" y="619"/>
                    <a:pt x="1862" y="619"/>
                  </a:cubicBezTo>
                  <a:cubicBezTo>
                    <a:pt x="1863" y="618"/>
                    <a:pt x="1863" y="618"/>
                    <a:pt x="1863" y="618"/>
                  </a:cubicBezTo>
                  <a:cubicBezTo>
                    <a:pt x="1863" y="618"/>
                    <a:pt x="1863" y="618"/>
                    <a:pt x="1863" y="618"/>
                  </a:cubicBezTo>
                  <a:cubicBezTo>
                    <a:pt x="1863" y="618"/>
                    <a:pt x="1864" y="618"/>
                    <a:pt x="1864" y="618"/>
                  </a:cubicBezTo>
                  <a:cubicBezTo>
                    <a:pt x="1864" y="618"/>
                    <a:pt x="1864" y="617"/>
                    <a:pt x="1864" y="617"/>
                  </a:cubicBezTo>
                  <a:cubicBezTo>
                    <a:pt x="1864" y="617"/>
                    <a:pt x="1864" y="617"/>
                    <a:pt x="1864" y="617"/>
                  </a:cubicBezTo>
                  <a:cubicBezTo>
                    <a:pt x="1865" y="617"/>
                    <a:pt x="1865" y="616"/>
                    <a:pt x="1865" y="616"/>
                  </a:cubicBezTo>
                  <a:cubicBezTo>
                    <a:pt x="1865" y="616"/>
                    <a:pt x="1865" y="616"/>
                    <a:pt x="1865" y="616"/>
                  </a:cubicBezTo>
                  <a:cubicBezTo>
                    <a:pt x="1865" y="616"/>
                    <a:pt x="1865" y="616"/>
                    <a:pt x="1865" y="615"/>
                  </a:cubicBezTo>
                  <a:cubicBezTo>
                    <a:pt x="1866" y="615"/>
                    <a:pt x="1866" y="614"/>
                    <a:pt x="1866" y="614"/>
                  </a:cubicBezTo>
                  <a:cubicBezTo>
                    <a:pt x="1866" y="614"/>
                    <a:pt x="1866" y="614"/>
                    <a:pt x="1866" y="614"/>
                  </a:cubicBezTo>
                  <a:cubicBezTo>
                    <a:pt x="1866" y="614"/>
                    <a:pt x="1866" y="614"/>
                    <a:pt x="1867" y="613"/>
                  </a:cubicBezTo>
                  <a:cubicBezTo>
                    <a:pt x="1867" y="613"/>
                    <a:pt x="1867" y="613"/>
                    <a:pt x="1867" y="613"/>
                  </a:cubicBezTo>
                  <a:cubicBezTo>
                    <a:pt x="1867" y="613"/>
                    <a:pt x="1867" y="613"/>
                    <a:pt x="1867" y="613"/>
                  </a:cubicBezTo>
                  <a:cubicBezTo>
                    <a:pt x="1868" y="613"/>
                    <a:pt x="1868" y="613"/>
                    <a:pt x="1868" y="612"/>
                  </a:cubicBezTo>
                  <a:cubicBezTo>
                    <a:pt x="1868" y="612"/>
                    <a:pt x="1868" y="612"/>
                    <a:pt x="1868" y="612"/>
                  </a:cubicBezTo>
                  <a:cubicBezTo>
                    <a:pt x="1868" y="611"/>
                    <a:pt x="1868" y="612"/>
                    <a:pt x="1868" y="611"/>
                  </a:cubicBezTo>
                  <a:cubicBezTo>
                    <a:pt x="1868" y="611"/>
                    <a:pt x="1869" y="611"/>
                    <a:pt x="1869" y="611"/>
                  </a:cubicBezTo>
                  <a:cubicBezTo>
                    <a:pt x="1869" y="610"/>
                    <a:pt x="1869" y="611"/>
                    <a:pt x="1869" y="610"/>
                  </a:cubicBezTo>
                  <a:cubicBezTo>
                    <a:pt x="1869" y="610"/>
                    <a:pt x="1869" y="610"/>
                    <a:pt x="1870" y="610"/>
                  </a:cubicBezTo>
                  <a:cubicBezTo>
                    <a:pt x="1870" y="610"/>
                    <a:pt x="1870" y="610"/>
                    <a:pt x="1870" y="610"/>
                  </a:cubicBezTo>
                  <a:cubicBezTo>
                    <a:pt x="1870" y="609"/>
                    <a:pt x="1870" y="610"/>
                    <a:pt x="1870" y="609"/>
                  </a:cubicBezTo>
                  <a:cubicBezTo>
                    <a:pt x="1870" y="609"/>
                    <a:pt x="1870" y="609"/>
                    <a:pt x="1870" y="608"/>
                  </a:cubicBezTo>
                  <a:cubicBezTo>
                    <a:pt x="1871" y="608"/>
                    <a:pt x="1871" y="608"/>
                    <a:pt x="1871" y="608"/>
                  </a:cubicBezTo>
                  <a:cubicBezTo>
                    <a:pt x="1871" y="608"/>
                    <a:pt x="1871" y="607"/>
                    <a:pt x="1871" y="607"/>
                  </a:cubicBezTo>
                  <a:cubicBezTo>
                    <a:pt x="1871" y="607"/>
                    <a:pt x="1872" y="608"/>
                    <a:pt x="1872" y="608"/>
                  </a:cubicBezTo>
                  <a:cubicBezTo>
                    <a:pt x="1872" y="608"/>
                    <a:pt x="1872" y="607"/>
                    <a:pt x="1872" y="607"/>
                  </a:cubicBezTo>
                  <a:cubicBezTo>
                    <a:pt x="1872" y="607"/>
                    <a:pt x="1872" y="607"/>
                    <a:pt x="1872" y="606"/>
                  </a:cubicBezTo>
                  <a:cubicBezTo>
                    <a:pt x="1873" y="606"/>
                    <a:pt x="1873" y="605"/>
                    <a:pt x="1873" y="605"/>
                  </a:cubicBezTo>
                  <a:cubicBezTo>
                    <a:pt x="1873" y="605"/>
                    <a:pt x="1873" y="605"/>
                    <a:pt x="1873" y="605"/>
                  </a:cubicBezTo>
                  <a:cubicBezTo>
                    <a:pt x="1873" y="605"/>
                    <a:pt x="1873" y="605"/>
                    <a:pt x="1873" y="605"/>
                  </a:cubicBezTo>
                  <a:cubicBezTo>
                    <a:pt x="1874" y="605"/>
                    <a:pt x="1874" y="605"/>
                    <a:pt x="1874" y="605"/>
                  </a:cubicBezTo>
                  <a:cubicBezTo>
                    <a:pt x="1874" y="605"/>
                    <a:pt x="1874" y="605"/>
                    <a:pt x="1874" y="605"/>
                  </a:cubicBezTo>
                  <a:cubicBezTo>
                    <a:pt x="1874" y="605"/>
                    <a:pt x="1874" y="605"/>
                    <a:pt x="1875" y="605"/>
                  </a:cubicBezTo>
                  <a:cubicBezTo>
                    <a:pt x="1875" y="605"/>
                    <a:pt x="1875" y="605"/>
                    <a:pt x="1875" y="605"/>
                  </a:cubicBezTo>
                  <a:cubicBezTo>
                    <a:pt x="1875" y="605"/>
                    <a:pt x="1875" y="605"/>
                    <a:pt x="1875" y="605"/>
                  </a:cubicBezTo>
                  <a:cubicBezTo>
                    <a:pt x="1876" y="605"/>
                    <a:pt x="1876" y="605"/>
                    <a:pt x="1876" y="605"/>
                  </a:cubicBezTo>
                  <a:cubicBezTo>
                    <a:pt x="1876" y="605"/>
                    <a:pt x="1876" y="605"/>
                    <a:pt x="1876" y="605"/>
                  </a:cubicBezTo>
                  <a:cubicBezTo>
                    <a:pt x="1876" y="605"/>
                    <a:pt x="1876" y="605"/>
                    <a:pt x="1876" y="604"/>
                  </a:cubicBezTo>
                  <a:cubicBezTo>
                    <a:pt x="1876" y="604"/>
                    <a:pt x="1877" y="603"/>
                    <a:pt x="1877" y="603"/>
                  </a:cubicBezTo>
                  <a:cubicBezTo>
                    <a:pt x="1877" y="603"/>
                    <a:pt x="1877" y="603"/>
                    <a:pt x="1877" y="603"/>
                  </a:cubicBezTo>
                  <a:cubicBezTo>
                    <a:pt x="1877" y="603"/>
                    <a:pt x="1877" y="603"/>
                    <a:pt x="1878" y="603"/>
                  </a:cubicBezTo>
                  <a:cubicBezTo>
                    <a:pt x="1878" y="603"/>
                    <a:pt x="1878" y="603"/>
                    <a:pt x="1878" y="603"/>
                  </a:cubicBezTo>
                  <a:cubicBezTo>
                    <a:pt x="1878" y="602"/>
                    <a:pt x="1878" y="602"/>
                    <a:pt x="1878" y="602"/>
                  </a:cubicBezTo>
                  <a:cubicBezTo>
                    <a:pt x="1878" y="602"/>
                    <a:pt x="1878" y="602"/>
                    <a:pt x="1878" y="602"/>
                  </a:cubicBezTo>
                  <a:cubicBezTo>
                    <a:pt x="1879" y="602"/>
                    <a:pt x="1879" y="602"/>
                    <a:pt x="1879" y="602"/>
                  </a:cubicBezTo>
                  <a:cubicBezTo>
                    <a:pt x="1879" y="602"/>
                    <a:pt x="1879" y="602"/>
                    <a:pt x="1879" y="602"/>
                  </a:cubicBezTo>
                  <a:cubicBezTo>
                    <a:pt x="1879" y="602"/>
                    <a:pt x="1880" y="602"/>
                    <a:pt x="1880" y="602"/>
                  </a:cubicBezTo>
                  <a:cubicBezTo>
                    <a:pt x="1880" y="602"/>
                    <a:pt x="1880" y="602"/>
                    <a:pt x="1880" y="602"/>
                  </a:cubicBezTo>
                  <a:cubicBezTo>
                    <a:pt x="1880" y="602"/>
                    <a:pt x="1880" y="602"/>
                    <a:pt x="1880" y="602"/>
                  </a:cubicBezTo>
                  <a:cubicBezTo>
                    <a:pt x="1881" y="602"/>
                    <a:pt x="1881" y="602"/>
                    <a:pt x="1881" y="602"/>
                  </a:cubicBezTo>
                  <a:cubicBezTo>
                    <a:pt x="1881" y="602"/>
                    <a:pt x="1881" y="601"/>
                    <a:pt x="1881" y="601"/>
                  </a:cubicBezTo>
                  <a:cubicBezTo>
                    <a:pt x="1881" y="601"/>
                    <a:pt x="1881" y="601"/>
                    <a:pt x="1881" y="601"/>
                  </a:cubicBezTo>
                  <a:cubicBezTo>
                    <a:pt x="1882" y="601"/>
                    <a:pt x="1882" y="601"/>
                    <a:pt x="1882" y="601"/>
                  </a:cubicBezTo>
                  <a:cubicBezTo>
                    <a:pt x="1882" y="601"/>
                    <a:pt x="1882" y="601"/>
                    <a:pt x="1882" y="602"/>
                  </a:cubicBezTo>
                  <a:cubicBezTo>
                    <a:pt x="1882" y="602"/>
                    <a:pt x="1883" y="601"/>
                    <a:pt x="1883" y="602"/>
                  </a:cubicBezTo>
                  <a:cubicBezTo>
                    <a:pt x="1883" y="602"/>
                    <a:pt x="1883" y="602"/>
                    <a:pt x="1883" y="603"/>
                  </a:cubicBezTo>
                  <a:cubicBezTo>
                    <a:pt x="1883" y="603"/>
                    <a:pt x="1883" y="602"/>
                    <a:pt x="1883" y="602"/>
                  </a:cubicBezTo>
                  <a:cubicBezTo>
                    <a:pt x="1883" y="602"/>
                    <a:pt x="1883" y="603"/>
                    <a:pt x="1884" y="603"/>
                  </a:cubicBezTo>
                  <a:cubicBezTo>
                    <a:pt x="1884" y="603"/>
                    <a:pt x="1884" y="603"/>
                    <a:pt x="1884" y="603"/>
                  </a:cubicBezTo>
                  <a:cubicBezTo>
                    <a:pt x="1884" y="602"/>
                    <a:pt x="1884" y="602"/>
                    <a:pt x="1884" y="602"/>
                  </a:cubicBezTo>
                  <a:cubicBezTo>
                    <a:pt x="1884" y="602"/>
                    <a:pt x="1885" y="602"/>
                    <a:pt x="1885" y="602"/>
                  </a:cubicBezTo>
                  <a:cubicBezTo>
                    <a:pt x="1885" y="601"/>
                    <a:pt x="1885" y="601"/>
                    <a:pt x="1885" y="601"/>
                  </a:cubicBezTo>
                  <a:cubicBezTo>
                    <a:pt x="1885" y="601"/>
                    <a:pt x="1885" y="601"/>
                    <a:pt x="1886" y="601"/>
                  </a:cubicBezTo>
                  <a:cubicBezTo>
                    <a:pt x="1886" y="600"/>
                    <a:pt x="1886" y="600"/>
                    <a:pt x="1886" y="600"/>
                  </a:cubicBezTo>
                  <a:cubicBezTo>
                    <a:pt x="1886" y="600"/>
                    <a:pt x="1886" y="600"/>
                    <a:pt x="1886" y="600"/>
                  </a:cubicBezTo>
                  <a:cubicBezTo>
                    <a:pt x="1886" y="600"/>
                    <a:pt x="1886" y="600"/>
                    <a:pt x="1887" y="600"/>
                  </a:cubicBezTo>
                  <a:cubicBezTo>
                    <a:pt x="1887" y="600"/>
                    <a:pt x="1887" y="600"/>
                    <a:pt x="1887" y="600"/>
                  </a:cubicBezTo>
                  <a:cubicBezTo>
                    <a:pt x="1887" y="600"/>
                    <a:pt x="1887" y="600"/>
                    <a:pt x="1887" y="600"/>
                  </a:cubicBezTo>
                  <a:cubicBezTo>
                    <a:pt x="1887" y="600"/>
                    <a:pt x="1888" y="600"/>
                    <a:pt x="1888" y="600"/>
                  </a:cubicBezTo>
                  <a:cubicBezTo>
                    <a:pt x="1888" y="600"/>
                    <a:pt x="1888" y="600"/>
                    <a:pt x="1888" y="600"/>
                  </a:cubicBezTo>
                  <a:cubicBezTo>
                    <a:pt x="1888" y="600"/>
                    <a:pt x="1888" y="600"/>
                    <a:pt x="1889" y="600"/>
                  </a:cubicBezTo>
                  <a:cubicBezTo>
                    <a:pt x="1889" y="600"/>
                    <a:pt x="1889" y="599"/>
                    <a:pt x="1889" y="599"/>
                  </a:cubicBezTo>
                  <a:cubicBezTo>
                    <a:pt x="1889" y="599"/>
                    <a:pt x="1889" y="599"/>
                    <a:pt x="1889" y="600"/>
                  </a:cubicBezTo>
                  <a:cubicBezTo>
                    <a:pt x="1889" y="600"/>
                    <a:pt x="1889" y="600"/>
                    <a:pt x="1889" y="600"/>
                  </a:cubicBezTo>
                  <a:cubicBezTo>
                    <a:pt x="1890" y="600"/>
                    <a:pt x="1890" y="599"/>
                    <a:pt x="1890" y="599"/>
                  </a:cubicBezTo>
                  <a:cubicBezTo>
                    <a:pt x="1890" y="599"/>
                    <a:pt x="1890" y="599"/>
                    <a:pt x="1890" y="599"/>
                  </a:cubicBezTo>
                  <a:cubicBezTo>
                    <a:pt x="1890" y="599"/>
                    <a:pt x="1891" y="599"/>
                    <a:pt x="1891" y="599"/>
                  </a:cubicBezTo>
                  <a:cubicBezTo>
                    <a:pt x="1891" y="599"/>
                    <a:pt x="1891" y="599"/>
                    <a:pt x="1891" y="599"/>
                  </a:cubicBezTo>
                  <a:cubicBezTo>
                    <a:pt x="1891" y="599"/>
                    <a:pt x="1891" y="599"/>
                    <a:pt x="1891" y="599"/>
                  </a:cubicBezTo>
                  <a:cubicBezTo>
                    <a:pt x="1891" y="599"/>
                    <a:pt x="1891" y="598"/>
                    <a:pt x="1892" y="598"/>
                  </a:cubicBezTo>
                  <a:cubicBezTo>
                    <a:pt x="1892" y="598"/>
                    <a:pt x="1892" y="599"/>
                    <a:pt x="1892" y="599"/>
                  </a:cubicBezTo>
                  <a:cubicBezTo>
                    <a:pt x="1892" y="599"/>
                    <a:pt x="1892" y="598"/>
                    <a:pt x="1892" y="598"/>
                  </a:cubicBezTo>
                  <a:cubicBezTo>
                    <a:pt x="1893" y="598"/>
                    <a:pt x="1893" y="598"/>
                    <a:pt x="1893" y="598"/>
                  </a:cubicBezTo>
                  <a:cubicBezTo>
                    <a:pt x="1893" y="598"/>
                    <a:pt x="1893" y="597"/>
                    <a:pt x="1893" y="597"/>
                  </a:cubicBezTo>
                  <a:cubicBezTo>
                    <a:pt x="1893" y="597"/>
                    <a:pt x="1893" y="597"/>
                    <a:pt x="1894" y="597"/>
                  </a:cubicBezTo>
                  <a:cubicBezTo>
                    <a:pt x="1894" y="597"/>
                    <a:pt x="1894" y="597"/>
                    <a:pt x="1894" y="597"/>
                  </a:cubicBezTo>
                  <a:cubicBezTo>
                    <a:pt x="1894" y="597"/>
                    <a:pt x="1894" y="597"/>
                    <a:pt x="1894" y="597"/>
                  </a:cubicBezTo>
                  <a:cubicBezTo>
                    <a:pt x="1894" y="597"/>
                    <a:pt x="1894" y="596"/>
                    <a:pt x="1895" y="596"/>
                  </a:cubicBezTo>
                  <a:cubicBezTo>
                    <a:pt x="1895" y="597"/>
                    <a:pt x="1895" y="597"/>
                    <a:pt x="1895" y="597"/>
                  </a:cubicBezTo>
                  <a:cubicBezTo>
                    <a:pt x="1895" y="597"/>
                    <a:pt x="1895" y="597"/>
                    <a:pt x="1895" y="597"/>
                  </a:cubicBezTo>
                  <a:cubicBezTo>
                    <a:pt x="1895" y="597"/>
                    <a:pt x="1896" y="597"/>
                    <a:pt x="1896" y="597"/>
                  </a:cubicBezTo>
                  <a:cubicBezTo>
                    <a:pt x="1896" y="597"/>
                    <a:pt x="1896" y="597"/>
                    <a:pt x="1896" y="597"/>
                  </a:cubicBezTo>
                  <a:cubicBezTo>
                    <a:pt x="1896" y="597"/>
                    <a:pt x="1896" y="596"/>
                    <a:pt x="1897" y="596"/>
                  </a:cubicBezTo>
                  <a:cubicBezTo>
                    <a:pt x="1897" y="596"/>
                    <a:pt x="1897" y="596"/>
                    <a:pt x="1897" y="596"/>
                  </a:cubicBezTo>
                  <a:cubicBezTo>
                    <a:pt x="1897" y="596"/>
                    <a:pt x="1897" y="596"/>
                    <a:pt x="1897" y="596"/>
                  </a:cubicBezTo>
                  <a:cubicBezTo>
                    <a:pt x="1897" y="595"/>
                    <a:pt x="1897" y="596"/>
                    <a:pt x="1897" y="595"/>
                  </a:cubicBezTo>
                  <a:cubicBezTo>
                    <a:pt x="1898" y="595"/>
                    <a:pt x="1898" y="595"/>
                    <a:pt x="1898" y="595"/>
                  </a:cubicBezTo>
                  <a:cubicBezTo>
                    <a:pt x="1898" y="595"/>
                    <a:pt x="1898" y="595"/>
                    <a:pt x="1898" y="595"/>
                  </a:cubicBezTo>
                  <a:cubicBezTo>
                    <a:pt x="1898" y="595"/>
                    <a:pt x="1899" y="596"/>
                    <a:pt x="1899" y="596"/>
                  </a:cubicBezTo>
                  <a:cubicBezTo>
                    <a:pt x="1899" y="596"/>
                    <a:pt x="1899" y="596"/>
                    <a:pt x="1899" y="596"/>
                  </a:cubicBezTo>
                  <a:cubicBezTo>
                    <a:pt x="1899" y="596"/>
                    <a:pt x="1899" y="596"/>
                    <a:pt x="1899" y="596"/>
                  </a:cubicBezTo>
                  <a:cubicBezTo>
                    <a:pt x="1899" y="596"/>
                    <a:pt x="1899" y="595"/>
                    <a:pt x="1900" y="595"/>
                  </a:cubicBezTo>
                  <a:cubicBezTo>
                    <a:pt x="1900" y="595"/>
                    <a:pt x="1900" y="596"/>
                    <a:pt x="1900" y="596"/>
                  </a:cubicBezTo>
                  <a:cubicBezTo>
                    <a:pt x="1900" y="596"/>
                    <a:pt x="1900" y="596"/>
                    <a:pt x="1900" y="596"/>
                  </a:cubicBezTo>
                  <a:cubicBezTo>
                    <a:pt x="1901" y="596"/>
                    <a:pt x="1901" y="596"/>
                    <a:pt x="1901" y="596"/>
                  </a:cubicBezTo>
                  <a:cubicBezTo>
                    <a:pt x="1901" y="596"/>
                    <a:pt x="1901" y="596"/>
                    <a:pt x="1901" y="596"/>
                  </a:cubicBezTo>
                  <a:cubicBezTo>
                    <a:pt x="1901" y="597"/>
                    <a:pt x="1901" y="596"/>
                    <a:pt x="1902" y="596"/>
                  </a:cubicBezTo>
                  <a:cubicBezTo>
                    <a:pt x="1902" y="596"/>
                    <a:pt x="1902" y="596"/>
                    <a:pt x="1902" y="596"/>
                  </a:cubicBezTo>
                  <a:cubicBezTo>
                    <a:pt x="1902" y="596"/>
                    <a:pt x="1902" y="596"/>
                    <a:pt x="1902" y="596"/>
                  </a:cubicBezTo>
                  <a:cubicBezTo>
                    <a:pt x="1902" y="596"/>
                    <a:pt x="1902" y="596"/>
                    <a:pt x="1903" y="595"/>
                  </a:cubicBezTo>
                  <a:cubicBezTo>
                    <a:pt x="1903" y="595"/>
                    <a:pt x="1903" y="595"/>
                    <a:pt x="1903" y="595"/>
                  </a:cubicBezTo>
                  <a:cubicBezTo>
                    <a:pt x="1903" y="595"/>
                    <a:pt x="1903" y="595"/>
                    <a:pt x="1903" y="595"/>
                  </a:cubicBezTo>
                  <a:cubicBezTo>
                    <a:pt x="1903" y="595"/>
                    <a:pt x="1904" y="595"/>
                    <a:pt x="1904" y="595"/>
                  </a:cubicBezTo>
                  <a:cubicBezTo>
                    <a:pt x="1904" y="595"/>
                    <a:pt x="1904" y="595"/>
                    <a:pt x="1904" y="595"/>
                  </a:cubicBezTo>
                  <a:cubicBezTo>
                    <a:pt x="1904" y="595"/>
                    <a:pt x="1904" y="595"/>
                    <a:pt x="1905" y="595"/>
                  </a:cubicBezTo>
                  <a:cubicBezTo>
                    <a:pt x="1905" y="595"/>
                    <a:pt x="1905" y="595"/>
                    <a:pt x="1905" y="595"/>
                  </a:cubicBezTo>
                  <a:cubicBezTo>
                    <a:pt x="1905" y="595"/>
                    <a:pt x="1905" y="595"/>
                    <a:pt x="1905" y="595"/>
                  </a:cubicBezTo>
                  <a:cubicBezTo>
                    <a:pt x="1905" y="595"/>
                    <a:pt x="1905" y="595"/>
                    <a:pt x="1905" y="595"/>
                  </a:cubicBezTo>
                  <a:cubicBezTo>
                    <a:pt x="1906" y="595"/>
                    <a:pt x="1906" y="595"/>
                    <a:pt x="1906" y="595"/>
                  </a:cubicBezTo>
                  <a:cubicBezTo>
                    <a:pt x="1906" y="595"/>
                    <a:pt x="1906" y="595"/>
                    <a:pt x="1906" y="594"/>
                  </a:cubicBezTo>
                  <a:cubicBezTo>
                    <a:pt x="1906" y="594"/>
                    <a:pt x="1907" y="594"/>
                    <a:pt x="1907" y="594"/>
                  </a:cubicBezTo>
                  <a:cubicBezTo>
                    <a:pt x="1907" y="594"/>
                    <a:pt x="1907" y="594"/>
                    <a:pt x="1907" y="594"/>
                  </a:cubicBezTo>
                  <a:cubicBezTo>
                    <a:pt x="1907" y="594"/>
                    <a:pt x="1907" y="594"/>
                    <a:pt x="1907" y="594"/>
                  </a:cubicBezTo>
                  <a:cubicBezTo>
                    <a:pt x="1907" y="594"/>
                    <a:pt x="1907" y="594"/>
                    <a:pt x="1908" y="594"/>
                  </a:cubicBezTo>
                  <a:cubicBezTo>
                    <a:pt x="1908" y="594"/>
                    <a:pt x="1908" y="593"/>
                    <a:pt x="1908" y="593"/>
                  </a:cubicBezTo>
                  <a:cubicBezTo>
                    <a:pt x="1908" y="593"/>
                    <a:pt x="1908" y="594"/>
                    <a:pt x="1908" y="594"/>
                  </a:cubicBezTo>
                  <a:cubicBezTo>
                    <a:pt x="1909" y="594"/>
                    <a:pt x="1909" y="594"/>
                    <a:pt x="1909" y="594"/>
                  </a:cubicBezTo>
                  <a:cubicBezTo>
                    <a:pt x="1909" y="594"/>
                    <a:pt x="1909" y="594"/>
                    <a:pt x="1909" y="594"/>
                  </a:cubicBezTo>
                  <a:cubicBezTo>
                    <a:pt x="1909" y="594"/>
                    <a:pt x="1909" y="594"/>
                    <a:pt x="1910" y="594"/>
                  </a:cubicBezTo>
                  <a:cubicBezTo>
                    <a:pt x="1910" y="594"/>
                    <a:pt x="1910" y="594"/>
                    <a:pt x="1910" y="594"/>
                  </a:cubicBezTo>
                  <a:cubicBezTo>
                    <a:pt x="1910" y="594"/>
                    <a:pt x="1910" y="594"/>
                    <a:pt x="1910" y="594"/>
                  </a:cubicBezTo>
                  <a:cubicBezTo>
                    <a:pt x="1910" y="594"/>
                    <a:pt x="1910" y="593"/>
                    <a:pt x="1911" y="593"/>
                  </a:cubicBezTo>
                  <a:cubicBezTo>
                    <a:pt x="1911" y="593"/>
                    <a:pt x="1911" y="594"/>
                    <a:pt x="1911" y="594"/>
                  </a:cubicBezTo>
                  <a:cubicBezTo>
                    <a:pt x="1911" y="594"/>
                    <a:pt x="1911" y="593"/>
                    <a:pt x="1911" y="593"/>
                  </a:cubicBezTo>
                  <a:cubicBezTo>
                    <a:pt x="1911" y="593"/>
                    <a:pt x="1912" y="593"/>
                    <a:pt x="1912" y="593"/>
                  </a:cubicBezTo>
                  <a:cubicBezTo>
                    <a:pt x="1912" y="593"/>
                    <a:pt x="1912" y="593"/>
                    <a:pt x="1912" y="593"/>
                  </a:cubicBezTo>
                  <a:cubicBezTo>
                    <a:pt x="1912" y="593"/>
                    <a:pt x="1912" y="593"/>
                    <a:pt x="1912" y="593"/>
                  </a:cubicBezTo>
                  <a:cubicBezTo>
                    <a:pt x="1912" y="593"/>
                    <a:pt x="1913" y="593"/>
                    <a:pt x="1913" y="593"/>
                  </a:cubicBezTo>
                  <a:cubicBezTo>
                    <a:pt x="1913" y="593"/>
                    <a:pt x="1913" y="593"/>
                    <a:pt x="1913" y="593"/>
                  </a:cubicBezTo>
                  <a:cubicBezTo>
                    <a:pt x="1913" y="593"/>
                    <a:pt x="1913" y="593"/>
                    <a:pt x="1914" y="593"/>
                  </a:cubicBezTo>
                  <a:cubicBezTo>
                    <a:pt x="1914" y="593"/>
                    <a:pt x="1914" y="594"/>
                    <a:pt x="1914" y="594"/>
                  </a:cubicBezTo>
                  <a:cubicBezTo>
                    <a:pt x="1914" y="594"/>
                    <a:pt x="1914" y="594"/>
                    <a:pt x="1914" y="594"/>
                  </a:cubicBezTo>
                  <a:cubicBezTo>
                    <a:pt x="1914" y="594"/>
                    <a:pt x="1915" y="594"/>
                    <a:pt x="1915" y="594"/>
                  </a:cubicBezTo>
                  <a:cubicBezTo>
                    <a:pt x="1915" y="594"/>
                    <a:pt x="1915" y="593"/>
                    <a:pt x="1915" y="593"/>
                  </a:cubicBezTo>
                  <a:cubicBezTo>
                    <a:pt x="1915" y="593"/>
                    <a:pt x="1915" y="594"/>
                    <a:pt x="1915" y="594"/>
                  </a:cubicBezTo>
                  <a:cubicBezTo>
                    <a:pt x="1915" y="594"/>
                    <a:pt x="1916" y="593"/>
                    <a:pt x="1916" y="593"/>
                  </a:cubicBezTo>
                  <a:cubicBezTo>
                    <a:pt x="1916" y="593"/>
                    <a:pt x="1916" y="594"/>
                    <a:pt x="1916" y="594"/>
                  </a:cubicBezTo>
                  <a:cubicBezTo>
                    <a:pt x="1916" y="594"/>
                    <a:pt x="1916" y="594"/>
                    <a:pt x="1916" y="593"/>
                  </a:cubicBezTo>
                  <a:cubicBezTo>
                    <a:pt x="1917" y="593"/>
                    <a:pt x="1917" y="593"/>
                    <a:pt x="1917" y="593"/>
                  </a:cubicBezTo>
                  <a:cubicBezTo>
                    <a:pt x="1917" y="593"/>
                    <a:pt x="1917" y="594"/>
                    <a:pt x="1917" y="594"/>
                  </a:cubicBezTo>
                  <a:cubicBezTo>
                    <a:pt x="1917" y="594"/>
                    <a:pt x="1918" y="593"/>
                    <a:pt x="1918" y="593"/>
                  </a:cubicBezTo>
                  <a:cubicBezTo>
                    <a:pt x="1918" y="593"/>
                    <a:pt x="1918" y="593"/>
                    <a:pt x="1918" y="593"/>
                  </a:cubicBezTo>
                  <a:cubicBezTo>
                    <a:pt x="1918" y="593"/>
                    <a:pt x="1918" y="593"/>
                    <a:pt x="1918" y="593"/>
                  </a:cubicBezTo>
                  <a:cubicBezTo>
                    <a:pt x="1918" y="593"/>
                    <a:pt x="1918" y="593"/>
                    <a:pt x="1919" y="593"/>
                  </a:cubicBezTo>
                  <a:cubicBezTo>
                    <a:pt x="1919" y="593"/>
                    <a:pt x="1919" y="593"/>
                    <a:pt x="1919" y="593"/>
                  </a:cubicBezTo>
                  <a:cubicBezTo>
                    <a:pt x="1919" y="593"/>
                    <a:pt x="1919" y="593"/>
                    <a:pt x="1919" y="593"/>
                  </a:cubicBezTo>
                  <a:cubicBezTo>
                    <a:pt x="1920" y="593"/>
                    <a:pt x="1920" y="593"/>
                    <a:pt x="1920" y="593"/>
                  </a:cubicBezTo>
                  <a:cubicBezTo>
                    <a:pt x="1920" y="593"/>
                    <a:pt x="1920" y="593"/>
                    <a:pt x="1920" y="593"/>
                  </a:cubicBezTo>
                  <a:cubicBezTo>
                    <a:pt x="1920" y="593"/>
                    <a:pt x="1920" y="593"/>
                    <a:pt x="1920" y="593"/>
                  </a:cubicBezTo>
                  <a:cubicBezTo>
                    <a:pt x="1920" y="593"/>
                    <a:pt x="1921" y="593"/>
                    <a:pt x="1921" y="593"/>
                  </a:cubicBezTo>
                  <a:cubicBezTo>
                    <a:pt x="1921" y="593"/>
                    <a:pt x="1921" y="593"/>
                    <a:pt x="1921" y="593"/>
                  </a:cubicBezTo>
                  <a:cubicBezTo>
                    <a:pt x="1921" y="593"/>
                    <a:pt x="1921" y="593"/>
                    <a:pt x="1922" y="593"/>
                  </a:cubicBezTo>
                  <a:cubicBezTo>
                    <a:pt x="1922" y="592"/>
                    <a:pt x="1922" y="592"/>
                    <a:pt x="1922" y="592"/>
                  </a:cubicBezTo>
                  <a:cubicBezTo>
                    <a:pt x="1922" y="592"/>
                    <a:pt x="1922" y="592"/>
                    <a:pt x="1922" y="592"/>
                  </a:cubicBezTo>
                  <a:cubicBezTo>
                    <a:pt x="1922" y="592"/>
                    <a:pt x="1923" y="591"/>
                    <a:pt x="1923" y="591"/>
                  </a:cubicBezTo>
                  <a:cubicBezTo>
                    <a:pt x="1923" y="591"/>
                    <a:pt x="1923" y="591"/>
                    <a:pt x="1923" y="591"/>
                  </a:cubicBezTo>
                  <a:cubicBezTo>
                    <a:pt x="1923" y="591"/>
                    <a:pt x="1923" y="590"/>
                    <a:pt x="1923" y="590"/>
                  </a:cubicBezTo>
                  <a:cubicBezTo>
                    <a:pt x="1923" y="590"/>
                    <a:pt x="1924" y="591"/>
                    <a:pt x="1924" y="591"/>
                  </a:cubicBezTo>
                  <a:cubicBezTo>
                    <a:pt x="1924" y="591"/>
                    <a:pt x="1924" y="590"/>
                    <a:pt x="1924" y="590"/>
                  </a:cubicBezTo>
                  <a:cubicBezTo>
                    <a:pt x="1924" y="590"/>
                    <a:pt x="1924" y="591"/>
                    <a:pt x="1924" y="591"/>
                  </a:cubicBezTo>
                  <a:cubicBezTo>
                    <a:pt x="1925" y="591"/>
                    <a:pt x="1925" y="591"/>
                    <a:pt x="1925" y="591"/>
                  </a:cubicBezTo>
                  <a:cubicBezTo>
                    <a:pt x="1925" y="590"/>
                    <a:pt x="1925" y="591"/>
                    <a:pt x="1925" y="590"/>
                  </a:cubicBezTo>
                  <a:cubicBezTo>
                    <a:pt x="1925" y="590"/>
                    <a:pt x="1926" y="590"/>
                    <a:pt x="1926" y="590"/>
                  </a:cubicBezTo>
                  <a:cubicBezTo>
                    <a:pt x="1926" y="590"/>
                    <a:pt x="1926" y="590"/>
                    <a:pt x="1926" y="590"/>
                  </a:cubicBezTo>
                  <a:cubicBezTo>
                    <a:pt x="1926" y="590"/>
                    <a:pt x="1926" y="590"/>
                    <a:pt x="1926" y="590"/>
                  </a:cubicBezTo>
                  <a:cubicBezTo>
                    <a:pt x="1926" y="590"/>
                    <a:pt x="1926" y="590"/>
                    <a:pt x="1927" y="590"/>
                  </a:cubicBezTo>
                  <a:cubicBezTo>
                    <a:pt x="1927" y="589"/>
                    <a:pt x="1927" y="589"/>
                    <a:pt x="1927" y="589"/>
                  </a:cubicBezTo>
                  <a:cubicBezTo>
                    <a:pt x="1927" y="589"/>
                    <a:pt x="1927" y="589"/>
                    <a:pt x="1927" y="589"/>
                  </a:cubicBezTo>
                  <a:cubicBezTo>
                    <a:pt x="1928" y="588"/>
                    <a:pt x="1928" y="588"/>
                    <a:pt x="1928" y="588"/>
                  </a:cubicBezTo>
                  <a:cubicBezTo>
                    <a:pt x="1928" y="588"/>
                    <a:pt x="1928" y="588"/>
                    <a:pt x="1928" y="588"/>
                  </a:cubicBezTo>
                  <a:cubicBezTo>
                    <a:pt x="1928" y="588"/>
                    <a:pt x="1928" y="587"/>
                    <a:pt x="1928" y="587"/>
                  </a:cubicBezTo>
                  <a:cubicBezTo>
                    <a:pt x="1928" y="587"/>
                    <a:pt x="1929" y="588"/>
                    <a:pt x="1929" y="588"/>
                  </a:cubicBezTo>
                  <a:cubicBezTo>
                    <a:pt x="1929" y="588"/>
                    <a:pt x="1929" y="587"/>
                    <a:pt x="1929" y="587"/>
                  </a:cubicBezTo>
                  <a:cubicBezTo>
                    <a:pt x="1929" y="587"/>
                    <a:pt x="1929" y="587"/>
                    <a:pt x="1930" y="587"/>
                  </a:cubicBezTo>
                  <a:cubicBezTo>
                    <a:pt x="1930" y="587"/>
                    <a:pt x="1930" y="587"/>
                    <a:pt x="1930" y="587"/>
                  </a:cubicBezTo>
                  <a:cubicBezTo>
                    <a:pt x="1930" y="587"/>
                    <a:pt x="1930" y="586"/>
                    <a:pt x="1930" y="586"/>
                  </a:cubicBezTo>
                  <a:cubicBezTo>
                    <a:pt x="1930" y="586"/>
                    <a:pt x="1931" y="586"/>
                    <a:pt x="1931" y="586"/>
                  </a:cubicBezTo>
                  <a:cubicBezTo>
                    <a:pt x="1931" y="586"/>
                    <a:pt x="1931" y="586"/>
                    <a:pt x="1931" y="586"/>
                  </a:cubicBezTo>
                  <a:cubicBezTo>
                    <a:pt x="1931" y="586"/>
                    <a:pt x="1931" y="586"/>
                    <a:pt x="1931" y="586"/>
                  </a:cubicBezTo>
                  <a:cubicBezTo>
                    <a:pt x="1931" y="586"/>
                    <a:pt x="1932" y="586"/>
                    <a:pt x="1932" y="586"/>
                  </a:cubicBezTo>
                  <a:cubicBezTo>
                    <a:pt x="1932" y="586"/>
                    <a:pt x="1932" y="585"/>
                    <a:pt x="1932" y="585"/>
                  </a:cubicBezTo>
                  <a:cubicBezTo>
                    <a:pt x="1932" y="585"/>
                    <a:pt x="1932" y="586"/>
                    <a:pt x="1932" y="586"/>
                  </a:cubicBezTo>
                  <a:cubicBezTo>
                    <a:pt x="1933" y="586"/>
                    <a:pt x="1933" y="585"/>
                    <a:pt x="1933" y="585"/>
                  </a:cubicBezTo>
                  <a:cubicBezTo>
                    <a:pt x="1933" y="585"/>
                    <a:pt x="1933" y="585"/>
                    <a:pt x="1933" y="585"/>
                  </a:cubicBezTo>
                  <a:cubicBezTo>
                    <a:pt x="1933" y="585"/>
                    <a:pt x="1934" y="585"/>
                    <a:pt x="1934" y="585"/>
                  </a:cubicBezTo>
                  <a:cubicBezTo>
                    <a:pt x="1934" y="585"/>
                    <a:pt x="1934" y="585"/>
                    <a:pt x="1934" y="585"/>
                  </a:cubicBezTo>
                  <a:cubicBezTo>
                    <a:pt x="1934" y="585"/>
                    <a:pt x="1934" y="585"/>
                    <a:pt x="1934" y="585"/>
                  </a:cubicBezTo>
                  <a:cubicBezTo>
                    <a:pt x="1934" y="585"/>
                    <a:pt x="1934" y="585"/>
                    <a:pt x="1935" y="585"/>
                  </a:cubicBezTo>
                  <a:cubicBezTo>
                    <a:pt x="1935" y="585"/>
                    <a:pt x="1935" y="585"/>
                    <a:pt x="1935" y="585"/>
                  </a:cubicBezTo>
                  <a:cubicBezTo>
                    <a:pt x="1935" y="585"/>
                    <a:pt x="1935" y="584"/>
                    <a:pt x="1935" y="584"/>
                  </a:cubicBezTo>
                  <a:cubicBezTo>
                    <a:pt x="1936" y="584"/>
                    <a:pt x="1936" y="585"/>
                    <a:pt x="1936" y="585"/>
                  </a:cubicBezTo>
                  <a:cubicBezTo>
                    <a:pt x="1936" y="585"/>
                    <a:pt x="1936" y="585"/>
                    <a:pt x="1936" y="585"/>
                  </a:cubicBezTo>
                  <a:cubicBezTo>
                    <a:pt x="1936" y="585"/>
                    <a:pt x="1936" y="584"/>
                    <a:pt x="1936" y="584"/>
                  </a:cubicBezTo>
                  <a:cubicBezTo>
                    <a:pt x="1937" y="584"/>
                    <a:pt x="1937" y="584"/>
                    <a:pt x="1937" y="584"/>
                  </a:cubicBezTo>
                  <a:cubicBezTo>
                    <a:pt x="1937" y="584"/>
                    <a:pt x="1937" y="584"/>
                    <a:pt x="1937" y="584"/>
                  </a:cubicBezTo>
                  <a:cubicBezTo>
                    <a:pt x="1937" y="584"/>
                    <a:pt x="1937" y="585"/>
                    <a:pt x="1938" y="585"/>
                  </a:cubicBezTo>
                  <a:cubicBezTo>
                    <a:pt x="1938" y="584"/>
                    <a:pt x="1938" y="584"/>
                    <a:pt x="1938" y="584"/>
                  </a:cubicBezTo>
                  <a:cubicBezTo>
                    <a:pt x="1938" y="584"/>
                    <a:pt x="1938" y="584"/>
                    <a:pt x="1938" y="584"/>
                  </a:cubicBezTo>
                  <a:cubicBezTo>
                    <a:pt x="1938" y="584"/>
                    <a:pt x="1939" y="584"/>
                    <a:pt x="1939" y="584"/>
                  </a:cubicBezTo>
                  <a:cubicBezTo>
                    <a:pt x="1939" y="584"/>
                    <a:pt x="1939" y="584"/>
                    <a:pt x="1939" y="583"/>
                  </a:cubicBezTo>
                  <a:cubicBezTo>
                    <a:pt x="1939" y="583"/>
                    <a:pt x="1939" y="583"/>
                    <a:pt x="1939" y="583"/>
                  </a:cubicBezTo>
                  <a:cubicBezTo>
                    <a:pt x="1939" y="583"/>
                    <a:pt x="1940" y="583"/>
                    <a:pt x="1940" y="582"/>
                  </a:cubicBezTo>
                  <a:cubicBezTo>
                    <a:pt x="1940" y="582"/>
                    <a:pt x="1940" y="582"/>
                    <a:pt x="1940" y="582"/>
                  </a:cubicBezTo>
                  <a:cubicBezTo>
                    <a:pt x="1940" y="582"/>
                    <a:pt x="1940" y="582"/>
                    <a:pt x="1941" y="581"/>
                  </a:cubicBezTo>
                  <a:cubicBezTo>
                    <a:pt x="1941" y="581"/>
                    <a:pt x="1941" y="581"/>
                    <a:pt x="1941" y="581"/>
                  </a:cubicBezTo>
                  <a:cubicBezTo>
                    <a:pt x="1941" y="581"/>
                    <a:pt x="1941" y="582"/>
                    <a:pt x="1941" y="581"/>
                  </a:cubicBezTo>
                  <a:cubicBezTo>
                    <a:pt x="1941" y="581"/>
                    <a:pt x="1941" y="580"/>
                    <a:pt x="1941" y="580"/>
                  </a:cubicBezTo>
                  <a:cubicBezTo>
                    <a:pt x="1942" y="580"/>
                    <a:pt x="1942" y="580"/>
                    <a:pt x="1942" y="580"/>
                  </a:cubicBezTo>
                  <a:cubicBezTo>
                    <a:pt x="1942" y="580"/>
                    <a:pt x="1942" y="580"/>
                    <a:pt x="1942" y="580"/>
                  </a:cubicBezTo>
                  <a:cubicBezTo>
                    <a:pt x="1942" y="580"/>
                    <a:pt x="1943" y="581"/>
                    <a:pt x="1943" y="581"/>
                  </a:cubicBezTo>
                  <a:cubicBezTo>
                    <a:pt x="1943" y="581"/>
                    <a:pt x="1943" y="581"/>
                    <a:pt x="1943" y="580"/>
                  </a:cubicBezTo>
                  <a:cubicBezTo>
                    <a:pt x="1943" y="580"/>
                    <a:pt x="1943" y="580"/>
                    <a:pt x="1943" y="580"/>
                  </a:cubicBezTo>
                  <a:cubicBezTo>
                    <a:pt x="1944" y="580"/>
                    <a:pt x="1944" y="580"/>
                    <a:pt x="1944" y="580"/>
                  </a:cubicBezTo>
                  <a:cubicBezTo>
                    <a:pt x="1944" y="580"/>
                    <a:pt x="1944" y="580"/>
                    <a:pt x="1944" y="579"/>
                  </a:cubicBezTo>
                  <a:cubicBezTo>
                    <a:pt x="1944" y="579"/>
                    <a:pt x="1944" y="579"/>
                    <a:pt x="1944" y="579"/>
                  </a:cubicBezTo>
                  <a:cubicBezTo>
                    <a:pt x="1945" y="579"/>
                    <a:pt x="1945" y="579"/>
                    <a:pt x="1945" y="579"/>
                  </a:cubicBezTo>
                  <a:cubicBezTo>
                    <a:pt x="1945" y="579"/>
                    <a:pt x="1945" y="579"/>
                    <a:pt x="1945" y="579"/>
                  </a:cubicBezTo>
                  <a:cubicBezTo>
                    <a:pt x="1945" y="579"/>
                    <a:pt x="1945" y="578"/>
                    <a:pt x="1946" y="579"/>
                  </a:cubicBezTo>
                  <a:cubicBezTo>
                    <a:pt x="1946" y="579"/>
                    <a:pt x="1946" y="579"/>
                    <a:pt x="1946" y="579"/>
                  </a:cubicBezTo>
                  <a:cubicBezTo>
                    <a:pt x="1946" y="579"/>
                    <a:pt x="1946" y="579"/>
                    <a:pt x="1946" y="579"/>
                  </a:cubicBezTo>
                  <a:cubicBezTo>
                    <a:pt x="1947" y="579"/>
                    <a:pt x="1947" y="579"/>
                    <a:pt x="1947" y="579"/>
                  </a:cubicBezTo>
                  <a:cubicBezTo>
                    <a:pt x="1947" y="579"/>
                    <a:pt x="1947" y="579"/>
                    <a:pt x="1947" y="579"/>
                  </a:cubicBezTo>
                  <a:cubicBezTo>
                    <a:pt x="1947" y="579"/>
                    <a:pt x="1947" y="579"/>
                    <a:pt x="1947" y="578"/>
                  </a:cubicBezTo>
                  <a:cubicBezTo>
                    <a:pt x="1947" y="578"/>
                    <a:pt x="1948" y="578"/>
                    <a:pt x="1948" y="578"/>
                  </a:cubicBezTo>
                  <a:cubicBezTo>
                    <a:pt x="1948" y="578"/>
                    <a:pt x="1948" y="578"/>
                    <a:pt x="1948" y="578"/>
                  </a:cubicBezTo>
                  <a:cubicBezTo>
                    <a:pt x="1948" y="578"/>
                    <a:pt x="1948" y="579"/>
                    <a:pt x="1949" y="579"/>
                  </a:cubicBezTo>
                  <a:cubicBezTo>
                    <a:pt x="1949" y="579"/>
                    <a:pt x="1949" y="578"/>
                    <a:pt x="1949" y="578"/>
                  </a:cubicBezTo>
                  <a:cubicBezTo>
                    <a:pt x="1949" y="578"/>
                    <a:pt x="1949" y="578"/>
                    <a:pt x="1949" y="578"/>
                  </a:cubicBezTo>
                  <a:cubicBezTo>
                    <a:pt x="1949" y="578"/>
                    <a:pt x="1949" y="578"/>
                    <a:pt x="1949" y="578"/>
                  </a:cubicBezTo>
                  <a:cubicBezTo>
                    <a:pt x="1950" y="577"/>
                    <a:pt x="1950" y="578"/>
                    <a:pt x="1950" y="578"/>
                  </a:cubicBezTo>
                  <a:cubicBezTo>
                    <a:pt x="1950" y="578"/>
                    <a:pt x="1950" y="578"/>
                    <a:pt x="1950" y="578"/>
                  </a:cubicBezTo>
                  <a:cubicBezTo>
                    <a:pt x="1950" y="578"/>
                    <a:pt x="1951" y="578"/>
                    <a:pt x="1951" y="577"/>
                  </a:cubicBezTo>
                  <a:cubicBezTo>
                    <a:pt x="1951" y="577"/>
                    <a:pt x="1951" y="577"/>
                    <a:pt x="1951" y="577"/>
                  </a:cubicBezTo>
                  <a:cubicBezTo>
                    <a:pt x="1951" y="577"/>
                    <a:pt x="1951" y="577"/>
                    <a:pt x="1951" y="577"/>
                  </a:cubicBezTo>
                  <a:cubicBezTo>
                    <a:pt x="1952" y="577"/>
                    <a:pt x="1952" y="577"/>
                    <a:pt x="1952" y="577"/>
                  </a:cubicBezTo>
                  <a:cubicBezTo>
                    <a:pt x="1952" y="577"/>
                    <a:pt x="1952" y="577"/>
                    <a:pt x="1952" y="577"/>
                  </a:cubicBezTo>
                  <a:cubicBezTo>
                    <a:pt x="1952" y="577"/>
                    <a:pt x="1952" y="577"/>
                    <a:pt x="1952" y="577"/>
                  </a:cubicBezTo>
                  <a:cubicBezTo>
                    <a:pt x="1953" y="577"/>
                    <a:pt x="1953" y="577"/>
                    <a:pt x="1953" y="577"/>
                  </a:cubicBezTo>
                  <a:cubicBezTo>
                    <a:pt x="1953" y="577"/>
                    <a:pt x="1953" y="577"/>
                    <a:pt x="1953" y="577"/>
                  </a:cubicBezTo>
                  <a:cubicBezTo>
                    <a:pt x="1953" y="577"/>
                    <a:pt x="1953" y="577"/>
                    <a:pt x="1954" y="577"/>
                  </a:cubicBezTo>
                  <a:cubicBezTo>
                    <a:pt x="1954" y="577"/>
                    <a:pt x="1954" y="577"/>
                    <a:pt x="1954" y="577"/>
                  </a:cubicBezTo>
                  <a:cubicBezTo>
                    <a:pt x="1954" y="577"/>
                    <a:pt x="1954" y="577"/>
                    <a:pt x="1954" y="577"/>
                  </a:cubicBezTo>
                  <a:cubicBezTo>
                    <a:pt x="1955" y="577"/>
                    <a:pt x="1955" y="576"/>
                    <a:pt x="1955" y="576"/>
                  </a:cubicBezTo>
                  <a:cubicBezTo>
                    <a:pt x="1955" y="576"/>
                    <a:pt x="1955" y="575"/>
                    <a:pt x="1955" y="575"/>
                  </a:cubicBezTo>
                  <a:cubicBezTo>
                    <a:pt x="1955" y="575"/>
                    <a:pt x="1955" y="575"/>
                    <a:pt x="1955" y="575"/>
                  </a:cubicBezTo>
                  <a:cubicBezTo>
                    <a:pt x="1955" y="575"/>
                    <a:pt x="1956" y="575"/>
                    <a:pt x="1956" y="575"/>
                  </a:cubicBezTo>
                  <a:cubicBezTo>
                    <a:pt x="1956" y="575"/>
                    <a:pt x="1956" y="575"/>
                    <a:pt x="1956" y="575"/>
                  </a:cubicBezTo>
                  <a:cubicBezTo>
                    <a:pt x="1956" y="575"/>
                    <a:pt x="1956" y="576"/>
                    <a:pt x="1957" y="576"/>
                  </a:cubicBezTo>
                  <a:cubicBezTo>
                    <a:pt x="1957" y="576"/>
                    <a:pt x="1957" y="576"/>
                    <a:pt x="1957" y="576"/>
                  </a:cubicBezTo>
                  <a:cubicBezTo>
                    <a:pt x="1957" y="575"/>
                    <a:pt x="1957" y="576"/>
                    <a:pt x="1957" y="576"/>
                  </a:cubicBezTo>
                  <a:cubicBezTo>
                    <a:pt x="1957" y="575"/>
                    <a:pt x="1957" y="575"/>
                    <a:pt x="1957" y="575"/>
                  </a:cubicBezTo>
                  <a:cubicBezTo>
                    <a:pt x="1958" y="575"/>
                    <a:pt x="1958" y="576"/>
                    <a:pt x="1958" y="576"/>
                  </a:cubicBezTo>
                  <a:cubicBezTo>
                    <a:pt x="1958" y="576"/>
                    <a:pt x="1958" y="575"/>
                    <a:pt x="1958" y="575"/>
                  </a:cubicBezTo>
                  <a:cubicBezTo>
                    <a:pt x="1958" y="575"/>
                    <a:pt x="1959" y="575"/>
                    <a:pt x="1959" y="575"/>
                  </a:cubicBezTo>
                  <a:cubicBezTo>
                    <a:pt x="1959" y="575"/>
                    <a:pt x="1959" y="576"/>
                    <a:pt x="1959" y="576"/>
                  </a:cubicBezTo>
                  <a:cubicBezTo>
                    <a:pt x="1959" y="576"/>
                    <a:pt x="1959" y="576"/>
                    <a:pt x="1959" y="576"/>
                  </a:cubicBezTo>
                  <a:cubicBezTo>
                    <a:pt x="1960" y="576"/>
                    <a:pt x="1960" y="575"/>
                    <a:pt x="1960" y="576"/>
                  </a:cubicBezTo>
                  <a:cubicBezTo>
                    <a:pt x="1960" y="576"/>
                    <a:pt x="1960" y="576"/>
                    <a:pt x="1960" y="576"/>
                  </a:cubicBezTo>
                  <a:cubicBezTo>
                    <a:pt x="1960" y="577"/>
                    <a:pt x="1960" y="576"/>
                    <a:pt x="1960" y="576"/>
                  </a:cubicBezTo>
                  <a:cubicBezTo>
                    <a:pt x="1961" y="576"/>
                    <a:pt x="1961" y="576"/>
                    <a:pt x="1961" y="576"/>
                  </a:cubicBezTo>
                  <a:cubicBezTo>
                    <a:pt x="1961" y="576"/>
                    <a:pt x="1961" y="576"/>
                    <a:pt x="1961" y="576"/>
                  </a:cubicBezTo>
                  <a:cubicBezTo>
                    <a:pt x="1961" y="576"/>
                    <a:pt x="1961" y="576"/>
                    <a:pt x="1962" y="576"/>
                  </a:cubicBezTo>
                  <a:cubicBezTo>
                    <a:pt x="1962" y="576"/>
                    <a:pt x="1962" y="576"/>
                    <a:pt x="1962" y="576"/>
                  </a:cubicBezTo>
                  <a:cubicBezTo>
                    <a:pt x="1962" y="576"/>
                    <a:pt x="1962" y="575"/>
                    <a:pt x="1962" y="575"/>
                  </a:cubicBezTo>
                  <a:cubicBezTo>
                    <a:pt x="1963" y="575"/>
                    <a:pt x="1963" y="575"/>
                    <a:pt x="1963" y="575"/>
                  </a:cubicBezTo>
                  <a:cubicBezTo>
                    <a:pt x="1963" y="575"/>
                    <a:pt x="1963" y="575"/>
                    <a:pt x="1963" y="575"/>
                  </a:cubicBezTo>
                  <a:cubicBezTo>
                    <a:pt x="1963" y="575"/>
                    <a:pt x="1963" y="576"/>
                    <a:pt x="1963" y="576"/>
                  </a:cubicBezTo>
                  <a:cubicBezTo>
                    <a:pt x="1963" y="576"/>
                    <a:pt x="1964" y="576"/>
                    <a:pt x="1964" y="576"/>
                  </a:cubicBezTo>
                  <a:cubicBezTo>
                    <a:pt x="1964" y="575"/>
                    <a:pt x="1964" y="575"/>
                    <a:pt x="1964" y="575"/>
                  </a:cubicBezTo>
                  <a:cubicBezTo>
                    <a:pt x="1964" y="575"/>
                    <a:pt x="1964" y="575"/>
                    <a:pt x="1965" y="575"/>
                  </a:cubicBezTo>
                  <a:cubicBezTo>
                    <a:pt x="1965" y="575"/>
                    <a:pt x="1965" y="575"/>
                    <a:pt x="1965" y="575"/>
                  </a:cubicBezTo>
                  <a:cubicBezTo>
                    <a:pt x="1965" y="575"/>
                    <a:pt x="1965" y="575"/>
                    <a:pt x="1965" y="575"/>
                  </a:cubicBezTo>
                  <a:cubicBezTo>
                    <a:pt x="1965" y="575"/>
                    <a:pt x="1965" y="575"/>
                    <a:pt x="1966" y="575"/>
                  </a:cubicBezTo>
                  <a:cubicBezTo>
                    <a:pt x="1966" y="575"/>
                    <a:pt x="1966" y="575"/>
                    <a:pt x="1966" y="575"/>
                  </a:cubicBezTo>
                  <a:cubicBezTo>
                    <a:pt x="1966" y="575"/>
                    <a:pt x="1966" y="575"/>
                    <a:pt x="1966" y="575"/>
                  </a:cubicBezTo>
                  <a:cubicBezTo>
                    <a:pt x="1966" y="575"/>
                    <a:pt x="1967" y="575"/>
                    <a:pt x="1967" y="575"/>
                  </a:cubicBezTo>
                  <a:cubicBezTo>
                    <a:pt x="1967" y="575"/>
                    <a:pt x="1967" y="575"/>
                    <a:pt x="1967" y="575"/>
                  </a:cubicBezTo>
                  <a:cubicBezTo>
                    <a:pt x="1967" y="575"/>
                    <a:pt x="1967" y="575"/>
                    <a:pt x="1968" y="575"/>
                  </a:cubicBezTo>
                  <a:cubicBezTo>
                    <a:pt x="1968" y="575"/>
                    <a:pt x="1968" y="575"/>
                    <a:pt x="1968" y="575"/>
                  </a:cubicBezTo>
                  <a:cubicBezTo>
                    <a:pt x="1968" y="575"/>
                    <a:pt x="1968" y="576"/>
                    <a:pt x="1968" y="576"/>
                  </a:cubicBezTo>
                  <a:cubicBezTo>
                    <a:pt x="1968" y="576"/>
                    <a:pt x="1968" y="575"/>
                    <a:pt x="1968" y="575"/>
                  </a:cubicBezTo>
                  <a:cubicBezTo>
                    <a:pt x="1969" y="575"/>
                    <a:pt x="1969" y="575"/>
                    <a:pt x="1969" y="575"/>
                  </a:cubicBezTo>
                  <a:cubicBezTo>
                    <a:pt x="1969" y="575"/>
                    <a:pt x="1969" y="575"/>
                    <a:pt x="1969" y="575"/>
                  </a:cubicBezTo>
                  <a:cubicBezTo>
                    <a:pt x="1969" y="575"/>
                    <a:pt x="1970" y="576"/>
                    <a:pt x="1970" y="575"/>
                  </a:cubicBezTo>
                  <a:cubicBezTo>
                    <a:pt x="1970" y="575"/>
                    <a:pt x="1970" y="574"/>
                    <a:pt x="1970" y="574"/>
                  </a:cubicBezTo>
                  <a:cubicBezTo>
                    <a:pt x="1970" y="574"/>
                    <a:pt x="1970" y="575"/>
                    <a:pt x="1970" y="575"/>
                  </a:cubicBezTo>
                  <a:cubicBezTo>
                    <a:pt x="1970" y="575"/>
                    <a:pt x="1970" y="575"/>
                    <a:pt x="1971" y="575"/>
                  </a:cubicBezTo>
                  <a:cubicBezTo>
                    <a:pt x="1971" y="575"/>
                    <a:pt x="1971" y="575"/>
                    <a:pt x="1971" y="575"/>
                  </a:cubicBezTo>
                  <a:cubicBezTo>
                    <a:pt x="1971" y="575"/>
                    <a:pt x="1971" y="575"/>
                    <a:pt x="1971" y="575"/>
                  </a:cubicBezTo>
                  <a:cubicBezTo>
                    <a:pt x="1972" y="575"/>
                    <a:pt x="1972" y="575"/>
                    <a:pt x="1972" y="575"/>
                  </a:cubicBezTo>
                  <a:cubicBezTo>
                    <a:pt x="1972" y="575"/>
                    <a:pt x="1972" y="575"/>
                    <a:pt x="1972" y="575"/>
                  </a:cubicBezTo>
                  <a:cubicBezTo>
                    <a:pt x="1972" y="575"/>
                    <a:pt x="1972" y="575"/>
                    <a:pt x="1973" y="575"/>
                  </a:cubicBezTo>
                  <a:cubicBezTo>
                    <a:pt x="1973" y="574"/>
                    <a:pt x="1973" y="574"/>
                    <a:pt x="1973" y="574"/>
                  </a:cubicBezTo>
                  <a:cubicBezTo>
                    <a:pt x="1973" y="574"/>
                    <a:pt x="1973" y="575"/>
                    <a:pt x="1973" y="575"/>
                  </a:cubicBezTo>
                  <a:cubicBezTo>
                    <a:pt x="1973" y="575"/>
                    <a:pt x="1973" y="574"/>
                    <a:pt x="1974" y="574"/>
                  </a:cubicBezTo>
                  <a:cubicBezTo>
                    <a:pt x="1974" y="574"/>
                    <a:pt x="1974" y="574"/>
                    <a:pt x="1974" y="574"/>
                  </a:cubicBezTo>
                  <a:cubicBezTo>
                    <a:pt x="1974" y="574"/>
                    <a:pt x="1974" y="574"/>
                    <a:pt x="1974" y="574"/>
                  </a:cubicBezTo>
                  <a:cubicBezTo>
                    <a:pt x="1974" y="574"/>
                    <a:pt x="1975" y="575"/>
                    <a:pt x="1975" y="575"/>
                  </a:cubicBezTo>
                  <a:cubicBezTo>
                    <a:pt x="1975" y="575"/>
                    <a:pt x="1975" y="575"/>
                    <a:pt x="1975" y="575"/>
                  </a:cubicBezTo>
                  <a:cubicBezTo>
                    <a:pt x="1975" y="575"/>
                    <a:pt x="1975" y="575"/>
                    <a:pt x="1976" y="575"/>
                  </a:cubicBezTo>
                  <a:cubicBezTo>
                    <a:pt x="1976" y="575"/>
                    <a:pt x="1976" y="574"/>
                    <a:pt x="1976" y="574"/>
                  </a:cubicBezTo>
                  <a:cubicBezTo>
                    <a:pt x="1976" y="574"/>
                    <a:pt x="1976" y="575"/>
                    <a:pt x="1976" y="575"/>
                  </a:cubicBezTo>
                  <a:cubicBezTo>
                    <a:pt x="1976" y="575"/>
                    <a:pt x="1976" y="574"/>
                    <a:pt x="1976" y="574"/>
                  </a:cubicBezTo>
                  <a:cubicBezTo>
                    <a:pt x="1977" y="574"/>
                    <a:pt x="1977" y="574"/>
                    <a:pt x="1977" y="574"/>
                  </a:cubicBezTo>
                  <a:cubicBezTo>
                    <a:pt x="1977" y="574"/>
                    <a:pt x="1977" y="574"/>
                    <a:pt x="1977" y="574"/>
                  </a:cubicBezTo>
                  <a:cubicBezTo>
                    <a:pt x="1977" y="574"/>
                    <a:pt x="1978" y="574"/>
                    <a:pt x="1978" y="574"/>
                  </a:cubicBezTo>
                  <a:cubicBezTo>
                    <a:pt x="1978" y="574"/>
                    <a:pt x="1978" y="574"/>
                    <a:pt x="1978" y="574"/>
                  </a:cubicBezTo>
                  <a:cubicBezTo>
                    <a:pt x="1978" y="574"/>
                    <a:pt x="1978" y="574"/>
                    <a:pt x="1978" y="574"/>
                  </a:cubicBezTo>
                  <a:cubicBezTo>
                    <a:pt x="1978" y="573"/>
                    <a:pt x="1978" y="573"/>
                    <a:pt x="1979" y="573"/>
                  </a:cubicBezTo>
                  <a:cubicBezTo>
                    <a:pt x="1979" y="573"/>
                    <a:pt x="1979" y="573"/>
                    <a:pt x="1979" y="573"/>
                  </a:cubicBezTo>
                  <a:cubicBezTo>
                    <a:pt x="1979" y="573"/>
                    <a:pt x="1979" y="573"/>
                    <a:pt x="1979" y="573"/>
                  </a:cubicBezTo>
                  <a:cubicBezTo>
                    <a:pt x="1980" y="573"/>
                    <a:pt x="1980" y="573"/>
                    <a:pt x="1980" y="573"/>
                  </a:cubicBezTo>
                  <a:cubicBezTo>
                    <a:pt x="1980" y="573"/>
                    <a:pt x="1980" y="572"/>
                    <a:pt x="1980" y="572"/>
                  </a:cubicBezTo>
                  <a:cubicBezTo>
                    <a:pt x="1980" y="572"/>
                    <a:pt x="1980" y="572"/>
                    <a:pt x="1981" y="572"/>
                  </a:cubicBezTo>
                  <a:cubicBezTo>
                    <a:pt x="1981" y="572"/>
                    <a:pt x="1981" y="572"/>
                    <a:pt x="1981" y="572"/>
                  </a:cubicBezTo>
                  <a:cubicBezTo>
                    <a:pt x="1981" y="572"/>
                    <a:pt x="1981" y="572"/>
                    <a:pt x="1981" y="572"/>
                  </a:cubicBezTo>
                  <a:cubicBezTo>
                    <a:pt x="1981" y="572"/>
                    <a:pt x="1981" y="571"/>
                    <a:pt x="1982" y="571"/>
                  </a:cubicBezTo>
                  <a:cubicBezTo>
                    <a:pt x="1982" y="571"/>
                    <a:pt x="1982" y="572"/>
                    <a:pt x="1982" y="572"/>
                  </a:cubicBezTo>
                  <a:cubicBezTo>
                    <a:pt x="1982" y="572"/>
                    <a:pt x="1982" y="571"/>
                    <a:pt x="1982" y="571"/>
                  </a:cubicBezTo>
                  <a:cubicBezTo>
                    <a:pt x="1982" y="571"/>
                    <a:pt x="1983" y="571"/>
                    <a:pt x="1983" y="571"/>
                  </a:cubicBezTo>
                  <a:cubicBezTo>
                    <a:pt x="1983" y="571"/>
                    <a:pt x="1983" y="571"/>
                    <a:pt x="1983" y="571"/>
                  </a:cubicBezTo>
                  <a:cubicBezTo>
                    <a:pt x="1983" y="571"/>
                    <a:pt x="1983" y="571"/>
                    <a:pt x="1984" y="571"/>
                  </a:cubicBezTo>
                  <a:cubicBezTo>
                    <a:pt x="1984" y="570"/>
                    <a:pt x="1984" y="570"/>
                    <a:pt x="1984" y="570"/>
                  </a:cubicBezTo>
                  <a:cubicBezTo>
                    <a:pt x="1984" y="570"/>
                    <a:pt x="1984" y="570"/>
                    <a:pt x="1984" y="570"/>
                  </a:cubicBezTo>
                  <a:cubicBezTo>
                    <a:pt x="1984" y="570"/>
                    <a:pt x="1984" y="570"/>
                    <a:pt x="1984" y="570"/>
                  </a:cubicBezTo>
                  <a:cubicBezTo>
                    <a:pt x="1985" y="570"/>
                    <a:pt x="1985" y="570"/>
                    <a:pt x="1985" y="570"/>
                  </a:cubicBezTo>
                  <a:cubicBezTo>
                    <a:pt x="1985" y="570"/>
                    <a:pt x="1985" y="570"/>
                    <a:pt x="1985" y="570"/>
                  </a:cubicBezTo>
                  <a:cubicBezTo>
                    <a:pt x="1985" y="570"/>
                    <a:pt x="1986" y="570"/>
                    <a:pt x="1986" y="570"/>
                  </a:cubicBezTo>
                  <a:cubicBezTo>
                    <a:pt x="1986" y="570"/>
                    <a:pt x="1986" y="570"/>
                    <a:pt x="1986" y="570"/>
                  </a:cubicBezTo>
                  <a:cubicBezTo>
                    <a:pt x="1986" y="570"/>
                    <a:pt x="1986" y="570"/>
                    <a:pt x="1986" y="570"/>
                  </a:cubicBezTo>
                  <a:cubicBezTo>
                    <a:pt x="1986" y="570"/>
                    <a:pt x="1986" y="570"/>
                    <a:pt x="1987" y="570"/>
                  </a:cubicBezTo>
                  <a:cubicBezTo>
                    <a:pt x="1987" y="570"/>
                    <a:pt x="1987" y="570"/>
                    <a:pt x="1987" y="570"/>
                  </a:cubicBezTo>
                  <a:cubicBezTo>
                    <a:pt x="1987" y="570"/>
                    <a:pt x="1987" y="569"/>
                    <a:pt x="1987" y="569"/>
                  </a:cubicBezTo>
                  <a:cubicBezTo>
                    <a:pt x="1988" y="569"/>
                    <a:pt x="1988" y="569"/>
                    <a:pt x="1988" y="569"/>
                  </a:cubicBezTo>
                  <a:cubicBezTo>
                    <a:pt x="1988" y="569"/>
                    <a:pt x="1988" y="569"/>
                    <a:pt x="1988" y="568"/>
                  </a:cubicBezTo>
                  <a:cubicBezTo>
                    <a:pt x="1988" y="568"/>
                    <a:pt x="1988" y="568"/>
                    <a:pt x="1989" y="568"/>
                  </a:cubicBezTo>
                  <a:cubicBezTo>
                    <a:pt x="1989" y="568"/>
                    <a:pt x="1989" y="568"/>
                    <a:pt x="1989" y="568"/>
                  </a:cubicBezTo>
                  <a:cubicBezTo>
                    <a:pt x="1989" y="568"/>
                    <a:pt x="1989" y="568"/>
                    <a:pt x="1989" y="568"/>
                  </a:cubicBezTo>
                  <a:cubicBezTo>
                    <a:pt x="1989" y="568"/>
                    <a:pt x="1989" y="568"/>
                    <a:pt x="1990" y="568"/>
                  </a:cubicBezTo>
                  <a:cubicBezTo>
                    <a:pt x="1990" y="568"/>
                    <a:pt x="1990" y="568"/>
                    <a:pt x="1990" y="568"/>
                  </a:cubicBezTo>
                  <a:cubicBezTo>
                    <a:pt x="1990" y="568"/>
                    <a:pt x="1990" y="568"/>
                    <a:pt x="1990" y="568"/>
                  </a:cubicBezTo>
                  <a:cubicBezTo>
                    <a:pt x="1990" y="567"/>
                    <a:pt x="1991" y="567"/>
                    <a:pt x="1991" y="567"/>
                  </a:cubicBezTo>
                  <a:cubicBezTo>
                    <a:pt x="1991" y="567"/>
                    <a:pt x="1991" y="567"/>
                    <a:pt x="1991" y="567"/>
                  </a:cubicBezTo>
                  <a:cubicBezTo>
                    <a:pt x="1991" y="566"/>
                    <a:pt x="1991" y="567"/>
                    <a:pt x="1991" y="567"/>
                  </a:cubicBezTo>
                  <a:cubicBezTo>
                    <a:pt x="1991" y="566"/>
                    <a:pt x="1992" y="566"/>
                    <a:pt x="1992" y="566"/>
                  </a:cubicBezTo>
                  <a:cubicBezTo>
                    <a:pt x="1992" y="566"/>
                    <a:pt x="1992" y="566"/>
                    <a:pt x="1992" y="566"/>
                  </a:cubicBezTo>
                  <a:cubicBezTo>
                    <a:pt x="1992" y="566"/>
                    <a:pt x="1992" y="567"/>
                    <a:pt x="1993" y="566"/>
                  </a:cubicBezTo>
                  <a:cubicBezTo>
                    <a:pt x="1993" y="566"/>
                    <a:pt x="1993" y="566"/>
                    <a:pt x="1993" y="566"/>
                  </a:cubicBezTo>
                  <a:cubicBezTo>
                    <a:pt x="1993" y="565"/>
                    <a:pt x="1993" y="566"/>
                    <a:pt x="1993" y="566"/>
                  </a:cubicBezTo>
                  <a:cubicBezTo>
                    <a:pt x="1993" y="565"/>
                    <a:pt x="1994" y="565"/>
                    <a:pt x="1994" y="565"/>
                  </a:cubicBezTo>
                  <a:cubicBezTo>
                    <a:pt x="1994" y="565"/>
                    <a:pt x="1994" y="565"/>
                    <a:pt x="1994" y="565"/>
                  </a:cubicBezTo>
                  <a:cubicBezTo>
                    <a:pt x="1994" y="565"/>
                    <a:pt x="1994" y="566"/>
                    <a:pt x="1994" y="566"/>
                  </a:cubicBezTo>
                  <a:cubicBezTo>
                    <a:pt x="1994" y="566"/>
                    <a:pt x="1995" y="565"/>
                    <a:pt x="1995" y="565"/>
                  </a:cubicBezTo>
                  <a:cubicBezTo>
                    <a:pt x="1995" y="565"/>
                    <a:pt x="1995" y="565"/>
                    <a:pt x="1995" y="565"/>
                  </a:cubicBezTo>
                  <a:cubicBezTo>
                    <a:pt x="1995" y="565"/>
                    <a:pt x="1995" y="565"/>
                    <a:pt x="1995" y="565"/>
                  </a:cubicBezTo>
                  <a:cubicBezTo>
                    <a:pt x="1996" y="565"/>
                    <a:pt x="1996" y="565"/>
                    <a:pt x="1996" y="565"/>
                  </a:cubicBezTo>
                  <a:cubicBezTo>
                    <a:pt x="1996" y="565"/>
                    <a:pt x="1996" y="565"/>
                    <a:pt x="1996" y="565"/>
                  </a:cubicBezTo>
                  <a:cubicBezTo>
                    <a:pt x="1996" y="565"/>
                    <a:pt x="1997" y="565"/>
                    <a:pt x="1997" y="565"/>
                  </a:cubicBezTo>
                  <a:cubicBezTo>
                    <a:pt x="1997" y="565"/>
                    <a:pt x="1997" y="565"/>
                    <a:pt x="1997" y="565"/>
                  </a:cubicBezTo>
                  <a:cubicBezTo>
                    <a:pt x="1997" y="565"/>
                    <a:pt x="1997" y="565"/>
                    <a:pt x="1997" y="565"/>
                  </a:cubicBezTo>
                  <a:cubicBezTo>
                    <a:pt x="1997" y="565"/>
                    <a:pt x="1997" y="565"/>
                    <a:pt x="1998" y="565"/>
                  </a:cubicBezTo>
                  <a:cubicBezTo>
                    <a:pt x="1998" y="565"/>
                    <a:pt x="1998" y="564"/>
                    <a:pt x="1998" y="564"/>
                  </a:cubicBezTo>
                  <a:cubicBezTo>
                    <a:pt x="1998" y="563"/>
                    <a:pt x="1998" y="563"/>
                    <a:pt x="1998" y="563"/>
                  </a:cubicBezTo>
                  <a:cubicBezTo>
                    <a:pt x="1999" y="563"/>
                    <a:pt x="1999" y="563"/>
                    <a:pt x="1999" y="563"/>
                  </a:cubicBezTo>
                  <a:cubicBezTo>
                    <a:pt x="1999" y="563"/>
                    <a:pt x="1999" y="563"/>
                    <a:pt x="1999" y="563"/>
                  </a:cubicBezTo>
                  <a:cubicBezTo>
                    <a:pt x="1999" y="563"/>
                    <a:pt x="1999" y="563"/>
                    <a:pt x="1999" y="563"/>
                  </a:cubicBezTo>
                  <a:cubicBezTo>
                    <a:pt x="1999" y="563"/>
                    <a:pt x="2000" y="563"/>
                    <a:pt x="2000" y="563"/>
                  </a:cubicBezTo>
                  <a:cubicBezTo>
                    <a:pt x="2000" y="563"/>
                    <a:pt x="2000" y="562"/>
                    <a:pt x="2000" y="562"/>
                  </a:cubicBezTo>
                  <a:cubicBezTo>
                    <a:pt x="2000" y="562"/>
                    <a:pt x="2000" y="563"/>
                    <a:pt x="2001" y="563"/>
                  </a:cubicBezTo>
                  <a:cubicBezTo>
                    <a:pt x="2001" y="563"/>
                    <a:pt x="2001" y="563"/>
                    <a:pt x="2001" y="563"/>
                  </a:cubicBezTo>
                  <a:cubicBezTo>
                    <a:pt x="2001" y="563"/>
                    <a:pt x="2001" y="563"/>
                    <a:pt x="2001" y="563"/>
                  </a:cubicBezTo>
                  <a:cubicBezTo>
                    <a:pt x="2001" y="563"/>
                    <a:pt x="2002" y="563"/>
                    <a:pt x="2002" y="563"/>
                  </a:cubicBezTo>
                  <a:cubicBezTo>
                    <a:pt x="2002" y="563"/>
                    <a:pt x="2002" y="563"/>
                    <a:pt x="2002" y="563"/>
                  </a:cubicBezTo>
                  <a:cubicBezTo>
                    <a:pt x="2002" y="563"/>
                    <a:pt x="2002" y="562"/>
                    <a:pt x="2002" y="562"/>
                  </a:cubicBezTo>
                  <a:cubicBezTo>
                    <a:pt x="2002" y="562"/>
                    <a:pt x="2003" y="562"/>
                    <a:pt x="2003" y="562"/>
                  </a:cubicBezTo>
                  <a:cubicBezTo>
                    <a:pt x="2003" y="562"/>
                    <a:pt x="2003" y="562"/>
                    <a:pt x="2003" y="562"/>
                  </a:cubicBezTo>
                  <a:cubicBezTo>
                    <a:pt x="2003" y="562"/>
                    <a:pt x="2003" y="562"/>
                    <a:pt x="2003" y="562"/>
                  </a:cubicBezTo>
                  <a:cubicBezTo>
                    <a:pt x="2004" y="562"/>
                    <a:pt x="2004" y="562"/>
                    <a:pt x="2004" y="562"/>
                  </a:cubicBezTo>
                  <a:cubicBezTo>
                    <a:pt x="2004" y="562"/>
                    <a:pt x="2004" y="562"/>
                    <a:pt x="2004" y="562"/>
                  </a:cubicBezTo>
                  <a:cubicBezTo>
                    <a:pt x="2004" y="562"/>
                    <a:pt x="2005" y="562"/>
                    <a:pt x="2005" y="563"/>
                  </a:cubicBezTo>
                  <a:cubicBezTo>
                    <a:pt x="2005" y="563"/>
                    <a:pt x="2005" y="563"/>
                    <a:pt x="2005" y="563"/>
                  </a:cubicBezTo>
                  <a:cubicBezTo>
                    <a:pt x="2005" y="563"/>
                    <a:pt x="2005" y="562"/>
                    <a:pt x="2005" y="562"/>
                  </a:cubicBezTo>
                  <a:cubicBezTo>
                    <a:pt x="2005" y="562"/>
                    <a:pt x="2005" y="562"/>
                    <a:pt x="2006" y="562"/>
                  </a:cubicBezTo>
                  <a:cubicBezTo>
                    <a:pt x="2006" y="562"/>
                    <a:pt x="2006" y="562"/>
                    <a:pt x="2006" y="562"/>
                  </a:cubicBezTo>
                  <a:cubicBezTo>
                    <a:pt x="2006" y="562"/>
                    <a:pt x="2006" y="563"/>
                    <a:pt x="2006" y="563"/>
                  </a:cubicBezTo>
                  <a:cubicBezTo>
                    <a:pt x="2007" y="563"/>
                    <a:pt x="2007" y="562"/>
                    <a:pt x="2007" y="562"/>
                  </a:cubicBezTo>
                  <a:cubicBezTo>
                    <a:pt x="2007" y="562"/>
                    <a:pt x="2007" y="561"/>
                    <a:pt x="2007" y="561"/>
                  </a:cubicBezTo>
                  <a:cubicBezTo>
                    <a:pt x="2007" y="561"/>
                    <a:pt x="2007" y="562"/>
                    <a:pt x="2007" y="562"/>
                  </a:cubicBezTo>
                  <a:cubicBezTo>
                    <a:pt x="2007" y="562"/>
                    <a:pt x="2008" y="562"/>
                    <a:pt x="2008" y="562"/>
                  </a:cubicBezTo>
                  <a:cubicBezTo>
                    <a:pt x="2008" y="562"/>
                    <a:pt x="2008" y="562"/>
                    <a:pt x="2008" y="562"/>
                  </a:cubicBezTo>
                  <a:cubicBezTo>
                    <a:pt x="2008" y="562"/>
                    <a:pt x="2008" y="562"/>
                    <a:pt x="2009" y="562"/>
                  </a:cubicBezTo>
                  <a:cubicBezTo>
                    <a:pt x="2009" y="562"/>
                    <a:pt x="2009" y="563"/>
                    <a:pt x="2009" y="563"/>
                  </a:cubicBezTo>
                  <a:cubicBezTo>
                    <a:pt x="2009" y="563"/>
                    <a:pt x="2009" y="562"/>
                    <a:pt x="2009" y="562"/>
                  </a:cubicBezTo>
                  <a:cubicBezTo>
                    <a:pt x="2009" y="562"/>
                    <a:pt x="2010" y="562"/>
                    <a:pt x="2010" y="562"/>
                  </a:cubicBezTo>
                  <a:cubicBezTo>
                    <a:pt x="2010" y="562"/>
                    <a:pt x="2010" y="562"/>
                    <a:pt x="2010" y="562"/>
                  </a:cubicBezTo>
                  <a:cubicBezTo>
                    <a:pt x="2010" y="562"/>
                    <a:pt x="2010" y="562"/>
                    <a:pt x="2010" y="562"/>
                  </a:cubicBezTo>
                  <a:cubicBezTo>
                    <a:pt x="2010" y="562"/>
                    <a:pt x="2011" y="561"/>
                    <a:pt x="2011" y="561"/>
                  </a:cubicBezTo>
                  <a:cubicBezTo>
                    <a:pt x="2011" y="561"/>
                    <a:pt x="2011" y="562"/>
                    <a:pt x="2011" y="562"/>
                  </a:cubicBezTo>
                  <a:cubicBezTo>
                    <a:pt x="2011" y="562"/>
                    <a:pt x="2011" y="561"/>
                    <a:pt x="2011" y="561"/>
                  </a:cubicBezTo>
                  <a:cubicBezTo>
                    <a:pt x="2012" y="561"/>
                    <a:pt x="2012" y="562"/>
                    <a:pt x="2012" y="562"/>
                  </a:cubicBezTo>
                  <a:cubicBezTo>
                    <a:pt x="2012" y="562"/>
                    <a:pt x="2012" y="561"/>
                    <a:pt x="2012" y="561"/>
                  </a:cubicBezTo>
                  <a:cubicBezTo>
                    <a:pt x="2012" y="561"/>
                    <a:pt x="2013" y="562"/>
                    <a:pt x="2013" y="562"/>
                  </a:cubicBezTo>
                  <a:cubicBezTo>
                    <a:pt x="2013" y="562"/>
                    <a:pt x="2013" y="562"/>
                    <a:pt x="2013" y="562"/>
                  </a:cubicBezTo>
                  <a:cubicBezTo>
                    <a:pt x="2013" y="562"/>
                    <a:pt x="2013" y="562"/>
                    <a:pt x="2013" y="562"/>
                  </a:cubicBezTo>
                  <a:cubicBezTo>
                    <a:pt x="2013" y="562"/>
                    <a:pt x="2013" y="562"/>
                    <a:pt x="2014" y="562"/>
                  </a:cubicBezTo>
                  <a:cubicBezTo>
                    <a:pt x="2014" y="562"/>
                    <a:pt x="2014" y="562"/>
                    <a:pt x="2014" y="562"/>
                  </a:cubicBezTo>
                  <a:cubicBezTo>
                    <a:pt x="2014" y="562"/>
                    <a:pt x="2014" y="562"/>
                    <a:pt x="2014" y="562"/>
                  </a:cubicBezTo>
                  <a:cubicBezTo>
                    <a:pt x="2015" y="562"/>
                    <a:pt x="2015" y="562"/>
                    <a:pt x="2015" y="562"/>
                  </a:cubicBezTo>
                  <a:cubicBezTo>
                    <a:pt x="2015" y="562"/>
                    <a:pt x="2015" y="562"/>
                    <a:pt x="2015" y="563"/>
                  </a:cubicBezTo>
                  <a:cubicBezTo>
                    <a:pt x="2015" y="563"/>
                    <a:pt x="2015" y="563"/>
                    <a:pt x="2015" y="563"/>
                  </a:cubicBezTo>
                  <a:cubicBezTo>
                    <a:pt x="2016" y="563"/>
                    <a:pt x="2016" y="563"/>
                    <a:pt x="2016" y="563"/>
                  </a:cubicBezTo>
                  <a:cubicBezTo>
                    <a:pt x="2016" y="562"/>
                    <a:pt x="2016" y="562"/>
                    <a:pt x="2016" y="562"/>
                  </a:cubicBezTo>
                  <a:cubicBezTo>
                    <a:pt x="2016" y="562"/>
                    <a:pt x="2016" y="562"/>
                    <a:pt x="2017" y="563"/>
                  </a:cubicBezTo>
                  <a:cubicBezTo>
                    <a:pt x="2017" y="563"/>
                    <a:pt x="2017" y="563"/>
                    <a:pt x="2017" y="563"/>
                  </a:cubicBezTo>
                  <a:cubicBezTo>
                    <a:pt x="2017" y="563"/>
                    <a:pt x="2017" y="563"/>
                    <a:pt x="2017" y="563"/>
                  </a:cubicBezTo>
                  <a:cubicBezTo>
                    <a:pt x="2017" y="563"/>
                    <a:pt x="2018" y="562"/>
                    <a:pt x="2018" y="562"/>
                  </a:cubicBezTo>
                  <a:cubicBezTo>
                    <a:pt x="2018" y="562"/>
                    <a:pt x="2018" y="563"/>
                    <a:pt x="2018" y="563"/>
                  </a:cubicBezTo>
                  <a:cubicBezTo>
                    <a:pt x="2018" y="563"/>
                    <a:pt x="2018" y="563"/>
                    <a:pt x="2018" y="563"/>
                  </a:cubicBezTo>
                  <a:cubicBezTo>
                    <a:pt x="2018" y="563"/>
                    <a:pt x="2019" y="564"/>
                    <a:pt x="2019" y="564"/>
                  </a:cubicBezTo>
                  <a:cubicBezTo>
                    <a:pt x="2019" y="564"/>
                    <a:pt x="2019" y="564"/>
                    <a:pt x="2019" y="564"/>
                  </a:cubicBezTo>
                  <a:cubicBezTo>
                    <a:pt x="2019" y="563"/>
                    <a:pt x="2019" y="563"/>
                    <a:pt x="2020" y="563"/>
                  </a:cubicBezTo>
                  <a:cubicBezTo>
                    <a:pt x="2020" y="563"/>
                    <a:pt x="2020" y="563"/>
                    <a:pt x="2020" y="563"/>
                  </a:cubicBezTo>
                  <a:cubicBezTo>
                    <a:pt x="2020" y="563"/>
                    <a:pt x="2020" y="563"/>
                    <a:pt x="2020" y="563"/>
                  </a:cubicBezTo>
                  <a:cubicBezTo>
                    <a:pt x="2020" y="563"/>
                    <a:pt x="2020" y="563"/>
                    <a:pt x="2020" y="563"/>
                  </a:cubicBezTo>
                  <a:cubicBezTo>
                    <a:pt x="2021" y="563"/>
                    <a:pt x="2021" y="563"/>
                    <a:pt x="2021" y="563"/>
                  </a:cubicBezTo>
                  <a:cubicBezTo>
                    <a:pt x="2021" y="563"/>
                    <a:pt x="2021" y="564"/>
                    <a:pt x="2021" y="564"/>
                  </a:cubicBezTo>
                  <a:cubicBezTo>
                    <a:pt x="2021" y="564"/>
                    <a:pt x="2022" y="564"/>
                    <a:pt x="2022" y="564"/>
                  </a:cubicBezTo>
                  <a:cubicBezTo>
                    <a:pt x="2022" y="564"/>
                    <a:pt x="2022" y="564"/>
                    <a:pt x="2022" y="564"/>
                  </a:cubicBezTo>
                  <a:cubicBezTo>
                    <a:pt x="2022" y="564"/>
                    <a:pt x="2022" y="564"/>
                    <a:pt x="2022" y="564"/>
                  </a:cubicBezTo>
                  <a:cubicBezTo>
                    <a:pt x="2023" y="564"/>
                    <a:pt x="2023" y="564"/>
                    <a:pt x="2023" y="564"/>
                  </a:cubicBezTo>
                  <a:cubicBezTo>
                    <a:pt x="2023" y="564"/>
                    <a:pt x="2023" y="565"/>
                    <a:pt x="2023" y="565"/>
                  </a:cubicBezTo>
                  <a:cubicBezTo>
                    <a:pt x="2023" y="565"/>
                    <a:pt x="2023" y="564"/>
                    <a:pt x="2023" y="564"/>
                  </a:cubicBezTo>
                  <a:cubicBezTo>
                    <a:pt x="2024" y="564"/>
                    <a:pt x="2024" y="564"/>
                    <a:pt x="2024" y="564"/>
                  </a:cubicBezTo>
                  <a:cubicBezTo>
                    <a:pt x="2024" y="564"/>
                    <a:pt x="2024" y="564"/>
                    <a:pt x="2024" y="564"/>
                  </a:cubicBezTo>
                  <a:cubicBezTo>
                    <a:pt x="2024" y="564"/>
                    <a:pt x="2024" y="564"/>
                    <a:pt x="2025" y="564"/>
                  </a:cubicBezTo>
                  <a:cubicBezTo>
                    <a:pt x="2025" y="564"/>
                    <a:pt x="2025" y="564"/>
                    <a:pt x="2025" y="564"/>
                  </a:cubicBezTo>
                  <a:cubicBezTo>
                    <a:pt x="2025" y="564"/>
                    <a:pt x="2025" y="564"/>
                    <a:pt x="2025" y="564"/>
                  </a:cubicBezTo>
                  <a:cubicBezTo>
                    <a:pt x="2026" y="565"/>
                    <a:pt x="2026" y="565"/>
                    <a:pt x="2026" y="565"/>
                  </a:cubicBezTo>
                  <a:cubicBezTo>
                    <a:pt x="2026" y="565"/>
                    <a:pt x="2026" y="564"/>
                    <a:pt x="2026" y="564"/>
                  </a:cubicBezTo>
                  <a:cubicBezTo>
                    <a:pt x="2026" y="564"/>
                    <a:pt x="2026" y="565"/>
                    <a:pt x="2026" y="565"/>
                  </a:cubicBezTo>
                  <a:cubicBezTo>
                    <a:pt x="2026" y="565"/>
                    <a:pt x="2027" y="565"/>
                    <a:pt x="2027" y="565"/>
                  </a:cubicBezTo>
                  <a:cubicBezTo>
                    <a:pt x="2027" y="565"/>
                    <a:pt x="2027" y="565"/>
                    <a:pt x="2027" y="565"/>
                  </a:cubicBezTo>
                  <a:cubicBezTo>
                    <a:pt x="2027" y="565"/>
                    <a:pt x="2027" y="565"/>
                    <a:pt x="2028" y="565"/>
                  </a:cubicBezTo>
                  <a:cubicBezTo>
                    <a:pt x="2028" y="565"/>
                    <a:pt x="2028" y="565"/>
                    <a:pt x="2028" y="565"/>
                  </a:cubicBezTo>
                  <a:cubicBezTo>
                    <a:pt x="2028" y="565"/>
                    <a:pt x="2028" y="565"/>
                    <a:pt x="2028" y="565"/>
                  </a:cubicBezTo>
                  <a:cubicBezTo>
                    <a:pt x="2028" y="565"/>
                    <a:pt x="2028" y="566"/>
                    <a:pt x="2028" y="566"/>
                  </a:cubicBezTo>
                  <a:cubicBezTo>
                    <a:pt x="2029" y="566"/>
                    <a:pt x="2029" y="565"/>
                    <a:pt x="2029" y="565"/>
                  </a:cubicBezTo>
                  <a:cubicBezTo>
                    <a:pt x="2029" y="565"/>
                    <a:pt x="2029" y="565"/>
                    <a:pt x="2029" y="565"/>
                  </a:cubicBezTo>
                  <a:cubicBezTo>
                    <a:pt x="2029" y="565"/>
                    <a:pt x="2030" y="566"/>
                    <a:pt x="2030" y="566"/>
                  </a:cubicBezTo>
                  <a:cubicBezTo>
                    <a:pt x="2030" y="566"/>
                    <a:pt x="2030" y="565"/>
                    <a:pt x="2030" y="565"/>
                  </a:cubicBezTo>
                  <a:cubicBezTo>
                    <a:pt x="2030" y="565"/>
                    <a:pt x="2030" y="566"/>
                    <a:pt x="2030" y="566"/>
                  </a:cubicBezTo>
                  <a:cubicBezTo>
                    <a:pt x="2031" y="566"/>
                    <a:pt x="2031" y="566"/>
                    <a:pt x="2031" y="566"/>
                  </a:cubicBezTo>
                  <a:cubicBezTo>
                    <a:pt x="2031" y="566"/>
                    <a:pt x="2031" y="566"/>
                    <a:pt x="2031" y="566"/>
                  </a:cubicBezTo>
                  <a:cubicBezTo>
                    <a:pt x="2031" y="566"/>
                    <a:pt x="2031" y="566"/>
                    <a:pt x="2031" y="566"/>
                  </a:cubicBezTo>
                  <a:cubicBezTo>
                    <a:pt x="2032" y="566"/>
                    <a:pt x="2032" y="566"/>
                    <a:pt x="2032" y="566"/>
                  </a:cubicBezTo>
                  <a:cubicBezTo>
                    <a:pt x="2032" y="566"/>
                    <a:pt x="2032" y="566"/>
                    <a:pt x="2032" y="566"/>
                  </a:cubicBezTo>
                  <a:cubicBezTo>
                    <a:pt x="2032" y="566"/>
                    <a:pt x="2032" y="566"/>
                    <a:pt x="2033" y="566"/>
                  </a:cubicBezTo>
                  <a:cubicBezTo>
                    <a:pt x="2033" y="566"/>
                    <a:pt x="2033" y="566"/>
                    <a:pt x="2033" y="566"/>
                  </a:cubicBezTo>
                  <a:cubicBezTo>
                    <a:pt x="2033" y="566"/>
                    <a:pt x="2033" y="566"/>
                    <a:pt x="2033" y="566"/>
                  </a:cubicBezTo>
                  <a:cubicBezTo>
                    <a:pt x="2034" y="566"/>
                    <a:pt x="2034" y="566"/>
                    <a:pt x="2034" y="566"/>
                  </a:cubicBezTo>
                  <a:cubicBezTo>
                    <a:pt x="2034" y="566"/>
                    <a:pt x="2034" y="566"/>
                    <a:pt x="2034" y="566"/>
                  </a:cubicBezTo>
                  <a:cubicBezTo>
                    <a:pt x="2034" y="566"/>
                    <a:pt x="2034" y="566"/>
                    <a:pt x="2034" y="566"/>
                  </a:cubicBezTo>
                  <a:cubicBezTo>
                    <a:pt x="2034" y="566"/>
                    <a:pt x="2035" y="566"/>
                    <a:pt x="2035" y="566"/>
                  </a:cubicBezTo>
                  <a:cubicBezTo>
                    <a:pt x="2035" y="566"/>
                    <a:pt x="2035" y="566"/>
                    <a:pt x="2035" y="566"/>
                  </a:cubicBezTo>
                  <a:cubicBezTo>
                    <a:pt x="2035" y="566"/>
                    <a:pt x="2035" y="566"/>
                    <a:pt x="2036" y="566"/>
                  </a:cubicBezTo>
                  <a:cubicBezTo>
                    <a:pt x="2036" y="567"/>
                    <a:pt x="2036" y="567"/>
                    <a:pt x="2036" y="567"/>
                  </a:cubicBezTo>
                  <a:cubicBezTo>
                    <a:pt x="2036" y="567"/>
                    <a:pt x="2036" y="566"/>
                    <a:pt x="2036" y="566"/>
                  </a:cubicBezTo>
                  <a:cubicBezTo>
                    <a:pt x="2036" y="566"/>
                    <a:pt x="2036" y="566"/>
                    <a:pt x="2036" y="566"/>
                  </a:cubicBezTo>
                  <a:cubicBezTo>
                    <a:pt x="2037" y="566"/>
                    <a:pt x="2037" y="566"/>
                    <a:pt x="2037" y="566"/>
                  </a:cubicBezTo>
                  <a:cubicBezTo>
                    <a:pt x="2037" y="566"/>
                    <a:pt x="2037" y="566"/>
                    <a:pt x="2037" y="566"/>
                  </a:cubicBezTo>
                  <a:cubicBezTo>
                    <a:pt x="2037" y="567"/>
                    <a:pt x="2038" y="567"/>
                    <a:pt x="2038" y="567"/>
                  </a:cubicBezTo>
                  <a:cubicBezTo>
                    <a:pt x="2038" y="567"/>
                    <a:pt x="2038" y="567"/>
                    <a:pt x="2038" y="567"/>
                  </a:cubicBezTo>
                  <a:cubicBezTo>
                    <a:pt x="2038" y="567"/>
                    <a:pt x="2038" y="567"/>
                    <a:pt x="2038" y="567"/>
                  </a:cubicBezTo>
                  <a:cubicBezTo>
                    <a:pt x="2039" y="567"/>
                    <a:pt x="2039" y="567"/>
                    <a:pt x="2039" y="567"/>
                  </a:cubicBezTo>
                  <a:cubicBezTo>
                    <a:pt x="2039" y="567"/>
                    <a:pt x="2039" y="567"/>
                    <a:pt x="2039" y="567"/>
                  </a:cubicBezTo>
                  <a:cubicBezTo>
                    <a:pt x="2039" y="567"/>
                    <a:pt x="2039" y="567"/>
                    <a:pt x="2039" y="567"/>
                  </a:cubicBezTo>
                  <a:cubicBezTo>
                    <a:pt x="2040" y="567"/>
                    <a:pt x="2040" y="567"/>
                    <a:pt x="2040" y="567"/>
                  </a:cubicBezTo>
                  <a:cubicBezTo>
                    <a:pt x="2040" y="567"/>
                    <a:pt x="2040" y="566"/>
                    <a:pt x="2040" y="566"/>
                  </a:cubicBezTo>
                  <a:cubicBezTo>
                    <a:pt x="2040" y="566"/>
                    <a:pt x="2040" y="566"/>
                    <a:pt x="2041" y="566"/>
                  </a:cubicBezTo>
                  <a:cubicBezTo>
                    <a:pt x="2041" y="566"/>
                    <a:pt x="2041" y="567"/>
                    <a:pt x="2041" y="567"/>
                  </a:cubicBezTo>
                  <a:cubicBezTo>
                    <a:pt x="2041" y="567"/>
                    <a:pt x="2041" y="566"/>
                    <a:pt x="2041" y="566"/>
                  </a:cubicBezTo>
                  <a:cubicBezTo>
                    <a:pt x="2042" y="566"/>
                    <a:pt x="2042" y="566"/>
                    <a:pt x="2042" y="567"/>
                  </a:cubicBezTo>
                  <a:cubicBezTo>
                    <a:pt x="2042" y="567"/>
                    <a:pt x="2042" y="567"/>
                    <a:pt x="2042" y="567"/>
                  </a:cubicBezTo>
                  <a:cubicBezTo>
                    <a:pt x="2042" y="567"/>
                    <a:pt x="2042" y="566"/>
                    <a:pt x="2042" y="566"/>
                  </a:cubicBezTo>
                  <a:cubicBezTo>
                    <a:pt x="2042" y="566"/>
                    <a:pt x="2043" y="567"/>
                    <a:pt x="2043" y="567"/>
                  </a:cubicBezTo>
                  <a:cubicBezTo>
                    <a:pt x="2043" y="567"/>
                    <a:pt x="2043" y="567"/>
                    <a:pt x="2043" y="567"/>
                  </a:cubicBezTo>
                  <a:cubicBezTo>
                    <a:pt x="2043" y="567"/>
                    <a:pt x="2043" y="566"/>
                    <a:pt x="2044" y="566"/>
                  </a:cubicBezTo>
                  <a:cubicBezTo>
                    <a:pt x="2044" y="566"/>
                    <a:pt x="2044" y="566"/>
                    <a:pt x="2044" y="566"/>
                  </a:cubicBezTo>
                  <a:cubicBezTo>
                    <a:pt x="2044" y="566"/>
                    <a:pt x="2044" y="566"/>
                    <a:pt x="2044" y="566"/>
                  </a:cubicBezTo>
                  <a:cubicBezTo>
                    <a:pt x="2044" y="566"/>
                    <a:pt x="2044" y="567"/>
                    <a:pt x="2045" y="567"/>
                  </a:cubicBezTo>
                  <a:cubicBezTo>
                    <a:pt x="2045" y="567"/>
                    <a:pt x="2045" y="567"/>
                    <a:pt x="2045" y="567"/>
                  </a:cubicBezTo>
                  <a:cubicBezTo>
                    <a:pt x="2045" y="567"/>
                    <a:pt x="2045" y="566"/>
                    <a:pt x="2045" y="566"/>
                  </a:cubicBezTo>
                  <a:cubicBezTo>
                    <a:pt x="2045" y="566"/>
                    <a:pt x="2046" y="566"/>
                    <a:pt x="2046" y="566"/>
                  </a:cubicBezTo>
                  <a:cubicBezTo>
                    <a:pt x="2046" y="566"/>
                    <a:pt x="2046" y="566"/>
                    <a:pt x="2046" y="566"/>
                  </a:cubicBezTo>
                  <a:cubicBezTo>
                    <a:pt x="2046" y="566"/>
                    <a:pt x="2046" y="566"/>
                    <a:pt x="2047" y="566"/>
                  </a:cubicBezTo>
                  <a:cubicBezTo>
                    <a:pt x="2047" y="566"/>
                    <a:pt x="2047" y="566"/>
                    <a:pt x="2047" y="566"/>
                  </a:cubicBezTo>
                  <a:cubicBezTo>
                    <a:pt x="2047" y="566"/>
                    <a:pt x="2047" y="566"/>
                    <a:pt x="2047" y="566"/>
                  </a:cubicBezTo>
                  <a:cubicBezTo>
                    <a:pt x="2047" y="566"/>
                    <a:pt x="2047" y="565"/>
                    <a:pt x="2047" y="565"/>
                  </a:cubicBezTo>
                  <a:cubicBezTo>
                    <a:pt x="2048" y="565"/>
                    <a:pt x="2048" y="565"/>
                    <a:pt x="2048" y="565"/>
                  </a:cubicBezTo>
                  <a:cubicBezTo>
                    <a:pt x="2048" y="565"/>
                    <a:pt x="2048" y="565"/>
                    <a:pt x="2048" y="565"/>
                  </a:cubicBezTo>
                  <a:cubicBezTo>
                    <a:pt x="2048" y="565"/>
                    <a:pt x="2049" y="565"/>
                    <a:pt x="2049" y="565"/>
                  </a:cubicBezTo>
                  <a:cubicBezTo>
                    <a:pt x="2049" y="565"/>
                    <a:pt x="2049" y="565"/>
                    <a:pt x="2049" y="565"/>
                  </a:cubicBezTo>
                  <a:cubicBezTo>
                    <a:pt x="2049" y="565"/>
                    <a:pt x="2049" y="564"/>
                    <a:pt x="2049" y="564"/>
                  </a:cubicBezTo>
                  <a:cubicBezTo>
                    <a:pt x="2049" y="564"/>
                    <a:pt x="2049" y="564"/>
                    <a:pt x="2050" y="564"/>
                  </a:cubicBezTo>
                  <a:cubicBezTo>
                    <a:pt x="2050" y="564"/>
                    <a:pt x="2050" y="565"/>
                    <a:pt x="2050" y="565"/>
                  </a:cubicBezTo>
                  <a:cubicBezTo>
                    <a:pt x="2050" y="565"/>
                    <a:pt x="2050" y="565"/>
                    <a:pt x="2050" y="565"/>
                  </a:cubicBezTo>
                  <a:cubicBezTo>
                    <a:pt x="2051" y="565"/>
                    <a:pt x="2051" y="564"/>
                    <a:pt x="2051" y="564"/>
                  </a:cubicBezTo>
                  <a:cubicBezTo>
                    <a:pt x="2051" y="564"/>
                    <a:pt x="2051" y="565"/>
                    <a:pt x="2051" y="565"/>
                  </a:cubicBezTo>
                  <a:cubicBezTo>
                    <a:pt x="2051" y="565"/>
                    <a:pt x="2051" y="565"/>
                    <a:pt x="2052" y="565"/>
                  </a:cubicBezTo>
                  <a:cubicBezTo>
                    <a:pt x="2052" y="565"/>
                    <a:pt x="2052" y="565"/>
                    <a:pt x="2052" y="565"/>
                  </a:cubicBezTo>
                  <a:cubicBezTo>
                    <a:pt x="2052" y="565"/>
                    <a:pt x="2052" y="565"/>
                    <a:pt x="2052" y="565"/>
                  </a:cubicBezTo>
                  <a:cubicBezTo>
                    <a:pt x="2052" y="565"/>
                    <a:pt x="2052" y="565"/>
                    <a:pt x="2053" y="564"/>
                  </a:cubicBezTo>
                  <a:cubicBezTo>
                    <a:pt x="2053" y="564"/>
                    <a:pt x="2053" y="564"/>
                    <a:pt x="2053" y="564"/>
                  </a:cubicBezTo>
                  <a:cubicBezTo>
                    <a:pt x="2053" y="564"/>
                    <a:pt x="2053" y="563"/>
                    <a:pt x="2053" y="563"/>
                  </a:cubicBezTo>
                  <a:cubicBezTo>
                    <a:pt x="2053" y="563"/>
                    <a:pt x="2054" y="564"/>
                    <a:pt x="2054" y="564"/>
                  </a:cubicBezTo>
                  <a:cubicBezTo>
                    <a:pt x="2054" y="564"/>
                    <a:pt x="2054" y="563"/>
                    <a:pt x="2054" y="563"/>
                  </a:cubicBezTo>
                  <a:cubicBezTo>
                    <a:pt x="2054" y="563"/>
                    <a:pt x="2054" y="563"/>
                    <a:pt x="2055" y="563"/>
                  </a:cubicBezTo>
                  <a:cubicBezTo>
                    <a:pt x="2055" y="563"/>
                    <a:pt x="2055" y="563"/>
                    <a:pt x="2055" y="563"/>
                  </a:cubicBezTo>
                  <a:cubicBezTo>
                    <a:pt x="2055" y="562"/>
                    <a:pt x="2055" y="563"/>
                    <a:pt x="2055" y="563"/>
                  </a:cubicBezTo>
                  <a:cubicBezTo>
                    <a:pt x="2055" y="562"/>
                    <a:pt x="2055" y="562"/>
                    <a:pt x="2055" y="562"/>
                  </a:cubicBezTo>
                  <a:cubicBezTo>
                    <a:pt x="2056" y="562"/>
                    <a:pt x="2056" y="563"/>
                    <a:pt x="2056" y="563"/>
                  </a:cubicBezTo>
                  <a:cubicBezTo>
                    <a:pt x="2056" y="562"/>
                    <a:pt x="2056" y="562"/>
                    <a:pt x="2056" y="562"/>
                  </a:cubicBezTo>
                  <a:cubicBezTo>
                    <a:pt x="2056" y="562"/>
                    <a:pt x="2057" y="562"/>
                    <a:pt x="2057" y="562"/>
                  </a:cubicBezTo>
                  <a:cubicBezTo>
                    <a:pt x="2057" y="562"/>
                    <a:pt x="2057" y="562"/>
                    <a:pt x="2057" y="562"/>
                  </a:cubicBezTo>
                  <a:cubicBezTo>
                    <a:pt x="2057" y="562"/>
                    <a:pt x="2057" y="562"/>
                    <a:pt x="2057" y="562"/>
                  </a:cubicBezTo>
                  <a:cubicBezTo>
                    <a:pt x="2057" y="562"/>
                    <a:pt x="2057" y="562"/>
                    <a:pt x="2058" y="562"/>
                  </a:cubicBezTo>
                  <a:cubicBezTo>
                    <a:pt x="2058" y="562"/>
                    <a:pt x="2058" y="561"/>
                    <a:pt x="2058" y="561"/>
                  </a:cubicBezTo>
                  <a:cubicBezTo>
                    <a:pt x="2058" y="561"/>
                    <a:pt x="2058" y="562"/>
                    <a:pt x="2058" y="562"/>
                  </a:cubicBezTo>
                  <a:cubicBezTo>
                    <a:pt x="2059" y="562"/>
                    <a:pt x="2059" y="562"/>
                    <a:pt x="2059" y="562"/>
                  </a:cubicBezTo>
                  <a:cubicBezTo>
                    <a:pt x="2059" y="562"/>
                    <a:pt x="2059" y="562"/>
                    <a:pt x="2059" y="561"/>
                  </a:cubicBezTo>
                  <a:cubicBezTo>
                    <a:pt x="2059" y="561"/>
                    <a:pt x="2059" y="561"/>
                    <a:pt x="2060" y="561"/>
                  </a:cubicBezTo>
                  <a:cubicBezTo>
                    <a:pt x="2060" y="561"/>
                    <a:pt x="2060" y="562"/>
                    <a:pt x="2060" y="562"/>
                  </a:cubicBezTo>
                  <a:cubicBezTo>
                    <a:pt x="2060" y="562"/>
                    <a:pt x="2060" y="561"/>
                    <a:pt x="2060" y="561"/>
                  </a:cubicBezTo>
                  <a:cubicBezTo>
                    <a:pt x="2060" y="561"/>
                    <a:pt x="2060" y="561"/>
                    <a:pt x="2061" y="561"/>
                  </a:cubicBezTo>
                  <a:cubicBezTo>
                    <a:pt x="2061" y="561"/>
                    <a:pt x="2061" y="561"/>
                    <a:pt x="2061" y="561"/>
                  </a:cubicBezTo>
                  <a:cubicBezTo>
                    <a:pt x="2061" y="561"/>
                    <a:pt x="2061" y="562"/>
                    <a:pt x="2061" y="562"/>
                  </a:cubicBezTo>
                  <a:cubicBezTo>
                    <a:pt x="2061" y="562"/>
                    <a:pt x="2062" y="561"/>
                    <a:pt x="2062" y="561"/>
                  </a:cubicBezTo>
                  <a:cubicBezTo>
                    <a:pt x="2062" y="561"/>
                    <a:pt x="2062" y="562"/>
                    <a:pt x="2062" y="562"/>
                  </a:cubicBezTo>
                  <a:cubicBezTo>
                    <a:pt x="2062" y="562"/>
                    <a:pt x="2062" y="562"/>
                    <a:pt x="2063" y="561"/>
                  </a:cubicBezTo>
                  <a:cubicBezTo>
                    <a:pt x="2063" y="561"/>
                    <a:pt x="2063" y="560"/>
                    <a:pt x="2063" y="560"/>
                  </a:cubicBezTo>
                  <a:cubicBezTo>
                    <a:pt x="2063" y="560"/>
                    <a:pt x="2063" y="560"/>
                    <a:pt x="2063" y="560"/>
                  </a:cubicBezTo>
                  <a:cubicBezTo>
                    <a:pt x="2063" y="560"/>
                    <a:pt x="2063" y="560"/>
                    <a:pt x="2063" y="561"/>
                  </a:cubicBezTo>
                  <a:cubicBezTo>
                    <a:pt x="2064" y="561"/>
                    <a:pt x="2064" y="561"/>
                    <a:pt x="2064" y="561"/>
                  </a:cubicBezTo>
                  <a:cubicBezTo>
                    <a:pt x="2064" y="561"/>
                    <a:pt x="2064" y="561"/>
                    <a:pt x="2064" y="561"/>
                  </a:cubicBezTo>
                  <a:cubicBezTo>
                    <a:pt x="2064" y="561"/>
                    <a:pt x="2065" y="560"/>
                    <a:pt x="2065" y="560"/>
                  </a:cubicBezTo>
                  <a:cubicBezTo>
                    <a:pt x="2065" y="560"/>
                    <a:pt x="2065" y="560"/>
                    <a:pt x="2065" y="560"/>
                  </a:cubicBezTo>
                  <a:cubicBezTo>
                    <a:pt x="2065" y="561"/>
                    <a:pt x="2065" y="561"/>
                    <a:pt x="2065" y="560"/>
                  </a:cubicBezTo>
                  <a:cubicBezTo>
                    <a:pt x="2065" y="560"/>
                    <a:pt x="2065" y="560"/>
                    <a:pt x="2066" y="560"/>
                  </a:cubicBezTo>
                  <a:cubicBezTo>
                    <a:pt x="2066" y="560"/>
                    <a:pt x="2066" y="561"/>
                    <a:pt x="2066" y="561"/>
                  </a:cubicBezTo>
                  <a:cubicBezTo>
                    <a:pt x="2066" y="561"/>
                    <a:pt x="2066" y="561"/>
                    <a:pt x="2066" y="561"/>
                  </a:cubicBezTo>
                  <a:cubicBezTo>
                    <a:pt x="2067" y="561"/>
                    <a:pt x="2067" y="561"/>
                    <a:pt x="2067" y="561"/>
                  </a:cubicBezTo>
                  <a:cubicBezTo>
                    <a:pt x="2067" y="561"/>
                    <a:pt x="2067" y="561"/>
                    <a:pt x="2067" y="561"/>
                  </a:cubicBezTo>
                  <a:cubicBezTo>
                    <a:pt x="2067" y="561"/>
                    <a:pt x="2067" y="561"/>
                    <a:pt x="2068" y="561"/>
                  </a:cubicBezTo>
                  <a:cubicBezTo>
                    <a:pt x="2068" y="561"/>
                    <a:pt x="2068" y="561"/>
                    <a:pt x="2068" y="561"/>
                  </a:cubicBezTo>
                  <a:cubicBezTo>
                    <a:pt x="2068" y="561"/>
                    <a:pt x="2068" y="561"/>
                    <a:pt x="2068" y="560"/>
                  </a:cubicBezTo>
                  <a:cubicBezTo>
                    <a:pt x="2068" y="560"/>
                    <a:pt x="2068" y="561"/>
                    <a:pt x="2069" y="560"/>
                  </a:cubicBezTo>
                  <a:cubicBezTo>
                    <a:pt x="2069" y="560"/>
                    <a:pt x="2069" y="560"/>
                    <a:pt x="2069" y="560"/>
                  </a:cubicBezTo>
                  <a:cubicBezTo>
                    <a:pt x="2069" y="560"/>
                    <a:pt x="2069" y="560"/>
                    <a:pt x="2069" y="560"/>
                  </a:cubicBezTo>
                  <a:cubicBezTo>
                    <a:pt x="2069" y="560"/>
                    <a:pt x="2070" y="560"/>
                    <a:pt x="2070" y="560"/>
                  </a:cubicBezTo>
                  <a:cubicBezTo>
                    <a:pt x="2070" y="560"/>
                    <a:pt x="2070" y="560"/>
                    <a:pt x="2070" y="560"/>
                  </a:cubicBezTo>
                  <a:cubicBezTo>
                    <a:pt x="2070" y="560"/>
                    <a:pt x="2070" y="560"/>
                    <a:pt x="2071" y="560"/>
                  </a:cubicBezTo>
                  <a:cubicBezTo>
                    <a:pt x="2071" y="560"/>
                    <a:pt x="2071" y="560"/>
                    <a:pt x="2071" y="560"/>
                  </a:cubicBezTo>
                  <a:cubicBezTo>
                    <a:pt x="2071" y="560"/>
                    <a:pt x="2071" y="560"/>
                    <a:pt x="2071" y="560"/>
                  </a:cubicBezTo>
                  <a:cubicBezTo>
                    <a:pt x="2071" y="560"/>
                    <a:pt x="2071" y="560"/>
                    <a:pt x="2072" y="560"/>
                  </a:cubicBezTo>
                  <a:cubicBezTo>
                    <a:pt x="2072" y="560"/>
                    <a:pt x="2072" y="561"/>
                    <a:pt x="2072" y="561"/>
                  </a:cubicBezTo>
                  <a:cubicBezTo>
                    <a:pt x="2072" y="561"/>
                    <a:pt x="2072" y="560"/>
                    <a:pt x="2072" y="560"/>
                  </a:cubicBezTo>
                  <a:cubicBezTo>
                    <a:pt x="2072" y="560"/>
                    <a:pt x="2073" y="560"/>
                    <a:pt x="2073" y="560"/>
                  </a:cubicBezTo>
                  <a:cubicBezTo>
                    <a:pt x="2073" y="560"/>
                    <a:pt x="2073" y="561"/>
                    <a:pt x="2073" y="561"/>
                  </a:cubicBezTo>
                  <a:cubicBezTo>
                    <a:pt x="2073" y="561"/>
                    <a:pt x="2073" y="561"/>
                    <a:pt x="2073" y="561"/>
                  </a:cubicBezTo>
                  <a:cubicBezTo>
                    <a:pt x="2073" y="561"/>
                    <a:pt x="2074" y="561"/>
                    <a:pt x="2074" y="560"/>
                  </a:cubicBezTo>
                  <a:cubicBezTo>
                    <a:pt x="2074" y="560"/>
                    <a:pt x="2074" y="561"/>
                    <a:pt x="2074" y="560"/>
                  </a:cubicBezTo>
                  <a:cubicBezTo>
                    <a:pt x="2074" y="560"/>
                    <a:pt x="2074" y="560"/>
                    <a:pt x="2074" y="560"/>
                  </a:cubicBezTo>
                  <a:cubicBezTo>
                    <a:pt x="2075" y="560"/>
                    <a:pt x="2075" y="560"/>
                    <a:pt x="2075" y="560"/>
                  </a:cubicBezTo>
                  <a:cubicBezTo>
                    <a:pt x="2075" y="560"/>
                    <a:pt x="2075" y="560"/>
                    <a:pt x="2075" y="560"/>
                  </a:cubicBezTo>
                  <a:cubicBezTo>
                    <a:pt x="2075" y="560"/>
                    <a:pt x="2076" y="560"/>
                    <a:pt x="2076" y="560"/>
                  </a:cubicBezTo>
                  <a:cubicBezTo>
                    <a:pt x="2076" y="560"/>
                    <a:pt x="2076" y="561"/>
                    <a:pt x="2076" y="561"/>
                  </a:cubicBezTo>
                  <a:cubicBezTo>
                    <a:pt x="2076" y="561"/>
                    <a:pt x="2076" y="560"/>
                    <a:pt x="2076" y="560"/>
                  </a:cubicBezTo>
                  <a:cubicBezTo>
                    <a:pt x="2076" y="560"/>
                    <a:pt x="2076" y="560"/>
                    <a:pt x="2077" y="560"/>
                  </a:cubicBezTo>
                  <a:cubicBezTo>
                    <a:pt x="2077" y="560"/>
                    <a:pt x="2077" y="560"/>
                    <a:pt x="2077" y="560"/>
                  </a:cubicBezTo>
                  <a:cubicBezTo>
                    <a:pt x="2077" y="560"/>
                    <a:pt x="2077" y="560"/>
                    <a:pt x="2077" y="560"/>
                  </a:cubicBezTo>
                  <a:cubicBezTo>
                    <a:pt x="2078" y="560"/>
                    <a:pt x="2078" y="560"/>
                    <a:pt x="2078" y="560"/>
                  </a:cubicBezTo>
                  <a:cubicBezTo>
                    <a:pt x="2078" y="560"/>
                    <a:pt x="2078" y="560"/>
                    <a:pt x="2078" y="560"/>
                  </a:cubicBezTo>
                  <a:cubicBezTo>
                    <a:pt x="2078" y="560"/>
                    <a:pt x="2078" y="560"/>
                    <a:pt x="2078" y="560"/>
                  </a:cubicBezTo>
                  <a:cubicBezTo>
                    <a:pt x="2078" y="560"/>
                    <a:pt x="2079" y="560"/>
                    <a:pt x="2079" y="560"/>
                  </a:cubicBezTo>
                  <a:cubicBezTo>
                    <a:pt x="2079" y="560"/>
                    <a:pt x="2079" y="560"/>
                    <a:pt x="2079" y="560"/>
                  </a:cubicBezTo>
                  <a:cubicBezTo>
                    <a:pt x="2079" y="560"/>
                    <a:pt x="2079" y="560"/>
                    <a:pt x="2080" y="560"/>
                  </a:cubicBezTo>
                  <a:cubicBezTo>
                    <a:pt x="2080" y="560"/>
                    <a:pt x="2080" y="560"/>
                    <a:pt x="2080" y="560"/>
                  </a:cubicBezTo>
                  <a:cubicBezTo>
                    <a:pt x="2080" y="560"/>
                    <a:pt x="2080" y="561"/>
                    <a:pt x="2080" y="561"/>
                  </a:cubicBezTo>
                  <a:cubicBezTo>
                    <a:pt x="2080" y="561"/>
                    <a:pt x="2081" y="560"/>
                    <a:pt x="2081" y="560"/>
                  </a:cubicBezTo>
                  <a:cubicBezTo>
                    <a:pt x="2081" y="560"/>
                    <a:pt x="2081" y="560"/>
                    <a:pt x="2081" y="560"/>
                  </a:cubicBezTo>
                  <a:cubicBezTo>
                    <a:pt x="2081" y="561"/>
                    <a:pt x="2081" y="561"/>
                    <a:pt x="2081" y="561"/>
                  </a:cubicBezTo>
                  <a:cubicBezTo>
                    <a:pt x="2081" y="561"/>
                    <a:pt x="2082" y="561"/>
                    <a:pt x="2082" y="561"/>
                  </a:cubicBezTo>
                  <a:cubicBezTo>
                    <a:pt x="2082" y="561"/>
                    <a:pt x="2082" y="561"/>
                    <a:pt x="2082" y="561"/>
                  </a:cubicBezTo>
                  <a:cubicBezTo>
                    <a:pt x="2082" y="561"/>
                    <a:pt x="2082" y="560"/>
                    <a:pt x="2082" y="560"/>
                  </a:cubicBezTo>
                  <a:cubicBezTo>
                    <a:pt x="2083" y="560"/>
                    <a:pt x="2083" y="560"/>
                    <a:pt x="2083" y="560"/>
                  </a:cubicBezTo>
                  <a:cubicBezTo>
                    <a:pt x="2083" y="560"/>
                    <a:pt x="2083" y="560"/>
                    <a:pt x="2083" y="560"/>
                  </a:cubicBezTo>
                  <a:cubicBezTo>
                    <a:pt x="2083" y="560"/>
                    <a:pt x="2084" y="560"/>
                    <a:pt x="2084" y="560"/>
                  </a:cubicBezTo>
                  <a:cubicBezTo>
                    <a:pt x="2084" y="560"/>
                    <a:pt x="2084" y="560"/>
                    <a:pt x="2084" y="560"/>
                  </a:cubicBezTo>
                  <a:cubicBezTo>
                    <a:pt x="2084" y="560"/>
                    <a:pt x="2084" y="561"/>
                    <a:pt x="2084" y="561"/>
                  </a:cubicBezTo>
                  <a:cubicBezTo>
                    <a:pt x="2084" y="561"/>
                    <a:pt x="2084" y="561"/>
                    <a:pt x="2085" y="561"/>
                  </a:cubicBezTo>
                  <a:cubicBezTo>
                    <a:pt x="2085" y="561"/>
                    <a:pt x="2085" y="561"/>
                    <a:pt x="2085" y="561"/>
                  </a:cubicBezTo>
                  <a:cubicBezTo>
                    <a:pt x="2085" y="561"/>
                    <a:pt x="2085" y="561"/>
                    <a:pt x="2085" y="561"/>
                  </a:cubicBezTo>
                  <a:cubicBezTo>
                    <a:pt x="2086" y="561"/>
                    <a:pt x="2086" y="561"/>
                    <a:pt x="2086" y="561"/>
                  </a:cubicBezTo>
                  <a:cubicBezTo>
                    <a:pt x="2086" y="561"/>
                    <a:pt x="2086" y="561"/>
                    <a:pt x="2086" y="561"/>
                  </a:cubicBezTo>
                  <a:cubicBezTo>
                    <a:pt x="2086" y="561"/>
                    <a:pt x="2086" y="561"/>
                    <a:pt x="2086" y="561"/>
                  </a:cubicBezTo>
                  <a:cubicBezTo>
                    <a:pt x="2086" y="561"/>
                    <a:pt x="2087" y="560"/>
                    <a:pt x="2087" y="560"/>
                  </a:cubicBezTo>
                  <a:cubicBezTo>
                    <a:pt x="2087" y="560"/>
                    <a:pt x="2087" y="560"/>
                    <a:pt x="2087" y="560"/>
                  </a:cubicBezTo>
                  <a:cubicBezTo>
                    <a:pt x="2087" y="560"/>
                    <a:pt x="2087" y="560"/>
                    <a:pt x="2088" y="560"/>
                  </a:cubicBezTo>
                  <a:cubicBezTo>
                    <a:pt x="2088" y="560"/>
                    <a:pt x="2088" y="560"/>
                    <a:pt x="2088" y="560"/>
                  </a:cubicBezTo>
                  <a:cubicBezTo>
                    <a:pt x="2088" y="560"/>
                    <a:pt x="2088" y="560"/>
                    <a:pt x="2088" y="560"/>
                  </a:cubicBezTo>
                  <a:cubicBezTo>
                    <a:pt x="2088" y="560"/>
                    <a:pt x="2089" y="560"/>
                    <a:pt x="2089" y="560"/>
                  </a:cubicBezTo>
                  <a:cubicBezTo>
                    <a:pt x="2089" y="560"/>
                    <a:pt x="2089" y="560"/>
                    <a:pt x="2089" y="560"/>
                  </a:cubicBezTo>
                  <a:cubicBezTo>
                    <a:pt x="2089" y="560"/>
                    <a:pt x="2089" y="560"/>
                    <a:pt x="2089" y="560"/>
                  </a:cubicBezTo>
                  <a:cubicBezTo>
                    <a:pt x="2089" y="560"/>
                    <a:pt x="2090" y="561"/>
                    <a:pt x="2090" y="560"/>
                  </a:cubicBezTo>
                  <a:cubicBezTo>
                    <a:pt x="2090" y="560"/>
                    <a:pt x="2090" y="560"/>
                    <a:pt x="2090" y="560"/>
                  </a:cubicBezTo>
                  <a:cubicBezTo>
                    <a:pt x="2090" y="559"/>
                    <a:pt x="2090" y="560"/>
                    <a:pt x="2090" y="560"/>
                  </a:cubicBezTo>
                  <a:cubicBezTo>
                    <a:pt x="2091" y="560"/>
                    <a:pt x="2091" y="560"/>
                    <a:pt x="2091" y="560"/>
                  </a:cubicBezTo>
                  <a:cubicBezTo>
                    <a:pt x="2091" y="560"/>
                    <a:pt x="2091" y="560"/>
                    <a:pt x="2091" y="560"/>
                  </a:cubicBezTo>
                  <a:cubicBezTo>
                    <a:pt x="2091" y="560"/>
                    <a:pt x="2092" y="560"/>
                    <a:pt x="2092" y="560"/>
                  </a:cubicBezTo>
                  <a:cubicBezTo>
                    <a:pt x="2092" y="560"/>
                    <a:pt x="2092" y="560"/>
                    <a:pt x="2092" y="560"/>
                  </a:cubicBezTo>
                  <a:cubicBezTo>
                    <a:pt x="2092" y="560"/>
                    <a:pt x="2092" y="560"/>
                    <a:pt x="2092" y="560"/>
                  </a:cubicBezTo>
                  <a:cubicBezTo>
                    <a:pt x="2092" y="560"/>
                    <a:pt x="2092" y="560"/>
                    <a:pt x="2093" y="560"/>
                  </a:cubicBezTo>
                  <a:cubicBezTo>
                    <a:pt x="2093" y="560"/>
                    <a:pt x="2093" y="560"/>
                    <a:pt x="2093" y="560"/>
                  </a:cubicBezTo>
                  <a:cubicBezTo>
                    <a:pt x="2093" y="560"/>
                    <a:pt x="2093" y="560"/>
                    <a:pt x="2093" y="560"/>
                  </a:cubicBezTo>
                  <a:cubicBezTo>
                    <a:pt x="2094" y="560"/>
                    <a:pt x="2094" y="560"/>
                    <a:pt x="2094" y="560"/>
                  </a:cubicBezTo>
                  <a:cubicBezTo>
                    <a:pt x="2094" y="560"/>
                    <a:pt x="2094" y="560"/>
                    <a:pt x="2094" y="560"/>
                  </a:cubicBezTo>
                  <a:cubicBezTo>
                    <a:pt x="2094" y="560"/>
                    <a:pt x="2094" y="559"/>
                    <a:pt x="2094" y="559"/>
                  </a:cubicBezTo>
                  <a:cubicBezTo>
                    <a:pt x="2095" y="559"/>
                    <a:pt x="2095" y="560"/>
                    <a:pt x="2095" y="560"/>
                  </a:cubicBezTo>
                  <a:cubicBezTo>
                    <a:pt x="2095" y="560"/>
                    <a:pt x="2095" y="559"/>
                    <a:pt x="2095" y="559"/>
                  </a:cubicBezTo>
                  <a:cubicBezTo>
                    <a:pt x="2095" y="559"/>
                    <a:pt x="2095" y="560"/>
                    <a:pt x="2096" y="560"/>
                  </a:cubicBezTo>
                  <a:cubicBezTo>
                    <a:pt x="2096" y="560"/>
                    <a:pt x="2096" y="560"/>
                    <a:pt x="2096" y="560"/>
                  </a:cubicBezTo>
                  <a:cubicBezTo>
                    <a:pt x="2096" y="560"/>
                    <a:pt x="2096" y="559"/>
                    <a:pt x="2096" y="559"/>
                  </a:cubicBezTo>
                  <a:cubicBezTo>
                    <a:pt x="2096" y="559"/>
                    <a:pt x="2097" y="559"/>
                    <a:pt x="2097" y="559"/>
                  </a:cubicBezTo>
                  <a:cubicBezTo>
                    <a:pt x="2097" y="559"/>
                    <a:pt x="2097" y="559"/>
                    <a:pt x="2097" y="559"/>
                  </a:cubicBezTo>
                  <a:cubicBezTo>
                    <a:pt x="2097" y="559"/>
                    <a:pt x="2097" y="559"/>
                    <a:pt x="2097" y="559"/>
                  </a:cubicBezTo>
                  <a:cubicBezTo>
                    <a:pt x="2097" y="559"/>
                    <a:pt x="2098" y="559"/>
                    <a:pt x="2098" y="559"/>
                  </a:cubicBezTo>
                  <a:cubicBezTo>
                    <a:pt x="2098" y="559"/>
                    <a:pt x="2098" y="559"/>
                    <a:pt x="2098" y="559"/>
                  </a:cubicBezTo>
                  <a:cubicBezTo>
                    <a:pt x="2098" y="559"/>
                    <a:pt x="2098" y="559"/>
                    <a:pt x="2099" y="558"/>
                  </a:cubicBezTo>
                  <a:cubicBezTo>
                    <a:pt x="2099" y="558"/>
                    <a:pt x="2099" y="558"/>
                    <a:pt x="2099" y="558"/>
                  </a:cubicBezTo>
                  <a:cubicBezTo>
                    <a:pt x="2099" y="558"/>
                    <a:pt x="2099" y="559"/>
                    <a:pt x="2099" y="559"/>
                  </a:cubicBezTo>
                  <a:cubicBezTo>
                    <a:pt x="2099" y="559"/>
                    <a:pt x="2100" y="559"/>
                    <a:pt x="2100" y="559"/>
                  </a:cubicBezTo>
                  <a:cubicBezTo>
                    <a:pt x="2100" y="559"/>
                    <a:pt x="2100" y="559"/>
                    <a:pt x="2100" y="559"/>
                  </a:cubicBezTo>
                  <a:cubicBezTo>
                    <a:pt x="2100" y="559"/>
                    <a:pt x="2100" y="558"/>
                    <a:pt x="2100" y="558"/>
                  </a:cubicBezTo>
                  <a:cubicBezTo>
                    <a:pt x="2100" y="558"/>
                    <a:pt x="2101" y="558"/>
                    <a:pt x="2101" y="558"/>
                  </a:cubicBezTo>
                  <a:cubicBezTo>
                    <a:pt x="2101" y="558"/>
                    <a:pt x="2101" y="558"/>
                    <a:pt x="2101" y="558"/>
                  </a:cubicBezTo>
                  <a:cubicBezTo>
                    <a:pt x="2101" y="558"/>
                    <a:pt x="2101" y="558"/>
                    <a:pt x="2101" y="558"/>
                  </a:cubicBezTo>
                  <a:cubicBezTo>
                    <a:pt x="2102" y="558"/>
                    <a:pt x="2102" y="558"/>
                    <a:pt x="2102" y="558"/>
                  </a:cubicBezTo>
                  <a:cubicBezTo>
                    <a:pt x="2102" y="558"/>
                    <a:pt x="2102" y="558"/>
                    <a:pt x="2102" y="558"/>
                  </a:cubicBezTo>
                  <a:cubicBezTo>
                    <a:pt x="2102" y="558"/>
                    <a:pt x="2102" y="558"/>
                    <a:pt x="2102" y="558"/>
                  </a:cubicBezTo>
                  <a:cubicBezTo>
                    <a:pt x="2103" y="558"/>
                    <a:pt x="2103" y="557"/>
                    <a:pt x="2103" y="557"/>
                  </a:cubicBezTo>
                  <a:cubicBezTo>
                    <a:pt x="2103" y="557"/>
                    <a:pt x="2103" y="558"/>
                    <a:pt x="2103" y="558"/>
                  </a:cubicBezTo>
                  <a:cubicBezTo>
                    <a:pt x="2103" y="558"/>
                    <a:pt x="2103" y="558"/>
                    <a:pt x="2104" y="558"/>
                  </a:cubicBezTo>
                  <a:cubicBezTo>
                    <a:pt x="2104" y="558"/>
                    <a:pt x="2104" y="558"/>
                    <a:pt x="2104" y="558"/>
                  </a:cubicBezTo>
                  <a:cubicBezTo>
                    <a:pt x="2104" y="557"/>
                    <a:pt x="2104" y="557"/>
                    <a:pt x="2104" y="557"/>
                  </a:cubicBezTo>
                  <a:cubicBezTo>
                    <a:pt x="2105" y="557"/>
                    <a:pt x="2105" y="558"/>
                    <a:pt x="2105" y="558"/>
                  </a:cubicBezTo>
                  <a:cubicBezTo>
                    <a:pt x="2105" y="558"/>
                    <a:pt x="2105" y="557"/>
                    <a:pt x="2105" y="557"/>
                  </a:cubicBezTo>
                  <a:cubicBezTo>
                    <a:pt x="2105" y="557"/>
                    <a:pt x="2105" y="558"/>
                    <a:pt x="2105" y="558"/>
                  </a:cubicBezTo>
                  <a:cubicBezTo>
                    <a:pt x="2105" y="558"/>
                    <a:pt x="2106" y="557"/>
                    <a:pt x="2106" y="557"/>
                  </a:cubicBezTo>
                  <a:cubicBezTo>
                    <a:pt x="2106" y="557"/>
                    <a:pt x="2106" y="558"/>
                    <a:pt x="2106" y="558"/>
                  </a:cubicBezTo>
                  <a:cubicBezTo>
                    <a:pt x="2106" y="558"/>
                    <a:pt x="2106" y="558"/>
                    <a:pt x="2107" y="558"/>
                  </a:cubicBezTo>
                  <a:cubicBezTo>
                    <a:pt x="2107" y="558"/>
                    <a:pt x="2107" y="557"/>
                    <a:pt x="2107" y="557"/>
                  </a:cubicBezTo>
                  <a:cubicBezTo>
                    <a:pt x="2107" y="557"/>
                    <a:pt x="2107" y="557"/>
                    <a:pt x="2107" y="557"/>
                  </a:cubicBezTo>
                  <a:cubicBezTo>
                    <a:pt x="2107" y="557"/>
                    <a:pt x="2107" y="558"/>
                    <a:pt x="2107" y="558"/>
                  </a:cubicBezTo>
                  <a:cubicBezTo>
                    <a:pt x="2108" y="558"/>
                    <a:pt x="2108" y="557"/>
                    <a:pt x="2108" y="557"/>
                  </a:cubicBezTo>
                  <a:cubicBezTo>
                    <a:pt x="2108" y="557"/>
                    <a:pt x="2108" y="557"/>
                    <a:pt x="2108" y="557"/>
                  </a:cubicBezTo>
                  <a:cubicBezTo>
                    <a:pt x="2108" y="557"/>
                    <a:pt x="2109" y="557"/>
                    <a:pt x="2109" y="557"/>
                  </a:cubicBezTo>
                  <a:cubicBezTo>
                    <a:pt x="2109" y="557"/>
                    <a:pt x="2109" y="557"/>
                    <a:pt x="2109" y="557"/>
                  </a:cubicBezTo>
                  <a:cubicBezTo>
                    <a:pt x="2109" y="557"/>
                    <a:pt x="2109" y="557"/>
                    <a:pt x="2109" y="557"/>
                  </a:cubicBezTo>
                  <a:cubicBezTo>
                    <a:pt x="2110" y="557"/>
                    <a:pt x="2110" y="557"/>
                    <a:pt x="2110" y="557"/>
                  </a:cubicBezTo>
                  <a:cubicBezTo>
                    <a:pt x="2110" y="557"/>
                    <a:pt x="2110" y="557"/>
                    <a:pt x="2110" y="557"/>
                  </a:cubicBezTo>
                  <a:cubicBezTo>
                    <a:pt x="2110" y="557"/>
                    <a:pt x="2110" y="557"/>
                    <a:pt x="2110" y="557"/>
                  </a:cubicBezTo>
                  <a:cubicBezTo>
                    <a:pt x="2111" y="557"/>
                    <a:pt x="2111" y="557"/>
                    <a:pt x="2111" y="557"/>
                  </a:cubicBezTo>
                  <a:cubicBezTo>
                    <a:pt x="2111" y="557"/>
                    <a:pt x="2111" y="557"/>
                    <a:pt x="2111" y="557"/>
                  </a:cubicBezTo>
                  <a:cubicBezTo>
                    <a:pt x="2111" y="557"/>
                    <a:pt x="2111" y="557"/>
                    <a:pt x="2112" y="557"/>
                  </a:cubicBezTo>
                  <a:cubicBezTo>
                    <a:pt x="2112" y="556"/>
                    <a:pt x="2112" y="557"/>
                    <a:pt x="2112" y="556"/>
                  </a:cubicBezTo>
                  <a:cubicBezTo>
                    <a:pt x="2112" y="556"/>
                    <a:pt x="2112" y="557"/>
                    <a:pt x="2112" y="556"/>
                  </a:cubicBezTo>
                  <a:cubicBezTo>
                    <a:pt x="2113" y="556"/>
                    <a:pt x="2113" y="556"/>
                    <a:pt x="2113" y="556"/>
                  </a:cubicBezTo>
                  <a:cubicBezTo>
                    <a:pt x="2113" y="556"/>
                    <a:pt x="2113" y="556"/>
                    <a:pt x="2113" y="556"/>
                  </a:cubicBezTo>
                  <a:cubicBezTo>
                    <a:pt x="2113" y="557"/>
                    <a:pt x="2113" y="557"/>
                    <a:pt x="2113" y="557"/>
                  </a:cubicBezTo>
                  <a:cubicBezTo>
                    <a:pt x="2113" y="557"/>
                    <a:pt x="2114" y="557"/>
                    <a:pt x="2114" y="556"/>
                  </a:cubicBezTo>
                  <a:cubicBezTo>
                    <a:pt x="2114" y="556"/>
                    <a:pt x="2114" y="556"/>
                    <a:pt x="2114" y="556"/>
                  </a:cubicBezTo>
                  <a:cubicBezTo>
                    <a:pt x="2114" y="556"/>
                    <a:pt x="2114" y="556"/>
                    <a:pt x="2115" y="556"/>
                  </a:cubicBezTo>
                  <a:cubicBezTo>
                    <a:pt x="2115" y="557"/>
                    <a:pt x="2115" y="556"/>
                    <a:pt x="2115" y="556"/>
                  </a:cubicBezTo>
                  <a:cubicBezTo>
                    <a:pt x="2115" y="556"/>
                    <a:pt x="2115" y="557"/>
                    <a:pt x="2115" y="556"/>
                  </a:cubicBezTo>
                  <a:cubicBezTo>
                    <a:pt x="2115" y="556"/>
                    <a:pt x="2115" y="556"/>
                    <a:pt x="2115" y="556"/>
                  </a:cubicBezTo>
                  <a:cubicBezTo>
                    <a:pt x="2116" y="556"/>
                    <a:pt x="2116" y="556"/>
                    <a:pt x="2116" y="556"/>
                  </a:cubicBezTo>
                  <a:cubicBezTo>
                    <a:pt x="2116" y="556"/>
                    <a:pt x="2116" y="556"/>
                    <a:pt x="2116" y="556"/>
                  </a:cubicBezTo>
                  <a:cubicBezTo>
                    <a:pt x="2116" y="556"/>
                    <a:pt x="2117" y="556"/>
                    <a:pt x="2117" y="556"/>
                  </a:cubicBezTo>
                  <a:cubicBezTo>
                    <a:pt x="2117" y="556"/>
                    <a:pt x="2117" y="556"/>
                    <a:pt x="2117" y="556"/>
                  </a:cubicBezTo>
                  <a:cubicBezTo>
                    <a:pt x="2117" y="556"/>
                    <a:pt x="2117" y="556"/>
                    <a:pt x="2117" y="556"/>
                  </a:cubicBezTo>
                  <a:cubicBezTo>
                    <a:pt x="2118" y="556"/>
                    <a:pt x="2118" y="556"/>
                    <a:pt x="2118" y="556"/>
                  </a:cubicBezTo>
                  <a:cubicBezTo>
                    <a:pt x="2118" y="556"/>
                    <a:pt x="2118" y="556"/>
                    <a:pt x="2118" y="556"/>
                  </a:cubicBezTo>
                  <a:cubicBezTo>
                    <a:pt x="2118" y="556"/>
                    <a:pt x="2118" y="556"/>
                    <a:pt x="2118" y="556"/>
                  </a:cubicBezTo>
                  <a:cubicBezTo>
                    <a:pt x="2119" y="556"/>
                    <a:pt x="2119" y="556"/>
                    <a:pt x="2119" y="556"/>
                  </a:cubicBezTo>
                  <a:cubicBezTo>
                    <a:pt x="2119" y="556"/>
                    <a:pt x="2119" y="556"/>
                    <a:pt x="2119" y="556"/>
                  </a:cubicBezTo>
                  <a:cubicBezTo>
                    <a:pt x="2119" y="556"/>
                    <a:pt x="2119" y="557"/>
                    <a:pt x="2120" y="556"/>
                  </a:cubicBezTo>
                  <a:cubicBezTo>
                    <a:pt x="2120" y="556"/>
                    <a:pt x="2120" y="556"/>
                    <a:pt x="2120" y="556"/>
                  </a:cubicBezTo>
                  <a:cubicBezTo>
                    <a:pt x="2120" y="555"/>
                    <a:pt x="2120" y="556"/>
                    <a:pt x="2120" y="556"/>
                  </a:cubicBezTo>
                  <a:cubicBezTo>
                    <a:pt x="2121" y="556"/>
                    <a:pt x="2121" y="556"/>
                    <a:pt x="2121" y="556"/>
                  </a:cubicBezTo>
                  <a:cubicBezTo>
                    <a:pt x="2121" y="556"/>
                    <a:pt x="2121" y="556"/>
                    <a:pt x="2121" y="556"/>
                  </a:cubicBezTo>
                  <a:cubicBezTo>
                    <a:pt x="2121" y="557"/>
                    <a:pt x="2121" y="556"/>
                    <a:pt x="2121" y="556"/>
                  </a:cubicBezTo>
                  <a:cubicBezTo>
                    <a:pt x="2122" y="556"/>
                    <a:pt x="2122" y="556"/>
                    <a:pt x="2122" y="556"/>
                  </a:cubicBezTo>
                  <a:cubicBezTo>
                    <a:pt x="2122" y="556"/>
                    <a:pt x="2122" y="557"/>
                    <a:pt x="2122" y="557"/>
                  </a:cubicBezTo>
                  <a:cubicBezTo>
                    <a:pt x="2122" y="557"/>
                    <a:pt x="2122" y="557"/>
                    <a:pt x="2123" y="556"/>
                  </a:cubicBezTo>
                  <a:cubicBezTo>
                    <a:pt x="2123" y="556"/>
                    <a:pt x="2123" y="556"/>
                    <a:pt x="2123" y="556"/>
                  </a:cubicBezTo>
                  <a:cubicBezTo>
                    <a:pt x="2123" y="557"/>
                    <a:pt x="2123" y="557"/>
                    <a:pt x="2123" y="557"/>
                  </a:cubicBezTo>
                  <a:cubicBezTo>
                    <a:pt x="2123" y="557"/>
                    <a:pt x="2123" y="557"/>
                    <a:pt x="2124" y="557"/>
                  </a:cubicBezTo>
                  <a:cubicBezTo>
                    <a:pt x="2124" y="557"/>
                    <a:pt x="2124" y="556"/>
                    <a:pt x="2124" y="556"/>
                  </a:cubicBezTo>
                  <a:cubicBezTo>
                    <a:pt x="2124" y="556"/>
                    <a:pt x="2124" y="557"/>
                    <a:pt x="2124" y="557"/>
                  </a:cubicBezTo>
                  <a:cubicBezTo>
                    <a:pt x="2124" y="557"/>
                    <a:pt x="2125" y="556"/>
                    <a:pt x="2125" y="556"/>
                  </a:cubicBezTo>
                  <a:cubicBezTo>
                    <a:pt x="2125" y="556"/>
                    <a:pt x="2125" y="557"/>
                    <a:pt x="2125" y="557"/>
                  </a:cubicBezTo>
                  <a:cubicBezTo>
                    <a:pt x="2125" y="557"/>
                    <a:pt x="2125" y="556"/>
                    <a:pt x="2126" y="556"/>
                  </a:cubicBezTo>
                  <a:cubicBezTo>
                    <a:pt x="2126" y="556"/>
                    <a:pt x="2126" y="556"/>
                    <a:pt x="2126" y="556"/>
                  </a:cubicBezTo>
                  <a:cubicBezTo>
                    <a:pt x="2126" y="556"/>
                    <a:pt x="2126" y="556"/>
                    <a:pt x="2126" y="556"/>
                  </a:cubicBezTo>
                  <a:cubicBezTo>
                    <a:pt x="2126" y="556"/>
                    <a:pt x="2126" y="556"/>
                    <a:pt x="2126" y="556"/>
                  </a:cubicBezTo>
                  <a:cubicBezTo>
                    <a:pt x="2127" y="556"/>
                    <a:pt x="2127" y="557"/>
                    <a:pt x="2127" y="557"/>
                  </a:cubicBezTo>
                  <a:cubicBezTo>
                    <a:pt x="2127" y="557"/>
                    <a:pt x="2127" y="556"/>
                    <a:pt x="2127" y="556"/>
                  </a:cubicBezTo>
                  <a:cubicBezTo>
                    <a:pt x="2127" y="556"/>
                    <a:pt x="2128" y="556"/>
                    <a:pt x="2128" y="557"/>
                  </a:cubicBezTo>
                  <a:cubicBezTo>
                    <a:pt x="2128" y="557"/>
                    <a:pt x="2128" y="557"/>
                    <a:pt x="2128" y="557"/>
                  </a:cubicBezTo>
                  <a:cubicBezTo>
                    <a:pt x="2128" y="557"/>
                    <a:pt x="2128" y="557"/>
                    <a:pt x="2128" y="557"/>
                  </a:cubicBezTo>
                  <a:cubicBezTo>
                    <a:pt x="2129" y="557"/>
                    <a:pt x="2129" y="556"/>
                    <a:pt x="2129" y="556"/>
                  </a:cubicBezTo>
                  <a:cubicBezTo>
                    <a:pt x="2129" y="557"/>
                    <a:pt x="2129" y="557"/>
                    <a:pt x="2129" y="557"/>
                  </a:cubicBezTo>
                  <a:cubicBezTo>
                    <a:pt x="2129" y="557"/>
                    <a:pt x="2129" y="557"/>
                    <a:pt x="2129" y="557"/>
                  </a:cubicBezTo>
                  <a:cubicBezTo>
                    <a:pt x="2130" y="557"/>
                    <a:pt x="2130" y="557"/>
                    <a:pt x="2130" y="557"/>
                  </a:cubicBezTo>
                  <a:cubicBezTo>
                    <a:pt x="2130" y="557"/>
                    <a:pt x="2130" y="557"/>
                    <a:pt x="2130" y="557"/>
                  </a:cubicBezTo>
                  <a:cubicBezTo>
                    <a:pt x="2130" y="557"/>
                    <a:pt x="2130" y="557"/>
                    <a:pt x="2131" y="557"/>
                  </a:cubicBezTo>
                  <a:cubicBezTo>
                    <a:pt x="2131" y="557"/>
                    <a:pt x="2131" y="557"/>
                    <a:pt x="2131" y="557"/>
                  </a:cubicBezTo>
                  <a:cubicBezTo>
                    <a:pt x="2131" y="557"/>
                    <a:pt x="2131" y="556"/>
                    <a:pt x="2131" y="556"/>
                  </a:cubicBezTo>
                  <a:cubicBezTo>
                    <a:pt x="2131" y="557"/>
                    <a:pt x="2131" y="557"/>
                    <a:pt x="2132" y="557"/>
                  </a:cubicBezTo>
                  <a:cubicBezTo>
                    <a:pt x="2132" y="557"/>
                    <a:pt x="2132" y="557"/>
                    <a:pt x="2132" y="557"/>
                  </a:cubicBezTo>
                  <a:cubicBezTo>
                    <a:pt x="2132" y="557"/>
                    <a:pt x="2132" y="557"/>
                    <a:pt x="2132" y="557"/>
                  </a:cubicBezTo>
                  <a:cubicBezTo>
                    <a:pt x="2132" y="557"/>
                    <a:pt x="2133" y="557"/>
                    <a:pt x="2133" y="557"/>
                  </a:cubicBezTo>
                  <a:cubicBezTo>
                    <a:pt x="2133" y="557"/>
                    <a:pt x="2133" y="556"/>
                    <a:pt x="2133" y="556"/>
                  </a:cubicBezTo>
                  <a:cubicBezTo>
                    <a:pt x="2133" y="556"/>
                    <a:pt x="2133" y="557"/>
                    <a:pt x="2134" y="557"/>
                  </a:cubicBezTo>
                  <a:cubicBezTo>
                    <a:pt x="2134" y="557"/>
                    <a:pt x="2134" y="557"/>
                    <a:pt x="2134" y="557"/>
                  </a:cubicBezTo>
                  <a:cubicBezTo>
                    <a:pt x="2134" y="557"/>
                    <a:pt x="2134" y="557"/>
                    <a:pt x="2134" y="557"/>
                  </a:cubicBezTo>
                  <a:cubicBezTo>
                    <a:pt x="2134" y="557"/>
                    <a:pt x="2134" y="557"/>
                    <a:pt x="2134" y="557"/>
                  </a:cubicBezTo>
                  <a:cubicBezTo>
                    <a:pt x="2135" y="557"/>
                    <a:pt x="2135" y="557"/>
                    <a:pt x="2135" y="557"/>
                  </a:cubicBezTo>
                  <a:cubicBezTo>
                    <a:pt x="2135" y="557"/>
                    <a:pt x="2135" y="557"/>
                    <a:pt x="2135" y="557"/>
                  </a:cubicBezTo>
                  <a:cubicBezTo>
                    <a:pt x="2135" y="557"/>
                    <a:pt x="2136" y="557"/>
                    <a:pt x="2136" y="557"/>
                  </a:cubicBezTo>
                  <a:cubicBezTo>
                    <a:pt x="2136" y="557"/>
                    <a:pt x="2136" y="557"/>
                    <a:pt x="2136" y="557"/>
                  </a:cubicBezTo>
                  <a:cubicBezTo>
                    <a:pt x="2136" y="557"/>
                    <a:pt x="2136" y="557"/>
                    <a:pt x="2136" y="557"/>
                  </a:cubicBezTo>
                  <a:cubicBezTo>
                    <a:pt x="2136" y="557"/>
                    <a:pt x="2136" y="557"/>
                    <a:pt x="2137" y="557"/>
                  </a:cubicBezTo>
                  <a:cubicBezTo>
                    <a:pt x="2137" y="557"/>
                    <a:pt x="2137" y="557"/>
                    <a:pt x="2137" y="557"/>
                  </a:cubicBezTo>
                  <a:cubicBezTo>
                    <a:pt x="2137" y="557"/>
                    <a:pt x="2137" y="557"/>
                    <a:pt x="2137" y="557"/>
                  </a:cubicBezTo>
                  <a:cubicBezTo>
                    <a:pt x="2138" y="557"/>
                    <a:pt x="2138" y="558"/>
                    <a:pt x="2138" y="557"/>
                  </a:cubicBezTo>
                  <a:cubicBezTo>
                    <a:pt x="2138" y="557"/>
                    <a:pt x="2138" y="557"/>
                    <a:pt x="2138" y="557"/>
                  </a:cubicBezTo>
                  <a:cubicBezTo>
                    <a:pt x="2138" y="557"/>
                    <a:pt x="2138" y="557"/>
                    <a:pt x="2139" y="557"/>
                  </a:cubicBezTo>
                  <a:cubicBezTo>
                    <a:pt x="2139" y="557"/>
                    <a:pt x="2139" y="557"/>
                    <a:pt x="2139" y="557"/>
                  </a:cubicBezTo>
                  <a:cubicBezTo>
                    <a:pt x="2139" y="557"/>
                    <a:pt x="2139" y="557"/>
                    <a:pt x="2139" y="557"/>
                  </a:cubicBezTo>
                  <a:cubicBezTo>
                    <a:pt x="2139" y="557"/>
                    <a:pt x="2139" y="558"/>
                    <a:pt x="2140" y="558"/>
                  </a:cubicBezTo>
                  <a:cubicBezTo>
                    <a:pt x="2140" y="558"/>
                    <a:pt x="2140" y="557"/>
                    <a:pt x="2140" y="557"/>
                  </a:cubicBezTo>
                  <a:cubicBezTo>
                    <a:pt x="2140" y="557"/>
                    <a:pt x="2140" y="558"/>
                    <a:pt x="2140" y="558"/>
                  </a:cubicBezTo>
                  <a:cubicBezTo>
                    <a:pt x="2140" y="558"/>
                    <a:pt x="2141" y="557"/>
                    <a:pt x="2141" y="557"/>
                  </a:cubicBezTo>
                  <a:cubicBezTo>
                    <a:pt x="2141" y="557"/>
                    <a:pt x="2141" y="557"/>
                    <a:pt x="2141" y="557"/>
                  </a:cubicBezTo>
                  <a:cubicBezTo>
                    <a:pt x="2141" y="557"/>
                    <a:pt x="2141" y="557"/>
                    <a:pt x="2142" y="557"/>
                  </a:cubicBezTo>
                  <a:cubicBezTo>
                    <a:pt x="2142" y="557"/>
                    <a:pt x="2142" y="557"/>
                    <a:pt x="2142" y="557"/>
                  </a:cubicBezTo>
                  <a:cubicBezTo>
                    <a:pt x="2142" y="557"/>
                    <a:pt x="2142" y="558"/>
                    <a:pt x="2142" y="558"/>
                  </a:cubicBezTo>
                  <a:cubicBezTo>
                    <a:pt x="2142" y="558"/>
                    <a:pt x="2142" y="557"/>
                    <a:pt x="2142" y="557"/>
                  </a:cubicBezTo>
                  <a:cubicBezTo>
                    <a:pt x="2143" y="557"/>
                    <a:pt x="2143" y="557"/>
                    <a:pt x="2143" y="557"/>
                  </a:cubicBezTo>
                  <a:cubicBezTo>
                    <a:pt x="2143" y="557"/>
                    <a:pt x="2143" y="557"/>
                    <a:pt x="2143" y="557"/>
                  </a:cubicBezTo>
                  <a:cubicBezTo>
                    <a:pt x="2143" y="557"/>
                    <a:pt x="2144" y="557"/>
                    <a:pt x="2144" y="557"/>
                  </a:cubicBezTo>
                  <a:cubicBezTo>
                    <a:pt x="2144" y="557"/>
                    <a:pt x="2144" y="557"/>
                    <a:pt x="2144" y="557"/>
                  </a:cubicBezTo>
                  <a:cubicBezTo>
                    <a:pt x="2144" y="557"/>
                    <a:pt x="2144" y="557"/>
                    <a:pt x="2144" y="558"/>
                  </a:cubicBezTo>
                  <a:cubicBezTo>
                    <a:pt x="2144" y="558"/>
                    <a:pt x="2144" y="558"/>
                    <a:pt x="2145" y="558"/>
                  </a:cubicBezTo>
                  <a:cubicBezTo>
                    <a:pt x="2145" y="558"/>
                    <a:pt x="2145" y="558"/>
                    <a:pt x="2145" y="558"/>
                  </a:cubicBezTo>
                  <a:cubicBezTo>
                    <a:pt x="2145" y="558"/>
                    <a:pt x="2145" y="558"/>
                    <a:pt x="2145" y="558"/>
                  </a:cubicBezTo>
                  <a:cubicBezTo>
                    <a:pt x="2146" y="558"/>
                    <a:pt x="2146" y="557"/>
                    <a:pt x="2146" y="557"/>
                  </a:cubicBezTo>
                  <a:cubicBezTo>
                    <a:pt x="2146" y="557"/>
                    <a:pt x="2146" y="558"/>
                    <a:pt x="2146" y="558"/>
                  </a:cubicBezTo>
                  <a:cubicBezTo>
                    <a:pt x="2146" y="558"/>
                    <a:pt x="2146" y="558"/>
                    <a:pt x="2147" y="558"/>
                  </a:cubicBezTo>
                  <a:cubicBezTo>
                    <a:pt x="2147" y="558"/>
                    <a:pt x="2147" y="558"/>
                    <a:pt x="2147" y="558"/>
                  </a:cubicBezTo>
                  <a:cubicBezTo>
                    <a:pt x="2147" y="558"/>
                    <a:pt x="2147" y="557"/>
                    <a:pt x="2147" y="557"/>
                  </a:cubicBezTo>
                  <a:cubicBezTo>
                    <a:pt x="2147" y="557"/>
                    <a:pt x="2147" y="558"/>
                    <a:pt x="2148" y="558"/>
                  </a:cubicBezTo>
                  <a:cubicBezTo>
                    <a:pt x="2148" y="558"/>
                    <a:pt x="2148" y="558"/>
                    <a:pt x="2148" y="558"/>
                  </a:cubicBezTo>
                  <a:cubicBezTo>
                    <a:pt x="2148" y="558"/>
                    <a:pt x="2148" y="558"/>
                    <a:pt x="2148" y="558"/>
                  </a:cubicBezTo>
                  <a:cubicBezTo>
                    <a:pt x="2148" y="558"/>
                    <a:pt x="2149" y="558"/>
                    <a:pt x="2149" y="558"/>
                  </a:cubicBezTo>
                  <a:cubicBezTo>
                    <a:pt x="2149" y="558"/>
                    <a:pt x="2149" y="558"/>
                    <a:pt x="2149" y="558"/>
                  </a:cubicBezTo>
                  <a:cubicBezTo>
                    <a:pt x="2149" y="558"/>
                    <a:pt x="2149" y="558"/>
                    <a:pt x="2150" y="558"/>
                  </a:cubicBezTo>
                  <a:cubicBezTo>
                    <a:pt x="2150" y="559"/>
                    <a:pt x="2150" y="558"/>
                    <a:pt x="2150" y="558"/>
                  </a:cubicBezTo>
                  <a:cubicBezTo>
                    <a:pt x="2150" y="558"/>
                    <a:pt x="2150" y="558"/>
                    <a:pt x="2150" y="558"/>
                  </a:cubicBezTo>
                  <a:cubicBezTo>
                    <a:pt x="2150" y="558"/>
                    <a:pt x="2150" y="558"/>
                    <a:pt x="2151" y="558"/>
                  </a:cubicBezTo>
                  <a:cubicBezTo>
                    <a:pt x="2151" y="558"/>
                    <a:pt x="2151" y="558"/>
                    <a:pt x="2151" y="558"/>
                  </a:cubicBezTo>
                  <a:cubicBezTo>
                    <a:pt x="2151" y="558"/>
                    <a:pt x="2151" y="558"/>
                    <a:pt x="2151" y="558"/>
                  </a:cubicBezTo>
                  <a:cubicBezTo>
                    <a:pt x="2151" y="558"/>
                    <a:pt x="2152" y="558"/>
                    <a:pt x="2152" y="558"/>
                  </a:cubicBezTo>
                  <a:cubicBezTo>
                    <a:pt x="2152" y="558"/>
                    <a:pt x="2152" y="558"/>
                    <a:pt x="2152" y="558"/>
                  </a:cubicBezTo>
                  <a:cubicBezTo>
                    <a:pt x="2152" y="558"/>
                    <a:pt x="2152" y="558"/>
                    <a:pt x="2152" y="557"/>
                  </a:cubicBezTo>
                  <a:cubicBezTo>
                    <a:pt x="2152" y="557"/>
                    <a:pt x="2153" y="558"/>
                    <a:pt x="2153" y="558"/>
                  </a:cubicBezTo>
                  <a:cubicBezTo>
                    <a:pt x="2153" y="558"/>
                    <a:pt x="2153" y="558"/>
                    <a:pt x="2153" y="558"/>
                  </a:cubicBezTo>
                  <a:cubicBezTo>
                    <a:pt x="2153" y="558"/>
                    <a:pt x="2153" y="558"/>
                    <a:pt x="2153" y="558"/>
                  </a:cubicBezTo>
                  <a:cubicBezTo>
                    <a:pt x="2154" y="558"/>
                    <a:pt x="2154" y="558"/>
                    <a:pt x="2154" y="558"/>
                  </a:cubicBezTo>
                  <a:cubicBezTo>
                    <a:pt x="2154" y="558"/>
                    <a:pt x="2154" y="558"/>
                    <a:pt x="2154" y="558"/>
                  </a:cubicBezTo>
                  <a:cubicBezTo>
                    <a:pt x="2154" y="558"/>
                    <a:pt x="2155" y="558"/>
                    <a:pt x="2155" y="558"/>
                  </a:cubicBezTo>
                  <a:cubicBezTo>
                    <a:pt x="2155" y="558"/>
                    <a:pt x="2155" y="558"/>
                    <a:pt x="2155" y="558"/>
                  </a:cubicBezTo>
                  <a:cubicBezTo>
                    <a:pt x="2155" y="558"/>
                    <a:pt x="2155" y="558"/>
                    <a:pt x="2155" y="558"/>
                  </a:cubicBezTo>
                  <a:cubicBezTo>
                    <a:pt x="2155" y="558"/>
                    <a:pt x="2155" y="558"/>
                    <a:pt x="2156" y="558"/>
                  </a:cubicBezTo>
                  <a:cubicBezTo>
                    <a:pt x="2156" y="558"/>
                    <a:pt x="2156" y="558"/>
                    <a:pt x="2156" y="558"/>
                  </a:cubicBezTo>
                  <a:cubicBezTo>
                    <a:pt x="2156" y="558"/>
                    <a:pt x="2156" y="558"/>
                    <a:pt x="2156" y="558"/>
                  </a:cubicBezTo>
                  <a:cubicBezTo>
                    <a:pt x="2157" y="558"/>
                    <a:pt x="2157" y="558"/>
                    <a:pt x="2157" y="558"/>
                  </a:cubicBezTo>
                  <a:cubicBezTo>
                    <a:pt x="2157" y="558"/>
                    <a:pt x="2157" y="558"/>
                    <a:pt x="2157" y="558"/>
                  </a:cubicBezTo>
                  <a:cubicBezTo>
                    <a:pt x="2157" y="558"/>
                    <a:pt x="2157" y="558"/>
                    <a:pt x="2158" y="558"/>
                  </a:cubicBezTo>
                  <a:cubicBezTo>
                    <a:pt x="2158" y="558"/>
                    <a:pt x="2158" y="558"/>
                    <a:pt x="2158" y="558"/>
                  </a:cubicBezTo>
                  <a:cubicBezTo>
                    <a:pt x="2158" y="558"/>
                    <a:pt x="2158" y="558"/>
                    <a:pt x="2158" y="558"/>
                  </a:cubicBezTo>
                  <a:cubicBezTo>
                    <a:pt x="2158" y="558"/>
                    <a:pt x="2158" y="559"/>
                    <a:pt x="2159" y="559"/>
                  </a:cubicBezTo>
                  <a:cubicBezTo>
                    <a:pt x="2159" y="559"/>
                    <a:pt x="2159" y="558"/>
                    <a:pt x="2159" y="558"/>
                  </a:cubicBezTo>
                  <a:cubicBezTo>
                    <a:pt x="2159" y="558"/>
                    <a:pt x="2159" y="558"/>
                    <a:pt x="2159" y="558"/>
                  </a:cubicBezTo>
                  <a:cubicBezTo>
                    <a:pt x="2159" y="558"/>
                    <a:pt x="2160" y="557"/>
                    <a:pt x="2160" y="557"/>
                  </a:cubicBezTo>
                  <a:cubicBezTo>
                    <a:pt x="2160" y="557"/>
                    <a:pt x="2160" y="558"/>
                    <a:pt x="2160" y="558"/>
                  </a:cubicBezTo>
                  <a:cubicBezTo>
                    <a:pt x="2160" y="558"/>
                    <a:pt x="2160" y="558"/>
                    <a:pt x="2160" y="558"/>
                  </a:cubicBezTo>
                  <a:cubicBezTo>
                    <a:pt x="2160" y="558"/>
                    <a:pt x="2161" y="558"/>
                    <a:pt x="2161" y="558"/>
                  </a:cubicBezTo>
                  <a:cubicBezTo>
                    <a:pt x="2161" y="558"/>
                    <a:pt x="2161" y="558"/>
                    <a:pt x="2161" y="558"/>
                  </a:cubicBezTo>
                  <a:cubicBezTo>
                    <a:pt x="2161" y="558"/>
                    <a:pt x="2161" y="558"/>
                    <a:pt x="2161" y="558"/>
                  </a:cubicBezTo>
                  <a:cubicBezTo>
                    <a:pt x="2162" y="558"/>
                    <a:pt x="2162" y="558"/>
                    <a:pt x="2162" y="558"/>
                  </a:cubicBezTo>
                  <a:cubicBezTo>
                    <a:pt x="2162" y="558"/>
                    <a:pt x="2162" y="559"/>
                    <a:pt x="2162" y="559"/>
                  </a:cubicBezTo>
                  <a:cubicBezTo>
                    <a:pt x="2162" y="559"/>
                    <a:pt x="2163" y="558"/>
                    <a:pt x="2163" y="558"/>
                  </a:cubicBezTo>
                  <a:cubicBezTo>
                    <a:pt x="2163" y="558"/>
                    <a:pt x="2163" y="558"/>
                    <a:pt x="2163" y="558"/>
                  </a:cubicBezTo>
                  <a:cubicBezTo>
                    <a:pt x="2163" y="558"/>
                    <a:pt x="2163" y="558"/>
                    <a:pt x="2163" y="558"/>
                  </a:cubicBezTo>
                  <a:cubicBezTo>
                    <a:pt x="2163" y="558"/>
                    <a:pt x="2163" y="558"/>
                    <a:pt x="2164" y="558"/>
                  </a:cubicBezTo>
                  <a:cubicBezTo>
                    <a:pt x="2164" y="558"/>
                    <a:pt x="2164" y="558"/>
                    <a:pt x="2164" y="558"/>
                  </a:cubicBezTo>
                  <a:cubicBezTo>
                    <a:pt x="2164" y="558"/>
                    <a:pt x="2164" y="558"/>
                    <a:pt x="2164" y="558"/>
                  </a:cubicBezTo>
                  <a:cubicBezTo>
                    <a:pt x="2165" y="558"/>
                    <a:pt x="2165" y="558"/>
                    <a:pt x="2165" y="558"/>
                  </a:cubicBezTo>
                  <a:cubicBezTo>
                    <a:pt x="2165" y="558"/>
                    <a:pt x="2165" y="557"/>
                    <a:pt x="2165" y="557"/>
                  </a:cubicBezTo>
                  <a:cubicBezTo>
                    <a:pt x="2165" y="557"/>
                    <a:pt x="2165" y="557"/>
                    <a:pt x="2165" y="557"/>
                  </a:cubicBezTo>
                  <a:cubicBezTo>
                    <a:pt x="2165" y="558"/>
                    <a:pt x="2166" y="558"/>
                    <a:pt x="2166" y="558"/>
                  </a:cubicBezTo>
                  <a:cubicBezTo>
                    <a:pt x="2166" y="558"/>
                    <a:pt x="2166" y="557"/>
                    <a:pt x="2166" y="557"/>
                  </a:cubicBezTo>
                  <a:cubicBezTo>
                    <a:pt x="2166" y="557"/>
                    <a:pt x="2166" y="558"/>
                    <a:pt x="2167" y="558"/>
                  </a:cubicBezTo>
                  <a:cubicBezTo>
                    <a:pt x="2167" y="558"/>
                    <a:pt x="2167" y="557"/>
                    <a:pt x="2167" y="557"/>
                  </a:cubicBezTo>
                  <a:cubicBezTo>
                    <a:pt x="2167" y="557"/>
                    <a:pt x="2167" y="558"/>
                    <a:pt x="2167" y="558"/>
                  </a:cubicBezTo>
                  <a:cubicBezTo>
                    <a:pt x="2167" y="558"/>
                    <a:pt x="2168" y="558"/>
                    <a:pt x="2168" y="558"/>
                  </a:cubicBezTo>
                  <a:cubicBezTo>
                    <a:pt x="2168" y="558"/>
                    <a:pt x="2168" y="558"/>
                    <a:pt x="2168" y="558"/>
                  </a:cubicBezTo>
                  <a:cubicBezTo>
                    <a:pt x="2168" y="558"/>
                    <a:pt x="2168" y="558"/>
                    <a:pt x="2168" y="558"/>
                  </a:cubicBezTo>
                  <a:cubicBezTo>
                    <a:pt x="2168" y="558"/>
                    <a:pt x="2169" y="558"/>
                    <a:pt x="2169" y="558"/>
                  </a:cubicBezTo>
                  <a:cubicBezTo>
                    <a:pt x="2169" y="558"/>
                    <a:pt x="2169" y="558"/>
                    <a:pt x="2169" y="558"/>
                  </a:cubicBezTo>
                  <a:cubicBezTo>
                    <a:pt x="2169" y="558"/>
                    <a:pt x="2169" y="558"/>
                    <a:pt x="2169" y="558"/>
                  </a:cubicBezTo>
                  <a:cubicBezTo>
                    <a:pt x="2170" y="558"/>
                    <a:pt x="2170" y="558"/>
                    <a:pt x="2170" y="558"/>
                  </a:cubicBezTo>
                  <a:cubicBezTo>
                    <a:pt x="2170" y="558"/>
                    <a:pt x="2170" y="558"/>
                    <a:pt x="2170" y="558"/>
                  </a:cubicBezTo>
                  <a:cubicBezTo>
                    <a:pt x="2170" y="558"/>
                    <a:pt x="2171" y="558"/>
                    <a:pt x="2171" y="558"/>
                  </a:cubicBezTo>
                  <a:cubicBezTo>
                    <a:pt x="2171" y="558"/>
                    <a:pt x="2171" y="559"/>
                    <a:pt x="2171" y="559"/>
                  </a:cubicBezTo>
                  <a:cubicBezTo>
                    <a:pt x="2171" y="559"/>
                    <a:pt x="2171" y="558"/>
                    <a:pt x="2171" y="558"/>
                  </a:cubicBezTo>
                  <a:cubicBezTo>
                    <a:pt x="2171" y="558"/>
                    <a:pt x="2171" y="558"/>
                    <a:pt x="2172" y="558"/>
                  </a:cubicBezTo>
                  <a:cubicBezTo>
                    <a:pt x="2172" y="558"/>
                    <a:pt x="2172" y="558"/>
                    <a:pt x="2172" y="558"/>
                  </a:cubicBezTo>
                  <a:cubicBezTo>
                    <a:pt x="2172" y="558"/>
                    <a:pt x="2172" y="558"/>
                    <a:pt x="2172" y="558"/>
                  </a:cubicBezTo>
                  <a:cubicBezTo>
                    <a:pt x="2173" y="559"/>
                    <a:pt x="2173" y="558"/>
                    <a:pt x="2173" y="558"/>
                  </a:cubicBezTo>
                  <a:cubicBezTo>
                    <a:pt x="2173" y="558"/>
                    <a:pt x="2173" y="558"/>
                    <a:pt x="2173" y="558"/>
                  </a:cubicBezTo>
                  <a:cubicBezTo>
                    <a:pt x="2173" y="558"/>
                    <a:pt x="2173" y="559"/>
                    <a:pt x="2173" y="558"/>
                  </a:cubicBezTo>
                  <a:cubicBezTo>
                    <a:pt x="2174" y="558"/>
                    <a:pt x="2174" y="558"/>
                    <a:pt x="2174" y="558"/>
                  </a:cubicBezTo>
                  <a:cubicBezTo>
                    <a:pt x="2174" y="558"/>
                    <a:pt x="2174" y="558"/>
                    <a:pt x="2174" y="558"/>
                  </a:cubicBezTo>
                  <a:cubicBezTo>
                    <a:pt x="2174" y="558"/>
                    <a:pt x="2174" y="558"/>
                    <a:pt x="2175" y="558"/>
                  </a:cubicBezTo>
                  <a:cubicBezTo>
                    <a:pt x="2175" y="558"/>
                    <a:pt x="2175" y="557"/>
                    <a:pt x="2175" y="557"/>
                  </a:cubicBezTo>
                  <a:cubicBezTo>
                    <a:pt x="2175" y="557"/>
                    <a:pt x="2175" y="558"/>
                    <a:pt x="2175" y="558"/>
                  </a:cubicBezTo>
                  <a:cubicBezTo>
                    <a:pt x="2175" y="558"/>
                    <a:pt x="2176" y="558"/>
                    <a:pt x="2176" y="558"/>
                  </a:cubicBezTo>
                  <a:cubicBezTo>
                    <a:pt x="2176" y="558"/>
                    <a:pt x="2176" y="557"/>
                    <a:pt x="2176" y="557"/>
                  </a:cubicBezTo>
                  <a:cubicBezTo>
                    <a:pt x="2176" y="557"/>
                    <a:pt x="2176" y="557"/>
                    <a:pt x="2176" y="557"/>
                  </a:cubicBezTo>
                  <a:cubicBezTo>
                    <a:pt x="2176" y="557"/>
                    <a:pt x="2177" y="557"/>
                    <a:pt x="2177" y="557"/>
                  </a:cubicBezTo>
                  <a:cubicBezTo>
                    <a:pt x="2177" y="557"/>
                    <a:pt x="2177" y="558"/>
                    <a:pt x="2177" y="558"/>
                  </a:cubicBezTo>
                  <a:cubicBezTo>
                    <a:pt x="2177" y="558"/>
                    <a:pt x="2177" y="558"/>
                    <a:pt x="2178" y="558"/>
                  </a:cubicBezTo>
                  <a:cubicBezTo>
                    <a:pt x="2178" y="558"/>
                    <a:pt x="2178" y="558"/>
                    <a:pt x="2178" y="558"/>
                  </a:cubicBezTo>
                  <a:cubicBezTo>
                    <a:pt x="2178" y="558"/>
                    <a:pt x="2178" y="558"/>
                    <a:pt x="2178" y="558"/>
                  </a:cubicBezTo>
                  <a:cubicBezTo>
                    <a:pt x="2178" y="558"/>
                    <a:pt x="2179" y="557"/>
                    <a:pt x="2179" y="557"/>
                  </a:cubicBezTo>
                  <a:cubicBezTo>
                    <a:pt x="2179" y="557"/>
                    <a:pt x="2179" y="558"/>
                    <a:pt x="2179" y="558"/>
                  </a:cubicBezTo>
                  <a:cubicBezTo>
                    <a:pt x="2179" y="558"/>
                    <a:pt x="2179" y="558"/>
                    <a:pt x="2179" y="558"/>
                  </a:cubicBezTo>
                  <a:cubicBezTo>
                    <a:pt x="2179" y="558"/>
                    <a:pt x="2180" y="558"/>
                    <a:pt x="2180" y="558"/>
                  </a:cubicBezTo>
                  <a:cubicBezTo>
                    <a:pt x="2180" y="558"/>
                    <a:pt x="2180" y="558"/>
                    <a:pt x="2180" y="558"/>
                  </a:cubicBezTo>
                  <a:cubicBezTo>
                    <a:pt x="2180" y="558"/>
                    <a:pt x="2180" y="558"/>
                    <a:pt x="2180" y="558"/>
                  </a:cubicBezTo>
                  <a:cubicBezTo>
                    <a:pt x="2181" y="558"/>
                    <a:pt x="2181" y="558"/>
                    <a:pt x="2181" y="558"/>
                  </a:cubicBezTo>
                  <a:cubicBezTo>
                    <a:pt x="2181" y="558"/>
                    <a:pt x="2181" y="558"/>
                    <a:pt x="2181" y="558"/>
                  </a:cubicBezTo>
                  <a:cubicBezTo>
                    <a:pt x="2181" y="558"/>
                    <a:pt x="2181" y="558"/>
                    <a:pt x="2181" y="558"/>
                  </a:cubicBezTo>
                  <a:cubicBezTo>
                    <a:pt x="2182" y="558"/>
                    <a:pt x="2182" y="558"/>
                    <a:pt x="2182" y="558"/>
                  </a:cubicBezTo>
                  <a:cubicBezTo>
                    <a:pt x="2182" y="558"/>
                    <a:pt x="2182" y="558"/>
                    <a:pt x="2182" y="558"/>
                  </a:cubicBezTo>
                  <a:cubicBezTo>
                    <a:pt x="2182" y="558"/>
                    <a:pt x="2182" y="558"/>
                    <a:pt x="2183" y="558"/>
                  </a:cubicBezTo>
                  <a:cubicBezTo>
                    <a:pt x="2183" y="558"/>
                    <a:pt x="2183" y="558"/>
                    <a:pt x="2183" y="558"/>
                  </a:cubicBezTo>
                  <a:cubicBezTo>
                    <a:pt x="2183" y="558"/>
                    <a:pt x="2183" y="558"/>
                    <a:pt x="2183" y="558"/>
                  </a:cubicBezTo>
                  <a:cubicBezTo>
                    <a:pt x="2184" y="558"/>
                    <a:pt x="2184" y="558"/>
                    <a:pt x="2184" y="558"/>
                  </a:cubicBezTo>
                  <a:cubicBezTo>
                    <a:pt x="2184" y="558"/>
                    <a:pt x="2184" y="558"/>
                    <a:pt x="2184" y="558"/>
                  </a:cubicBezTo>
                  <a:cubicBezTo>
                    <a:pt x="2184" y="558"/>
                    <a:pt x="2184" y="558"/>
                    <a:pt x="2184" y="558"/>
                  </a:cubicBezTo>
                  <a:cubicBezTo>
                    <a:pt x="2184" y="558"/>
                    <a:pt x="2185" y="558"/>
                    <a:pt x="2185" y="558"/>
                  </a:cubicBezTo>
                  <a:cubicBezTo>
                    <a:pt x="2185" y="558"/>
                    <a:pt x="2185" y="558"/>
                    <a:pt x="2185" y="558"/>
                  </a:cubicBezTo>
                  <a:cubicBezTo>
                    <a:pt x="2185" y="558"/>
                    <a:pt x="2185" y="558"/>
                    <a:pt x="2186" y="558"/>
                  </a:cubicBezTo>
                  <a:cubicBezTo>
                    <a:pt x="2186" y="558"/>
                    <a:pt x="2186" y="558"/>
                    <a:pt x="2186" y="558"/>
                  </a:cubicBezTo>
                  <a:cubicBezTo>
                    <a:pt x="2186" y="558"/>
                    <a:pt x="2186" y="558"/>
                    <a:pt x="2186" y="558"/>
                  </a:cubicBezTo>
                  <a:cubicBezTo>
                    <a:pt x="2186" y="558"/>
                    <a:pt x="2187" y="558"/>
                    <a:pt x="2187" y="558"/>
                  </a:cubicBezTo>
                  <a:cubicBezTo>
                    <a:pt x="2187" y="558"/>
                    <a:pt x="2187" y="558"/>
                    <a:pt x="2187" y="558"/>
                  </a:cubicBezTo>
                  <a:cubicBezTo>
                    <a:pt x="2187" y="558"/>
                    <a:pt x="2187" y="558"/>
                    <a:pt x="2187" y="558"/>
                  </a:cubicBezTo>
                  <a:cubicBezTo>
                    <a:pt x="2187" y="559"/>
                    <a:pt x="2188" y="558"/>
                    <a:pt x="2188" y="558"/>
                  </a:cubicBezTo>
                  <a:cubicBezTo>
                    <a:pt x="2188" y="559"/>
                    <a:pt x="2188" y="559"/>
                    <a:pt x="2188" y="559"/>
                  </a:cubicBezTo>
                  <a:cubicBezTo>
                    <a:pt x="2188" y="559"/>
                    <a:pt x="2188" y="559"/>
                    <a:pt x="2188" y="559"/>
                  </a:cubicBezTo>
                  <a:cubicBezTo>
                    <a:pt x="2189" y="559"/>
                    <a:pt x="2189" y="559"/>
                    <a:pt x="2189" y="558"/>
                  </a:cubicBezTo>
                  <a:cubicBezTo>
                    <a:pt x="2189" y="558"/>
                    <a:pt x="2189" y="559"/>
                    <a:pt x="2189" y="558"/>
                  </a:cubicBezTo>
                  <a:cubicBezTo>
                    <a:pt x="2189" y="558"/>
                    <a:pt x="2189" y="558"/>
                    <a:pt x="2189" y="558"/>
                  </a:cubicBezTo>
                  <a:cubicBezTo>
                    <a:pt x="2190" y="558"/>
                    <a:pt x="2190" y="559"/>
                    <a:pt x="2190" y="558"/>
                  </a:cubicBezTo>
                  <a:cubicBezTo>
                    <a:pt x="2190" y="558"/>
                    <a:pt x="2190" y="558"/>
                    <a:pt x="2190" y="558"/>
                  </a:cubicBezTo>
                  <a:cubicBezTo>
                    <a:pt x="2190" y="558"/>
                    <a:pt x="2190" y="558"/>
                    <a:pt x="2191" y="558"/>
                  </a:cubicBezTo>
                  <a:cubicBezTo>
                    <a:pt x="2191" y="558"/>
                    <a:pt x="2191" y="558"/>
                    <a:pt x="2191" y="558"/>
                  </a:cubicBezTo>
                  <a:cubicBezTo>
                    <a:pt x="2191" y="558"/>
                    <a:pt x="2191" y="558"/>
                    <a:pt x="2191" y="558"/>
                  </a:cubicBezTo>
                  <a:cubicBezTo>
                    <a:pt x="2192" y="558"/>
                    <a:pt x="2192" y="558"/>
                    <a:pt x="2192" y="558"/>
                  </a:cubicBezTo>
                  <a:cubicBezTo>
                    <a:pt x="2192" y="558"/>
                    <a:pt x="2192" y="558"/>
                    <a:pt x="2192" y="558"/>
                  </a:cubicBezTo>
                  <a:cubicBezTo>
                    <a:pt x="2192" y="558"/>
                    <a:pt x="2192" y="558"/>
                    <a:pt x="2192" y="558"/>
                  </a:cubicBezTo>
                  <a:cubicBezTo>
                    <a:pt x="2192" y="558"/>
                    <a:pt x="2193" y="559"/>
                    <a:pt x="2193" y="558"/>
                  </a:cubicBezTo>
                  <a:cubicBezTo>
                    <a:pt x="2193" y="558"/>
                    <a:pt x="2193" y="558"/>
                    <a:pt x="2193" y="558"/>
                  </a:cubicBezTo>
                  <a:cubicBezTo>
                    <a:pt x="2193" y="558"/>
                    <a:pt x="2193" y="558"/>
                    <a:pt x="2194" y="558"/>
                  </a:cubicBezTo>
                  <a:cubicBezTo>
                    <a:pt x="2194" y="558"/>
                    <a:pt x="2194" y="559"/>
                    <a:pt x="2194" y="558"/>
                  </a:cubicBezTo>
                  <a:cubicBezTo>
                    <a:pt x="2194" y="558"/>
                    <a:pt x="2194" y="558"/>
                    <a:pt x="2194" y="558"/>
                  </a:cubicBezTo>
                  <a:cubicBezTo>
                    <a:pt x="2194" y="558"/>
                    <a:pt x="2194" y="558"/>
                    <a:pt x="2194" y="558"/>
                  </a:cubicBezTo>
                  <a:cubicBezTo>
                    <a:pt x="2195" y="558"/>
                    <a:pt x="2195" y="558"/>
                    <a:pt x="2195" y="558"/>
                  </a:cubicBezTo>
                  <a:cubicBezTo>
                    <a:pt x="2195" y="559"/>
                    <a:pt x="2195" y="559"/>
                    <a:pt x="2195" y="559"/>
                  </a:cubicBezTo>
                  <a:cubicBezTo>
                    <a:pt x="2195" y="559"/>
                    <a:pt x="2196" y="559"/>
                    <a:pt x="2196" y="559"/>
                  </a:cubicBezTo>
                  <a:cubicBezTo>
                    <a:pt x="2196" y="559"/>
                    <a:pt x="2196" y="559"/>
                    <a:pt x="2196" y="558"/>
                  </a:cubicBezTo>
                  <a:cubicBezTo>
                    <a:pt x="2196" y="558"/>
                    <a:pt x="2196" y="558"/>
                    <a:pt x="2196" y="558"/>
                  </a:cubicBezTo>
                  <a:cubicBezTo>
                    <a:pt x="2197" y="558"/>
                    <a:pt x="2197" y="558"/>
                    <a:pt x="2197" y="558"/>
                  </a:cubicBezTo>
                  <a:cubicBezTo>
                    <a:pt x="2197" y="559"/>
                    <a:pt x="2197" y="559"/>
                    <a:pt x="2197" y="558"/>
                  </a:cubicBezTo>
                  <a:cubicBezTo>
                    <a:pt x="2197" y="558"/>
                    <a:pt x="2197" y="558"/>
                    <a:pt x="2197" y="558"/>
                  </a:cubicBezTo>
                  <a:cubicBezTo>
                    <a:pt x="2198" y="558"/>
                    <a:pt x="2198" y="558"/>
                    <a:pt x="2198" y="558"/>
                  </a:cubicBezTo>
                  <a:cubicBezTo>
                    <a:pt x="2198" y="558"/>
                    <a:pt x="2198" y="559"/>
                    <a:pt x="2198" y="559"/>
                  </a:cubicBezTo>
                  <a:cubicBezTo>
                    <a:pt x="2198" y="559"/>
                    <a:pt x="2198" y="558"/>
                    <a:pt x="2199" y="558"/>
                  </a:cubicBezTo>
                  <a:cubicBezTo>
                    <a:pt x="2199" y="558"/>
                    <a:pt x="2199" y="559"/>
                    <a:pt x="2199" y="559"/>
                  </a:cubicBezTo>
                  <a:cubicBezTo>
                    <a:pt x="2199" y="559"/>
                    <a:pt x="2199" y="559"/>
                    <a:pt x="2199" y="559"/>
                  </a:cubicBezTo>
                  <a:cubicBezTo>
                    <a:pt x="2200" y="559"/>
                    <a:pt x="2200" y="558"/>
                    <a:pt x="2200" y="558"/>
                  </a:cubicBezTo>
                  <a:cubicBezTo>
                    <a:pt x="2200" y="558"/>
                    <a:pt x="2200" y="559"/>
                    <a:pt x="2200" y="559"/>
                  </a:cubicBezTo>
                  <a:cubicBezTo>
                    <a:pt x="2200" y="559"/>
                    <a:pt x="2200" y="559"/>
                    <a:pt x="2200" y="559"/>
                  </a:cubicBezTo>
                  <a:cubicBezTo>
                    <a:pt x="2201" y="559"/>
                    <a:pt x="2201" y="559"/>
                    <a:pt x="2201" y="559"/>
                  </a:cubicBezTo>
                  <a:cubicBezTo>
                    <a:pt x="2201" y="559"/>
                    <a:pt x="2201" y="559"/>
                    <a:pt x="2201" y="559"/>
                  </a:cubicBezTo>
                  <a:cubicBezTo>
                    <a:pt x="2201" y="559"/>
                    <a:pt x="2201" y="559"/>
                    <a:pt x="2202" y="559"/>
                  </a:cubicBezTo>
                  <a:cubicBezTo>
                    <a:pt x="2202" y="559"/>
                    <a:pt x="2202" y="559"/>
                    <a:pt x="2202" y="559"/>
                  </a:cubicBezTo>
                  <a:cubicBezTo>
                    <a:pt x="2202" y="559"/>
                    <a:pt x="2202" y="559"/>
                    <a:pt x="2202" y="558"/>
                  </a:cubicBezTo>
                  <a:cubicBezTo>
                    <a:pt x="2202" y="558"/>
                    <a:pt x="2202" y="559"/>
                    <a:pt x="2203" y="559"/>
                  </a:cubicBezTo>
                  <a:cubicBezTo>
                    <a:pt x="2203" y="559"/>
                    <a:pt x="2203" y="559"/>
                    <a:pt x="2203" y="559"/>
                  </a:cubicBezTo>
                  <a:cubicBezTo>
                    <a:pt x="2203" y="559"/>
                    <a:pt x="2203" y="558"/>
                    <a:pt x="2203" y="558"/>
                  </a:cubicBezTo>
                  <a:cubicBezTo>
                    <a:pt x="2203" y="558"/>
                    <a:pt x="2204" y="558"/>
                    <a:pt x="2204" y="558"/>
                  </a:cubicBezTo>
                  <a:cubicBezTo>
                    <a:pt x="2204" y="559"/>
                    <a:pt x="2204" y="559"/>
                    <a:pt x="2204" y="558"/>
                  </a:cubicBezTo>
                  <a:cubicBezTo>
                    <a:pt x="2204" y="558"/>
                    <a:pt x="2204" y="558"/>
                    <a:pt x="2205" y="558"/>
                  </a:cubicBezTo>
                  <a:cubicBezTo>
                    <a:pt x="2205" y="557"/>
                    <a:pt x="2205" y="558"/>
                    <a:pt x="2205" y="558"/>
                  </a:cubicBezTo>
                  <a:cubicBezTo>
                    <a:pt x="2205" y="558"/>
                    <a:pt x="2205" y="558"/>
                    <a:pt x="2205" y="558"/>
                  </a:cubicBezTo>
                  <a:cubicBezTo>
                    <a:pt x="2205" y="558"/>
                    <a:pt x="2205" y="558"/>
                    <a:pt x="2205" y="558"/>
                  </a:cubicBezTo>
                  <a:cubicBezTo>
                    <a:pt x="2206" y="558"/>
                    <a:pt x="2206" y="558"/>
                    <a:pt x="2206" y="558"/>
                  </a:cubicBezTo>
                  <a:cubicBezTo>
                    <a:pt x="2206" y="558"/>
                    <a:pt x="2206" y="558"/>
                    <a:pt x="2206" y="558"/>
                  </a:cubicBezTo>
                  <a:cubicBezTo>
                    <a:pt x="2206" y="558"/>
                    <a:pt x="2207" y="558"/>
                    <a:pt x="2207" y="558"/>
                  </a:cubicBezTo>
                  <a:cubicBezTo>
                    <a:pt x="2207" y="558"/>
                    <a:pt x="2207" y="558"/>
                    <a:pt x="2207" y="558"/>
                  </a:cubicBezTo>
                  <a:cubicBezTo>
                    <a:pt x="2207" y="558"/>
                    <a:pt x="2207" y="557"/>
                    <a:pt x="2207" y="557"/>
                  </a:cubicBezTo>
                  <a:cubicBezTo>
                    <a:pt x="2208" y="557"/>
                    <a:pt x="2208" y="557"/>
                    <a:pt x="2208" y="558"/>
                  </a:cubicBezTo>
                  <a:cubicBezTo>
                    <a:pt x="2208" y="558"/>
                    <a:pt x="2208" y="558"/>
                    <a:pt x="2208" y="558"/>
                  </a:cubicBezTo>
                  <a:cubicBezTo>
                    <a:pt x="2208" y="558"/>
                    <a:pt x="2208" y="557"/>
                    <a:pt x="2208" y="557"/>
                  </a:cubicBezTo>
                  <a:cubicBezTo>
                    <a:pt x="2209" y="557"/>
                    <a:pt x="2209" y="557"/>
                    <a:pt x="2209" y="557"/>
                  </a:cubicBezTo>
                  <a:cubicBezTo>
                    <a:pt x="2209" y="557"/>
                    <a:pt x="2209" y="557"/>
                    <a:pt x="2209" y="557"/>
                  </a:cubicBezTo>
                  <a:cubicBezTo>
                    <a:pt x="2209" y="557"/>
                    <a:pt x="2209" y="557"/>
                    <a:pt x="2210" y="557"/>
                  </a:cubicBezTo>
                  <a:cubicBezTo>
                    <a:pt x="2210" y="557"/>
                    <a:pt x="2210" y="557"/>
                    <a:pt x="2210" y="557"/>
                  </a:cubicBezTo>
                  <a:cubicBezTo>
                    <a:pt x="2210" y="557"/>
                    <a:pt x="2210" y="558"/>
                    <a:pt x="2210" y="558"/>
                  </a:cubicBezTo>
                  <a:cubicBezTo>
                    <a:pt x="2210" y="558"/>
                    <a:pt x="2210" y="558"/>
                    <a:pt x="2211" y="557"/>
                  </a:cubicBezTo>
                  <a:cubicBezTo>
                    <a:pt x="2211" y="557"/>
                    <a:pt x="2211" y="557"/>
                    <a:pt x="2211" y="557"/>
                  </a:cubicBezTo>
                  <a:cubicBezTo>
                    <a:pt x="2211" y="557"/>
                    <a:pt x="2211" y="557"/>
                    <a:pt x="2211" y="557"/>
                  </a:cubicBezTo>
                  <a:cubicBezTo>
                    <a:pt x="2211" y="557"/>
                    <a:pt x="2212" y="557"/>
                    <a:pt x="2212" y="557"/>
                  </a:cubicBezTo>
                  <a:cubicBezTo>
                    <a:pt x="2212" y="557"/>
                    <a:pt x="2212" y="557"/>
                    <a:pt x="2212" y="557"/>
                  </a:cubicBezTo>
                  <a:cubicBezTo>
                    <a:pt x="2212" y="557"/>
                    <a:pt x="2212" y="557"/>
                    <a:pt x="2213" y="557"/>
                  </a:cubicBezTo>
                  <a:cubicBezTo>
                    <a:pt x="2213" y="557"/>
                    <a:pt x="2213" y="557"/>
                    <a:pt x="2213" y="557"/>
                  </a:cubicBezTo>
                  <a:cubicBezTo>
                    <a:pt x="2213" y="557"/>
                    <a:pt x="2213" y="557"/>
                    <a:pt x="2213" y="557"/>
                  </a:cubicBezTo>
                  <a:cubicBezTo>
                    <a:pt x="2213" y="557"/>
                    <a:pt x="2213" y="557"/>
                    <a:pt x="2213" y="557"/>
                  </a:cubicBezTo>
                  <a:cubicBezTo>
                    <a:pt x="2214" y="557"/>
                    <a:pt x="2214" y="557"/>
                    <a:pt x="2214" y="557"/>
                  </a:cubicBezTo>
                  <a:cubicBezTo>
                    <a:pt x="2214" y="557"/>
                    <a:pt x="2214" y="557"/>
                    <a:pt x="2214" y="557"/>
                  </a:cubicBezTo>
                  <a:cubicBezTo>
                    <a:pt x="2214" y="557"/>
                    <a:pt x="2215" y="556"/>
                    <a:pt x="2215" y="556"/>
                  </a:cubicBezTo>
                  <a:cubicBezTo>
                    <a:pt x="2215" y="556"/>
                    <a:pt x="2215" y="557"/>
                    <a:pt x="2215" y="557"/>
                  </a:cubicBezTo>
                  <a:cubicBezTo>
                    <a:pt x="2215" y="557"/>
                    <a:pt x="2215" y="557"/>
                    <a:pt x="2215" y="556"/>
                  </a:cubicBezTo>
                  <a:cubicBezTo>
                    <a:pt x="2216" y="556"/>
                    <a:pt x="2216" y="556"/>
                    <a:pt x="2216" y="556"/>
                  </a:cubicBezTo>
                  <a:cubicBezTo>
                    <a:pt x="2216" y="556"/>
                    <a:pt x="2216" y="556"/>
                    <a:pt x="2216" y="556"/>
                  </a:cubicBezTo>
                  <a:cubicBezTo>
                    <a:pt x="2216" y="556"/>
                    <a:pt x="2216" y="556"/>
                    <a:pt x="2216" y="556"/>
                  </a:cubicBezTo>
                  <a:cubicBezTo>
                    <a:pt x="2217" y="557"/>
                    <a:pt x="2217" y="557"/>
                    <a:pt x="2217" y="557"/>
                  </a:cubicBezTo>
                  <a:cubicBezTo>
                    <a:pt x="2217" y="557"/>
                    <a:pt x="2217" y="557"/>
                    <a:pt x="2217" y="557"/>
                  </a:cubicBezTo>
                  <a:cubicBezTo>
                    <a:pt x="2217" y="557"/>
                    <a:pt x="2217" y="556"/>
                    <a:pt x="2218" y="556"/>
                  </a:cubicBezTo>
                  <a:cubicBezTo>
                    <a:pt x="2218" y="555"/>
                    <a:pt x="2218" y="556"/>
                    <a:pt x="2218" y="556"/>
                  </a:cubicBezTo>
                  <a:cubicBezTo>
                    <a:pt x="2218" y="556"/>
                    <a:pt x="2218" y="556"/>
                    <a:pt x="2218" y="556"/>
                  </a:cubicBezTo>
                  <a:cubicBezTo>
                    <a:pt x="2218" y="556"/>
                    <a:pt x="2218" y="556"/>
                    <a:pt x="2219" y="556"/>
                  </a:cubicBezTo>
                  <a:cubicBezTo>
                    <a:pt x="2219" y="556"/>
                    <a:pt x="2219" y="556"/>
                    <a:pt x="2219" y="556"/>
                  </a:cubicBezTo>
                  <a:cubicBezTo>
                    <a:pt x="2219" y="556"/>
                    <a:pt x="2219" y="556"/>
                    <a:pt x="2219" y="556"/>
                  </a:cubicBezTo>
                  <a:cubicBezTo>
                    <a:pt x="2219" y="556"/>
                    <a:pt x="2220" y="556"/>
                    <a:pt x="2220" y="556"/>
                  </a:cubicBezTo>
                  <a:cubicBezTo>
                    <a:pt x="2220" y="556"/>
                    <a:pt x="2220" y="556"/>
                    <a:pt x="2220" y="556"/>
                  </a:cubicBezTo>
                  <a:cubicBezTo>
                    <a:pt x="2220" y="556"/>
                    <a:pt x="2220" y="556"/>
                    <a:pt x="2221" y="556"/>
                  </a:cubicBezTo>
                  <a:cubicBezTo>
                    <a:pt x="2221" y="556"/>
                    <a:pt x="2221" y="556"/>
                    <a:pt x="2221" y="556"/>
                  </a:cubicBezTo>
                  <a:cubicBezTo>
                    <a:pt x="2221" y="556"/>
                    <a:pt x="2221" y="556"/>
                    <a:pt x="2221" y="556"/>
                  </a:cubicBezTo>
                  <a:cubicBezTo>
                    <a:pt x="2221" y="556"/>
                    <a:pt x="2221" y="556"/>
                    <a:pt x="2221" y="556"/>
                  </a:cubicBezTo>
                  <a:cubicBezTo>
                    <a:pt x="2222" y="556"/>
                    <a:pt x="2222" y="556"/>
                    <a:pt x="2222" y="556"/>
                  </a:cubicBezTo>
                  <a:cubicBezTo>
                    <a:pt x="2222" y="556"/>
                    <a:pt x="2222" y="556"/>
                    <a:pt x="2222" y="556"/>
                  </a:cubicBezTo>
                  <a:cubicBezTo>
                    <a:pt x="2222" y="556"/>
                    <a:pt x="2223" y="555"/>
                    <a:pt x="2223" y="555"/>
                  </a:cubicBezTo>
                  <a:cubicBezTo>
                    <a:pt x="2223" y="555"/>
                    <a:pt x="2223" y="555"/>
                    <a:pt x="2223" y="555"/>
                  </a:cubicBezTo>
                  <a:cubicBezTo>
                    <a:pt x="2223" y="555"/>
                    <a:pt x="2223" y="555"/>
                    <a:pt x="2223" y="555"/>
                  </a:cubicBezTo>
                  <a:cubicBezTo>
                    <a:pt x="2223" y="555"/>
                    <a:pt x="2223" y="555"/>
                    <a:pt x="2224" y="555"/>
                  </a:cubicBezTo>
                  <a:cubicBezTo>
                    <a:pt x="2224" y="555"/>
                    <a:pt x="2224" y="555"/>
                    <a:pt x="2224" y="555"/>
                  </a:cubicBezTo>
                  <a:cubicBezTo>
                    <a:pt x="2224" y="555"/>
                    <a:pt x="2224" y="555"/>
                    <a:pt x="2224" y="555"/>
                  </a:cubicBezTo>
                  <a:cubicBezTo>
                    <a:pt x="2225" y="555"/>
                    <a:pt x="2225" y="555"/>
                    <a:pt x="2225" y="555"/>
                  </a:cubicBezTo>
                  <a:cubicBezTo>
                    <a:pt x="2225" y="555"/>
                    <a:pt x="2225" y="555"/>
                    <a:pt x="2225" y="555"/>
                  </a:cubicBezTo>
                  <a:cubicBezTo>
                    <a:pt x="2225" y="555"/>
                    <a:pt x="2225" y="555"/>
                    <a:pt x="2226" y="555"/>
                  </a:cubicBezTo>
                  <a:cubicBezTo>
                    <a:pt x="2226" y="555"/>
                    <a:pt x="2226" y="555"/>
                    <a:pt x="2226" y="555"/>
                  </a:cubicBezTo>
                  <a:cubicBezTo>
                    <a:pt x="2226" y="555"/>
                    <a:pt x="2226" y="555"/>
                    <a:pt x="2226" y="555"/>
                  </a:cubicBezTo>
                  <a:cubicBezTo>
                    <a:pt x="2226" y="555"/>
                    <a:pt x="2226" y="555"/>
                    <a:pt x="2227" y="555"/>
                  </a:cubicBezTo>
                  <a:cubicBezTo>
                    <a:pt x="2227" y="555"/>
                    <a:pt x="2227" y="555"/>
                    <a:pt x="2227" y="555"/>
                  </a:cubicBezTo>
                  <a:cubicBezTo>
                    <a:pt x="2227" y="555"/>
                    <a:pt x="2227" y="555"/>
                    <a:pt x="2227" y="555"/>
                  </a:cubicBezTo>
                  <a:cubicBezTo>
                    <a:pt x="2227" y="555"/>
                    <a:pt x="2228" y="555"/>
                    <a:pt x="2228" y="555"/>
                  </a:cubicBezTo>
                  <a:cubicBezTo>
                    <a:pt x="2228" y="555"/>
                    <a:pt x="2228" y="555"/>
                    <a:pt x="2228" y="555"/>
                  </a:cubicBezTo>
                  <a:cubicBezTo>
                    <a:pt x="2228" y="555"/>
                    <a:pt x="2228" y="555"/>
                    <a:pt x="2229" y="556"/>
                  </a:cubicBezTo>
                  <a:cubicBezTo>
                    <a:pt x="2229" y="556"/>
                    <a:pt x="2229" y="556"/>
                    <a:pt x="2229" y="556"/>
                  </a:cubicBezTo>
                  <a:cubicBezTo>
                    <a:pt x="2229" y="556"/>
                    <a:pt x="2229" y="555"/>
                    <a:pt x="2229" y="555"/>
                  </a:cubicBezTo>
                  <a:cubicBezTo>
                    <a:pt x="2229" y="555"/>
                    <a:pt x="2229" y="556"/>
                    <a:pt x="2230" y="556"/>
                  </a:cubicBezTo>
                  <a:cubicBezTo>
                    <a:pt x="2230" y="556"/>
                    <a:pt x="2230" y="555"/>
                    <a:pt x="2230" y="555"/>
                  </a:cubicBezTo>
                  <a:cubicBezTo>
                    <a:pt x="2230" y="556"/>
                    <a:pt x="2230" y="556"/>
                    <a:pt x="2230" y="556"/>
                  </a:cubicBezTo>
                  <a:cubicBezTo>
                    <a:pt x="2230" y="556"/>
                    <a:pt x="2231" y="555"/>
                    <a:pt x="2231" y="555"/>
                  </a:cubicBezTo>
                  <a:cubicBezTo>
                    <a:pt x="2231" y="555"/>
                    <a:pt x="2231" y="556"/>
                    <a:pt x="2231" y="556"/>
                  </a:cubicBezTo>
                  <a:cubicBezTo>
                    <a:pt x="2231" y="556"/>
                    <a:pt x="2231" y="555"/>
                    <a:pt x="2231" y="555"/>
                  </a:cubicBezTo>
                  <a:cubicBezTo>
                    <a:pt x="2231" y="555"/>
                    <a:pt x="2232" y="555"/>
                    <a:pt x="2232" y="555"/>
                  </a:cubicBezTo>
                  <a:cubicBezTo>
                    <a:pt x="2232" y="555"/>
                    <a:pt x="2232" y="555"/>
                    <a:pt x="2232" y="555"/>
                  </a:cubicBezTo>
                  <a:cubicBezTo>
                    <a:pt x="2232" y="555"/>
                    <a:pt x="2232" y="555"/>
                    <a:pt x="2232" y="555"/>
                  </a:cubicBezTo>
                  <a:cubicBezTo>
                    <a:pt x="2233" y="555"/>
                    <a:pt x="2233" y="555"/>
                    <a:pt x="2233" y="555"/>
                  </a:cubicBezTo>
                  <a:cubicBezTo>
                    <a:pt x="2233" y="555"/>
                    <a:pt x="2233" y="555"/>
                    <a:pt x="2233" y="555"/>
                  </a:cubicBezTo>
                  <a:cubicBezTo>
                    <a:pt x="2233" y="555"/>
                    <a:pt x="2234" y="556"/>
                    <a:pt x="2234" y="556"/>
                  </a:cubicBezTo>
                  <a:cubicBezTo>
                    <a:pt x="2234" y="556"/>
                    <a:pt x="2234" y="555"/>
                    <a:pt x="2234" y="555"/>
                  </a:cubicBezTo>
                  <a:cubicBezTo>
                    <a:pt x="2234" y="555"/>
                    <a:pt x="2234" y="555"/>
                    <a:pt x="2234" y="555"/>
                  </a:cubicBezTo>
                  <a:cubicBezTo>
                    <a:pt x="2234" y="555"/>
                    <a:pt x="2234" y="555"/>
                    <a:pt x="2235" y="555"/>
                  </a:cubicBezTo>
                  <a:cubicBezTo>
                    <a:pt x="2235" y="555"/>
                    <a:pt x="2235" y="556"/>
                    <a:pt x="2235" y="556"/>
                  </a:cubicBezTo>
                  <a:cubicBezTo>
                    <a:pt x="2235" y="556"/>
                    <a:pt x="2235" y="555"/>
                    <a:pt x="2235" y="555"/>
                  </a:cubicBezTo>
                  <a:cubicBezTo>
                    <a:pt x="2236" y="556"/>
                    <a:pt x="2236" y="556"/>
                    <a:pt x="2236" y="556"/>
                  </a:cubicBezTo>
                  <a:cubicBezTo>
                    <a:pt x="2236" y="556"/>
                    <a:pt x="2236" y="556"/>
                    <a:pt x="2236" y="556"/>
                  </a:cubicBezTo>
                  <a:cubicBezTo>
                    <a:pt x="2236" y="556"/>
                    <a:pt x="2236" y="556"/>
                    <a:pt x="2237" y="556"/>
                  </a:cubicBezTo>
                  <a:cubicBezTo>
                    <a:pt x="2237" y="556"/>
                    <a:pt x="2237" y="556"/>
                    <a:pt x="2237" y="556"/>
                  </a:cubicBezTo>
                  <a:cubicBezTo>
                    <a:pt x="2237" y="556"/>
                    <a:pt x="2237" y="556"/>
                    <a:pt x="2237" y="556"/>
                  </a:cubicBezTo>
                  <a:cubicBezTo>
                    <a:pt x="2237" y="556"/>
                    <a:pt x="2237" y="556"/>
                    <a:pt x="2238" y="556"/>
                  </a:cubicBezTo>
                  <a:cubicBezTo>
                    <a:pt x="2238" y="556"/>
                    <a:pt x="2238" y="555"/>
                    <a:pt x="2238" y="555"/>
                  </a:cubicBezTo>
                  <a:cubicBezTo>
                    <a:pt x="2238" y="555"/>
                    <a:pt x="2238" y="555"/>
                    <a:pt x="2238" y="555"/>
                  </a:cubicBezTo>
                  <a:cubicBezTo>
                    <a:pt x="2238" y="555"/>
                    <a:pt x="2239" y="556"/>
                    <a:pt x="2239" y="556"/>
                  </a:cubicBezTo>
                  <a:cubicBezTo>
                    <a:pt x="2239" y="556"/>
                    <a:pt x="2239" y="556"/>
                    <a:pt x="2239" y="556"/>
                  </a:cubicBezTo>
                  <a:cubicBezTo>
                    <a:pt x="2239" y="556"/>
                    <a:pt x="2239" y="556"/>
                    <a:pt x="2239" y="556"/>
                  </a:cubicBezTo>
                  <a:cubicBezTo>
                    <a:pt x="2239" y="556"/>
                    <a:pt x="2240" y="556"/>
                    <a:pt x="2240" y="556"/>
                  </a:cubicBezTo>
                  <a:cubicBezTo>
                    <a:pt x="2240" y="556"/>
                    <a:pt x="2240" y="556"/>
                    <a:pt x="2240" y="556"/>
                  </a:cubicBezTo>
                  <a:cubicBezTo>
                    <a:pt x="2240" y="556"/>
                    <a:pt x="2240" y="556"/>
                    <a:pt x="2240" y="556"/>
                  </a:cubicBezTo>
                  <a:cubicBezTo>
                    <a:pt x="2241" y="556"/>
                    <a:pt x="2241" y="556"/>
                    <a:pt x="2241" y="556"/>
                  </a:cubicBezTo>
                  <a:cubicBezTo>
                    <a:pt x="2241" y="556"/>
                    <a:pt x="2241" y="556"/>
                    <a:pt x="2241" y="556"/>
                  </a:cubicBezTo>
                  <a:cubicBezTo>
                    <a:pt x="2241" y="556"/>
                    <a:pt x="2242" y="556"/>
                    <a:pt x="2242" y="556"/>
                  </a:cubicBezTo>
                  <a:cubicBezTo>
                    <a:pt x="2242" y="556"/>
                    <a:pt x="2242" y="556"/>
                    <a:pt x="2242" y="556"/>
                  </a:cubicBezTo>
                  <a:cubicBezTo>
                    <a:pt x="2242" y="556"/>
                    <a:pt x="2242" y="556"/>
                    <a:pt x="2242" y="556"/>
                  </a:cubicBezTo>
                  <a:cubicBezTo>
                    <a:pt x="2242" y="556"/>
                    <a:pt x="2242" y="557"/>
                    <a:pt x="2243" y="557"/>
                  </a:cubicBezTo>
                  <a:cubicBezTo>
                    <a:pt x="2243" y="557"/>
                    <a:pt x="2243" y="557"/>
                    <a:pt x="2243" y="557"/>
                  </a:cubicBezTo>
                  <a:cubicBezTo>
                    <a:pt x="2243" y="557"/>
                    <a:pt x="2243" y="557"/>
                    <a:pt x="2243" y="557"/>
                  </a:cubicBezTo>
                  <a:cubicBezTo>
                    <a:pt x="2244" y="557"/>
                    <a:pt x="2244" y="557"/>
                    <a:pt x="2244" y="557"/>
                  </a:cubicBezTo>
                  <a:cubicBezTo>
                    <a:pt x="2244" y="557"/>
                    <a:pt x="2244" y="556"/>
                    <a:pt x="2244" y="556"/>
                  </a:cubicBezTo>
                  <a:cubicBezTo>
                    <a:pt x="2244" y="556"/>
                    <a:pt x="2244" y="556"/>
                    <a:pt x="2245" y="556"/>
                  </a:cubicBezTo>
                  <a:cubicBezTo>
                    <a:pt x="2245" y="556"/>
                    <a:pt x="2245" y="556"/>
                    <a:pt x="2245" y="556"/>
                  </a:cubicBezTo>
                  <a:cubicBezTo>
                    <a:pt x="2245" y="556"/>
                    <a:pt x="2245" y="556"/>
                    <a:pt x="2245" y="556"/>
                  </a:cubicBezTo>
                  <a:cubicBezTo>
                    <a:pt x="2245" y="556"/>
                    <a:pt x="2245" y="556"/>
                    <a:pt x="2246" y="556"/>
                  </a:cubicBezTo>
                  <a:cubicBezTo>
                    <a:pt x="2246" y="557"/>
                    <a:pt x="2246" y="557"/>
                    <a:pt x="2246" y="557"/>
                  </a:cubicBezTo>
                  <a:cubicBezTo>
                    <a:pt x="2246" y="557"/>
                    <a:pt x="2246" y="557"/>
                    <a:pt x="2246" y="556"/>
                  </a:cubicBezTo>
                  <a:cubicBezTo>
                    <a:pt x="2246" y="556"/>
                    <a:pt x="2247" y="557"/>
                    <a:pt x="2247" y="556"/>
                  </a:cubicBezTo>
                  <a:cubicBezTo>
                    <a:pt x="2247" y="556"/>
                    <a:pt x="2247" y="556"/>
                    <a:pt x="2247" y="556"/>
                  </a:cubicBezTo>
                  <a:cubicBezTo>
                    <a:pt x="2247" y="556"/>
                    <a:pt x="2247" y="556"/>
                    <a:pt x="2247" y="556"/>
                  </a:cubicBezTo>
                  <a:cubicBezTo>
                    <a:pt x="2247" y="557"/>
                    <a:pt x="2248" y="556"/>
                    <a:pt x="2248" y="556"/>
                  </a:cubicBezTo>
                  <a:cubicBezTo>
                    <a:pt x="2248" y="557"/>
                    <a:pt x="2248" y="557"/>
                    <a:pt x="2248" y="557"/>
                  </a:cubicBezTo>
                  <a:cubicBezTo>
                    <a:pt x="2248" y="557"/>
                    <a:pt x="2248" y="557"/>
                    <a:pt x="2248" y="557"/>
                  </a:cubicBezTo>
                  <a:cubicBezTo>
                    <a:pt x="2249" y="557"/>
                    <a:pt x="2249" y="557"/>
                    <a:pt x="2249" y="557"/>
                  </a:cubicBezTo>
                  <a:cubicBezTo>
                    <a:pt x="2249" y="557"/>
                    <a:pt x="2249" y="557"/>
                    <a:pt x="2249" y="557"/>
                  </a:cubicBezTo>
                  <a:cubicBezTo>
                    <a:pt x="2249" y="557"/>
                    <a:pt x="2250" y="557"/>
                    <a:pt x="2250" y="557"/>
                  </a:cubicBezTo>
                  <a:cubicBezTo>
                    <a:pt x="2250" y="557"/>
                    <a:pt x="2250" y="558"/>
                    <a:pt x="2250" y="558"/>
                  </a:cubicBezTo>
                  <a:cubicBezTo>
                    <a:pt x="2250" y="558"/>
                    <a:pt x="2250" y="558"/>
                    <a:pt x="2250" y="558"/>
                  </a:cubicBezTo>
                  <a:cubicBezTo>
                    <a:pt x="2250" y="558"/>
                    <a:pt x="2250" y="558"/>
                    <a:pt x="2251" y="558"/>
                  </a:cubicBezTo>
                  <a:cubicBezTo>
                    <a:pt x="2251" y="557"/>
                    <a:pt x="2251" y="557"/>
                    <a:pt x="2251" y="557"/>
                  </a:cubicBezTo>
                  <a:cubicBezTo>
                    <a:pt x="2251" y="557"/>
                    <a:pt x="2251" y="558"/>
                    <a:pt x="2251" y="558"/>
                  </a:cubicBezTo>
                  <a:cubicBezTo>
                    <a:pt x="2252" y="558"/>
                    <a:pt x="2252" y="557"/>
                    <a:pt x="2252" y="557"/>
                  </a:cubicBezTo>
                  <a:cubicBezTo>
                    <a:pt x="2252" y="557"/>
                    <a:pt x="2252" y="557"/>
                    <a:pt x="2252" y="557"/>
                  </a:cubicBezTo>
                  <a:cubicBezTo>
                    <a:pt x="2252" y="557"/>
                    <a:pt x="2252" y="557"/>
                    <a:pt x="2252" y="557"/>
                  </a:cubicBezTo>
                  <a:cubicBezTo>
                    <a:pt x="2253" y="557"/>
                    <a:pt x="2253" y="557"/>
                    <a:pt x="2253" y="557"/>
                  </a:cubicBezTo>
                  <a:cubicBezTo>
                    <a:pt x="2253" y="557"/>
                    <a:pt x="2253" y="557"/>
                    <a:pt x="2253" y="557"/>
                  </a:cubicBezTo>
                  <a:cubicBezTo>
                    <a:pt x="2253" y="557"/>
                    <a:pt x="2253" y="557"/>
                    <a:pt x="2254" y="557"/>
                  </a:cubicBezTo>
                  <a:cubicBezTo>
                    <a:pt x="2254" y="557"/>
                    <a:pt x="2254" y="558"/>
                    <a:pt x="2254" y="558"/>
                  </a:cubicBezTo>
                  <a:cubicBezTo>
                    <a:pt x="2254" y="558"/>
                    <a:pt x="2254" y="558"/>
                    <a:pt x="2254" y="558"/>
                  </a:cubicBezTo>
                  <a:cubicBezTo>
                    <a:pt x="2254" y="558"/>
                    <a:pt x="2255" y="558"/>
                    <a:pt x="2255" y="558"/>
                  </a:cubicBezTo>
                  <a:cubicBezTo>
                    <a:pt x="2255" y="558"/>
                    <a:pt x="2255" y="558"/>
                    <a:pt x="2255" y="558"/>
                  </a:cubicBezTo>
                  <a:cubicBezTo>
                    <a:pt x="2255" y="558"/>
                    <a:pt x="2255" y="557"/>
                    <a:pt x="2255" y="557"/>
                  </a:cubicBezTo>
                  <a:cubicBezTo>
                    <a:pt x="2255" y="557"/>
                    <a:pt x="2256" y="557"/>
                    <a:pt x="2256" y="557"/>
                  </a:cubicBezTo>
                  <a:cubicBezTo>
                    <a:pt x="2256" y="557"/>
                    <a:pt x="2256" y="557"/>
                    <a:pt x="2256" y="557"/>
                  </a:cubicBezTo>
                  <a:cubicBezTo>
                    <a:pt x="2256" y="557"/>
                    <a:pt x="2256" y="557"/>
                    <a:pt x="2257" y="557"/>
                  </a:cubicBezTo>
                  <a:cubicBezTo>
                    <a:pt x="2257" y="557"/>
                    <a:pt x="2257" y="557"/>
                    <a:pt x="2257" y="557"/>
                  </a:cubicBezTo>
                  <a:cubicBezTo>
                    <a:pt x="2257" y="557"/>
                    <a:pt x="2257" y="557"/>
                    <a:pt x="2257" y="557"/>
                  </a:cubicBezTo>
                  <a:cubicBezTo>
                    <a:pt x="2257" y="557"/>
                    <a:pt x="2258" y="558"/>
                    <a:pt x="2258" y="558"/>
                  </a:cubicBezTo>
                  <a:cubicBezTo>
                    <a:pt x="2258" y="558"/>
                    <a:pt x="2258" y="558"/>
                    <a:pt x="2258" y="558"/>
                  </a:cubicBezTo>
                  <a:cubicBezTo>
                    <a:pt x="2258" y="558"/>
                    <a:pt x="2258" y="558"/>
                    <a:pt x="2258" y="558"/>
                  </a:cubicBezTo>
                  <a:cubicBezTo>
                    <a:pt x="2258" y="558"/>
                    <a:pt x="2259" y="558"/>
                    <a:pt x="2259" y="558"/>
                  </a:cubicBezTo>
                  <a:cubicBezTo>
                    <a:pt x="2259" y="558"/>
                    <a:pt x="2259" y="558"/>
                    <a:pt x="2259" y="558"/>
                  </a:cubicBezTo>
                  <a:cubicBezTo>
                    <a:pt x="2259" y="557"/>
                    <a:pt x="2259" y="557"/>
                    <a:pt x="2259" y="557"/>
                  </a:cubicBezTo>
                  <a:cubicBezTo>
                    <a:pt x="2260" y="557"/>
                    <a:pt x="2260" y="558"/>
                    <a:pt x="2260" y="558"/>
                  </a:cubicBezTo>
                  <a:cubicBezTo>
                    <a:pt x="2260" y="558"/>
                    <a:pt x="2260" y="558"/>
                    <a:pt x="2260" y="558"/>
                  </a:cubicBezTo>
                  <a:cubicBezTo>
                    <a:pt x="2260" y="558"/>
                    <a:pt x="2260" y="558"/>
                    <a:pt x="2260" y="558"/>
                  </a:cubicBezTo>
                  <a:cubicBezTo>
                    <a:pt x="2261" y="558"/>
                    <a:pt x="2261" y="557"/>
                    <a:pt x="2261" y="557"/>
                  </a:cubicBezTo>
                  <a:cubicBezTo>
                    <a:pt x="2261" y="557"/>
                    <a:pt x="2261" y="558"/>
                    <a:pt x="2261" y="558"/>
                  </a:cubicBezTo>
                  <a:cubicBezTo>
                    <a:pt x="2261" y="558"/>
                    <a:pt x="2261" y="558"/>
                    <a:pt x="2262" y="558"/>
                  </a:cubicBezTo>
                  <a:cubicBezTo>
                    <a:pt x="2262" y="558"/>
                    <a:pt x="2262" y="558"/>
                    <a:pt x="2262" y="558"/>
                  </a:cubicBezTo>
                  <a:cubicBezTo>
                    <a:pt x="2262" y="558"/>
                    <a:pt x="2262" y="558"/>
                    <a:pt x="2262" y="558"/>
                  </a:cubicBezTo>
                  <a:cubicBezTo>
                    <a:pt x="2263" y="558"/>
                    <a:pt x="2263" y="558"/>
                    <a:pt x="2263" y="558"/>
                  </a:cubicBezTo>
                  <a:cubicBezTo>
                    <a:pt x="2263" y="558"/>
                    <a:pt x="2263" y="558"/>
                    <a:pt x="2263" y="558"/>
                  </a:cubicBezTo>
                  <a:cubicBezTo>
                    <a:pt x="2263" y="558"/>
                    <a:pt x="2263" y="558"/>
                    <a:pt x="2263" y="558"/>
                  </a:cubicBezTo>
                  <a:cubicBezTo>
                    <a:pt x="2263" y="558"/>
                    <a:pt x="2264" y="558"/>
                    <a:pt x="2264" y="558"/>
                  </a:cubicBezTo>
                  <a:cubicBezTo>
                    <a:pt x="2264" y="558"/>
                    <a:pt x="2264" y="558"/>
                    <a:pt x="2264" y="558"/>
                  </a:cubicBezTo>
                  <a:cubicBezTo>
                    <a:pt x="2264" y="558"/>
                    <a:pt x="2264" y="558"/>
                    <a:pt x="2265" y="558"/>
                  </a:cubicBezTo>
                  <a:cubicBezTo>
                    <a:pt x="2265" y="558"/>
                    <a:pt x="2265" y="558"/>
                    <a:pt x="2265" y="558"/>
                  </a:cubicBezTo>
                  <a:cubicBezTo>
                    <a:pt x="2265" y="558"/>
                    <a:pt x="2265" y="558"/>
                    <a:pt x="2265" y="558"/>
                  </a:cubicBezTo>
                  <a:cubicBezTo>
                    <a:pt x="2265" y="558"/>
                    <a:pt x="2266" y="558"/>
                    <a:pt x="2266" y="558"/>
                  </a:cubicBezTo>
                  <a:cubicBezTo>
                    <a:pt x="2266" y="559"/>
                    <a:pt x="2266" y="559"/>
                    <a:pt x="2266" y="559"/>
                  </a:cubicBezTo>
                  <a:cubicBezTo>
                    <a:pt x="2266" y="559"/>
                    <a:pt x="2266" y="559"/>
                    <a:pt x="2266" y="559"/>
                  </a:cubicBezTo>
                  <a:cubicBezTo>
                    <a:pt x="2266" y="559"/>
                    <a:pt x="2267" y="559"/>
                    <a:pt x="2267" y="559"/>
                  </a:cubicBezTo>
                  <a:cubicBezTo>
                    <a:pt x="2267" y="559"/>
                    <a:pt x="2267" y="558"/>
                    <a:pt x="2267" y="558"/>
                  </a:cubicBezTo>
                  <a:cubicBezTo>
                    <a:pt x="2267" y="558"/>
                    <a:pt x="2267" y="558"/>
                    <a:pt x="2267" y="558"/>
                  </a:cubicBezTo>
                  <a:cubicBezTo>
                    <a:pt x="2268" y="558"/>
                    <a:pt x="2268" y="559"/>
                    <a:pt x="2268" y="559"/>
                  </a:cubicBezTo>
                  <a:cubicBezTo>
                    <a:pt x="2268" y="559"/>
                    <a:pt x="2268" y="558"/>
                    <a:pt x="2268" y="558"/>
                  </a:cubicBezTo>
                  <a:cubicBezTo>
                    <a:pt x="2268" y="558"/>
                    <a:pt x="2268" y="558"/>
                    <a:pt x="2268" y="558"/>
                  </a:cubicBezTo>
                  <a:cubicBezTo>
                    <a:pt x="2269" y="559"/>
                    <a:pt x="2269" y="559"/>
                    <a:pt x="2269" y="559"/>
                  </a:cubicBezTo>
                  <a:cubicBezTo>
                    <a:pt x="2269" y="559"/>
                    <a:pt x="2269" y="559"/>
                    <a:pt x="2269" y="559"/>
                  </a:cubicBezTo>
                  <a:cubicBezTo>
                    <a:pt x="2269" y="559"/>
                    <a:pt x="2269" y="559"/>
                    <a:pt x="2270" y="559"/>
                  </a:cubicBezTo>
                  <a:cubicBezTo>
                    <a:pt x="2270" y="559"/>
                    <a:pt x="2270" y="560"/>
                    <a:pt x="2270" y="560"/>
                  </a:cubicBezTo>
                  <a:cubicBezTo>
                    <a:pt x="2270" y="560"/>
                    <a:pt x="2270" y="560"/>
                    <a:pt x="2270" y="560"/>
                  </a:cubicBezTo>
                  <a:cubicBezTo>
                    <a:pt x="2271" y="560"/>
                    <a:pt x="2271" y="560"/>
                    <a:pt x="2271" y="560"/>
                  </a:cubicBezTo>
                  <a:cubicBezTo>
                    <a:pt x="2271" y="560"/>
                    <a:pt x="2271" y="560"/>
                    <a:pt x="2271" y="560"/>
                  </a:cubicBezTo>
                  <a:cubicBezTo>
                    <a:pt x="2271" y="559"/>
                    <a:pt x="2271" y="560"/>
                    <a:pt x="2271" y="560"/>
                  </a:cubicBezTo>
                  <a:cubicBezTo>
                    <a:pt x="2271" y="560"/>
                    <a:pt x="2272" y="559"/>
                    <a:pt x="2272" y="560"/>
                  </a:cubicBezTo>
                  <a:cubicBezTo>
                    <a:pt x="2272" y="560"/>
                    <a:pt x="2272" y="560"/>
                    <a:pt x="2272" y="560"/>
                  </a:cubicBezTo>
                  <a:cubicBezTo>
                    <a:pt x="2272" y="560"/>
                    <a:pt x="2272" y="560"/>
                    <a:pt x="2273" y="560"/>
                  </a:cubicBezTo>
                  <a:cubicBezTo>
                    <a:pt x="2273" y="559"/>
                    <a:pt x="2273" y="559"/>
                    <a:pt x="2273" y="560"/>
                  </a:cubicBezTo>
                  <a:cubicBezTo>
                    <a:pt x="2273" y="560"/>
                    <a:pt x="2273" y="560"/>
                    <a:pt x="2273" y="560"/>
                  </a:cubicBezTo>
                  <a:cubicBezTo>
                    <a:pt x="2273" y="560"/>
                    <a:pt x="2274" y="560"/>
                    <a:pt x="2274" y="560"/>
                  </a:cubicBezTo>
                  <a:cubicBezTo>
                    <a:pt x="2274" y="560"/>
                    <a:pt x="2274" y="560"/>
                    <a:pt x="2274" y="560"/>
                  </a:cubicBezTo>
                  <a:cubicBezTo>
                    <a:pt x="2274" y="560"/>
                    <a:pt x="2274" y="560"/>
                    <a:pt x="2274" y="560"/>
                  </a:cubicBezTo>
                  <a:cubicBezTo>
                    <a:pt x="2274" y="560"/>
                    <a:pt x="2275" y="560"/>
                    <a:pt x="2275" y="560"/>
                  </a:cubicBezTo>
                  <a:cubicBezTo>
                    <a:pt x="2275" y="560"/>
                    <a:pt x="2275" y="560"/>
                    <a:pt x="2275" y="560"/>
                  </a:cubicBezTo>
                  <a:cubicBezTo>
                    <a:pt x="2275" y="560"/>
                    <a:pt x="2275" y="560"/>
                    <a:pt x="2275" y="560"/>
                  </a:cubicBezTo>
                  <a:cubicBezTo>
                    <a:pt x="2276" y="560"/>
                    <a:pt x="2276" y="560"/>
                    <a:pt x="2276" y="560"/>
                  </a:cubicBezTo>
                  <a:cubicBezTo>
                    <a:pt x="2276" y="560"/>
                    <a:pt x="2276" y="560"/>
                    <a:pt x="2276" y="560"/>
                  </a:cubicBezTo>
                  <a:cubicBezTo>
                    <a:pt x="2276" y="560"/>
                    <a:pt x="2276" y="560"/>
                    <a:pt x="2276" y="560"/>
                  </a:cubicBezTo>
                  <a:cubicBezTo>
                    <a:pt x="2277" y="560"/>
                    <a:pt x="2277" y="560"/>
                    <a:pt x="2277" y="560"/>
                  </a:cubicBezTo>
                  <a:cubicBezTo>
                    <a:pt x="2277" y="560"/>
                    <a:pt x="2277" y="560"/>
                    <a:pt x="2277" y="560"/>
                  </a:cubicBezTo>
                  <a:cubicBezTo>
                    <a:pt x="2277" y="561"/>
                    <a:pt x="2277" y="560"/>
                    <a:pt x="2278" y="560"/>
                  </a:cubicBezTo>
                  <a:cubicBezTo>
                    <a:pt x="2278" y="560"/>
                    <a:pt x="2278" y="560"/>
                    <a:pt x="2278" y="560"/>
                  </a:cubicBezTo>
                  <a:cubicBezTo>
                    <a:pt x="2278" y="560"/>
                    <a:pt x="2278" y="560"/>
                    <a:pt x="2278" y="560"/>
                  </a:cubicBezTo>
                  <a:cubicBezTo>
                    <a:pt x="2279" y="560"/>
                    <a:pt x="2279" y="560"/>
                    <a:pt x="2279" y="560"/>
                  </a:cubicBezTo>
                  <a:cubicBezTo>
                    <a:pt x="2279" y="560"/>
                    <a:pt x="2279" y="560"/>
                    <a:pt x="2279" y="560"/>
                  </a:cubicBezTo>
                  <a:cubicBezTo>
                    <a:pt x="2279" y="560"/>
                    <a:pt x="2279" y="561"/>
                    <a:pt x="2279" y="561"/>
                  </a:cubicBezTo>
                  <a:cubicBezTo>
                    <a:pt x="2280" y="561"/>
                    <a:pt x="2280" y="561"/>
                    <a:pt x="2280" y="560"/>
                  </a:cubicBezTo>
                  <a:cubicBezTo>
                    <a:pt x="2280" y="560"/>
                    <a:pt x="2280" y="560"/>
                    <a:pt x="2280" y="560"/>
                  </a:cubicBezTo>
                  <a:cubicBezTo>
                    <a:pt x="2280" y="560"/>
                    <a:pt x="2280" y="561"/>
                    <a:pt x="2281" y="560"/>
                  </a:cubicBezTo>
                  <a:cubicBezTo>
                    <a:pt x="2281" y="560"/>
                    <a:pt x="2281" y="560"/>
                    <a:pt x="2281" y="560"/>
                  </a:cubicBezTo>
                  <a:cubicBezTo>
                    <a:pt x="2281" y="560"/>
                    <a:pt x="2281" y="560"/>
                    <a:pt x="2281" y="560"/>
                  </a:cubicBezTo>
                  <a:cubicBezTo>
                    <a:pt x="2281" y="560"/>
                    <a:pt x="2281" y="560"/>
                    <a:pt x="2282" y="560"/>
                  </a:cubicBezTo>
                  <a:cubicBezTo>
                    <a:pt x="2282" y="560"/>
                    <a:pt x="2282" y="560"/>
                    <a:pt x="2282" y="560"/>
                  </a:cubicBezTo>
                  <a:cubicBezTo>
                    <a:pt x="2282" y="560"/>
                    <a:pt x="2282" y="560"/>
                    <a:pt x="2282" y="560"/>
                  </a:cubicBezTo>
                  <a:cubicBezTo>
                    <a:pt x="2282" y="561"/>
                    <a:pt x="2283" y="560"/>
                    <a:pt x="2283" y="560"/>
                  </a:cubicBezTo>
                  <a:cubicBezTo>
                    <a:pt x="2283" y="561"/>
                    <a:pt x="2283" y="561"/>
                    <a:pt x="2283" y="561"/>
                  </a:cubicBezTo>
                  <a:cubicBezTo>
                    <a:pt x="2283" y="561"/>
                    <a:pt x="2283" y="561"/>
                    <a:pt x="2284" y="561"/>
                  </a:cubicBezTo>
                  <a:cubicBezTo>
                    <a:pt x="2284" y="561"/>
                    <a:pt x="2284" y="561"/>
                    <a:pt x="2284" y="561"/>
                  </a:cubicBezTo>
                  <a:cubicBezTo>
                    <a:pt x="2284" y="561"/>
                    <a:pt x="2284" y="561"/>
                    <a:pt x="2284" y="561"/>
                  </a:cubicBezTo>
                  <a:cubicBezTo>
                    <a:pt x="2284" y="561"/>
                    <a:pt x="2284" y="561"/>
                    <a:pt x="2284" y="561"/>
                  </a:cubicBezTo>
                  <a:cubicBezTo>
                    <a:pt x="2285" y="561"/>
                    <a:pt x="2285" y="561"/>
                    <a:pt x="2285" y="561"/>
                  </a:cubicBezTo>
                  <a:cubicBezTo>
                    <a:pt x="2285" y="561"/>
                    <a:pt x="2285" y="561"/>
                    <a:pt x="2285" y="561"/>
                  </a:cubicBezTo>
                  <a:cubicBezTo>
                    <a:pt x="2285" y="561"/>
                    <a:pt x="2286" y="561"/>
                    <a:pt x="2286" y="561"/>
                  </a:cubicBezTo>
                  <a:cubicBezTo>
                    <a:pt x="2286" y="561"/>
                    <a:pt x="2286" y="561"/>
                    <a:pt x="2286" y="561"/>
                  </a:cubicBezTo>
                  <a:cubicBezTo>
                    <a:pt x="2286" y="561"/>
                    <a:pt x="2286" y="561"/>
                    <a:pt x="2286" y="561"/>
                  </a:cubicBezTo>
                  <a:cubicBezTo>
                    <a:pt x="2287" y="561"/>
                    <a:pt x="2287" y="561"/>
                    <a:pt x="2287" y="561"/>
                  </a:cubicBezTo>
                  <a:cubicBezTo>
                    <a:pt x="2287" y="561"/>
                    <a:pt x="2287" y="561"/>
                    <a:pt x="2287" y="561"/>
                  </a:cubicBezTo>
                  <a:cubicBezTo>
                    <a:pt x="2287" y="561"/>
                    <a:pt x="2287" y="561"/>
                    <a:pt x="2287" y="561"/>
                  </a:cubicBezTo>
                  <a:cubicBezTo>
                    <a:pt x="2288" y="561"/>
                    <a:pt x="2288" y="561"/>
                    <a:pt x="2288" y="561"/>
                  </a:cubicBezTo>
                  <a:cubicBezTo>
                    <a:pt x="2288" y="561"/>
                    <a:pt x="2288" y="561"/>
                    <a:pt x="2288" y="561"/>
                  </a:cubicBezTo>
                  <a:cubicBezTo>
                    <a:pt x="2288" y="561"/>
                    <a:pt x="2288" y="561"/>
                    <a:pt x="2289" y="561"/>
                  </a:cubicBezTo>
                  <a:cubicBezTo>
                    <a:pt x="2289" y="561"/>
                    <a:pt x="2289" y="561"/>
                    <a:pt x="2289" y="561"/>
                  </a:cubicBezTo>
                  <a:cubicBezTo>
                    <a:pt x="2289" y="561"/>
                    <a:pt x="2289" y="560"/>
                    <a:pt x="2289" y="560"/>
                  </a:cubicBezTo>
                  <a:cubicBezTo>
                    <a:pt x="2289" y="560"/>
                    <a:pt x="2289" y="561"/>
                    <a:pt x="2290" y="561"/>
                  </a:cubicBezTo>
                  <a:cubicBezTo>
                    <a:pt x="2290" y="561"/>
                    <a:pt x="2290" y="561"/>
                    <a:pt x="2290" y="561"/>
                  </a:cubicBezTo>
                  <a:cubicBezTo>
                    <a:pt x="2290" y="561"/>
                    <a:pt x="2290" y="560"/>
                    <a:pt x="2290" y="560"/>
                  </a:cubicBezTo>
                  <a:cubicBezTo>
                    <a:pt x="2290" y="560"/>
                    <a:pt x="2291" y="560"/>
                    <a:pt x="2291" y="560"/>
                  </a:cubicBezTo>
                  <a:cubicBezTo>
                    <a:pt x="2291" y="561"/>
                    <a:pt x="2291" y="561"/>
                    <a:pt x="2291" y="561"/>
                  </a:cubicBezTo>
                  <a:cubicBezTo>
                    <a:pt x="2291" y="561"/>
                    <a:pt x="2291" y="560"/>
                    <a:pt x="2292" y="560"/>
                  </a:cubicBezTo>
                  <a:cubicBezTo>
                    <a:pt x="2292" y="561"/>
                    <a:pt x="2292" y="561"/>
                    <a:pt x="2292" y="561"/>
                  </a:cubicBezTo>
                  <a:cubicBezTo>
                    <a:pt x="2292" y="561"/>
                    <a:pt x="2292" y="561"/>
                    <a:pt x="2292" y="561"/>
                  </a:cubicBezTo>
                  <a:cubicBezTo>
                    <a:pt x="2292" y="561"/>
                    <a:pt x="2292" y="561"/>
                    <a:pt x="2292" y="561"/>
                  </a:cubicBezTo>
                  <a:cubicBezTo>
                    <a:pt x="2293" y="561"/>
                    <a:pt x="2293" y="561"/>
                    <a:pt x="2293" y="561"/>
                  </a:cubicBezTo>
                  <a:cubicBezTo>
                    <a:pt x="2293" y="561"/>
                    <a:pt x="2293" y="561"/>
                    <a:pt x="2293" y="560"/>
                  </a:cubicBezTo>
                  <a:cubicBezTo>
                    <a:pt x="2293" y="560"/>
                    <a:pt x="2294" y="560"/>
                    <a:pt x="2294" y="560"/>
                  </a:cubicBezTo>
                  <a:cubicBezTo>
                    <a:pt x="2294" y="560"/>
                    <a:pt x="2294" y="560"/>
                    <a:pt x="2294" y="560"/>
                  </a:cubicBezTo>
                  <a:cubicBezTo>
                    <a:pt x="2294" y="560"/>
                    <a:pt x="2294" y="560"/>
                    <a:pt x="2294" y="560"/>
                  </a:cubicBezTo>
                  <a:cubicBezTo>
                    <a:pt x="2295" y="560"/>
                    <a:pt x="2295" y="560"/>
                    <a:pt x="2295" y="560"/>
                  </a:cubicBezTo>
                  <a:cubicBezTo>
                    <a:pt x="2295" y="560"/>
                    <a:pt x="2295" y="560"/>
                    <a:pt x="2295" y="560"/>
                  </a:cubicBezTo>
                  <a:cubicBezTo>
                    <a:pt x="2295" y="560"/>
                    <a:pt x="2295" y="560"/>
                    <a:pt x="2295" y="560"/>
                  </a:cubicBezTo>
                  <a:cubicBezTo>
                    <a:pt x="2296" y="560"/>
                    <a:pt x="2296" y="560"/>
                    <a:pt x="2296" y="560"/>
                  </a:cubicBezTo>
                  <a:cubicBezTo>
                    <a:pt x="2296" y="560"/>
                    <a:pt x="2296" y="560"/>
                    <a:pt x="2296" y="560"/>
                  </a:cubicBezTo>
                  <a:cubicBezTo>
                    <a:pt x="2296" y="560"/>
                    <a:pt x="2296" y="560"/>
                    <a:pt x="2297" y="560"/>
                  </a:cubicBezTo>
                  <a:cubicBezTo>
                    <a:pt x="2297" y="560"/>
                    <a:pt x="2297" y="560"/>
                    <a:pt x="2297" y="560"/>
                  </a:cubicBezTo>
                  <a:cubicBezTo>
                    <a:pt x="2297" y="560"/>
                    <a:pt x="2297" y="560"/>
                    <a:pt x="2297" y="560"/>
                  </a:cubicBezTo>
                  <a:cubicBezTo>
                    <a:pt x="2297" y="560"/>
                    <a:pt x="2297" y="560"/>
                    <a:pt x="2298" y="560"/>
                  </a:cubicBezTo>
                  <a:cubicBezTo>
                    <a:pt x="2298" y="560"/>
                    <a:pt x="2298" y="560"/>
                    <a:pt x="2298" y="560"/>
                  </a:cubicBezTo>
                  <a:cubicBezTo>
                    <a:pt x="2298" y="560"/>
                    <a:pt x="2298" y="560"/>
                    <a:pt x="2298" y="560"/>
                  </a:cubicBezTo>
                  <a:cubicBezTo>
                    <a:pt x="2298" y="560"/>
                    <a:pt x="2299" y="559"/>
                    <a:pt x="2299" y="559"/>
                  </a:cubicBezTo>
                  <a:cubicBezTo>
                    <a:pt x="2299" y="559"/>
                    <a:pt x="2299" y="560"/>
                    <a:pt x="2299" y="560"/>
                  </a:cubicBezTo>
                  <a:cubicBezTo>
                    <a:pt x="2299" y="560"/>
                    <a:pt x="2299" y="560"/>
                    <a:pt x="2300" y="560"/>
                  </a:cubicBezTo>
                  <a:cubicBezTo>
                    <a:pt x="2300" y="560"/>
                    <a:pt x="2300" y="560"/>
                    <a:pt x="2300" y="560"/>
                  </a:cubicBezTo>
                  <a:cubicBezTo>
                    <a:pt x="2300" y="560"/>
                    <a:pt x="2300" y="560"/>
                    <a:pt x="2300" y="560"/>
                  </a:cubicBezTo>
                  <a:cubicBezTo>
                    <a:pt x="2300" y="560"/>
                    <a:pt x="2300" y="560"/>
                    <a:pt x="2300" y="560"/>
                  </a:cubicBezTo>
                  <a:cubicBezTo>
                    <a:pt x="2301" y="560"/>
                    <a:pt x="2301" y="560"/>
                    <a:pt x="2301" y="560"/>
                  </a:cubicBezTo>
                  <a:cubicBezTo>
                    <a:pt x="2301" y="560"/>
                    <a:pt x="2301" y="560"/>
                    <a:pt x="2301" y="560"/>
                  </a:cubicBezTo>
                  <a:cubicBezTo>
                    <a:pt x="2301" y="560"/>
                    <a:pt x="2302" y="560"/>
                    <a:pt x="2302" y="560"/>
                  </a:cubicBezTo>
                  <a:cubicBezTo>
                    <a:pt x="2302" y="560"/>
                    <a:pt x="2302" y="561"/>
                    <a:pt x="2302" y="560"/>
                  </a:cubicBezTo>
                  <a:cubicBezTo>
                    <a:pt x="2302" y="560"/>
                    <a:pt x="2302" y="560"/>
                    <a:pt x="2302" y="560"/>
                  </a:cubicBezTo>
                  <a:cubicBezTo>
                    <a:pt x="2303" y="560"/>
                    <a:pt x="2303" y="560"/>
                    <a:pt x="2303" y="560"/>
                  </a:cubicBezTo>
                  <a:cubicBezTo>
                    <a:pt x="2303" y="560"/>
                    <a:pt x="2303" y="560"/>
                    <a:pt x="2303" y="560"/>
                  </a:cubicBezTo>
                  <a:cubicBezTo>
                    <a:pt x="2303" y="560"/>
                    <a:pt x="2303" y="560"/>
                    <a:pt x="2303" y="560"/>
                  </a:cubicBezTo>
                  <a:cubicBezTo>
                    <a:pt x="2304" y="560"/>
                    <a:pt x="2304" y="560"/>
                    <a:pt x="2304" y="560"/>
                  </a:cubicBezTo>
                  <a:cubicBezTo>
                    <a:pt x="2304" y="560"/>
                    <a:pt x="2304" y="560"/>
                    <a:pt x="2304" y="560"/>
                  </a:cubicBezTo>
                  <a:cubicBezTo>
                    <a:pt x="2304" y="560"/>
                    <a:pt x="2304" y="560"/>
                    <a:pt x="2305" y="560"/>
                  </a:cubicBezTo>
                  <a:cubicBezTo>
                    <a:pt x="2305" y="560"/>
                    <a:pt x="2305" y="560"/>
                    <a:pt x="2305" y="560"/>
                  </a:cubicBezTo>
                  <a:cubicBezTo>
                    <a:pt x="2305" y="559"/>
                    <a:pt x="2305" y="560"/>
                    <a:pt x="2305" y="560"/>
                  </a:cubicBezTo>
                  <a:cubicBezTo>
                    <a:pt x="2305" y="560"/>
                    <a:pt x="2305" y="560"/>
                    <a:pt x="2306" y="560"/>
                  </a:cubicBezTo>
                  <a:cubicBezTo>
                    <a:pt x="2306" y="560"/>
                    <a:pt x="2306" y="560"/>
                    <a:pt x="2306" y="560"/>
                  </a:cubicBezTo>
                  <a:cubicBezTo>
                    <a:pt x="2306" y="560"/>
                    <a:pt x="2306" y="560"/>
                    <a:pt x="2306" y="560"/>
                  </a:cubicBezTo>
                  <a:cubicBezTo>
                    <a:pt x="2307" y="560"/>
                    <a:pt x="2307" y="559"/>
                    <a:pt x="2307" y="559"/>
                  </a:cubicBezTo>
                  <a:cubicBezTo>
                    <a:pt x="2307" y="559"/>
                    <a:pt x="2307" y="560"/>
                    <a:pt x="2307" y="560"/>
                  </a:cubicBezTo>
                  <a:cubicBezTo>
                    <a:pt x="2307" y="560"/>
                    <a:pt x="2307" y="560"/>
                    <a:pt x="2308" y="560"/>
                  </a:cubicBezTo>
                  <a:cubicBezTo>
                    <a:pt x="2308" y="560"/>
                    <a:pt x="2308" y="560"/>
                    <a:pt x="2308" y="560"/>
                  </a:cubicBezTo>
                  <a:cubicBezTo>
                    <a:pt x="2308" y="560"/>
                    <a:pt x="2308" y="560"/>
                    <a:pt x="2308" y="560"/>
                  </a:cubicBezTo>
                  <a:cubicBezTo>
                    <a:pt x="2308" y="560"/>
                    <a:pt x="2308" y="560"/>
                    <a:pt x="2309" y="560"/>
                  </a:cubicBezTo>
                  <a:cubicBezTo>
                    <a:pt x="2309" y="560"/>
                    <a:pt x="2309" y="560"/>
                    <a:pt x="2309" y="560"/>
                  </a:cubicBezTo>
                  <a:cubicBezTo>
                    <a:pt x="2309" y="560"/>
                    <a:pt x="2309" y="560"/>
                    <a:pt x="2309" y="560"/>
                  </a:cubicBezTo>
                  <a:cubicBezTo>
                    <a:pt x="2309" y="560"/>
                    <a:pt x="2310" y="560"/>
                    <a:pt x="2310" y="560"/>
                  </a:cubicBezTo>
                  <a:cubicBezTo>
                    <a:pt x="2310" y="560"/>
                    <a:pt x="2310" y="559"/>
                    <a:pt x="2310" y="559"/>
                  </a:cubicBezTo>
                  <a:cubicBezTo>
                    <a:pt x="2310" y="559"/>
                    <a:pt x="2310" y="559"/>
                    <a:pt x="2310" y="559"/>
                  </a:cubicBezTo>
                  <a:cubicBezTo>
                    <a:pt x="2310" y="559"/>
                    <a:pt x="2311" y="559"/>
                    <a:pt x="2311" y="559"/>
                  </a:cubicBezTo>
                  <a:cubicBezTo>
                    <a:pt x="2311" y="559"/>
                    <a:pt x="2311" y="559"/>
                    <a:pt x="2311" y="560"/>
                  </a:cubicBezTo>
                  <a:cubicBezTo>
                    <a:pt x="2311" y="560"/>
                    <a:pt x="2311" y="560"/>
                    <a:pt x="2311" y="560"/>
                  </a:cubicBezTo>
                  <a:cubicBezTo>
                    <a:pt x="2312" y="559"/>
                    <a:pt x="2312" y="559"/>
                    <a:pt x="2312" y="559"/>
                  </a:cubicBezTo>
                  <a:cubicBezTo>
                    <a:pt x="2312" y="559"/>
                    <a:pt x="2312" y="559"/>
                    <a:pt x="2312" y="559"/>
                  </a:cubicBezTo>
                  <a:cubicBezTo>
                    <a:pt x="2312" y="559"/>
                    <a:pt x="2313" y="560"/>
                    <a:pt x="2313" y="560"/>
                  </a:cubicBezTo>
                  <a:cubicBezTo>
                    <a:pt x="2313" y="560"/>
                    <a:pt x="2313" y="559"/>
                    <a:pt x="2313" y="559"/>
                  </a:cubicBezTo>
                  <a:cubicBezTo>
                    <a:pt x="2313" y="559"/>
                    <a:pt x="2313" y="560"/>
                    <a:pt x="2313" y="560"/>
                  </a:cubicBezTo>
                  <a:cubicBezTo>
                    <a:pt x="2313" y="560"/>
                    <a:pt x="2313" y="560"/>
                    <a:pt x="2314" y="560"/>
                  </a:cubicBezTo>
                  <a:cubicBezTo>
                    <a:pt x="2314" y="560"/>
                    <a:pt x="2314" y="560"/>
                    <a:pt x="2314" y="560"/>
                  </a:cubicBezTo>
                  <a:cubicBezTo>
                    <a:pt x="2314" y="559"/>
                    <a:pt x="2314" y="559"/>
                    <a:pt x="2314" y="559"/>
                  </a:cubicBezTo>
                  <a:cubicBezTo>
                    <a:pt x="2315" y="559"/>
                    <a:pt x="2315" y="559"/>
                    <a:pt x="2315" y="559"/>
                  </a:cubicBezTo>
                  <a:cubicBezTo>
                    <a:pt x="2315" y="559"/>
                    <a:pt x="2315" y="559"/>
                    <a:pt x="2315" y="559"/>
                  </a:cubicBezTo>
                  <a:cubicBezTo>
                    <a:pt x="2315" y="559"/>
                    <a:pt x="2315" y="559"/>
                    <a:pt x="2316" y="559"/>
                  </a:cubicBezTo>
                  <a:cubicBezTo>
                    <a:pt x="2316" y="559"/>
                    <a:pt x="2316" y="559"/>
                    <a:pt x="2316" y="559"/>
                  </a:cubicBezTo>
                  <a:cubicBezTo>
                    <a:pt x="2316" y="559"/>
                    <a:pt x="2316" y="559"/>
                    <a:pt x="2316" y="559"/>
                  </a:cubicBezTo>
                  <a:cubicBezTo>
                    <a:pt x="2316" y="559"/>
                    <a:pt x="2316" y="558"/>
                    <a:pt x="2317" y="558"/>
                  </a:cubicBezTo>
                  <a:cubicBezTo>
                    <a:pt x="2317" y="558"/>
                    <a:pt x="2317" y="559"/>
                    <a:pt x="2317" y="559"/>
                  </a:cubicBezTo>
                  <a:cubicBezTo>
                    <a:pt x="2317" y="559"/>
                    <a:pt x="2317" y="558"/>
                    <a:pt x="2317" y="558"/>
                  </a:cubicBezTo>
                  <a:cubicBezTo>
                    <a:pt x="2317" y="558"/>
                    <a:pt x="2318" y="559"/>
                    <a:pt x="2318" y="559"/>
                  </a:cubicBezTo>
                  <a:cubicBezTo>
                    <a:pt x="2318" y="559"/>
                    <a:pt x="2318" y="559"/>
                    <a:pt x="2318" y="559"/>
                  </a:cubicBezTo>
                  <a:cubicBezTo>
                    <a:pt x="2318" y="559"/>
                    <a:pt x="2318" y="559"/>
                    <a:pt x="2318" y="559"/>
                  </a:cubicBezTo>
                  <a:cubicBezTo>
                    <a:pt x="2318" y="559"/>
                    <a:pt x="2319" y="559"/>
                    <a:pt x="2319" y="559"/>
                  </a:cubicBezTo>
                  <a:cubicBezTo>
                    <a:pt x="2319" y="559"/>
                    <a:pt x="2319" y="559"/>
                    <a:pt x="2319" y="559"/>
                  </a:cubicBezTo>
                  <a:cubicBezTo>
                    <a:pt x="2319" y="559"/>
                    <a:pt x="2319" y="559"/>
                    <a:pt x="2319" y="560"/>
                  </a:cubicBezTo>
                  <a:cubicBezTo>
                    <a:pt x="2320" y="560"/>
                    <a:pt x="2320" y="560"/>
                    <a:pt x="2320" y="560"/>
                  </a:cubicBezTo>
                  <a:cubicBezTo>
                    <a:pt x="2320" y="560"/>
                    <a:pt x="2320" y="560"/>
                    <a:pt x="2320" y="560"/>
                  </a:cubicBezTo>
                  <a:cubicBezTo>
                    <a:pt x="2320" y="560"/>
                    <a:pt x="2321" y="559"/>
                    <a:pt x="2321" y="559"/>
                  </a:cubicBezTo>
                  <a:cubicBezTo>
                    <a:pt x="2321" y="559"/>
                    <a:pt x="2321" y="559"/>
                    <a:pt x="2321" y="559"/>
                  </a:cubicBezTo>
                  <a:cubicBezTo>
                    <a:pt x="2321" y="559"/>
                    <a:pt x="2321" y="560"/>
                    <a:pt x="2321" y="560"/>
                  </a:cubicBezTo>
                  <a:cubicBezTo>
                    <a:pt x="2321" y="560"/>
                    <a:pt x="2321" y="560"/>
                    <a:pt x="2322" y="560"/>
                  </a:cubicBezTo>
                  <a:cubicBezTo>
                    <a:pt x="2322" y="560"/>
                    <a:pt x="2322" y="560"/>
                    <a:pt x="2322" y="560"/>
                  </a:cubicBezTo>
                  <a:cubicBezTo>
                    <a:pt x="2322" y="559"/>
                    <a:pt x="2322" y="559"/>
                    <a:pt x="2322" y="560"/>
                  </a:cubicBezTo>
                  <a:cubicBezTo>
                    <a:pt x="2323" y="560"/>
                    <a:pt x="2323" y="560"/>
                    <a:pt x="2323" y="560"/>
                  </a:cubicBezTo>
                  <a:cubicBezTo>
                    <a:pt x="2323" y="560"/>
                    <a:pt x="2323" y="559"/>
                    <a:pt x="2323" y="559"/>
                  </a:cubicBezTo>
                  <a:cubicBezTo>
                    <a:pt x="2323" y="559"/>
                    <a:pt x="2323" y="559"/>
                    <a:pt x="2324" y="559"/>
                  </a:cubicBezTo>
                  <a:cubicBezTo>
                    <a:pt x="2324" y="559"/>
                    <a:pt x="2324" y="559"/>
                    <a:pt x="2324" y="560"/>
                  </a:cubicBezTo>
                  <a:cubicBezTo>
                    <a:pt x="2324" y="560"/>
                    <a:pt x="2324" y="560"/>
                    <a:pt x="2324" y="560"/>
                  </a:cubicBezTo>
                  <a:cubicBezTo>
                    <a:pt x="2324" y="560"/>
                    <a:pt x="2324" y="559"/>
                    <a:pt x="2325" y="559"/>
                  </a:cubicBezTo>
                  <a:cubicBezTo>
                    <a:pt x="2325" y="559"/>
                    <a:pt x="2325" y="560"/>
                    <a:pt x="2325" y="560"/>
                  </a:cubicBezTo>
                  <a:cubicBezTo>
                    <a:pt x="2325" y="560"/>
                    <a:pt x="2325" y="560"/>
                    <a:pt x="2325" y="560"/>
                  </a:cubicBezTo>
                  <a:cubicBezTo>
                    <a:pt x="2325" y="560"/>
                    <a:pt x="2326" y="560"/>
                    <a:pt x="2326" y="560"/>
                  </a:cubicBezTo>
                  <a:cubicBezTo>
                    <a:pt x="2326" y="560"/>
                    <a:pt x="2326" y="560"/>
                    <a:pt x="2326" y="560"/>
                  </a:cubicBezTo>
                  <a:cubicBezTo>
                    <a:pt x="2326" y="560"/>
                    <a:pt x="2326" y="560"/>
                    <a:pt x="2326" y="560"/>
                  </a:cubicBezTo>
                  <a:cubicBezTo>
                    <a:pt x="2326" y="560"/>
                    <a:pt x="2327" y="560"/>
                    <a:pt x="2327" y="560"/>
                  </a:cubicBezTo>
                  <a:cubicBezTo>
                    <a:pt x="2327" y="560"/>
                    <a:pt x="2327" y="560"/>
                    <a:pt x="2327" y="560"/>
                  </a:cubicBezTo>
                  <a:cubicBezTo>
                    <a:pt x="2327" y="560"/>
                    <a:pt x="2327" y="560"/>
                    <a:pt x="2327" y="560"/>
                  </a:cubicBezTo>
                  <a:cubicBezTo>
                    <a:pt x="2328" y="560"/>
                    <a:pt x="2328" y="559"/>
                    <a:pt x="2328" y="559"/>
                  </a:cubicBezTo>
                  <a:cubicBezTo>
                    <a:pt x="2328" y="559"/>
                    <a:pt x="2328" y="559"/>
                    <a:pt x="2328" y="559"/>
                  </a:cubicBezTo>
                  <a:cubicBezTo>
                    <a:pt x="2328" y="559"/>
                    <a:pt x="2329" y="559"/>
                    <a:pt x="2329" y="559"/>
                  </a:cubicBezTo>
                  <a:cubicBezTo>
                    <a:pt x="2329" y="559"/>
                    <a:pt x="2329" y="559"/>
                    <a:pt x="2329" y="560"/>
                  </a:cubicBezTo>
                  <a:cubicBezTo>
                    <a:pt x="2329" y="560"/>
                    <a:pt x="2329" y="559"/>
                    <a:pt x="2329" y="559"/>
                  </a:cubicBezTo>
                  <a:cubicBezTo>
                    <a:pt x="2329" y="559"/>
                    <a:pt x="2329" y="559"/>
                    <a:pt x="2330" y="559"/>
                  </a:cubicBezTo>
                  <a:cubicBezTo>
                    <a:pt x="2330" y="559"/>
                    <a:pt x="2330" y="559"/>
                    <a:pt x="2330" y="560"/>
                  </a:cubicBezTo>
                  <a:cubicBezTo>
                    <a:pt x="2330" y="560"/>
                    <a:pt x="2330" y="560"/>
                    <a:pt x="2330" y="560"/>
                  </a:cubicBezTo>
                  <a:cubicBezTo>
                    <a:pt x="2331" y="560"/>
                    <a:pt x="2331" y="559"/>
                    <a:pt x="2331" y="560"/>
                  </a:cubicBezTo>
                  <a:cubicBezTo>
                    <a:pt x="2331" y="560"/>
                    <a:pt x="2331" y="560"/>
                    <a:pt x="2331" y="560"/>
                  </a:cubicBezTo>
                  <a:cubicBezTo>
                    <a:pt x="2331" y="560"/>
                    <a:pt x="2331" y="560"/>
                    <a:pt x="2332" y="560"/>
                  </a:cubicBezTo>
                  <a:cubicBezTo>
                    <a:pt x="2332" y="560"/>
                    <a:pt x="2332" y="560"/>
                    <a:pt x="2332" y="560"/>
                  </a:cubicBezTo>
                  <a:cubicBezTo>
                    <a:pt x="2332" y="560"/>
                    <a:pt x="2332" y="560"/>
                    <a:pt x="2332" y="560"/>
                  </a:cubicBezTo>
                  <a:cubicBezTo>
                    <a:pt x="2332" y="560"/>
                    <a:pt x="2332" y="559"/>
                    <a:pt x="2333" y="559"/>
                  </a:cubicBezTo>
                  <a:cubicBezTo>
                    <a:pt x="2333" y="559"/>
                    <a:pt x="2333" y="559"/>
                    <a:pt x="2333" y="559"/>
                  </a:cubicBezTo>
                  <a:cubicBezTo>
                    <a:pt x="2333" y="559"/>
                    <a:pt x="2333" y="559"/>
                    <a:pt x="2333" y="559"/>
                  </a:cubicBezTo>
                  <a:cubicBezTo>
                    <a:pt x="2333" y="559"/>
                    <a:pt x="2334" y="560"/>
                    <a:pt x="2334" y="560"/>
                  </a:cubicBezTo>
                  <a:cubicBezTo>
                    <a:pt x="2334" y="560"/>
                    <a:pt x="2334" y="560"/>
                    <a:pt x="2334" y="560"/>
                  </a:cubicBezTo>
                  <a:cubicBezTo>
                    <a:pt x="2334" y="560"/>
                    <a:pt x="2334" y="560"/>
                    <a:pt x="2334" y="560"/>
                  </a:cubicBezTo>
                  <a:cubicBezTo>
                    <a:pt x="2334" y="560"/>
                    <a:pt x="2335" y="560"/>
                    <a:pt x="2335" y="560"/>
                  </a:cubicBezTo>
                  <a:cubicBezTo>
                    <a:pt x="2335" y="560"/>
                    <a:pt x="2335" y="560"/>
                    <a:pt x="2335" y="560"/>
                  </a:cubicBezTo>
                  <a:cubicBezTo>
                    <a:pt x="2335" y="560"/>
                    <a:pt x="2335" y="560"/>
                    <a:pt x="2336" y="560"/>
                  </a:cubicBezTo>
                  <a:cubicBezTo>
                    <a:pt x="2336" y="560"/>
                    <a:pt x="2336" y="560"/>
                    <a:pt x="2336" y="560"/>
                  </a:cubicBezTo>
                  <a:cubicBezTo>
                    <a:pt x="2336" y="560"/>
                    <a:pt x="2336" y="560"/>
                    <a:pt x="2336" y="560"/>
                  </a:cubicBezTo>
                  <a:cubicBezTo>
                    <a:pt x="2336" y="560"/>
                    <a:pt x="2337" y="560"/>
                    <a:pt x="2337" y="560"/>
                  </a:cubicBezTo>
                  <a:cubicBezTo>
                    <a:pt x="2337" y="560"/>
                    <a:pt x="2337" y="560"/>
                    <a:pt x="2337" y="560"/>
                  </a:cubicBezTo>
                  <a:cubicBezTo>
                    <a:pt x="2337" y="560"/>
                    <a:pt x="2337" y="560"/>
                    <a:pt x="2337" y="560"/>
                  </a:cubicBezTo>
                  <a:cubicBezTo>
                    <a:pt x="2337" y="560"/>
                    <a:pt x="2338" y="560"/>
                    <a:pt x="2338" y="560"/>
                  </a:cubicBezTo>
                  <a:cubicBezTo>
                    <a:pt x="2338" y="560"/>
                    <a:pt x="2338" y="560"/>
                    <a:pt x="2338" y="560"/>
                  </a:cubicBezTo>
                  <a:cubicBezTo>
                    <a:pt x="2338" y="560"/>
                    <a:pt x="2338" y="560"/>
                    <a:pt x="2338" y="560"/>
                  </a:cubicBezTo>
                  <a:cubicBezTo>
                    <a:pt x="2339" y="560"/>
                    <a:pt x="2339" y="560"/>
                    <a:pt x="2339" y="560"/>
                  </a:cubicBezTo>
                  <a:cubicBezTo>
                    <a:pt x="2339" y="560"/>
                    <a:pt x="2339" y="561"/>
                    <a:pt x="2339" y="561"/>
                  </a:cubicBezTo>
                  <a:cubicBezTo>
                    <a:pt x="2339" y="561"/>
                    <a:pt x="2339" y="561"/>
                    <a:pt x="2339" y="561"/>
                  </a:cubicBezTo>
                  <a:cubicBezTo>
                    <a:pt x="2340" y="561"/>
                    <a:pt x="2340" y="561"/>
                    <a:pt x="2340" y="561"/>
                  </a:cubicBezTo>
                  <a:cubicBezTo>
                    <a:pt x="2340" y="561"/>
                    <a:pt x="2340" y="561"/>
                    <a:pt x="2340" y="561"/>
                  </a:cubicBezTo>
                  <a:cubicBezTo>
                    <a:pt x="2340" y="561"/>
                    <a:pt x="2340" y="561"/>
                    <a:pt x="2341" y="561"/>
                  </a:cubicBezTo>
                  <a:cubicBezTo>
                    <a:pt x="2341" y="561"/>
                    <a:pt x="2341" y="561"/>
                    <a:pt x="2341" y="561"/>
                  </a:cubicBezTo>
                  <a:cubicBezTo>
                    <a:pt x="2341" y="561"/>
                    <a:pt x="2341" y="561"/>
                    <a:pt x="2341" y="561"/>
                  </a:cubicBezTo>
                  <a:cubicBezTo>
                    <a:pt x="2342" y="561"/>
                    <a:pt x="2342" y="562"/>
                    <a:pt x="2342" y="562"/>
                  </a:cubicBezTo>
                  <a:cubicBezTo>
                    <a:pt x="2342" y="562"/>
                    <a:pt x="2342" y="561"/>
                    <a:pt x="2342" y="561"/>
                  </a:cubicBezTo>
                  <a:cubicBezTo>
                    <a:pt x="2342" y="561"/>
                    <a:pt x="2342" y="561"/>
                    <a:pt x="2342" y="561"/>
                  </a:cubicBezTo>
                  <a:cubicBezTo>
                    <a:pt x="2342" y="561"/>
                    <a:pt x="2343" y="562"/>
                    <a:pt x="2343" y="562"/>
                  </a:cubicBezTo>
                  <a:cubicBezTo>
                    <a:pt x="2343" y="562"/>
                    <a:pt x="2343" y="561"/>
                    <a:pt x="2343" y="561"/>
                  </a:cubicBezTo>
                  <a:cubicBezTo>
                    <a:pt x="2343" y="561"/>
                    <a:pt x="2343" y="562"/>
                    <a:pt x="2344" y="562"/>
                  </a:cubicBezTo>
                  <a:cubicBezTo>
                    <a:pt x="2344" y="562"/>
                    <a:pt x="2344" y="562"/>
                    <a:pt x="2344" y="562"/>
                  </a:cubicBezTo>
                  <a:cubicBezTo>
                    <a:pt x="2344" y="562"/>
                    <a:pt x="2344" y="562"/>
                    <a:pt x="2344" y="562"/>
                  </a:cubicBezTo>
                  <a:cubicBezTo>
                    <a:pt x="2344" y="562"/>
                    <a:pt x="2345" y="562"/>
                    <a:pt x="2345" y="563"/>
                  </a:cubicBezTo>
                  <a:cubicBezTo>
                    <a:pt x="2345" y="563"/>
                    <a:pt x="2345" y="563"/>
                    <a:pt x="2345" y="563"/>
                  </a:cubicBezTo>
                  <a:cubicBezTo>
                    <a:pt x="2345" y="562"/>
                    <a:pt x="2345" y="562"/>
                    <a:pt x="2345" y="562"/>
                  </a:cubicBezTo>
                  <a:cubicBezTo>
                    <a:pt x="2345" y="562"/>
                    <a:pt x="2346" y="562"/>
                    <a:pt x="2346" y="563"/>
                  </a:cubicBezTo>
                  <a:cubicBezTo>
                    <a:pt x="2346" y="563"/>
                    <a:pt x="2346" y="562"/>
                    <a:pt x="2346" y="563"/>
                  </a:cubicBezTo>
                  <a:cubicBezTo>
                    <a:pt x="2346" y="563"/>
                    <a:pt x="2346" y="563"/>
                    <a:pt x="2346" y="563"/>
                  </a:cubicBezTo>
                  <a:cubicBezTo>
                    <a:pt x="2347" y="563"/>
                    <a:pt x="2347" y="563"/>
                    <a:pt x="2347" y="563"/>
                  </a:cubicBezTo>
                  <a:cubicBezTo>
                    <a:pt x="2347" y="562"/>
                    <a:pt x="2347" y="562"/>
                    <a:pt x="2347" y="563"/>
                  </a:cubicBezTo>
                  <a:cubicBezTo>
                    <a:pt x="2347" y="563"/>
                    <a:pt x="2347" y="563"/>
                    <a:pt x="2347" y="563"/>
                  </a:cubicBezTo>
                  <a:cubicBezTo>
                    <a:pt x="2348" y="563"/>
                    <a:pt x="2348" y="563"/>
                    <a:pt x="2348" y="563"/>
                  </a:cubicBezTo>
                  <a:cubicBezTo>
                    <a:pt x="2348" y="563"/>
                    <a:pt x="2348" y="563"/>
                    <a:pt x="2348" y="563"/>
                  </a:cubicBezTo>
                  <a:cubicBezTo>
                    <a:pt x="2348" y="563"/>
                    <a:pt x="2348" y="563"/>
                    <a:pt x="2349" y="563"/>
                  </a:cubicBezTo>
                  <a:cubicBezTo>
                    <a:pt x="2349" y="562"/>
                    <a:pt x="2349" y="563"/>
                    <a:pt x="2349" y="563"/>
                  </a:cubicBezTo>
                  <a:cubicBezTo>
                    <a:pt x="2349" y="563"/>
                    <a:pt x="2349" y="563"/>
                    <a:pt x="2349" y="563"/>
                  </a:cubicBezTo>
                  <a:cubicBezTo>
                    <a:pt x="2350" y="563"/>
                    <a:pt x="2350" y="563"/>
                    <a:pt x="2350" y="563"/>
                  </a:cubicBezTo>
                  <a:cubicBezTo>
                    <a:pt x="2350" y="563"/>
                    <a:pt x="2350" y="563"/>
                    <a:pt x="2350" y="563"/>
                  </a:cubicBezTo>
                  <a:cubicBezTo>
                    <a:pt x="2350" y="563"/>
                    <a:pt x="2350" y="563"/>
                    <a:pt x="2350" y="563"/>
                  </a:cubicBezTo>
                  <a:cubicBezTo>
                    <a:pt x="2350" y="563"/>
                    <a:pt x="2351" y="563"/>
                    <a:pt x="2351" y="563"/>
                  </a:cubicBezTo>
                  <a:cubicBezTo>
                    <a:pt x="2351" y="563"/>
                    <a:pt x="2351" y="563"/>
                    <a:pt x="2351" y="563"/>
                  </a:cubicBezTo>
                  <a:cubicBezTo>
                    <a:pt x="2351" y="563"/>
                    <a:pt x="2351" y="563"/>
                    <a:pt x="2352" y="563"/>
                  </a:cubicBezTo>
                  <a:cubicBezTo>
                    <a:pt x="2352" y="563"/>
                    <a:pt x="2352" y="563"/>
                    <a:pt x="2352" y="563"/>
                  </a:cubicBezTo>
                  <a:cubicBezTo>
                    <a:pt x="2352" y="563"/>
                    <a:pt x="2352" y="563"/>
                    <a:pt x="2352" y="563"/>
                  </a:cubicBezTo>
                  <a:cubicBezTo>
                    <a:pt x="2352" y="563"/>
                    <a:pt x="2353" y="563"/>
                    <a:pt x="2353" y="563"/>
                  </a:cubicBezTo>
                  <a:cubicBezTo>
                    <a:pt x="2353" y="563"/>
                    <a:pt x="2353" y="563"/>
                    <a:pt x="2353" y="563"/>
                  </a:cubicBezTo>
                  <a:cubicBezTo>
                    <a:pt x="2353" y="563"/>
                    <a:pt x="2353" y="563"/>
                    <a:pt x="2353" y="563"/>
                  </a:cubicBezTo>
                  <a:cubicBezTo>
                    <a:pt x="2353" y="563"/>
                    <a:pt x="2354" y="564"/>
                    <a:pt x="2354" y="564"/>
                  </a:cubicBezTo>
                  <a:cubicBezTo>
                    <a:pt x="2354" y="563"/>
                    <a:pt x="2354" y="563"/>
                    <a:pt x="2354" y="563"/>
                  </a:cubicBezTo>
                  <a:cubicBezTo>
                    <a:pt x="2354" y="563"/>
                    <a:pt x="2354" y="563"/>
                    <a:pt x="2354" y="563"/>
                  </a:cubicBezTo>
                  <a:cubicBezTo>
                    <a:pt x="2355" y="563"/>
                    <a:pt x="2355" y="563"/>
                    <a:pt x="2355" y="563"/>
                  </a:cubicBezTo>
                  <a:cubicBezTo>
                    <a:pt x="2355" y="563"/>
                    <a:pt x="2355" y="563"/>
                    <a:pt x="2355" y="563"/>
                  </a:cubicBezTo>
                  <a:cubicBezTo>
                    <a:pt x="2355" y="563"/>
                    <a:pt x="2355" y="564"/>
                    <a:pt x="2355" y="564"/>
                  </a:cubicBezTo>
                  <a:cubicBezTo>
                    <a:pt x="2356" y="564"/>
                    <a:pt x="2356" y="564"/>
                    <a:pt x="2356" y="564"/>
                  </a:cubicBezTo>
                  <a:cubicBezTo>
                    <a:pt x="2356" y="563"/>
                    <a:pt x="2356" y="564"/>
                    <a:pt x="2356" y="564"/>
                  </a:cubicBezTo>
                  <a:cubicBezTo>
                    <a:pt x="2356" y="564"/>
                    <a:pt x="2356" y="564"/>
                    <a:pt x="2357" y="564"/>
                  </a:cubicBezTo>
                  <a:cubicBezTo>
                    <a:pt x="2357" y="564"/>
                    <a:pt x="2357" y="563"/>
                    <a:pt x="2357" y="563"/>
                  </a:cubicBezTo>
                  <a:cubicBezTo>
                    <a:pt x="2357" y="563"/>
                    <a:pt x="2357" y="563"/>
                    <a:pt x="2357" y="563"/>
                  </a:cubicBezTo>
                  <a:cubicBezTo>
                    <a:pt x="2358" y="563"/>
                    <a:pt x="2358" y="564"/>
                    <a:pt x="2358" y="564"/>
                  </a:cubicBezTo>
                  <a:cubicBezTo>
                    <a:pt x="2358" y="564"/>
                    <a:pt x="2358" y="564"/>
                    <a:pt x="2358" y="564"/>
                  </a:cubicBezTo>
                  <a:cubicBezTo>
                    <a:pt x="2358" y="564"/>
                    <a:pt x="2358" y="564"/>
                    <a:pt x="2358" y="564"/>
                  </a:cubicBezTo>
                  <a:cubicBezTo>
                    <a:pt x="2359" y="564"/>
                    <a:pt x="2359" y="565"/>
                    <a:pt x="2359" y="565"/>
                  </a:cubicBezTo>
                  <a:cubicBezTo>
                    <a:pt x="2359" y="565"/>
                    <a:pt x="2359" y="565"/>
                    <a:pt x="2359" y="565"/>
                  </a:cubicBezTo>
                  <a:cubicBezTo>
                    <a:pt x="2359" y="565"/>
                    <a:pt x="2359" y="565"/>
                    <a:pt x="2360" y="565"/>
                  </a:cubicBezTo>
                  <a:cubicBezTo>
                    <a:pt x="2360" y="565"/>
                    <a:pt x="2360" y="565"/>
                    <a:pt x="2360" y="565"/>
                  </a:cubicBezTo>
                  <a:cubicBezTo>
                    <a:pt x="2360" y="565"/>
                    <a:pt x="2360" y="565"/>
                    <a:pt x="2360" y="565"/>
                  </a:cubicBezTo>
                  <a:cubicBezTo>
                    <a:pt x="2360" y="565"/>
                    <a:pt x="2361" y="564"/>
                    <a:pt x="2361" y="564"/>
                  </a:cubicBezTo>
                  <a:cubicBezTo>
                    <a:pt x="2361" y="564"/>
                    <a:pt x="2361" y="565"/>
                    <a:pt x="2361" y="565"/>
                  </a:cubicBezTo>
                  <a:cubicBezTo>
                    <a:pt x="2361" y="565"/>
                    <a:pt x="2361" y="565"/>
                    <a:pt x="2361" y="565"/>
                  </a:cubicBezTo>
                  <a:cubicBezTo>
                    <a:pt x="2361" y="565"/>
                    <a:pt x="2362" y="565"/>
                    <a:pt x="2362" y="565"/>
                  </a:cubicBezTo>
                  <a:cubicBezTo>
                    <a:pt x="2362" y="565"/>
                    <a:pt x="2362" y="565"/>
                    <a:pt x="2362" y="565"/>
                  </a:cubicBezTo>
                  <a:cubicBezTo>
                    <a:pt x="2362" y="565"/>
                    <a:pt x="2362" y="565"/>
                    <a:pt x="2363" y="565"/>
                  </a:cubicBezTo>
                  <a:cubicBezTo>
                    <a:pt x="2363" y="565"/>
                    <a:pt x="2363" y="565"/>
                    <a:pt x="2363" y="565"/>
                  </a:cubicBezTo>
                  <a:cubicBezTo>
                    <a:pt x="2363" y="565"/>
                    <a:pt x="2363" y="565"/>
                    <a:pt x="2363" y="565"/>
                  </a:cubicBezTo>
                  <a:cubicBezTo>
                    <a:pt x="2363" y="565"/>
                    <a:pt x="2363" y="565"/>
                    <a:pt x="2363" y="565"/>
                  </a:cubicBezTo>
                  <a:cubicBezTo>
                    <a:pt x="2364" y="565"/>
                    <a:pt x="2364" y="565"/>
                    <a:pt x="2364" y="565"/>
                  </a:cubicBezTo>
                  <a:cubicBezTo>
                    <a:pt x="2364" y="565"/>
                    <a:pt x="2364" y="565"/>
                    <a:pt x="2364" y="565"/>
                  </a:cubicBezTo>
                  <a:cubicBezTo>
                    <a:pt x="2364" y="565"/>
                    <a:pt x="2365" y="565"/>
                    <a:pt x="2365" y="565"/>
                  </a:cubicBezTo>
                  <a:cubicBezTo>
                    <a:pt x="2365" y="565"/>
                    <a:pt x="2365" y="565"/>
                    <a:pt x="2365" y="565"/>
                  </a:cubicBezTo>
                  <a:cubicBezTo>
                    <a:pt x="2365" y="565"/>
                    <a:pt x="2365" y="565"/>
                    <a:pt x="2365" y="565"/>
                  </a:cubicBezTo>
                  <a:cubicBezTo>
                    <a:pt x="2366" y="565"/>
                    <a:pt x="2366" y="565"/>
                    <a:pt x="2366" y="565"/>
                  </a:cubicBezTo>
                  <a:cubicBezTo>
                    <a:pt x="2366" y="565"/>
                    <a:pt x="2366" y="565"/>
                    <a:pt x="2366" y="565"/>
                  </a:cubicBezTo>
                  <a:cubicBezTo>
                    <a:pt x="2366" y="565"/>
                    <a:pt x="2366" y="565"/>
                    <a:pt x="2366" y="565"/>
                  </a:cubicBezTo>
                  <a:cubicBezTo>
                    <a:pt x="2367" y="565"/>
                    <a:pt x="2367" y="565"/>
                    <a:pt x="2367" y="565"/>
                  </a:cubicBezTo>
                  <a:cubicBezTo>
                    <a:pt x="2367" y="565"/>
                    <a:pt x="2367" y="565"/>
                    <a:pt x="2367" y="565"/>
                  </a:cubicBezTo>
                  <a:cubicBezTo>
                    <a:pt x="2367" y="565"/>
                    <a:pt x="2367" y="565"/>
                    <a:pt x="2368" y="565"/>
                  </a:cubicBezTo>
                  <a:cubicBezTo>
                    <a:pt x="2368" y="565"/>
                    <a:pt x="2368" y="565"/>
                    <a:pt x="2368" y="565"/>
                  </a:cubicBezTo>
                  <a:cubicBezTo>
                    <a:pt x="2368" y="565"/>
                    <a:pt x="2368" y="565"/>
                    <a:pt x="2368" y="564"/>
                  </a:cubicBezTo>
                  <a:cubicBezTo>
                    <a:pt x="2368" y="564"/>
                    <a:pt x="2368" y="565"/>
                    <a:pt x="2369" y="565"/>
                  </a:cubicBezTo>
                  <a:cubicBezTo>
                    <a:pt x="2369" y="565"/>
                    <a:pt x="2369" y="564"/>
                    <a:pt x="2369" y="564"/>
                  </a:cubicBezTo>
                  <a:cubicBezTo>
                    <a:pt x="2369" y="564"/>
                    <a:pt x="2369" y="565"/>
                    <a:pt x="2369" y="565"/>
                  </a:cubicBezTo>
                  <a:cubicBezTo>
                    <a:pt x="2369" y="565"/>
                    <a:pt x="2370" y="564"/>
                    <a:pt x="2370" y="564"/>
                  </a:cubicBezTo>
                  <a:cubicBezTo>
                    <a:pt x="2370" y="564"/>
                    <a:pt x="2370" y="565"/>
                    <a:pt x="2370" y="565"/>
                  </a:cubicBezTo>
                  <a:cubicBezTo>
                    <a:pt x="2370" y="565"/>
                    <a:pt x="2370" y="564"/>
                    <a:pt x="2371" y="564"/>
                  </a:cubicBezTo>
                  <a:cubicBezTo>
                    <a:pt x="2371" y="564"/>
                    <a:pt x="2371" y="564"/>
                    <a:pt x="2371" y="564"/>
                  </a:cubicBezTo>
                  <a:cubicBezTo>
                    <a:pt x="2371" y="564"/>
                    <a:pt x="2371" y="564"/>
                    <a:pt x="2371" y="564"/>
                  </a:cubicBezTo>
                  <a:cubicBezTo>
                    <a:pt x="2371" y="564"/>
                    <a:pt x="2371" y="564"/>
                    <a:pt x="2371" y="564"/>
                  </a:cubicBezTo>
                  <a:cubicBezTo>
                    <a:pt x="2372" y="564"/>
                    <a:pt x="2372" y="564"/>
                    <a:pt x="2372" y="564"/>
                  </a:cubicBezTo>
                  <a:cubicBezTo>
                    <a:pt x="2372" y="564"/>
                    <a:pt x="2372" y="564"/>
                    <a:pt x="2372" y="564"/>
                  </a:cubicBezTo>
                  <a:cubicBezTo>
                    <a:pt x="2372" y="564"/>
                    <a:pt x="2373" y="565"/>
                    <a:pt x="2373" y="565"/>
                  </a:cubicBezTo>
                  <a:cubicBezTo>
                    <a:pt x="2373" y="565"/>
                    <a:pt x="2373" y="564"/>
                    <a:pt x="2373" y="564"/>
                  </a:cubicBezTo>
                  <a:cubicBezTo>
                    <a:pt x="2373" y="564"/>
                    <a:pt x="2373" y="564"/>
                    <a:pt x="2373" y="564"/>
                  </a:cubicBezTo>
                  <a:cubicBezTo>
                    <a:pt x="2374" y="564"/>
                    <a:pt x="2374" y="564"/>
                    <a:pt x="2374" y="564"/>
                  </a:cubicBezTo>
                  <a:cubicBezTo>
                    <a:pt x="2374" y="564"/>
                    <a:pt x="2374" y="564"/>
                    <a:pt x="2374" y="565"/>
                  </a:cubicBezTo>
                  <a:cubicBezTo>
                    <a:pt x="2374" y="565"/>
                    <a:pt x="2374" y="565"/>
                    <a:pt x="2374" y="565"/>
                  </a:cubicBezTo>
                  <a:cubicBezTo>
                    <a:pt x="2375" y="565"/>
                    <a:pt x="2375" y="565"/>
                    <a:pt x="2375" y="565"/>
                  </a:cubicBezTo>
                  <a:cubicBezTo>
                    <a:pt x="2375" y="565"/>
                    <a:pt x="2375" y="564"/>
                    <a:pt x="2375" y="564"/>
                  </a:cubicBezTo>
                  <a:cubicBezTo>
                    <a:pt x="2375" y="564"/>
                    <a:pt x="2375" y="563"/>
                    <a:pt x="2376" y="564"/>
                  </a:cubicBezTo>
                  <a:cubicBezTo>
                    <a:pt x="2376" y="564"/>
                    <a:pt x="2376" y="565"/>
                    <a:pt x="2376" y="565"/>
                  </a:cubicBezTo>
                  <a:cubicBezTo>
                    <a:pt x="2376" y="565"/>
                    <a:pt x="2376" y="564"/>
                    <a:pt x="2376" y="564"/>
                  </a:cubicBezTo>
                  <a:cubicBezTo>
                    <a:pt x="2376" y="564"/>
                    <a:pt x="2376" y="564"/>
                    <a:pt x="2377" y="564"/>
                  </a:cubicBezTo>
                  <a:cubicBezTo>
                    <a:pt x="2377" y="565"/>
                    <a:pt x="2377" y="565"/>
                    <a:pt x="2377" y="565"/>
                  </a:cubicBezTo>
                  <a:cubicBezTo>
                    <a:pt x="2377" y="565"/>
                    <a:pt x="2377" y="565"/>
                    <a:pt x="2377" y="565"/>
                  </a:cubicBezTo>
                  <a:cubicBezTo>
                    <a:pt x="2377" y="565"/>
                    <a:pt x="2378" y="564"/>
                    <a:pt x="2378" y="564"/>
                  </a:cubicBezTo>
                  <a:cubicBezTo>
                    <a:pt x="2378" y="564"/>
                    <a:pt x="2378" y="564"/>
                    <a:pt x="2378" y="564"/>
                  </a:cubicBezTo>
                  <a:cubicBezTo>
                    <a:pt x="2378" y="564"/>
                    <a:pt x="2378" y="565"/>
                    <a:pt x="2379" y="565"/>
                  </a:cubicBezTo>
                  <a:cubicBezTo>
                    <a:pt x="2379" y="565"/>
                    <a:pt x="2379" y="565"/>
                    <a:pt x="2379" y="565"/>
                  </a:cubicBezTo>
                  <a:cubicBezTo>
                    <a:pt x="2379" y="565"/>
                    <a:pt x="2379" y="565"/>
                    <a:pt x="2379" y="565"/>
                  </a:cubicBezTo>
                  <a:cubicBezTo>
                    <a:pt x="2379" y="565"/>
                    <a:pt x="2379" y="564"/>
                    <a:pt x="2379" y="564"/>
                  </a:cubicBezTo>
                  <a:cubicBezTo>
                    <a:pt x="2380" y="564"/>
                    <a:pt x="2380" y="564"/>
                    <a:pt x="2380" y="564"/>
                  </a:cubicBezTo>
                  <a:cubicBezTo>
                    <a:pt x="2380" y="564"/>
                    <a:pt x="2380" y="564"/>
                    <a:pt x="2380" y="564"/>
                  </a:cubicBezTo>
                  <a:cubicBezTo>
                    <a:pt x="2380" y="564"/>
                    <a:pt x="2381" y="564"/>
                    <a:pt x="2381" y="564"/>
                  </a:cubicBezTo>
                  <a:cubicBezTo>
                    <a:pt x="2381" y="564"/>
                    <a:pt x="2381" y="564"/>
                    <a:pt x="2381" y="564"/>
                  </a:cubicBezTo>
                  <a:cubicBezTo>
                    <a:pt x="2381" y="564"/>
                    <a:pt x="2381" y="564"/>
                    <a:pt x="2381" y="565"/>
                  </a:cubicBezTo>
                  <a:cubicBezTo>
                    <a:pt x="2382" y="565"/>
                    <a:pt x="2382" y="565"/>
                    <a:pt x="2382" y="565"/>
                  </a:cubicBezTo>
                  <a:cubicBezTo>
                    <a:pt x="2382" y="565"/>
                    <a:pt x="2382" y="564"/>
                    <a:pt x="2382" y="564"/>
                  </a:cubicBezTo>
                  <a:cubicBezTo>
                    <a:pt x="2382" y="564"/>
                    <a:pt x="2382" y="565"/>
                    <a:pt x="2382" y="565"/>
                  </a:cubicBezTo>
                  <a:cubicBezTo>
                    <a:pt x="2383" y="565"/>
                    <a:pt x="2383" y="564"/>
                    <a:pt x="2383" y="564"/>
                  </a:cubicBezTo>
                  <a:cubicBezTo>
                    <a:pt x="2383" y="564"/>
                    <a:pt x="2383" y="564"/>
                    <a:pt x="2383" y="564"/>
                  </a:cubicBezTo>
                  <a:cubicBezTo>
                    <a:pt x="2383" y="564"/>
                    <a:pt x="2383" y="565"/>
                    <a:pt x="2384" y="565"/>
                  </a:cubicBezTo>
                  <a:cubicBezTo>
                    <a:pt x="2384" y="565"/>
                    <a:pt x="2384" y="565"/>
                    <a:pt x="2384" y="565"/>
                  </a:cubicBezTo>
                  <a:cubicBezTo>
                    <a:pt x="2384" y="565"/>
                    <a:pt x="2384" y="565"/>
                    <a:pt x="2384" y="565"/>
                  </a:cubicBezTo>
                  <a:cubicBezTo>
                    <a:pt x="2384" y="565"/>
                    <a:pt x="2384" y="564"/>
                    <a:pt x="2385" y="564"/>
                  </a:cubicBezTo>
                  <a:cubicBezTo>
                    <a:pt x="2385" y="564"/>
                    <a:pt x="2385" y="565"/>
                    <a:pt x="2385" y="565"/>
                  </a:cubicBezTo>
                  <a:cubicBezTo>
                    <a:pt x="2385" y="565"/>
                    <a:pt x="2385" y="564"/>
                    <a:pt x="2385" y="564"/>
                  </a:cubicBezTo>
                  <a:cubicBezTo>
                    <a:pt x="2386" y="564"/>
                    <a:pt x="2386" y="564"/>
                    <a:pt x="2386" y="564"/>
                  </a:cubicBezTo>
                  <a:cubicBezTo>
                    <a:pt x="2386" y="564"/>
                    <a:pt x="2386" y="565"/>
                    <a:pt x="2386" y="565"/>
                  </a:cubicBezTo>
                  <a:cubicBezTo>
                    <a:pt x="2386" y="565"/>
                    <a:pt x="2386" y="564"/>
                    <a:pt x="2387" y="565"/>
                  </a:cubicBezTo>
                  <a:cubicBezTo>
                    <a:pt x="2387" y="565"/>
                    <a:pt x="2387" y="565"/>
                    <a:pt x="2387" y="565"/>
                  </a:cubicBezTo>
                  <a:cubicBezTo>
                    <a:pt x="2387" y="565"/>
                    <a:pt x="2387" y="565"/>
                    <a:pt x="2387" y="564"/>
                  </a:cubicBezTo>
                  <a:cubicBezTo>
                    <a:pt x="2387" y="564"/>
                    <a:pt x="2387" y="564"/>
                    <a:pt x="2388" y="564"/>
                  </a:cubicBezTo>
                  <a:cubicBezTo>
                    <a:pt x="2388" y="564"/>
                    <a:pt x="2388" y="564"/>
                    <a:pt x="2388" y="564"/>
                  </a:cubicBezTo>
                  <a:cubicBezTo>
                    <a:pt x="2388" y="564"/>
                    <a:pt x="2388" y="565"/>
                    <a:pt x="2388" y="565"/>
                  </a:cubicBezTo>
                  <a:cubicBezTo>
                    <a:pt x="2388" y="565"/>
                    <a:pt x="2389" y="564"/>
                    <a:pt x="2389" y="564"/>
                  </a:cubicBezTo>
                  <a:cubicBezTo>
                    <a:pt x="2389" y="564"/>
                    <a:pt x="2389" y="565"/>
                    <a:pt x="2389" y="565"/>
                  </a:cubicBezTo>
                  <a:cubicBezTo>
                    <a:pt x="2389" y="565"/>
                    <a:pt x="2389" y="565"/>
                    <a:pt x="2390" y="565"/>
                  </a:cubicBezTo>
                  <a:cubicBezTo>
                    <a:pt x="2390" y="565"/>
                    <a:pt x="2390" y="565"/>
                    <a:pt x="2390" y="565"/>
                  </a:cubicBezTo>
                  <a:cubicBezTo>
                    <a:pt x="2390" y="565"/>
                    <a:pt x="2390" y="565"/>
                    <a:pt x="2390" y="565"/>
                  </a:cubicBezTo>
                  <a:cubicBezTo>
                    <a:pt x="2390" y="565"/>
                    <a:pt x="2390" y="565"/>
                    <a:pt x="2390" y="564"/>
                  </a:cubicBezTo>
                  <a:cubicBezTo>
                    <a:pt x="2391" y="564"/>
                    <a:pt x="2391" y="564"/>
                    <a:pt x="2391" y="564"/>
                  </a:cubicBezTo>
                  <a:cubicBezTo>
                    <a:pt x="2391" y="565"/>
                    <a:pt x="2391" y="565"/>
                    <a:pt x="2391" y="565"/>
                  </a:cubicBezTo>
                  <a:cubicBezTo>
                    <a:pt x="2391" y="565"/>
                    <a:pt x="2392" y="564"/>
                    <a:pt x="2392" y="564"/>
                  </a:cubicBezTo>
                  <a:cubicBezTo>
                    <a:pt x="2392" y="564"/>
                    <a:pt x="2392" y="565"/>
                    <a:pt x="2392" y="565"/>
                  </a:cubicBezTo>
                  <a:cubicBezTo>
                    <a:pt x="2392" y="565"/>
                    <a:pt x="2392" y="565"/>
                    <a:pt x="2392" y="565"/>
                  </a:cubicBezTo>
                  <a:cubicBezTo>
                    <a:pt x="2392" y="565"/>
                    <a:pt x="2392" y="565"/>
                    <a:pt x="2393" y="565"/>
                  </a:cubicBezTo>
                  <a:cubicBezTo>
                    <a:pt x="2393" y="565"/>
                    <a:pt x="2393" y="565"/>
                    <a:pt x="2393" y="565"/>
                  </a:cubicBezTo>
                  <a:cubicBezTo>
                    <a:pt x="2393" y="565"/>
                    <a:pt x="2393" y="565"/>
                    <a:pt x="2393" y="565"/>
                  </a:cubicBezTo>
                  <a:cubicBezTo>
                    <a:pt x="2394" y="565"/>
                    <a:pt x="2394" y="565"/>
                    <a:pt x="2394" y="565"/>
                  </a:cubicBezTo>
                  <a:cubicBezTo>
                    <a:pt x="2394" y="565"/>
                    <a:pt x="2394" y="565"/>
                    <a:pt x="2394" y="565"/>
                  </a:cubicBezTo>
                  <a:cubicBezTo>
                    <a:pt x="2394" y="565"/>
                    <a:pt x="2394" y="565"/>
                    <a:pt x="2395" y="565"/>
                  </a:cubicBezTo>
                  <a:cubicBezTo>
                    <a:pt x="2395" y="565"/>
                    <a:pt x="2395" y="565"/>
                    <a:pt x="2395" y="565"/>
                  </a:cubicBezTo>
                  <a:cubicBezTo>
                    <a:pt x="2395" y="565"/>
                    <a:pt x="2395" y="565"/>
                    <a:pt x="2395" y="565"/>
                  </a:cubicBezTo>
                  <a:cubicBezTo>
                    <a:pt x="2395" y="565"/>
                    <a:pt x="2395" y="565"/>
                    <a:pt x="2396" y="565"/>
                  </a:cubicBezTo>
                  <a:cubicBezTo>
                    <a:pt x="2396" y="565"/>
                    <a:pt x="2396" y="565"/>
                    <a:pt x="2396" y="565"/>
                  </a:cubicBezTo>
                  <a:cubicBezTo>
                    <a:pt x="2396" y="565"/>
                    <a:pt x="2396" y="565"/>
                    <a:pt x="2396" y="565"/>
                  </a:cubicBezTo>
                  <a:cubicBezTo>
                    <a:pt x="2396" y="565"/>
                    <a:pt x="2397" y="565"/>
                    <a:pt x="2397" y="565"/>
                  </a:cubicBezTo>
                  <a:cubicBezTo>
                    <a:pt x="2397" y="565"/>
                    <a:pt x="2397" y="565"/>
                    <a:pt x="2397" y="565"/>
                  </a:cubicBezTo>
                  <a:cubicBezTo>
                    <a:pt x="2397" y="565"/>
                    <a:pt x="2397" y="565"/>
                    <a:pt x="2397" y="565"/>
                  </a:cubicBezTo>
                  <a:cubicBezTo>
                    <a:pt x="2397" y="565"/>
                    <a:pt x="2398" y="565"/>
                    <a:pt x="2398" y="565"/>
                  </a:cubicBezTo>
                  <a:cubicBezTo>
                    <a:pt x="2398" y="565"/>
                    <a:pt x="2398" y="565"/>
                    <a:pt x="2398" y="565"/>
                  </a:cubicBezTo>
                  <a:cubicBezTo>
                    <a:pt x="2398" y="565"/>
                    <a:pt x="2398" y="565"/>
                    <a:pt x="2398" y="565"/>
                  </a:cubicBezTo>
                  <a:cubicBezTo>
                    <a:pt x="2399" y="565"/>
                    <a:pt x="2399" y="565"/>
                    <a:pt x="2399" y="565"/>
                  </a:cubicBezTo>
                  <a:cubicBezTo>
                    <a:pt x="2399" y="565"/>
                    <a:pt x="2399" y="566"/>
                    <a:pt x="2399" y="566"/>
                  </a:cubicBezTo>
                  <a:cubicBezTo>
                    <a:pt x="2399" y="566"/>
                    <a:pt x="2400" y="566"/>
                    <a:pt x="2400" y="566"/>
                  </a:cubicBezTo>
                  <a:cubicBezTo>
                    <a:pt x="2400" y="566"/>
                    <a:pt x="2400" y="566"/>
                    <a:pt x="2400" y="566"/>
                  </a:cubicBezTo>
                  <a:cubicBezTo>
                    <a:pt x="2400" y="566"/>
                    <a:pt x="2400" y="565"/>
                    <a:pt x="2400" y="565"/>
                  </a:cubicBezTo>
                  <a:cubicBezTo>
                    <a:pt x="2400" y="565"/>
                    <a:pt x="2400" y="566"/>
                    <a:pt x="2401" y="566"/>
                  </a:cubicBezTo>
                  <a:cubicBezTo>
                    <a:pt x="2401" y="566"/>
                    <a:pt x="2401" y="566"/>
                    <a:pt x="2401" y="566"/>
                  </a:cubicBezTo>
                  <a:cubicBezTo>
                    <a:pt x="2401" y="567"/>
                    <a:pt x="2401" y="567"/>
                    <a:pt x="2401" y="567"/>
                  </a:cubicBezTo>
                  <a:cubicBezTo>
                    <a:pt x="2402" y="567"/>
                    <a:pt x="2402" y="567"/>
                    <a:pt x="2402" y="567"/>
                  </a:cubicBezTo>
                  <a:cubicBezTo>
                    <a:pt x="2402" y="567"/>
                    <a:pt x="2402" y="567"/>
                    <a:pt x="2402" y="567"/>
                  </a:cubicBezTo>
                  <a:cubicBezTo>
                    <a:pt x="2402" y="567"/>
                    <a:pt x="2402" y="566"/>
                    <a:pt x="2403" y="566"/>
                  </a:cubicBezTo>
                  <a:cubicBezTo>
                    <a:pt x="2403" y="566"/>
                    <a:pt x="2403" y="567"/>
                    <a:pt x="2403" y="567"/>
                  </a:cubicBezTo>
                  <a:cubicBezTo>
                    <a:pt x="2403" y="567"/>
                    <a:pt x="2403" y="566"/>
                    <a:pt x="2403" y="567"/>
                  </a:cubicBezTo>
                  <a:cubicBezTo>
                    <a:pt x="2403" y="567"/>
                    <a:pt x="2403" y="567"/>
                    <a:pt x="2404" y="567"/>
                  </a:cubicBezTo>
                  <a:cubicBezTo>
                    <a:pt x="2404" y="567"/>
                    <a:pt x="2404" y="567"/>
                    <a:pt x="2404" y="567"/>
                  </a:cubicBezTo>
                  <a:cubicBezTo>
                    <a:pt x="2404" y="567"/>
                    <a:pt x="2404" y="567"/>
                    <a:pt x="2404" y="567"/>
                  </a:cubicBezTo>
                  <a:cubicBezTo>
                    <a:pt x="2404" y="567"/>
                    <a:pt x="2405" y="567"/>
                    <a:pt x="2405" y="567"/>
                  </a:cubicBezTo>
                  <a:cubicBezTo>
                    <a:pt x="2405" y="567"/>
                    <a:pt x="2405" y="567"/>
                    <a:pt x="2405" y="567"/>
                  </a:cubicBezTo>
                  <a:cubicBezTo>
                    <a:pt x="2405" y="567"/>
                    <a:pt x="2405" y="567"/>
                    <a:pt x="2405" y="567"/>
                  </a:cubicBezTo>
                  <a:cubicBezTo>
                    <a:pt x="2405" y="567"/>
                    <a:pt x="2406" y="567"/>
                    <a:pt x="2406" y="567"/>
                  </a:cubicBezTo>
                  <a:cubicBezTo>
                    <a:pt x="2406" y="567"/>
                    <a:pt x="2406" y="567"/>
                    <a:pt x="2406" y="567"/>
                  </a:cubicBezTo>
                  <a:cubicBezTo>
                    <a:pt x="2406" y="568"/>
                    <a:pt x="2406" y="568"/>
                    <a:pt x="2406" y="568"/>
                  </a:cubicBezTo>
                  <a:cubicBezTo>
                    <a:pt x="2407" y="568"/>
                    <a:pt x="2407" y="567"/>
                    <a:pt x="2407" y="567"/>
                  </a:cubicBezTo>
                  <a:cubicBezTo>
                    <a:pt x="2407" y="567"/>
                    <a:pt x="2407" y="568"/>
                    <a:pt x="2407" y="568"/>
                  </a:cubicBezTo>
                  <a:cubicBezTo>
                    <a:pt x="2407" y="568"/>
                    <a:pt x="2408" y="567"/>
                    <a:pt x="2408" y="567"/>
                  </a:cubicBezTo>
                  <a:cubicBezTo>
                    <a:pt x="2408" y="567"/>
                    <a:pt x="2408" y="567"/>
                    <a:pt x="2408" y="567"/>
                  </a:cubicBezTo>
                  <a:cubicBezTo>
                    <a:pt x="2408" y="567"/>
                    <a:pt x="2408" y="567"/>
                    <a:pt x="2408" y="568"/>
                  </a:cubicBezTo>
                  <a:cubicBezTo>
                    <a:pt x="2408" y="568"/>
                    <a:pt x="2408" y="568"/>
                    <a:pt x="2409" y="568"/>
                  </a:cubicBezTo>
                  <a:cubicBezTo>
                    <a:pt x="2409" y="568"/>
                    <a:pt x="2409" y="568"/>
                    <a:pt x="2409" y="568"/>
                  </a:cubicBezTo>
                  <a:cubicBezTo>
                    <a:pt x="2409" y="568"/>
                    <a:pt x="2409" y="568"/>
                    <a:pt x="2409" y="568"/>
                  </a:cubicBezTo>
                  <a:cubicBezTo>
                    <a:pt x="2410" y="567"/>
                    <a:pt x="2410" y="568"/>
                    <a:pt x="2410" y="568"/>
                  </a:cubicBezTo>
                  <a:cubicBezTo>
                    <a:pt x="2410" y="568"/>
                    <a:pt x="2410" y="568"/>
                    <a:pt x="2410" y="568"/>
                  </a:cubicBezTo>
                  <a:cubicBezTo>
                    <a:pt x="2410" y="568"/>
                    <a:pt x="2410" y="568"/>
                    <a:pt x="2411" y="568"/>
                  </a:cubicBezTo>
                  <a:cubicBezTo>
                    <a:pt x="2411" y="568"/>
                    <a:pt x="2411" y="568"/>
                    <a:pt x="2411" y="568"/>
                  </a:cubicBezTo>
                  <a:cubicBezTo>
                    <a:pt x="2411" y="569"/>
                    <a:pt x="2411" y="569"/>
                    <a:pt x="2411" y="569"/>
                  </a:cubicBezTo>
                  <a:cubicBezTo>
                    <a:pt x="2411" y="569"/>
                    <a:pt x="2411" y="568"/>
                    <a:pt x="2412" y="568"/>
                  </a:cubicBezTo>
                  <a:cubicBezTo>
                    <a:pt x="2412" y="568"/>
                    <a:pt x="2412" y="568"/>
                    <a:pt x="2412" y="568"/>
                  </a:cubicBezTo>
                  <a:cubicBezTo>
                    <a:pt x="2412" y="568"/>
                    <a:pt x="2412" y="568"/>
                    <a:pt x="2412" y="568"/>
                  </a:cubicBezTo>
                  <a:cubicBezTo>
                    <a:pt x="2413" y="568"/>
                    <a:pt x="2413" y="569"/>
                    <a:pt x="2413" y="569"/>
                  </a:cubicBezTo>
                  <a:cubicBezTo>
                    <a:pt x="2413" y="569"/>
                    <a:pt x="2413" y="569"/>
                    <a:pt x="2413" y="569"/>
                  </a:cubicBezTo>
                  <a:cubicBezTo>
                    <a:pt x="2413" y="569"/>
                    <a:pt x="2413" y="569"/>
                    <a:pt x="2413" y="569"/>
                  </a:cubicBezTo>
                  <a:cubicBezTo>
                    <a:pt x="2413" y="569"/>
                    <a:pt x="2414" y="569"/>
                    <a:pt x="2414" y="569"/>
                  </a:cubicBezTo>
                  <a:cubicBezTo>
                    <a:pt x="2414" y="569"/>
                    <a:pt x="2414" y="569"/>
                    <a:pt x="2414" y="569"/>
                  </a:cubicBezTo>
                  <a:cubicBezTo>
                    <a:pt x="2414" y="569"/>
                    <a:pt x="2414" y="569"/>
                    <a:pt x="2415" y="569"/>
                  </a:cubicBezTo>
                  <a:cubicBezTo>
                    <a:pt x="2415" y="569"/>
                    <a:pt x="2415" y="568"/>
                    <a:pt x="2415" y="568"/>
                  </a:cubicBezTo>
                  <a:cubicBezTo>
                    <a:pt x="2415" y="568"/>
                    <a:pt x="2415" y="569"/>
                    <a:pt x="2415" y="569"/>
                  </a:cubicBezTo>
                  <a:cubicBezTo>
                    <a:pt x="2415" y="569"/>
                    <a:pt x="2416" y="569"/>
                    <a:pt x="2416" y="569"/>
                  </a:cubicBezTo>
                  <a:cubicBezTo>
                    <a:pt x="2416" y="569"/>
                    <a:pt x="2416" y="569"/>
                    <a:pt x="2416" y="569"/>
                  </a:cubicBezTo>
                  <a:cubicBezTo>
                    <a:pt x="2416" y="569"/>
                    <a:pt x="2416" y="569"/>
                    <a:pt x="2416" y="569"/>
                  </a:cubicBezTo>
                  <a:cubicBezTo>
                    <a:pt x="2416" y="569"/>
                    <a:pt x="2417" y="569"/>
                    <a:pt x="2417" y="569"/>
                  </a:cubicBezTo>
                  <a:cubicBezTo>
                    <a:pt x="2417" y="569"/>
                    <a:pt x="2417" y="569"/>
                    <a:pt x="2417" y="569"/>
                  </a:cubicBezTo>
                  <a:cubicBezTo>
                    <a:pt x="2417" y="569"/>
                    <a:pt x="2417" y="570"/>
                    <a:pt x="2417" y="569"/>
                  </a:cubicBezTo>
                  <a:cubicBezTo>
                    <a:pt x="2418" y="569"/>
                    <a:pt x="2418" y="569"/>
                    <a:pt x="2418" y="569"/>
                  </a:cubicBezTo>
                  <a:cubicBezTo>
                    <a:pt x="2418" y="569"/>
                    <a:pt x="2418" y="569"/>
                    <a:pt x="2418" y="569"/>
                  </a:cubicBezTo>
                  <a:cubicBezTo>
                    <a:pt x="2418" y="569"/>
                    <a:pt x="2419" y="570"/>
                    <a:pt x="2419" y="570"/>
                  </a:cubicBezTo>
                  <a:cubicBezTo>
                    <a:pt x="2419" y="570"/>
                    <a:pt x="2419" y="569"/>
                    <a:pt x="2419" y="569"/>
                  </a:cubicBezTo>
                  <a:cubicBezTo>
                    <a:pt x="2419" y="569"/>
                    <a:pt x="2419" y="569"/>
                    <a:pt x="2419" y="569"/>
                  </a:cubicBezTo>
                  <a:cubicBezTo>
                    <a:pt x="2419" y="569"/>
                    <a:pt x="2419" y="570"/>
                    <a:pt x="2420" y="570"/>
                  </a:cubicBezTo>
                  <a:cubicBezTo>
                    <a:pt x="2420" y="570"/>
                    <a:pt x="2420" y="569"/>
                    <a:pt x="2420" y="569"/>
                  </a:cubicBezTo>
                  <a:cubicBezTo>
                    <a:pt x="2420" y="569"/>
                    <a:pt x="2420" y="569"/>
                    <a:pt x="2420" y="570"/>
                  </a:cubicBezTo>
                  <a:cubicBezTo>
                    <a:pt x="2421" y="570"/>
                    <a:pt x="2421" y="570"/>
                    <a:pt x="2421" y="570"/>
                  </a:cubicBezTo>
                  <a:cubicBezTo>
                    <a:pt x="2421" y="570"/>
                    <a:pt x="2421" y="569"/>
                    <a:pt x="2421" y="569"/>
                  </a:cubicBezTo>
                  <a:cubicBezTo>
                    <a:pt x="2421" y="569"/>
                    <a:pt x="2421" y="570"/>
                    <a:pt x="2421" y="570"/>
                  </a:cubicBezTo>
                  <a:cubicBezTo>
                    <a:pt x="2421" y="570"/>
                    <a:pt x="2422" y="569"/>
                    <a:pt x="2422" y="569"/>
                  </a:cubicBezTo>
                  <a:cubicBezTo>
                    <a:pt x="2422" y="570"/>
                    <a:pt x="2422" y="570"/>
                    <a:pt x="2422" y="570"/>
                  </a:cubicBezTo>
                  <a:cubicBezTo>
                    <a:pt x="2422" y="570"/>
                    <a:pt x="2422" y="570"/>
                    <a:pt x="2423" y="569"/>
                  </a:cubicBezTo>
                  <a:cubicBezTo>
                    <a:pt x="2423" y="569"/>
                    <a:pt x="2423" y="569"/>
                    <a:pt x="2423" y="569"/>
                  </a:cubicBezTo>
                  <a:cubicBezTo>
                    <a:pt x="2423" y="570"/>
                    <a:pt x="2423" y="570"/>
                    <a:pt x="2423" y="570"/>
                  </a:cubicBezTo>
                  <a:cubicBezTo>
                    <a:pt x="2423" y="570"/>
                    <a:pt x="2424" y="569"/>
                    <a:pt x="2424" y="569"/>
                  </a:cubicBezTo>
                  <a:cubicBezTo>
                    <a:pt x="2424" y="570"/>
                    <a:pt x="2424" y="570"/>
                    <a:pt x="2424" y="570"/>
                  </a:cubicBezTo>
                  <a:cubicBezTo>
                    <a:pt x="2424" y="570"/>
                    <a:pt x="2424" y="570"/>
                    <a:pt x="2424" y="570"/>
                  </a:cubicBezTo>
                  <a:cubicBezTo>
                    <a:pt x="2424" y="570"/>
                    <a:pt x="2425" y="570"/>
                    <a:pt x="2425" y="570"/>
                  </a:cubicBezTo>
                  <a:cubicBezTo>
                    <a:pt x="2425" y="570"/>
                    <a:pt x="2425" y="569"/>
                    <a:pt x="2425" y="569"/>
                  </a:cubicBezTo>
                  <a:cubicBezTo>
                    <a:pt x="2425" y="569"/>
                    <a:pt x="2425" y="570"/>
                    <a:pt x="2425" y="570"/>
                  </a:cubicBezTo>
                  <a:cubicBezTo>
                    <a:pt x="2426" y="570"/>
                    <a:pt x="2426" y="569"/>
                    <a:pt x="2426" y="569"/>
                  </a:cubicBezTo>
                  <a:cubicBezTo>
                    <a:pt x="2426" y="569"/>
                    <a:pt x="2426" y="570"/>
                    <a:pt x="2426" y="570"/>
                  </a:cubicBezTo>
                  <a:cubicBezTo>
                    <a:pt x="2426" y="570"/>
                    <a:pt x="2426" y="569"/>
                    <a:pt x="2426" y="569"/>
                  </a:cubicBezTo>
                  <a:cubicBezTo>
                    <a:pt x="2427" y="570"/>
                    <a:pt x="2427" y="570"/>
                    <a:pt x="2427" y="570"/>
                  </a:cubicBezTo>
                  <a:cubicBezTo>
                    <a:pt x="2427" y="570"/>
                    <a:pt x="2427" y="569"/>
                    <a:pt x="2427" y="569"/>
                  </a:cubicBezTo>
                  <a:cubicBezTo>
                    <a:pt x="2427" y="569"/>
                    <a:pt x="2427" y="570"/>
                    <a:pt x="2428" y="570"/>
                  </a:cubicBezTo>
                  <a:cubicBezTo>
                    <a:pt x="2428" y="570"/>
                    <a:pt x="2428" y="569"/>
                    <a:pt x="2428" y="569"/>
                  </a:cubicBezTo>
                  <a:cubicBezTo>
                    <a:pt x="2428" y="569"/>
                    <a:pt x="2428" y="569"/>
                    <a:pt x="2428" y="569"/>
                  </a:cubicBezTo>
                  <a:cubicBezTo>
                    <a:pt x="2429" y="569"/>
                    <a:pt x="2429" y="569"/>
                    <a:pt x="2429" y="569"/>
                  </a:cubicBezTo>
                  <a:cubicBezTo>
                    <a:pt x="2429" y="569"/>
                    <a:pt x="2429" y="570"/>
                    <a:pt x="2429" y="570"/>
                  </a:cubicBezTo>
                  <a:cubicBezTo>
                    <a:pt x="2429" y="570"/>
                    <a:pt x="2429" y="569"/>
                    <a:pt x="2429" y="569"/>
                  </a:cubicBezTo>
                  <a:cubicBezTo>
                    <a:pt x="2429" y="569"/>
                    <a:pt x="2430" y="569"/>
                    <a:pt x="2430" y="569"/>
                  </a:cubicBezTo>
                  <a:cubicBezTo>
                    <a:pt x="2430" y="569"/>
                    <a:pt x="2430" y="569"/>
                    <a:pt x="2430" y="569"/>
                  </a:cubicBezTo>
                  <a:cubicBezTo>
                    <a:pt x="2430" y="569"/>
                    <a:pt x="2430" y="569"/>
                    <a:pt x="2431" y="569"/>
                  </a:cubicBezTo>
                  <a:cubicBezTo>
                    <a:pt x="2431" y="569"/>
                    <a:pt x="2431" y="568"/>
                    <a:pt x="2431" y="568"/>
                  </a:cubicBezTo>
                  <a:cubicBezTo>
                    <a:pt x="2431" y="568"/>
                    <a:pt x="2431" y="569"/>
                    <a:pt x="2431" y="569"/>
                  </a:cubicBezTo>
                  <a:cubicBezTo>
                    <a:pt x="2431" y="569"/>
                    <a:pt x="2432" y="569"/>
                    <a:pt x="2432" y="569"/>
                  </a:cubicBezTo>
                  <a:cubicBezTo>
                    <a:pt x="2432" y="569"/>
                    <a:pt x="2432" y="569"/>
                    <a:pt x="2432" y="568"/>
                  </a:cubicBezTo>
                  <a:cubicBezTo>
                    <a:pt x="2432" y="568"/>
                    <a:pt x="2432" y="568"/>
                    <a:pt x="2432" y="568"/>
                  </a:cubicBezTo>
                  <a:cubicBezTo>
                    <a:pt x="2432" y="568"/>
                    <a:pt x="2433" y="568"/>
                    <a:pt x="2433" y="568"/>
                  </a:cubicBezTo>
                  <a:cubicBezTo>
                    <a:pt x="2433" y="569"/>
                    <a:pt x="2433" y="569"/>
                    <a:pt x="2433" y="569"/>
                  </a:cubicBezTo>
                  <a:cubicBezTo>
                    <a:pt x="2433" y="569"/>
                    <a:pt x="2433" y="568"/>
                    <a:pt x="2433" y="568"/>
                  </a:cubicBezTo>
                  <a:cubicBezTo>
                    <a:pt x="2434" y="568"/>
                    <a:pt x="2434" y="568"/>
                    <a:pt x="2434" y="568"/>
                  </a:cubicBezTo>
                  <a:cubicBezTo>
                    <a:pt x="2434" y="568"/>
                    <a:pt x="2434" y="568"/>
                    <a:pt x="2434" y="568"/>
                  </a:cubicBezTo>
                  <a:cubicBezTo>
                    <a:pt x="2434" y="568"/>
                    <a:pt x="2434" y="568"/>
                    <a:pt x="2434" y="568"/>
                  </a:cubicBezTo>
                  <a:cubicBezTo>
                    <a:pt x="2435" y="568"/>
                    <a:pt x="2435" y="568"/>
                    <a:pt x="2435" y="568"/>
                  </a:cubicBezTo>
                  <a:cubicBezTo>
                    <a:pt x="2435" y="568"/>
                    <a:pt x="2435" y="568"/>
                    <a:pt x="2435" y="568"/>
                  </a:cubicBezTo>
                  <a:cubicBezTo>
                    <a:pt x="2435" y="568"/>
                    <a:pt x="2435" y="568"/>
                    <a:pt x="2436" y="568"/>
                  </a:cubicBezTo>
                  <a:cubicBezTo>
                    <a:pt x="2436" y="568"/>
                    <a:pt x="2436" y="568"/>
                    <a:pt x="2436" y="568"/>
                  </a:cubicBezTo>
                  <a:cubicBezTo>
                    <a:pt x="2436" y="568"/>
                    <a:pt x="2436" y="567"/>
                    <a:pt x="2436" y="567"/>
                  </a:cubicBezTo>
                  <a:cubicBezTo>
                    <a:pt x="2437" y="567"/>
                    <a:pt x="2437" y="568"/>
                    <a:pt x="2437" y="568"/>
                  </a:cubicBezTo>
                  <a:cubicBezTo>
                    <a:pt x="2437" y="568"/>
                    <a:pt x="2437" y="568"/>
                    <a:pt x="2437" y="568"/>
                  </a:cubicBezTo>
                  <a:cubicBezTo>
                    <a:pt x="2437" y="568"/>
                    <a:pt x="2437" y="567"/>
                    <a:pt x="2437" y="567"/>
                  </a:cubicBezTo>
                  <a:cubicBezTo>
                    <a:pt x="2438" y="567"/>
                    <a:pt x="2438" y="567"/>
                    <a:pt x="2438" y="567"/>
                  </a:cubicBezTo>
                  <a:cubicBezTo>
                    <a:pt x="2438" y="567"/>
                    <a:pt x="2438" y="567"/>
                    <a:pt x="2438" y="567"/>
                  </a:cubicBezTo>
                  <a:cubicBezTo>
                    <a:pt x="2438" y="567"/>
                    <a:pt x="2438" y="567"/>
                    <a:pt x="2439" y="567"/>
                  </a:cubicBezTo>
                  <a:cubicBezTo>
                    <a:pt x="2439" y="567"/>
                    <a:pt x="2439" y="567"/>
                    <a:pt x="2439" y="567"/>
                  </a:cubicBezTo>
                  <a:cubicBezTo>
                    <a:pt x="2439" y="567"/>
                    <a:pt x="2439" y="567"/>
                    <a:pt x="2439" y="567"/>
                  </a:cubicBezTo>
                  <a:cubicBezTo>
                    <a:pt x="2439" y="567"/>
                    <a:pt x="2440" y="567"/>
                    <a:pt x="2440" y="567"/>
                  </a:cubicBezTo>
                  <a:cubicBezTo>
                    <a:pt x="2440" y="567"/>
                    <a:pt x="2440" y="567"/>
                    <a:pt x="2440" y="567"/>
                  </a:cubicBezTo>
                  <a:cubicBezTo>
                    <a:pt x="2440" y="567"/>
                    <a:pt x="2440" y="567"/>
                    <a:pt x="2440" y="567"/>
                  </a:cubicBezTo>
                  <a:cubicBezTo>
                    <a:pt x="2440" y="567"/>
                    <a:pt x="2441" y="567"/>
                    <a:pt x="2441" y="567"/>
                  </a:cubicBezTo>
                  <a:cubicBezTo>
                    <a:pt x="2441" y="567"/>
                    <a:pt x="2441" y="566"/>
                    <a:pt x="2441" y="566"/>
                  </a:cubicBezTo>
                  <a:cubicBezTo>
                    <a:pt x="2441" y="566"/>
                    <a:pt x="2441" y="567"/>
                    <a:pt x="2442" y="567"/>
                  </a:cubicBezTo>
                  <a:cubicBezTo>
                    <a:pt x="2442" y="567"/>
                    <a:pt x="2442" y="567"/>
                    <a:pt x="2442" y="567"/>
                  </a:cubicBezTo>
                  <a:cubicBezTo>
                    <a:pt x="2442" y="567"/>
                    <a:pt x="2442" y="566"/>
                    <a:pt x="2442" y="566"/>
                  </a:cubicBezTo>
                  <a:cubicBezTo>
                    <a:pt x="2442" y="567"/>
                    <a:pt x="2442" y="567"/>
                    <a:pt x="2442" y="567"/>
                  </a:cubicBezTo>
                  <a:cubicBezTo>
                    <a:pt x="2443" y="567"/>
                    <a:pt x="2443" y="567"/>
                    <a:pt x="2443" y="567"/>
                  </a:cubicBezTo>
                  <a:cubicBezTo>
                    <a:pt x="2443" y="567"/>
                    <a:pt x="2443" y="567"/>
                    <a:pt x="2443" y="567"/>
                  </a:cubicBezTo>
                  <a:cubicBezTo>
                    <a:pt x="2443" y="567"/>
                    <a:pt x="2444" y="567"/>
                    <a:pt x="2444" y="567"/>
                  </a:cubicBezTo>
                  <a:cubicBezTo>
                    <a:pt x="2444" y="567"/>
                    <a:pt x="2444" y="567"/>
                    <a:pt x="2444" y="566"/>
                  </a:cubicBezTo>
                  <a:cubicBezTo>
                    <a:pt x="2444" y="566"/>
                    <a:pt x="2444" y="566"/>
                    <a:pt x="2444" y="566"/>
                  </a:cubicBezTo>
                  <a:cubicBezTo>
                    <a:pt x="2445" y="566"/>
                    <a:pt x="2445" y="567"/>
                    <a:pt x="2445" y="567"/>
                  </a:cubicBezTo>
                  <a:cubicBezTo>
                    <a:pt x="2445" y="567"/>
                    <a:pt x="2445" y="566"/>
                    <a:pt x="2445" y="566"/>
                  </a:cubicBezTo>
                  <a:cubicBezTo>
                    <a:pt x="2445" y="566"/>
                    <a:pt x="2445" y="567"/>
                    <a:pt x="2445" y="567"/>
                  </a:cubicBezTo>
                  <a:cubicBezTo>
                    <a:pt x="2446" y="567"/>
                    <a:pt x="2446" y="567"/>
                    <a:pt x="2446" y="567"/>
                  </a:cubicBezTo>
                  <a:cubicBezTo>
                    <a:pt x="2446" y="567"/>
                    <a:pt x="2446" y="567"/>
                    <a:pt x="2446" y="567"/>
                  </a:cubicBezTo>
                  <a:cubicBezTo>
                    <a:pt x="2446" y="567"/>
                    <a:pt x="2446" y="566"/>
                    <a:pt x="2447" y="566"/>
                  </a:cubicBezTo>
                  <a:cubicBezTo>
                    <a:pt x="2447" y="566"/>
                    <a:pt x="2447" y="566"/>
                    <a:pt x="2447" y="567"/>
                  </a:cubicBezTo>
                  <a:cubicBezTo>
                    <a:pt x="2447" y="567"/>
                    <a:pt x="2447" y="567"/>
                    <a:pt x="2447" y="567"/>
                  </a:cubicBezTo>
                  <a:cubicBezTo>
                    <a:pt x="2448" y="567"/>
                    <a:pt x="2448" y="566"/>
                    <a:pt x="2448" y="566"/>
                  </a:cubicBezTo>
                  <a:cubicBezTo>
                    <a:pt x="2448" y="566"/>
                    <a:pt x="2448" y="566"/>
                    <a:pt x="2448" y="566"/>
                  </a:cubicBezTo>
                  <a:cubicBezTo>
                    <a:pt x="2448" y="566"/>
                    <a:pt x="2448" y="566"/>
                    <a:pt x="2448" y="566"/>
                  </a:cubicBezTo>
                  <a:cubicBezTo>
                    <a:pt x="2448" y="566"/>
                    <a:pt x="2449" y="567"/>
                    <a:pt x="2449" y="567"/>
                  </a:cubicBezTo>
                  <a:cubicBezTo>
                    <a:pt x="2449" y="567"/>
                    <a:pt x="2449" y="566"/>
                    <a:pt x="2449" y="566"/>
                  </a:cubicBezTo>
                  <a:cubicBezTo>
                    <a:pt x="2449" y="566"/>
                    <a:pt x="2449" y="566"/>
                    <a:pt x="2450" y="566"/>
                  </a:cubicBezTo>
                  <a:cubicBezTo>
                    <a:pt x="2450" y="566"/>
                    <a:pt x="2450" y="567"/>
                    <a:pt x="2450" y="567"/>
                  </a:cubicBezTo>
                  <a:cubicBezTo>
                    <a:pt x="2450" y="567"/>
                    <a:pt x="2450" y="566"/>
                    <a:pt x="2450" y="566"/>
                  </a:cubicBezTo>
                  <a:cubicBezTo>
                    <a:pt x="2450" y="566"/>
                    <a:pt x="2450" y="566"/>
                    <a:pt x="2450" y="566"/>
                  </a:cubicBezTo>
                  <a:cubicBezTo>
                    <a:pt x="2451" y="566"/>
                    <a:pt x="2451" y="566"/>
                    <a:pt x="2451" y="566"/>
                  </a:cubicBezTo>
                  <a:cubicBezTo>
                    <a:pt x="2451" y="566"/>
                    <a:pt x="2451" y="566"/>
                    <a:pt x="2451" y="566"/>
                  </a:cubicBezTo>
                  <a:cubicBezTo>
                    <a:pt x="2451" y="566"/>
                    <a:pt x="2452" y="566"/>
                    <a:pt x="2452" y="566"/>
                  </a:cubicBezTo>
                  <a:cubicBezTo>
                    <a:pt x="2452" y="566"/>
                    <a:pt x="2452" y="566"/>
                    <a:pt x="2452" y="566"/>
                  </a:cubicBezTo>
                  <a:cubicBezTo>
                    <a:pt x="2452" y="566"/>
                    <a:pt x="2452" y="566"/>
                    <a:pt x="2452" y="566"/>
                  </a:cubicBezTo>
                  <a:cubicBezTo>
                    <a:pt x="2453" y="567"/>
                    <a:pt x="2453" y="566"/>
                    <a:pt x="2453" y="566"/>
                  </a:cubicBezTo>
                  <a:cubicBezTo>
                    <a:pt x="2453" y="566"/>
                    <a:pt x="2453" y="567"/>
                    <a:pt x="2453" y="567"/>
                  </a:cubicBezTo>
                  <a:cubicBezTo>
                    <a:pt x="2453" y="567"/>
                    <a:pt x="2453" y="567"/>
                    <a:pt x="2453" y="567"/>
                  </a:cubicBezTo>
                  <a:cubicBezTo>
                    <a:pt x="2454" y="567"/>
                    <a:pt x="2454" y="567"/>
                    <a:pt x="2454" y="567"/>
                  </a:cubicBezTo>
                  <a:cubicBezTo>
                    <a:pt x="2454" y="567"/>
                    <a:pt x="2454" y="566"/>
                    <a:pt x="2454" y="566"/>
                  </a:cubicBezTo>
                  <a:cubicBezTo>
                    <a:pt x="2454" y="566"/>
                    <a:pt x="2454" y="566"/>
                    <a:pt x="2455" y="567"/>
                  </a:cubicBezTo>
                  <a:cubicBezTo>
                    <a:pt x="2455" y="567"/>
                    <a:pt x="2455" y="567"/>
                    <a:pt x="2455" y="567"/>
                  </a:cubicBezTo>
                  <a:cubicBezTo>
                    <a:pt x="2455" y="567"/>
                    <a:pt x="2455" y="567"/>
                    <a:pt x="2455" y="567"/>
                  </a:cubicBezTo>
                  <a:cubicBezTo>
                    <a:pt x="2455" y="566"/>
                    <a:pt x="2455" y="567"/>
                    <a:pt x="2456" y="566"/>
                  </a:cubicBezTo>
                  <a:cubicBezTo>
                    <a:pt x="2456" y="566"/>
                    <a:pt x="2456" y="566"/>
                    <a:pt x="2456" y="566"/>
                  </a:cubicBezTo>
                  <a:cubicBezTo>
                    <a:pt x="2456" y="566"/>
                    <a:pt x="2456" y="566"/>
                    <a:pt x="2456" y="566"/>
                  </a:cubicBezTo>
                  <a:cubicBezTo>
                    <a:pt x="2456" y="566"/>
                    <a:pt x="2457" y="567"/>
                    <a:pt x="2457" y="567"/>
                  </a:cubicBezTo>
                  <a:cubicBezTo>
                    <a:pt x="2457" y="567"/>
                    <a:pt x="2457" y="567"/>
                    <a:pt x="2457" y="567"/>
                  </a:cubicBezTo>
                  <a:cubicBezTo>
                    <a:pt x="2457" y="567"/>
                    <a:pt x="2457" y="567"/>
                    <a:pt x="2458" y="567"/>
                  </a:cubicBezTo>
                  <a:cubicBezTo>
                    <a:pt x="2458" y="567"/>
                    <a:pt x="2458" y="567"/>
                    <a:pt x="2458" y="567"/>
                  </a:cubicBezTo>
                  <a:cubicBezTo>
                    <a:pt x="2458" y="567"/>
                    <a:pt x="2458" y="566"/>
                    <a:pt x="2458" y="566"/>
                  </a:cubicBezTo>
                  <a:cubicBezTo>
                    <a:pt x="2458" y="566"/>
                    <a:pt x="2458" y="567"/>
                    <a:pt x="2458" y="567"/>
                  </a:cubicBezTo>
                  <a:cubicBezTo>
                    <a:pt x="2459" y="567"/>
                    <a:pt x="2459" y="567"/>
                    <a:pt x="2459" y="567"/>
                  </a:cubicBezTo>
                  <a:cubicBezTo>
                    <a:pt x="2459" y="567"/>
                    <a:pt x="2459" y="567"/>
                    <a:pt x="2459" y="567"/>
                  </a:cubicBezTo>
                  <a:cubicBezTo>
                    <a:pt x="2459" y="567"/>
                    <a:pt x="2460" y="567"/>
                    <a:pt x="2460" y="567"/>
                  </a:cubicBezTo>
                  <a:cubicBezTo>
                    <a:pt x="2460" y="567"/>
                    <a:pt x="2460" y="567"/>
                    <a:pt x="2460" y="567"/>
                  </a:cubicBezTo>
                  <a:cubicBezTo>
                    <a:pt x="2460" y="567"/>
                    <a:pt x="2460" y="567"/>
                    <a:pt x="2460" y="567"/>
                  </a:cubicBezTo>
                  <a:cubicBezTo>
                    <a:pt x="2461" y="567"/>
                    <a:pt x="2461" y="567"/>
                    <a:pt x="2461" y="567"/>
                  </a:cubicBezTo>
                  <a:cubicBezTo>
                    <a:pt x="2461" y="567"/>
                    <a:pt x="2461" y="567"/>
                    <a:pt x="2461" y="567"/>
                  </a:cubicBezTo>
                  <a:cubicBezTo>
                    <a:pt x="2461" y="567"/>
                    <a:pt x="2461" y="567"/>
                    <a:pt x="2461" y="567"/>
                  </a:cubicBezTo>
                  <a:cubicBezTo>
                    <a:pt x="2462" y="567"/>
                    <a:pt x="2462" y="568"/>
                    <a:pt x="2462" y="568"/>
                  </a:cubicBezTo>
                  <a:cubicBezTo>
                    <a:pt x="2462" y="568"/>
                    <a:pt x="2462" y="568"/>
                    <a:pt x="2462" y="568"/>
                  </a:cubicBezTo>
                  <a:cubicBezTo>
                    <a:pt x="2462" y="567"/>
                    <a:pt x="2462" y="567"/>
                    <a:pt x="2463" y="567"/>
                  </a:cubicBezTo>
                  <a:cubicBezTo>
                    <a:pt x="2463" y="567"/>
                    <a:pt x="2463" y="567"/>
                    <a:pt x="2463" y="567"/>
                  </a:cubicBezTo>
                  <a:cubicBezTo>
                    <a:pt x="2463" y="567"/>
                    <a:pt x="2463" y="568"/>
                    <a:pt x="2463" y="568"/>
                  </a:cubicBezTo>
                  <a:cubicBezTo>
                    <a:pt x="2463" y="568"/>
                    <a:pt x="2463" y="568"/>
                    <a:pt x="2464" y="568"/>
                  </a:cubicBezTo>
                  <a:cubicBezTo>
                    <a:pt x="2464" y="568"/>
                    <a:pt x="2464" y="568"/>
                    <a:pt x="2464" y="568"/>
                  </a:cubicBezTo>
                  <a:cubicBezTo>
                    <a:pt x="2464" y="568"/>
                    <a:pt x="2464" y="568"/>
                    <a:pt x="2464" y="568"/>
                  </a:cubicBezTo>
                  <a:cubicBezTo>
                    <a:pt x="2465" y="568"/>
                    <a:pt x="2465" y="568"/>
                    <a:pt x="2465" y="568"/>
                  </a:cubicBezTo>
                  <a:cubicBezTo>
                    <a:pt x="2465" y="568"/>
                    <a:pt x="2465" y="568"/>
                    <a:pt x="2465" y="568"/>
                  </a:cubicBezTo>
                  <a:cubicBezTo>
                    <a:pt x="2465" y="568"/>
                    <a:pt x="2465" y="568"/>
                    <a:pt x="2466" y="568"/>
                  </a:cubicBezTo>
                  <a:cubicBezTo>
                    <a:pt x="2466" y="568"/>
                    <a:pt x="2466" y="567"/>
                    <a:pt x="2466" y="567"/>
                  </a:cubicBezTo>
                  <a:cubicBezTo>
                    <a:pt x="2466" y="567"/>
                    <a:pt x="2466" y="568"/>
                    <a:pt x="2466" y="568"/>
                  </a:cubicBezTo>
                  <a:cubicBezTo>
                    <a:pt x="2466" y="568"/>
                    <a:pt x="2466" y="568"/>
                    <a:pt x="2467" y="568"/>
                  </a:cubicBezTo>
                  <a:cubicBezTo>
                    <a:pt x="2467" y="568"/>
                    <a:pt x="2467" y="568"/>
                    <a:pt x="2467" y="568"/>
                  </a:cubicBezTo>
                  <a:cubicBezTo>
                    <a:pt x="2467" y="568"/>
                    <a:pt x="2467" y="568"/>
                    <a:pt x="2467" y="568"/>
                  </a:cubicBezTo>
                  <a:cubicBezTo>
                    <a:pt x="2467" y="568"/>
                    <a:pt x="2468" y="568"/>
                    <a:pt x="2468" y="568"/>
                  </a:cubicBezTo>
                  <a:cubicBezTo>
                    <a:pt x="2468" y="568"/>
                    <a:pt x="2468" y="568"/>
                    <a:pt x="2468" y="568"/>
                  </a:cubicBezTo>
                  <a:cubicBezTo>
                    <a:pt x="2468" y="568"/>
                    <a:pt x="2468" y="568"/>
                    <a:pt x="2469" y="568"/>
                  </a:cubicBezTo>
                  <a:cubicBezTo>
                    <a:pt x="2469" y="568"/>
                    <a:pt x="2469" y="568"/>
                    <a:pt x="2469" y="568"/>
                  </a:cubicBezTo>
                  <a:cubicBezTo>
                    <a:pt x="2469" y="568"/>
                    <a:pt x="2469" y="568"/>
                    <a:pt x="2469" y="568"/>
                  </a:cubicBezTo>
                  <a:cubicBezTo>
                    <a:pt x="2469" y="568"/>
                    <a:pt x="2469" y="568"/>
                    <a:pt x="2469" y="568"/>
                  </a:cubicBezTo>
                  <a:cubicBezTo>
                    <a:pt x="2470" y="568"/>
                    <a:pt x="2470" y="568"/>
                    <a:pt x="2470" y="568"/>
                  </a:cubicBezTo>
                  <a:cubicBezTo>
                    <a:pt x="2470" y="568"/>
                    <a:pt x="2470" y="568"/>
                    <a:pt x="2470" y="568"/>
                  </a:cubicBezTo>
                  <a:cubicBezTo>
                    <a:pt x="2470" y="568"/>
                    <a:pt x="2471" y="569"/>
                    <a:pt x="2471" y="568"/>
                  </a:cubicBezTo>
                  <a:cubicBezTo>
                    <a:pt x="2471" y="568"/>
                    <a:pt x="2471" y="568"/>
                    <a:pt x="2471" y="568"/>
                  </a:cubicBezTo>
                  <a:cubicBezTo>
                    <a:pt x="2471" y="568"/>
                    <a:pt x="2471" y="568"/>
                    <a:pt x="2471" y="569"/>
                  </a:cubicBezTo>
                  <a:cubicBezTo>
                    <a:pt x="2471" y="569"/>
                    <a:pt x="2471" y="568"/>
                    <a:pt x="2472" y="568"/>
                  </a:cubicBezTo>
                  <a:cubicBezTo>
                    <a:pt x="2472" y="568"/>
                    <a:pt x="2472" y="568"/>
                    <a:pt x="2472" y="568"/>
                  </a:cubicBezTo>
                  <a:cubicBezTo>
                    <a:pt x="2472" y="568"/>
                    <a:pt x="2472" y="568"/>
                    <a:pt x="2472" y="568"/>
                  </a:cubicBezTo>
                  <a:cubicBezTo>
                    <a:pt x="2473" y="568"/>
                    <a:pt x="2473" y="568"/>
                    <a:pt x="2473" y="568"/>
                  </a:cubicBezTo>
                  <a:cubicBezTo>
                    <a:pt x="2473" y="569"/>
                    <a:pt x="2473" y="569"/>
                    <a:pt x="2473" y="569"/>
                  </a:cubicBezTo>
                  <a:cubicBezTo>
                    <a:pt x="2473" y="569"/>
                    <a:pt x="2473" y="569"/>
                    <a:pt x="2474" y="569"/>
                  </a:cubicBezTo>
                  <a:cubicBezTo>
                    <a:pt x="2474" y="569"/>
                    <a:pt x="2474" y="568"/>
                    <a:pt x="2474" y="568"/>
                  </a:cubicBezTo>
                  <a:cubicBezTo>
                    <a:pt x="2474" y="569"/>
                    <a:pt x="2474" y="569"/>
                    <a:pt x="2474" y="569"/>
                  </a:cubicBezTo>
                  <a:cubicBezTo>
                    <a:pt x="2474" y="569"/>
                    <a:pt x="2474" y="568"/>
                    <a:pt x="2475" y="568"/>
                  </a:cubicBezTo>
                  <a:cubicBezTo>
                    <a:pt x="2475" y="568"/>
                    <a:pt x="2475" y="569"/>
                    <a:pt x="2475" y="569"/>
                  </a:cubicBezTo>
                  <a:cubicBezTo>
                    <a:pt x="2475" y="569"/>
                    <a:pt x="2475" y="569"/>
                    <a:pt x="2475" y="569"/>
                  </a:cubicBezTo>
                  <a:cubicBezTo>
                    <a:pt x="2475" y="569"/>
                    <a:pt x="2476" y="568"/>
                    <a:pt x="2476" y="569"/>
                  </a:cubicBezTo>
                  <a:cubicBezTo>
                    <a:pt x="2476" y="569"/>
                    <a:pt x="2476" y="570"/>
                    <a:pt x="2476" y="570"/>
                  </a:cubicBezTo>
                  <a:cubicBezTo>
                    <a:pt x="2476" y="570"/>
                    <a:pt x="2476" y="569"/>
                    <a:pt x="2477" y="569"/>
                  </a:cubicBezTo>
                  <a:cubicBezTo>
                    <a:pt x="2477" y="569"/>
                    <a:pt x="2477" y="570"/>
                    <a:pt x="2477" y="570"/>
                  </a:cubicBezTo>
                  <a:cubicBezTo>
                    <a:pt x="2477" y="570"/>
                    <a:pt x="2477" y="570"/>
                    <a:pt x="2477" y="570"/>
                  </a:cubicBezTo>
                  <a:cubicBezTo>
                    <a:pt x="2477" y="570"/>
                    <a:pt x="2477" y="570"/>
                    <a:pt x="2477" y="569"/>
                  </a:cubicBezTo>
                  <a:cubicBezTo>
                    <a:pt x="2478" y="569"/>
                    <a:pt x="2478" y="569"/>
                    <a:pt x="2478" y="569"/>
                  </a:cubicBezTo>
                  <a:cubicBezTo>
                    <a:pt x="2478" y="569"/>
                    <a:pt x="2478" y="570"/>
                    <a:pt x="2478" y="570"/>
                  </a:cubicBezTo>
                  <a:cubicBezTo>
                    <a:pt x="2478" y="570"/>
                    <a:pt x="2479" y="569"/>
                    <a:pt x="2479" y="569"/>
                  </a:cubicBezTo>
                  <a:cubicBezTo>
                    <a:pt x="2479" y="570"/>
                    <a:pt x="2479" y="570"/>
                    <a:pt x="2479" y="570"/>
                  </a:cubicBezTo>
                  <a:cubicBezTo>
                    <a:pt x="2479" y="570"/>
                    <a:pt x="2479" y="570"/>
                    <a:pt x="2479" y="570"/>
                  </a:cubicBezTo>
                  <a:cubicBezTo>
                    <a:pt x="2479" y="570"/>
                    <a:pt x="2479" y="570"/>
                    <a:pt x="2480" y="570"/>
                  </a:cubicBezTo>
                  <a:cubicBezTo>
                    <a:pt x="2480" y="570"/>
                    <a:pt x="2480" y="570"/>
                    <a:pt x="2480" y="570"/>
                  </a:cubicBezTo>
                  <a:cubicBezTo>
                    <a:pt x="2480" y="570"/>
                    <a:pt x="2480" y="570"/>
                    <a:pt x="2480" y="570"/>
                  </a:cubicBezTo>
                  <a:cubicBezTo>
                    <a:pt x="2481" y="570"/>
                    <a:pt x="2481" y="571"/>
                    <a:pt x="2481" y="571"/>
                  </a:cubicBezTo>
                  <a:cubicBezTo>
                    <a:pt x="2481" y="571"/>
                    <a:pt x="2481" y="570"/>
                    <a:pt x="2481" y="570"/>
                  </a:cubicBezTo>
                  <a:cubicBezTo>
                    <a:pt x="2481" y="570"/>
                    <a:pt x="2481" y="571"/>
                    <a:pt x="2482" y="571"/>
                  </a:cubicBezTo>
                  <a:cubicBezTo>
                    <a:pt x="2482" y="571"/>
                    <a:pt x="2482" y="570"/>
                    <a:pt x="2482" y="570"/>
                  </a:cubicBezTo>
                  <a:cubicBezTo>
                    <a:pt x="2482" y="570"/>
                    <a:pt x="2482" y="571"/>
                    <a:pt x="2482" y="571"/>
                  </a:cubicBezTo>
                  <a:cubicBezTo>
                    <a:pt x="2482" y="571"/>
                    <a:pt x="2482" y="571"/>
                    <a:pt x="2483" y="571"/>
                  </a:cubicBezTo>
                  <a:cubicBezTo>
                    <a:pt x="2483" y="571"/>
                    <a:pt x="2483" y="570"/>
                    <a:pt x="2483" y="570"/>
                  </a:cubicBezTo>
                  <a:cubicBezTo>
                    <a:pt x="2483" y="570"/>
                    <a:pt x="2483" y="571"/>
                    <a:pt x="2483" y="571"/>
                  </a:cubicBezTo>
                  <a:cubicBezTo>
                    <a:pt x="2483" y="571"/>
                    <a:pt x="2484" y="571"/>
                    <a:pt x="2484" y="571"/>
                  </a:cubicBezTo>
                  <a:cubicBezTo>
                    <a:pt x="2484" y="571"/>
                    <a:pt x="2484" y="570"/>
                    <a:pt x="2484" y="570"/>
                  </a:cubicBezTo>
                  <a:cubicBezTo>
                    <a:pt x="2484" y="570"/>
                    <a:pt x="2484" y="571"/>
                    <a:pt x="2484" y="571"/>
                  </a:cubicBezTo>
                  <a:cubicBezTo>
                    <a:pt x="2484" y="571"/>
                    <a:pt x="2485" y="571"/>
                    <a:pt x="2485" y="571"/>
                  </a:cubicBezTo>
                  <a:cubicBezTo>
                    <a:pt x="2485" y="571"/>
                    <a:pt x="2485" y="571"/>
                    <a:pt x="2485" y="571"/>
                  </a:cubicBezTo>
                  <a:cubicBezTo>
                    <a:pt x="2485" y="571"/>
                    <a:pt x="2485" y="571"/>
                    <a:pt x="2485" y="571"/>
                  </a:cubicBezTo>
                  <a:cubicBezTo>
                    <a:pt x="2486" y="571"/>
                    <a:pt x="2486" y="571"/>
                    <a:pt x="2486" y="571"/>
                  </a:cubicBezTo>
                  <a:cubicBezTo>
                    <a:pt x="2486" y="571"/>
                    <a:pt x="2486" y="571"/>
                    <a:pt x="2486" y="571"/>
                  </a:cubicBezTo>
                  <a:cubicBezTo>
                    <a:pt x="2486" y="571"/>
                    <a:pt x="2487" y="571"/>
                    <a:pt x="2487" y="571"/>
                  </a:cubicBezTo>
                  <a:cubicBezTo>
                    <a:pt x="2487" y="571"/>
                    <a:pt x="2487" y="571"/>
                    <a:pt x="2487" y="571"/>
                  </a:cubicBezTo>
                  <a:cubicBezTo>
                    <a:pt x="2487" y="571"/>
                    <a:pt x="2487" y="571"/>
                    <a:pt x="2487" y="571"/>
                  </a:cubicBezTo>
                  <a:cubicBezTo>
                    <a:pt x="2487" y="572"/>
                    <a:pt x="2488" y="572"/>
                    <a:pt x="2488" y="571"/>
                  </a:cubicBezTo>
                  <a:cubicBezTo>
                    <a:pt x="2488" y="571"/>
                    <a:pt x="2488" y="571"/>
                    <a:pt x="2488" y="571"/>
                  </a:cubicBezTo>
                  <a:cubicBezTo>
                    <a:pt x="2488" y="571"/>
                    <a:pt x="2488" y="571"/>
                    <a:pt x="2488" y="571"/>
                  </a:cubicBezTo>
                  <a:cubicBezTo>
                    <a:pt x="2489" y="572"/>
                    <a:pt x="2489" y="572"/>
                    <a:pt x="2489" y="572"/>
                  </a:cubicBezTo>
                  <a:cubicBezTo>
                    <a:pt x="2489" y="572"/>
                    <a:pt x="2489" y="572"/>
                    <a:pt x="2489" y="571"/>
                  </a:cubicBezTo>
                  <a:cubicBezTo>
                    <a:pt x="2489" y="571"/>
                    <a:pt x="2489" y="571"/>
                    <a:pt x="2490" y="571"/>
                  </a:cubicBezTo>
                  <a:cubicBezTo>
                    <a:pt x="2490" y="571"/>
                    <a:pt x="2490" y="571"/>
                    <a:pt x="2490" y="571"/>
                  </a:cubicBezTo>
                  <a:cubicBezTo>
                    <a:pt x="2490" y="572"/>
                    <a:pt x="2490" y="572"/>
                    <a:pt x="2490" y="572"/>
                  </a:cubicBezTo>
                  <a:cubicBezTo>
                    <a:pt x="2490" y="572"/>
                    <a:pt x="2490" y="572"/>
                    <a:pt x="2491" y="572"/>
                  </a:cubicBezTo>
                  <a:cubicBezTo>
                    <a:pt x="2491" y="572"/>
                    <a:pt x="2491" y="571"/>
                    <a:pt x="2491" y="571"/>
                  </a:cubicBezTo>
                  <a:cubicBezTo>
                    <a:pt x="2491" y="571"/>
                    <a:pt x="2491" y="572"/>
                    <a:pt x="2491" y="572"/>
                  </a:cubicBezTo>
                  <a:cubicBezTo>
                    <a:pt x="2492" y="572"/>
                    <a:pt x="2492" y="572"/>
                    <a:pt x="2492" y="572"/>
                  </a:cubicBezTo>
                  <a:cubicBezTo>
                    <a:pt x="2492" y="572"/>
                    <a:pt x="2492" y="572"/>
                    <a:pt x="2492" y="572"/>
                  </a:cubicBezTo>
                  <a:cubicBezTo>
                    <a:pt x="2492" y="572"/>
                    <a:pt x="2492" y="572"/>
                    <a:pt x="2492" y="572"/>
                  </a:cubicBezTo>
                  <a:cubicBezTo>
                    <a:pt x="2492" y="572"/>
                    <a:pt x="2493" y="571"/>
                    <a:pt x="2493" y="571"/>
                  </a:cubicBezTo>
                  <a:cubicBezTo>
                    <a:pt x="2493" y="571"/>
                    <a:pt x="2493" y="571"/>
                    <a:pt x="2493" y="571"/>
                  </a:cubicBezTo>
                  <a:cubicBezTo>
                    <a:pt x="2493" y="571"/>
                    <a:pt x="2493" y="572"/>
                    <a:pt x="2494" y="572"/>
                  </a:cubicBezTo>
                  <a:cubicBezTo>
                    <a:pt x="2494" y="572"/>
                    <a:pt x="2494" y="572"/>
                    <a:pt x="2494" y="572"/>
                  </a:cubicBezTo>
                  <a:cubicBezTo>
                    <a:pt x="2494" y="572"/>
                    <a:pt x="2494" y="571"/>
                    <a:pt x="2494" y="571"/>
                  </a:cubicBezTo>
                  <a:cubicBezTo>
                    <a:pt x="2494" y="571"/>
                    <a:pt x="2495" y="572"/>
                    <a:pt x="2495" y="572"/>
                  </a:cubicBezTo>
                  <a:cubicBezTo>
                    <a:pt x="2495" y="572"/>
                    <a:pt x="2495" y="572"/>
                    <a:pt x="2495" y="572"/>
                  </a:cubicBezTo>
                  <a:cubicBezTo>
                    <a:pt x="2495" y="572"/>
                    <a:pt x="2495" y="572"/>
                    <a:pt x="2495" y="572"/>
                  </a:cubicBezTo>
                  <a:cubicBezTo>
                    <a:pt x="2495" y="572"/>
                    <a:pt x="2496" y="572"/>
                    <a:pt x="2496" y="572"/>
                  </a:cubicBezTo>
                  <a:cubicBezTo>
                    <a:pt x="2496" y="572"/>
                    <a:pt x="2496" y="572"/>
                    <a:pt x="2496" y="572"/>
                  </a:cubicBezTo>
                  <a:cubicBezTo>
                    <a:pt x="2496" y="572"/>
                    <a:pt x="2496" y="572"/>
                    <a:pt x="2496" y="572"/>
                  </a:cubicBezTo>
                  <a:cubicBezTo>
                    <a:pt x="2497" y="572"/>
                    <a:pt x="2497" y="572"/>
                    <a:pt x="2497" y="572"/>
                  </a:cubicBezTo>
                  <a:cubicBezTo>
                    <a:pt x="2497" y="572"/>
                    <a:pt x="2497" y="572"/>
                    <a:pt x="2497" y="572"/>
                  </a:cubicBezTo>
                  <a:cubicBezTo>
                    <a:pt x="2497" y="572"/>
                    <a:pt x="2498" y="572"/>
                    <a:pt x="2498" y="572"/>
                  </a:cubicBezTo>
                  <a:cubicBezTo>
                    <a:pt x="2498" y="572"/>
                    <a:pt x="2498" y="572"/>
                    <a:pt x="2498" y="572"/>
                  </a:cubicBezTo>
                  <a:cubicBezTo>
                    <a:pt x="2498" y="572"/>
                    <a:pt x="2498" y="572"/>
                    <a:pt x="2498" y="572"/>
                  </a:cubicBezTo>
                  <a:cubicBezTo>
                    <a:pt x="2498" y="572"/>
                    <a:pt x="2498" y="572"/>
                    <a:pt x="2499" y="572"/>
                  </a:cubicBezTo>
                  <a:cubicBezTo>
                    <a:pt x="2499" y="572"/>
                    <a:pt x="2499" y="572"/>
                    <a:pt x="2499" y="572"/>
                  </a:cubicBezTo>
                  <a:cubicBezTo>
                    <a:pt x="2499" y="572"/>
                    <a:pt x="2499" y="572"/>
                    <a:pt x="2499" y="572"/>
                  </a:cubicBezTo>
                  <a:cubicBezTo>
                    <a:pt x="2500" y="572"/>
                    <a:pt x="2500" y="572"/>
                    <a:pt x="2500" y="572"/>
                  </a:cubicBezTo>
                  <a:cubicBezTo>
                    <a:pt x="2500" y="572"/>
                    <a:pt x="2500" y="572"/>
                    <a:pt x="2500" y="572"/>
                  </a:cubicBezTo>
                  <a:cubicBezTo>
                    <a:pt x="2500" y="572"/>
                    <a:pt x="2500" y="571"/>
                    <a:pt x="2500" y="571"/>
                  </a:cubicBezTo>
                  <a:cubicBezTo>
                    <a:pt x="2500" y="571"/>
                    <a:pt x="2501" y="572"/>
                    <a:pt x="2501" y="572"/>
                  </a:cubicBezTo>
                  <a:cubicBezTo>
                    <a:pt x="2501" y="572"/>
                    <a:pt x="2501" y="572"/>
                    <a:pt x="2501" y="572"/>
                  </a:cubicBezTo>
                  <a:cubicBezTo>
                    <a:pt x="2501" y="572"/>
                    <a:pt x="2501" y="572"/>
                    <a:pt x="2502" y="572"/>
                  </a:cubicBezTo>
                  <a:cubicBezTo>
                    <a:pt x="2502" y="572"/>
                    <a:pt x="2502" y="572"/>
                    <a:pt x="2502" y="572"/>
                  </a:cubicBezTo>
                  <a:cubicBezTo>
                    <a:pt x="2502" y="572"/>
                    <a:pt x="2502" y="572"/>
                    <a:pt x="2502" y="572"/>
                  </a:cubicBezTo>
                  <a:cubicBezTo>
                    <a:pt x="2502" y="572"/>
                    <a:pt x="2503" y="572"/>
                    <a:pt x="2503" y="572"/>
                  </a:cubicBezTo>
                  <a:cubicBezTo>
                    <a:pt x="2503" y="572"/>
                    <a:pt x="2503" y="572"/>
                    <a:pt x="2503" y="572"/>
                  </a:cubicBezTo>
                  <a:cubicBezTo>
                    <a:pt x="2503" y="572"/>
                    <a:pt x="2503" y="572"/>
                    <a:pt x="2503" y="572"/>
                  </a:cubicBezTo>
                  <a:cubicBezTo>
                    <a:pt x="2503" y="572"/>
                    <a:pt x="2504" y="572"/>
                    <a:pt x="2504" y="572"/>
                  </a:cubicBezTo>
                  <a:cubicBezTo>
                    <a:pt x="2504" y="572"/>
                    <a:pt x="2504" y="572"/>
                    <a:pt x="2504" y="572"/>
                  </a:cubicBezTo>
                  <a:cubicBezTo>
                    <a:pt x="2504" y="572"/>
                    <a:pt x="2504" y="572"/>
                    <a:pt x="2504" y="572"/>
                  </a:cubicBezTo>
                  <a:cubicBezTo>
                    <a:pt x="2505" y="572"/>
                    <a:pt x="2505" y="572"/>
                    <a:pt x="2505" y="572"/>
                  </a:cubicBezTo>
                  <a:cubicBezTo>
                    <a:pt x="2505" y="572"/>
                    <a:pt x="2505" y="572"/>
                    <a:pt x="2505" y="572"/>
                  </a:cubicBezTo>
                  <a:cubicBezTo>
                    <a:pt x="2505" y="572"/>
                    <a:pt x="2506" y="572"/>
                    <a:pt x="2506" y="572"/>
                  </a:cubicBezTo>
                  <a:cubicBezTo>
                    <a:pt x="2506" y="572"/>
                    <a:pt x="2506" y="572"/>
                    <a:pt x="2506" y="572"/>
                  </a:cubicBezTo>
                  <a:cubicBezTo>
                    <a:pt x="2506" y="572"/>
                    <a:pt x="2506" y="572"/>
                    <a:pt x="2506" y="572"/>
                  </a:cubicBezTo>
                  <a:cubicBezTo>
                    <a:pt x="2506" y="572"/>
                    <a:pt x="2506" y="571"/>
                    <a:pt x="2507" y="571"/>
                  </a:cubicBezTo>
                  <a:cubicBezTo>
                    <a:pt x="2507" y="571"/>
                    <a:pt x="2507" y="571"/>
                    <a:pt x="2507" y="571"/>
                  </a:cubicBezTo>
                  <a:cubicBezTo>
                    <a:pt x="2507" y="572"/>
                    <a:pt x="2507" y="572"/>
                    <a:pt x="2507" y="572"/>
                  </a:cubicBezTo>
                  <a:cubicBezTo>
                    <a:pt x="2508" y="572"/>
                    <a:pt x="2508" y="572"/>
                    <a:pt x="2508" y="572"/>
                  </a:cubicBezTo>
                  <a:cubicBezTo>
                    <a:pt x="2508" y="572"/>
                    <a:pt x="2508" y="571"/>
                    <a:pt x="2508" y="571"/>
                  </a:cubicBezTo>
                  <a:cubicBezTo>
                    <a:pt x="2508" y="571"/>
                    <a:pt x="2508" y="571"/>
                    <a:pt x="2508" y="571"/>
                  </a:cubicBezTo>
                  <a:cubicBezTo>
                    <a:pt x="2508" y="571"/>
                    <a:pt x="2509" y="571"/>
                    <a:pt x="2509" y="571"/>
                  </a:cubicBezTo>
                  <a:cubicBezTo>
                    <a:pt x="2509" y="571"/>
                    <a:pt x="2509" y="571"/>
                    <a:pt x="2509" y="571"/>
                  </a:cubicBezTo>
                  <a:cubicBezTo>
                    <a:pt x="2509" y="571"/>
                    <a:pt x="2509" y="571"/>
                    <a:pt x="2510" y="571"/>
                  </a:cubicBezTo>
                  <a:cubicBezTo>
                    <a:pt x="2510" y="572"/>
                    <a:pt x="2510" y="572"/>
                    <a:pt x="2510" y="571"/>
                  </a:cubicBezTo>
                  <a:cubicBezTo>
                    <a:pt x="2510" y="571"/>
                    <a:pt x="2510" y="571"/>
                    <a:pt x="2510" y="571"/>
                  </a:cubicBezTo>
                  <a:cubicBezTo>
                    <a:pt x="2510" y="571"/>
                    <a:pt x="2511" y="572"/>
                    <a:pt x="2511" y="572"/>
                  </a:cubicBezTo>
                  <a:cubicBezTo>
                    <a:pt x="2511" y="572"/>
                    <a:pt x="2511" y="572"/>
                    <a:pt x="2511" y="572"/>
                  </a:cubicBezTo>
                  <a:cubicBezTo>
                    <a:pt x="2511" y="572"/>
                    <a:pt x="2511" y="571"/>
                    <a:pt x="2511" y="571"/>
                  </a:cubicBezTo>
                  <a:cubicBezTo>
                    <a:pt x="2511" y="571"/>
                    <a:pt x="2512" y="571"/>
                    <a:pt x="2512" y="571"/>
                  </a:cubicBezTo>
                  <a:cubicBezTo>
                    <a:pt x="2512" y="571"/>
                    <a:pt x="2512" y="572"/>
                    <a:pt x="2512" y="572"/>
                  </a:cubicBezTo>
                  <a:cubicBezTo>
                    <a:pt x="2512" y="572"/>
                    <a:pt x="2512" y="571"/>
                    <a:pt x="2512" y="571"/>
                  </a:cubicBezTo>
                  <a:cubicBezTo>
                    <a:pt x="2513" y="571"/>
                    <a:pt x="2513" y="571"/>
                    <a:pt x="2513" y="571"/>
                  </a:cubicBezTo>
                  <a:cubicBezTo>
                    <a:pt x="2513" y="571"/>
                    <a:pt x="2513" y="571"/>
                    <a:pt x="2513" y="571"/>
                  </a:cubicBezTo>
                  <a:cubicBezTo>
                    <a:pt x="2513" y="572"/>
                    <a:pt x="2513" y="571"/>
                    <a:pt x="2513" y="571"/>
                  </a:cubicBezTo>
                  <a:cubicBezTo>
                    <a:pt x="2514" y="571"/>
                    <a:pt x="2514" y="571"/>
                    <a:pt x="2514" y="571"/>
                  </a:cubicBezTo>
                  <a:cubicBezTo>
                    <a:pt x="2514" y="571"/>
                    <a:pt x="2514" y="571"/>
                    <a:pt x="2514" y="571"/>
                  </a:cubicBezTo>
                  <a:cubicBezTo>
                    <a:pt x="2514" y="571"/>
                    <a:pt x="2514" y="571"/>
                    <a:pt x="2515" y="571"/>
                  </a:cubicBezTo>
                  <a:cubicBezTo>
                    <a:pt x="2515" y="572"/>
                    <a:pt x="2515" y="572"/>
                    <a:pt x="2515" y="571"/>
                  </a:cubicBezTo>
                  <a:cubicBezTo>
                    <a:pt x="2515" y="571"/>
                    <a:pt x="2515" y="571"/>
                    <a:pt x="2515" y="570"/>
                  </a:cubicBezTo>
                  <a:cubicBezTo>
                    <a:pt x="2516" y="570"/>
                    <a:pt x="2516" y="571"/>
                    <a:pt x="2516" y="571"/>
                  </a:cubicBezTo>
                  <a:cubicBezTo>
                    <a:pt x="2516" y="571"/>
                    <a:pt x="2516" y="571"/>
                    <a:pt x="2516" y="571"/>
                  </a:cubicBezTo>
                  <a:cubicBezTo>
                    <a:pt x="2516" y="571"/>
                    <a:pt x="2516" y="571"/>
                    <a:pt x="2516" y="571"/>
                  </a:cubicBezTo>
                  <a:cubicBezTo>
                    <a:pt x="2517" y="571"/>
                    <a:pt x="2517" y="571"/>
                    <a:pt x="2517" y="571"/>
                  </a:cubicBezTo>
                  <a:cubicBezTo>
                    <a:pt x="2517" y="571"/>
                    <a:pt x="2517" y="571"/>
                    <a:pt x="2517" y="571"/>
                  </a:cubicBezTo>
                  <a:cubicBezTo>
                    <a:pt x="2517" y="571"/>
                    <a:pt x="2517" y="571"/>
                    <a:pt x="2518" y="571"/>
                  </a:cubicBezTo>
                  <a:cubicBezTo>
                    <a:pt x="2518" y="571"/>
                    <a:pt x="2518" y="570"/>
                    <a:pt x="2518" y="570"/>
                  </a:cubicBezTo>
                  <a:cubicBezTo>
                    <a:pt x="2518" y="570"/>
                    <a:pt x="2518" y="571"/>
                    <a:pt x="2518" y="571"/>
                  </a:cubicBezTo>
                  <a:cubicBezTo>
                    <a:pt x="2518" y="571"/>
                    <a:pt x="2519" y="571"/>
                    <a:pt x="2519" y="571"/>
                  </a:cubicBezTo>
                  <a:cubicBezTo>
                    <a:pt x="2519" y="571"/>
                    <a:pt x="2519" y="570"/>
                    <a:pt x="2519" y="570"/>
                  </a:cubicBezTo>
                  <a:cubicBezTo>
                    <a:pt x="2519" y="570"/>
                    <a:pt x="2519" y="570"/>
                    <a:pt x="2519" y="570"/>
                  </a:cubicBezTo>
                  <a:cubicBezTo>
                    <a:pt x="2519" y="570"/>
                    <a:pt x="2520" y="571"/>
                    <a:pt x="2520" y="571"/>
                  </a:cubicBezTo>
                  <a:cubicBezTo>
                    <a:pt x="2520" y="571"/>
                    <a:pt x="2520" y="570"/>
                    <a:pt x="2520" y="570"/>
                  </a:cubicBezTo>
                  <a:cubicBezTo>
                    <a:pt x="2520" y="570"/>
                    <a:pt x="2520" y="571"/>
                    <a:pt x="2521" y="571"/>
                  </a:cubicBezTo>
                  <a:cubicBezTo>
                    <a:pt x="2521" y="571"/>
                    <a:pt x="2521" y="571"/>
                    <a:pt x="2521" y="571"/>
                  </a:cubicBezTo>
                  <a:cubicBezTo>
                    <a:pt x="2521" y="571"/>
                    <a:pt x="2521" y="570"/>
                    <a:pt x="2521" y="570"/>
                  </a:cubicBezTo>
                  <a:cubicBezTo>
                    <a:pt x="2521" y="570"/>
                    <a:pt x="2521" y="571"/>
                    <a:pt x="2521" y="571"/>
                  </a:cubicBezTo>
                  <a:cubicBezTo>
                    <a:pt x="2522" y="571"/>
                    <a:pt x="2522" y="571"/>
                    <a:pt x="2522" y="571"/>
                  </a:cubicBezTo>
                  <a:cubicBezTo>
                    <a:pt x="2522" y="571"/>
                    <a:pt x="2522" y="571"/>
                    <a:pt x="2522" y="570"/>
                  </a:cubicBezTo>
                  <a:cubicBezTo>
                    <a:pt x="2522" y="570"/>
                    <a:pt x="2523" y="571"/>
                    <a:pt x="2523" y="571"/>
                  </a:cubicBezTo>
                  <a:cubicBezTo>
                    <a:pt x="2523" y="571"/>
                    <a:pt x="2523" y="570"/>
                    <a:pt x="2523" y="570"/>
                  </a:cubicBezTo>
                  <a:cubicBezTo>
                    <a:pt x="2523" y="570"/>
                    <a:pt x="2523" y="571"/>
                    <a:pt x="2523" y="571"/>
                  </a:cubicBezTo>
                  <a:cubicBezTo>
                    <a:pt x="2524" y="571"/>
                    <a:pt x="2524" y="571"/>
                    <a:pt x="2524" y="571"/>
                  </a:cubicBezTo>
                  <a:cubicBezTo>
                    <a:pt x="2524" y="571"/>
                    <a:pt x="2524" y="571"/>
                    <a:pt x="2524" y="570"/>
                  </a:cubicBezTo>
                  <a:cubicBezTo>
                    <a:pt x="2524" y="570"/>
                    <a:pt x="2524" y="571"/>
                    <a:pt x="2524" y="571"/>
                  </a:cubicBezTo>
                  <a:cubicBezTo>
                    <a:pt x="2525" y="571"/>
                    <a:pt x="2525" y="571"/>
                    <a:pt x="2525" y="571"/>
                  </a:cubicBezTo>
                  <a:cubicBezTo>
                    <a:pt x="2525" y="571"/>
                    <a:pt x="2525" y="571"/>
                    <a:pt x="2525" y="571"/>
                  </a:cubicBezTo>
                  <a:cubicBezTo>
                    <a:pt x="2525" y="571"/>
                    <a:pt x="2525" y="570"/>
                    <a:pt x="2526" y="570"/>
                  </a:cubicBezTo>
                  <a:cubicBezTo>
                    <a:pt x="2526" y="570"/>
                    <a:pt x="2526" y="571"/>
                    <a:pt x="2526" y="571"/>
                  </a:cubicBezTo>
                  <a:cubicBezTo>
                    <a:pt x="2526" y="571"/>
                    <a:pt x="2526" y="571"/>
                    <a:pt x="2526" y="571"/>
                  </a:cubicBezTo>
                  <a:cubicBezTo>
                    <a:pt x="2527" y="571"/>
                    <a:pt x="2527" y="571"/>
                    <a:pt x="2527" y="571"/>
                  </a:cubicBezTo>
                  <a:cubicBezTo>
                    <a:pt x="2527" y="571"/>
                    <a:pt x="2527" y="571"/>
                    <a:pt x="2527" y="571"/>
                  </a:cubicBezTo>
                  <a:cubicBezTo>
                    <a:pt x="2527" y="571"/>
                    <a:pt x="2527" y="571"/>
                    <a:pt x="2527" y="571"/>
                  </a:cubicBezTo>
                  <a:cubicBezTo>
                    <a:pt x="2527" y="571"/>
                    <a:pt x="2528" y="571"/>
                    <a:pt x="2528" y="571"/>
                  </a:cubicBezTo>
                  <a:cubicBezTo>
                    <a:pt x="2528" y="570"/>
                    <a:pt x="2528" y="570"/>
                    <a:pt x="2528" y="570"/>
                  </a:cubicBezTo>
                  <a:cubicBezTo>
                    <a:pt x="2528" y="570"/>
                    <a:pt x="2528" y="571"/>
                    <a:pt x="2529" y="571"/>
                  </a:cubicBezTo>
                  <a:cubicBezTo>
                    <a:pt x="2529" y="571"/>
                    <a:pt x="2529" y="570"/>
                    <a:pt x="2529" y="570"/>
                  </a:cubicBezTo>
                  <a:cubicBezTo>
                    <a:pt x="2529" y="570"/>
                    <a:pt x="2529" y="570"/>
                    <a:pt x="2529" y="570"/>
                  </a:cubicBezTo>
                  <a:cubicBezTo>
                    <a:pt x="2529" y="570"/>
                    <a:pt x="2529" y="571"/>
                    <a:pt x="2529" y="571"/>
                  </a:cubicBezTo>
                  <a:cubicBezTo>
                    <a:pt x="2530" y="571"/>
                    <a:pt x="2530" y="570"/>
                    <a:pt x="2530" y="570"/>
                  </a:cubicBezTo>
                  <a:cubicBezTo>
                    <a:pt x="2530" y="570"/>
                    <a:pt x="2530" y="570"/>
                    <a:pt x="2530" y="570"/>
                  </a:cubicBezTo>
                  <a:cubicBezTo>
                    <a:pt x="2530" y="570"/>
                    <a:pt x="2531" y="570"/>
                    <a:pt x="2531" y="570"/>
                  </a:cubicBezTo>
                  <a:cubicBezTo>
                    <a:pt x="2531" y="570"/>
                    <a:pt x="2531" y="570"/>
                    <a:pt x="2531" y="570"/>
                  </a:cubicBezTo>
                  <a:cubicBezTo>
                    <a:pt x="2531" y="570"/>
                    <a:pt x="2531" y="570"/>
                    <a:pt x="2531" y="570"/>
                  </a:cubicBezTo>
                  <a:cubicBezTo>
                    <a:pt x="2532" y="570"/>
                    <a:pt x="2532" y="570"/>
                    <a:pt x="2532" y="570"/>
                  </a:cubicBezTo>
                  <a:cubicBezTo>
                    <a:pt x="2532" y="570"/>
                    <a:pt x="2532" y="571"/>
                    <a:pt x="2532" y="571"/>
                  </a:cubicBezTo>
                  <a:cubicBezTo>
                    <a:pt x="2532" y="571"/>
                    <a:pt x="2532" y="570"/>
                    <a:pt x="2532" y="570"/>
                  </a:cubicBezTo>
                  <a:cubicBezTo>
                    <a:pt x="2533" y="570"/>
                    <a:pt x="2533" y="570"/>
                    <a:pt x="2533" y="570"/>
                  </a:cubicBezTo>
                  <a:cubicBezTo>
                    <a:pt x="2533" y="570"/>
                    <a:pt x="2533" y="570"/>
                    <a:pt x="2533" y="570"/>
                  </a:cubicBezTo>
                  <a:cubicBezTo>
                    <a:pt x="2533" y="570"/>
                    <a:pt x="2533" y="570"/>
                    <a:pt x="2534" y="570"/>
                  </a:cubicBezTo>
                  <a:cubicBezTo>
                    <a:pt x="2534" y="570"/>
                    <a:pt x="2534" y="570"/>
                    <a:pt x="2534" y="570"/>
                  </a:cubicBezTo>
                  <a:cubicBezTo>
                    <a:pt x="2534" y="570"/>
                    <a:pt x="2534" y="570"/>
                    <a:pt x="2534" y="570"/>
                  </a:cubicBezTo>
                  <a:cubicBezTo>
                    <a:pt x="2535" y="570"/>
                    <a:pt x="2535" y="571"/>
                    <a:pt x="2535" y="571"/>
                  </a:cubicBezTo>
                  <a:cubicBezTo>
                    <a:pt x="2535" y="571"/>
                    <a:pt x="2535" y="570"/>
                    <a:pt x="2535" y="570"/>
                  </a:cubicBezTo>
                  <a:cubicBezTo>
                    <a:pt x="2535" y="570"/>
                    <a:pt x="2535" y="570"/>
                    <a:pt x="2535" y="570"/>
                  </a:cubicBezTo>
                  <a:cubicBezTo>
                    <a:pt x="2535" y="570"/>
                    <a:pt x="2536" y="570"/>
                    <a:pt x="2536" y="570"/>
                  </a:cubicBezTo>
                  <a:cubicBezTo>
                    <a:pt x="2536" y="570"/>
                    <a:pt x="2536" y="570"/>
                    <a:pt x="2536" y="570"/>
                  </a:cubicBezTo>
                  <a:cubicBezTo>
                    <a:pt x="2536" y="570"/>
                    <a:pt x="2536" y="570"/>
                    <a:pt x="2537" y="570"/>
                  </a:cubicBezTo>
                  <a:cubicBezTo>
                    <a:pt x="2537" y="570"/>
                    <a:pt x="2537" y="570"/>
                    <a:pt x="2537" y="570"/>
                  </a:cubicBezTo>
                  <a:cubicBezTo>
                    <a:pt x="2537" y="570"/>
                    <a:pt x="2537" y="570"/>
                    <a:pt x="2537" y="570"/>
                  </a:cubicBezTo>
                  <a:cubicBezTo>
                    <a:pt x="2537" y="570"/>
                    <a:pt x="2537" y="570"/>
                    <a:pt x="2537" y="570"/>
                  </a:cubicBezTo>
                  <a:cubicBezTo>
                    <a:pt x="2538" y="570"/>
                    <a:pt x="2538" y="570"/>
                    <a:pt x="2538" y="570"/>
                  </a:cubicBezTo>
                  <a:cubicBezTo>
                    <a:pt x="2538" y="570"/>
                    <a:pt x="2538" y="570"/>
                    <a:pt x="2538" y="570"/>
                  </a:cubicBezTo>
                  <a:cubicBezTo>
                    <a:pt x="2538" y="570"/>
                    <a:pt x="2539" y="570"/>
                    <a:pt x="2539" y="570"/>
                  </a:cubicBezTo>
                  <a:cubicBezTo>
                    <a:pt x="2539" y="570"/>
                    <a:pt x="2539" y="569"/>
                    <a:pt x="2539" y="569"/>
                  </a:cubicBezTo>
                  <a:cubicBezTo>
                    <a:pt x="2539" y="569"/>
                    <a:pt x="2539" y="570"/>
                    <a:pt x="2539" y="570"/>
                  </a:cubicBezTo>
                  <a:cubicBezTo>
                    <a:pt x="2540" y="570"/>
                    <a:pt x="2540" y="570"/>
                    <a:pt x="2540" y="570"/>
                  </a:cubicBezTo>
                  <a:cubicBezTo>
                    <a:pt x="2540" y="570"/>
                    <a:pt x="2540" y="570"/>
                    <a:pt x="2540" y="570"/>
                  </a:cubicBezTo>
                  <a:cubicBezTo>
                    <a:pt x="2540" y="570"/>
                    <a:pt x="2540" y="570"/>
                    <a:pt x="2540" y="570"/>
                  </a:cubicBezTo>
                  <a:cubicBezTo>
                    <a:pt x="2541" y="570"/>
                    <a:pt x="2541" y="570"/>
                    <a:pt x="2541" y="570"/>
                  </a:cubicBezTo>
                  <a:cubicBezTo>
                    <a:pt x="2541" y="570"/>
                    <a:pt x="2541" y="569"/>
                    <a:pt x="2541" y="569"/>
                  </a:cubicBezTo>
                  <a:cubicBezTo>
                    <a:pt x="2541" y="569"/>
                    <a:pt x="2541" y="570"/>
                    <a:pt x="2542" y="570"/>
                  </a:cubicBezTo>
                  <a:cubicBezTo>
                    <a:pt x="2542" y="570"/>
                    <a:pt x="2542" y="569"/>
                    <a:pt x="2542" y="569"/>
                  </a:cubicBezTo>
                  <a:cubicBezTo>
                    <a:pt x="2542" y="569"/>
                    <a:pt x="2542" y="568"/>
                    <a:pt x="2542" y="568"/>
                  </a:cubicBezTo>
                  <a:cubicBezTo>
                    <a:pt x="2542" y="568"/>
                    <a:pt x="2542" y="569"/>
                    <a:pt x="2543" y="569"/>
                  </a:cubicBezTo>
                  <a:cubicBezTo>
                    <a:pt x="2543" y="569"/>
                    <a:pt x="2543" y="569"/>
                    <a:pt x="2543" y="569"/>
                  </a:cubicBezTo>
                  <a:cubicBezTo>
                    <a:pt x="2543" y="569"/>
                    <a:pt x="2543" y="569"/>
                    <a:pt x="2543" y="569"/>
                  </a:cubicBezTo>
                  <a:cubicBezTo>
                    <a:pt x="2544" y="569"/>
                    <a:pt x="2544" y="569"/>
                    <a:pt x="2544" y="569"/>
                  </a:cubicBezTo>
                  <a:cubicBezTo>
                    <a:pt x="2544" y="569"/>
                    <a:pt x="2544" y="569"/>
                    <a:pt x="2544" y="569"/>
                  </a:cubicBezTo>
                  <a:cubicBezTo>
                    <a:pt x="2544" y="569"/>
                    <a:pt x="2544" y="569"/>
                    <a:pt x="2545" y="569"/>
                  </a:cubicBezTo>
                  <a:cubicBezTo>
                    <a:pt x="2545" y="569"/>
                    <a:pt x="2545" y="569"/>
                    <a:pt x="2545" y="569"/>
                  </a:cubicBezTo>
                  <a:cubicBezTo>
                    <a:pt x="2545" y="569"/>
                    <a:pt x="2545" y="569"/>
                    <a:pt x="2545" y="569"/>
                  </a:cubicBezTo>
                  <a:cubicBezTo>
                    <a:pt x="2545" y="569"/>
                    <a:pt x="2545" y="569"/>
                    <a:pt x="2546" y="569"/>
                  </a:cubicBezTo>
                  <a:cubicBezTo>
                    <a:pt x="2546" y="568"/>
                    <a:pt x="2546" y="568"/>
                    <a:pt x="2546" y="568"/>
                  </a:cubicBezTo>
                  <a:cubicBezTo>
                    <a:pt x="2546" y="568"/>
                    <a:pt x="2546" y="568"/>
                    <a:pt x="2546" y="568"/>
                  </a:cubicBezTo>
                  <a:cubicBezTo>
                    <a:pt x="2546" y="568"/>
                    <a:pt x="2547" y="568"/>
                    <a:pt x="2547" y="568"/>
                  </a:cubicBezTo>
                  <a:cubicBezTo>
                    <a:pt x="2547" y="568"/>
                    <a:pt x="2547" y="568"/>
                    <a:pt x="2547" y="568"/>
                  </a:cubicBezTo>
                  <a:cubicBezTo>
                    <a:pt x="2547" y="568"/>
                    <a:pt x="2547" y="568"/>
                    <a:pt x="2548" y="568"/>
                  </a:cubicBezTo>
                  <a:cubicBezTo>
                    <a:pt x="2548" y="568"/>
                    <a:pt x="2548" y="569"/>
                    <a:pt x="2548" y="568"/>
                  </a:cubicBezTo>
                  <a:cubicBezTo>
                    <a:pt x="2548" y="568"/>
                    <a:pt x="2548" y="568"/>
                    <a:pt x="2548" y="568"/>
                  </a:cubicBezTo>
                  <a:cubicBezTo>
                    <a:pt x="2548" y="568"/>
                    <a:pt x="2548" y="569"/>
                    <a:pt x="2548" y="569"/>
                  </a:cubicBezTo>
                  <a:cubicBezTo>
                    <a:pt x="2549" y="569"/>
                    <a:pt x="2549" y="568"/>
                    <a:pt x="2549" y="568"/>
                  </a:cubicBezTo>
                  <a:cubicBezTo>
                    <a:pt x="2549" y="568"/>
                    <a:pt x="2549" y="568"/>
                    <a:pt x="2549" y="568"/>
                  </a:cubicBezTo>
                  <a:cubicBezTo>
                    <a:pt x="2549" y="568"/>
                    <a:pt x="2550" y="568"/>
                    <a:pt x="2550" y="568"/>
                  </a:cubicBezTo>
                  <a:cubicBezTo>
                    <a:pt x="2550" y="568"/>
                    <a:pt x="2550" y="568"/>
                    <a:pt x="2550" y="568"/>
                  </a:cubicBezTo>
                  <a:cubicBezTo>
                    <a:pt x="2550" y="568"/>
                    <a:pt x="2550" y="568"/>
                    <a:pt x="2550" y="568"/>
                  </a:cubicBezTo>
                  <a:cubicBezTo>
                    <a:pt x="2550" y="568"/>
                    <a:pt x="2550" y="568"/>
                    <a:pt x="2551" y="568"/>
                  </a:cubicBezTo>
                  <a:cubicBezTo>
                    <a:pt x="2551" y="568"/>
                    <a:pt x="2551" y="568"/>
                    <a:pt x="2551" y="568"/>
                  </a:cubicBezTo>
                  <a:cubicBezTo>
                    <a:pt x="2551" y="568"/>
                    <a:pt x="2551" y="568"/>
                    <a:pt x="2551" y="568"/>
                  </a:cubicBezTo>
                  <a:cubicBezTo>
                    <a:pt x="2552" y="568"/>
                    <a:pt x="2552" y="568"/>
                    <a:pt x="2552" y="568"/>
                  </a:cubicBezTo>
                  <a:cubicBezTo>
                    <a:pt x="2552" y="568"/>
                    <a:pt x="2552" y="569"/>
                    <a:pt x="2552" y="569"/>
                  </a:cubicBezTo>
                  <a:cubicBezTo>
                    <a:pt x="2552" y="569"/>
                    <a:pt x="2552" y="569"/>
                    <a:pt x="2553" y="569"/>
                  </a:cubicBezTo>
                  <a:cubicBezTo>
                    <a:pt x="2553" y="569"/>
                    <a:pt x="2553" y="569"/>
                    <a:pt x="2553" y="569"/>
                  </a:cubicBezTo>
                  <a:cubicBezTo>
                    <a:pt x="2553" y="569"/>
                    <a:pt x="2553" y="569"/>
                    <a:pt x="2553" y="569"/>
                  </a:cubicBezTo>
                  <a:cubicBezTo>
                    <a:pt x="2553" y="569"/>
                    <a:pt x="2553" y="569"/>
                    <a:pt x="2554" y="569"/>
                  </a:cubicBezTo>
                  <a:cubicBezTo>
                    <a:pt x="2554" y="569"/>
                    <a:pt x="2554" y="568"/>
                    <a:pt x="2554" y="568"/>
                  </a:cubicBezTo>
                  <a:cubicBezTo>
                    <a:pt x="2554" y="568"/>
                    <a:pt x="2554" y="569"/>
                    <a:pt x="2554" y="569"/>
                  </a:cubicBezTo>
                  <a:cubicBezTo>
                    <a:pt x="2554" y="569"/>
                    <a:pt x="2555" y="569"/>
                    <a:pt x="2555" y="569"/>
                  </a:cubicBezTo>
                  <a:cubicBezTo>
                    <a:pt x="2555" y="569"/>
                    <a:pt x="2555" y="569"/>
                    <a:pt x="2555" y="569"/>
                  </a:cubicBezTo>
                  <a:cubicBezTo>
                    <a:pt x="2555" y="569"/>
                    <a:pt x="2555" y="569"/>
                    <a:pt x="2556" y="569"/>
                  </a:cubicBezTo>
                  <a:cubicBezTo>
                    <a:pt x="2556" y="569"/>
                    <a:pt x="2556" y="569"/>
                    <a:pt x="2556" y="569"/>
                  </a:cubicBezTo>
                  <a:cubicBezTo>
                    <a:pt x="2556" y="569"/>
                    <a:pt x="2556" y="569"/>
                    <a:pt x="2556" y="569"/>
                  </a:cubicBezTo>
                  <a:cubicBezTo>
                    <a:pt x="2556" y="569"/>
                    <a:pt x="2556" y="569"/>
                    <a:pt x="2556" y="569"/>
                  </a:cubicBezTo>
                  <a:cubicBezTo>
                    <a:pt x="2557" y="569"/>
                    <a:pt x="2557" y="569"/>
                    <a:pt x="2557" y="569"/>
                  </a:cubicBezTo>
                  <a:cubicBezTo>
                    <a:pt x="2557" y="569"/>
                    <a:pt x="2557" y="569"/>
                    <a:pt x="2557" y="569"/>
                  </a:cubicBezTo>
                  <a:cubicBezTo>
                    <a:pt x="2557" y="569"/>
                    <a:pt x="2558" y="569"/>
                    <a:pt x="2558" y="569"/>
                  </a:cubicBezTo>
                  <a:cubicBezTo>
                    <a:pt x="2558" y="569"/>
                    <a:pt x="2558" y="570"/>
                    <a:pt x="2558" y="570"/>
                  </a:cubicBezTo>
                  <a:cubicBezTo>
                    <a:pt x="2558" y="570"/>
                    <a:pt x="2558" y="570"/>
                    <a:pt x="2558" y="569"/>
                  </a:cubicBezTo>
                  <a:cubicBezTo>
                    <a:pt x="2558" y="569"/>
                    <a:pt x="2558" y="570"/>
                    <a:pt x="2559" y="570"/>
                  </a:cubicBezTo>
                  <a:cubicBezTo>
                    <a:pt x="2559" y="570"/>
                    <a:pt x="2559" y="570"/>
                    <a:pt x="2559" y="570"/>
                  </a:cubicBezTo>
                  <a:cubicBezTo>
                    <a:pt x="2559" y="570"/>
                    <a:pt x="2559" y="570"/>
                    <a:pt x="2559" y="570"/>
                  </a:cubicBezTo>
                  <a:cubicBezTo>
                    <a:pt x="2560" y="570"/>
                    <a:pt x="2560" y="570"/>
                    <a:pt x="2560" y="570"/>
                  </a:cubicBezTo>
                  <a:cubicBezTo>
                    <a:pt x="2560" y="570"/>
                    <a:pt x="2560" y="570"/>
                    <a:pt x="2560" y="570"/>
                  </a:cubicBezTo>
                  <a:cubicBezTo>
                    <a:pt x="2560" y="570"/>
                    <a:pt x="2560" y="570"/>
                    <a:pt x="2561" y="570"/>
                  </a:cubicBezTo>
                  <a:cubicBezTo>
                    <a:pt x="2561" y="570"/>
                    <a:pt x="2561" y="570"/>
                    <a:pt x="2561" y="570"/>
                  </a:cubicBezTo>
                  <a:cubicBezTo>
                    <a:pt x="2561" y="570"/>
                    <a:pt x="2561" y="570"/>
                    <a:pt x="2561" y="570"/>
                  </a:cubicBezTo>
                  <a:cubicBezTo>
                    <a:pt x="2561" y="570"/>
                    <a:pt x="2561" y="571"/>
                    <a:pt x="2562" y="571"/>
                  </a:cubicBezTo>
                  <a:cubicBezTo>
                    <a:pt x="2562" y="571"/>
                    <a:pt x="2562" y="570"/>
                    <a:pt x="2562" y="570"/>
                  </a:cubicBezTo>
                  <a:cubicBezTo>
                    <a:pt x="2562" y="570"/>
                    <a:pt x="2562" y="571"/>
                    <a:pt x="2562" y="571"/>
                  </a:cubicBezTo>
                  <a:cubicBezTo>
                    <a:pt x="2562" y="571"/>
                    <a:pt x="2563" y="571"/>
                    <a:pt x="2563" y="571"/>
                  </a:cubicBezTo>
                  <a:cubicBezTo>
                    <a:pt x="2563" y="571"/>
                    <a:pt x="2563" y="571"/>
                    <a:pt x="2563" y="571"/>
                  </a:cubicBezTo>
                  <a:cubicBezTo>
                    <a:pt x="2563" y="571"/>
                    <a:pt x="2563" y="571"/>
                    <a:pt x="2564" y="571"/>
                  </a:cubicBezTo>
                  <a:cubicBezTo>
                    <a:pt x="2564" y="571"/>
                    <a:pt x="2564" y="571"/>
                    <a:pt x="2564" y="571"/>
                  </a:cubicBezTo>
                  <a:cubicBezTo>
                    <a:pt x="2564" y="571"/>
                    <a:pt x="2564" y="571"/>
                    <a:pt x="2564" y="571"/>
                  </a:cubicBezTo>
                  <a:cubicBezTo>
                    <a:pt x="2564" y="571"/>
                    <a:pt x="2564" y="571"/>
                    <a:pt x="2564" y="571"/>
                  </a:cubicBezTo>
                  <a:cubicBezTo>
                    <a:pt x="2565" y="571"/>
                    <a:pt x="2565" y="570"/>
                    <a:pt x="2565" y="570"/>
                  </a:cubicBezTo>
                  <a:cubicBezTo>
                    <a:pt x="2565" y="570"/>
                    <a:pt x="2565" y="571"/>
                    <a:pt x="2565" y="571"/>
                  </a:cubicBezTo>
                  <a:cubicBezTo>
                    <a:pt x="2565" y="571"/>
                    <a:pt x="2566" y="570"/>
                    <a:pt x="2566" y="570"/>
                  </a:cubicBezTo>
                  <a:cubicBezTo>
                    <a:pt x="2566" y="570"/>
                    <a:pt x="2566" y="571"/>
                    <a:pt x="2566" y="571"/>
                  </a:cubicBezTo>
                  <a:cubicBezTo>
                    <a:pt x="2566" y="571"/>
                    <a:pt x="2566" y="570"/>
                    <a:pt x="2566" y="570"/>
                  </a:cubicBezTo>
                  <a:cubicBezTo>
                    <a:pt x="2566" y="570"/>
                    <a:pt x="2567" y="570"/>
                    <a:pt x="2567" y="570"/>
                  </a:cubicBezTo>
                  <a:cubicBezTo>
                    <a:pt x="2567" y="570"/>
                    <a:pt x="2567" y="570"/>
                    <a:pt x="2567" y="570"/>
                  </a:cubicBezTo>
                  <a:cubicBezTo>
                    <a:pt x="2567" y="570"/>
                    <a:pt x="2567" y="571"/>
                    <a:pt x="2567" y="571"/>
                  </a:cubicBezTo>
                  <a:cubicBezTo>
                    <a:pt x="2568" y="571"/>
                    <a:pt x="2568" y="570"/>
                    <a:pt x="2568" y="570"/>
                  </a:cubicBezTo>
                  <a:cubicBezTo>
                    <a:pt x="2568" y="570"/>
                    <a:pt x="2568" y="570"/>
                    <a:pt x="2568" y="570"/>
                  </a:cubicBezTo>
                  <a:cubicBezTo>
                    <a:pt x="2568" y="570"/>
                    <a:pt x="2568" y="570"/>
                    <a:pt x="2569" y="570"/>
                  </a:cubicBezTo>
                  <a:cubicBezTo>
                    <a:pt x="2569" y="570"/>
                    <a:pt x="2569" y="570"/>
                    <a:pt x="2569" y="570"/>
                  </a:cubicBezTo>
                  <a:cubicBezTo>
                    <a:pt x="2569" y="570"/>
                    <a:pt x="2569" y="570"/>
                    <a:pt x="2569" y="570"/>
                  </a:cubicBezTo>
                  <a:cubicBezTo>
                    <a:pt x="2569" y="570"/>
                    <a:pt x="2569" y="570"/>
                    <a:pt x="2570" y="570"/>
                  </a:cubicBezTo>
                  <a:cubicBezTo>
                    <a:pt x="2570" y="570"/>
                    <a:pt x="2570" y="570"/>
                    <a:pt x="2570" y="570"/>
                  </a:cubicBezTo>
                  <a:cubicBezTo>
                    <a:pt x="2570" y="570"/>
                    <a:pt x="2570" y="570"/>
                    <a:pt x="2570" y="570"/>
                  </a:cubicBezTo>
                  <a:cubicBezTo>
                    <a:pt x="2571" y="570"/>
                    <a:pt x="2571" y="569"/>
                    <a:pt x="2571" y="569"/>
                  </a:cubicBezTo>
                  <a:cubicBezTo>
                    <a:pt x="2571" y="569"/>
                    <a:pt x="2571" y="570"/>
                    <a:pt x="2571" y="570"/>
                  </a:cubicBezTo>
                  <a:cubicBezTo>
                    <a:pt x="2571" y="570"/>
                    <a:pt x="2571" y="570"/>
                    <a:pt x="2571" y="569"/>
                  </a:cubicBezTo>
                  <a:cubicBezTo>
                    <a:pt x="2571" y="569"/>
                    <a:pt x="2572" y="569"/>
                    <a:pt x="2572" y="569"/>
                  </a:cubicBezTo>
                  <a:cubicBezTo>
                    <a:pt x="2572" y="569"/>
                    <a:pt x="2572" y="570"/>
                    <a:pt x="2572" y="570"/>
                  </a:cubicBezTo>
                  <a:cubicBezTo>
                    <a:pt x="2572" y="570"/>
                    <a:pt x="2572" y="570"/>
                    <a:pt x="2573" y="570"/>
                  </a:cubicBezTo>
                  <a:cubicBezTo>
                    <a:pt x="2573" y="570"/>
                    <a:pt x="2573" y="569"/>
                    <a:pt x="2573" y="569"/>
                  </a:cubicBezTo>
                  <a:cubicBezTo>
                    <a:pt x="2573" y="569"/>
                    <a:pt x="2573" y="569"/>
                    <a:pt x="2573" y="569"/>
                  </a:cubicBezTo>
                  <a:cubicBezTo>
                    <a:pt x="2573" y="569"/>
                    <a:pt x="2574" y="570"/>
                    <a:pt x="2574" y="570"/>
                  </a:cubicBezTo>
                  <a:cubicBezTo>
                    <a:pt x="2574" y="570"/>
                    <a:pt x="2574" y="569"/>
                    <a:pt x="2574" y="569"/>
                  </a:cubicBezTo>
                  <a:cubicBezTo>
                    <a:pt x="2574" y="569"/>
                    <a:pt x="2574" y="569"/>
                    <a:pt x="2574" y="569"/>
                  </a:cubicBezTo>
                  <a:cubicBezTo>
                    <a:pt x="2574" y="569"/>
                    <a:pt x="2575" y="569"/>
                    <a:pt x="2575" y="569"/>
                  </a:cubicBezTo>
                  <a:cubicBezTo>
                    <a:pt x="2575" y="569"/>
                    <a:pt x="2575" y="569"/>
                    <a:pt x="2575" y="569"/>
                  </a:cubicBezTo>
                  <a:cubicBezTo>
                    <a:pt x="2575" y="569"/>
                    <a:pt x="2575" y="569"/>
                    <a:pt x="2575" y="569"/>
                  </a:cubicBezTo>
                  <a:cubicBezTo>
                    <a:pt x="2576" y="569"/>
                    <a:pt x="2576" y="568"/>
                    <a:pt x="2576" y="568"/>
                  </a:cubicBezTo>
                  <a:cubicBezTo>
                    <a:pt x="2576" y="568"/>
                    <a:pt x="2576" y="569"/>
                    <a:pt x="2576" y="569"/>
                  </a:cubicBezTo>
                  <a:cubicBezTo>
                    <a:pt x="2576" y="569"/>
                    <a:pt x="2577" y="569"/>
                    <a:pt x="2577" y="569"/>
                  </a:cubicBezTo>
                  <a:cubicBezTo>
                    <a:pt x="2577" y="569"/>
                    <a:pt x="2577" y="569"/>
                    <a:pt x="2577" y="569"/>
                  </a:cubicBezTo>
                  <a:cubicBezTo>
                    <a:pt x="2577" y="569"/>
                    <a:pt x="2577" y="569"/>
                    <a:pt x="2577" y="569"/>
                  </a:cubicBezTo>
                  <a:cubicBezTo>
                    <a:pt x="2577" y="570"/>
                    <a:pt x="2577" y="569"/>
                    <a:pt x="2578" y="569"/>
                  </a:cubicBezTo>
                  <a:cubicBezTo>
                    <a:pt x="2578" y="569"/>
                    <a:pt x="2578" y="569"/>
                    <a:pt x="2578" y="569"/>
                  </a:cubicBezTo>
                  <a:cubicBezTo>
                    <a:pt x="2578" y="569"/>
                    <a:pt x="2578" y="569"/>
                    <a:pt x="2578" y="569"/>
                  </a:cubicBezTo>
                  <a:cubicBezTo>
                    <a:pt x="2579" y="569"/>
                    <a:pt x="2579" y="569"/>
                    <a:pt x="2579" y="569"/>
                  </a:cubicBezTo>
                  <a:cubicBezTo>
                    <a:pt x="2579" y="569"/>
                    <a:pt x="2579" y="569"/>
                    <a:pt x="2579" y="569"/>
                  </a:cubicBezTo>
                  <a:cubicBezTo>
                    <a:pt x="2579" y="569"/>
                    <a:pt x="2579" y="570"/>
                    <a:pt x="2579" y="570"/>
                  </a:cubicBezTo>
                  <a:cubicBezTo>
                    <a:pt x="2579" y="570"/>
                    <a:pt x="2580" y="570"/>
                    <a:pt x="2580" y="570"/>
                  </a:cubicBezTo>
                  <a:cubicBezTo>
                    <a:pt x="2580" y="570"/>
                    <a:pt x="2580" y="570"/>
                    <a:pt x="2580" y="570"/>
                  </a:cubicBezTo>
                  <a:cubicBezTo>
                    <a:pt x="2580" y="570"/>
                    <a:pt x="2580" y="569"/>
                    <a:pt x="2581" y="569"/>
                  </a:cubicBezTo>
                  <a:cubicBezTo>
                    <a:pt x="2581" y="569"/>
                    <a:pt x="2581" y="570"/>
                    <a:pt x="2581" y="570"/>
                  </a:cubicBezTo>
                  <a:cubicBezTo>
                    <a:pt x="2581" y="570"/>
                    <a:pt x="2581" y="569"/>
                    <a:pt x="2581" y="569"/>
                  </a:cubicBezTo>
                  <a:cubicBezTo>
                    <a:pt x="2581" y="569"/>
                    <a:pt x="2582" y="570"/>
                    <a:pt x="2582" y="570"/>
                  </a:cubicBezTo>
                  <a:cubicBezTo>
                    <a:pt x="2582" y="570"/>
                    <a:pt x="2582" y="569"/>
                    <a:pt x="2582" y="569"/>
                  </a:cubicBezTo>
                  <a:cubicBezTo>
                    <a:pt x="2582" y="569"/>
                    <a:pt x="2582" y="570"/>
                    <a:pt x="2582" y="570"/>
                  </a:cubicBezTo>
                  <a:cubicBezTo>
                    <a:pt x="2582" y="570"/>
                    <a:pt x="2583" y="569"/>
                    <a:pt x="2583" y="569"/>
                  </a:cubicBezTo>
                  <a:cubicBezTo>
                    <a:pt x="2583" y="569"/>
                    <a:pt x="2583" y="570"/>
                    <a:pt x="2583" y="570"/>
                  </a:cubicBezTo>
                  <a:cubicBezTo>
                    <a:pt x="2583" y="570"/>
                    <a:pt x="2583" y="569"/>
                    <a:pt x="2583" y="569"/>
                  </a:cubicBezTo>
                  <a:cubicBezTo>
                    <a:pt x="2584" y="569"/>
                    <a:pt x="2584" y="569"/>
                    <a:pt x="2584" y="569"/>
                  </a:cubicBezTo>
                  <a:cubicBezTo>
                    <a:pt x="2584" y="569"/>
                    <a:pt x="2584" y="570"/>
                    <a:pt x="2584" y="570"/>
                  </a:cubicBezTo>
                  <a:cubicBezTo>
                    <a:pt x="2584" y="570"/>
                    <a:pt x="2585" y="570"/>
                    <a:pt x="2585" y="570"/>
                  </a:cubicBezTo>
                  <a:cubicBezTo>
                    <a:pt x="2585" y="570"/>
                    <a:pt x="2585" y="570"/>
                    <a:pt x="2585" y="570"/>
                  </a:cubicBezTo>
                  <a:cubicBezTo>
                    <a:pt x="2585" y="570"/>
                    <a:pt x="2585" y="570"/>
                    <a:pt x="2585" y="570"/>
                  </a:cubicBezTo>
                  <a:cubicBezTo>
                    <a:pt x="2585" y="570"/>
                    <a:pt x="2585" y="570"/>
                    <a:pt x="2586" y="570"/>
                  </a:cubicBezTo>
                  <a:cubicBezTo>
                    <a:pt x="2586" y="570"/>
                    <a:pt x="2586" y="570"/>
                    <a:pt x="2586" y="570"/>
                  </a:cubicBezTo>
                  <a:cubicBezTo>
                    <a:pt x="2586" y="570"/>
                    <a:pt x="2586" y="570"/>
                    <a:pt x="2586" y="570"/>
                  </a:cubicBezTo>
                  <a:cubicBezTo>
                    <a:pt x="2587" y="570"/>
                    <a:pt x="2587" y="570"/>
                    <a:pt x="2587" y="570"/>
                  </a:cubicBezTo>
                  <a:cubicBezTo>
                    <a:pt x="2587" y="570"/>
                    <a:pt x="2587" y="570"/>
                    <a:pt x="2587" y="570"/>
                  </a:cubicBezTo>
                  <a:cubicBezTo>
                    <a:pt x="2587" y="570"/>
                    <a:pt x="2587" y="570"/>
                    <a:pt x="2587" y="570"/>
                  </a:cubicBezTo>
                  <a:cubicBezTo>
                    <a:pt x="2587" y="571"/>
                    <a:pt x="2588" y="571"/>
                    <a:pt x="2588" y="571"/>
                  </a:cubicBezTo>
                  <a:cubicBezTo>
                    <a:pt x="2588" y="571"/>
                    <a:pt x="2588" y="571"/>
                    <a:pt x="2588" y="570"/>
                  </a:cubicBezTo>
                  <a:cubicBezTo>
                    <a:pt x="2588" y="570"/>
                    <a:pt x="2588" y="570"/>
                    <a:pt x="2589" y="570"/>
                  </a:cubicBezTo>
                  <a:cubicBezTo>
                    <a:pt x="2589" y="570"/>
                    <a:pt x="2589" y="570"/>
                    <a:pt x="2589" y="570"/>
                  </a:cubicBezTo>
                  <a:cubicBezTo>
                    <a:pt x="2589" y="570"/>
                    <a:pt x="2589" y="570"/>
                    <a:pt x="2589" y="570"/>
                  </a:cubicBezTo>
                  <a:cubicBezTo>
                    <a:pt x="2589" y="570"/>
                    <a:pt x="2590" y="571"/>
                    <a:pt x="2590" y="571"/>
                  </a:cubicBezTo>
                  <a:cubicBezTo>
                    <a:pt x="2590" y="571"/>
                    <a:pt x="2590" y="571"/>
                    <a:pt x="2590" y="571"/>
                  </a:cubicBezTo>
                  <a:cubicBezTo>
                    <a:pt x="2590" y="571"/>
                    <a:pt x="2590" y="571"/>
                    <a:pt x="2590" y="571"/>
                  </a:cubicBezTo>
                  <a:cubicBezTo>
                    <a:pt x="2590" y="571"/>
                    <a:pt x="2591" y="571"/>
                    <a:pt x="2591" y="571"/>
                  </a:cubicBezTo>
                  <a:cubicBezTo>
                    <a:pt x="2591" y="571"/>
                    <a:pt x="2591" y="571"/>
                    <a:pt x="2591" y="571"/>
                  </a:cubicBezTo>
                  <a:cubicBezTo>
                    <a:pt x="2591" y="571"/>
                    <a:pt x="2591" y="571"/>
                    <a:pt x="2591" y="571"/>
                  </a:cubicBezTo>
                  <a:cubicBezTo>
                    <a:pt x="2592" y="571"/>
                    <a:pt x="2592" y="571"/>
                    <a:pt x="2592" y="571"/>
                  </a:cubicBezTo>
                  <a:cubicBezTo>
                    <a:pt x="2592" y="571"/>
                    <a:pt x="2592" y="571"/>
                    <a:pt x="2592" y="571"/>
                  </a:cubicBezTo>
                  <a:cubicBezTo>
                    <a:pt x="2592" y="571"/>
                    <a:pt x="2593" y="572"/>
                    <a:pt x="2593" y="572"/>
                  </a:cubicBezTo>
                  <a:cubicBezTo>
                    <a:pt x="2593" y="572"/>
                    <a:pt x="2593" y="572"/>
                    <a:pt x="2593" y="572"/>
                  </a:cubicBezTo>
                  <a:cubicBezTo>
                    <a:pt x="2593" y="572"/>
                    <a:pt x="2593" y="572"/>
                    <a:pt x="2593" y="572"/>
                  </a:cubicBezTo>
                  <a:cubicBezTo>
                    <a:pt x="2593" y="572"/>
                    <a:pt x="2593" y="571"/>
                    <a:pt x="2594" y="571"/>
                  </a:cubicBezTo>
                  <a:cubicBezTo>
                    <a:pt x="2594" y="571"/>
                    <a:pt x="2594" y="571"/>
                    <a:pt x="2594" y="571"/>
                  </a:cubicBezTo>
                  <a:cubicBezTo>
                    <a:pt x="2594" y="571"/>
                    <a:pt x="2594" y="571"/>
                    <a:pt x="2594" y="571"/>
                  </a:cubicBezTo>
                  <a:cubicBezTo>
                    <a:pt x="2595" y="571"/>
                    <a:pt x="2595" y="571"/>
                    <a:pt x="2595" y="571"/>
                  </a:cubicBezTo>
                  <a:cubicBezTo>
                    <a:pt x="2595" y="572"/>
                    <a:pt x="2595" y="572"/>
                    <a:pt x="2595" y="572"/>
                  </a:cubicBezTo>
                  <a:cubicBezTo>
                    <a:pt x="2595" y="572"/>
                    <a:pt x="2595" y="572"/>
                    <a:pt x="2595" y="572"/>
                  </a:cubicBezTo>
                  <a:cubicBezTo>
                    <a:pt x="2596" y="572"/>
                    <a:pt x="2596" y="572"/>
                    <a:pt x="2596" y="572"/>
                  </a:cubicBezTo>
                  <a:cubicBezTo>
                    <a:pt x="2596" y="572"/>
                    <a:pt x="2596" y="572"/>
                    <a:pt x="2596" y="572"/>
                  </a:cubicBezTo>
                  <a:cubicBezTo>
                    <a:pt x="2596" y="572"/>
                    <a:pt x="2596" y="571"/>
                    <a:pt x="2597" y="571"/>
                  </a:cubicBezTo>
                  <a:cubicBezTo>
                    <a:pt x="2597" y="572"/>
                    <a:pt x="2597" y="572"/>
                    <a:pt x="2597" y="572"/>
                  </a:cubicBezTo>
                  <a:cubicBezTo>
                    <a:pt x="2597" y="572"/>
                    <a:pt x="2597" y="572"/>
                    <a:pt x="2597" y="572"/>
                  </a:cubicBezTo>
                  <a:cubicBezTo>
                    <a:pt x="2598" y="572"/>
                    <a:pt x="2598" y="572"/>
                    <a:pt x="2598" y="572"/>
                  </a:cubicBezTo>
                  <a:cubicBezTo>
                    <a:pt x="2598" y="572"/>
                    <a:pt x="2598" y="572"/>
                    <a:pt x="2598" y="571"/>
                  </a:cubicBezTo>
                  <a:cubicBezTo>
                    <a:pt x="2598" y="571"/>
                    <a:pt x="2598" y="572"/>
                    <a:pt x="2598" y="572"/>
                  </a:cubicBezTo>
                  <a:cubicBezTo>
                    <a:pt x="2598" y="572"/>
                    <a:pt x="2599" y="572"/>
                    <a:pt x="2599" y="571"/>
                  </a:cubicBezTo>
                  <a:cubicBezTo>
                    <a:pt x="2599" y="571"/>
                    <a:pt x="2599" y="571"/>
                    <a:pt x="2599" y="571"/>
                  </a:cubicBezTo>
                  <a:cubicBezTo>
                    <a:pt x="2599" y="571"/>
                    <a:pt x="2599" y="572"/>
                    <a:pt x="2600" y="572"/>
                  </a:cubicBezTo>
                  <a:cubicBezTo>
                    <a:pt x="2600" y="572"/>
                    <a:pt x="2600" y="571"/>
                    <a:pt x="2600" y="571"/>
                  </a:cubicBezTo>
                  <a:cubicBezTo>
                    <a:pt x="2600" y="571"/>
                    <a:pt x="2600" y="571"/>
                    <a:pt x="2600" y="571"/>
                  </a:cubicBezTo>
                  <a:cubicBezTo>
                    <a:pt x="2600" y="571"/>
                    <a:pt x="2600" y="572"/>
                    <a:pt x="2600" y="572"/>
                  </a:cubicBezTo>
                  <a:cubicBezTo>
                    <a:pt x="2601" y="572"/>
                    <a:pt x="2601" y="572"/>
                    <a:pt x="2601" y="572"/>
                  </a:cubicBezTo>
                  <a:cubicBezTo>
                    <a:pt x="2601" y="572"/>
                    <a:pt x="2601" y="571"/>
                    <a:pt x="2601" y="571"/>
                  </a:cubicBezTo>
                  <a:cubicBezTo>
                    <a:pt x="2601" y="571"/>
                    <a:pt x="2602" y="571"/>
                    <a:pt x="2602" y="571"/>
                  </a:cubicBezTo>
                  <a:cubicBezTo>
                    <a:pt x="2602" y="571"/>
                    <a:pt x="2602" y="571"/>
                    <a:pt x="2602" y="571"/>
                  </a:cubicBezTo>
                  <a:cubicBezTo>
                    <a:pt x="2602" y="571"/>
                    <a:pt x="2602" y="571"/>
                    <a:pt x="2602" y="571"/>
                  </a:cubicBezTo>
                  <a:cubicBezTo>
                    <a:pt x="2603" y="572"/>
                    <a:pt x="2603" y="571"/>
                    <a:pt x="2603" y="571"/>
                  </a:cubicBezTo>
                  <a:cubicBezTo>
                    <a:pt x="2603" y="571"/>
                    <a:pt x="2603" y="571"/>
                    <a:pt x="2603" y="571"/>
                  </a:cubicBezTo>
                  <a:cubicBezTo>
                    <a:pt x="2603" y="571"/>
                    <a:pt x="2603" y="571"/>
                    <a:pt x="2603" y="571"/>
                  </a:cubicBezTo>
                  <a:cubicBezTo>
                    <a:pt x="2604" y="571"/>
                    <a:pt x="2604" y="571"/>
                    <a:pt x="2604" y="571"/>
                  </a:cubicBezTo>
                  <a:cubicBezTo>
                    <a:pt x="2604" y="571"/>
                    <a:pt x="2604" y="571"/>
                    <a:pt x="2604" y="571"/>
                  </a:cubicBezTo>
                  <a:cubicBezTo>
                    <a:pt x="2604" y="571"/>
                    <a:pt x="2604" y="571"/>
                    <a:pt x="2605" y="571"/>
                  </a:cubicBezTo>
                  <a:cubicBezTo>
                    <a:pt x="2605" y="571"/>
                    <a:pt x="2605" y="571"/>
                    <a:pt x="2605" y="571"/>
                  </a:cubicBezTo>
                  <a:cubicBezTo>
                    <a:pt x="2605" y="571"/>
                    <a:pt x="2605" y="571"/>
                    <a:pt x="2605" y="571"/>
                  </a:cubicBezTo>
                  <a:cubicBezTo>
                    <a:pt x="2606" y="571"/>
                    <a:pt x="2606" y="570"/>
                    <a:pt x="2606" y="570"/>
                  </a:cubicBezTo>
                  <a:cubicBezTo>
                    <a:pt x="2606" y="570"/>
                    <a:pt x="2606" y="570"/>
                    <a:pt x="2606" y="570"/>
                  </a:cubicBezTo>
                  <a:cubicBezTo>
                    <a:pt x="2606" y="570"/>
                    <a:pt x="2606" y="570"/>
                    <a:pt x="2606" y="570"/>
                  </a:cubicBezTo>
                  <a:cubicBezTo>
                    <a:pt x="2606" y="570"/>
                    <a:pt x="2607" y="570"/>
                    <a:pt x="2607" y="570"/>
                  </a:cubicBezTo>
                  <a:cubicBezTo>
                    <a:pt x="2607" y="570"/>
                    <a:pt x="2607" y="570"/>
                    <a:pt x="2607" y="570"/>
                  </a:cubicBezTo>
                  <a:cubicBezTo>
                    <a:pt x="2607" y="570"/>
                    <a:pt x="2607" y="570"/>
                    <a:pt x="2608" y="570"/>
                  </a:cubicBezTo>
                  <a:cubicBezTo>
                    <a:pt x="2608" y="570"/>
                    <a:pt x="2608" y="570"/>
                    <a:pt x="2608" y="570"/>
                  </a:cubicBezTo>
                  <a:cubicBezTo>
                    <a:pt x="2608" y="570"/>
                    <a:pt x="2608" y="570"/>
                    <a:pt x="2608" y="570"/>
                  </a:cubicBezTo>
                  <a:cubicBezTo>
                    <a:pt x="2608" y="570"/>
                    <a:pt x="2608" y="570"/>
                    <a:pt x="2608" y="570"/>
                  </a:cubicBezTo>
                  <a:cubicBezTo>
                    <a:pt x="2609" y="570"/>
                    <a:pt x="2609" y="570"/>
                    <a:pt x="2609" y="570"/>
                  </a:cubicBezTo>
                  <a:cubicBezTo>
                    <a:pt x="2609" y="570"/>
                    <a:pt x="2609" y="570"/>
                    <a:pt x="2609" y="570"/>
                  </a:cubicBezTo>
                  <a:cubicBezTo>
                    <a:pt x="2609" y="570"/>
                    <a:pt x="2610" y="570"/>
                    <a:pt x="2610" y="570"/>
                  </a:cubicBezTo>
                  <a:cubicBezTo>
                    <a:pt x="2610" y="570"/>
                    <a:pt x="2610" y="569"/>
                    <a:pt x="2610" y="569"/>
                  </a:cubicBezTo>
                  <a:cubicBezTo>
                    <a:pt x="2610" y="569"/>
                    <a:pt x="2610" y="569"/>
                    <a:pt x="2610" y="569"/>
                  </a:cubicBezTo>
                  <a:cubicBezTo>
                    <a:pt x="2611" y="569"/>
                    <a:pt x="2611" y="569"/>
                    <a:pt x="2611" y="569"/>
                  </a:cubicBezTo>
                  <a:cubicBezTo>
                    <a:pt x="2611" y="570"/>
                    <a:pt x="2611" y="569"/>
                    <a:pt x="2611" y="569"/>
                  </a:cubicBezTo>
                  <a:cubicBezTo>
                    <a:pt x="2611" y="569"/>
                    <a:pt x="2611" y="569"/>
                    <a:pt x="2611" y="569"/>
                  </a:cubicBezTo>
                  <a:cubicBezTo>
                    <a:pt x="2612" y="569"/>
                    <a:pt x="2612" y="570"/>
                    <a:pt x="2612" y="569"/>
                  </a:cubicBezTo>
                  <a:cubicBezTo>
                    <a:pt x="2612" y="569"/>
                    <a:pt x="2612" y="569"/>
                    <a:pt x="2612" y="569"/>
                  </a:cubicBezTo>
                  <a:cubicBezTo>
                    <a:pt x="2612" y="569"/>
                    <a:pt x="2612" y="569"/>
                    <a:pt x="2613" y="568"/>
                  </a:cubicBezTo>
                  <a:cubicBezTo>
                    <a:pt x="2613" y="568"/>
                    <a:pt x="2613" y="568"/>
                    <a:pt x="2613" y="568"/>
                  </a:cubicBezTo>
                  <a:cubicBezTo>
                    <a:pt x="2613" y="568"/>
                    <a:pt x="2613" y="568"/>
                    <a:pt x="2613" y="568"/>
                  </a:cubicBezTo>
                  <a:cubicBezTo>
                    <a:pt x="2614" y="568"/>
                    <a:pt x="2614" y="569"/>
                    <a:pt x="2614" y="569"/>
                  </a:cubicBezTo>
                  <a:cubicBezTo>
                    <a:pt x="2614" y="569"/>
                    <a:pt x="2614" y="568"/>
                    <a:pt x="2614" y="568"/>
                  </a:cubicBezTo>
                  <a:cubicBezTo>
                    <a:pt x="2614" y="568"/>
                    <a:pt x="2614" y="568"/>
                    <a:pt x="2614" y="568"/>
                  </a:cubicBezTo>
                  <a:cubicBezTo>
                    <a:pt x="2614" y="568"/>
                    <a:pt x="2615" y="568"/>
                    <a:pt x="2615" y="568"/>
                  </a:cubicBezTo>
                  <a:cubicBezTo>
                    <a:pt x="2615" y="568"/>
                    <a:pt x="2615" y="569"/>
                    <a:pt x="2615" y="569"/>
                  </a:cubicBezTo>
                  <a:cubicBezTo>
                    <a:pt x="2615" y="569"/>
                    <a:pt x="2615" y="568"/>
                    <a:pt x="2616" y="568"/>
                  </a:cubicBezTo>
                  <a:cubicBezTo>
                    <a:pt x="2616" y="568"/>
                    <a:pt x="2616" y="568"/>
                    <a:pt x="2616" y="568"/>
                  </a:cubicBezTo>
                  <a:cubicBezTo>
                    <a:pt x="2616" y="568"/>
                    <a:pt x="2616" y="568"/>
                    <a:pt x="2616" y="568"/>
                  </a:cubicBezTo>
                  <a:cubicBezTo>
                    <a:pt x="2616" y="568"/>
                    <a:pt x="2616" y="568"/>
                    <a:pt x="2616" y="568"/>
                  </a:cubicBezTo>
                  <a:cubicBezTo>
                    <a:pt x="2617" y="568"/>
                    <a:pt x="2617" y="568"/>
                    <a:pt x="2617" y="568"/>
                  </a:cubicBezTo>
                  <a:cubicBezTo>
                    <a:pt x="2617" y="568"/>
                    <a:pt x="2617" y="568"/>
                    <a:pt x="2617" y="568"/>
                  </a:cubicBezTo>
                  <a:cubicBezTo>
                    <a:pt x="2617" y="568"/>
                    <a:pt x="2618" y="568"/>
                    <a:pt x="2618" y="568"/>
                  </a:cubicBezTo>
                  <a:cubicBezTo>
                    <a:pt x="2618" y="568"/>
                    <a:pt x="2618" y="568"/>
                    <a:pt x="2618" y="568"/>
                  </a:cubicBezTo>
                  <a:cubicBezTo>
                    <a:pt x="2618" y="568"/>
                    <a:pt x="2618" y="568"/>
                    <a:pt x="2618" y="568"/>
                  </a:cubicBezTo>
                  <a:cubicBezTo>
                    <a:pt x="2619" y="568"/>
                    <a:pt x="2619" y="568"/>
                    <a:pt x="2619" y="568"/>
                  </a:cubicBezTo>
                  <a:cubicBezTo>
                    <a:pt x="2619" y="568"/>
                    <a:pt x="2619" y="568"/>
                    <a:pt x="2619" y="568"/>
                  </a:cubicBezTo>
                  <a:cubicBezTo>
                    <a:pt x="2619" y="568"/>
                    <a:pt x="2619" y="568"/>
                    <a:pt x="2619" y="568"/>
                  </a:cubicBezTo>
                  <a:cubicBezTo>
                    <a:pt x="2620" y="568"/>
                    <a:pt x="2620" y="568"/>
                    <a:pt x="2620" y="568"/>
                  </a:cubicBezTo>
                  <a:cubicBezTo>
                    <a:pt x="2620" y="568"/>
                    <a:pt x="2620" y="568"/>
                    <a:pt x="2620" y="568"/>
                  </a:cubicBezTo>
                  <a:cubicBezTo>
                    <a:pt x="2620" y="568"/>
                    <a:pt x="2620" y="569"/>
                    <a:pt x="2621" y="569"/>
                  </a:cubicBezTo>
                  <a:cubicBezTo>
                    <a:pt x="2621" y="569"/>
                    <a:pt x="2621" y="569"/>
                    <a:pt x="2621" y="568"/>
                  </a:cubicBezTo>
                  <a:cubicBezTo>
                    <a:pt x="2621" y="568"/>
                    <a:pt x="2621" y="568"/>
                    <a:pt x="2621" y="568"/>
                  </a:cubicBezTo>
                  <a:cubicBezTo>
                    <a:pt x="2622" y="568"/>
                    <a:pt x="2622" y="568"/>
                    <a:pt x="2622" y="568"/>
                  </a:cubicBezTo>
                  <a:cubicBezTo>
                    <a:pt x="2622" y="568"/>
                    <a:pt x="2622" y="568"/>
                    <a:pt x="2622" y="568"/>
                  </a:cubicBezTo>
                  <a:cubicBezTo>
                    <a:pt x="2622" y="569"/>
                    <a:pt x="2622" y="569"/>
                    <a:pt x="2622" y="569"/>
                  </a:cubicBezTo>
                  <a:cubicBezTo>
                    <a:pt x="2623" y="569"/>
                    <a:pt x="2623" y="569"/>
                    <a:pt x="2623" y="569"/>
                  </a:cubicBezTo>
                  <a:cubicBezTo>
                    <a:pt x="2623" y="569"/>
                    <a:pt x="2623" y="569"/>
                    <a:pt x="2623" y="569"/>
                  </a:cubicBezTo>
                  <a:cubicBezTo>
                    <a:pt x="2623" y="569"/>
                    <a:pt x="2623" y="569"/>
                    <a:pt x="2624" y="569"/>
                  </a:cubicBezTo>
                  <a:cubicBezTo>
                    <a:pt x="2624" y="569"/>
                    <a:pt x="2624" y="570"/>
                    <a:pt x="2624" y="570"/>
                  </a:cubicBezTo>
                  <a:cubicBezTo>
                    <a:pt x="2624" y="570"/>
                    <a:pt x="2624" y="569"/>
                    <a:pt x="2624" y="569"/>
                  </a:cubicBezTo>
                  <a:cubicBezTo>
                    <a:pt x="2624" y="569"/>
                    <a:pt x="2624" y="570"/>
                    <a:pt x="2625" y="570"/>
                  </a:cubicBezTo>
                  <a:cubicBezTo>
                    <a:pt x="2625" y="570"/>
                    <a:pt x="2625" y="570"/>
                    <a:pt x="2625" y="570"/>
                  </a:cubicBezTo>
                  <a:cubicBezTo>
                    <a:pt x="2625" y="570"/>
                    <a:pt x="2625" y="570"/>
                    <a:pt x="2625" y="570"/>
                  </a:cubicBezTo>
                  <a:cubicBezTo>
                    <a:pt x="2625" y="570"/>
                    <a:pt x="2626" y="570"/>
                    <a:pt x="2626" y="570"/>
                  </a:cubicBezTo>
                  <a:cubicBezTo>
                    <a:pt x="2626" y="570"/>
                    <a:pt x="2626" y="569"/>
                    <a:pt x="2626" y="569"/>
                  </a:cubicBezTo>
                  <a:cubicBezTo>
                    <a:pt x="2626" y="570"/>
                    <a:pt x="2626" y="570"/>
                    <a:pt x="2627" y="570"/>
                  </a:cubicBezTo>
                  <a:cubicBezTo>
                    <a:pt x="2627" y="570"/>
                    <a:pt x="2627" y="570"/>
                    <a:pt x="2627" y="570"/>
                  </a:cubicBezTo>
                  <a:cubicBezTo>
                    <a:pt x="2627" y="570"/>
                    <a:pt x="2627" y="570"/>
                    <a:pt x="2627" y="570"/>
                  </a:cubicBezTo>
                  <a:cubicBezTo>
                    <a:pt x="2627" y="570"/>
                    <a:pt x="2627" y="570"/>
                    <a:pt x="2627" y="570"/>
                  </a:cubicBezTo>
                  <a:cubicBezTo>
                    <a:pt x="2628" y="570"/>
                    <a:pt x="2628" y="570"/>
                    <a:pt x="2628" y="570"/>
                  </a:cubicBezTo>
                  <a:cubicBezTo>
                    <a:pt x="2628" y="570"/>
                    <a:pt x="2628" y="569"/>
                    <a:pt x="2628" y="569"/>
                  </a:cubicBezTo>
                  <a:cubicBezTo>
                    <a:pt x="2628" y="569"/>
                    <a:pt x="2629" y="570"/>
                    <a:pt x="2629" y="570"/>
                  </a:cubicBezTo>
                  <a:cubicBezTo>
                    <a:pt x="2629" y="570"/>
                    <a:pt x="2629" y="570"/>
                    <a:pt x="2629" y="570"/>
                  </a:cubicBezTo>
                  <a:cubicBezTo>
                    <a:pt x="2629" y="570"/>
                    <a:pt x="2629" y="570"/>
                    <a:pt x="2629" y="570"/>
                  </a:cubicBezTo>
                  <a:cubicBezTo>
                    <a:pt x="2629" y="570"/>
                    <a:pt x="2629" y="570"/>
                    <a:pt x="2630" y="570"/>
                  </a:cubicBezTo>
                  <a:cubicBezTo>
                    <a:pt x="2630" y="570"/>
                    <a:pt x="2630" y="570"/>
                    <a:pt x="2630" y="570"/>
                  </a:cubicBezTo>
                  <a:cubicBezTo>
                    <a:pt x="2630" y="570"/>
                    <a:pt x="2630" y="570"/>
                    <a:pt x="2630" y="570"/>
                  </a:cubicBezTo>
                  <a:cubicBezTo>
                    <a:pt x="2631" y="570"/>
                    <a:pt x="2631" y="570"/>
                    <a:pt x="2631" y="570"/>
                  </a:cubicBezTo>
                  <a:cubicBezTo>
                    <a:pt x="2631" y="570"/>
                    <a:pt x="2631" y="570"/>
                    <a:pt x="2631" y="570"/>
                  </a:cubicBezTo>
                  <a:cubicBezTo>
                    <a:pt x="2631" y="570"/>
                    <a:pt x="2631" y="570"/>
                    <a:pt x="2632" y="570"/>
                  </a:cubicBezTo>
                  <a:cubicBezTo>
                    <a:pt x="2632" y="570"/>
                    <a:pt x="2632" y="570"/>
                    <a:pt x="2632" y="570"/>
                  </a:cubicBezTo>
                  <a:cubicBezTo>
                    <a:pt x="2632" y="570"/>
                    <a:pt x="2632" y="570"/>
                    <a:pt x="2632" y="570"/>
                  </a:cubicBezTo>
                  <a:cubicBezTo>
                    <a:pt x="2632" y="570"/>
                    <a:pt x="2632" y="570"/>
                    <a:pt x="2633" y="570"/>
                  </a:cubicBezTo>
                  <a:cubicBezTo>
                    <a:pt x="2633" y="570"/>
                    <a:pt x="2633" y="570"/>
                    <a:pt x="2633" y="570"/>
                  </a:cubicBezTo>
                  <a:cubicBezTo>
                    <a:pt x="2633" y="570"/>
                    <a:pt x="2633" y="570"/>
                    <a:pt x="2633" y="570"/>
                  </a:cubicBezTo>
                  <a:cubicBezTo>
                    <a:pt x="2633" y="570"/>
                    <a:pt x="2634" y="570"/>
                    <a:pt x="2634" y="570"/>
                  </a:cubicBezTo>
                  <a:cubicBezTo>
                    <a:pt x="2634" y="570"/>
                    <a:pt x="2634" y="570"/>
                    <a:pt x="2634" y="570"/>
                  </a:cubicBezTo>
                  <a:cubicBezTo>
                    <a:pt x="2634" y="570"/>
                    <a:pt x="2634" y="570"/>
                    <a:pt x="2635" y="570"/>
                  </a:cubicBezTo>
                  <a:cubicBezTo>
                    <a:pt x="2635" y="570"/>
                    <a:pt x="2635" y="570"/>
                    <a:pt x="2635" y="570"/>
                  </a:cubicBezTo>
                  <a:cubicBezTo>
                    <a:pt x="2635" y="570"/>
                    <a:pt x="2635" y="570"/>
                    <a:pt x="2635" y="570"/>
                  </a:cubicBezTo>
                  <a:cubicBezTo>
                    <a:pt x="2635" y="570"/>
                    <a:pt x="2635" y="570"/>
                    <a:pt x="2635" y="570"/>
                  </a:cubicBezTo>
                  <a:cubicBezTo>
                    <a:pt x="2636" y="569"/>
                    <a:pt x="2636" y="569"/>
                    <a:pt x="2636" y="569"/>
                  </a:cubicBezTo>
                  <a:cubicBezTo>
                    <a:pt x="2636" y="569"/>
                    <a:pt x="2636" y="570"/>
                    <a:pt x="2636" y="570"/>
                  </a:cubicBezTo>
                  <a:cubicBezTo>
                    <a:pt x="2636" y="570"/>
                    <a:pt x="2637" y="569"/>
                    <a:pt x="2637" y="569"/>
                  </a:cubicBezTo>
                  <a:cubicBezTo>
                    <a:pt x="2637" y="569"/>
                    <a:pt x="2637" y="569"/>
                    <a:pt x="2637" y="569"/>
                  </a:cubicBezTo>
                  <a:cubicBezTo>
                    <a:pt x="2637" y="569"/>
                    <a:pt x="2637" y="570"/>
                    <a:pt x="2637" y="570"/>
                  </a:cubicBezTo>
                  <a:cubicBezTo>
                    <a:pt x="2637" y="570"/>
                    <a:pt x="2637" y="569"/>
                    <a:pt x="2638" y="569"/>
                  </a:cubicBezTo>
                  <a:cubicBezTo>
                    <a:pt x="2638" y="569"/>
                    <a:pt x="2638" y="569"/>
                    <a:pt x="2638" y="569"/>
                  </a:cubicBezTo>
                  <a:cubicBezTo>
                    <a:pt x="2638" y="569"/>
                    <a:pt x="2638" y="569"/>
                    <a:pt x="2638" y="569"/>
                  </a:cubicBezTo>
                  <a:cubicBezTo>
                    <a:pt x="2639" y="569"/>
                    <a:pt x="2639" y="569"/>
                    <a:pt x="2639" y="569"/>
                  </a:cubicBezTo>
                  <a:cubicBezTo>
                    <a:pt x="2639" y="569"/>
                    <a:pt x="2639" y="569"/>
                    <a:pt x="2639" y="569"/>
                  </a:cubicBezTo>
                  <a:cubicBezTo>
                    <a:pt x="2639" y="568"/>
                    <a:pt x="2639" y="568"/>
                    <a:pt x="2640" y="568"/>
                  </a:cubicBezTo>
                  <a:cubicBezTo>
                    <a:pt x="2640" y="568"/>
                    <a:pt x="2640" y="569"/>
                    <a:pt x="2640" y="569"/>
                  </a:cubicBezTo>
                  <a:cubicBezTo>
                    <a:pt x="2640" y="569"/>
                    <a:pt x="2640" y="569"/>
                    <a:pt x="2640" y="569"/>
                  </a:cubicBezTo>
                  <a:cubicBezTo>
                    <a:pt x="2640" y="569"/>
                    <a:pt x="2640" y="569"/>
                    <a:pt x="2641" y="568"/>
                  </a:cubicBezTo>
                  <a:cubicBezTo>
                    <a:pt x="2641" y="568"/>
                    <a:pt x="2641" y="568"/>
                    <a:pt x="2641" y="568"/>
                  </a:cubicBezTo>
                  <a:cubicBezTo>
                    <a:pt x="2641" y="568"/>
                    <a:pt x="2641" y="569"/>
                    <a:pt x="2641" y="569"/>
                  </a:cubicBezTo>
                  <a:cubicBezTo>
                    <a:pt x="2641" y="569"/>
                    <a:pt x="2642" y="568"/>
                    <a:pt x="2642" y="568"/>
                  </a:cubicBezTo>
                  <a:cubicBezTo>
                    <a:pt x="2642" y="568"/>
                    <a:pt x="2642" y="568"/>
                    <a:pt x="2642" y="568"/>
                  </a:cubicBezTo>
                  <a:cubicBezTo>
                    <a:pt x="2642" y="568"/>
                    <a:pt x="2642" y="568"/>
                    <a:pt x="2643" y="568"/>
                  </a:cubicBezTo>
                  <a:cubicBezTo>
                    <a:pt x="2643" y="568"/>
                    <a:pt x="2643" y="568"/>
                    <a:pt x="2643" y="567"/>
                  </a:cubicBezTo>
                  <a:cubicBezTo>
                    <a:pt x="2643" y="567"/>
                    <a:pt x="2643" y="567"/>
                    <a:pt x="2643" y="567"/>
                  </a:cubicBezTo>
                  <a:cubicBezTo>
                    <a:pt x="2643" y="567"/>
                    <a:pt x="2643" y="568"/>
                    <a:pt x="2643" y="568"/>
                  </a:cubicBezTo>
                  <a:cubicBezTo>
                    <a:pt x="2644" y="568"/>
                    <a:pt x="2644" y="568"/>
                    <a:pt x="2644" y="568"/>
                  </a:cubicBezTo>
                  <a:cubicBezTo>
                    <a:pt x="2644" y="568"/>
                    <a:pt x="2644" y="568"/>
                    <a:pt x="2644" y="568"/>
                  </a:cubicBezTo>
                  <a:cubicBezTo>
                    <a:pt x="2644" y="568"/>
                    <a:pt x="2645" y="568"/>
                    <a:pt x="2645" y="568"/>
                  </a:cubicBezTo>
                  <a:cubicBezTo>
                    <a:pt x="2645" y="568"/>
                    <a:pt x="2645" y="567"/>
                    <a:pt x="2645" y="567"/>
                  </a:cubicBezTo>
                  <a:cubicBezTo>
                    <a:pt x="2645" y="567"/>
                    <a:pt x="2645" y="567"/>
                    <a:pt x="2645" y="567"/>
                  </a:cubicBezTo>
                  <a:cubicBezTo>
                    <a:pt x="2645" y="567"/>
                    <a:pt x="2646" y="567"/>
                    <a:pt x="2646" y="567"/>
                  </a:cubicBezTo>
                  <a:cubicBezTo>
                    <a:pt x="2646" y="567"/>
                    <a:pt x="2646" y="567"/>
                    <a:pt x="2646" y="567"/>
                  </a:cubicBezTo>
                  <a:cubicBezTo>
                    <a:pt x="2646" y="567"/>
                    <a:pt x="2646" y="567"/>
                    <a:pt x="2646" y="567"/>
                  </a:cubicBezTo>
                  <a:cubicBezTo>
                    <a:pt x="2647" y="567"/>
                    <a:pt x="2647" y="567"/>
                    <a:pt x="2647" y="567"/>
                  </a:cubicBezTo>
                  <a:cubicBezTo>
                    <a:pt x="2647" y="567"/>
                    <a:pt x="2647" y="567"/>
                    <a:pt x="2647" y="567"/>
                  </a:cubicBezTo>
                  <a:cubicBezTo>
                    <a:pt x="2647" y="567"/>
                    <a:pt x="2647" y="567"/>
                    <a:pt x="2648" y="567"/>
                  </a:cubicBezTo>
                  <a:cubicBezTo>
                    <a:pt x="2648" y="567"/>
                    <a:pt x="2648" y="567"/>
                    <a:pt x="2648" y="567"/>
                  </a:cubicBezTo>
                  <a:cubicBezTo>
                    <a:pt x="2648" y="567"/>
                    <a:pt x="2648" y="567"/>
                    <a:pt x="2648" y="567"/>
                  </a:cubicBezTo>
                  <a:cubicBezTo>
                    <a:pt x="2648" y="567"/>
                    <a:pt x="2648" y="567"/>
                    <a:pt x="2649" y="567"/>
                  </a:cubicBezTo>
                  <a:cubicBezTo>
                    <a:pt x="2649" y="567"/>
                    <a:pt x="2649" y="567"/>
                    <a:pt x="2649" y="567"/>
                  </a:cubicBezTo>
                  <a:cubicBezTo>
                    <a:pt x="2649" y="567"/>
                    <a:pt x="2649" y="567"/>
                    <a:pt x="2649" y="567"/>
                  </a:cubicBezTo>
                  <a:cubicBezTo>
                    <a:pt x="2650" y="567"/>
                    <a:pt x="2650" y="567"/>
                    <a:pt x="2650" y="567"/>
                  </a:cubicBezTo>
                  <a:cubicBezTo>
                    <a:pt x="2650" y="567"/>
                    <a:pt x="2650" y="567"/>
                    <a:pt x="2650" y="567"/>
                  </a:cubicBezTo>
                  <a:cubicBezTo>
                    <a:pt x="2650" y="567"/>
                    <a:pt x="2650" y="567"/>
                    <a:pt x="2651" y="567"/>
                  </a:cubicBezTo>
                  <a:cubicBezTo>
                    <a:pt x="2651" y="567"/>
                    <a:pt x="2651" y="567"/>
                    <a:pt x="2651" y="567"/>
                  </a:cubicBezTo>
                  <a:cubicBezTo>
                    <a:pt x="2651" y="567"/>
                    <a:pt x="2651" y="567"/>
                    <a:pt x="2651" y="567"/>
                  </a:cubicBezTo>
                  <a:cubicBezTo>
                    <a:pt x="2651" y="567"/>
                    <a:pt x="2651" y="567"/>
                    <a:pt x="2652" y="567"/>
                  </a:cubicBezTo>
                  <a:cubicBezTo>
                    <a:pt x="2652" y="567"/>
                    <a:pt x="2652" y="567"/>
                    <a:pt x="2652" y="567"/>
                  </a:cubicBezTo>
                  <a:cubicBezTo>
                    <a:pt x="2652" y="567"/>
                    <a:pt x="2652" y="567"/>
                    <a:pt x="2652" y="567"/>
                  </a:cubicBezTo>
                  <a:cubicBezTo>
                    <a:pt x="2652" y="567"/>
                    <a:pt x="2653" y="566"/>
                    <a:pt x="2653" y="566"/>
                  </a:cubicBezTo>
                  <a:cubicBezTo>
                    <a:pt x="2653" y="566"/>
                    <a:pt x="2653" y="567"/>
                    <a:pt x="2653" y="567"/>
                  </a:cubicBezTo>
                  <a:cubicBezTo>
                    <a:pt x="2653" y="567"/>
                    <a:pt x="2653" y="567"/>
                    <a:pt x="2653" y="567"/>
                  </a:cubicBezTo>
                  <a:cubicBezTo>
                    <a:pt x="2653" y="567"/>
                    <a:pt x="2654" y="567"/>
                    <a:pt x="2654" y="566"/>
                  </a:cubicBezTo>
                  <a:cubicBezTo>
                    <a:pt x="2654" y="566"/>
                    <a:pt x="2654" y="566"/>
                    <a:pt x="2654" y="566"/>
                  </a:cubicBezTo>
                  <a:cubicBezTo>
                    <a:pt x="2654" y="566"/>
                    <a:pt x="2654" y="566"/>
                    <a:pt x="2654" y="566"/>
                  </a:cubicBezTo>
                  <a:cubicBezTo>
                    <a:pt x="2655" y="566"/>
                    <a:pt x="2655" y="566"/>
                    <a:pt x="2655" y="566"/>
                  </a:cubicBezTo>
                  <a:cubicBezTo>
                    <a:pt x="2655" y="566"/>
                    <a:pt x="2655" y="566"/>
                    <a:pt x="2655" y="566"/>
                  </a:cubicBezTo>
                  <a:cubicBezTo>
                    <a:pt x="2655" y="566"/>
                    <a:pt x="2656" y="566"/>
                    <a:pt x="2656" y="566"/>
                  </a:cubicBezTo>
                  <a:cubicBezTo>
                    <a:pt x="2656" y="566"/>
                    <a:pt x="2656" y="566"/>
                    <a:pt x="2656" y="566"/>
                  </a:cubicBezTo>
                  <a:cubicBezTo>
                    <a:pt x="2656" y="566"/>
                    <a:pt x="2656" y="566"/>
                    <a:pt x="2656" y="566"/>
                  </a:cubicBezTo>
                  <a:cubicBezTo>
                    <a:pt x="2656" y="566"/>
                    <a:pt x="2656" y="567"/>
                    <a:pt x="2657" y="567"/>
                  </a:cubicBezTo>
                  <a:cubicBezTo>
                    <a:pt x="2657" y="567"/>
                    <a:pt x="2657" y="565"/>
                    <a:pt x="2657" y="565"/>
                  </a:cubicBezTo>
                  <a:cubicBezTo>
                    <a:pt x="2657" y="565"/>
                    <a:pt x="2657" y="566"/>
                    <a:pt x="2657" y="566"/>
                  </a:cubicBezTo>
                  <a:cubicBezTo>
                    <a:pt x="2658" y="566"/>
                    <a:pt x="2658" y="565"/>
                    <a:pt x="2658" y="565"/>
                  </a:cubicBezTo>
                  <a:cubicBezTo>
                    <a:pt x="2658" y="565"/>
                    <a:pt x="2658" y="566"/>
                    <a:pt x="2658" y="566"/>
                  </a:cubicBezTo>
                  <a:cubicBezTo>
                    <a:pt x="2658" y="566"/>
                    <a:pt x="2658" y="565"/>
                    <a:pt x="2658" y="565"/>
                  </a:cubicBezTo>
                  <a:cubicBezTo>
                    <a:pt x="2658" y="565"/>
                    <a:pt x="2659" y="565"/>
                    <a:pt x="2659" y="566"/>
                  </a:cubicBezTo>
                  <a:cubicBezTo>
                    <a:pt x="2659" y="566"/>
                    <a:pt x="2659" y="566"/>
                    <a:pt x="2659" y="566"/>
                  </a:cubicBezTo>
                  <a:cubicBezTo>
                    <a:pt x="2659" y="566"/>
                    <a:pt x="2659" y="566"/>
                    <a:pt x="2660" y="566"/>
                  </a:cubicBezTo>
                  <a:cubicBezTo>
                    <a:pt x="2660" y="566"/>
                    <a:pt x="2660" y="566"/>
                    <a:pt x="2660" y="566"/>
                  </a:cubicBezTo>
                  <a:cubicBezTo>
                    <a:pt x="2660" y="566"/>
                    <a:pt x="2660" y="566"/>
                    <a:pt x="2660" y="566"/>
                  </a:cubicBezTo>
                  <a:cubicBezTo>
                    <a:pt x="2660" y="566"/>
                    <a:pt x="2661" y="566"/>
                    <a:pt x="2661" y="566"/>
                  </a:cubicBezTo>
                  <a:cubicBezTo>
                    <a:pt x="2661" y="566"/>
                    <a:pt x="2661" y="566"/>
                    <a:pt x="2661" y="566"/>
                  </a:cubicBezTo>
                  <a:cubicBezTo>
                    <a:pt x="2661" y="566"/>
                    <a:pt x="2661" y="566"/>
                    <a:pt x="2661" y="566"/>
                  </a:cubicBezTo>
                  <a:cubicBezTo>
                    <a:pt x="2661" y="566"/>
                    <a:pt x="2662" y="566"/>
                    <a:pt x="2662" y="566"/>
                  </a:cubicBezTo>
                  <a:cubicBezTo>
                    <a:pt x="2662" y="566"/>
                    <a:pt x="2662" y="566"/>
                    <a:pt x="2662" y="566"/>
                  </a:cubicBezTo>
                  <a:cubicBezTo>
                    <a:pt x="2662" y="566"/>
                    <a:pt x="2662" y="565"/>
                    <a:pt x="2662" y="565"/>
                  </a:cubicBezTo>
                  <a:cubicBezTo>
                    <a:pt x="2663" y="565"/>
                    <a:pt x="2663" y="565"/>
                    <a:pt x="2663" y="565"/>
                  </a:cubicBezTo>
                  <a:cubicBezTo>
                    <a:pt x="2663" y="565"/>
                    <a:pt x="2663" y="566"/>
                    <a:pt x="2663" y="566"/>
                  </a:cubicBezTo>
                  <a:cubicBezTo>
                    <a:pt x="2663" y="566"/>
                    <a:pt x="2664" y="566"/>
                    <a:pt x="2664" y="566"/>
                  </a:cubicBezTo>
                  <a:cubicBezTo>
                    <a:pt x="2664" y="566"/>
                    <a:pt x="2664" y="566"/>
                    <a:pt x="2664" y="566"/>
                  </a:cubicBezTo>
                  <a:cubicBezTo>
                    <a:pt x="2664" y="566"/>
                    <a:pt x="2664" y="565"/>
                    <a:pt x="2664" y="565"/>
                  </a:cubicBezTo>
                  <a:cubicBezTo>
                    <a:pt x="2664" y="565"/>
                    <a:pt x="2664" y="565"/>
                    <a:pt x="2665" y="566"/>
                  </a:cubicBezTo>
                  <a:cubicBezTo>
                    <a:pt x="2665" y="566"/>
                    <a:pt x="2665" y="565"/>
                    <a:pt x="2665" y="566"/>
                  </a:cubicBezTo>
                  <a:cubicBezTo>
                    <a:pt x="2665" y="566"/>
                    <a:pt x="2665" y="566"/>
                    <a:pt x="2665" y="566"/>
                  </a:cubicBezTo>
                  <a:cubicBezTo>
                    <a:pt x="2666" y="566"/>
                    <a:pt x="2666" y="566"/>
                    <a:pt x="2666" y="565"/>
                  </a:cubicBezTo>
                  <a:cubicBezTo>
                    <a:pt x="2666" y="565"/>
                    <a:pt x="2666" y="565"/>
                    <a:pt x="2666" y="565"/>
                  </a:cubicBezTo>
                  <a:cubicBezTo>
                    <a:pt x="2666" y="565"/>
                    <a:pt x="2666" y="565"/>
                    <a:pt x="2666" y="565"/>
                  </a:cubicBezTo>
                  <a:cubicBezTo>
                    <a:pt x="2666" y="565"/>
                    <a:pt x="2667" y="566"/>
                    <a:pt x="2667" y="566"/>
                  </a:cubicBezTo>
                  <a:cubicBezTo>
                    <a:pt x="2667" y="566"/>
                    <a:pt x="2667" y="566"/>
                    <a:pt x="2667" y="566"/>
                  </a:cubicBezTo>
                  <a:cubicBezTo>
                    <a:pt x="2667" y="566"/>
                    <a:pt x="2667" y="566"/>
                    <a:pt x="2668" y="566"/>
                  </a:cubicBezTo>
                  <a:cubicBezTo>
                    <a:pt x="2668" y="566"/>
                    <a:pt x="2668" y="566"/>
                    <a:pt x="2668" y="566"/>
                  </a:cubicBezTo>
                  <a:cubicBezTo>
                    <a:pt x="2668" y="566"/>
                    <a:pt x="2668" y="565"/>
                    <a:pt x="2668" y="565"/>
                  </a:cubicBezTo>
                  <a:cubicBezTo>
                    <a:pt x="2668" y="565"/>
                    <a:pt x="2669" y="566"/>
                    <a:pt x="2669" y="566"/>
                  </a:cubicBezTo>
                  <a:cubicBezTo>
                    <a:pt x="2669" y="566"/>
                    <a:pt x="2669" y="566"/>
                    <a:pt x="2669" y="566"/>
                  </a:cubicBezTo>
                  <a:cubicBezTo>
                    <a:pt x="2669" y="566"/>
                    <a:pt x="2669" y="565"/>
                    <a:pt x="2669" y="565"/>
                  </a:cubicBezTo>
                  <a:cubicBezTo>
                    <a:pt x="2669" y="565"/>
                    <a:pt x="2670" y="565"/>
                    <a:pt x="2670" y="565"/>
                  </a:cubicBezTo>
                  <a:cubicBezTo>
                    <a:pt x="2670" y="565"/>
                    <a:pt x="2670" y="566"/>
                    <a:pt x="2670" y="566"/>
                  </a:cubicBezTo>
                  <a:cubicBezTo>
                    <a:pt x="2670" y="566"/>
                    <a:pt x="2670" y="565"/>
                    <a:pt x="2670" y="565"/>
                  </a:cubicBezTo>
                  <a:cubicBezTo>
                    <a:pt x="2671" y="565"/>
                    <a:pt x="2671" y="566"/>
                    <a:pt x="2671" y="566"/>
                  </a:cubicBezTo>
                  <a:cubicBezTo>
                    <a:pt x="2671" y="566"/>
                    <a:pt x="2671" y="565"/>
                    <a:pt x="2671" y="565"/>
                  </a:cubicBezTo>
                  <a:cubicBezTo>
                    <a:pt x="2671" y="565"/>
                    <a:pt x="2672" y="566"/>
                    <a:pt x="2672" y="566"/>
                  </a:cubicBezTo>
                  <a:cubicBezTo>
                    <a:pt x="2672" y="566"/>
                    <a:pt x="2672" y="566"/>
                    <a:pt x="2672" y="566"/>
                  </a:cubicBezTo>
                  <a:cubicBezTo>
                    <a:pt x="2672" y="566"/>
                    <a:pt x="2672" y="566"/>
                    <a:pt x="2672" y="566"/>
                  </a:cubicBezTo>
                  <a:cubicBezTo>
                    <a:pt x="2672" y="566"/>
                    <a:pt x="2673" y="566"/>
                    <a:pt x="2673" y="566"/>
                  </a:cubicBezTo>
                  <a:cubicBezTo>
                    <a:pt x="2673" y="566"/>
                    <a:pt x="2673" y="565"/>
                    <a:pt x="2673" y="565"/>
                  </a:cubicBezTo>
                  <a:cubicBezTo>
                    <a:pt x="2673" y="565"/>
                    <a:pt x="2673" y="566"/>
                    <a:pt x="2673" y="566"/>
                  </a:cubicBezTo>
                  <a:cubicBezTo>
                    <a:pt x="2674" y="566"/>
                    <a:pt x="2674" y="566"/>
                    <a:pt x="2674" y="566"/>
                  </a:cubicBezTo>
                  <a:cubicBezTo>
                    <a:pt x="2674" y="566"/>
                    <a:pt x="2674" y="565"/>
                    <a:pt x="2674" y="565"/>
                  </a:cubicBezTo>
                  <a:cubicBezTo>
                    <a:pt x="2674" y="565"/>
                    <a:pt x="2674" y="566"/>
                    <a:pt x="2674" y="566"/>
                  </a:cubicBezTo>
                  <a:cubicBezTo>
                    <a:pt x="2674" y="566"/>
                    <a:pt x="2675" y="566"/>
                    <a:pt x="2675" y="566"/>
                  </a:cubicBezTo>
                  <a:cubicBezTo>
                    <a:pt x="2675" y="566"/>
                    <a:pt x="2675" y="565"/>
                    <a:pt x="2675" y="565"/>
                  </a:cubicBezTo>
                  <a:cubicBezTo>
                    <a:pt x="2675" y="565"/>
                    <a:pt x="2675" y="565"/>
                    <a:pt x="2676" y="565"/>
                  </a:cubicBezTo>
                  <a:cubicBezTo>
                    <a:pt x="2676" y="565"/>
                    <a:pt x="2676" y="566"/>
                    <a:pt x="2676" y="566"/>
                  </a:cubicBezTo>
                  <a:cubicBezTo>
                    <a:pt x="2676" y="566"/>
                    <a:pt x="2676" y="565"/>
                    <a:pt x="2676" y="565"/>
                  </a:cubicBezTo>
                  <a:cubicBezTo>
                    <a:pt x="2677" y="565"/>
                    <a:pt x="2677" y="565"/>
                    <a:pt x="2677" y="565"/>
                  </a:cubicBezTo>
                  <a:cubicBezTo>
                    <a:pt x="2677" y="565"/>
                    <a:pt x="2677" y="565"/>
                    <a:pt x="2677" y="565"/>
                  </a:cubicBezTo>
                  <a:cubicBezTo>
                    <a:pt x="2677" y="565"/>
                    <a:pt x="2677" y="565"/>
                    <a:pt x="2677" y="565"/>
                  </a:cubicBezTo>
                  <a:cubicBezTo>
                    <a:pt x="2677" y="565"/>
                    <a:pt x="2678" y="565"/>
                    <a:pt x="2678" y="565"/>
                  </a:cubicBezTo>
                  <a:cubicBezTo>
                    <a:pt x="2678" y="565"/>
                    <a:pt x="2678" y="565"/>
                    <a:pt x="2678" y="565"/>
                  </a:cubicBezTo>
                  <a:cubicBezTo>
                    <a:pt x="2678" y="565"/>
                    <a:pt x="2678" y="565"/>
                    <a:pt x="2679" y="565"/>
                  </a:cubicBezTo>
                  <a:cubicBezTo>
                    <a:pt x="2679" y="565"/>
                    <a:pt x="2679" y="565"/>
                    <a:pt x="2679" y="565"/>
                  </a:cubicBezTo>
                  <a:cubicBezTo>
                    <a:pt x="2679" y="565"/>
                    <a:pt x="2679" y="565"/>
                    <a:pt x="2679" y="565"/>
                  </a:cubicBezTo>
                  <a:cubicBezTo>
                    <a:pt x="2679" y="565"/>
                    <a:pt x="2680" y="565"/>
                    <a:pt x="2680" y="565"/>
                  </a:cubicBezTo>
                  <a:cubicBezTo>
                    <a:pt x="2680" y="565"/>
                    <a:pt x="2680" y="565"/>
                    <a:pt x="2680" y="565"/>
                  </a:cubicBezTo>
                  <a:cubicBezTo>
                    <a:pt x="2680" y="565"/>
                    <a:pt x="2680" y="566"/>
                    <a:pt x="2680" y="566"/>
                  </a:cubicBezTo>
                  <a:cubicBezTo>
                    <a:pt x="2680" y="566"/>
                    <a:pt x="2681" y="566"/>
                    <a:pt x="2681" y="566"/>
                  </a:cubicBezTo>
                  <a:cubicBezTo>
                    <a:pt x="2681" y="566"/>
                    <a:pt x="2681" y="566"/>
                    <a:pt x="2681" y="566"/>
                  </a:cubicBezTo>
                  <a:cubicBezTo>
                    <a:pt x="2681" y="566"/>
                    <a:pt x="2681" y="566"/>
                    <a:pt x="2681" y="566"/>
                  </a:cubicBezTo>
                  <a:cubicBezTo>
                    <a:pt x="2682" y="566"/>
                    <a:pt x="2682" y="566"/>
                    <a:pt x="2682" y="566"/>
                  </a:cubicBezTo>
                  <a:cubicBezTo>
                    <a:pt x="2682" y="566"/>
                    <a:pt x="2682" y="566"/>
                    <a:pt x="2682" y="566"/>
                  </a:cubicBezTo>
                  <a:cubicBezTo>
                    <a:pt x="2682" y="566"/>
                    <a:pt x="2682" y="566"/>
                    <a:pt x="2682" y="566"/>
                  </a:cubicBezTo>
                  <a:cubicBezTo>
                    <a:pt x="2683" y="566"/>
                    <a:pt x="2683" y="566"/>
                    <a:pt x="2683" y="566"/>
                  </a:cubicBezTo>
                  <a:cubicBezTo>
                    <a:pt x="2683" y="567"/>
                    <a:pt x="2683" y="567"/>
                    <a:pt x="2683" y="567"/>
                  </a:cubicBezTo>
                  <a:cubicBezTo>
                    <a:pt x="2683" y="567"/>
                    <a:pt x="2683" y="567"/>
                    <a:pt x="2684" y="567"/>
                  </a:cubicBezTo>
                  <a:cubicBezTo>
                    <a:pt x="2684" y="567"/>
                    <a:pt x="2684" y="567"/>
                    <a:pt x="2684" y="567"/>
                  </a:cubicBezTo>
                  <a:cubicBezTo>
                    <a:pt x="2684" y="567"/>
                    <a:pt x="2684" y="567"/>
                    <a:pt x="2684" y="567"/>
                  </a:cubicBezTo>
                  <a:cubicBezTo>
                    <a:pt x="2685" y="567"/>
                    <a:pt x="2685" y="567"/>
                    <a:pt x="2685" y="567"/>
                  </a:cubicBezTo>
                  <a:cubicBezTo>
                    <a:pt x="2685" y="567"/>
                    <a:pt x="2685" y="567"/>
                    <a:pt x="2685" y="567"/>
                  </a:cubicBezTo>
                  <a:cubicBezTo>
                    <a:pt x="2685" y="567"/>
                    <a:pt x="2685" y="567"/>
                    <a:pt x="2685" y="567"/>
                  </a:cubicBezTo>
                  <a:cubicBezTo>
                    <a:pt x="2685" y="567"/>
                    <a:pt x="2686" y="567"/>
                    <a:pt x="2686" y="567"/>
                  </a:cubicBezTo>
                  <a:cubicBezTo>
                    <a:pt x="2686" y="567"/>
                    <a:pt x="2686" y="567"/>
                    <a:pt x="2686" y="567"/>
                  </a:cubicBezTo>
                  <a:cubicBezTo>
                    <a:pt x="2686" y="567"/>
                    <a:pt x="2686" y="567"/>
                    <a:pt x="2687" y="567"/>
                  </a:cubicBezTo>
                  <a:cubicBezTo>
                    <a:pt x="2687" y="567"/>
                    <a:pt x="2687" y="566"/>
                    <a:pt x="2687" y="566"/>
                  </a:cubicBezTo>
                  <a:cubicBezTo>
                    <a:pt x="2687" y="566"/>
                    <a:pt x="2687" y="566"/>
                    <a:pt x="2687" y="567"/>
                  </a:cubicBezTo>
                  <a:cubicBezTo>
                    <a:pt x="2687" y="567"/>
                    <a:pt x="2687" y="567"/>
                    <a:pt x="2687" y="567"/>
                  </a:cubicBezTo>
                  <a:cubicBezTo>
                    <a:pt x="2688" y="567"/>
                    <a:pt x="2688" y="567"/>
                    <a:pt x="2688" y="567"/>
                  </a:cubicBezTo>
                  <a:cubicBezTo>
                    <a:pt x="2688" y="567"/>
                    <a:pt x="2688" y="567"/>
                    <a:pt x="2688" y="567"/>
                  </a:cubicBezTo>
                  <a:cubicBezTo>
                    <a:pt x="2688" y="567"/>
                    <a:pt x="2689" y="567"/>
                    <a:pt x="2689" y="567"/>
                  </a:cubicBezTo>
                  <a:cubicBezTo>
                    <a:pt x="2689" y="567"/>
                    <a:pt x="2689" y="567"/>
                    <a:pt x="2689" y="567"/>
                  </a:cubicBezTo>
                  <a:cubicBezTo>
                    <a:pt x="2689" y="567"/>
                    <a:pt x="2689" y="567"/>
                    <a:pt x="2689" y="567"/>
                  </a:cubicBezTo>
                  <a:cubicBezTo>
                    <a:pt x="2690" y="567"/>
                    <a:pt x="2690" y="567"/>
                    <a:pt x="2690" y="567"/>
                  </a:cubicBezTo>
                  <a:cubicBezTo>
                    <a:pt x="2690" y="567"/>
                    <a:pt x="2690" y="567"/>
                    <a:pt x="2690" y="567"/>
                  </a:cubicBezTo>
                  <a:cubicBezTo>
                    <a:pt x="2690" y="567"/>
                    <a:pt x="2690" y="567"/>
                    <a:pt x="2690" y="567"/>
                  </a:cubicBezTo>
                  <a:cubicBezTo>
                    <a:pt x="2691" y="567"/>
                    <a:pt x="2691" y="567"/>
                    <a:pt x="2691" y="567"/>
                  </a:cubicBezTo>
                  <a:cubicBezTo>
                    <a:pt x="2691" y="567"/>
                    <a:pt x="2691" y="567"/>
                    <a:pt x="2691" y="567"/>
                  </a:cubicBezTo>
                  <a:cubicBezTo>
                    <a:pt x="2691" y="567"/>
                    <a:pt x="2691" y="567"/>
                    <a:pt x="2692" y="567"/>
                  </a:cubicBezTo>
                  <a:cubicBezTo>
                    <a:pt x="2692" y="567"/>
                    <a:pt x="2692" y="567"/>
                    <a:pt x="2692" y="567"/>
                  </a:cubicBezTo>
                  <a:cubicBezTo>
                    <a:pt x="2692" y="567"/>
                    <a:pt x="2692" y="567"/>
                    <a:pt x="2692" y="567"/>
                  </a:cubicBezTo>
                  <a:cubicBezTo>
                    <a:pt x="2693" y="567"/>
                    <a:pt x="2693" y="567"/>
                    <a:pt x="2693" y="567"/>
                  </a:cubicBezTo>
                  <a:cubicBezTo>
                    <a:pt x="2693" y="567"/>
                    <a:pt x="2693" y="567"/>
                    <a:pt x="2693" y="567"/>
                  </a:cubicBezTo>
                  <a:cubicBezTo>
                    <a:pt x="2693" y="567"/>
                    <a:pt x="2693" y="567"/>
                    <a:pt x="2693" y="567"/>
                  </a:cubicBezTo>
                  <a:cubicBezTo>
                    <a:pt x="2693" y="567"/>
                    <a:pt x="2694" y="567"/>
                    <a:pt x="2694" y="567"/>
                  </a:cubicBezTo>
                  <a:cubicBezTo>
                    <a:pt x="2694" y="567"/>
                    <a:pt x="2694" y="567"/>
                    <a:pt x="2694" y="567"/>
                  </a:cubicBezTo>
                  <a:cubicBezTo>
                    <a:pt x="2694" y="567"/>
                    <a:pt x="2694" y="567"/>
                    <a:pt x="2695" y="567"/>
                  </a:cubicBezTo>
                  <a:cubicBezTo>
                    <a:pt x="2695" y="567"/>
                    <a:pt x="2695" y="567"/>
                    <a:pt x="2695" y="567"/>
                  </a:cubicBezTo>
                  <a:cubicBezTo>
                    <a:pt x="2695" y="567"/>
                    <a:pt x="2695" y="567"/>
                    <a:pt x="2695" y="567"/>
                  </a:cubicBezTo>
                  <a:cubicBezTo>
                    <a:pt x="2695" y="566"/>
                    <a:pt x="2695" y="566"/>
                    <a:pt x="2695" y="566"/>
                  </a:cubicBezTo>
                  <a:cubicBezTo>
                    <a:pt x="2696" y="567"/>
                    <a:pt x="2696" y="567"/>
                    <a:pt x="2696" y="567"/>
                  </a:cubicBezTo>
                  <a:cubicBezTo>
                    <a:pt x="2696" y="567"/>
                    <a:pt x="2696" y="567"/>
                    <a:pt x="2696" y="566"/>
                  </a:cubicBezTo>
                  <a:cubicBezTo>
                    <a:pt x="2696" y="566"/>
                    <a:pt x="2697" y="567"/>
                    <a:pt x="2697" y="566"/>
                  </a:cubicBezTo>
                  <a:cubicBezTo>
                    <a:pt x="2697" y="566"/>
                    <a:pt x="2697" y="566"/>
                    <a:pt x="2697" y="566"/>
                  </a:cubicBezTo>
                  <a:cubicBezTo>
                    <a:pt x="2697" y="566"/>
                    <a:pt x="2697" y="566"/>
                    <a:pt x="2697" y="566"/>
                  </a:cubicBezTo>
                  <a:cubicBezTo>
                    <a:pt x="2698" y="566"/>
                    <a:pt x="2698" y="567"/>
                    <a:pt x="2698" y="567"/>
                  </a:cubicBezTo>
                  <a:cubicBezTo>
                    <a:pt x="2698" y="567"/>
                    <a:pt x="2698" y="566"/>
                    <a:pt x="2698" y="566"/>
                  </a:cubicBezTo>
                  <a:cubicBezTo>
                    <a:pt x="2698" y="566"/>
                    <a:pt x="2698" y="567"/>
                    <a:pt x="2698" y="567"/>
                  </a:cubicBezTo>
                  <a:cubicBezTo>
                    <a:pt x="2699" y="567"/>
                    <a:pt x="2699" y="567"/>
                    <a:pt x="2699" y="567"/>
                  </a:cubicBezTo>
                  <a:cubicBezTo>
                    <a:pt x="2699" y="567"/>
                    <a:pt x="2699" y="567"/>
                    <a:pt x="2699" y="567"/>
                  </a:cubicBezTo>
                  <a:cubicBezTo>
                    <a:pt x="2699" y="567"/>
                    <a:pt x="2699" y="566"/>
                    <a:pt x="2700" y="566"/>
                  </a:cubicBezTo>
                  <a:cubicBezTo>
                    <a:pt x="2700" y="566"/>
                    <a:pt x="2700" y="567"/>
                    <a:pt x="2700" y="567"/>
                  </a:cubicBezTo>
                  <a:cubicBezTo>
                    <a:pt x="2700" y="567"/>
                    <a:pt x="2700" y="567"/>
                    <a:pt x="2700" y="567"/>
                  </a:cubicBezTo>
                  <a:cubicBezTo>
                    <a:pt x="2701" y="567"/>
                    <a:pt x="2701" y="567"/>
                    <a:pt x="2701" y="567"/>
                  </a:cubicBezTo>
                  <a:cubicBezTo>
                    <a:pt x="2701" y="567"/>
                    <a:pt x="2701" y="567"/>
                    <a:pt x="2701" y="567"/>
                  </a:cubicBezTo>
                  <a:cubicBezTo>
                    <a:pt x="2701" y="567"/>
                    <a:pt x="2701" y="567"/>
                    <a:pt x="2701" y="567"/>
                  </a:cubicBezTo>
                  <a:cubicBezTo>
                    <a:pt x="2702" y="567"/>
                    <a:pt x="2702" y="567"/>
                    <a:pt x="2702" y="567"/>
                  </a:cubicBezTo>
                  <a:cubicBezTo>
                    <a:pt x="2702" y="567"/>
                    <a:pt x="2702" y="567"/>
                    <a:pt x="2702" y="567"/>
                  </a:cubicBezTo>
                  <a:cubicBezTo>
                    <a:pt x="2702" y="567"/>
                    <a:pt x="2702" y="567"/>
                    <a:pt x="2703" y="567"/>
                  </a:cubicBezTo>
                  <a:cubicBezTo>
                    <a:pt x="2703" y="567"/>
                    <a:pt x="2703" y="567"/>
                    <a:pt x="2703" y="567"/>
                  </a:cubicBezTo>
                  <a:cubicBezTo>
                    <a:pt x="2703" y="567"/>
                    <a:pt x="2703" y="567"/>
                    <a:pt x="2703" y="567"/>
                  </a:cubicBezTo>
                  <a:cubicBezTo>
                    <a:pt x="2703" y="567"/>
                    <a:pt x="2703" y="567"/>
                    <a:pt x="2704" y="567"/>
                  </a:cubicBezTo>
                  <a:cubicBezTo>
                    <a:pt x="2704" y="567"/>
                    <a:pt x="2704" y="567"/>
                    <a:pt x="2704" y="567"/>
                  </a:cubicBezTo>
                  <a:cubicBezTo>
                    <a:pt x="2704" y="567"/>
                    <a:pt x="2704" y="567"/>
                    <a:pt x="2704" y="567"/>
                  </a:cubicBezTo>
                  <a:cubicBezTo>
                    <a:pt x="2704" y="567"/>
                    <a:pt x="2705" y="567"/>
                    <a:pt x="2705" y="567"/>
                  </a:cubicBezTo>
                  <a:cubicBezTo>
                    <a:pt x="2705" y="567"/>
                    <a:pt x="2705" y="567"/>
                    <a:pt x="2705" y="567"/>
                  </a:cubicBezTo>
                  <a:cubicBezTo>
                    <a:pt x="2705" y="567"/>
                    <a:pt x="2705" y="567"/>
                    <a:pt x="2706" y="567"/>
                  </a:cubicBezTo>
                  <a:cubicBezTo>
                    <a:pt x="2706" y="567"/>
                    <a:pt x="2706" y="567"/>
                    <a:pt x="2706" y="567"/>
                  </a:cubicBezTo>
                  <a:cubicBezTo>
                    <a:pt x="2706" y="567"/>
                    <a:pt x="2706" y="567"/>
                    <a:pt x="2706" y="567"/>
                  </a:cubicBezTo>
                  <a:cubicBezTo>
                    <a:pt x="2706" y="567"/>
                    <a:pt x="2706" y="567"/>
                    <a:pt x="2706" y="567"/>
                  </a:cubicBezTo>
                  <a:cubicBezTo>
                    <a:pt x="2707" y="567"/>
                    <a:pt x="2707" y="567"/>
                    <a:pt x="2707" y="567"/>
                  </a:cubicBezTo>
                  <a:cubicBezTo>
                    <a:pt x="2707" y="567"/>
                    <a:pt x="2707" y="567"/>
                    <a:pt x="2707" y="567"/>
                  </a:cubicBezTo>
                  <a:cubicBezTo>
                    <a:pt x="2707" y="567"/>
                    <a:pt x="2708" y="567"/>
                    <a:pt x="2708" y="567"/>
                  </a:cubicBezTo>
                  <a:cubicBezTo>
                    <a:pt x="2708" y="567"/>
                    <a:pt x="2708" y="567"/>
                    <a:pt x="2708" y="568"/>
                  </a:cubicBezTo>
                  <a:cubicBezTo>
                    <a:pt x="2708" y="568"/>
                    <a:pt x="2708" y="568"/>
                    <a:pt x="2708" y="568"/>
                  </a:cubicBezTo>
                  <a:cubicBezTo>
                    <a:pt x="2709" y="568"/>
                    <a:pt x="2709" y="567"/>
                    <a:pt x="2709" y="567"/>
                  </a:cubicBezTo>
                  <a:cubicBezTo>
                    <a:pt x="2709" y="567"/>
                    <a:pt x="2709" y="567"/>
                    <a:pt x="2709" y="567"/>
                  </a:cubicBezTo>
                  <a:cubicBezTo>
                    <a:pt x="2709" y="567"/>
                    <a:pt x="2709" y="567"/>
                    <a:pt x="2709" y="567"/>
                  </a:cubicBezTo>
                  <a:cubicBezTo>
                    <a:pt x="2710" y="567"/>
                    <a:pt x="2710" y="568"/>
                    <a:pt x="2710" y="568"/>
                  </a:cubicBezTo>
                  <a:cubicBezTo>
                    <a:pt x="2710" y="568"/>
                    <a:pt x="2710" y="568"/>
                    <a:pt x="2710" y="568"/>
                  </a:cubicBezTo>
                  <a:cubicBezTo>
                    <a:pt x="2710" y="567"/>
                    <a:pt x="2710" y="567"/>
                    <a:pt x="2711" y="567"/>
                  </a:cubicBezTo>
                  <a:cubicBezTo>
                    <a:pt x="2711" y="567"/>
                    <a:pt x="2711" y="568"/>
                    <a:pt x="2711" y="568"/>
                  </a:cubicBezTo>
                  <a:cubicBezTo>
                    <a:pt x="2711" y="568"/>
                    <a:pt x="2711" y="568"/>
                    <a:pt x="2711" y="568"/>
                  </a:cubicBezTo>
                  <a:cubicBezTo>
                    <a:pt x="2711" y="568"/>
                    <a:pt x="2711" y="568"/>
                    <a:pt x="2712" y="568"/>
                  </a:cubicBezTo>
                  <a:cubicBezTo>
                    <a:pt x="2712" y="568"/>
                    <a:pt x="2712" y="568"/>
                    <a:pt x="2712" y="568"/>
                  </a:cubicBezTo>
                  <a:cubicBezTo>
                    <a:pt x="2712" y="568"/>
                    <a:pt x="2712" y="568"/>
                    <a:pt x="2712" y="568"/>
                  </a:cubicBezTo>
                  <a:cubicBezTo>
                    <a:pt x="2712" y="568"/>
                    <a:pt x="2713" y="568"/>
                    <a:pt x="2713" y="568"/>
                  </a:cubicBezTo>
                  <a:cubicBezTo>
                    <a:pt x="2713" y="568"/>
                    <a:pt x="2713" y="568"/>
                    <a:pt x="2713" y="568"/>
                  </a:cubicBezTo>
                  <a:cubicBezTo>
                    <a:pt x="2713" y="568"/>
                    <a:pt x="2713" y="568"/>
                    <a:pt x="2714" y="568"/>
                  </a:cubicBezTo>
                  <a:cubicBezTo>
                    <a:pt x="2714" y="568"/>
                    <a:pt x="2714" y="568"/>
                    <a:pt x="2714" y="568"/>
                  </a:cubicBezTo>
                  <a:cubicBezTo>
                    <a:pt x="2714" y="568"/>
                    <a:pt x="2714" y="568"/>
                    <a:pt x="2714" y="568"/>
                  </a:cubicBezTo>
                  <a:cubicBezTo>
                    <a:pt x="2714" y="568"/>
                    <a:pt x="2714" y="568"/>
                    <a:pt x="2714" y="568"/>
                  </a:cubicBezTo>
                  <a:cubicBezTo>
                    <a:pt x="2715" y="567"/>
                    <a:pt x="2715" y="568"/>
                    <a:pt x="2715" y="568"/>
                  </a:cubicBezTo>
                  <a:cubicBezTo>
                    <a:pt x="2715" y="568"/>
                    <a:pt x="2715" y="567"/>
                    <a:pt x="2715" y="567"/>
                  </a:cubicBezTo>
                  <a:cubicBezTo>
                    <a:pt x="2715" y="567"/>
                    <a:pt x="2716" y="568"/>
                    <a:pt x="2716" y="568"/>
                  </a:cubicBezTo>
                  <a:cubicBezTo>
                    <a:pt x="2716" y="568"/>
                    <a:pt x="2716" y="568"/>
                    <a:pt x="2716" y="568"/>
                  </a:cubicBezTo>
                  <a:cubicBezTo>
                    <a:pt x="2716" y="568"/>
                    <a:pt x="2716" y="568"/>
                    <a:pt x="2716" y="568"/>
                  </a:cubicBezTo>
                  <a:cubicBezTo>
                    <a:pt x="2716" y="568"/>
                    <a:pt x="2716" y="568"/>
                    <a:pt x="2717" y="568"/>
                  </a:cubicBezTo>
                  <a:cubicBezTo>
                    <a:pt x="2717" y="568"/>
                    <a:pt x="2717" y="568"/>
                    <a:pt x="2717" y="568"/>
                  </a:cubicBezTo>
                  <a:cubicBezTo>
                    <a:pt x="2717" y="568"/>
                    <a:pt x="2717" y="568"/>
                    <a:pt x="2717" y="568"/>
                  </a:cubicBezTo>
                  <a:cubicBezTo>
                    <a:pt x="2718" y="568"/>
                    <a:pt x="2718" y="569"/>
                    <a:pt x="2718" y="569"/>
                  </a:cubicBezTo>
                  <a:cubicBezTo>
                    <a:pt x="2718" y="569"/>
                    <a:pt x="2718" y="569"/>
                    <a:pt x="2718" y="569"/>
                  </a:cubicBezTo>
                  <a:cubicBezTo>
                    <a:pt x="2718" y="569"/>
                    <a:pt x="2718" y="568"/>
                    <a:pt x="2719" y="568"/>
                  </a:cubicBezTo>
                  <a:cubicBezTo>
                    <a:pt x="2719" y="568"/>
                    <a:pt x="2719" y="569"/>
                    <a:pt x="2719" y="568"/>
                  </a:cubicBezTo>
                  <a:cubicBezTo>
                    <a:pt x="2719" y="568"/>
                    <a:pt x="2719" y="567"/>
                    <a:pt x="2719" y="567"/>
                  </a:cubicBezTo>
                  <a:cubicBezTo>
                    <a:pt x="2719" y="567"/>
                    <a:pt x="2719" y="568"/>
                    <a:pt x="2720" y="568"/>
                  </a:cubicBezTo>
                  <a:cubicBezTo>
                    <a:pt x="2720" y="569"/>
                    <a:pt x="2720" y="568"/>
                    <a:pt x="2720" y="568"/>
                  </a:cubicBezTo>
                  <a:cubicBezTo>
                    <a:pt x="2720" y="568"/>
                    <a:pt x="2720" y="568"/>
                    <a:pt x="2720" y="568"/>
                  </a:cubicBezTo>
                  <a:cubicBezTo>
                    <a:pt x="2720" y="568"/>
                    <a:pt x="2721" y="568"/>
                    <a:pt x="2721" y="568"/>
                  </a:cubicBezTo>
                  <a:cubicBezTo>
                    <a:pt x="2721" y="568"/>
                    <a:pt x="2721" y="568"/>
                    <a:pt x="2721" y="568"/>
                  </a:cubicBezTo>
                  <a:cubicBezTo>
                    <a:pt x="2721" y="568"/>
                    <a:pt x="2721" y="568"/>
                    <a:pt x="2722" y="568"/>
                  </a:cubicBezTo>
                  <a:cubicBezTo>
                    <a:pt x="2722" y="568"/>
                    <a:pt x="2722" y="568"/>
                    <a:pt x="2722" y="568"/>
                  </a:cubicBezTo>
                  <a:cubicBezTo>
                    <a:pt x="2722" y="568"/>
                    <a:pt x="2722" y="568"/>
                    <a:pt x="2722" y="568"/>
                  </a:cubicBezTo>
                  <a:cubicBezTo>
                    <a:pt x="2722" y="568"/>
                    <a:pt x="2722" y="568"/>
                    <a:pt x="2722" y="568"/>
                  </a:cubicBezTo>
                  <a:cubicBezTo>
                    <a:pt x="2723" y="568"/>
                    <a:pt x="2723" y="568"/>
                    <a:pt x="2723" y="568"/>
                  </a:cubicBezTo>
                  <a:cubicBezTo>
                    <a:pt x="2723" y="568"/>
                    <a:pt x="2723" y="568"/>
                    <a:pt x="2723" y="568"/>
                  </a:cubicBezTo>
                  <a:cubicBezTo>
                    <a:pt x="2723" y="568"/>
                    <a:pt x="2724" y="568"/>
                    <a:pt x="2724" y="568"/>
                  </a:cubicBezTo>
                  <a:cubicBezTo>
                    <a:pt x="2724" y="568"/>
                    <a:pt x="2724" y="568"/>
                    <a:pt x="2724" y="568"/>
                  </a:cubicBezTo>
                  <a:cubicBezTo>
                    <a:pt x="2724" y="568"/>
                    <a:pt x="2724" y="568"/>
                    <a:pt x="2724" y="569"/>
                  </a:cubicBezTo>
                  <a:cubicBezTo>
                    <a:pt x="2724" y="569"/>
                    <a:pt x="2725" y="569"/>
                    <a:pt x="2725" y="569"/>
                  </a:cubicBezTo>
                  <a:cubicBezTo>
                    <a:pt x="2725" y="569"/>
                    <a:pt x="2725" y="569"/>
                    <a:pt x="2725" y="569"/>
                  </a:cubicBezTo>
                  <a:cubicBezTo>
                    <a:pt x="2725" y="569"/>
                    <a:pt x="2725" y="569"/>
                    <a:pt x="2725" y="569"/>
                  </a:cubicBezTo>
                  <a:cubicBezTo>
                    <a:pt x="2726" y="569"/>
                    <a:pt x="2726" y="569"/>
                    <a:pt x="2726" y="569"/>
                  </a:cubicBezTo>
                  <a:cubicBezTo>
                    <a:pt x="2726" y="569"/>
                    <a:pt x="2726" y="569"/>
                    <a:pt x="2726" y="569"/>
                  </a:cubicBezTo>
                  <a:cubicBezTo>
                    <a:pt x="2726" y="569"/>
                    <a:pt x="2726" y="569"/>
                    <a:pt x="2727" y="569"/>
                  </a:cubicBezTo>
                  <a:cubicBezTo>
                    <a:pt x="2727" y="569"/>
                    <a:pt x="2727" y="569"/>
                    <a:pt x="2727" y="569"/>
                  </a:cubicBezTo>
                  <a:cubicBezTo>
                    <a:pt x="2727" y="569"/>
                    <a:pt x="2727" y="569"/>
                    <a:pt x="2727" y="569"/>
                  </a:cubicBezTo>
                  <a:cubicBezTo>
                    <a:pt x="2727" y="569"/>
                    <a:pt x="2727" y="568"/>
                    <a:pt x="2728" y="568"/>
                  </a:cubicBezTo>
                  <a:cubicBezTo>
                    <a:pt x="2728" y="568"/>
                    <a:pt x="2728" y="569"/>
                    <a:pt x="2728" y="569"/>
                  </a:cubicBezTo>
                  <a:cubicBezTo>
                    <a:pt x="2728" y="569"/>
                    <a:pt x="2728" y="568"/>
                    <a:pt x="2728" y="568"/>
                  </a:cubicBezTo>
                  <a:cubicBezTo>
                    <a:pt x="2729" y="569"/>
                    <a:pt x="2729" y="569"/>
                    <a:pt x="2729" y="569"/>
                  </a:cubicBezTo>
                  <a:cubicBezTo>
                    <a:pt x="2729" y="569"/>
                    <a:pt x="2729" y="569"/>
                    <a:pt x="2729" y="569"/>
                  </a:cubicBezTo>
                  <a:cubicBezTo>
                    <a:pt x="2729" y="569"/>
                    <a:pt x="2729" y="569"/>
                    <a:pt x="2730" y="569"/>
                  </a:cubicBezTo>
                  <a:cubicBezTo>
                    <a:pt x="2730" y="570"/>
                    <a:pt x="2730" y="569"/>
                    <a:pt x="2730" y="569"/>
                  </a:cubicBezTo>
                  <a:cubicBezTo>
                    <a:pt x="2730" y="569"/>
                    <a:pt x="2730" y="569"/>
                    <a:pt x="2730" y="569"/>
                  </a:cubicBezTo>
                  <a:cubicBezTo>
                    <a:pt x="2730" y="569"/>
                    <a:pt x="2730" y="569"/>
                    <a:pt x="2731" y="569"/>
                  </a:cubicBezTo>
                  <a:cubicBezTo>
                    <a:pt x="2731" y="569"/>
                    <a:pt x="2731" y="569"/>
                    <a:pt x="2731" y="569"/>
                  </a:cubicBezTo>
                  <a:cubicBezTo>
                    <a:pt x="2731" y="569"/>
                    <a:pt x="2731" y="569"/>
                    <a:pt x="2731" y="569"/>
                  </a:cubicBezTo>
                  <a:cubicBezTo>
                    <a:pt x="2731" y="569"/>
                    <a:pt x="2732" y="569"/>
                    <a:pt x="2732" y="569"/>
                  </a:cubicBezTo>
                  <a:cubicBezTo>
                    <a:pt x="2732" y="569"/>
                    <a:pt x="2732" y="569"/>
                    <a:pt x="2732" y="569"/>
                  </a:cubicBezTo>
                  <a:cubicBezTo>
                    <a:pt x="2732" y="569"/>
                    <a:pt x="2732" y="569"/>
                    <a:pt x="2732" y="569"/>
                  </a:cubicBezTo>
                  <a:cubicBezTo>
                    <a:pt x="2732" y="569"/>
                    <a:pt x="2733" y="569"/>
                    <a:pt x="2733" y="569"/>
                  </a:cubicBezTo>
                  <a:cubicBezTo>
                    <a:pt x="2733" y="569"/>
                    <a:pt x="2733" y="570"/>
                    <a:pt x="2733" y="570"/>
                  </a:cubicBezTo>
                  <a:cubicBezTo>
                    <a:pt x="2733" y="570"/>
                    <a:pt x="2733" y="569"/>
                    <a:pt x="2733" y="569"/>
                  </a:cubicBezTo>
                  <a:cubicBezTo>
                    <a:pt x="2734" y="569"/>
                    <a:pt x="2734" y="569"/>
                    <a:pt x="2734" y="569"/>
                  </a:cubicBezTo>
                  <a:cubicBezTo>
                    <a:pt x="2734" y="570"/>
                    <a:pt x="2734" y="569"/>
                    <a:pt x="2734" y="569"/>
                  </a:cubicBezTo>
                  <a:cubicBezTo>
                    <a:pt x="2734" y="569"/>
                    <a:pt x="2735" y="570"/>
                    <a:pt x="2735" y="569"/>
                  </a:cubicBezTo>
                  <a:cubicBezTo>
                    <a:pt x="2735" y="569"/>
                    <a:pt x="2735" y="569"/>
                    <a:pt x="2735" y="569"/>
                  </a:cubicBezTo>
                  <a:cubicBezTo>
                    <a:pt x="2735" y="569"/>
                    <a:pt x="2735" y="568"/>
                    <a:pt x="2735" y="568"/>
                  </a:cubicBezTo>
                  <a:cubicBezTo>
                    <a:pt x="2735" y="569"/>
                    <a:pt x="2735" y="569"/>
                    <a:pt x="2736" y="569"/>
                  </a:cubicBezTo>
                  <a:cubicBezTo>
                    <a:pt x="2736" y="569"/>
                    <a:pt x="2736" y="569"/>
                    <a:pt x="2736" y="569"/>
                  </a:cubicBezTo>
                  <a:cubicBezTo>
                    <a:pt x="2736" y="569"/>
                    <a:pt x="2736" y="569"/>
                    <a:pt x="2736" y="568"/>
                  </a:cubicBezTo>
                  <a:cubicBezTo>
                    <a:pt x="2737" y="568"/>
                    <a:pt x="2737" y="568"/>
                    <a:pt x="2737" y="568"/>
                  </a:cubicBezTo>
                  <a:cubicBezTo>
                    <a:pt x="2737" y="568"/>
                    <a:pt x="2737" y="569"/>
                    <a:pt x="2737" y="569"/>
                  </a:cubicBezTo>
                  <a:cubicBezTo>
                    <a:pt x="2737" y="569"/>
                    <a:pt x="2737" y="569"/>
                    <a:pt x="2738" y="569"/>
                  </a:cubicBezTo>
                  <a:cubicBezTo>
                    <a:pt x="2738" y="569"/>
                    <a:pt x="2738" y="568"/>
                    <a:pt x="2738" y="568"/>
                  </a:cubicBezTo>
                  <a:cubicBezTo>
                    <a:pt x="2738" y="568"/>
                    <a:pt x="2738" y="568"/>
                    <a:pt x="2738" y="568"/>
                  </a:cubicBezTo>
                  <a:cubicBezTo>
                    <a:pt x="2738" y="568"/>
                    <a:pt x="2738" y="568"/>
                    <a:pt x="2739" y="568"/>
                  </a:cubicBezTo>
                  <a:cubicBezTo>
                    <a:pt x="2739" y="568"/>
                    <a:pt x="2739" y="568"/>
                    <a:pt x="2739" y="568"/>
                  </a:cubicBezTo>
                  <a:cubicBezTo>
                    <a:pt x="2739" y="568"/>
                    <a:pt x="2739" y="568"/>
                    <a:pt x="2739" y="568"/>
                  </a:cubicBezTo>
                  <a:cubicBezTo>
                    <a:pt x="2739" y="568"/>
                    <a:pt x="2740" y="568"/>
                    <a:pt x="2740" y="568"/>
                  </a:cubicBezTo>
                  <a:cubicBezTo>
                    <a:pt x="2740" y="568"/>
                    <a:pt x="2740" y="568"/>
                    <a:pt x="2740" y="568"/>
                  </a:cubicBezTo>
                  <a:cubicBezTo>
                    <a:pt x="2740" y="568"/>
                    <a:pt x="2740" y="568"/>
                    <a:pt x="2740" y="568"/>
                  </a:cubicBezTo>
                  <a:cubicBezTo>
                    <a:pt x="2740" y="568"/>
                    <a:pt x="2741" y="568"/>
                    <a:pt x="2741" y="568"/>
                  </a:cubicBezTo>
                  <a:cubicBezTo>
                    <a:pt x="2741" y="568"/>
                    <a:pt x="2741" y="567"/>
                    <a:pt x="2741" y="567"/>
                  </a:cubicBezTo>
                  <a:cubicBezTo>
                    <a:pt x="2741" y="567"/>
                    <a:pt x="2741" y="568"/>
                    <a:pt x="2741" y="568"/>
                  </a:cubicBezTo>
                  <a:cubicBezTo>
                    <a:pt x="2742" y="568"/>
                    <a:pt x="2742" y="567"/>
                    <a:pt x="2742" y="567"/>
                  </a:cubicBezTo>
                  <a:cubicBezTo>
                    <a:pt x="2742" y="567"/>
                    <a:pt x="2742" y="567"/>
                    <a:pt x="2742" y="567"/>
                  </a:cubicBezTo>
                  <a:cubicBezTo>
                    <a:pt x="2742" y="567"/>
                    <a:pt x="2743" y="567"/>
                    <a:pt x="2743" y="567"/>
                  </a:cubicBezTo>
                  <a:cubicBezTo>
                    <a:pt x="2743" y="567"/>
                    <a:pt x="2743" y="567"/>
                    <a:pt x="2743" y="567"/>
                  </a:cubicBezTo>
                  <a:cubicBezTo>
                    <a:pt x="2743" y="567"/>
                    <a:pt x="2743" y="567"/>
                    <a:pt x="2743" y="567"/>
                  </a:cubicBezTo>
                  <a:cubicBezTo>
                    <a:pt x="2743" y="567"/>
                    <a:pt x="2743" y="567"/>
                    <a:pt x="2744" y="567"/>
                  </a:cubicBezTo>
                  <a:cubicBezTo>
                    <a:pt x="2744" y="567"/>
                    <a:pt x="2744" y="567"/>
                    <a:pt x="2744" y="567"/>
                  </a:cubicBezTo>
                  <a:cubicBezTo>
                    <a:pt x="2744" y="567"/>
                    <a:pt x="2744" y="567"/>
                    <a:pt x="2744" y="567"/>
                  </a:cubicBezTo>
                  <a:cubicBezTo>
                    <a:pt x="2745" y="567"/>
                    <a:pt x="2745" y="567"/>
                    <a:pt x="2745" y="567"/>
                  </a:cubicBezTo>
                  <a:cubicBezTo>
                    <a:pt x="2745" y="567"/>
                    <a:pt x="2745" y="567"/>
                    <a:pt x="2745" y="567"/>
                  </a:cubicBezTo>
                  <a:cubicBezTo>
                    <a:pt x="2745" y="567"/>
                    <a:pt x="2745" y="567"/>
                    <a:pt x="2745" y="567"/>
                  </a:cubicBezTo>
                  <a:cubicBezTo>
                    <a:pt x="2745" y="567"/>
                    <a:pt x="2746" y="567"/>
                    <a:pt x="2746" y="567"/>
                  </a:cubicBezTo>
                  <a:cubicBezTo>
                    <a:pt x="2746" y="567"/>
                    <a:pt x="2746" y="567"/>
                    <a:pt x="2746" y="567"/>
                  </a:cubicBezTo>
                  <a:cubicBezTo>
                    <a:pt x="2746" y="567"/>
                    <a:pt x="2746" y="567"/>
                    <a:pt x="2747" y="567"/>
                  </a:cubicBezTo>
                  <a:cubicBezTo>
                    <a:pt x="2747" y="567"/>
                    <a:pt x="2747" y="567"/>
                    <a:pt x="2747" y="567"/>
                  </a:cubicBezTo>
                  <a:cubicBezTo>
                    <a:pt x="2747" y="567"/>
                    <a:pt x="2747" y="567"/>
                    <a:pt x="2747" y="567"/>
                  </a:cubicBezTo>
                  <a:cubicBezTo>
                    <a:pt x="2747" y="567"/>
                    <a:pt x="2748" y="568"/>
                    <a:pt x="2748" y="568"/>
                  </a:cubicBezTo>
                  <a:cubicBezTo>
                    <a:pt x="2748" y="568"/>
                    <a:pt x="2748" y="567"/>
                    <a:pt x="2748" y="567"/>
                  </a:cubicBezTo>
                  <a:cubicBezTo>
                    <a:pt x="2748" y="567"/>
                    <a:pt x="2748" y="568"/>
                    <a:pt x="2748" y="568"/>
                  </a:cubicBezTo>
                  <a:cubicBezTo>
                    <a:pt x="2748" y="568"/>
                    <a:pt x="2749" y="567"/>
                    <a:pt x="2749" y="567"/>
                  </a:cubicBezTo>
                  <a:cubicBezTo>
                    <a:pt x="2749" y="567"/>
                    <a:pt x="2749" y="567"/>
                    <a:pt x="2749" y="567"/>
                  </a:cubicBezTo>
                  <a:cubicBezTo>
                    <a:pt x="2749" y="567"/>
                    <a:pt x="2749" y="567"/>
                    <a:pt x="2749" y="567"/>
                  </a:cubicBezTo>
                  <a:cubicBezTo>
                    <a:pt x="2750" y="567"/>
                    <a:pt x="2750" y="567"/>
                    <a:pt x="2750" y="567"/>
                  </a:cubicBezTo>
                  <a:cubicBezTo>
                    <a:pt x="2750" y="567"/>
                    <a:pt x="2750" y="567"/>
                    <a:pt x="2750" y="567"/>
                  </a:cubicBezTo>
                  <a:cubicBezTo>
                    <a:pt x="2750" y="567"/>
                    <a:pt x="2751" y="567"/>
                    <a:pt x="2751" y="567"/>
                  </a:cubicBezTo>
                  <a:cubicBezTo>
                    <a:pt x="2751" y="568"/>
                    <a:pt x="2751" y="568"/>
                    <a:pt x="2751" y="568"/>
                  </a:cubicBezTo>
                  <a:cubicBezTo>
                    <a:pt x="2751" y="568"/>
                    <a:pt x="2751" y="567"/>
                    <a:pt x="2751" y="567"/>
                  </a:cubicBezTo>
                  <a:cubicBezTo>
                    <a:pt x="2751" y="567"/>
                    <a:pt x="2752" y="568"/>
                    <a:pt x="2752" y="568"/>
                  </a:cubicBezTo>
                  <a:cubicBezTo>
                    <a:pt x="2752" y="568"/>
                    <a:pt x="2752" y="568"/>
                    <a:pt x="2752" y="568"/>
                  </a:cubicBezTo>
                  <a:cubicBezTo>
                    <a:pt x="2752" y="568"/>
                    <a:pt x="2752" y="568"/>
                    <a:pt x="2752" y="568"/>
                  </a:cubicBezTo>
                  <a:cubicBezTo>
                    <a:pt x="2753" y="568"/>
                    <a:pt x="2753" y="568"/>
                    <a:pt x="2753" y="568"/>
                  </a:cubicBezTo>
                  <a:cubicBezTo>
                    <a:pt x="2753" y="568"/>
                    <a:pt x="2753" y="568"/>
                    <a:pt x="2753" y="568"/>
                  </a:cubicBezTo>
                  <a:cubicBezTo>
                    <a:pt x="2753" y="568"/>
                    <a:pt x="2753" y="568"/>
                    <a:pt x="2753" y="568"/>
                  </a:cubicBezTo>
                  <a:cubicBezTo>
                    <a:pt x="2754" y="568"/>
                    <a:pt x="2754" y="568"/>
                    <a:pt x="2754" y="568"/>
                  </a:cubicBezTo>
                  <a:cubicBezTo>
                    <a:pt x="2754" y="568"/>
                    <a:pt x="2754" y="568"/>
                    <a:pt x="2754" y="568"/>
                  </a:cubicBezTo>
                  <a:cubicBezTo>
                    <a:pt x="2754" y="568"/>
                    <a:pt x="2754" y="568"/>
                    <a:pt x="2755" y="568"/>
                  </a:cubicBezTo>
                  <a:cubicBezTo>
                    <a:pt x="2755" y="568"/>
                    <a:pt x="2755" y="568"/>
                    <a:pt x="2755" y="568"/>
                  </a:cubicBezTo>
                  <a:cubicBezTo>
                    <a:pt x="2755" y="568"/>
                    <a:pt x="2755" y="568"/>
                    <a:pt x="2755" y="568"/>
                  </a:cubicBezTo>
                  <a:cubicBezTo>
                    <a:pt x="2756" y="568"/>
                    <a:pt x="2756" y="569"/>
                    <a:pt x="2756" y="569"/>
                  </a:cubicBezTo>
                  <a:cubicBezTo>
                    <a:pt x="2756" y="569"/>
                    <a:pt x="2756" y="568"/>
                    <a:pt x="2756" y="568"/>
                  </a:cubicBezTo>
                  <a:cubicBezTo>
                    <a:pt x="2756" y="568"/>
                    <a:pt x="2756" y="568"/>
                    <a:pt x="2756" y="568"/>
                  </a:cubicBezTo>
                  <a:cubicBezTo>
                    <a:pt x="2756" y="568"/>
                    <a:pt x="2757" y="569"/>
                    <a:pt x="2757" y="569"/>
                  </a:cubicBezTo>
                  <a:cubicBezTo>
                    <a:pt x="2757" y="569"/>
                    <a:pt x="2757" y="568"/>
                    <a:pt x="2757" y="568"/>
                  </a:cubicBezTo>
                  <a:cubicBezTo>
                    <a:pt x="2757" y="568"/>
                    <a:pt x="2757" y="569"/>
                    <a:pt x="2758" y="569"/>
                  </a:cubicBezTo>
                  <a:cubicBezTo>
                    <a:pt x="2758" y="569"/>
                    <a:pt x="2758" y="568"/>
                    <a:pt x="2758" y="568"/>
                  </a:cubicBezTo>
                  <a:cubicBezTo>
                    <a:pt x="2758" y="568"/>
                    <a:pt x="2758" y="569"/>
                    <a:pt x="2758" y="569"/>
                  </a:cubicBezTo>
                  <a:cubicBezTo>
                    <a:pt x="2758" y="569"/>
                    <a:pt x="2759" y="568"/>
                    <a:pt x="2759" y="568"/>
                  </a:cubicBezTo>
                  <a:cubicBezTo>
                    <a:pt x="2759" y="568"/>
                    <a:pt x="2759" y="569"/>
                    <a:pt x="2759" y="569"/>
                  </a:cubicBezTo>
                  <a:cubicBezTo>
                    <a:pt x="2759" y="569"/>
                    <a:pt x="2759" y="569"/>
                    <a:pt x="2759" y="569"/>
                  </a:cubicBezTo>
                  <a:cubicBezTo>
                    <a:pt x="2759" y="569"/>
                    <a:pt x="2760" y="569"/>
                    <a:pt x="2760" y="569"/>
                  </a:cubicBezTo>
                  <a:cubicBezTo>
                    <a:pt x="2760" y="569"/>
                    <a:pt x="2760" y="569"/>
                    <a:pt x="2760" y="569"/>
                  </a:cubicBezTo>
                  <a:cubicBezTo>
                    <a:pt x="2760" y="569"/>
                    <a:pt x="2760" y="570"/>
                    <a:pt x="2760" y="570"/>
                  </a:cubicBezTo>
                  <a:cubicBezTo>
                    <a:pt x="2761" y="570"/>
                    <a:pt x="2761" y="569"/>
                    <a:pt x="2761" y="569"/>
                  </a:cubicBezTo>
                  <a:cubicBezTo>
                    <a:pt x="2761" y="569"/>
                    <a:pt x="2761" y="570"/>
                    <a:pt x="2761" y="570"/>
                  </a:cubicBezTo>
                  <a:cubicBezTo>
                    <a:pt x="2761" y="570"/>
                    <a:pt x="2761" y="570"/>
                    <a:pt x="2761" y="569"/>
                  </a:cubicBezTo>
                  <a:cubicBezTo>
                    <a:pt x="2762" y="569"/>
                    <a:pt x="2762" y="569"/>
                    <a:pt x="2762" y="569"/>
                  </a:cubicBezTo>
                  <a:cubicBezTo>
                    <a:pt x="2762" y="569"/>
                    <a:pt x="2762" y="568"/>
                    <a:pt x="2762" y="568"/>
                  </a:cubicBezTo>
                  <a:cubicBezTo>
                    <a:pt x="2762" y="568"/>
                    <a:pt x="2762" y="569"/>
                    <a:pt x="2763" y="569"/>
                  </a:cubicBezTo>
                  <a:cubicBezTo>
                    <a:pt x="2763" y="569"/>
                    <a:pt x="2763" y="569"/>
                    <a:pt x="2763" y="569"/>
                  </a:cubicBezTo>
                  <a:cubicBezTo>
                    <a:pt x="2763" y="569"/>
                    <a:pt x="2763" y="569"/>
                    <a:pt x="2763" y="569"/>
                  </a:cubicBezTo>
                  <a:cubicBezTo>
                    <a:pt x="2764" y="569"/>
                    <a:pt x="2764" y="570"/>
                    <a:pt x="2764" y="570"/>
                  </a:cubicBezTo>
                  <a:cubicBezTo>
                    <a:pt x="2764" y="570"/>
                    <a:pt x="2764" y="569"/>
                    <a:pt x="2764" y="569"/>
                  </a:cubicBezTo>
                  <a:cubicBezTo>
                    <a:pt x="2764" y="569"/>
                    <a:pt x="2764" y="570"/>
                    <a:pt x="2764" y="570"/>
                  </a:cubicBezTo>
                  <a:cubicBezTo>
                    <a:pt x="2764" y="570"/>
                    <a:pt x="2765" y="569"/>
                    <a:pt x="2765" y="569"/>
                  </a:cubicBezTo>
                  <a:cubicBezTo>
                    <a:pt x="2765" y="569"/>
                    <a:pt x="2765" y="569"/>
                    <a:pt x="2765" y="569"/>
                  </a:cubicBezTo>
                  <a:cubicBezTo>
                    <a:pt x="2765" y="569"/>
                    <a:pt x="2765" y="569"/>
                    <a:pt x="2766" y="569"/>
                  </a:cubicBezTo>
                  <a:cubicBezTo>
                    <a:pt x="2766" y="569"/>
                    <a:pt x="2766" y="569"/>
                    <a:pt x="2766" y="569"/>
                  </a:cubicBezTo>
                  <a:cubicBezTo>
                    <a:pt x="2766" y="569"/>
                    <a:pt x="2766" y="569"/>
                    <a:pt x="2766" y="569"/>
                  </a:cubicBezTo>
                  <a:cubicBezTo>
                    <a:pt x="2766" y="569"/>
                    <a:pt x="2767" y="569"/>
                    <a:pt x="2767" y="569"/>
                  </a:cubicBezTo>
                  <a:cubicBezTo>
                    <a:pt x="2767" y="569"/>
                    <a:pt x="2767" y="568"/>
                    <a:pt x="2767" y="568"/>
                  </a:cubicBezTo>
                  <a:cubicBezTo>
                    <a:pt x="2767" y="568"/>
                    <a:pt x="2767" y="569"/>
                    <a:pt x="2767" y="569"/>
                  </a:cubicBezTo>
                  <a:cubicBezTo>
                    <a:pt x="2767" y="569"/>
                    <a:pt x="2768" y="568"/>
                    <a:pt x="2768" y="568"/>
                  </a:cubicBezTo>
                  <a:cubicBezTo>
                    <a:pt x="2768" y="568"/>
                    <a:pt x="2768" y="568"/>
                    <a:pt x="2768" y="568"/>
                  </a:cubicBezTo>
                  <a:cubicBezTo>
                    <a:pt x="2768" y="568"/>
                    <a:pt x="2768" y="568"/>
                    <a:pt x="2768" y="568"/>
                  </a:cubicBezTo>
                  <a:cubicBezTo>
                    <a:pt x="2769" y="568"/>
                    <a:pt x="2769" y="569"/>
                    <a:pt x="2769" y="569"/>
                  </a:cubicBezTo>
                  <a:cubicBezTo>
                    <a:pt x="2769" y="569"/>
                    <a:pt x="2769" y="568"/>
                    <a:pt x="2769" y="568"/>
                  </a:cubicBezTo>
                  <a:cubicBezTo>
                    <a:pt x="2769" y="568"/>
                    <a:pt x="2769" y="568"/>
                    <a:pt x="2769" y="568"/>
                  </a:cubicBezTo>
                  <a:cubicBezTo>
                    <a:pt x="2770" y="568"/>
                    <a:pt x="2770" y="568"/>
                    <a:pt x="2770" y="568"/>
                  </a:cubicBezTo>
                  <a:cubicBezTo>
                    <a:pt x="2770" y="568"/>
                    <a:pt x="2770" y="568"/>
                    <a:pt x="2770" y="568"/>
                  </a:cubicBezTo>
                  <a:cubicBezTo>
                    <a:pt x="2770" y="568"/>
                    <a:pt x="2770" y="569"/>
                    <a:pt x="2771" y="569"/>
                  </a:cubicBezTo>
                  <a:cubicBezTo>
                    <a:pt x="2771" y="569"/>
                    <a:pt x="2771" y="569"/>
                    <a:pt x="2771" y="569"/>
                  </a:cubicBezTo>
                  <a:cubicBezTo>
                    <a:pt x="2771" y="569"/>
                    <a:pt x="2771" y="568"/>
                    <a:pt x="2771" y="568"/>
                  </a:cubicBezTo>
                  <a:cubicBezTo>
                    <a:pt x="2772" y="568"/>
                    <a:pt x="2772" y="568"/>
                    <a:pt x="2772" y="568"/>
                  </a:cubicBezTo>
                  <a:cubicBezTo>
                    <a:pt x="2772" y="568"/>
                    <a:pt x="2772" y="568"/>
                    <a:pt x="2772" y="568"/>
                  </a:cubicBezTo>
                  <a:cubicBezTo>
                    <a:pt x="2772" y="568"/>
                    <a:pt x="2772" y="568"/>
                    <a:pt x="2772" y="568"/>
                  </a:cubicBezTo>
                  <a:cubicBezTo>
                    <a:pt x="2772" y="568"/>
                    <a:pt x="2773" y="568"/>
                    <a:pt x="2773" y="568"/>
                  </a:cubicBezTo>
                  <a:cubicBezTo>
                    <a:pt x="2773" y="568"/>
                    <a:pt x="2773" y="568"/>
                    <a:pt x="2773" y="568"/>
                  </a:cubicBezTo>
                  <a:cubicBezTo>
                    <a:pt x="2773" y="568"/>
                    <a:pt x="2773" y="568"/>
                    <a:pt x="2774" y="568"/>
                  </a:cubicBezTo>
                  <a:cubicBezTo>
                    <a:pt x="2774" y="568"/>
                    <a:pt x="2774" y="568"/>
                    <a:pt x="2774" y="568"/>
                  </a:cubicBezTo>
                  <a:cubicBezTo>
                    <a:pt x="2774" y="568"/>
                    <a:pt x="2774" y="568"/>
                    <a:pt x="2774" y="568"/>
                  </a:cubicBezTo>
                  <a:cubicBezTo>
                    <a:pt x="2774" y="568"/>
                    <a:pt x="2774" y="568"/>
                    <a:pt x="2774" y="568"/>
                  </a:cubicBezTo>
                  <a:cubicBezTo>
                    <a:pt x="2775" y="568"/>
                    <a:pt x="2775" y="568"/>
                    <a:pt x="2775" y="568"/>
                  </a:cubicBezTo>
                  <a:cubicBezTo>
                    <a:pt x="2775" y="568"/>
                    <a:pt x="2775" y="568"/>
                    <a:pt x="2775" y="568"/>
                  </a:cubicBezTo>
                  <a:cubicBezTo>
                    <a:pt x="2775" y="568"/>
                    <a:pt x="2776" y="567"/>
                    <a:pt x="2776" y="567"/>
                  </a:cubicBezTo>
                  <a:cubicBezTo>
                    <a:pt x="2776" y="567"/>
                    <a:pt x="2776" y="568"/>
                    <a:pt x="2776" y="568"/>
                  </a:cubicBezTo>
                  <a:cubicBezTo>
                    <a:pt x="2776" y="568"/>
                    <a:pt x="2776" y="568"/>
                    <a:pt x="2776" y="568"/>
                  </a:cubicBezTo>
                  <a:cubicBezTo>
                    <a:pt x="2777" y="568"/>
                    <a:pt x="2777" y="568"/>
                    <a:pt x="2777" y="568"/>
                  </a:cubicBezTo>
                  <a:cubicBezTo>
                    <a:pt x="2777" y="568"/>
                    <a:pt x="2777" y="568"/>
                    <a:pt x="2777" y="568"/>
                  </a:cubicBezTo>
                  <a:cubicBezTo>
                    <a:pt x="2777" y="568"/>
                    <a:pt x="2777" y="568"/>
                    <a:pt x="2777" y="568"/>
                  </a:cubicBezTo>
                  <a:cubicBezTo>
                    <a:pt x="2778" y="568"/>
                    <a:pt x="2778" y="567"/>
                    <a:pt x="2778" y="567"/>
                  </a:cubicBezTo>
                  <a:cubicBezTo>
                    <a:pt x="2778" y="567"/>
                    <a:pt x="2778" y="568"/>
                    <a:pt x="2778" y="568"/>
                  </a:cubicBezTo>
                  <a:cubicBezTo>
                    <a:pt x="2778" y="568"/>
                    <a:pt x="2778" y="567"/>
                    <a:pt x="2779" y="568"/>
                  </a:cubicBezTo>
                  <a:cubicBezTo>
                    <a:pt x="2779" y="568"/>
                    <a:pt x="2779" y="568"/>
                    <a:pt x="2779" y="568"/>
                  </a:cubicBezTo>
                  <a:cubicBezTo>
                    <a:pt x="2779" y="568"/>
                    <a:pt x="2779" y="568"/>
                    <a:pt x="2779" y="568"/>
                  </a:cubicBezTo>
                  <a:cubicBezTo>
                    <a:pt x="2780" y="567"/>
                    <a:pt x="2780" y="568"/>
                    <a:pt x="2780" y="568"/>
                  </a:cubicBezTo>
                  <a:cubicBezTo>
                    <a:pt x="2780" y="568"/>
                    <a:pt x="2780" y="568"/>
                    <a:pt x="2780" y="568"/>
                  </a:cubicBezTo>
                  <a:cubicBezTo>
                    <a:pt x="2780" y="568"/>
                    <a:pt x="2780" y="568"/>
                    <a:pt x="2780" y="568"/>
                  </a:cubicBezTo>
                  <a:cubicBezTo>
                    <a:pt x="2781" y="568"/>
                    <a:pt x="2781" y="568"/>
                    <a:pt x="2781" y="568"/>
                  </a:cubicBezTo>
                  <a:cubicBezTo>
                    <a:pt x="2781" y="568"/>
                    <a:pt x="2781" y="568"/>
                    <a:pt x="2781" y="568"/>
                  </a:cubicBezTo>
                  <a:cubicBezTo>
                    <a:pt x="2781" y="568"/>
                    <a:pt x="2781" y="568"/>
                    <a:pt x="2782" y="568"/>
                  </a:cubicBezTo>
                  <a:cubicBezTo>
                    <a:pt x="2782" y="568"/>
                    <a:pt x="2782" y="568"/>
                    <a:pt x="2782" y="568"/>
                  </a:cubicBezTo>
                  <a:cubicBezTo>
                    <a:pt x="2782" y="568"/>
                    <a:pt x="2782" y="568"/>
                    <a:pt x="2782" y="568"/>
                  </a:cubicBezTo>
                  <a:cubicBezTo>
                    <a:pt x="2782" y="568"/>
                    <a:pt x="2782" y="568"/>
                    <a:pt x="2783" y="568"/>
                  </a:cubicBezTo>
                  <a:cubicBezTo>
                    <a:pt x="2783" y="568"/>
                    <a:pt x="2783" y="568"/>
                    <a:pt x="2783" y="568"/>
                  </a:cubicBezTo>
                  <a:cubicBezTo>
                    <a:pt x="2783" y="568"/>
                    <a:pt x="2783" y="568"/>
                    <a:pt x="2783" y="568"/>
                  </a:cubicBezTo>
                  <a:cubicBezTo>
                    <a:pt x="2783" y="569"/>
                    <a:pt x="2784" y="569"/>
                    <a:pt x="2784" y="568"/>
                  </a:cubicBezTo>
                  <a:cubicBezTo>
                    <a:pt x="2784" y="568"/>
                    <a:pt x="2784" y="568"/>
                    <a:pt x="2784" y="568"/>
                  </a:cubicBezTo>
                  <a:cubicBezTo>
                    <a:pt x="2784" y="568"/>
                    <a:pt x="2784" y="568"/>
                    <a:pt x="2785" y="568"/>
                  </a:cubicBezTo>
                  <a:cubicBezTo>
                    <a:pt x="2785" y="569"/>
                    <a:pt x="2785" y="568"/>
                    <a:pt x="2785" y="568"/>
                  </a:cubicBezTo>
                  <a:cubicBezTo>
                    <a:pt x="2785" y="568"/>
                    <a:pt x="2785" y="568"/>
                    <a:pt x="2785" y="568"/>
                  </a:cubicBezTo>
                  <a:cubicBezTo>
                    <a:pt x="2785" y="568"/>
                    <a:pt x="2785" y="568"/>
                    <a:pt x="2785" y="568"/>
                  </a:cubicBezTo>
                  <a:cubicBezTo>
                    <a:pt x="2786" y="568"/>
                    <a:pt x="2786" y="568"/>
                    <a:pt x="2786" y="568"/>
                  </a:cubicBezTo>
                  <a:cubicBezTo>
                    <a:pt x="2786" y="568"/>
                    <a:pt x="2786" y="568"/>
                    <a:pt x="2786" y="568"/>
                  </a:cubicBezTo>
                  <a:cubicBezTo>
                    <a:pt x="2786" y="568"/>
                    <a:pt x="2787" y="568"/>
                    <a:pt x="2787" y="568"/>
                  </a:cubicBezTo>
                  <a:cubicBezTo>
                    <a:pt x="2787" y="568"/>
                    <a:pt x="2787" y="568"/>
                    <a:pt x="2787" y="568"/>
                  </a:cubicBezTo>
                  <a:cubicBezTo>
                    <a:pt x="2787" y="568"/>
                    <a:pt x="2787" y="568"/>
                    <a:pt x="2787" y="568"/>
                  </a:cubicBezTo>
                  <a:cubicBezTo>
                    <a:pt x="2788" y="568"/>
                    <a:pt x="2788" y="568"/>
                    <a:pt x="2788" y="568"/>
                  </a:cubicBezTo>
                  <a:cubicBezTo>
                    <a:pt x="2788" y="568"/>
                    <a:pt x="2788" y="569"/>
                    <a:pt x="2788" y="569"/>
                  </a:cubicBezTo>
                  <a:cubicBezTo>
                    <a:pt x="2788" y="569"/>
                    <a:pt x="2788" y="569"/>
                    <a:pt x="2788" y="569"/>
                  </a:cubicBezTo>
                  <a:cubicBezTo>
                    <a:pt x="2789" y="569"/>
                    <a:pt x="2789" y="568"/>
                    <a:pt x="2789" y="568"/>
                  </a:cubicBezTo>
                  <a:cubicBezTo>
                    <a:pt x="2789" y="568"/>
                    <a:pt x="2789" y="568"/>
                    <a:pt x="2789" y="568"/>
                  </a:cubicBezTo>
                  <a:cubicBezTo>
                    <a:pt x="2789" y="569"/>
                    <a:pt x="2789" y="569"/>
                    <a:pt x="2790" y="569"/>
                  </a:cubicBezTo>
                  <a:cubicBezTo>
                    <a:pt x="2790" y="569"/>
                    <a:pt x="2790" y="570"/>
                    <a:pt x="2790" y="570"/>
                  </a:cubicBezTo>
                  <a:cubicBezTo>
                    <a:pt x="2790" y="570"/>
                    <a:pt x="2790" y="569"/>
                    <a:pt x="2790" y="569"/>
                  </a:cubicBezTo>
                  <a:cubicBezTo>
                    <a:pt x="2790" y="568"/>
                    <a:pt x="2790" y="569"/>
                    <a:pt x="2791" y="569"/>
                  </a:cubicBezTo>
                  <a:cubicBezTo>
                    <a:pt x="2791" y="569"/>
                    <a:pt x="2791" y="570"/>
                    <a:pt x="2791" y="570"/>
                  </a:cubicBezTo>
                  <a:cubicBezTo>
                    <a:pt x="2791" y="570"/>
                    <a:pt x="2791" y="570"/>
                    <a:pt x="2791" y="569"/>
                  </a:cubicBezTo>
                  <a:cubicBezTo>
                    <a:pt x="2791" y="569"/>
                    <a:pt x="2792" y="570"/>
                    <a:pt x="2792" y="569"/>
                  </a:cubicBezTo>
                  <a:cubicBezTo>
                    <a:pt x="2792" y="569"/>
                    <a:pt x="2792" y="569"/>
                    <a:pt x="2792" y="569"/>
                  </a:cubicBezTo>
                  <a:cubicBezTo>
                    <a:pt x="2792" y="569"/>
                    <a:pt x="2792" y="570"/>
                    <a:pt x="2793" y="570"/>
                  </a:cubicBezTo>
                  <a:cubicBezTo>
                    <a:pt x="2793" y="570"/>
                    <a:pt x="2793" y="569"/>
                    <a:pt x="2793" y="569"/>
                  </a:cubicBezTo>
                  <a:cubicBezTo>
                    <a:pt x="2793" y="569"/>
                    <a:pt x="2793" y="570"/>
                    <a:pt x="2793" y="570"/>
                  </a:cubicBezTo>
                  <a:cubicBezTo>
                    <a:pt x="2793" y="570"/>
                    <a:pt x="2793" y="569"/>
                    <a:pt x="2793" y="569"/>
                  </a:cubicBezTo>
                  <a:cubicBezTo>
                    <a:pt x="2794" y="569"/>
                    <a:pt x="2794" y="570"/>
                    <a:pt x="2794" y="570"/>
                  </a:cubicBezTo>
                  <a:cubicBezTo>
                    <a:pt x="2794" y="570"/>
                    <a:pt x="2794" y="570"/>
                    <a:pt x="2794" y="570"/>
                  </a:cubicBezTo>
                  <a:cubicBezTo>
                    <a:pt x="2794" y="569"/>
                    <a:pt x="2795" y="569"/>
                    <a:pt x="2795" y="569"/>
                  </a:cubicBezTo>
                  <a:cubicBezTo>
                    <a:pt x="2795" y="569"/>
                    <a:pt x="2795" y="569"/>
                    <a:pt x="2795" y="569"/>
                  </a:cubicBezTo>
                  <a:cubicBezTo>
                    <a:pt x="2795" y="570"/>
                    <a:pt x="2795" y="569"/>
                    <a:pt x="2795" y="570"/>
                  </a:cubicBezTo>
                  <a:cubicBezTo>
                    <a:pt x="2796" y="570"/>
                    <a:pt x="2796" y="570"/>
                    <a:pt x="2796" y="570"/>
                  </a:cubicBezTo>
                  <a:cubicBezTo>
                    <a:pt x="2796" y="570"/>
                    <a:pt x="2796" y="570"/>
                    <a:pt x="2796" y="570"/>
                  </a:cubicBezTo>
                  <a:cubicBezTo>
                    <a:pt x="2796" y="570"/>
                    <a:pt x="2796" y="570"/>
                    <a:pt x="2796" y="570"/>
                  </a:cubicBezTo>
                  <a:cubicBezTo>
                    <a:pt x="2797" y="570"/>
                    <a:pt x="2797" y="570"/>
                    <a:pt x="2797" y="570"/>
                  </a:cubicBezTo>
                  <a:cubicBezTo>
                    <a:pt x="2797" y="570"/>
                    <a:pt x="2797" y="570"/>
                    <a:pt x="2797" y="570"/>
                  </a:cubicBezTo>
                  <a:cubicBezTo>
                    <a:pt x="2797" y="570"/>
                    <a:pt x="2797" y="570"/>
                    <a:pt x="2798" y="570"/>
                  </a:cubicBezTo>
                  <a:cubicBezTo>
                    <a:pt x="2798" y="570"/>
                    <a:pt x="2798" y="570"/>
                    <a:pt x="2798" y="570"/>
                  </a:cubicBezTo>
                  <a:cubicBezTo>
                    <a:pt x="2798" y="570"/>
                    <a:pt x="2798" y="570"/>
                    <a:pt x="2798" y="570"/>
                  </a:cubicBezTo>
                  <a:cubicBezTo>
                    <a:pt x="2798" y="570"/>
                    <a:pt x="2798" y="570"/>
                    <a:pt x="2799" y="570"/>
                  </a:cubicBezTo>
                  <a:cubicBezTo>
                    <a:pt x="2799" y="570"/>
                    <a:pt x="2799" y="570"/>
                    <a:pt x="2799" y="570"/>
                  </a:cubicBezTo>
                  <a:cubicBezTo>
                    <a:pt x="2799" y="570"/>
                    <a:pt x="2799" y="570"/>
                    <a:pt x="2799" y="570"/>
                  </a:cubicBezTo>
                  <a:cubicBezTo>
                    <a:pt x="2799" y="570"/>
                    <a:pt x="2800" y="570"/>
                    <a:pt x="2800" y="570"/>
                  </a:cubicBezTo>
                  <a:cubicBezTo>
                    <a:pt x="2800" y="570"/>
                    <a:pt x="2800" y="571"/>
                    <a:pt x="2800" y="570"/>
                  </a:cubicBezTo>
                  <a:cubicBezTo>
                    <a:pt x="2800" y="570"/>
                    <a:pt x="2800" y="570"/>
                    <a:pt x="2801" y="570"/>
                  </a:cubicBezTo>
                  <a:cubicBezTo>
                    <a:pt x="2801" y="570"/>
                    <a:pt x="2801" y="570"/>
                    <a:pt x="2801" y="570"/>
                  </a:cubicBezTo>
                  <a:cubicBezTo>
                    <a:pt x="2801" y="570"/>
                    <a:pt x="2801" y="570"/>
                    <a:pt x="2801" y="570"/>
                  </a:cubicBezTo>
                  <a:cubicBezTo>
                    <a:pt x="2801" y="570"/>
                    <a:pt x="2801" y="570"/>
                    <a:pt x="2801" y="570"/>
                  </a:cubicBezTo>
                  <a:cubicBezTo>
                    <a:pt x="2802" y="571"/>
                    <a:pt x="2802" y="570"/>
                    <a:pt x="2802" y="570"/>
                  </a:cubicBezTo>
                  <a:cubicBezTo>
                    <a:pt x="2802" y="570"/>
                    <a:pt x="2802" y="570"/>
                    <a:pt x="2802" y="570"/>
                  </a:cubicBezTo>
                  <a:cubicBezTo>
                    <a:pt x="2802" y="570"/>
                    <a:pt x="2803" y="570"/>
                    <a:pt x="2803" y="570"/>
                  </a:cubicBezTo>
                  <a:cubicBezTo>
                    <a:pt x="2803" y="570"/>
                    <a:pt x="2803" y="570"/>
                    <a:pt x="2803" y="570"/>
                  </a:cubicBezTo>
                  <a:cubicBezTo>
                    <a:pt x="2803" y="570"/>
                    <a:pt x="2803" y="570"/>
                    <a:pt x="2803" y="570"/>
                  </a:cubicBezTo>
                  <a:cubicBezTo>
                    <a:pt x="2803" y="570"/>
                    <a:pt x="2804" y="570"/>
                    <a:pt x="2804" y="570"/>
                  </a:cubicBezTo>
                  <a:cubicBezTo>
                    <a:pt x="2804" y="570"/>
                    <a:pt x="2804" y="570"/>
                    <a:pt x="2804" y="570"/>
                  </a:cubicBezTo>
                  <a:cubicBezTo>
                    <a:pt x="2804" y="570"/>
                    <a:pt x="2804" y="570"/>
                    <a:pt x="2804" y="570"/>
                  </a:cubicBezTo>
                  <a:cubicBezTo>
                    <a:pt x="2805" y="570"/>
                    <a:pt x="2805" y="570"/>
                    <a:pt x="2805" y="570"/>
                  </a:cubicBezTo>
                  <a:cubicBezTo>
                    <a:pt x="2805" y="570"/>
                    <a:pt x="2805" y="570"/>
                    <a:pt x="2805" y="570"/>
                  </a:cubicBezTo>
                  <a:cubicBezTo>
                    <a:pt x="2805" y="570"/>
                    <a:pt x="2805" y="570"/>
                    <a:pt x="2806" y="570"/>
                  </a:cubicBezTo>
                  <a:cubicBezTo>
                    <a:pt x="2806" y="570"/>
                    <a:pt x="2806" y="570"/>
                    <a:pt x="2806" y="570"/>
                  </a:cubicBezTo>
                  <a:cubicBezTo>
                    <a:pt x="2806" y="570"/>
                    <a:pt x="2806" y="570"/>
                    <a:pt x="2806" y="570"/>
                  </a:cubicBezTo>
                  <a:cubicBezTo>
                    <a:pt x="2806" y="570"/>
                    <a:pt x="2806" y="570"/>
                    <a:pt x="2807" y="570"/>
                  </a:cubicBezTo>
                  <a:cubicBezTo>
                    <a:pt x="2807" y="570"/>
                    <a:pt x="2807" y="570"/>
                    <a:pt x="2807" y="570"/>
                  </a:cubicBezTo>
                  <a:cubicBezTo>
                    <a:pt x="2807" y="570"/>
                    <a:pt x="2807" y="570"/>
                    <a:pt x="2807" y="570"/>
                  </a:cubicBezTo>
                  <a:cubicBezTo>
                    <a:pt x="2808" y="570"/>
                    <a:pt x="2808" y="570"/>
                    <a:pt x="2808" y="570"/>
                  </a:cubicBezTo>
                  <a:cubicBezTo>
                    <a:pt x="2808" y="570"/>
                    <a:pt x="2808" y="570"/>
                    <a:pt x="2808" y="570"/>
                  </a:cubicBezTo>
                  <a:cubicBezTo>
                    <a:pt x="2808" y="570"/>
                    <a:pt x="2808" y="571"/>
                    <a:pt x="2809" y="571"/>
                  </a:cubicBezTo>
                  <a:cubicBezTo>
                    <a:pt x="2809" y="571"/>
                    <a:pt x="2809" y="570"/>
                    <a:pt x="2809" y="570"/>
                  </a:cubicBezTo>
                  <a:cubicBezTo>
                    <a:pt x="2809" y="570"/>
                    <a:pt x="2809" y="570"/>
                    <a:pt x="2809" y="570"/>
                  </a:cubicBezTo>
                  <a:cubicBezTo>
                    <a:pt x="2809" y="570"/>
                    <a:pt x="2809" y="570"/>
                    <a:pt x="2810" y="570"/>
                  </a:cubicBezTo>
                  <a:cubicBezTo>
                    <a:pt x="2810" y="570"/>
                    <a:pt x="2810" y="570"/>
                    <a:pt x="2810" y="570"/>
                  </a:cubicBezTo>
                  <a:cubicBezTo>
                    <a:pt x="2810" y="570"/>
                    <a:pt x="2810" y="570"/>
                    <a:pt x="2810" y="570"/>
                  </a:cubicBezTo>
                  <a:cubicBezTo>
                    <a:pt x="2810" y="570"/>
                    <a:pt x="2811" y="570"/>
                    <a:pt x="2811" y="570"/>
                  </a:cubicBezTo>
                  <a:cubicBezTo>
                    <a:pt x="2811" y="570"/>
                    <a:pt x="2811" y="570"/>
                    <a:pt x="2811" y="570"/>
                  </a:cubicBezTo>
                  <a:cubicBezTo>
                    <a:pt x="2811" y="570"/>
                    <a:pt x="2811" y="570"/>
                    <a:pt x="2811" y="570"/>
                  </a:cubicBezTo>
                  <a:cubicBezTo>
                    <a:pt x="2811" y="570"/>
                    <a:pt x="2812" y="570"/>
                    <a:pt x="2812" y="570"/>
                  </a:cubicBezTo>
                  <a:cubicBezTo>
                    <a:pt x="2812" y="570"/>
                    <a:pt x="2812" y="570"/>
                    <a:pt x="2812" y="570"/>
                  </a:cubicBezTo>
                  <a:cubicBezTo>
                    <a:pt x="2812" y="570"/>
                    <a:pt x="2812" y="570"/>
                    <a:pt x="2812" y="570"/>
                  </a:cubicBezTo>
                  <a:cubicBezTo>
                    <a:pt x="2813" y="571"/>
                    <a:pt x="2813" y="570"/>
                    <a:pt x="2813" y="570"/>
                  </a:cubicBezTo>
                  <a:cubicBezTo>
                    <a:pt x="2813" y="570"/>
                    <a:pt x="2813" y="570"/>
                    <a:pt x="2813" y="570"/>
                  </a:cubicBezTo>
                  <a:cubicBezTo>
                    <a:pt x="2813" y="570"/>
                    <a:pt x="2814" y="570"/>
                    <a:pt x="2814" y="570"/>
                  </a:cubicBezTo>
                  <a:cubicBezTo>
                    <a:pt x="2814" y="570"/>
                    <a:pt x="2814" y="570"/>
                    <a:pt x="2814" y="570"/>
                  </a:cubicBezTo>
                  <a:cubicBezTo>
                    <a:pt x="2814" y="570"/>
                    <a:pt x="2814" y="570"/>
                    <a:pt x="2814" y="570"/>
                  </a:cubicBezTo>
                  <a:cubicBezTo>
                    <a:pt x="2814" y="570"/>
                    <a:pt x="2814" y="570"/>
                    <a:pt x="2815" y="570"/>
                  </a:cubicBezTo>
                  <a:cubicBezTo>
                    <a:pt x="2815" y="570"/>
                    <a:pt x="2815" y="570"/>
                    <a:pt x="2815" y="570"/>
                  </a:cubicBezTo>
                  <a:cubicBezTo>
                    <a:pt x="2815" y="570"/>
                    <a:pt x="2815" y="570"/>
                    <a:pt x="2815" y="570"/>
                  </a:cubicBezTo>
                  <a:cubicBezTo>
                    <a:pt x="2816" y="570"/>
                    <a:pt x="2816" y="570"/>
                    <a:pt x="2816" y="570"/>
                  </a:cubicBezTo>
                  <a:cubicBezTo>
                    <a:pt x="2816" y="570"/>
                    <a:pt x="2816" y="570"/>
                    <a:pt x="2816" y="570"/>
                  </a:cubicBezTo>
                  <a:cubicBezTo>
                    <a:pt x="2816" y="570"/>
                    <a:pt x="2816" y="570"/>
                    <a:pt x="2817" y="570"/>
                  </a:cubicBezTo>
                  <a:cubicBezTo>
                    <a:pt x="2817" y="570"/>
                    <a:pt x="2817" y="570"/>
                    <a:pt x="2817" y="570"/>
                  </a:cubicBezTo>
                  <a:cubicBezTo>
                    <a:pt x="2817" y="571"/>
                    <a:pt x="2817" y="571"/>
                    <a:pt x="2817" y="570"/>
                  </a:cubicBezTo>
                  <a:cubicBezTo>
                    <a:pt x="2817" y="570"/>
                    <a:pt x="2817" y="570"/>
                    <a:pt x="2818" y="570"/>
                  </a:cubicBezTo>
                  <a:cubicBezTo>
                    <a:pt x="2818" y="570"/>
                    <a:pt x="2818" y="570"/>
                    <a:pt x="2818" y="570"/>
                  </a:cubicBezTo>
                  <a:cubicBezTo>
                    <a:pt x="2818" y="570"/>
                    <a:pt x="2818" y="570"/>
                    <a:pt x="2818" y="570"/>
                  </a:cubicBezTo>
                  <a:cubicBezTo>
                    <a:pt x="2818" y="570"/>
                    <a:pt x="2819" y="571"/>
                    <a:pt x="2819" y="571"/>
                  </a:cubicBezTo>
                  <a:cubicBezTo>
                    <a:pt x="2819" y="571"/>
                    <a:pt x="2819" y="570"/>
                    <a:pt x="2819" y="570"/>
                  </a:cubicBezTo>
                  <a:cubicBezTo>
                    <a:pt x="2819" y="570"/>
                    <a:pt x="2819" y="570"/>
                    <a:pt x="2819" y="570"/>
                  </a:cubicBezTo>
                  <a:cubicBezTo>
                    <a:pt x="2819" y="570"/>
                    <a:pt x="2820" y="570"/>
                    <a:pt x="2820" y="570"/>
                  </a:cubicBezTo>
                  <a:cubicBezTo>
                    <a:pt x="2820" y="570"/>
                    <a:pt x="2820" y="570"/>
                    <a:pt x="2820" y="570"/>
                  </a:cubicBezTo>
                  <a:cubicBezTo>
                    <a:pt x="2820" y="570"/>
                    <a:pt x="2820" y="570"/>
                    <a:pt x="2820" y="570"/>
                  </a:cubicBezTo>
                  <a:cubicBezTo>
                    <a:pt x="2821" y="570"/>
                    <a:pt x="2821" y="570"/>
                    <a:pt x="2821" y="570"/>
                  </a:cubicBezTo>
                  <a:cubicBezTo>
                    <a:pt x="2821" y="570"/>
                    <a:pt x="2821" y="570"/>
                    <a:pt x="2821" y="570"/>
                  </a:cubicBezTo>
                  <a:cubicBezTo>
                    <a:pt x="2821" y="570"/>
                    <a:pt x="2822" y="571"/>
                    <a:pt x="2822" y="571"/>
                  </a:cubicBezTo>
                  <a:cubicBezTo>
                    <a:pt x="2822" y="571"/>
                    <a:pt x="2822" y="570"/>
                    <a:pt x="2822" y="570"/>
                  </a:cubicBezTo>
                  <a:cubicBezTo>
                    <a:pt x="2822" y="570"/>
                    <a:pt x="2822" y="570"/>
                    <a:pt x="2822" y="570"/>
                  </a:cubicBezTo>
                  <a:cubicBezTo>
                    <a:pt x="2822" y="570"/>
                    <a:pt x="2822" y="570"/>
                    <a:pt x="2823" y="570"/>
                  </a:cubicBezTo>
                  <a:cubicBezTo>
                    <a:pt x="2823" y="570"/>
                    <a:pt x="2823" y="570"/>
                    <a:pt x="2823" y="570"/>
                  </a:cubicBezTo>
                  <a:cubicBezTo>
                    <a:pt x="2823" y="570"/>
                    <a:pt x="2823" y="570"/>
                    <a:pt x="2823" y="570"/>
                  </a:cubicBezTo>
                  <a:cubicBezTo>
                    <a:pt x="2824" y="570"/>
                    <a:pt x="2824" y="571"/>
                    <a:pt x="2824" y="571"/>
                  </a:cubicBezTo>
                  <a:cubicBezTo>
                    <a:pt x="2824" y="571"/>
                    <a:pt x="2824" y="570"/>
                    <a:pt x="2824" y="570"/>
                  </a:cubicBezTo>
                  <a:cubicBezTo>
                    <a:pt x="2824" y="570"/>
                    <a:pt x="2824" y="570"/>
                    <a:pt x="2825" y="570"/>
                  </a:cubicBezTo>
                  <a:cubicBezTo>
                    <a:pt x="2825" y="570"/>
                    <a:pt x="2825" y="570"/>
                    <a:pt x="2825" y="570"/>
                  </a:cubicBezTo>
                  <a:cubicBezTo>
                    <a:pt x="2825" y="570"/>
                    <a:pt x="2825" y="570"/>
                    <a:pt x="2825" y="570"/>
                  </a:cubicBezTo>
                  <a:cubicBezTo>
                    <a:pt x="2825" y="570"/>
                    <a:pt x="2825" y="570"/>
                    <a:pt x="2826" y="570"/>
                  </a:cubicBezTo>
                  <a:cubicBezTo>
                    <a:pt x="2826" y="570"/>
                    <a:pt x="2826" y="570"/>
                    <a:pt x="2826" y="570"/>
                  </a:cubicBezTo>
                  <a:cubicBezTo>
                    <a:pt x="2826" y="570"/>
                    <a:pt x="2826" y="570"/>
                    <a:pt x="2826" y="570"/>
                  </a:cubicBezTo>
                  <a:cubicBezTo>
                    <a:pt x="2826" y="570"/>
                    <a:pt x="2827" y="570"/>
                    <a:pt x="2827" y="570"/>
                  </a:cubicBezTo>
                  <a:cubicBezTo>
                    <a:pt x="2827" y="570"/>
                    <a:pt x="2827" y="570"/>
                    <a:pt x="2827" y="570"/>
                  </a:cubicBezTo>
                  <a:cubicBezTo>
                    <a:pt x="2827" y="570"/>
                    <a:pt x="2827" y="570"/>
                    <a:pt x="2827" y="570"/>
                  </a:cubicBezTo>
                  <a:cubicBezTo>
                    <a:pt x="2827" y="570"/>
                    <a:pt x="2828" y="570"/>
                    <a:pt x="2828" y="570"/>
                  </a:cubicBezTo>
                  <a:cubicBezTo>
                    <a:pt x="2828" y="570"/>
                    <a:pt x="2828" y="570"/>
                    <a:pt x="2828" y="570"/>
                  </a:cubicBezTo>
                  <a:cubicBezTo>
                    <a:pt x="2828" y="570"/>
                    <a:pt x="2828" y="570"/>
                    <a:pt x="2828" y="570"/>
                  </a:cubicBezTo>
                  <a:cubicBezTo>
                    <a:pt x="2829" y="571"/>
                    <a:pt x="2829" y="571"/>
                    <a:pt x="2829" y="571"/>
                  </a:cubicBezTo>
                  <a:cubicBezTo>
                    <a:pt x="2829" y="571"/>
                    <a:pt x="2829" y="571"/>
                    <a:pt x="2829" y="571"/>
                  </a:cubicBezTo>
                  <a:cubicBezTo>
                    <a:pt x="2829" y="571"/>
                    <a:pt x="2830" y="571"/>
                    <a:pt x="2830" y="571"/>
                  </a:cubicBezTo>
                  <a:cubicBezTo>
                    <a:pt x="2830" y="571"/>
                    <a:pt x="2830" y="571"/>
                    <a:pt x="2830" y="571"/>
                  </a:cubicBezTo>
                  <a:cubicBezTo>
                    <a:pt x="2830" y="571"/>
                    <a:pt x="2830" y="571"/>
                    <a:pt x="2830" y="570"/>
                  </a:cubicBezTo>
                  <a:cubicBezTo>
                    <a:pt x="2830" y="570"/>
                    <a:pt x="2831" y="570"/>
                    <a:pt x="2831" y="570"/>
                  </a:cubicBezTo>
                  <a:cubicBezTo>
                    <a:pt x="2831" y="570"/>
                    <a:pt x="2831" y="570"/>
                    <a:pt x="2831" y="570"/>
                  </a:cubicBezTo>
                  <a:cubicBezTo>
                    <a:pt x="2831" y="570"/>
                    <a:pt x="2831" y="570"/>
                    <a:pt x="2831" y="570"/>
                  </a:cubicBezTo>
                  <a:cubicBezTo>
                    <a:pt x="2832" y="570"/>
                    <a:pt x="2832" y="570"/>
                    <a:pt x="2832" y="570"/>
                  </a:cubicBezTo>
                  <a:cubicBezTo>
                    <a:pt x="2832" y="570"/>
                    <a:pt x="2832" y="570"/>
                    <a:pt x="2832" y="570"/>
                  </a:cubicBezTo>
                  <a:cubicBezTo>
                    <a:pt x="2832" y="570"/>
                    <a:pt x="2832" y="570"/>
                    <a:pt x="2832" y="570"/>
                  </a:cubicBezTo>
                  <a:cubicBezTo>
                    <a:pt x="2833" y="570"/>
                    <a:pt x="2833" y="570"/>
                    <a:pt x="2833" y="570"/>
                  </a:cubicBezTo>
                  <a:cubicBezTo>
                    <a:pt x="2833" y="570"/>
                    <a:pt x="2833" y="570"/>
                    <a:pt x="2833" y="570"/>
                  </a:cubicBezTo>
                  <a:cubicBezTo>
                    <a:pt x="2833" y="571"/>
                    <a:pt x="2833" y="571"/>
                    <a:pt x="2834" y="571"/>
                  </a:cubicBezTo>
                  <a:cubicBezTo>
                    <a:pt x="2834" y="571"/>
                    <a:pt x="2834" y="571"/>
                    <a:pt x="2834" y="571"/>
                  </a:cubicBezTo>
                  <a:cubicBezTo>
                    <a:pt x="2834" y="571"/>
                    <a:pt x="2834" y="571"/>
                    <a:pt x="2834" y="570"/>
                  </a:cubicBezTo>
                  <a:cubicBezTo>
                    <a:pt x="2835" y="570"/>
                    <a:pt x="2835" y="570"/>
                    <a:pt x="2835" y="570"/>
                  </a:cubicBezTo>
                  <a:cubicBezTo>
                    <a:pt x="2835" y="570"/>
                    <a:pt x="2835" y="570"/>
                    <a:pt x="2835" y="570"/>
                  </a:cubicBezTo>
                  <a:cubicBezTo>
                    <a:pt x="2835" y="570"/>
                    <a:pt x="2835" y="570"/>
                    <a:pt x="2835" y="570"/>
                  </a:cubicBezTo>
                  <a:cubicBezTo>
                    <a:pt x="2835" y="570"/>
                    <a:pt x="2836" y="570"/>
                    <a:pt x="2836" y="570"/>
                  </a:cubicBezTo>
                  <a:cubicBezTo>
                    <a:pt x="2836" y="570"/>
                    <a:pt x="2836" y="570"/>
                    <a:pt x="2836" y="570"/>
                  </a:cubicBezTo>
                  <a:cubicBezTo>
                    <a:pt x="2836" y="570"/>
                    <a:pt x="2836" y="570"/>
                    <a:pt x="2837" y="570"/>
                  </a:cubicBezTo>
                  <a:cubicBezTo>
                    <a:pt x="2837" y="570"/>
                    <a:pt x="2837" y="571"/>
                    <a:pt x="2837" y="570"/>
                  </a:cubicBezTo>
                  <a:cubicBezTo>
                    <a:pt x="2837" y="570"/>
                    <a:pt x="2837" y="570"/>
                    <a:pt x="2837" y="570"/>
                  </a:cubicBezTo>
                  <a:cubicBezTo>
                    <a:pt x="2837" y="570"/>
                    <a:pt x="2838" y="570"/>
                    <a:pt x="2838" y="570"/>
                  </a:cubicBezTo>
                  <a:cubicBezTo>
                    <a:pt x="2838" y="570"/>
                    <a:pt x="2838" y="570"/>
                    <a:pt x="2838" y="570"/>
                  </a:cubicBezTo>
                  <a:cubicBezTo>
                    <a:pt x="2838" y="570"/>
                    <a:pt x="2838" y="571"/>
                    <a:pt x="2838" y="571"/>
                  </a:cubicBezTo>
                  <a:cubicBezTo>
                    <a:pt x="2838" y="571"/>
                    <a:pt x="2839" y="570"/>
                    <a:pt x="2839" y="570"/>
                  </a:cubicBezTo>
                  <a:cubicBezTo>
                    <a:pt x="2839" y="570"/>
                    <a:pt x="2839" y="571"/>
                    <a:pt x="2839" y="571"/>
                  </a:cubicBezTo>
                  <a:cubicBezTo>
                    <a:pt x="2839" y="571"/>
                    <a:pt x="2839" y="570"/>
                    <a:pt x="2839" y="570"/>
                  </a:cubicBezTo>
                  <a:cubicBezTo>
                    <a:pt x="2840" y="570"/>
                    <a:pt x="2840" y="570"/>
                    <a:pt x="2840" y="570"/>
                  </a:cubicBezTo>
                  <a:cubicBezTo>
                    <a:pt x="2840" y="570"/>
                    <a:pt x="2840" y="571"/>
                    <a:pt x="2840" y="571"/>
                  </a:cubicBezTo>
                  <a:cubicBezTo>
                    <a:pt x="2840" y="571"/>
                    <a:pt x="2840" y="571"/>
                    <a:pt x="2840" y="571"/>
                  </a:cubicBezTo>
                  <a:cubicBezTo>
                    <a:pt x="2841" y="571"/>
                    <a:pt x="2841" y="570"/>
                    <a:pt x="2841" y="570"/>
                  </a:cubicBezTo>
                  <a:cubicBezTo>
                    <a:pt x="2841" y="570"/>
                    <a:pt x="2841" y="571"/>
                    <a:pt x="2841" y="571"/>
                  </a:cubicBezTo>
                  <a:cubicBezTo>
                    <a:pt x="2841" y="571"/>
                    <a:pt x="2841" y="570"/>
                    <a:pt x="2842" y="570"/>
                  </a:cubicBezTo>
                  <a:cubicBezTo>
                    <a:pt x="2842" y="570"/>
                    <a:pt x="2842" y="571"/>
                    <a:pt x="2842" y="571"/>
                  </a:cubicBezTo>
                  <a:cubicBezTo>
                    <a:pt x="2842" y="571"/>
                    <a:pt x="2842" y="570"/>
                    <a:pt x="2842" y="570"/>
                  </a:cubicBezTo>
                  <a:cubicBezTo>
                    <a:pt x="2843" y="570"/>
                    <a:pt x="2843" y="571"/>
                    <a:pt x="2843" y="571"/>
                  </a:cubicBezTo>
                  <a:cubicBezTo>
                    <a:pt x="2843" y="571"/>
                    <a:pt x="2843" y="571"/>
                    <a:pt x="2843" y="571"/>
                  </a:cubicBezTo>
                  <a:cubicBezTo>
                    <a:pt x="2843" y="571"/>
                    <a:pt x="2843" y="571"/>
                    <a:pt x="2843" y="570"/>
                  </a:cubicBezTo>
                  <a:cubicBezTo>
                    <a:pt x="2843" y="570"/>
                    <a:pt x="2844" y="570"/>
                    <a:pt x="2844" y="570"/>
                  </a:cubicBezTo>
                  <a:cubicBezTo>
                    <a:pt x="2844" y="570"/>
                    <a:pt x="2844" y="570"/>
                    <a:pt x="2844" y="570"/>
                  </a:cubicBezTo>
                  <a:cubicBezTo>
                    <a:pt x="2844" y="571"/>
                    <a:pt x="2844" y="571"/>
                    <a:pt x="2845" y="571"/>
                  </a:cubicBezTo>
                  <a:cubicBezTo>
                    <a:pt x="2845" y="571"/>
                    <a:pt x="2845" y="571"/>
                    <a:pt x="2845" y="571"/>
                  </a:cubicBezTo>
                  <a:cubicBezTo>
                    <a:pt x="2845" y="571"/>
                    <a:pt x="2845" y="571"/>
                    <a:pt x="2845" y="571"/>
                  </a:cubicBezTo>
                  <a:cubicBezTo>
                    <a:pt x="2845" y="571"/>
                    <a:pt x="2846" y="570"/>
                    <a:pt x="2846" y="570"/>
                  </a:cubicBezTo>
                  <a:cubicBezTo>
                    <a:pt x="2846" y="570"/>
                    <a:pt x="2846" y="571"/>
                    <a:pt x="2846" y="571"/>
                  </a:cubicBezTo>
                  <a:cubicBezTo>
                    <a:pt x="2846" y="571"/>
                    <a:pt x="2846" y="571"/>
                    <a:pt x="2846" y="571"/>
                  </a:cubicBezTo>
                  <a:cubicBezTo>
                    <a:pt x="2846" y="571"/>
                    <a:pt x="2847" y="571"/>
                    <a:pt x="2847" y="571"/>
                  </a:cubicBezTo>
                  <a:cubicBezTo>
                    <a:pt x="2847" y="571"/>
                    <a:pt x="2847" y="571"/>
                    <a:pt x="2847" y="571"/>
                  </a:cubicBezTo>
                  <a:cubicBezTo>
                    <a:pt x="2847" y="571"/>
                    <a:pt x="2847" y="571"/>
                    <a:pt x="2847" y="571"/>
                  </a:cubicBezTo>
                  <a:cubicBezTo>
                    <a:pt x="2848" y="571"/>
                    <a:pt x="2848" y="571"/>
                    <a:pt x="2848" y="571"/>
                  </a:cubicBezTo>
                  <a:cubicBezTo>
                    <a:pt x="2848" y="571"/>
                    <a:pt x="2848" y="571"/>
                    <a:pt x="2848" y="571"/>
                  </a:cubicBezTo>
                  <a:cubicBezTo>
                    <a:pt x="2848" y="571"/>
                    <a:pt x="2848" y="571"/>
                    <a:pt x="2848" y="571"/>
                  </a:cubicBezTo>
                  <a:cubicBezTo>
                    <a:pt x="2849" y="571"/>
                    <a:pt x="2849" y="571"/>
                    <a:pt x="2849" y="571"/>
                  </a:cubicBezTo>
                  <a:cubicBezTo>
                    <a:pt x="2849" y="571"/>
                    <a:pt x="2849" y="571"/>
                    <a:pt x="2849" y="571"/>
                  </a:cubicBezTo>
                  <a:cubicBezTo>
                    <a:pt x="2849" y="571"/>
                    <a:pt x="2849" y="571"/>
                    <a:pt x="2850" y="571"/>
                  </a:cubicBezTo>
                  <a:cubicBezTo>
                    <a:pt x="2850" y="571"/>
                    <a:pt x="2850" y="571"/>
                    <a:pt x="2850" y="571"/>
                  </a:cubicBezTo>
                  <a:cubicBezTo>
                    <a:pt x="2850" y="571"/>
                    <a:pt x="2850" y="572"/>
                    <a:pt x="2850" y="572"/>
                  </a:cubicBezTo>
                  <a:cubicBezTo>
                    <a:pt x="2851" y="572"/>
                    <a:pt x="2851" y="571"/>
                    <a:pt x="2851" y="571"/>
                  </a:cubicBezTo>
                  <a:cubicBezTo>
                    <a:pt x="2851" y="571"/>
                    <a:pt x="2851" y="572"/>
                    <a:pt x="2851" y="572"/>
                  </a:cubicBezTo>
                  <a:cubicBezTo>
                    <a:pt x="2851" y="572"/>
                    <a:pt x="2851" y="571"/>
                    <a:pt x="2851" y="571"/>
                  </a:cubicBezTo>
                  <a:cubicBezTo>
                    <a:pt x="2851" y="572"/>
                    <a:pt x="2852" y="572"/>
                    <a:pt x="2852" y="572"/>
                  </a:cubicBezTo>
                  <a:cubicBezTo>
                    <a:pt x="2852" y="572"/>
                    <a:pt x="2852" y="572"/>
                    <a:pt x="2852" y="572"/>
                  </a:cubicBezTo>
                  <a:cubicBezTo>
                    <a:pt x="2852" y="572"/>
                    <a:pt x="2852" y="572"/>
                    <a:pt x="2853" y="572"/>
                  </a:cubicBezTo>
                  <a:cubicBezTo>
                    <a:pt x="2853" y="572"/>
                    <a:pt x="2853" y="572"/>
                    <a:pt x="2853" y="572"/>
                  </a:cubicBezTo>
                  <a:cubicBezTo>
                    <a:pt x="2853" y="572"/>
                    <a:pt x="2853" y="572"/>
                    <a:pt x="2853" y="572"/>
                  </a:cubicBezTo>
                  <a:cubicBezTo>
                    <a:pt x="2853" y="572"/>
                    <a:pt x="2854" y="572"/>
                    <a:pt x="2854" y="572"/>
                  </a:cubicBezTo>
                  <a:cubicBezTo>
                    <a:pt x="2854" y="572"/>
                    <a:pt x="2854" y="572"/>
                    <a:pt x="2854" y="572"/>
                  </a:cubicBezTo>
                  <a:cubicBezTo>
                    <a:pt x="2854" y="572"/>
                    <a:pt x="2854" y="572"/>
                    <a:pt x="2854" y="572"/>
                  </a:cubicBezTo>
                  <a:cubicBezTo>
                    <a:pt x="2854" y="572"/>
                    <a:pt x="2855" y="572"/>
                    <a:pt x="2855" y="572"/>
                  </a:cubicBezTo>
                  <a:cubicBezTo>
                    <a:pt x="2855" y="572"/>
                    <a:pt x="2855" y="572"/>
                    <a:pt x="2855" y="571"/>
                  </a:cubicBezTo>
                  <a:cubicBezTo>
                    <a:pt x="2855" y="571"/>
                    <a:pt x="2855" y="571"/>
                    <a:pt x="2855" y="571"/>
                  </a:cubicBezTo>
                  <a:cubicBezTo>
                    <a:pt x="2856" y="571"/>
                    <a:pt x="2856" y="572"/>
                    <a:pt x="2856" y="572"/>
                  </a:cubicBezTo>
                  <a:cubicBezTo>
                    <a:pt x="2856" y="572"/>
                    <a:pt x="2856" y="572"/>
                    <a:pt x="2856" y="571"/>
                  </a:cubicBezTo>
                  <a:cubicBezTo>
                    <a:pt x="2856" y="571"/>
                    <a:pt x="2856" y="572"/>
                    <a:pt x="2856" y="572"/>
                  </a:cubicBezTo>
                  <a:cubicBezTo>
                    <a:pt x="2857" y="572"/>
                    <a:pt x="2857" y="572"/>
                    <a:pt x="2857" y="572"/>
                  </a:cubicBezTo>
                  <a:cubicBezTo>
                    <a:pt x="2857" y="572"/>
                    <a:pt x="2857" y="572"/>
                    <a:pt x="2857" y="572"/>
                  </a:cubicBezTo>
                  <a:cubicBezTo>
                    <a:pt x="2857" y="572"/>
                    <a:pt x="2858" y="572"/>
                    <a:pt x="2858" y="572"/>
                  </a:cubicBezTo>
                  <a:cubicBezTo>
                    <a:pt x="2858" y="572"/>
                    <a:pt x="2858" y="572"/>
                    <a:pt x="2858" y="572"/>
                  </a:cubicBezTo>
                  <a:cubicBezTo>
                    <a:pt x="2858" y="572"/>
                    <a:pt x="2858" y="572"/>
                    <a:pt x="2858" y="572"/>
                  </a:cubicBezTo>
                  <a:cubicBezTo>
                    <a:pt x="2859" y="572"/>
                    <a:pt x="2859" y="572"/>
                    <a:pt x="2859" y="572"/>
                  </a:cubicBezTo>
                  <a:cubicBezTo>
                    <a:pt x="2859" y="572"/>
                    <a:pt x="2859" y="572"/>
                    <a:pt x="2859" y="572"/>
                  </a:cubicBezTo>
                  <a:cubicBezTo>
                    <a:pt x="2859" y="572"/>
                    <a:pt x="2859" y="572"/>
                    <a:pt x="2859" y="572"/>
                  </a:cubicBezTo>
                  <a:cubicBezTo>
                    <a:pt x="2860" y="572"/>
                    <a:pt x="2860" y="571"/>
                    <a:pt x="2860" y="571"/>
                  </a:cubicBezTo>
                  <a:cubicBezTo>
                    <a:pt x="2860" y="572"/>
                    <a:pt x="2860" y="572"/>
                    <a:pt x="2860" y="572"/>
                  </a:cubicBezTo>
                  <a:cubicBezTo>
                    <a:pt x="2860" y="572"/>
                    <a:pt x="2860" y="571"/>
                    <a:pt x="2861" y="571"/>
                  </a:cubicBezTo>
                  <a:cubicBezTo>
                    <a:pt x="2861" y="571"/>
                    <a:pt x="2861" y="572"/>
                    <a:pt x="2861" y="572"/>
                  </a:cubicBezTo>
                  <a:cubicBezTo>
                    <a:pt x="2861" y="572"/>
                    <a:pt x="2861" y="572"/>
                    <a:pt x="2861" y="572"/>
                  </a:cubicBezTo>
                  <a:cubicBezTo>
                    <a:pt x="2861" y="572"/>
                    <a:pt x="2861" y="572"/>
                    <a:pt x="2862" y="572"/>
                  </a:cubicBezTo>
                  <a:cubicBezTo>
                    <a:pt x="2862" y="572"/>
                    <a:pt x="2862" y="572"/>
                    <a:pt x="2862" y="572"/>
                  </a:cubicBezTo>
                  <a:cubicBezTo>
                    <a:pt x="2862" y="572"/>
                    <a:pt x="2862" y="572"/>
                    <a:pt x="2862" y="571"/>
                  </a:cubicBezTo>
                  <a:cubicBezTo>
                    <a:pt x="2862" y="571"/>
                    <a:pt x="2863" y="571"/>
                    <a:pt x="2863" y="571"/>
                  </a:cubicBezTo>
                  <a:cubicBezTo>
                    <a:pt x="2863" y="571"/>
                    <a:pt x="2863" y="571"/>
                    <a:pt x="2863" y="571"/>
                  </a:cubicBezTo>
                  <a:cubicBezTo>
                    <a:pt x="2863" y="571"/>
                    <a:pt x="2863" y="572"/>
                    <a:pt x="2864" y="572"/>
                  </a:cubicBezTo>
                  <a:cubicBezTo>
                    <a:pt x="2864" y="572"/>
                    <a:pt x="2864" y="571"/>
                    <a:pt x="2864" y="571"/>
                  </a:cubicBezTo>
                  <a:cubicBezTo>
                    <a:pt x="2864" y="571"/>
                    <a:pt x="2864" y="571"/>
                    <a:pt x="2864" y="571"/>
                  </a:cubicBezTo>
                  <a:cubicBezTo>
                    <a:pt x="2864" y="571"/>
                    <a:pt x="2864" y="571"/>
                    <a:pt x="2864" y="571"/>
                  </a:cubicBezTo>
                  <a:cubicBezTo>
                    <a:pt x="2865" y="571"/>
                    <a:pt x="2865" y="571"/>
                    <a:pt x="2865" y="571"/>
                  </a:cubicBezTo>
                  <a:cubicBezTo>
                    <a:pt x="2865" y="571"/>
                    <a:pt x="2865" y="571"/>
                    <a:pt x="2865" y="571"/>
                  </a:cubicBezTo>
                  <a:cubicBezTo>
                    <a:pt x="2865" y="571"/>
                    <a:pt x="2866" y="571"/>
                    <a:pt x="2866" y="571"/>
                  </a:cubicBezTo>
                  <a:cubicBezTo>
                    <a:pt x="2866" y="571"/>
                    <a:pt x="2866" y="571"/>
                    <a:pt x="2866" y="570"/>
                  </a:cubicBezTo>
                  <a:cubicBezTo>
                    <a:pt x="2866" y="570"/>
                    <a:pt x="2866" y="570"/>
                    <a:pt x="2866" y="570"/>
                  </a:cubicBezTo>
                  <a:cubicBezTo>
                    <a:pt x="2867" y="570"/>
                    <a:pt x="2867" y="571"/>
                    <a:pt x="2867" y="571"/>
                  </a:cubicBezTo>
                  <a:cubicBezTo>
                    <a:pt x="2867" y="571"/>
                    <a:pt x="2867" y="570"/>
                    <a:pt x="2867" y="570"/>
                  </a:cubicBezTo>
                  <a:cubicBezTo>
                    <a:pt x="2867" y="570"/>
                    <a:pt x="2867" y="570"/>
                    <a:pt x="2867" y="570"/>
                  </a:cubicBezTo>
                  <a:cubicBezTo>
                    <a:pt x="2868" y="570"/>
                    <a:pt x="2868" y="570"/>
                    <a:pt x="2868" y="570"/>
                  </a:cubicBezTo>
                  <a:cubicBezTo>
                    <a:pt x="2868" y="570"/>
                    <a:pt x="2868" y="570"/>
                    <a:pt x="2868" y="570"/>
                  </a:cubicBezTo>
                  <a:cubicBezTo>
                    <a:pt x="2868" y="570"/>
                    <a:pt x="2868" y="571"/>
                    <a:pt x="2869" y="571"/>
                  </a:cubicBezTo>
                  <a:cubicBezTo>
                    <a:pt x="2869" y="571"/>
                    <a:pt x="2869" y="571"/>
                    <a:pt x="2869" y="571"/>
                  </a:cubicBezTo>
                  <a:cubicBezTo>
                    <a:pt x="2869" y="571"/>
                    <a:pt x="2869" y="571"/>
                    <a:pt x="2869" y="571"/>
                  </a:cubicBezTo>
                  <a:cubicBezTo>
                    <a:pt x="2869" y="571"/>
                    <a:pt x="2869" y="571"/>
                    <a:pt x="2870" y="571"/>
                  </a:cubicBezTo>
                  <a:cubicBezTo>
                    <a:pt x="2870" y="571"/>
                    <a:pt x="2870" y="570"/>
                    <a:pt x="2870" y="570"/>
                  </a:cubicBezTo>
                  <a:cubicBezTo>
                    <a:pt x="2870" y="570"/>
                    <a:pt x="2870" y="571"/>
                    <a:pt x="2870" y="571"/>
                  </a:cubicBezTo>
                  <a:cubicBezTo>
                    <a:pt x="2870" y="571"/>
                    <a:pt x="2871" y="571"/>
                    <a:pt x="2871" y="570"/>
                  </a:cubicBezTo>
                  <a:cubicBezTo>
                    <a:pt x="2871" y="570"/>
                    <a:pt x="2871" y="570"/>
                    <a:pt x="2871" y="570"/>
                  </a:cubicBezTo>
                  <a:cubicBezTo>
                    <a:pt x="2871" y="570"/>
                    <a:pt x="2871" y="570"/>
                    <a:pt x="2872" y="570"/>
                  </a:cubicBezTo>
                  <a:cubicBezTo>
                    <a:pt x="2872" y="570"/>
                    <a:pt x="2872" y="570"/>
                    <a:pt x="2872" y="570"/>
                  </a:cubicBezTo>
                  <a:cubicBezTo>
                    <a:pt x="2872" y="570"/>
                    <a:pt x="2872" y="571"/>
                    <a:pt x="2872" y="571"/>
                  </a:cubicBezTo>
                  <a:cubicBezTo>
                    <a:pt x="2872" y="571"/>
                    <a:pt x="2872" y="571"/>
                    <a:pt x="2872" y="571"/>
                  </a:cubicBezTo>
                  <a:cubicBezTo>
                    <a:pt x="2873" y="571"/>
                    <a:pt x="2873" y="571"/>
                    <a:pt x="2873" y="571"/>
                  </a:cubicBezTo>
                  <a:cubicBezTo>
                    <a:pt x="2873" y="571"/>
                    <a:pt x="2873" y="570"/>
                    <a:pt x="2873" y="570"/>
                  </a:cubicBezTo>
                  <a:cubicBezTo>
                    <a:pt x="2873" y="570"/>
                    <a:pt x="2874" y="571"/>
                    <a:pt x="2874" y="571"/>
                  </a:cubicBezTo>
                  <a:cubicBezTo>
                    <a:pt x="2874" y="571"/>
                    <a:pt x="2874" y="571"/>
                    <a:pt x="2874" y="571"/>
                  </a:cubicBezTo>
                  <a:cubicBezTo>
                    <a:pt x="2874" y="571"/>
                    <a:pt x="2874" y="571"/>
                    <a:pt x="2874" y="571"/>
                  </a:cubicBezTo>
                  <a:cubicBezTo>
                    <a:pt x="2875" y="571"/>
                    <a:pt x="2875" y="570"/>
                    <a:pt x="2875" y="570"/>
                  </a:cubicBezTo>
                  <a:cubicBezTo>
                    <a:pt x="2875" y="570"/>
                    <a:pt x="2875" y="570"/>
                    <a:pt x="2875" y="570"/>
                  </a:cubicBezTo>
                  <a:cubicBezTo>
                    <a:pt x="2875" y="570"/>
                    <a:pt x="2875" y="570"/>
                    <a:pt x="2875" y="570"/>
                  </a:cubicBezTo>
                  <a:cubicBezTo>
                    <a:pt x="2876" y="570"/>
                    <a:pt x="2876" y="571"/>
                    <a:pt x="2876" y="571"/>
                  </a:cubicBezTo>
                  <a:cubicBezTo>
                    <a:pt x="2876" y="571"/>
                    <a:pt x="2876" y="570"/>
                    <a:pt x="2876" y="570"/>
                  </a:cubicBezTo>
                  <a:cubicBezTo>
                    <a:pt x="2876" y="571"/>
                    <a:pt x="2876" y="571"/>
                    <a:pt x="2877" y="571"/>
                  </a:cubicBezTo>
                  <a:cubicBezTo>
                    <a:pt x="2877" y="571"/>
                    <a:pt x="2877" y="571"/>
                    <a:pt x="2877" y="571"/>
                  </a:cubicBezTo>
                  <a:cubicBezTo>
                    <a:pt x="2877" y="571"/>
                    <a:pt x="2877" y="571"/>
                    <a:pt x="2877" y="571"/>
                  </a:cubicBezTo>
                  <a:cubicBezTo>
                    <a:pt x="2877" y="571"/>
                    <a:pt x="2877" y="571"/>
                    <a:pt x="2878" y="571"/>
                  </a:cubicBezTo>
                  <a:cubicBezTo>
                    <a:pt x="2878" y="571"/>
                    <a:pt x="2878" y="571"/>
                    <a:pt x="2878" y="571"/>
                  </a:cubicBezTo>
                  <a:cubicBezTo>
                    <a:pt x="2878" y="571"/>
                    <a:pt x="2878" y="571"/>
                    <a:pt x="2878" y="571"/>
                  </a:cubicBezTo>
                  <a:cubicBezTo>
                    <a:pt x="2878" y="571"/>
                    <a:pt x="2879" y="571"/>
                    <a:pt x="2879" y="571"/>
                  </a:cubicBezTo>
                  <a:cubicBezTo>
                    <a:pt x="2879" y="571"/>
                    <a:pt x="2879" y="571"/>
                    <a:pt x="2879" y="571"/>
                  </a:cubicBezTo>
                  <a:cubicBezTo>
                    <a:pt x="2879" y="571"/>
                    <a:pt x="2879" y="571"/>
                    <a:pt x="2880" y="571"/>
                  </a:cubicBezTo>
                  <a:cubicBezTo>
                    <a:pt x="2880" y="571"/>
                    <a:pt x="2880" y="571"/>
                    <a:pt x="2880" y="571"/>
                  </a:cubicBezTo>
                  <a:cubicBezTo>
                    <a:pt x="2880" y="571"/>
                    <a:pt x="2880" y="572"/>
                    <a:pt x="2880" y="572"/>
                  </a:cubicBezTo>
                  <a:cubicBezTo>
                    <a:pt x="2880" y="572"/>
                    <a:pt x="2880" y="572"/>
                    <a:pt x="2880" y="572"/>
                  </a:cubicBezTo>
                  <a:cubicBezTo>
                    <a:pt x="2881" y="572"/>
                    <a:pt x="2881" y="572"/>
                    <a:pt x="2881" y="572"/>
                  </a:cubicBezTo>
                  <a:cubicBezTo>
                    <a:pt x="2881" y="572"/>
                    <a:pt x="2881" y="571"/>
                    <a:pt x="2881" y="571"/>
                  </a:cubicBezTo>
                  <a:cubicBezTo>
                    <a:pt x="2881" y="571"/>
                    <a:pt x="2882" y="572"/>
                    <a:pt x="2882" y="572"/>
                  </a:cubicBezTo>
                  <a:cubicBezTo>
                    <a:pt x="2882" y="572"/>
                    <a:pt x="2882" y="572"/>
                    <a:pt x="2882" y="572"/>
                  </a:cubicBezTo>
                  <a:cubicBezTo>
                    <a:pt x="2882" y="572"/>
                    <a:pt x="2882" y="571"/>
                    <a:pt x="2882" y="571"/>
                  </a:cubicBezTo>
                  <a:cubicBezTo>
                    <a:pt x="2883" y="572"/>
                    <a:pt x="2883" y="572"/>
                    <a:pt x="2883" y="572"/>
                  </a:cubicBezTo>
                  <a:cubicBezTo>
                    <a:pt x="2883" y="572"/>
                    <a:pt x="2883" y="572"/>
                    <a:pt x="2883" y="572"/>
                  </a:cubicBezTo>
                  <a:cubicBezTo>
                    <a:pt x="2883" y="572"/>
                    <a:pt x="2883" y="572"/>
                    <a:pt x="2883" y="571"/>
                  </a:cubicBezTo>
                  <a:cubicBezTo>
                    <a:pt x="2884" y="571"/>
                    <a:pt x="2884" y="572"/>
                    <a:pt x="2884" y="572"/>
                  </a:cubicBezTo>
                  <a:cubicBezTo>
                    <a:pt x="2884" y="572"/>
                    <a:pt x="2884" y="572"/>
                    <a:pt x="2884" y="572"/>
                  </a:cubicBezTo>
                  <a:cubicBezTo>
                    <a:pt x="2884" y="572"/>
                    <a:pt x="2884" y="572"/>
                    <a:pt x="2885" y="572"/>
                  </a:cubicBezTo>
                  <a:cubicBezTo>
                    <a:pt x="2885" y="572"/>
                    <a:pt x="2885" y="572"/>
                    <a:pt x="2885" y="572"/>
                  </a:cubicBezTo>
                  <a:cubicBezTo>
                    <a:pt x="2885" y="572"/>
                    <a:pt x="2885" y="572"/>
                    <a:pt x="2885" y="572"/>
                  </a:cubicBezTo>
                  <a:cubicBezTo>
                    <a:pt x="2885" y="572"/>
                    <a:pt x="2885" y="571"/>
                    <a:pt x="2886" y="571"/>
                  </a:cubicBezTo>
                  <a:cubicBezTo>
                    <a:pt x="2886" y="571"/>
                    <a:pt x="2886" y="571"/>
                    <a:pt x="2886" y="571"/>
                  </a:cubicBezTo>
                  <a:cubicBezTo>
                    <a:pt x="2886" y="571"/>
                    <a:pt x="2886" y="571"/>
                    <a:pt x="2886" y="571"/>
                  </a:cubicBezTo>
                  <a:cubicBezTo>
                    <a:pt x="2887" y="571"/>
                    <a:pt x="2887" y="571"/>
                    <a:pt x="2887" y="571"/>
                  </a:cubicBezTo>
                  <a:cubicBezTo>
                    <a:pt x="2887" y="571"/>
                    <a:pt x="2887" y="571"/>
                    <a:pt x="2887" y="571"/>
                  </a:cubicBezTo>
                  <a:cubicBezTo>
                    <a:pt x="2887" y="571"/>
                    <a:pt x="2887" y="571"/>
                    <a:pt x="2888" y="571"/>
                  </a:cubicBezTo>
                  <a:cubicBezTo>
                    <a:pt x="2888" y="571"/>
                    <a:pt x="2888" y="571"/>
                    <a:pt x="2888" y="571"/>
                  </a:cubicBezTo>
                  <a:cubicBezTo>
                    <a:pt x="2888" y="571"/>
                    <a:pt x="2888" y="571"/>
                    <a:pt x="2888" y="571"/>
                  </a:cubicBezTo>
                  <a:cubicBezTo>
                    <a:pt x="2888" y="571"/>
                    <a:pt x="2888" y="571"/>
                    <a:pt x="2889" y="571"/>
                  </a:cubicBezTo>
                  <a:cubicBezTo>
                    <a:pt x="2889" y="572"/>
                    <a:pt x="2889" y="572"/>
                    <a:pt x="2889" y="572"/>
                  </a:cubicBezTo>
                  <a:cubicBezTo>
                    <a:pt x="2889" y="572"/>
                    <a:pt x="2889" y="571"/>
                    <a:pt x="2889" y="571"/>
                  </a:cubicBezTo>
                  <a:cubicBezTo>
                    <a:pt x="2889" y="571"/>
                    <a:pt x="2890" y="571"/>
                    <a:pt x="2890" y="571"/>
                  </a:cubicBezTo>
                  <a:cubicBezTo>
                    <a:pt x="2890" y="572"/>
                    <a:pt x="2890" y="571"/>
                    <a:pt x="2890" y="571"/>
                  </a:cubicBezTo>
                  <a:cubicBezTo>
                    <a:pt x="2890" y="571"/>
                    <a:pt x="2890" y="571"/>
                    <a:pt x="2890" y="571"/>
                  </a:cubicBezTo>
                  <a:cubicBezTo>
                    <a:pt x="2890" y="571"/>
                    <a:pt x="2891" y="571"/>
                    <a:pt x="2891" y="571"/>
                  </a:cubicBezTo>
                  <a:cubicBezTo>
                    <a:pt x="2891" y="571"/>
                    <a:pt x="2891" y="571"/>
                    <a:pt x="2891" y="571"/>
                  </a:cubicBezTo>
                  <a:cubicBezTo>
                    <a:pt x="2891" y="572"/>
                    <a:pt x="2891" y="572"/>
                    <a:pt x="2891" y="572"/>
                  </a:cubicBezTo>
                  <a:cubicBezTo>
                    <a:pt x="2892" y="572"/>
                    <a:pt x="2892" y="571"/>
                    <a:pt x="2892" y="571"/>
                  </a:cubicBezTo>
                  <a:cubicBezTo>
                    <a:pt x="2892" y="571"/>
                    <a:pt x="2892" y="572"/>
                    <a:pt x="2892" y="572"/>
                  </a:cubicBezTo>
                  <a:cubicBezTo>
                    <a:pt x="2892" y="572"/>
                    <a:pt x="2893" y="572"/>
                    <a:pt x="2893" y="571"/>
                  </a:cubicBezTo>
                  <a:cubicBezTo>
                    <a:pt x="2893" y="571"/>
                    <a:pt x="2893" y="572"/>
                    <a:pt x="2893" y="571"/>
                  </a:cubicBezTo>
                  <a:cubicBezTo>
                    <a:pt x="2893" y="571"/>
                    <a:pt x="2893" y="571"/>
                    <a:pt x="2893" y="571"/>
                  </a:cubicBezTo>
                  <a:cubicBezTo>
                    <a:pt x="2893" y="571"/>
                    <a:pt x="2893" y="571"/>
                    <a:pt x="2894" y="571"/>
                  </a:cubicBezTo>
                  <a:cubicBezTo>
                    <a:pt x="2894" y="571"/>
                    <a:pt x="2894" y="571"/>
                    <a:pt x="2894" y="571"/>
                  </a:cubicBezTo>
                  <a:cubicBezTo>
                    <a:pt x="2894" y="571"/>
                    <a:pt x="2894" y="571"/>
                    <a:pt x="2894" y="571"/>
                  </a:cubicBezTo>
                  <a:cubicBezTo>
                    <a:pt x="2895" y="571"/>
                    <a:pt x="2895" y="572"/>
                    <a:pt x="2895" y="572"/>
                  </a:cubicBezTo>
                  <a:cubicBezTo>
                    <a:pt x="2895" y="572"/>
                    <a:pt x="2895" y="571"/>
                    <a:pt x="2895" y="571"/>
                  </a:cubicBezTo>
                  <a:cubicBezTo>
                    <a:pt x="2895" y="571"/>
                    <a:pt x="2895" y="572"/>
                    <a:pt x="2896" y="572"/>
                  </a:cubicBezTo>
                  <a:cubicBezTo>
                    <a:pt x="2896" y="572"/>
                    <a:pt x="2896" y="571"/>
                    <a:pt x="2896" y="571"/>
                  </a:cubicBezTo>
                  <a:cubicBezTo>
                    <a:pt x="2896" y="571"/>
                    <a:pt x="2896" y="571"/>
                    <a:pt x="2896" y="571"/>
                  </a:cubicBezTo>
                  <a:cubicBezTo>
                    <a:pt x="2896" y="571"/>
                    <a:pt x="2896" y="571"/>
                    <a:pt x="2897" y="571"/>
                  </a:cubicBezTo>
                  <a:cubicBezTo>
                    <a:pt x="2897" y="571"/>
                    <a:pt x="2897" y="571"/>
                    <a:pt x="2897" y="571"/>
                  </a:cubicBezTo>
                  <a:cubicBezTo>
                    <a:pt x="2897" y="571"/>
                    <a:pt x="2897" y="571"/>
                    <a:pt x="2897" y="571"/>
                  </a:cubicBezTo>
                  <a:cubicBezTo>
                    <a:pt x="2897" y="571"/>
                    <a:pt x="2898" y="571"/>
                    <a:pt x="2898" y="571"/>
                  </a:cubicBezTo>
                  <a:cubicBezTo>
                    <a:pt x="2898" y="571"/>
                    <a:pt x="2898" y="571"/>
                    <a:pt x="2898" y="571"/>
                  </a:cubicBezTo>
                  <a:cubicBezTo>
                    <a:pt x="2898" y="571"/>
                    <a:pt x="2898" y="572"/>
                    <a:pt x="2898" y="572"/>
                  </a:cubicBezTo>
                  <a:cubicBezTo>
                    <a:pt x="2898" y="572"/>
                    <a:pt x="2899" y="571"/>
                    <a:pt x="2899" y="571"/>
                  </a:cubicBezTo>
                  <a:cubicBezTo>
                    <a:pt x="2899" y="571"/>
                    <a:pt x="2899" y="571"/>
                    <a:pt x="2899" y="571"/>
                  </a:cubicBezTo>
                  <a:cubicBezTo>
                    <a:pt x="2899" y="571"/>
                    <a:pt x="2899" y="571"/>
                    <a:pt x="2899" y="571"/>
                  </a:cubicBezTo>
                  <a:cubicBezTo>
                    <a:pt x="2900" y="571"/>
                    <a:pt x="2900" y="571"/>
                    <a:pt x="2900" y="571"/>
                  </a:cubicBezTo>
                  <a:cubicBezTo>
                    <a:pt x="2900" y="571"/>
                    <a:pt x="2900" y="571"/>
                    <a:pt x="2900" y="571"/>
                  </a:cubicBezTo>
                  <a:cubicBezTo>
                    <a:pt x="2900" y="572"/>
                    <a:pt x="2901" y="571"/>
                    <a:pt x="2901" y="571"/>
                  </a:cubicBezTo>
                  <a:cubicBezTo>
                    <a:pt x="2901" y="572"/>
                    <a:pt x="2901" y="572"/>
                    <a:pt x="2901" y="572"/>
                  </a:cubicBezTo>
                  <a:cubicBezTo>
                    <a:pt x="2901" y="572"/>
                    <a:pt x="2901" y="571"/>
                    <a:pt x="2901" y="571"/>
                  </a:cubicBezTo>
                  <a:cubicBezTo>
                    <a:pt x="2901" y="571"/>
                    <a:pt x="2901" y="571"/>
                    <a:pt x="2902" y="571"/>
                  </a:cubicBezTo>
                  <a:cubicBezTo>
                    <a:pt x="2902" y="571"/>
                    <a:pt x="2902" y="571"/>
                    <a:pt x="2902" y="571"/>
                  </a:cubicBezTo>
                  <a:cubicBezTo>
                    <a:pt x="2902" y="571"/>
                    <a:pt x="2902" y="571"/>
                    <a:pt x="2902" y="571"/>
                  </a:cubicBezTo>
                  <a:cubicBezTo>
                    <a:pt x="2903" y="571"/>
                    <a:pt x="2903" y="571"/>
                    <a:pt x="2903" y="571"/>
                  </a:cubicBezTo>
                  <a:cubicBezTo>
                    <a:pt x="2903" y="571"/>
                    <a:pt x="2903" y="572"/>
                    <a:pt x="2903" y="572"/>
                  </a:cubicBezTo>
                  <a:cubicBezTo>
                    <a:pt x="2903" y="572"/>
                    <a:pt x="2903" y="572"/>
                    <a:pt x="2904" y="572"/>
                  </a:cubicBezTo>
                  <a:cubicBezTo>
                    <a:pt x="2904" y="572"/>
                    <a:pt x="2904" y="572"/>
                    <a:pt x="2904" y="572"/>
                  </a:cubicBezTo>
                  <a:cubicBezTo>
                    <a:pt x="2904" y="572"/>
                    <a:pt x="2904" y="572"/>
                    <a:pt x="2904" y="572"/>
                  </a:cubicBezTo>
                  <a:cubicBezTo>
                    <a:pt x="2904" y="572"/>
                    <a:pt x="2904" y="571"/>
                    <a:pt x="2905" y="571"/>
                  </a:cubicBezTo>
                  <a:cubicBezTo>
                    <a:pt x="2905" y="571"/>
                    <a:pt x="2905" y="571"/>
                    <a:pt x="2905" y="571"/>
                  </a:cubicBezTo>
                  <a:cubicBezTo>
                    <a:pt x="2905" y="571"/>
                    <a:pt x="2905" y="571"/>
                    <a:pt x="2905" y="571"/>
                  </a:cubicBezTo>
                  <a:cubicBezTo>
                    <a:pt x="2905" y="572"/>
                    <a:pt x="2906" y="572"/>
                    <a:pt x="2906" y="572"/>
                  </a:cubicBezTo>
                  <a:cubicBezTo>
                    <a:pt x="2906" y="572"/>
                    <a:pt x="2906" y="571"/>
                    <a:pt x="2906" y="571"/>
                  </a:cubicBezTo>
                  <a:cubicBezTo>
                    <a:pt x="2906" y="571"/>
                    <a:pt x="2906" y="571"/>
                    <a:pt x="2906" y="571"/>
                  </a:cubicBezTo>
                  <a:cubicBezTo>
                    <a:pt x="2906" y="571"/>
                    <a:pt x="2907" y="571"/>
                    <a:pt x="2907" y="571"/>
                  </a:cubicBezTo>
                  <a:cubicBezTo>
                    <a:pt x="2907" y="572"/>
                    <a:pt x="2907" y="572"/>
                    <a:pt x="2907" y="572"/>
                  </a:cubicBezTo>
                  <a:cubicBezTo>
                    <a:pt x="2907" y="572"/>
                    <a:pt x="2907" y="572"/>
                    <a:pt x="2907" y="572"/>
                  </a:cubicBezTo>
                  <a:cubicBezTo>
                    <a:pt x="2908" y="572"/>
                    <a:pt x="2908" y="572"/>
                    <a:pt x="2908" y="572"/>
                  </a:cubicBezTo>
                  <a:cubicBezTo>
                    <a:pt x="2908" y="572"/>
                    <a:pt x="2908" y="572"/>
                    <a:pt x="2908" y="572"/>
                  </a:cubicBezTo>
                  <a:cubicBezTo>
                    <a:pt x="2908" y="572"/>
                    <a:pt x="2909" y="572"/>
                    <a:pt x="2909" y="572"/>
                  </a:cubicBezTo>
                  <a:cubicBezTo>
                    <a:pt x="2909" y="572"/>
                    <a:pt x="2909" y="572"/>
                    <a:pt x="2909" y="572"/>
                  </a:cubicBezTo>
                  <a:cubicBezTo>
                    <a:pt x="2909" y="572"/>
                    <a:pt x="2909" y="571"/>
                    <a:pt x="2909" y="571"/>
                  </a:cubicBezTo>
                  <a:cubicBezTo>
                    <a:pt x="2909" y="571"/>
                    <a:pt x="2910" y="572"/>
                    <a:pt x="2910" y="572"/>
                  </a:cubicBezTo>
                  <a:cubicBezTo>
                    <a:pt x="2910" y="572"/>
                    <a:pt x="2910" y="571"/>
                    <a:pt x="2910" y="571"/>
                  </a:cubicBezTo>
                  <a:cubicBezTo>
                    <a:pt x="2910" y="571"/>
                    <a:pt x="2910" y="571"/>
                    <a:pt x="2910" y="571"/>
                  </a:cubicBezTo>
                  <a:cubicBezTo>
                    <a:pt x="2911" y="572"/>
                    <a:pt x="2911" y="572"/>
                    <a:pt x="2911" y="572"/>
                  </a:cubicBezTo>
                  <a:cubicBezTo>
                    <a:pt x="2911" y="572"/>
                    <a:pt x="2911" y="572"/>
                    <a:pt x="2911" y="572"/>
                  </a:cubicBezTo>
                  <a:cubicBezTo>
                    <a:pt x="2911" y="572"/>
                    <a:pt x="2911" y="571"/>
                    <a:pt x="2912" y="571"/>
                  </a:cubicBezTo>
                  <a:cubicBezTo>
                    <a:pt x="2912" y="571"/>
                    <a:pt x="2912" y="572"/>
                    <a:pt x="2912" y="572"/>
                  </a:cubicBezTo>
                  <a:cubicBezTo>
                    <a:pt x="2912" y="572"/>
                    <a:pt x="2912" y="572"/>
                    <a:pt x="2912" y="572"/>
                  </a:cubicBezTo>
                  <a:cubicBezTo>
                    <a:pt x="2912" y="572"/>
                    <a:pt x="2913" y="572"/>
                    <a:pt x="2913" y="572"/>
                  </a:cubicBezTo>
                </a:path>
              </a:pathLst>
            </a:custGeom>
            <a:noFill/>
            <a:ln w="17463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41" name="Freeform 43">
              <a:extLst>
                <a:ext uri="{FF2B5EF4-FFF2-40B4-BE49-F238E27FC236}">
                  <a16:creationId xmlns:a16="http://schemas.microsoft.com/office/drawing/2014/main" id="{563A054B-DE8C-4067-83A3-CB7B9A4BB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4853" y="1943618"/>
              <a:ext cx="5937919" cy="2741613"/>
            </a:xfrm>
            <a:custGeom>
              <a:avLst/>
              <a:gdLst>
                <a:gd name="T0" fmla="*/ 45 w 2913"/>
                <a:gd name="T1" fmla="*/ 1027 h 1727"/>
                <a:gd name="T2" fmla="*/ 91 w 2913"/>
                <a:gd name="T3" fmla="*/ 1020 h 1727"/>
                <a:gd name="T4" fmla="*/ 137 w 2913"/>
                <a:gd name="T5" fmla="*/ 1007 h 1727"/>
                <a:gd name="T6" fmla="*/ 183 w 2913"/>
                <a:gd name="T7" fmla="*/ 992 h 1727"/>
                <a:gd name="T8" fmla="*/ 229 w 2913"/>
                <a:gd name="T9" fmla="*/ 970 h 1727"/>
                <a:gd name="T10" fmla="*/ 275 w 2913"/>
                <a:gd name="T11" fmla="*/ 949 h 1727"/>
                <a:gd name="T12" fmla="*/ 321 w 2913"/>
                <a:gd name="T13" fmla="*/ 911 h 1727"/>
                <a:gd name="T14" fmla="*/ 367 w 2913"/>
                <a:gd name="T15" fmla="*/ 873 h 1727"/>
                <a:gd name="T16" fmla="*/ 412 w 2913"/>
                <a:gd name="T17" fmla="*/ 814 h 1727"/>
                <a:gd name="T18" fmla="*/ 458 w 2913"/>
                <a:gd name="T19" fmla="*/ 763 h 1727"/>
                <a:gd name="T20" fmla="*/ 504 w 2913"/>
                <a:gd name="T21" fmla="*/ 690 h 1727"/>
                <a:gd name="T22" fmla="*/ 550 w 2913"/>
                <a:gd name="T23" fmla="*/ 444 h 1727"/>
                <a:gd name="T24" fmla="*/ 596 w 2913"/>
                <a:gd name="T25" fmla="*/ 147 h 1727"/>
                <a:gd name="T26" fmla="*/ 642 w 2913"/>
                <a:gd name="T27" fmla="*/ 41 h 1727"/>
                <a:gd name="T28" fmla="*/ 688 w 2913"/>
                <a:gd name="T29" fmla="*/ 475 h 1727"/>
                <a:gd name="T30" fmla="*/ 734 w 2913"/>
                <a:gd name="T31" fmla="*/ 1060 h 1727"/>
                <a:gd name="T32" fmla="*/ 779 w 2913"/>
                <a:gd name="T33" fmla="*/ 1404 h 1727"/>
                <a:gd name="T34" fmla="*/ 825 w 2913"/>
                <a:gd name="T35" fmla="*/ 1627 h 1727"/>
                <a:gd name="T36" fmla="*/ 871 w 2913"/>
                <a:gd name="T37" fmla="*/ 1705 h 1727"/>
                <a:gd name="T38" fmla="*/ 917 w 2913"/>
                <a:gd name="T39" fmla="*/ 1705 h 1727"/>
                <a:gd name="T40" fmla="*/ 963 w 2913"/>
                <a:gd name="T41" fmla="*/ 1665 h 1727"/>
                <a:gd name="T42" fmla="*/ 1009 w 2913"/>
                <a:gd name="T43" fmla="*/ 1545 h 1727"/>
                <a:gd name="T44" fmla="*/ 1055 w 2913"/>
                <a:gd name="T45" fmla="*/ 1424 h 1727"/>
                <a:gd name="T46" fmla="*/ 1100 w 2913"/>
                <a:gd name="T47" fmla="*/ 1317 h 1727"/>
                <a:gd name="T48" fmla="*/ 1146 w 2913"/>
                <a:gd name="T49" fmla="*/ 1240 h 1727"/>
                <a:gd name="T50" fmla="*/ 1192 w 2913"/>
                <a:gd name="T51" fmla="*/ 1157 h 1727"/>
                <a:gd name="T52" fmla="*/ 1238 w 2913"/>
                <a:gd name="T53" fmla="*/ 1095 h 1727"/>
                <a:gd name="T54" fmla="*/ 1284 w 2913"/>
                <a:gd name="T55" fmla="*/ 1066 h 1727"/>
                <a:gd name="T56" fmla="*/ 1330 w 2913"/>
                <a:gd name="T57" fmla="*/ 1032 h 1727"/>
                <a:gd name="T58" fmla="*/ 1376 w 2913"/>
                <a:gd name="T59" fmla="*/ 1028 h 1727"/>
                <a:gd name="T60" fmla="*/ 1422 w 2913"/>
                <a:gd name="T61" fmla="*/ 1018 h 1727"/>
                <a:gd name="T62" fmla="*/ 1467 w 2913"/>
                <a:gd name="T63" fmla="*/ 1017 h 1727"/>
                <a:gd name="T64" fmla="*/ 1513 w 2913"/>
                <a:gd name="T65" fmla="*/ 1026 h 1727"/>
                <a:gd name="T66" fmla="*/ 1559 w 2913"/>
                <a:gd name="T67" fmla="*/ 1028 h 1727"/>
                <a:gd name="T68" fmla="*/ 1605 w 2913"/>
                <a:gd name="T69" fmla="*/ 1031 h 1727"/>
                <a:gd name="T70" fmla="*/ 1651 w 2913"/>
                <a:gd name="T71" fmla="*/ 1032 h 1727"/>
                <a:gd name="T72" fmla="*/ 1697 w 2913"/>
                <a:gd name="T73" fmla="*/ 1031 h 1727"/>
                <a:gd name="T74" fmla="*/ 1743 w 2913"/>
                <a:gd name="T75" fmla="*/ 1039 h 1727"/>
                <a:gd name="T76" fmla="*/ 1789 w 2913"/>
                <a:gd name="T77" fmla="*/ 1034 h 1727"/>
                <a:gd name="T78" fmla="*/ 1835 w 2913"/>
                <a:gd name="T79" fmla="*/ 1045 h 1727"/>
                <a:gd name="T80" fmla="*/ 1880 w 2913"/>
                <a:gd name="T81" fmla="*/ 1046 h 1727"/>
                <a:gd name="T82" fmla="*/ 1926 w 2913"/>
                <a:gd name="T83" fmla="*/ 1047 h 1727"/>
                <a:gd name="T84" fmla="*/ 1972 w 2913"/>
                <a:gd name="T85" fmla="*/ 1055 h 1727"/>
                <a:gd name="T86" fmla="*/ 2018 w 2913"/>
                <a:gd name="T87" fmla="*/ 1047 h 1727"/>
                <a:gd name="T88" fmla="*/ 2064 w 2913"/>
                <a:gd name="T89" fmla="*/ 1044 h 1727"/>
                <a:gd name="T90" fmla="*/ 2110 w 2913"/>
                <a:gd name="T91" fmla="*/ 1043 h 1727"/>
                <a:gd name="T92" fmla="*/ 2156 w 2913"/>
                <a:gd name="T93" fmla="*/ 1041 h 1727"/>
                <a:gd name="T94" fmla="*/ 2202 w 2913"/>
                <a:gd name="T95" fmla="*/ 1046 h 1727"/>
                <a:gd name="T96" fmla="*/ 2247 w 2913"/>
                <a:gd name="T97" fmla="*/ 1047 h 1727"/>
                <a:gd name="T98" fmla="*/ 2293 w 2913"/>
                <a:gd name="T99" fmla="*/ 1053 h 1727"/>
                <a:gd name="T100" fmla="*/ 2339 w 2913"/>
                <a:gd name="T101" fmla="*/ 1052 h 1727"/>
                <a:gd name="T102" fmla="*/ 2385 w 2913"/>
                <a:gd name="T103" fmla="*/ 1053 h 1727"/>
                <a:gd name="T104" fmla="*/ 2431 w 2913"/>
                <a:gd name="T105" fmla="*/ 1053 h 1727"/>
                <a:gd name="T106" fmla="*/ 2477 w 2913"/>
                <a:gd name="T107" fmla="*/ 1053 h 1727"/>
                <a:gd name="T108" fmla="*/ 2523 w 2913"/>
                <a:gd name="T109" fmla="*/ 1052 h 1727"/>
                <a:gd name="T110" fmla="*/ 2569 w 2913"/>
                <a:gd name="T111" fmla="*/ 1049 h 1727"/>
                <a:gd name="T112" fmla="*/ 2614 w 2913"/>
                <a:gd name="T113" fmla="*/ 1050 h 1727"/>
                <a:gd name="T114" fmla="*/ 2660 w 2913"/>
                <a:gd name="T115" fmla="*/ 1052 h 1727"/>
                <a:gd name="T116" fmla="*/ 2706 w 2913"/>
                <a:gd name="T117" fmla="*/ 1054 h 1727"/>
                <a:gd name="T118" fmla="*/ 2752 w 2913"/>
                <a:gd name="T119" fmla="*/ 1056 h 1727"/>
                <a:gd name="T120" fmla="*/ 2798 w 2913"/>
                <a:gd name="T121" fmla="*/ 1055 h 1727"/>
                <a:gd name="T122" fmla="*/ 2844 w 2913"/>
                <a:gd name="T123" fmla="*/ 1055 h 1727"/>
                <a:gd name="T124" fmla="*/ 2890 w 2913"/>
                <a:gd name="T125" fmla="*/ 1053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13" h="1727">
                  <a:moveTo>
                    <a:pt x="0" y="1030"/>
                  </a:moveTo>
                  <a:cubicBezTo>
                    <a:pt x="0" y="1030"/>
                    <a:pt x="0" y="1030"/>
                    <a:pt x="0" y="1030"/>
                  </a:cubicBezTo>
                  <a:cubicBezTo>
                    <a:pt x="0" y="1030"/>
                    <a:pt x="1" y="1030"/>
                    <a:pt x="1" y="1030"/>
                  </a:cubicBezTo>
                  <a:cubicBezTo>
                    <a:pt x="1" y="1030"/>
                    <a:pt x="1" y="1030"/>
                    <a:pt x="1" y="1030"/>
                  </a:cubicBezTo>
                  <a:cubicBezTo>
                    <a:pt x="1" y="1030"/>
                    <a:pt x="1" y="1030"/>
                    <a:pt x="1" y="1030"/>
                  </a:cubicBezTo>
                  <a:cubicBezTo>
                    <a:pt x="1" y="1030"/>
                    <a:pt x="1" y="1030"/>
                    <a:pt x="2" y="1030"/>
                  </a:cubicBezTo>
                  <a:cubicBezTo>
                    <a:pt x="2" y="1030"/>
                    <a:pt x="2" y="1030"/>
                    <a:pt x="2" y="1030"/>
                  </a:cubicBezTo>
                  <a:cubicBezTo>
                    <a:pt x="2" y="1030"/>
                    <a:pt x="2" y="1030"/>
                    <a:pt x="2" y="1030"/>
                  </a:cubicBezTo>
                  <a:cubicBezTo>
                    <a:pt x="3" y="1030"/>
                    <a:pt x="3" y="1030"/>
                    <a:pt x="3" y="1030"/>
                  </a:cubicBezTo>
                  <a:cubicBezTo>
                    <a:pt x="3" y="1030"/>
                    <a:pt x="3" y="1030"/>
                    <a:pt x="3" y="1030"/>
                  </a:cubicBezTo>
                  <a:cubicBezTo>
                    <a:pt x="3" y="1030"/>
                    <a:pt x="3" y="1030"/>
                    <a:pt x="4" y="1030"/>
                  </a:cubicBezTo>
                  <a:cubicBezTo>
                    <a:pt x="4" y="1030"/>
                    <a:pt x="4" y="1030"/>
                    <a:pt x="4" y="1030"/>
                  </a:cubicBezTo>
                  <a:cubicBezTo>
                    <a:pt x="4" y="1030"/>
                    <a:pt x="4" y="1030"/>
                    <a:pt x="4" y="1030"/>
                  </a:cubicBezTo>
                  <a:cubicBezTo>
                    <a:pt x="4" y="1030"/>
                    <a:pt x="4" y="1030"/>
                    <a:pt x="5" y="1030"/>
                  </a:cubicBezTo>
                  <a:cubicBezTo>
                    <a:pt x="5" y="1030"/>
                    <a:pt x="5" y="1030"/>
                    <a:pt x="5" y="1030"/>
                  </a:cubicBezTo>
                  <a:cubicBezTo>
                    <a:pt x="5" y="1030"/>
                    <a:pt x="5" y="1030"/>
                    <a:pt x="5" y="1030"/>
                  </a:cubicBezTo>
                  <a:cubicBezTo>
                    <a:pt x="5" y="1030"/>
                    <a:pt x="6" y="1030"/>
                    <a:pt x="6" y="1030"/>
                  </a:cubicBezTo>
                  <a:cubicBezTo>
                    <a:pt x="6" y="1030"/>
                    <a:pt x="6" y="1030"/>
                    <a:pt x="6" y="1030"/>
                  </a:cubicBezTo>
                  <a:cubicBezTo>
                    <a:pt x="6" y="1030"/>
                    <a:pt x="6" y="1030"/>
                    <a:pt x="6" y="1030"/>
                  </a:cubicBezTo>
                  <a:cubicBezTo>
                    <a:pt x="6" y="1030"/>
                    <a:pt x="7" y="1030"/>
                    <a:pt x="7" y="1030"/>
                  </a:cubicBezTo>
                  <a:cubicBezTo>
                    <a:pt x="7" y="1030"/>
                    <a:pt x="7" y="1029"/>
                    <a:pt x="7" y="1029"/>
                  </a:cubicBezTo>
                  <a:cubicBezTo>
                    <a:pt x="7" y="1029"/>
                    <a:pt x="7" y="1030"/>
                    <a:pt x="7" y="1030"/>
                  </a:cubicBezTo>
                  <a:cubicBezTo>
                    <a:pt x="8" y="1030"/>
                    <a:pt x="8" y="1030"/>
                    <a:pt x="8" y="1030"/>
                  </a:cubicBezTo>
                  <a:cubicBezTo>
                    <a:pt x="8" y="1030"/>
                    <a:pt x="8" y="1030"/>
                    <a:pt x="8" y="1030"/>
                  </a:cubicBezTo>
                  <a:cubicBezTo>
                    <a:pt x="8" y="1030"/>
                    <a:pt x="9" y="1030"/>
                    <a:pt x="9" y="1030"/>
                  </a:cubicBezTo>
                  <a:cubicBezTo>
                    <a:pt x="9" y="1030"/>
                    <a:pt x="9" y="1030"/>
                    <a:pt x="9" y="1030"/>
                  </a:cubicBezTo>
                  <a:cubicBezTo>
                    <a:pt x="9" y="1030"/>
                    <a:pt x="9" y="1030"/>
                    <a:pt x="9" y="1030"/>
                  </a:cubicBezTo>
                  <a:cubicBezTo>
                    <a:pt x="9" y="1030"/>
                    <a:pt x="9" y="1030"/>
                    <a:pt x="10" y="1030"/>
                  </a:cubicBezTo>
                  <a:cubicBezTo>
                    <a:pt x="10" y="1030"/>
                    <a:pt x="10" y="1030"/>
                    <a:pt x="10" y="1030"/>
                  </a:cubicBezTo>
                  <a:cubicBezTo>
                    <a:pt x="10" y="1030"/>
                    <a:pt x="10" y="1030"/>
                    <a:pt x="10" y="1030"/>
                  </a:cubicBezTo>
                  <a:cubicBezTo>
                    <a:pt x="11" y="1029"/>
                    <a:pt x="11" y="1029"/>
                    <a:pt x="11" y="1029"/>
                  </a:cubicBezTo>
                  <a:cubicBezTo>
                    <a:pt x="11" y="1029"/>
                    <a:pt x="11" y="1030"/>
                    <a:pt x="11" y="1030"/>
                  </a:cubicBezTo>
                  <a:cubicBezTo>
                    <a:pt x="11" y="1030"/>
                    <a:pt x="11" y="1030"/>
                    <a:pt x="12" y="1030"/>
                  </a:cubicBezTo>
                  <a:cubicBezTo>
                    <a:pt x="12" y="1030"/>
                    <a:pt x="12" y="1030"/>
                    <a:pt x="12" y="1030"/>
                  </a:cubicBezTo>
                  <a:cubicBezTo>
                    <a:pt x="12" y="1030"/>
                    <a:pt x="12" y="1030"/>
                    <a:pt x="12" y="1030"/>
                  </a:cubicBezTo>
                  <a:cubicBezTo>
                    <a:pt x="12" y="1030"/>
                    <a:pt x="12" y="1030"/>
                    <a:pt x="13" y="1030"/>
                  </a:cubicBezTo>
                  <a:cubicBezTo>
                    <a:pt x="13" y="1030"/>
                    <a:pt x="13" y="1030"/>
                    <a:pt x="13" y="1030"/>
                  </a:cubicBezTo>
                  <a:cubicBezTo>
                    <a:pt x="13" y="1030"/>
                    <a:pt x="13" y="1030"/>
                    <a:pt x="13" y="1030"/>
                  </a:cubicBezTo>
                  <a:cubicBezTo>
                    <a:pt x="13" y="1030"/>
                    <a:pt x="14" y="1030"/>
                    <a:pt x="14" y="1029"/>
                  </a:cubicBezTo>
                  <a:cubicBezTo>
                    <a:pt x="14" y="1029"/>
                    <a:pt x="14" y="1030"/>
                    <a:pt x="14" y="1030"/>
                  </a:cubicBezTo>
                  <a:cubicBezTo>
                    <a:pt x="14" y="1030"/>
                    <a:pt x="14" y="1029"/>
                    <a:pt x="14" y="1029"/>
                  </a:cubicBezTo>
                  <a:cubicBezTo>
                    <a:pt x="14" y="1029"/>
                    <a:pt x="15" y="1029"/>
                    <a:pt x="15" y="1030"/>
                  </a:cubicBezTo>
                  <a:cubicBezTo>
                    <a:pt x="15" y="1030"/>
                    <a:pt x="15" y="1030"/>
                    <a:pt x="15" y="1030"/>
                  </a:cubicBezTo>
                  <a:cubicBezTo>
                    <a:pt x="15" y="1030"/>
                    <a:pt x="15" y="1030"/>
                    <a:pt x="15" y="1030"/>
                  </a:cubicBezTo>
                  <a:cubicBezTo>
                    <a:pt x="16" y="1030"/>
                    <a:pt x="16" y="1029"/>
                    <a:pt x="16" y="1029"/>
                  </a:cubicBezTo>
                  <a:cubicBezTo>
                    <a:pt x="16" y="1029"/>
                    <a:pt x="16" y="1030"/>
                    <a:pt x="16" y="1030"/>
                  </a:cubicBezTo>
                  <a:cubicBezTo>
                    <a:pt x="16" y="1030"/>
                    <a:pt x="17" y="1030"/>
                    <a:pt x="17" y="1029"/>
                  </a:cubicBezTo>
                  <a:cubicBezTo>
                    <a:pt x="17" y="1029"/>
                    <a:pt x="17" y="1030"/>
                    <a:pt x="17" y="1030"/>
                  </a:cubicBezTo>
                  <a:cubicBezTo>
                    <a:pt x="17" y="1030"/>
                    <a:pt x="17" y="1030"/>
                    <a:pt x="17" y="1030"/>
                  </a:cubicBezTo>
                  <a:cubicBezTo>
                    <a:pt x="17" y="1030"/>
                    <a:pt x="17" y="1029"/>
                    <a:pt x="18" y="1029"/>
                  </a:cubicBezTo>
                  <a:cubicBezTo>
                    <a:pt x="18" y="1029"/>
                    <a:pt x="18" y="1030"/>
                    <a:pt x="18" y="1030"/>
                  </a:cubicBezTo>
                  <a:cubicBezTo>
                    <a:pt x="18" y="1030"/>
                    <a:pt x="18" y="1030"/>
                    <a:pt x="18" y="1030"/>
                  </a:cubicBezTo>
                  <a:cubicBezTo>
                    <a:pt x="19" y="1030"/>
                    <a:pt x="19" y="1030"/>
                    <a:pt x="19" y="1030"/>
                  </a:cubicBezTo>
                  <a:cubicBezTo>
                    <a:pt x="19" y="1030"/>
                    <a:pt x="19" y="1030"/>
                    <a:pt x="19" y="1030"/>
                  </a:cubicBezTo>
                  <a:cubicBezTo>
                    <a:pt x="19" y="1030"/>
                    <a:pt x="19" y="1030"/>
                    <a:pt x="20" y="1030"/>
                  </a:cubicBezTo>
                  <a:cubicBezTo>
                    <a:pt x="20" y="1030"/>
                    <a:pt x="20" y="1029"/>
                    <a:pt x="20" y="1029"/>
                  </a:cubicBezTo>
                  <a:cubicBezTo>
                    <a:pt x="20" y="1029"/>
                    <a:pt x="20" y="1030"/>
                    <a:pt x="20" y="1030"/>
                  </a:cubicBezTo>
                  <a:cubicBezTo>
                    <a:pt x="20" y="1030"/>
                    <a:pt x="20" y="1029"/>
                    <a:pt x="21" y="1029"/>
                  </a:cubicBezTo>
                  <a:cubicBezTo>
                    <a:pt x="21" y="1029"/>
                    <a:pt x="21" y="1030"/>
                    <a:pt x="21" y="1030"/>
                  </a:cubicBezTo>
                  <a:cubicBezTo>
                    <a:pt x="21" y="1030"/>
                    <a:pt x="21" y="1029"/>
                    <a:pt x="21" y="1029"/>
                  </a:cubicBezTo>
                  <a:cubicBezTo>
                    <a:pt x="21" y="1029"/>
                    <a:pt x="22" y="1029"/>
                    <a:pt x="22" y="1029"/>
                  </a:cubicBezTo>
                  <a:cubicBezTo>
                    <a:pt x="22" y="1029"/>
                    <a:pt x="22" y="1029"/>
                    <a:pt x="22" y="1029"/>
                  </a:cubicBezTo>
                  <a:cubicBezTo>
                    <a:pt x="22" y="1029"/>
                    <a:pt x="22" y="1029"/>
                    <a:pt x="22" y="1029"/>
                  </a:cubicBezTo>
                  <a:cubicBezTo>
                    <a:pt x="22" y="1029"/>
                    <a:pt x="23" y="1029"/>
                    <a:pt x="23" y="1029"/>
                  </a:cubicBezTo>
                  <a:cubicBezTo>
                    <a:pt x="23" y="1029"/>
                    <a:pt x="23" y="1030"/>
                    <a:pt x="23" y="1030"/>
                  </a:cubicBezTo>
                  <a:cubicBezTo>
                    <a:pt x="23" y="1030"/>
                    <a:pt x="23" y="1029"/>
                    <a:pt x="24" y="1029"/>
                  </a:cubicBezTo>
                  <a:cubicBezTo>
                    <a:pt x="24" y="1029"/>
                    <a:pt x="24" y="1029"/>
                    <a:pt x="24" y="1029"/>
                  </a:cubicBezTo>
                  <a:cubicBezTo>
                    <a:pt x="24" y="1029"/>
                    <a:pt x="24" y="1029"/>
                    <a:pt x="24" y="1029"/>
                  </a:cubicBezTo>
                  <a:cubicBezTo>
                    <a:pt x="24" y="1029"/>
                    <a:pt x="25" y="1029"/>
                    <a:pt x="25" y="1029"/>
                  </a:cubicBezTo>
                  <a:cubicBezTo>
                    <a:pt x="25" y="1029"/>
                    <a:pt x="25" y="1030"/>
                    <a:pt x="25" y="1030"/>
                  </a:cubicBezTo>
                  <a:cubicBezTo>
                    <a:pt x="25" y="1030"/>
                    <a:pt x="25" y="1029"/>
                    <a:pt x="25" y="1029"/>
                  </a:cubicBezTo>
                  <a:cubicBezTo>
                    <a:pt x="25" y="1029"/>
                    <a:pt x="26" y="1029"/>
                    <a:pt x="26" y="1029"/>
                  </a:cubicBezTo>
                  <a:cubicBezTo>
                    <a:pt x="26" y="1029"/>
                    <a:pt x="26" y="1029"/>
                    <a:pt x="26" y="1029"/>
                  </a:cubicBezTo>
                  <a:cubicBezTo>
                    <a:pt x="26" y="1029"/>
                    <a:pt x="26" y="1028"/>
                    <a:pt x="26" y="1028"/>
                  </a:cubicBezTo>
                  <a:cubicBezTo>
                    <a:pt x="27" y="1028"/>
                    <a:pt x="27" y="1029"/>
                    <a:pt x="27" y="1029"/>
                  </a:cubicBezTo>
                  <a:cubicBezTo>
                    <a:pt x="27" y="1029"/>
                    <a:pt x="27" y="1029"/>
                    <a:pt x="27" y="1029"/>
                  </a:cubicBezTo>
                  <a:cubicBezTo>
                    <a:pt x="27" y="1029"/>
                    <a:pt x="28" y="1030"/>
                    <a:pt x="28" y="1030"/>
                  </a:cubicBezTo>
                  <a:cubicBezTo>
                    <a:pt x="28" y="1030"/>
                    <a:pt x="28" y="1029"/>
                    <a:pt x="28" y="1029"/>
                  </a:cubicBezTo>
                  <a:cubicBezTo>
                    <a:pt x="28" y="1029"/>
                    <a:pt x="28" y="1029"/>
                    <a:pt x="28" y="1029"/>
                  </a:cubicBezTo>
                  <a:cubicBezTo>
                    <a:pt x="28" y="1029"/>
                    <a:pt x="28" y="1029"/>
                    <a:pt x="29" y="1029"/>
                  </a:cubicBezTo>
                  <a:cubicBezTo>
                    <a:pt x="29" y="1029"/>
                    <a:pt x="29" y="1028"/>
                    <a:pt x="29" y="1028"/>
                  </a:cubicBezTo>
                  <a:cubicBezTo>
                    <a:pt x="29" y="1028"/>
                    <a:pt x="29" y="1029"/>
                    <a:pt x="29" y="1029"/>
                  </a:cubicBezTo>
                  <a:cubicBezTo>
                    <a:pt x="30" y="1029"/>
                    <a:pt x="30" y="1029"/>
                    <a:pt x="30" y="1029"/>
                  </a:cubicBezTo>
                  <a:cubicBezTo>
                    <a:pt x="30" y="1029"/>
                    <a:pt x="30" y="1029"/>
                    <a:pt x="30" y="1029"/>
                  </a:cubicBezTo>
                  <a:cubicBezTo>
                    <a:pt x="30" y="1029"/>
                    <a:pt x="30" y="1029"/>
                    <a:pt x="30" y="1029"/>
                  </a:cubicBezTo>
                  <a:cubicBezTo>
                    <a:pt x="30" y="1029"/>
                    <a:pt x="31" y="1028"/>
                    <a:pt x="31" y="1028"/>
                  </a:cubicBezTo>
                  <a:cubicBezTo>
                    <a:pt x="31" y="1028"/>
                    <a:pt x="31" y="1029"/>
                    <a:pt x="31" y="1029"/>
                  </a:cubicBezTo>
                  <a:cubicBezTo>
                    <a:pt x="31" y="1029"/>
                    <a:pt x="31" y="1029"/>
                    <a:pt x="32" y="1029"/>
                  </a:cubicBezTo>
                  <a:cubicBezTo>
                    <a:pt x="32" y="1028"/>
                    <a:pt x="32" y="1028"/>
                    <a:pt x="32" y="1028"/>
                  </a:cubicBezTo>
                  <a:cubicBezTo>
                    <a:pt x="32" y="1028"/>
                    <a:pt x="32" y="1029"/>
                    <a:pt x="32" y="1029"/>
                  </a:cubicBezTo>
                  <a:cubicBezTo>
                    <a:pt x="32" y="1029"/>
                    <a:pt x="33" y="1028"/>
                    <a:pt x="33" y="1028"/>
                  </a:cubicBezTo>
                  <a:cubicBezTo>
                    <a:pt x="33" y="1028"/>
                    <a:pt x="33" y="1028"/>
                    <a:pt x="33" y="1028"/>
                  </a:cubicBezTo>
                  <a:cubicBezTo>
                    <a:pt x="33" y="1028"/>
                    <a:pt x="33" y="1028"/>
                    <a:pt x="33" y="1028"/>
                  </a:cubicBezTo>
                  <a:cubicBezTo>
                    <a:pt x="33" y="1028"/>
                    <a:pt x="34" y="1028"/>
                    <a:pt x="34" y="1028"/>
                  </a:cubicBezTo>
                  <a:cubicBezTo>
                    <a:pt x="34" y="1028"/>
                    <a:pt x="34" y="1028"/>
                    <a:pt x="34" y="1028"/>
                  </a:cubicBezTo>
                  <a:cubicBezTo>
                    <a:pt x="34" y="1028"/>
                    <a:pt x="34" y="1028"/>
                    <a:pt x="34" y="1028"/>
                  </a:cubicBezTo>
                  <a:cubicBezTo>
                    <a:pt x="35" y="1028"/>
                    <a:pt x="35" y="1028"/>
                    <a:pt x="35" y="1028"/>
                  </a:cubicBezTo>
                  <a:cubicBezTo>
                    <a:pt x="35" y="1028"/>
                    <a:pt x="35" y="1028"/>
                    <a:pt x="35" y="1028"/>
                  </a:cubicBezTo>
                  <a:cubicBezTo>
                    <a:pt x="35" y="1028"/>
                    <a:pt x="35" y="1028"/>
                    <a:pt x="35" y="1028"/>
                  </a:cubicBezTo>
                  <a:cubicBezTo>
                    <a:pt x="36" y="1028"/>
                    <a:pt x="36" y="1028"/>
                    <a:pt x="36" y="1028"/>
                  </a:cubicBezTo>
                  <a:cubicBezTo>
                    <a:pt x="36" y="1028"/>
                    <a:pt x="36" y="1028"/>
                    <a:pt x="36" y="1028"/>
                  </a:cubicBezTo>
                  <a:cubicBezTo>
                    <a:pt x="36" y="1028"/>
                    <a:pt x="36" y="1028"/>
                    <a:pt x="37" y="1028"/>
                  </a:cubicBezTo>
                  <a:cubicBezTo>
                    <a:pt x="37" y="1028"/>
                    <a:pt x="37" y="1028"/>
                    <a:pt x="37" y="1028"/>
                  </a:cubicBezTo>
                  <a:cubicBezTo>
                    <a:pt x="37" y="1028"/>
                    <a:pt x="37" y="1028"/>
                    <a:pt x="37" y="1028"/>
                  </a:cubicBezTo>
                  <a:cubicBezTo>
                    <a:pt x="38" y="1028"/>
                    <a:pt x="38" y="1028"/>
                    <a:pt x="38" y="1028"/>
                  </a:cubicBezTo>
                  <a:cubicBezTo>
                    <a:pt x="38" y="1028"/>
                    <a:pt x="38" y="1028"/>
                    <a:pt x="38" y="1028"/>
                  </a:cubicBezTo>
                  <a:cubicBezTo>
                    <a:pt x="38" y="1028"/>
                    <a:pt x="38" y="1028"/>
                    <a:pt x="38" y="1028"/>
                  </a:cubicBezTo>
                  <a:cubicBezTo>
                    <a:pt x="38" y="1028"/>
                    <a:pt x="39" y="1028"/>
                    <a:pt x="39" y="1028"/>
                  </a:cubicBezTo>
                  <a:cubicBezTo>
                    <a:pt x="39" y="1028"/>
                    <a:pt x="39" y="1028"/>
                    <a:pt x="39" y="1028"/>
                  </a:cubicBezTo>
                  <a:cubicBezTo>
                    <a:pt x="39" y="1028"/>
                    <a:pt x="39" y="1028"/>
                    <a:pt x="40" y="1028"/>
                  </a:cubicBezTo>
                  <a:cubicBezTo>
                    <a:pt x="40" y="1028"/>
                    <a:pt x="40" y="1028"/>
                    <a:pt x="40" y="1028"/>
                  </a:cubicBezTo>
                  <a:cubicBezTo>
                    <a:pt x="40" y="1028"/>
                    <a:pt x="40" y="1028"/>
                    <a:pt x="40" y="1028"/>
                  </a:cubicBezTo>
                  <a:cubicBezTo>
                    <a:pt x="40" y="1028"/>
                    <a:pt x="41" y="1027"/>
                    <a:pt x="41" y="1027"/>
                  </a:cubicBezTo>
                  <a:cubicBezTo>
                    <a:pt x="41" y="1027"/>
                    <a:pt x="41" y="1028"/>
                    <a:pt x="41" y="1028"/>
                  </a:cubicBezTo>
                  <a:cubicBezTo>
                    <a:pt x="41" y="1028"/>
                    <a:pt x="41" y="1028"/>
                    <a:pt x="41" y="1028"/>
                  </a:cubicBezTo>
                  <a:cubicBezTo>
                    <a:pt x="41" y="1028"/>
                    <a:pt x="42" y="1028"/>
                    <a:pt x="42" y="1028"/>
                  </a:cubicBezTo>
                  <a:cubicBezTo>
                    <a:pt x="42" y="1028"/>
                    <a:pt x="42" y="1028"/>
                    <a:pt x="42" y="1028"/>
                  </a:cubicBezTo>
                  <a:cubicBezTo>
                    <a:pt x="42" y="1028"/>
                    <a:pt x="42" y="1028"/>
                    <a:pt x="42" y="1028"/>
                  </a:cubicBezTo>
                  <a:cubicBezTo>
                    <a:pt x="43" y="1028"/>
                    <a:pt x="43" y="1028"/>
                    <a:pt x="43" y="1028"/>
                  </a:cubicBezTo>
                  <a:cubicBezTo>
                    <a:pt x="43" y="1028"/>
                    <a:pt x="43" y="1028"/>
                    <a:pt x="43" y="1028"/>
                  </a:cubicBezTo>
                  <a:cubicBezTo>
                    <a:pt x="43" y="1027"/>
                    <a:pt x="43" y="1027"/>
                    <a:pt x="43" y="1027"/>
                  </a:cubicBezTo>
                  <a:cubicBezTo>
                    <a:pt x="44" y="1027"/>
                    <a:pt x="44" y="1027"/>
                    <a:pt x="44" y="1027"/>
                  </a:cubicBezTo>
                  <a:cubicBezTo>
                    <a:pt x="44" y="1027"/>
                    <a:pt x="44" y="1028"/>
                    <a:pt x="44" y="1027"/>
                  </a:cubicBezTo>
                  <a:cubicBezTo>
                    <a:pt x="44" y="1027"/>
                    <a:pt x="44" y="1027"/>
                    <a:pt x="45" y="1027"/>
                  </a:cubicBezTo>
                  <a:cubicBezTo>
                    <a:pt x="45" y="1026"/>
                    <a:pt x="45" y="1027"/>
                    <a:pt x="45" y="1027"/>
                  </a:cubicBezTo>
                  <a:cubicBezTo>
                    <a:pt x="45" y="1027"/>
                    <a:pt x="45" y="1027"/>
                    <a:pt x="45" y="1027"/>
                  </a:cubicBezTo>
                  <a:cubicBezTo>
                    <a:pt x="46" y="1027"/>
                    <a:pt x="46" y="1027"/>
                    <a:pt x="46" y="1027"/>
                  </a:cubicBezTo>
                  <a:cubicBezTo>
                    <a:pt x="46" y="1027"/>
                    <a:pt x="46" y="1027"/>
                    <a:pt x="46" y="1027"/>
                  </a:cubicBezTo>
                  <a:cubicBezTo>
                    <a:pt x="46" y="1027"/>
                    <a:pt x="46" y="1028"/>
                    <a:pt x="46" y="1028"/>
                  </a:cubicBezTo>
                  <a:cubicBezTo>
                    <a:pt x="47" y="1027"/>
                    <a:pt x="47" y="1027"/>
                    <a:pt x="47" y="1027"/>
                  </a:cubicBezTo>
                  <a:cubicBezTo>
                    <a:pt x="47" y="1026"/>
                    <a:pt x="47" y="1027"/>
                    <a:pt x="47" y="1027"/>
                  </a:cubicBezTo>
                  <a:cubicBezTo>
                    <a:pt x="47" y="1027"/>
                    <a:pt x="47" y="1027"/>
                    <a:pt x="48" y="1027"/>
                  </a:cubicBezTo>
                  <a:cubicBezTo>
                    <a:pt x="48" y="1027"/>
                    <a:pt x="48" y="1027"/>
                    <a:pt x="48" y="1027"/>
                  </a:cubicBezTo>
                  <a:cubicBezTo>
                    <a:pt x="48" y="1027"/>
                    <a:pt x="48" y="1027"/>
                    <a:pt x="48" y="1027"/>
                  </a:cubicBezTo>
                  <a:cubicBezTo>
                    <a:pt x="48" y="1027"/>
                    <a:pt x="49" y="1027"/>
                    <a:pt x="49" y="1027"/>
                  </a:cubicBezTo>
                  <a:cubicBezTo>
                    <a:pt x="49" y="1027"/>
                    <a:pt x="49" y="1026"/>
                    <a:pt x="49" y="1026"/>
                  </a:cubicBezTo>
                  <a:cubicBezTo>
                    <a:pt x="49" y="1026"/>
                    <a:pt x="49" y="1027"/>
                    <a:pt x="49" y="1028"/>
                  </a:cubicBezTo>
                  <a:cubicBezTo>
                    <a:pt x="49" y="1028"/>
                    <a:pt x="50" y="1027"/>
                    <a:pt x="50" y="1027"/>
                  </a:cubicBezTo>
                  <a:cubicBezTo>
                    <a:pt x="50" y="1027"/>
                    <a:pt x="50" y="1027"/>
                    <a:pt x="50" y="1027"/>
                  </a:cubicBezTo>
                  <a:cubicBezTo>
                    <a:pt x="50" y="1027"/>
                    <a:pt x="50" y="1027"/>
                    <a:pt x="51" y="1027"/>
                  </a:cubicBezTo>
                  <a:cubicBezTo>
                    <a:pt x="51" y="1026"/>
                    <a:pt x="51" y="1026"/>
                    <a:pt x="51" y="1026"/>
                  </a:cubicBezTo>
                  <a:cubicBezTo>
                    <a:pt x="51" y="1026"/>
                    <a:pt x="51" y="1026"/>
                    <a:pt x="51" y="1026"/>
                  </a:cubicBezTo>
                  <a:cubicBezTo>
                    <a:pt x="51" y="1026"/>
                    <a:pt x="51" y="1027"/>
                    <a:pt x="51" y="1027"/>
                  </a:cubicBezTo>
                  <a:cubicBezTo>
                    <a:pt x="52" y="1027"/>
                    <a:pt x="52" y="1027"/>
                    <a:pt x="52" y="1027"/>
                  </a:cubicBezTo>
                  <a:cubicBezTo>
                    <a:pt x="52" y="1027"/>
                    <a:pt x="52" y="1027"/>
                    <a:pt x="52" y="1027"/>
                  </a:cubicBezTo>
                  <a:cubicBezTo>
                    <a:pt x="52" y="1026"/>
                    <a:pt x="53" y="1026"/>
                    <a:pt x="53" y="1026"/>
                  </a:cubicBezTo>
                  <a:cubicBezTo>
                    <a:pt x="53" y="1026"/>
                    <a:pt x="53" y="1026"/>
                    <a:pt x="53" y="1026"/>
                  </a:cubicBezTo>
                  <a:cubicBezTo>
                    <a:pt x="53" y="1026"/>
                    <a:pt x="53" y="1026"/>
                    <a:pt x="53" y="1026"/>
                  </a:cubicBezTo>
                  <a:cubicBezTo>
                    <a:pt x="54" y="1026"/>
                    <a:pt x="54" y="1026"/>
                    <a:pt x="54" y="1026"/>
                  </a:cubicBezTo>
                  <a:cubicBezTo>
                    <a:pt x="54" y="1026"/>
                    <a:pt x="54" y="1026"/>
                    <a:pt x="54" y="1026"/>
                  </a:cubicBezTo>
                  <a:cubicBezTo>
                    <a:pt x="54" y="1026"/>
                    <a:pt x="54" y="1026"/>
                    <a:pt x="54" y="1026"/>
                  </a:cubicBezTo>
                  <a:cubicBezTo>
                    <a:pt x="55" y="1026"/>
                    <a:pt x="55" y="1026"/>
                    <a:pt x="55" y="1026"/>
                  </a:cubicBezTo>
                  <a:cubicBezTo>
                    <a:pt x="55" y="1026"/>
                    <a:pt x="55" y="1026"/>
                    <a:pt x="55" y="1027"/>
                  </a:cubicBezTo>
                  <a:cubicBezTo>
                    <a:pt x="55" y="1027"/>
                    <a:pt x="55" y="1027"/>
                    <a:pt x="56" y="1027"/>
                  </a:cubicBezTo>
                  <a:cubicBezTo>
                    <a:pt x="56" y="1026"/>
                    <a:pt x="56" y="1026"/>
                    <a:pt x="56" y="1026"/>
                  </a:cubicBezTo>
                  <a:cubicBezTo>
                    <a:pt x="56" y="1025"/>
                    <a:pt x="56" y="1025"/>
                    <a:pt x="56" y="1025"/>
                  </a:cubicBezTo>
                  <a:cubicBezTo>
                    <a:pt x="57" y="1025"/>
                    <a:pt x="57" y="1026"/>
                    <a:pt x="57" y="1026"/>
                  </a:cubicBezTo>
                  <a:cubicBezTo>
                    <a:pt x="57" y="1026"/>
                    <a:pt x="57" y="1025"/>
                    <a:pt x="57" y="1025"/>
                  </a:cubicBezTo>
                  <a:cubicBezTo>
                    <a:pt x="57" y="1025"/>
                    <a:pt x="57" y="1026"/>
                    <a:pt x="57" y="1026"/>
                  </a:cubicBezTo>
                  <a:cubicBezTo>
                    <a:pt x="57" y="1026"/>
                    <a:pt x="58" y="1026"/>
                    <a:pt x="58" y="1026"/>
                  </a:cubicBezTo>
                  <a:cubicBezTo>
                    <a:pt x="58" y="1026"/>
                    <a:pt x="58" y="1026"/>
                    <a:pt x="58" y="1026"/>
                  </a:cubicBezTo>
                  <a:cubicBezTo>
                    <a:pt x="58" y="1026"/>
                    <a:pt x="58" y="1025"/>
                    <a:pt x="59" y="1025"/>
                  </a:cubicBezTo>
                  <a:cubicBezTo>
                    <a:pt x="59" y="1025"/>
                    <a:pt x="59" y="1026"/>
                    <a:pt x="59" y="1026"/>
                  </a:cubicBezTo>
                  <a:cubicBezTo>
                    <a:pt x="59" y="1026"/>
                    <a:pt x="59" y="1025"/>
                    <a:pt x="59" y="1025"/>
                  </a:cubicBezTo>
                  <a:cubicBezTo>
                    <a:pt x="59" y="1025"/>
                    <a:pt x="59" y="1026"/>
                    <a:pt x="59" y="1026"/>
                  </a:cubicBezTo>
                  <a:cubicBezTo>
                    <a:pt x="60" y="1026"/>
                    <a:pt x="60" y="1025"/>
                    <a:pt x="60" y="1025"/>
                  </a:cubicBezTo>
                  <a:cubicBezTo>
                    <a:pt x="60" y="1025"/>
                    <a:pt x="60" y="1025"/>
                    <a:pt x="60" y="1025"/>
                  </a:cubicBezTo>
                  <a:cubicBezTo>
                    <a:pt x="60" y="1025"/>
                    <a:pt x="61" y="1025"/>
                    <a:pt x="61" y="1025"/>
                  </a:cubicBezTo>
                  <a:cubicBezTo>
                    <a:pt x="61" y="1025"/>
                    <a:pt x="61" y="1026"/>
                    <a:pt x="61" y="1026"/>
                  </a:cubicBezTo>
                  <a:cubicBezTo>
                    <a:pt x="61" y="1026"/>
                    <a:pt x="61" y="1025"/>
                    <a:pt x="61" y="1025"/>
                  </a:cubicBezTo>
                  <a:cubicBezTo>
                    <a:pt x="62" y="1025"/>
                    <a:pt x="62" y="1025"/>
                    <a:pt x="62" y="1025"/>
                  </a:cubicBezTo>
                  <a:cubicBezTo>
                    <a:pt x="62" y="1025"/>
                    <a:pt x="62" y="1025"/>
                    <a:pt x="62" y="1025"/>
                  </a:cubicBezTo>
                  <a:cubicBezTo>
                    <a:pt x="62" y="1025"/>
                    <a:pt x="62" y="1025"/>
                    <a:pt x="62" y="1025"/>
                  </a:cubicBezTo>
                  <a:cubicBezTo>
                    <a:pt x="63" y="1025"/>
                    <a:pt x="63" y="1025"/>
                    <a:pt x="63" y="1025"/>
                  </a:cubicBezTo>
                  <a:cubicBezTo>
                    <a:pt x="63" y="1025"/>
                    <a:pt x="63" y="1025"/>
                    <a:pt x="63" y="1025"/>
                  </a:cubicBezTo>
                  <a:cubicBezTo>
                    <a:pt x="63" y="1025"/>
                    <a:pt x="63" y="1025"/>
                    <a:pt x="64" y="1025"/>
                  </a:cubicBezTo>
                  <a:cubicBezTo>
                    <a:pt x="64" y="1025"/>
                    <a:pt x="64" y="1025"/>
                    <a:pt x="64" y="1025"/>
                  </a:cubicBezTo>
                  <a:cubicBezTo>
                    <a:pt x="64" y="1025"/>
                    <a:pt x="64" y="1025"/>
                    <a:pt x="64" y="1025"/>
                  </a:cubicBezTo>
                  <a:cubicBezTo>
                    <a:pt x="64" y="1025"/>
                    <a:pt x="64" y="1025"/>
                    <a:pt x="65" y="1025"/>
                  </a:cubicBezTo>
                  <a:cubicBezTo>
                    <a:pt x="65" y="1025"/>
                    <a:pt x="65" y="1025"/>
                    <a:pt x="65" y="1025"/>
                  </a:cubicBezTo>
                  <a:cubicBezTo>
                    <a:pt x="65" y="1025"/>
                    <a:pt x="65" y="1025"/>
                    <a:pt x="65" y="1025"/>
                  </a:cubicBezTo>
                  <a:cubicBezTo>
                    <a:pt x="65" y="1025"/>
                    <a:pt x="66" y="1025"/>
                    <a:pt x="66" y="1025"/>
                  </a:cubicBezTo>
                  <a:cubicBezTo>
                    <a:pt x="66" y="1024"/>
                    <a:pt x="66" y="1025"/>
                    <a:pt x="66" y="1025"/>
                  </a:cubicBezTo>
                  <a:cubicBezTo>
                    <a:pt x="66" y="1025"/>
                    <a:pt x="66" y="1024"/>
                    <a:pt x="67" y="1024"/>
                  </a:cubicBezTo>
                  <a:cubicBezTo>
                    <a:pt x="67" y="1024"/>
                    <a:pt x="67" y="1025"/>
                    <a:pt x="67" y="1025"/>
                  </a:cubicBezTo>
                  <a:cubicBezTo>
                    <a:pt x="67" y="1025"/>
                    <a:pt x="67" y="1025"/>
                    <a:pt x="67" y="1025"/>
                  </a:cubicBezTo>
                  <a:cubicBezTo>
                    <a:pt x="67" y="1024"/>
                    <a:pt x="67" y="1025"/>
                    <a:pt x="67" y="1025"/>
                  </a:cubicBezTo>
                  <a:cubicBezTo>
                    <a:pt x="68" y="1025"/>
                    <a:pt x="68" y="1024"/>
                    <a:pt x="68" y="1024"/>
                  </a:cubicBezTo>
                  <a:cubicBezTo>
                    <a:pt x="68" y="1024"/>
                    <a:pt x="68" y="1024"/>
                    <a:pt x="68" y="1024"/>
                  </a:cubicBezTo>
                  <a:cubicBezTo>
                    <a:pt x="68" y="1024"/>
                    <a:pt x="69" y="1025"/>
                    <a:pt x="69" y="1025"/>
                  </a:cubicBezTo>
                  <a:cubicBezTo>
                    <a:pt x="69" y="1025"/>
                    <a:pt x="69" y="1024"/>
                    <a:pt x="69" y="1024"/>
                  </a:cubicBezTo>
                  <a:cubicBezTo>
                    <a:pt x="69" y="1024"/>
                    <a:pt x="69" y="1024"/>
                    <a:pt x="69" y="1024"/>
                  </a:cubicBezTo>
                  <a:cubicBezTo>
                    <a:pt x="70" y="1024"/>
                    <a:pt x="70" y="1024"/>
                    <a:pt x="70" y="1024"/>
                  </a:cubicBezTo>
                  <a:cubicBezTo>
                    <a:pt x="70" y="1024"/>
                    <a:pt x="70" y="1024"/>
                    <a:pt x="70" y="1024"/>
                  </a:cubicBezTo>
                  <a:cubicBezTo>
                    <a:pt x="70" y="1024"/>
                    <a:pt x="70" y="1023"/>
                    <a:pt x="70" y="1023"/>
                  </a:cubicBezTo>
                  <a:cubicBezTo>
                    <a:pt x="71" y="1023"/>
                    <a:pt x="71" y="1024"/>
                    <a:pt x="71" y="1024"/>
                  </a:cubicBezTo>
                  <a:cubicBezTo>
                    <a:pt x="71" y="1024"/>
                    <a:pt x="71" y="1024"/>
                    <a:pt x="71" y="1024"/>
                  </a:cubicBezTo>
                  <a:cubicBezTo>
                    <a:pt x="71" y="1024"/>
                    <a:pt x="71" y="1024"/>
                    <a:pt x="72" y="1023"/>
                  </a:cubicBezTo>
                  <a:cubicBezTo>
                    <a:pt x="72" y="1023"/>
                    <a:pt x="72" y="1024"/>
                    <a:pt x="72" y="1023"/>
                  </a:cubicBezTo>
                  <a:cubicBezTo>
                    <a:pt x="72" y="1023"/>
                    <a:pt x="72" y="1023"/>
                    <a:pt x="72" y="1023"/>
                  </a:cubicBezTo>
                  <a:cubicBezTo>
                    <a:pt x="72" y="1023"/>
                    <a:pt x="72" y="1024"/>
                    <a:pt x="73" y="1024"/>
                  </a:cubicBezTo>
                  <a:cubicBezTo>
                    <a:pt x="73" y="1024"/>
                    <a:pt x="73" y="1023"/>
                    <a:pt x="73" y="1023"/>
                  </a:cubicBezTo>
                  <a:cubicBezTo>
                    <a:pt x="73" y="1023"/>
                    <a:pt x="73" y="1024"/>
                    <a:pt x="73" y="1024"/>
                  </a:cubicBezTo>
                  <a:cubicBezTo>
                    <a:pt x="73" y="1024"/>
                    <a:pt x="74" y="1024"/>
                    <a:pt x="74" y="1024"/>
                  </a:cubicBezTo>
                  <a:cubicBezTo>
                    <a:pt x="74" y="1024"/>
                    <a:pt x="74" y="1024"/>
                    <a:pt x="74" y="1023"/>
                  </a:cubicBezTo>
                  <a:cubicBezTo>
                    <a:pt x="74" y="1023"/>
                    <a:pt x="74" y="1023"/>
                    <a:pt x="75" y="1023"/>
                  </a:cubicBezTo>
                  <a:cubicBezTo>
                    <a:pt x="75" y="1023"/>
                    <a:pt x="75" y="1023"/>
                    <a:pt x="75" y="1023"/>
                  </a:cubicBezTo>
                  <a:cubicBezTo>
                    <a:pt x="75" y="1023"/>
                    <a:pt x="75" y="1023"/>
                    <a:pt x="75" y="1023"/>
                  </a:cubicBezTo>
                  <a:cubicBezTo>
                    <a:pt x="75" y="1023"/>
                    <a:pt x="75" y="1023"/>
                    <a:pt x="76" y="1023"/>
                  </a:cubicBezTo>
                  <a:cubicBezTo>
                    <a:pt x="76" y="1023"/>
                    <a:pt x="76" y="1023"/>
                    <a:pt x="76" y="1023"/>
                  </a:cubicBezTo>
                  <a:cubicBezTo>
                    <a:pt x="76" y="1023"/>
                    <a:pt x="76" y="1023"/>
                    <a:pt x="76" y="1023"/>
                  </a:cubicBezTo>
                  <a:cubicBezTo>
                    <a:pt x="76" y="1023"/>
                    <a:pt x="77" y="1023"/>
                    <a:pt x="77" y="1023"/>
                  </a:cubicBezTo>
                  <a:cubicBezTo>
                    <a:pt x="77" y="1023"/>
                    <a:pt x="77" y="1023"/>
                    <a:pt x="77" y="1023"/>
                  </a:cubicBezTo>
                  <a:cubicBezTo>
                    <a:pt x="77" y="1023"/>
                    <a:pt x="77" y="1023"/>
                    <a:pt x="78" y="1023"/>
                  </a:cubicBezTo>
                  <a:cubicBezTo>
                    <a:pt x="78" y="1023"/>
                    <a:pt x="78" y="1023"/>
                    <a:pt x="78" y="1023"/>
                  </a:cubicBezTo>
                  <a:cubicBezTo>
                    <a:pt x="78" y="1023"/>
                    <a:pt x="78" y="1023"/>
                    <a:pt x="78" y="1023"/>
                  </a:cubicBezTo>
                  <a:cubicBezTo>
                    <a:pt x="78" y="1023"/>
                    <a:pt x="78" y="1023"/>
                    <a:pt x="78" y="1023"/>
                  </a:cubicBezTo>
                  <a:cubicBezTo>
                    <a:pt x="79" y="1022"/>
                    <a:pt x="79" y="1023"/>
                    <a:pt x="79" y="1023"/>
                  </a:cubicBezTo>
                  <a:cubicBezTo>
                    <a:pt x="79" y="1022"/>
                    <a:pt x="79" y="1022"/>
                    <a:pt x="79" y="1022"/>
                  </a:cubicBezTo>
                  <a:cubicBezTo>
                    <a:pt x="79" y="1022"/>
                    <a:pt x="80" y="1023"/>
                    <a:pt x="80" y="1023"/>
                  </a:cubicBezTo>
                  <a:cubicBezTo>
                    <a:pt x="80" y="1023"/>
                    <a:pt x="80" y="1023"/>
                    <a:pt x="80" y="1023"/>
                  </a:cubicBezTo>
                  <a:cubicBezTo>
                    <a:pt x="80" y="1023"/>
                    <a:pt x="80" y="1023"/>
                    <a:pt x="80" y="1023"/>
                  </a:cubicBezTo>
                  <a:cubicBezTo>
                    <a:pt x="80" y="1023"/>
                    <a:pt x="80" y="1023"/>
                    <a:pt x="81" y="1023"/>
                  </a:cubicBezTo>
                  <a:cubicBezTo>
                    <a:pt x="81" y="1023"/>
                    <a:pt x="81" y="1022"/>
                    <a:pt x="81" y="1022"/>
                  </a:cubicBezTo>
                  <a:cubicBezTo>
                    <a:pt x="81" y="1022"/>
                    <a:pt x="81" y="1022"/>
                    <a:pt x="81" y="1022"/>
                  </a:cubicBezTo>
                  <a:cubicBezTo>
                    <a:pt x="82" y="1022"/>
                    <a:pt x="82" y="1022"/>
                    <a:pt x="82" y="1022"/>
                  </a:cubicBezTo>
                  <a:cubicBezTo>
                    <a:pt x="82" y="1022"/>
                    <a:pt x="82" y="1022"/>
                    <a:pt x="82" y="1022"/>
                  </a:cubicBezTo>
                  <a:cubicBezTo>
                    <a:pt x="82" y="1022"/>
                    <a:pt x="82" y="1022"/>
                    <a:pt x="83" y="1022"/>
                  </a:cubicBezTo>
                  <a:cubicBezTo>
                    <a:pt x="83" y="1022"/>
                    <a:pt x="83" y="1022"/>
                    <a:pt x="83" y="1022"/>
                  </a:cubicBezTo>
                  <a:cubicBezTo>
                    <a:pt x="83" y="1022"/>
                    <a:pt x="83" y="1022"/>
                    <a:pt x="83" y="1022"/>
                  </a:cubicBezTo>
                  <a:cubicBezTo>
                    <a:pt x="83" y="1022"/>
                    <a:pt x="83" y="1022"/>
                    <a:pt x="84" y="1022"/>
                  </a:cubicBezTo>
                  <a:cubicBezTo>
                    <a:pt x="84" y="1022"/>
                    <a:pt x="84" y="1021"/>
                    <a:pt x="84" y="1021"/>
                  </a:cubicBezTo>
                  <a:cubicBezTo>
                    <a:pt x="84" y="1021"/>
                    <a:pt x="84" y="1022"/>
                    <a:pt x="84" y="1022"/>
                  </a:cubicBezTo>
                  <a:cubicBezTo>
                    <a:pt x="84" y="1022"/>
                    <a:pt x="85" y="1021"/>
                    <a:pt x="85" y="1021"/>
                  </a:cubicBezTo>
                  <a:cubicBezTo>
                    <a:pt x="85" y="1021"/>
                    <a:pt x="85" y="1021"/>
                    <a:pt x="85" y="1021"/>
                  </a:cubicBezTo>
                  <a:cubicBezTo>
                    <a:pt x="85" y="1021"/>
                    <a:pt x="85" y="1021"/>
                    <a:pt x="86" y="1021"/>
                  </a:cubicBezTo>
                  <a:cubicBezTo>
                    <a:pt x="86" y="1021"/>
                    <a:pt x="86" y="1021"/>
                    <a:pt x="86" y="1021"/>
                  </a:cubicBezTo>
                  <a:cubicBezTo>
                    <a:pt x="86" y="1021"/>
                    <a:pt x="86" y="1021"/>
                    <a:pt x="86" y="1021"/>
                  </a:cubicBezTo>
                  <a:cubicBezTo>
                    <a:pt x="86" y="1022"/>
                    <a:pt x="86" y="1021"/>
                    <a:pt x="86" y="1021"/>
                  </a:cubicBezTo>
                  <a:cubicBezTo>
                    <a:pt x="87" y="1021"/>
                    <a:pt x="87" y="1021"/>
                    <a:pt x="87" y="1021"/>
                  </a:cubicBezTo>
                  <a:cubicBezTo>
                    <a:pt x="87" y="1021"/>
                    <a:pt x="87" y="1021"/>
                    <a:pt x="87" y="1021"/>
                  </a:cubicBezTo>
                  <a:cubicBezTo>
                    <a:pt x="87" y="1021"/>
                    <a:pt x="88" y="1021"/>
                    <a:pt x="88" y="1021"/>
                  </a:cubicBezTo>
                  <a:cubicBezTo>
                    <a:pt x="88" y="1021"/>
                    <a:pt x="88" y="1021"/>
                    <a:pt x="88" y="1021"/>
                  </a:cubicBezTo>
                  <a:cubicBezTo>
                    <a:pt x="88" y="1021"/>
                    <a:pt x="88" y="1020"/>
                    <a:pt x="88" y="1020"/>
                  </a:cubicBezTo>
                  <a:cubicBezTo>
                    <a:pt x="88" y="1020"/>
                    <a:pt x="88" y="1021"/>
                    <a:pt x="89" y="1021"/>
                  </a:cubicBezTo>
                  <a:cubicBezTo>
                    <a:pt x="89" y="1021"/>
                    <a:pt x="89" y="1021"/>
                    <a:pt x="89" y="1021"/>
                  </a:cubicBezTo>
                  <a:cubicBezTo>
                    <a:pt x="89" y="1021"/>
                    <a:pt x="89" y="1020"/>
                    <a:pt x="89" y="1020"/>
                  </a:cubicBezTo>
                  <a:cubicBezTo>
                    <a:pt x="90" y="1020"/>
                    <a:pt x="90" y="1021"/>
                    <a:pt x="90" y="1021"/>
                  </a:cubicBezTo>
                  <a:cubicBezTo>
                    <a:pt x="90" y="1021"/>
                    <a:pt x="90" y="1020"/>
                    <a:pt x="90" y="1020"/>
                  </a:cubicBezTo>
                  <a:cubicBezTo>
                    <a:pt x="90" y="1020"/>
                    <a:pt x="90" y="1021"/>
                    <a:pt x="91" y="1020"/>
                  </a:cubicBezTo>
                  <a:cubicBezTo>
                    <a:pt x="91" y="1020"/>
                    <a:pt x="91" y="1020"/>
                    <a:pt x="91" y="1020"/>
                  </a:cubicBezTo>
                  <a:cubicBezTo>
                    <a:pt x="91" y="1020"/>
                    <a:pt x="91" y="1020"/>
                    <a:pt x="91" y="1020"/>
                  </a:cubicBezTo>
                  <a:cubicBezTo>
                    <a:pt x="91" y="1020"/>
                    <a:pt x="91" y="1021"/>
                    <a:pt x="92" y="1021"/>
                  </a:cubicBezTo>
                  <a:cubicBezTo>
                    <a:pt x="92" y="1021"/>
                    <a:pt x="92" y="1019"/>
                    <a:pt x="92" y="1019"/>
                  </a:cubicBezTo>
                  <a:cubicBezTo>
                    <a:pt x="92" y="1019"/>
                    <a:pt x="92" y="1020"/>
                    <a:pt x="92" y="1020"/>
                  </a:cubicBezTo>
                  <a:cubicBezTo>
                    <a:pt x="92" y="1020"/>
                    <a:pt x="93" y="1020"/>
                    <a:pt x="93" y="1020"/>
                  </a:cubicBezTo>
                  <a:cubicBezTo>
                    <a:pt x="93" y="1020"/>
                    <a:pt x="93" y="1020"/>
                    <a:pt x="93" y="1020"/>
                  </a:cubicBezTo>
                  <a:cubicBezTo>
                    <a:pt x="93" y="1020"/>
                    <a:pt x="93" y="1020"/>
                    <a:pt x="93" y="1020"/>
                  </a:cubicBezTo>
                  <a:cubicBezTo>
                    <a:pt x="93" y="1020"/>
                    <a:pt x="94" y="1020"/>
                    <a:pt x="94" y="1020"/>
                  </a:cubicBezTo>
                  <a:cubicBezTo>
                    <a:pt x="94" y="1020"/>
                    <a:pt x="94" y="1020"/>
                    <a:pt x="94" y="1020"/>
                  </a:cubicBezTo>
                  <a:cubicBezTo>
                    <a:pt x="94" y="1020"/>
                    <a:pt x="94" y="1019"/>
                    <a:pt x="94" y="1019"/>
                  </a:cubicBezTo>
                  <a:cubicBezTo>
                    <a:pt x="95" y="1019"/>
                    <a:pt x="95" y="1019"/>
                    <a:pt x="95" y="1019"/>
                  </a:cubicBezTo>
                  <a:cubicBezTo>
                    <a:pt x="95" y="1019"/>
                    <a:pt x="95" y="1020"/>
                    <a:pt x="95" y="1020"/>
                  </a:cubicBezTo>
                  <a:cubicBezTo>
                    <a:pt x="95" y="1020"/>
                    <a:pt x="96" y="1020"/>
                    <a:pt x="96" y="1019"/>
                  </a:cubicBezTo>
                  <a:cubicBezTo>
                    <a:pt x="96" y="1019"/>
                    <a:pt x="96" y="1019"/>
                    <a:pt x="96" y="1019"/>
                  </a:cubicBezTo>
                  <a:cubicBezTo>
                    <a:pt x="96" y="1019"/>
                    <a:pt x="96" y="1019"/>
                    <a:pt x="96" y="1019"/>
                  </a:cubicBezTo>
                  <a:cubicBezTo>
                    <a:pt x="96" y="1019"/>
                    <a:pt x="96" y="1019"/>
                    <a:pt x="97" y="1019"/>
                  </a:cubicBezTo>
                  <a:cubicBezTo>
                    <a:pt x="97" y="1019"/>
                    <a:pt x="97" y="1019"/>
                    <a:pt x="97" y="1019"/>
                  </a:cubicBezTo>
                  <a:cubicBezTo>
                    <a:pt x="97" y="1019"/>
                    <a:pt x="97" y="1019"/>
                    <a:pt x="97" y="1019"/>
                  </a:cubicBezTo>
                  <a:cubicBezTo>
                    <a:pt x="98" y="1019"/>
                    <a:pt x="98" y="1019"/>
                    <a:pt x="98" y="1019"/>
                  </a:cubicBezTo>
                  <a:cubicBezTo>
                    <a:pt x="98" y="1019"/>
                    <a:pt x="98" y="1019"/>
                    <a:pt x="98" y="1019"/>
                  </a:cubicBezTo>
                  <a:cubicBezTo>
                    <a:pt x="98" y="1019"/>
                    <a:pt x="98" y="1018"/>
                    <a:pt x="99" y="1018"/>
                  </a:cubicBezTo>
                  <a:cubicBezTo>
                    <a:pt x="99" y="1018"/>
                    <a:pt x="99" y="1018"/>
                    <a:pt x="99" y="1018"/>
                  </a:cubicBezTo>
                  <a:cubicBezTo>
                    <a:pt x="99" y="1018"/>
                    <a:pt x="99" y="1018"/>
                    <a:pt x="99" y="1018"/>
                  </a:cubicBezTo>
                  <a:cubicBezTo>
                    <a:pt x="99" y="1018"/>
                    <a:pt x="99" y="1018"/>
                    <a:pt x="100" y="1018"/>
                  </a:cubicBezTo>
                  <a:cubicBezTo>
                    <a:pt x="100" y="1018"/>
                    <a:pt x="100" y="1018"/>
                    <a:pt x="100" y="1018"/>
                  </a:cubicBezTo>
                  <a:cubicBezTo>
                    <a:pt x="100" y="1018"/>
                    <a:pt x="100" y="1018"/>
                    <a:pt x="100" y="1018"/>
                  </a:cubicBezTo>
                  <a:cubicBezTo>
                    <a:pt x="100" y="1018"/>
                    <a:pt x="101" y="1018"/>
                    <a:pt x="101" y="1018"/>
                  </a:cubicBezTo>
                  <a:cubicBezTo>
                    <a:pt x="101" y="1018"/>
                    <a:pt x="101" y="1018"/>
                    <a:pt x="101" y="1018"/>
                  </a:cubicBezTo>
                  <a:cubicBezTo>
                    <a:pt x="101" y="1018"/>
                    <a:pt x="101" y="1018"/>
                    <a:pt x="101" y="1017"/>
                  </a:cubicBezTo>
                  <a:cubicBezTo>
                    <a:pt x="101" y="1017"/>
                    <a:pt x="102" y="1018"/>
                    <a:pt x="102" y="1018"/>
                  </a:cubicBezTo>
                  <a:cubicBezTo>
                    <a:pt x="102" y="1018"/>
                    <a:pt x="102" y="1017"/>
                    <a:pt x="102" y="1017"/>
                  </a:cubicBezTo>
                  <a:cubicBezTo>
                    <a:pt x="102" y="1018"/>
                    <a:pt x="102" y="1018"/>
                    <a:pt x="103" y="1018"/>
                  </a:cubicBezTo>
                  <a:cubicBezTo>
                    <a:pt x="103" y="1018"/>
                    <a:pt x="103" y="1018"/>
                    <a:pt x="103" y="1018"/>
                  </a:cubicBezTo>
                  <a:cubicBezTo>
                    <a:pt x="103" y="1017"/>
                    <a:pt x="103" y="1017"/>
                    <a:pt x="103" y="1017"/>
                  </a:cubicBezTo>
                  <a:cubicBezTo>
                    <a:pt x="103" y="1017"/>
                    <a:pt x="104" y="1017"/>
                    <a:pt x="104" y="1017"/>
                  </a:cubicBezTo>
                  <a:cubicBezTo>
                    <a:pt x="104" y="1018"/>
                    <a:pt x="104" y="1017"/>
                    <a:pt x="104" y="1017"/>
                  </a:cubicBezTo>
                  <a:cubicBezTo>
                    <a:pt x="104" y="1017"/>
                    <a:pt x="104" y="1018"/>
                    <a:pt x="104" y="1017"/>
                  </a:cubicBezTo>
                  <a:cubicBezTo>
                    <a:pt x="104" y="1017"/>
                    <a:pt x="105" y="1017"/>
                    <a:pt x="105" y="1017"/>
                  </a:cubicBezTo>
                  <a:cubicBezTo>
                    <a:pt x="105" y="1016"/>
                    <a:pt x="105" y="1017"/>
                    <a:pt x="105" y="1017"/>
                  </a:cubicBezTo>
                  <a:cubicBezTo>
                    <a:pt x="105" y="1017"/>
                    <a:pt x="105" y="1017"/>
                    <a:pt x="105" y="1017"/>
                  </a:cubicBezTo>
                  <a:cubicBezTo>
                    <a:pt x="106" y="1017"/>
                    <a:pt x="106" y="1017"/>
                    <a:pt x="106" y="1016"/>
                  </a:cubicBezTo>
                  <a:cubicBezTo>
                    <a:pt x="106" y="1016"/>
                    <a:pt x="106" y="1017"/>
                    <a:pt x="106" y="1017"/>
                  </a:cubicBezTo>
                  <a:cubicBezTo>
                    <a:pt x="106" y="1017"/>
                    <a:pt x="107" y="1016"/>
                    <a:pt x="107" y="1016"/>
                  </a:cubicBezTo>
                  <a:cubicBezTo>
                    <a:pt x="107" y="1016"/>
                    <a:pt x="107" y="1016"/>
                    <a:pt x="107" y="1016"/>
                  </a:cubicBezTo>
                  <a:cubicBezTo>
                    <a:pt x="107" y="1016"/>
                    <a:pt x="107" y="1016"/>
                    <a:pt x="107" y="1016"/>
                  </a:cubicBezTo>
                  <a:cubicBezTo>
                    <a:pt x="107" y="1015"/>
                    <a:pt x="107" y="1016"/>
                    <a:pt x="108" y="1016"/>
                  </a:cubicBezTo>
                  <a:cubicBezTo>
                    <a:pt x="108" y="1016"/>
                    <a:pt x="108" y="1016"/>
                    <a:pt x="108" y="1016"/>
                  </a:cubicBezTo>
                  <a:cubicBezTo>
                    <a:pt x="108" y="1016"/>
                    <a:pt x="108" y="1016"/>
                    <a:pt x="108" y="1016"/>
                  </a:cubicBezTo>
                  <a:cubicBezTo>
                    <a:pt x="109" y="1016"/>
                    <a:pt x="109" y="1016"/>
                    <a:pt x="109" y="1016"/>
                  </a:cubicBezTo>
                  <a:cubicBezTo>
                    <a:pt x="109" y="1016"/>
                    <a:pt x="109" y="1015"/>
                    <a:pt x="109" y="1015"/>
                  </a:cubicBezTo>
                  <a:cubicBezTo>
                    <a:pt x="109" y="1015"/>
                    <a:pt x="109" y="1015"/>
                    <a:pt x="109" y="1015"/>
                  </a:cubicBezTo>
                  <a:cubicBezTo>
                    <a:pt x="109" y="1015"/>
                    <a:pt x="110" y="1015"/>
                    <a:pt x="110" y="1015"/>
                  </a:cubicBezTo>
                  <a:cubicBezTo>
                    <a:pt x="110" y="1015"/>
                    <a:pt x="110" y="1014"/>
                    <a:pt x="110" y="1014"/>
                  </a:cubicBezTo>
                  <a:cubicBezTo>
                    <a:pt x="110" y="1014"/>
                    <a:pt x="110" y="1014"/>
                    <a:pt x="111" y="1014"/>
                  </a:cubicBezTo>
                  <a:cubicBezTo>
                    <a:pt x="111" y="1014"/>
                    <a:pt x="111" y="1015"/>
                    <a:pt x="111" y="1015"/>
                  </a:cubicBezTo>
                  <a:cubicBezTo>
                    <a:pt x="111" y="1015"/>
                    <a:pt x="111" y="1015"/>
                    <a:pt x="111" y="1015"/>
                  </a:cubicBezTo>
                  <a:cubicBezTo>
                    <a:pt x="111" y="1015"/>
                    <a:pt x="112" y="1015"/>
                    <a:pt x="112" y="1014"/>
                  </a:cubicBezTo>
                  <a:cubicBezTo>
                    <a:pt x="112" y="1014"/>
                    <a:pt x="112" y="1014"/>
                    <a:pt x="112" y="1014"/>
                  </a:cubicBezTo>
                  <a:cubicBezTo>
                    <a:pt x="112" y="1014"/>
                    <a:pt x="112" y="1014"/>
                    <a:pt x="112" y="1014"/>
                  </a:cubicBezTo>
                  <a:cubicBezTo>
                    <a:pt x="112" y="1014"/>
                    <a:pt x="113" y="1014"/>
                    <a:pt x="113" y="1014"/>
                  </a:cubicBezTo>
                  <a:cubicBezTo>
                    <a:pt x="113" y="1014"/>
                    <a:pt x="113" y="1014"/>
                    <a:pt x="113" y="1014"/>
                  </a:cubicBezTo>
                  <a:cubicBezTo>
                    <a:pt x="113" y="1014"/>
                    <a:pt x="113" y="1014"/>
                    <a:pt x="113" y="1014"/>
                  </a:cubicBezTo>
                  <a:cubicBezTo>
                    <a:pt x="114" y="1014"/>
                    <a:pt x="114" y="1014"/>
                    <a:pt x="114" y="1014"/>
                  </a:cubicBezTo>
                  <a:cubicBezTo>
                    <a:pt x="114" y="1014"/>
                    <a:pt x="114" y="1013"/>
                    <a:pt x="114" y="1013"/>
                  </a:cubicBezTo>
                  <a:cubicBezTo>
                    <a:pt x="114" y="1013"/>
                    <a:pt x="115" y="1013"/>
                    <a:pt x="115" y="1013"/>
                  </a:cubicBezTo>
                  <a:cubicBezTo>
                    <a:pt x="115" y="1013"/>
                    <a:pt x="115" y="1014"/>
                    <a:pt x="115" y="1013"/>
                  </a:cubicBezTo>
                  <a:cubicBezTo>
                    <a:pt x="115" y="1013"/>
                    <a:pt x="115" y="1013"/>
                    <a:pt x="115" y="1013"/>
                  </a:cubicBezTo>
                  <a:cubicBezTo>
                    <a:pt x="115" y="1013"/>
                    <a:pt x="115" y="1013"/>
                    <a:pt x="116" y="1013"/>
                  </a:cubicBezTo>
                  <a:cubicBezTo>
                    <a:pt x="116" y="1013"/>
                    <a:pt x="116" y="1013"/>
                    <a:pt x="116" y="1013"/>
                  </a:cubicBezTo>
                  <a:cubicBezTo>
                    <a:pt x="116" y="1013"/>
                    <a:pt x="116" y="1013"/>
                    <a:pt x="116" y="1013"/>
                  </a:cubicBezTo>
                  <a:cubicBezTo>
                    <a:pt x="117" y="1013"/>
                    <a:pt x="117" y="1013"/>
                    <a:pt x="117" y="1013"/>
                  </a:cubicBezTo>
                  <a:cubicBezTo>
                    <a:pt x="117" y="1013"/>
                    <a:pt x="117" y="1012"/>
                    <a:pt x="117" y="1012"/>
                  </a:cubicBezTo>
                  <a:cubicBezTo>
                    <a:pt x="117" y="1012"/>
                    <a:pt x="117" y="1012"/>
                    <a:pt x="117" y="1012"/>
                  </a:cubicBezTo>
                  <a:cubicBezTo>
                    <a:pt x="117" y="1012"/>
                    <a:pt x="118" y="1013"/>
                    <a:pt x="118" y="1013"/>
                  </a:cubicBezTo>
                  <a:cubicBezTo>
                    <a:pt x="118" y="1013"/>
                    <a:pt x="118" y="1013"/>
                    <a:pt x="118" y="1012"/>
                  </a:cubicBezTo>
                  <a:cubicBezTo>
                    <a:pt x="118" y="1012"/>
                    <a:pt x="118" y="1012"/>
                    <a:pt x="119" y="1012"/>
                  </a:cubicBezTo>
                  <a:cubicBezTo>
                    <a:pt x="119" y="1012"/>
                    <a:pt x="119" y="1012"/>
                    <a:pt x="119" y="1012"/>
                  </a:cubicBezTo>
                  <a:cubicBezTo>
                    <a:pt x="119" y="1012"/>
                    <a:pt x="119" y="1012"/>
                    <a:pt x="119" y="1012"/>
                  </a:cubicBezTo>
                  <a:cubicBezTo>
                    <a:pt x="119" y="1012"/>
                    <a:pt x="120" y="1012"/>
                    <a:pt x="120" y="1012"/>
                  </a:cubicBezTo>
                  <a:cubicBezTo>
                    <a:pt x="120" y="1012"/>
                    <a:pt x="120" y="1011"/>
                    <a:pt x="120" y="1011"/>
                  </a:cubicBezTo>
                  <a:cubicBezTo>
                    <a:pt x="120" y="1011"/>
                    <a:pt x="120" y="1011"/>
                    <a:pt x="120" y="1011"/>
                  </a:cubicBezTo>
                  <a:cubicBezTo>
                    <a:pt x="120" y="1011"/>
                    <a:pt x="121" y="1011"/>
                    <a:pt x="121" y="1011"/>
                  </a:cubicBezTo>
                  <a:cubicBezTo>
                    <a:pt x="121" y="1011"/>
                    <a:pt x="121" y="1011"/>
                    <a:pt x="121" y="1011"/>
                  </a:cubicBezTo>
                  <a:cubicBezTo>
                    <a:pt x="121" y="1011"/>
                    <a:pt x="121" y="1011"/>
                    <a:pt x="121" y="1011"/>
                  </a:cubicBezTo>
                  <a:cubicBezTo>
                    <a:pt x="122" y="1011"/>
                    <a:pt x="122" y="1011"/>
                    <a:pt x="122" y="1011"/>
                  </a:cubicBezTo>
                  <a:cubicBezTo>
                    <a:pt x="122" y="1011"/>
                    <a:pt x="122" y="1011"/>
                    <a:pt x="122" y="1011"/>
                  </a:cubicBezTo>
                  <a:cubicBezTo>
                    <a:pt x="122" y="1011"/>
                    <a:pt x="122" y="1011"/>
                    <a:pt x="122" y="1011"/>
                  </a:cubicBezTo>
                  <a:cubicBezTo>
                    <a:pt x="123" y="1011"/>
                    <a:pt x="123" y="1011"/>
                    <a:pt x="123" y="1011"/>
                  </a:cubicBezTo>
                  <a:cubicBezTo>
                    <a:pt x="123" y="1011"/>
                    <a:pt x="123" y="1011"/>
                    <a:pt x="123" y="1010"/>
                  </a:cubicBezTo>
                  <a:cubicBezTo>
                    <a:pt x="123" y="1010"/>
                    <a:pt x="123" y="1011"/>
                    <a:pt x="124" y="1011"/>
                  </a:cubicBezTo>
                  <a:cubicBezTo>
                    <a:pt x="124" y="1011"/>
                    <a:pt x="124" y="1010"/>
                    <a:pt x="124" y="1010"/>
                  </a:cubicBezTo>
                  <a:cubicBezTo>
                    <a:pt x="124" y="1010"/>
                    <a:pt x="124" y="1010"/>
                    <a:pt x="124" y="1010"/>
                  </a:cubicBezTo>
                  <a:cubicBezTo>
                    <a:pt x="125" y="1010"/>
                    <a:pt x="125" y="1010"/>
                    <a:pt x="125" y="1010"/>
                  </a:cubicBezTo>
                  <a:cubicBezTo>
                    <a:pt x="125" y="1010"/>
                    <a:pt x="125" y="1010"/>
                    <a:pt x="125" y="1010"/>
                  </a:cubicBezTo>
                  <a:cubicBezTo>
                    <a:pt x="125" y="1010"/>
                    <a:pt x="125" y="1010"/>
                    <a:pt x="125" y="1010"/>
                  </a:cubicBezTo>
                  <a:cubicBezTo>
                    <a:pt x="126" y="1010"/>
                    <a:pt x="126" y="1010"/>
                    <a:pt x="126" y="1010"/>
                  </a:cubicBezTo>
                  <a:cubicBezTo>
                    <a:pt x="126" y="1010"/>
                    <a:pt x="126" y="1010"/>
                    <a:pt x="126" y="1010"/>
                  </a:cubicBezTo>
                  <a:cubicBezTo>
                    <a:pt x="126" y="1010"/>
                    <a:pt x="126" y="1010"/>
                    <a:pt x="127" y="1010"/>
                  </a:cubicBezTo>
                  <a:cubicBezTo>
                    <a:pt x="127" y="1010"/>
                    <a:pt x="127" y="1010"/>
                    <a:pt x="127" y="1010"/>
                  </a:cubicBezTo>
                  <a:cubicBezTo>
                    <a:pt x="127" y="1010"/>
                    <a:pt x="127" y="1010"/>
                    <a:pt x="127" y="1010"/>
                  </a:cubicBezTo>
                  <a:cubicBezTo>
                    <a:pt x="127" y="1010"/>
                    <a:pt x="128" y="1010"/>
                    <a:pt x="128" y="1010"/>
                  </a:cubicBezTo>
                  <a:cubicBezTo>
                    <a:pt x="128" y="1010"/>
                    <a:pt x="128" y="1009"/>
                    <a:pt x="128" y="1009"/>
                  </a:cubicBezTo>
                  <a:cubicBezTo>
                    <a:pt x="128" y="1009"/>
                    <a:pt x="128" y="1009"/>
                    <a:pt x="128" y="1009"/>
                  </a:cubicBezTo>
                  <a:cubicBezTo>
                    <a:pt x="128" y="1009"/>
                    <a:pt x="129" y="1009"/>
                    <a:pt x="129" y="1009"/>
                  </a:cubicBezTo>
                  <a:cubicBezTo>
                    <a:pt x="129" y="1009"/>
                    <a:pt x="129" y="1009"/>
                    <a:pt x="129" y="1009"/>
                  </a:cubicBezTo>
                  <a:cubicBezTo>
                    <a:pt x="129" y="1009"/>
                    <a:pt x="129" y="1009"/>
                    <a:pt x="130" y="1008"/>
                  </a:cubicBezTo>
                  <a:cubicBezTo>
                    <a:pt x="130" y="1008"/>
                    <a:pt x="130" y="1009"/>
                    <a:pt x="130" y="1009"/>
                  </a:cubicBezTo>
                  <a:cubicBezTo>
                    <a:pt x="130" y="1009"/>
                    <a:pt x="130" y="1009"/>
                    <a:pt x="130" y="1009"/>
                  </a:cubicBezTo>
                  <a:cubicBezTo>
                    <a:pt x="130" y="1009"/>
                    <a:pt x="130" y="1008"/>
                    <a:pt x="130" y="1008"/>
                  </a:cubicBezTo>
                  <a:cubicBezTo>
                    <a:pt x="131" y="1008"/>
                    <a:pt x="131" y="1009"/>
                    <a:pt x="131" y="1009"/>
                  </a:cubicBezTo>
                  <a:cubicBezTo>
                    <a:pt x="131" y="1009"/>
                    <a:pt x="131" y="1009"/>
                    <a:pt x="131" y="1008"/>
                  </a:cubicBezTo>
                  <a:cubicBezTo>
                    <a:pt x="131" y="1008"/>
                    <a:pt x="132" y="1009"/>
                    <a:pt x="132" y="1009"/>
                  </a:cubicBezTo>
                  <a:cubicBezTo>
                    <a:pt x="132" y="1009"/>
                    <a:pt x="132" y="1008"/>
                    <a:pt x="132" y="1008"/>
                  </a:cubicBezTo>
                  <a:cubicBezTo>
                    <a:pt x="132" y="1008"/>
                    <a:pt x="132" y="1008"/>
                    <a:pt x="132" y="1008"/>
                  </a:cubicBezTo>
                  <a:cubicBezTo>
                    <a:pt x="133" y="1009"/>
                    <a:pt x="133" y="1008"/>
                    <a:pt x="133" y="1008"/>
                  </a:cubicBezTo>
                  <a:cubicBezTo>
                    <a:pt x="133" y="1008"/>
                    <a:pt x="133" y="1009"/>
                    <a:pt x="133" y="1008"/>
                  </a:cubicBezTo>
                  <a:cubicBezTo>
                    <a:pt x="133" y="1008"/>
                    <a:pt x="133" y="1008"/>
                    <a:pt x="133" y="1008"/>
                  </a:cubicBezTo>
                  <a:cubicBezTo>
                    <a:pt x="134" y="1008"/>
                    <a:pt x="134" y="1008"/>
                    <a:pt x="134" y="1008"/>
                  </a:cubicBezTo>
                  <a:cubicBezTo>
                    <a:pt x="134" y="1008"/>
                    <a:pt x="134" y="1008"/>
                    <a:pt x="134" y="1008"/>
                  </a:cubicBezTo>
                  <a:cubicBezTo>
                    <a:pt x="134" y="1008"/>
                    <a:pt x="134" y="1008"/>
                    <a:pt x="135" y="1008"/>
                  </a:cubicBezTo>
                  <a:cubicBezTo>
                    <a:pt x="135" y="1008"/>
                    <a:pt x="135" y="1008"/>
                    <a:pt x="135" y="1008"/>
                  </a:cubicBezTo>
                  <a:cubicBezTo>
                    <a:pt x="135" y="1008"/>
                    <a:pt x="135" y="1007"/>
                    <a:pt x="135" y="1007"/>
                  </a:cubicBezTo>
                  <a:cubicBezTo>
                    <a:pt x="136" y="1007"/>
                    <a:pt x="136" y="1008"/>
                    <a:pt x="136" y="1008"/>
                  </a:cubicBezTo>
                  <a:cubicBezTo>
                    <a:pt x="136" y="1008"/>
                    <a:pt x="136" y="1008"/>
                    <a:pt x="136" y="1008"/>
                  </a:cubicBezTo>
                  <a:cubicBezTo>
                    <a:pt x="136" y="1008"/>
                    <a:pt x="136" y="1008"/>
                    <a:pt x="136" y="1008"/>
                  </a:cubicBezTo>
                  <a:cubicBezTo>
                    <a:pt x="136" y="1007"/>
                    <a:pt x="137" y="1007"/>
                    <a:pt x="137" y="1007"/>
                  </a:cubicBezTo>
                  <a:cubicBezTo>
                    <a:pt x="137" y="1007"/>
                    <a:pt x="137" y="1007"/>
                    <a:pt x="137" y="1007"/>
                  </a:cubicBezTo>
                  <a:cubicBezTo>
                    <a:pt x="137" y="1007"/>
                    <a:pt x="137" y="1007"/>
                    <a:pt x="138" y="1007"/>
                  </a:cubicBezTo>
                  <a:cubicBezTo>
                    <a:pt x="138" y="1007"/>
                    <a:pt x="138" y="1007"/>
                    <a:pt x="138" y="1007"/>
                  </a:cubicBezTo>
                  <a:cubicBezTo>
                    <a:pt x="138" y="1007"/>
                    <a:pt x="138" y="1007"/>
                    <a:pt x="138" y="1007"/>
                  </a:cubicBezTo>
                  <a:cubicBezTo>
                    <a:pt x="138" y="1007"/>
                    <a:pt x="138" y="1007"/>
                    <a:pt x="138" y="1007"/>
                  </a:cubicBezTo>
                  <a:cubicBezTo>
                    <a:pt x="139" y="1007"/>
                    <a:pt x="139" y="1006"/>
                    <a:pt x="139" y="1006"/>
                  </a:cubicBezTo>
                  <a:cubicBezTo>
                    <a:pt x="139" y="1006"/>
                    <a:pt x="139" y="1006"/>
                    <a:pt x="139" y="1006"/>
                  </a:cubicBezTo>
                  <a:cubicBezTo>
                    <a:pt x="139" y="1006"/>
                    <a:pt x="140" y="1006"/>
                    <a:pt x="140" y="1006"/>
                  </a:cubicBezTo>
                  <a:cubicBezTo>
                    <a:pt x="140" y="1006"/>
                    <a:pt x="140" y="1006"/>
                    <a:pt x="140" y="1006"/>
                  </a:cubicBezTo>
                  <a:cubicBezTo>
                    <a:pt x="140" y="1006"/>
                    <a:pt x="140" y="1006"/>
                    <a:pt x="140" y="1006"/>
                  </a:cubicBezTo>
                  <a:cubicBezTo>
                    <a:pt x="141" y="1006"/>
                    <a:pt x="141" y="1006"/>
                    <a:pt x="141" y="1006"/>
                  </a:cubicBezTo>
                  <a:cubicBezTo>
                    <a:pt x="141" y="1006"/>
                    <a:pt x="141" y="1005"/>
                    <a:pt x="141" y="1005"/>
                  </a:cubicBezTo>
                  <a:cubicBezTo>
                    <a:pt x="141" y="1005"/>
                    <a:pt x="141" y="1006"/>
                    <a:pt x="141" y="1006"/>
                  </a:cubicBezTo>
                  <a:cubicBezTo>
                    <a:pt x="142" y="1006"/>
                    <a:pt x="142" y="1006"/>
                    <a:pt x="142" y="1005"/>
                  </a:cubicBezTo>
                  <a:cubicBezTo>
                    <a:pt x="142" y="1005"/>
                    <a:pt x="142" y="1005"/>
                    <a:pt x="142" y="1005"/>
                  </a:cubicBezTo>
                  <a:cubicBezTo>
                    <a:pt x="142" y="1005"/>
                    <a:pt x="142" y="1005"/>
                    <a:pt x="143" y="1005"/>
                  </a:cubicBezTo>
                  <a:cubicBezTo>
                    <a:pt x="143" y="1005"/>
                    <a:pt x="143" y="1005"/>
                    <a:pt x="143" y="1005"/>
                  </a:cubicBezTo>
                  <a:cubicBezTo>
                    <a:pt x="143" y="1005"/>
                    <a:pt x="143" y="1005"/>
                    <a:pt x="143" y="1005"/>
                  </a:cubicBezTo>
                  <a:cubicBezTo>
                    <a:pt x="144" y="1005"/>
                    <a:pt x="144" y="1005"/>
                    <a:pt x="144" y="1005"/>
                  </a:cubicBezTo>
                  <a:cubicBezTo>
                    <a:pt x="144" y="1005"/>
                    <a:pt x="144" y="1005"/>
                    <a:pt x="144" y="1005"/>
                  </a:cubicBezTo>
                  <a:cubicBezTo>
                    <a:pt x="144" y="1005"/>
                    <a:pt x="144" y="1005"/>
                    <a:pt x="144" y="1005"/>
                  </a:cubicBezTo>
                  <a:cubicBezTo>
                    <a:pt x="144" y="1005"/>
                    <a:pt x="145" y="1005"/>
                    <a:pt x="145" y="1004"/>
                  </a:cubicBezTo>
                  <a:cubicBezTo>
                    <a:pt x="145" y="1004"/>
                    <a:pt x="145" y="1004"/>
                    <a:pt x="145" y="1004"/>
                  </a:cubicBezTo>
                  <a:cubicBezTo>
                    <a:pt x="145" y="1004"/>
                    <a:pt x="145" y="1005"/>
                    <a:pt x="146" y="1004"/>
                  </a:cubicBezTo>
                  <a:cubicBezTo>
                    <a:pt x="146" y="1004"/>
                    <a:pt x="146" y="1004"/>
                    <a:pt x="146" y="1004"/>
                  </a:cubicBezTo>
                  <a:cubicBezTo>
                    <a:pt x="146" y="1004"/>
                    <a:pt x="146" y="1004"/>
                    <a:pt x="146" y="1004"/>
                  </a:cubicBezTo>
                  <a:cubicBezTo>
                    <a:pt x="146" y="1004"/>
                    <a:pt x="146" y="1004"/>
                    <a:pt x="146" y="1004"/>
                  </a:cubicBezTo>
                  <a:cubicBezTo>
                    <a:pt x="147" y="1004"/>
                    <a:pt x="147" y="1004"/>
                    <a:pt x="147" y="1004"/>
                  </a:cubicBezTo>
                  <a:cubicBezTo>
                    <a:pt x="147" y="1004"/>
                    <a:pt x="147" y="1004"/>
                    <a:pt x="147" y="1004"/>
                  </a:cubicBezTo>
                  <a:cubicBezTo>
                    <a:pt x="147" y="1004"/>
                    <a:pt x="148" y="1003"/>
                    <a:pt x="148" y="1003"/>
                  </a:cubicBezTo>
                  <a:cubicBezTo>
                    <a:pt x="148" y="1003"/>
                    <a:pt x="148" y="1004"/>
                    <a:pt x="148" y="1004"/>
                  </a:cubicBezTo>
                  <a:cubicBezTo>
                    <a:pt x="148" y="1004"/>
                    <a:pt x="148" y="1004"/>
                    <a:pt x="148" y="1004"/>
                  </a:cubicBezTo>
                  <a:cubicBezTo>
                    <a:pt x="149" y="1004"/>
                    <a:pt x="149" y="1003"/>
                    <a:pt x="149" y="1003"/>
                  </a:cubicBezTo>
                  <a:cubicBezTo>
                    <a:pt x="149" y="1003"/>
                    <a:pt x="149" y="1003"/>
                    <a:pt x="149" y="1003"/>
                  </a:cubicBezTo>
                  <a:cubicBezTo>
                    <a:pt x="149" y="1003"/>
                    <a:pt x="149" y="1003"/>
                    <a:pt x="149" y="1003"/>
                  </a:cubicBezTo>
                  <a:cubicBezTo>
                    <a:pt x="150" y="1003"/>
                    <a:pt x="150" y="1003"/>
                    <a:pt x="150" y="1003"/>
                  </a:cubicBezTo>
                  <a:cubicBezTo>
                    <a:pt x="150" y="1003"/>
                    <a:pt x="150" y="1003"/>
                    <a:pt x="150" y="1003"/>
                  </a:cubicBezTo>
                  <a:cubicBezTo>
                    <a:pt x="150" y="1003"/>
                    <a:pt x="150" y="1003"/>
                    <a:pt x="151" y="1003"/>
                  </a:cubicBezTo>
                  <a:cubicBezTo>
                    <a:pt x="151" y="1003"/>
                    <a:pt x="151" y="1003"/>
                    <a:pt x="151" y="1003"/>
                  </a:cubicBezTo>
                  <a:cubicBezTo>
                    <a:pt x="151" y="1003"/>
                    <a:pt x="151" y="1002"/>
                    <a:pt x="151" y="1002"/>
                  </a:cubicBezTo>
                  <a:cubicBezTo>
                    <a:pt x="151" y="1002"/>
                    <a:pt x="151" y="1002"/>
                    <a:pt x="152" y="1002"/>
                  </a:cubicBezTo>
                  <a:cubicBezTo>
                    <a:pt x="152" y="1002"/>
                    <a:pt x="152" y="1003"/>
                    <a:pt x="152" y="1003"/>
                  </a:cubicBezTo>
                  <a:cubicBezTo>
                    <a:pt x="152" y="1003"/>
                    <a:pt x="152" y="1002"/>
                    <a:pt x="152" y="1002"/>
                  </a:cubicBezTo>
                  <a:cubicBezTo>
                    <a:pt x="153" y="1002"/>
                    <a:pt x="153" y="1003"/>
                    <a:pt x="153" y="1003"/>
                  </a:cubicBezTo>
                  <a:cubicBezTo>
                    <a:pt x="153" y="1003"/>
                    <a:pt x="153" y="1002"/>
                    <a:pt x="153" y="1002"/>
                  </a:cubicBezTo>
                  <a:cubicBezTo>
                    <a:pt x="153" y="1002"/>
                    <a:pt x="153" y="1002"/>
                    <a:pt x="154" y="1002"/>
                  </a:cubicBezTo>
                  <a:cubicBezTo>
                    <a:pt x="154" y="1002"/>
                    <a:pt x="154" y="1002"/>
                    <a:pt x="154" y="1002"/>
                  </a:cubicBezTo>
                  <a:cubicBezTo>
                    <a:pt x="154" y="1002"/>
                    <a:pt x="154" y="1002"/>
                    <a:pt x="154" y="1002"/>
                  </a:cubicBezTo>
                  <a:cubicBezTo>
                    <a:pt x="154" y="1002"/>
                    <a:pt x="154" y="1002"/>
                    <a:pt x="155" y="1002"/>
                  </a:cubicBezTo>
                  <a:cubicBezTo>
                    <a:pt x="155" y="1002"/>
                    <a:pt x="155" y="1002"/>
                    <a:pt x="155" y="1002"/>
                  </a:cubicBezTo>
                  <a:cubicBezTo>
                    <a:pt x="155" y="1002"/>
                    <a:pt x="155" y="1001"/>
                    <a:pt x="155" y="1001"/>
                  </a:cubicBezTo>
                  <a:cubicBezTo>
                    <a:pt x="155" y="1001"/>
                    <a:pt x="156" y="1002"/>
                    <a:pt x="156" y="1002"/>
                  </a:cubicBezTo>
                  <a:cubicBezTo>
                    <a:pt x="156" y="1002"/>
                    <a:pt x="156" y="1002"/>
                    <a:pt x="156" y="1002"/>
                  </a:cubicBezTo>
                  <a:cubicBezTo>
                    <a:pt x="156" y="1002"/>
                    <a:pt x="156" y="1001"/>
                    <a:pt x="157" y="1001"/>
                  </a:cubicBezTo>
                  <a:cubicBezTo>
                    <a:pt x="157" y="1001"/>
                    <a:pt x="157" y="1001"/>
                    <a:pt x="157" y="1001"/>
                  </a:cubicBezTo>
                  <a:cubicBezTo>
                    <a:pt x="157" y="1001"/>
                    <a:pt x="157" y="1001"/>
                    <a:pt x="157" y="1001"/>
                  </a:cubicBezTo>
                  <a:cubicBezTo>
                    <a:pt x="157" y="1001"/>
                    <a:pt x="157" y="1001"/>
                    <a:pt x="157" y="1001"/>
                  </a:cubicBezTo>
                  <a:cubicBezTo>
                    <a:pt x="158" y="1001"/>
                    <a:pt x="158" y="1001"/>
                    <a:pt x="158" y="1001"/>
                  </a:cubicBezTo>
                  <a:cubicBezTo>
                    <a:pt x="158" y="1001"/>
                    <a:pt x="158" y="1001"/>
                    <a:pt x="158" y="1001"/>
                  </a:cubicBezTo>
                  <a:cubicBezTo>
                    <a:pt x="158" y="1001"/>
                    <a:pt x="159" y="1000"/>
                    <a:pt x="159" y="1000"/>
                  </a:cubicBezTo>
                  <a:cubicBezTo>
                    <a:pt x="159" y="1000"/>
                    <a:pt x="159" y="1001"/>
                    <a:pt x="159" y="1001"/>
                  </a:cubicBezTo>
                  <a:cubicBezTo>
                    <a:pt x="159" y="1001"/>
                    <a:pt x="159" y="1000"/>
                    <a:pt x="159" y="1000"/>
                  </a:cubicBezTo>
                  <a:cubicBezTo>
                    <a:pt x="159" y="1000"/>
                    <a:pt x="159" y="1001"/>
                    <a:pt x="160" y="1001"/>
                  </a:cubicBezTo>
                  <a:cubicBezTo>
                    <a:pt x="160" y="1001"/>
                    <a:pt x="160" y="1001"/>
                    <a:pt x="160" y="1001"/>
                  </a:cubicBezTo>
                  <a:cubicBezTo>
                    <a:pt x="160" y="1000"/>
                    <a:pt x="160" y="1000"/>
                    <a:pt x="160" y="1000"/>
                  </a:cubicBezTo>
                  <a:cubicBezTo>
                    <a:pt x="161" y="1000"/>
                    <a:pt x="161" y="1000"/>
                    <a:pt x="161" y="1000"/>
                  </a:cubicBezTo>
                  <a:cubicBezTo>
                    <a:pt x="161" y="1000"/>
                    <a:pt x="161" y="1000"/>
                    <a:pt x="161" y="1000"/>
                  </a:cubicBezTo>
                  <a:cubicBezTo>
                    <a:pt x="161" y="1000"/>
                    <a:pt x="161" y="999"/>
                    <a:pt x="162" y="999"/>
                  </a:cubicBezTo>
                  <a:cubicBezTo>
                    <a:pt x="162" y="999"/>
                    <a:pt x="162" y="1000"/>
                    <a:pt x="162" y="1000"/>
                  </a:cubicBezTo>
                  <a:cubicBezTo>
                    <a:pt x="162" y="1000"/>
                    <a:pt x="162" y="1000"/>
                    <a:pt x="162" y="1000"/>
                  </a:cubicBezTo>
                  <a:cubicBezTo>
                    <a:pt x="162" y="1000"/>
                    <a:pt x="162" y="999"/>
                    <a:pt x="163" y="999"/>
                  </a:cubicBezTo>
                  <a:cubicBezTo>
                    <a:pt x="163" y="999"/>
                    <a:pt x="163" y="999"/>
                    <a:pt x="163" y="1000"/>
                  </a:cubicBezTo>
                  <a:cubicBezTo>
                    <a:pt x="163" y="1000"/>
                    <a:pt x="163" y="1000"/>
                    <a:pt x="163" y="1000"/>
                  </a:cubicBezTo>
                  <a:cubicBezTo>
                    <a:pt x="163" y="1000"/>
                    <a:pt x="164" y="999"/>
                    <a:pt x="164" y="999"/>
                  </a:cubicBezTo>
                  <a:cubicBezTo>
                    <a:pt x="164" y="999"/>
                    <a:pt x="164" y="1000"/>
                    <a:pt x="164" y="1000"/>
                  </a:cubicBezTo>
                  <a:cubicBezTo>
                    <a:pt x="164" y="999"/>
                    <a:pt x="164" y="999"/>
                    <a:pt x="165" y="999"/>
                  </a:cubicBezTo>
                  <a:cubicBezTo>
                    <a:pt x="165" y="999"/>
                    <a:pt x="165" y="999"/>
                    <a:pt x="165" y="999"/>
                  </a:cubicBezTo>
                  <a:cubicBezTo>
                    <a:pt x="165" y="999"/>
                    <a:pt x="165" y="999"/>
                    <a:pt x="165" y="999"/>
                  </a:cubicBezTo>
                  <a:cubicBezTo>
                    <a:pt x="165" y="999"/>
                    <a:pt x="165" y="999"/>
                    <a:pt x="165" y="999"/>
                  </a:cubicBezTo>
                  <a:cubicBezTo>
                    <a:pt x="166" y="999"/>
                    <a:pt x="166" y="999"/>
                    <a:pt x="166" y="999"/>
                  </a:cubicBezTo>
                  <a:cubicBezTo>
                    <a:pt x="166" y="999"/>
                    <a:pt x="166" y="998"/>
                    <a:pt x="166" y="998"/>
                  </a:cubicBezTo>
                  <a:cubicBezTo>
                    <a:pt x="166" y="998"/>
                    <a:pt x="167" y="999"/>
                    <a:pt x="167" y="999"/>
                  </a:cubicBezTo>
                  <a:cubicBezTo>
                    <a:pt x="167" y="998"/>
                    <a:pt x="167" y="998"/>
                    <a:pt x="167" y="998"/>
                  </a:cubicBezTo>
                  <a:cubicBezTo>
                    <a:pt x="167" y="998"/>
                    <a:pt x="167" y="998"/>
                    <a:pt x="167" y="998"/>
                  </a:cubicBezTo>
                  <a:cubicBezTo>
                    <a:pt x="167" y="998"/>
                    <a:pt x="167" y="998"/>
                    <a:pt x="168" y="998"/>
                  </a:cubicBezTo>
                  <a:cubicBezTo>
                    <a:pt x="168" y="998"/>
                    <a:pt x="168" y="998"/>
                    <a:pt x="168" y="998"/>
                  </a:cubicBezTo>
                  <a:cubicBezTo>
                    <a:pt x="168" y="998"/>
                    <a:pt x="168" y="998"/>
                    <a:pt x="168" y="998"/>
                  </a:cubicBezTo>
                  <a:cubicBezTo>
                    <a:pt x="169" y="998"/>
                    <a:pt x="169" y="998"/>
                    <a:pt x="169" y="998"/>
                  </a:cubicBezTo>
                  <a:cubicBezTo>
                    <a:pt x="169" y="998"/>
                    <a:pt x="169" y="997"/>
                    <a:pt x="169" y="997"/>
                  </a:cubicBezTo>
                  <a:cubicBezTo>
                    <a:pt x="169" y="997"/>
                    <a:pt x="169" y="998"/>
                    <a:pt x="170" y="998"/>
                  </a:cubicBezTo>
                  <a:cubicBezTo>
                    <a:pt x="170" y="998"/>
                    <a:pt x="170" y="998"/>
                    <a:pt x="170" y="998"/>
                  </a:cubicBezTo>
                  <a:cubicBezTo>
                    <a:pt x="170" y="998"/>
                    <a:pt x="170" y="998"/>
                    <a:pt x="170" y="997"/>
                  </a:cubicBezTo>
                  <a:cubicBezTo>
                    <a:pt x="170" y="997"/>
                    <a:pt x="170" y="997"/>
                    <a:pt x="171" y="997"/>
                  </a:cubicBezTo>
                  <a:cubicBezTo>
                    <a:pt x="171" y="997"/>
                    <a:pt x="171" y="997"/>
                    <a:pt x="171" y="997"/>
                  </a:cubicBezTo>
                  <a:cubicBezTo>
                    <a:pt x="171" y="997"/>
                    <a:pt x="171" y="998"/>
                    <a:pt x="171" y="998"/>
                  </a:cubicBezTo>
                  <a:cubicBezTo>
                    <a:pt x="171" y="998"/>
                    <a:pt x="172" y="997"/>
                    <a:pt x="172" y="996"/>
                  </a:cubicBezTo>
                  <a:cubicBezTo>
                    <a:pt x="172" y="996"/>
                    <a:pt x="172" y="997"/>
                    <a:pt x="172" y="997"/>
                  </a:cubicBezTo>
                  <a:cubicBezTo>
                    <a:pt x="172" y="997"/>
                    <a:pt x="172" y="996"/>
                    <a:pt x="173" y="996"/>
                  </a:cubicBezTo>
                  <a:cubicBezTo>
                    <a:pt x="173" y="996"/>
                    <a:pt x="173" y="996"/>
                    <a:pt x="173" y="996"/>
                  </a:cubicBezTo>
                  <a:cubicBezTo>
                    <a:pt x="173" y="996"/>
                    <a:pt x="173" y="996"/>
                    <a:pt x="173" y="996"/>
                  </a:cubicBezTo>
                  <a:cubicBezTo>
                    <a:pt x="173" y="996"/>
                    <a:pt x="173" y="996"/>
                    <a:pt x="173" y="996"/>
                  </a:cubicBezTo>
                  <a:cubicBezTo>
                    <a:pt x="174" y="996"/>
                    <a:pt x="174" y="996"/>
                    <a:pt x="174" y="996"/>
                  </a:cubicBezTo>
                  <a:cubicBezTo>
                    <a:pt x="174" y="996"/>
                    <a:pt x="174" y="996"/>
                    <a:pt x="174" y="996"/>
                  </a:cubicBezTo>
                  <a:cubicBezTo>
                    <a:pt x="174" y="996"/>
                    <a:pt x="175" y="996"/>
                    <a:pt x="175" y="996"/>
                  </a:cubicBezTo>
                  <a:cubicBezTo>
                    <a:pt x="175" y="996"/>
                    <a:pt x="175" y="995"/>
                    <a:pt x="175" y="995"/>
                  </a:cubicBezTo>
                  <a:cubicBezTo>
                    <a:pt x="175" y="995"/>
                    <a:pt x="175" y="996"/>
                    <a:pt x="175" y="996"/>
                  </a:cubicBezTo>
                  <a:cubicBezTo>
                    <a:pt x="175" y="996"/>
                    <a:pt x="175" y="995"/>
                    <a:pt x="176" y="995"/>
                  </a:cubicBezTo>
                  <a:cubicBezTo>
                    <a:pt x="176" y="995"/>
                    <a:pt x="176" y="995"/>
                    <a:pt x="176" y="995"/>
                  </a:cubicBezTo>
                  <a:cubicBezTo>
                    <a:pt x="176" y="995"/>
                    <a:pt x="176" y="995"/>
                    <a:pt x="176" y="995"/>
                  </a:cubicBezTo>
                  <a:cubicBezTo>
                    <a:pt x="177" y="995"/>
                    <a:pt x="177" y="995"/>
                    <a:pt x="177" y="994"/>
                  </a:cubicBezTo>
                  <a:cubicBezTo>
                    <a:pt x="177" y="994"/>
                    <a:pt x="177" y="995"/>
                    <a:pt x="177" y="994"/>
                  </a:cubicBezTo>
                  <a:cubicBezTo>
                    <a:pt x="177" y="994"/>
                    <a:pt x="177" y="994"/>
                    <a:pt x="178" y="994"/>
                  </a:cubicBezTo>
                  <a:cubicBezTo>
                    <a:pt x="178" y="994"/>
                    <a:pt x="178" y="994"/>
                    <a:pt x="178" y="994"/>
                  </a:cubicBezTo>
                  <a:cubicBezTo>
                    <a:pt x="178" y="994"/>
                    <a:pt x="178" y="994"/>
                    <a:pt x="178" y="994"/>
                  </a:cubicBezTo>
                  <a:cubicBezTo>
                    <a:pt x="178" y="994"/>
                    <a:pt x="178" y="994"/>
                    <a:pt x="179" y="994"/>
                  </a:cubicBezTo>
                  <a:cubicBezTo>
                    <a:pt x="179" y="994"/>
                    <a:pt x="179" y="994"/>
                    <a:pt x="179" y="994"/>
                  </a:cubicBezTo>
                  <a:cubicBezTo>
                    <a:pt x="179" y="994"/>
                    <a:pt x="179" y="994"/>
                    <a:pt x="179" y="994"/>
                  </a:cubicBezTo>
                  <a:cubicBezTo>
                    <a:pt x="179" y="994"/>
                    <a:pt x="180" y="993"/>
                    <a:pt x="180" y="993"/>
                  </a:cubicBezTo>
                  <a:cubicBezTo>
                    <a:pt x="180" y="993"/>
                    <a:pt x="180" y="994"/>
                    <a:pt x="180" y="994"/>
                  </a:cubicBezTo>
                  <a:cubicBezTo>
                    <a:pt x="180" y="994"/>
                    <a:pt x="180" y="994"/>
                    <a:pt x="180" y="993"/>
                  </a:cubicBezTo>
                  <a:cubicBezTo>
                    <a:pt x="180" y="993"/>
                    <a:pt x="181" y="994"/>
                    <a:pt x="181" y="993"/>
                  </a:cubicBezTo>
                  <a:cubicBezTo>
                    <a:pt x="181" y="993"/>
                    <a:pt x="181" y="993"/>
                    <a:pt x="181" y="993"/>
                  </a:cubicBezTo>
                  <a:cubicBezTo>
                    <a:pt x="181" y="992"/>
                    <a:pt x="181" y="992"/>
                    <a:pt x="182" y="992"/>
                  </a:cubicBezTo>
                  <a:cubicBezTo>
                    <a:pt x="182" y="992"/>
                    <a:pt x="182" y="992"/>
                    <a:pt x="182" y="993"/>
                  </a:cubicBezTo>
                  <a:cubicBezTo>
                    <a:pt x="182" y="993"/>
                    <a:pt x="182" y="993"/>
                    <a:pt x="182" y="993"/>
                  </a:cubicBezTo>
                  <a:cubicBezTo>
                    <a:pt x="182" y="993"/>
                    <a:pt x="183" y="992"/>
                    <a:pt x="183" y="992"/>
                  </a:cubicBezTo>
                  <a:cubicBezTo>
                    <a:pt x="183" y="992"/>
                    <a:pt x="183" y="992"/>
                    <a:pt x="183" y="992"/>
                  </a:cubicBezTo>
                  <a:cubicBezTo>
                    <a:pt x="183" y="992"/>
                    <a:pt x="183" y="992"/>
                    <a:pt x="183" y="992"/>
                  </a:cubicBezTo>
                  <a:cubicBezTo>
                    <a:pt x="183" y="992"/>
                    <a:pt x="184" y="992"/>
                    <a:pt x="184" y="992"/>
                  </a:cubicBezTo>
                  <a:cubicBezTo>
                    <a:pt x="184" y="992"/>
                    <a:pt x="184" y="992"/>
                    <a:pt x="184" y="992"/>
                  </a:cubicBezTo>
                  <a:cubicBezTo>
                    <a:pt x="184" y="992"/>
                    <a:pt x="184" y="992"/>
                    <a:pt x="184" y="992"/>
                  </a:cubicBezTo>
                  <a:cubicBezTo>
                    <a:pt x="185" y="992"/>
                    <a:pt x="185" y="992"/>
                    <a:pt x="185" y="992"/>
                  </a:cubicBezTo>
                  <a:cubicBezTo>
                    <a:pt x="185" y="992"/>
                    <a:pt x="185" y="992"/>
                    <a:pt x="185" y="992"/>
                  </a:cubicBezTo>
                  <a:cubicBezTo>
                    <a:pt x="185" y="992"/>
                    <a:pt x="186" y="991"/>
                    <a:pt x="186" y="991"/>
                  </a:cubicBezTo>
                  <a:cubicBezTo>
                    <a:pt x="186" y="991"/>
                    <a:pt x="186" y="991"/>
                    <a:pt x="186" y="991"/>
                  </a:cubicBezTo>
                  <a:cubicBezTo>
                    <a:pt x="186" y="991"/>
                    <a:pt x="186" y="991"/>
                    <a:pt x="186" y="991"/>
                  </a:cubicBezTo>
                  <a:cubicBezTo>
                    <a:pt x="186" y="991"/>
                    <a:pt x="186" y="991"/>
                    <a:pt x="187" y="991"/>
                  </a:cubicBezTo>
                  <a:cubicBezTo>
                    <a:pt x="187" y="990"/>
                    <a:pt x="187" y="990"/>
                    <a:pt x="187" y="990"/>
                  </a:cubicBezTo>
                  <a:cubicBezTo>
                    <a:pt x="187" y="990"/>
                    <a:pt x="187" y="990"/>
                    <a:pt x="187" y="990"/>
                  </a:cubicBezTo>
                  <a:cubicBezTo>
                    <a:pt x="188" y="990"/>
                    <a:pt x="188" y="990"/>
                    <a:pt x="188" y="990"/>
                  </a:cubicBezTo>
                  <a:cubicBezTo>
                    <a:pt x="188" y="990"/>
                    <a:pt x="188" y="990"/>
                    <a:pt x="188" y="990"/>
                  </a:cubicBezTo>
                  <a:cubicBezTo>
                    <a:pt x="188" y="990"/>
                    <a:pt x="188" y="990"/>
                    <a:pt x="188" y="990"/>
                  </a:cubicBezTo>
                  <a:cubicBezTo>
                    <a:pt x="188" y="990"/>
                    <a:pt x="189" y="990"/>
                    <a:pt x="189" y="990"/>
                  </a:cubicBezTo>
                  <a:cubicBezTo>
                    <a:pt x="189" y="990"/>
                    <a:pt x="189" y="990"/>
                    <a:pt x="189" y="990"/>
                  </a:cubicBezTo>
                  <a:cubicBezTo>
                    <a:pt x="189" y="989"/>
                    <a:pt x="189" y="990"/>
                    <a:pt x="190" y="989"/>
                  </a:cubicBezTo>
                  <a:cubicBezTo>
                    <a:pt x="190" y="989"/>
                    <a:pt x="190" y="989"/>
                    <a:pt x="190" y="989"/>
                  </a:cubicBezTo>
                  <a:cubicBezTo>
                    <a:pt x="190" y="989"/>
                    <a:pt x="190" y="989"/>
                    <a:pt x="190" y="989"/>
                  </a:cubicBezTo>
                  <a:cubicBezTo>
                    <a:pt x="190" y="989"/>
                    <a:pt x="191" y="989"/>
                    <a:pt x="191" y="989"/>
                  </a:cubicBezTo>
                  <a:cubicBezTo>
                    <a:pt x="191" y="989"/>
                    <a:pt x="191" y="988"/>
                    <a:pt x="191" y="988"/>
                  </a:cubicBezTo>
                  <a:cubicBezTo>
                    <a:pt x="191" y="988"/>
                    <a:pt x="191" y="988"/>
                    <a:pt x="191" y="988"/>
                  </a:cubicBezTo>
                  <a:cubicBezTo>
                    <a:pt x="191" y="988"/>
                    <a:pt x="192" y="988"/>
                    <a:pt x="192" y="988"/>
                  </a:cubicBezTo>
                  <a:cubicBezTo>
                    <a:pt x="192" y="988"/>
                    <a:pt x="192" y="988"/>
                    <a:pt x="192" y="988"/>
                  </a:cubicBezTo>
                  <a:cubicBezTo>
                    <a:pt x="192" y="988"/>
                    <a:pt x="192" y="988"/>
                    <a:pt x="192" y="988"/>
                  </a:cubicBezTo>
                  <a:cubicBezTo>
                    <a:pt x="193" y="988"/>
                    <a:pt x="193" y="987"/>
                    <a:pt x="193" y="987"/>
                  </a:cubicBezTo>
                  <a:cubicBezTo>
                    <a:pt x="193" y="987"/>
                    <a:pt x="193" y="988"/>
                    <a:pt x="193" y="988"/>
                  </a:cubicBezTo>
                  <a:cubicBezTo>
                    <a:pt x="193" y="988"/>
                    <a:pt x="194" y="987"/>
                    <a:pt x="194" y="987"/>
                  </a:cubicBezTo>
                  <a:cubicBezTo>
                    <a:pt x="194" y="987"/>
                    <a:pt x="194" y="987"/>
                    <a:pt x="194" y="987"/>
                  </a:cubicBezTo>
                  <a:cubicBezTo>
                    <a:pt x="194" y="987"/>
                    <a:pt x="194" y="987"/>
                    <a:pt x="194" y="987"/>
                  </a:cubicBezTo>
                  <a:cubicBezTo>
                    <a:pt x="194" y="987"/>
                    <a:pt x="194" y="986"/>
                    <a:pt x="195" y="986"/>
                  </a:cubicBezTo>
                  <a:cubicBezTo>
                    <a:pt x="195" y="986"/>
                    <a:pt x="195" y="987"/>
                    <a:pt x="195" y="987"/>
                  </a:cubicBezTo>
                  <a:cubicBezTo>
                    <a:pt x="195" y="987"/>
                    <a:pt x="195" y="986"/>
                    <a:pt x="195" y="986"/>
                  </a:cubicBezTo>
                  <a:cubicBezTo>
                    <a:pt x="196" y="986"/>
                    <a:pt x="196" y="986"/>
                    <a:pt x="196" y="986"/>
                  </a:cubicBezTo>
                  <a:cubicBezTo>
                    <a:pt x="196" y="986"/>
                    <a:pt x="196" y="986"/>
                    <a:pt x="196" y="986"/>
                  </a:cubicBezTo>
                  <a:cubicBezTo>
                    <a:pt x="196" y="986"/>
                    <a:pt x="196" y="986"/>
                    <a:pt x="196" y="986"/>
                  </a:cubicBezTo>
                  <a:cubicBezTo>
                    <a:pt x="196" y="986"/>
                    <a:pt x="197" y="986"/>
                    <a:pt x="197" y="986"/>
                  </a:cubicBezTo>
                  <a:cubicBezTo>
                    <a:pt x="197" y="986"/>
                    <a:pt x="197" y="985"/>
                    <a:pt x="197" y="985"/>
                  </a:cubicBezTo>
                  <a:cubicBezTo>
                    <a:pt x="197" y="985"/>
                    <a:pt x="197" y="986"/>
                    <a:pt x="198" y="986"/>
                  </a:cubicBezTo>
                  <a:cubicBezTo>
                    <a:pt x="198" y="986"/>
                    <a:pt x="198" y="985"/>
                    <a:pt x="198" y="985"/>
                  </a:cubicBezTo>
                  <a:cubicBezTo>
                    <a:pt x="198" y="985"/>
                    <a:pt x="198" y="985"/>
                    <a:pt x="198" y="985"/>
                  </a:cubicBezTo>
                  <a:cubicBezTo>
                    <a:pt x="198" y="985"/>
                    <a:pt x="199" y="985"/>
                    <a:pt x="199" y="985"/>
                  </a:cubicBezTo>
                  <a:cubicBezTo>
                    <a:pt x="199" y="985"/>
                    <a:pt x="199" y="984"/>
                    <a:pt x="199" y="984"/>
                  </a:cubicBezTo>
                  <a:cubicBezTo>
                    <a:pt x="199" y="984"/>
                    <a:pt x="199" y="985"/>
                    <a:pt x="199" y="985"/>
                  </a:cubicBezTo>
                  <a:cubicBezTo>
                    <a:pt x="199" y="985"/>
                    <a:pt x="200" y="985"/>
                    <a:pt x="200" y="985"/>
                  </a:cubicBezTo>
                  <a:cubicBezTo>
                    <a:pt x="200" y="984"/>
                    <a:pt x="200" y="984"/>
                    <a:pt x="200" y="984"/>
                  </a:cubicBezTo>
                  <a:cubicBezTo>
                    <a:pt x="200" y="983"/>
                    <a:pt x="200" y="983"/>
                    <a:pt x="200" y="983"/>
                  </a:cubicBezTo>
                  <a:cubicBezTo>
                    <a:pt x="201" y="983"/>
                    <a:pt x="201" y="984"/>
                    <a:pt x="201" y="984"/>
                  </a:cubicBezTo>
                  <a:cubicBezTo>
                    <a:pt x="201" y="984"/>
                    <a:pt x="201" y="983"/>
                    <a:pt x="201" y="983"/>
                  </a:cubicBezTo>
                  <a:cubicBezTo>
                    <a:pt x="201" y="983"/>
                    <a:pt x="202" y="984"/>
                    <a:pt x="202" y="983"/>
                  </a:cubicBezTo>
                  <a:cubicBezTo>
                    <a:pt x="202" y="983"/>
                    <a:pt x="202" y="983"/>
                    <a:pt x="202" y="983"/>
                  </a:cubicBezTo>
                  <a:cubicBezTo>
                    <a:pt x="202" y="983"/>
                    <a:pt x="202" y="982"/>
                    <a:pt x="202" y="982"/>
                  </a:cubicBezTo>
                  <a:cubicBezTo>
                    <a:pt x="202" y="982"/>
                    <a:pt x="202" y="983"/>
                    <a:pt x="203" y="983"/>
                  </a:cubicBezTo>
                  <a:cubicBezTo>
                    <a:pt x="203" y="983"/>
                    <a:pt x="203" y="982"/>
                    <a:pt x="203" y="982"/>
                  </a:cubicBezTo>
                  <a:cubicBezTo>
                    <a:pt x="203" y="982"/>
                    <a:pt x="203" y="982"/>
                    <a:pt x="203" y="982"/>
                  </a:cubicBezTo>
                  <a:cubicBezTo>
                    <a:pt x="204" y="982"/>
                    <a:pt x="204" y="982"/>
                    <a:pt x="204" y="982"/>
                  </a:cubicBezTo>
                  <a:cubicBezTo>
                    <a:pt x="204" y="982"/>
                    <a:pt x="204" y="982"/>
                    <a:pt x="204" y="982"/>
                  </a:cubicBezTo>
                  <a:cubicBezTo>
                    <a:pt x="204" y="982"/>
                    <a:pt x="204" y="982"/>
                    <a:pt x="204" y="981"/>
                  </a:cubicBezTo>
                  <a:cubicBezTo>
                    <a:pt x="205" y="981"/>
                    <a:pt x="205" y="981"/>
                    <a:pt x="205" y="981"/>
                  </a:cubicBezTo>
                  <a:cubicBezTo>
                    <a:pt x="205" y="981"/>
                    <a:pt x="205" y="981"/>
                    <a:pt x="205" y="981"/>
                  </a:cubicBezTo>
                  <a:cubicBezTo>
                    <a:pt x="205" y="981"/>
                    <a:pt x="205" y="981"/>
                    <a:pt x="206" y="981"/>
                  </a:cubicBezTo>
                  <a:cubicBezTo>
                    <a:pt x="206" y="981"/>
                    <a:pt x="206" y="981"/>
                    <a:pt x="206" y="981"/>
                  </a:cubicBezTo>
                  <a:cubicBezTo>
                    <a:pt x="206" y="981"/>
                    <a:pt x="206" y="981"/>
                    <a:pt x="206" y="980"/>
                  </a:cubicBezTo>
                  <a:cubicBezTo>
                    <a:pt x="206" y="980"/>
                    <a:pt x="207" y="980"/>
                    <a:pt x="207" y="980"/>
                  </a:cubicBezTo>
                  <a:cubicBezTo>
                    <a:pt x="207" y="980"/>
                    <a:pt x="207" y="980"/>
                    <a:pt x="207" y="980"/>
                  </a:cubicBezTo>
                  <a:cubicBezTo>
                    <a:pt x="207" y="980"/>
                    <a:pt x="207" y="980"/>
                    <a:pt x="207" y="980"/>
                  </a:cubicBezTo>
                  <a:cubicBezTo>
                    <a:pt x="207" y="980"/>
                    <a:pt x="208" y="980"/>
                    <a:pt x="208" y="980"/>
                  </a:cubicBezTo>
                  <a:cubicBezTo>
                    <a:pt x="208" y="980"/>
                    <a:pt x="208" y="979"/>
                    <a:pt x="208" y="979"/>
                  </a:cubicBezTo>
                  <a:cubicBezTo>
                    <a:pt x="208" y="979"/>
                    <a:pt x="208" y="980"/>
                    <a:pt x="209" y="980"/>
                  </a:cubicBezTo>
                  <a:cubicBezTo>
                    <a:pt x="209" y="980"/>
                    <a:pt x="209" y="980"/>
                    <a:pt x="209" y="979"/>
                  </a:cubicBezTo>
                  <a:cubicBezTo>
                    <a:pt x="209" y="979"/>
                    <a:pt x="209" y="979"/>
                    <a:pt x="209" y="979"/>
                  </a:cubicBezTo>
                  <a:cubicBezTo>
                    <a:pt x="209" y="979"/>
                    <a:pt x="209" y="979"/>
                    <a:pt x="209" y="979"/>
                  </a:cubicBezTo>
                  <a:cubicBezTo>
                    <a:pt x="210" y="979"/>
                    <a:pt x="210" y="979"/>
                    <a:pt x="210" y="979"/>
                  </a:cubicBezTo>
                  <a:cubicBezTo>
                    <a:pt x="210" y="979"/>
                    <a:pt x="210" y="978"/>
                    <a:pt x="210" y="978"/>
                  </a:cubicBezTo>
                  <a:cubicBezTo>
                    <a:pt x="210" y="978"/>
                    <a:pt x="211" y="979"/>
                    <a:pt x="211" y="979"/>
                  </a:cubicBezTo>
                  <a:cubicBezTo>
                    <a:pt x="211" y="979"/>
                    <a:pt x="211" y="978"/>
                    <a:pt x="211" y="978"/>
                  </a:cubicBezTo>
                  <a:cubicBezTo>
                    <a:pt x="211" y="978"/>
                    <a:pt x="211" y="978"/>
                    <a:pt x="211" y="978"/>
                  </a:cubicBezTo>
                  <a:cubicBezTo>
                    <a:pt x="212" y="977"/>
                    <a:pt x="212" y="977"/>
                    <a:pt x="212" y="977"/>
                  </a:cubicBezTo>
                  <a:cubicBezTo>
                    <a:pt x="212" y="977"/>
                    <a:pt x="212" y="977"/>
                    <a:pt x="212" y="977"/>
                  </a:cubicBezTo>
                  <a:cubicBezTo>
                    <a:pt x="212" y="977"/>
                    <a:pt x="212" y="977"/>
                    <a:pt x="212" y="977"/>
                  </a:cubicBezTo>
                  <a:cubicBezTo>
                    <a:pt x="213" y="977"/>
                    <a:pt x="213" y="977"/>
                    <a:pt x="213" y="977"/>
                  </a:cubicBezTo>
                  <a:cubicBezTo>
                    <a:pt x="213" y="977"/>
                    <a:pt x="213" y="977"/>
                    <a:pt x="213" y="977"/>
                  </a:cubicBezTo>
                  <a:cubicBezTo>
                    <a:pt x="213" y="977"/>
                    <a:pt x="213" y="977"/>
                    <a:pt x="214" y="977"/>
                  </a:cubicBezTo>
                  <a:cubicBezTo>
                    <a:pt x="214" y="977"/>
                    <a:pt x="214" y="977"/>
                    <a:pt x="214" y="977"/>
                  </a:cubicBezTo>
                  <a:cubicBezTo>
                    <a:pt x="214" y="977"/>
                    <a:pt x="214" y="976"/>
                    <a:pt x="214" y="976"/>
                  </a:cubicBezTo>
                  <a:cubicBezTo>
                    <a:pt x="215" y="976"/>
                    <a:pt x="215" y="977"/>
                    <a:pt x="215" y="977"/>
                  </a:cubicBezTo>
                  <a:cubicBezTo>
                    <a:pt x="215" y="977"/>
                    <a:pt x="215" y="976"/>
                    <a:pt x="215" y="976"/>
                  </a:cubicBezTo>
                  <a:cubicBezTo>
                    <a:pt x="215" y="976"/>
                    <a:pt x="215" y="976"/>
                    <a:pt x="215" y="976"/>
                  </a:cubicBezTo>
                  <a:cubicBezTo>
                    <a:pt x="215" y="976"/>
                    <a:pt x="216" y="976"/>
                    <a:pt x="216" y="976"/>
                  </a:cubicBezTo>
                  <a:cubicBezTo>
                    <a:pt x="216" y="976"/>
                    <a:pt x="216" y="976"/>
                    <a:pt x="216" y="975"/>
                  </a:cubicBezTo>
                  <a:cubicBezTo>
                    <a:pt x="216" y="975"/>
                    <a:pt x="216" y="975"/>
                    <a:pt x="217" y="975"/>
                  </a:cubicBezTo>
                  <a:cubicBezTo>
                    <a:pt x="217" y="975"/>
                    <a:pt x="217" y="975"/>
                    <a:pt x="217" y="975"/>
                  </a:cubicBezTo>
                  <a:cubicBezTo>
                    <a:pt x="217" y="975"/>
                    <a:pt x="217" y="975"/>
                    <a:pt x="217" y="975"/>
                  </a:cubicBezTo>
                  <a:cubicBezTo>
                    <a:pt x="217" y="975"/>
                    <a:pt x="217" y="975"/>
                    <a:pt x="217" y="975"/>
                  </a:cubicBezTo>
                  <a:cubicBezTo>
                    <a:pt x="218" y="975"/>
                    <a:pt x="218" y="975"/>
                    <a:pt x="218" y="975"/>
                  </a:cubicBezTo>
                  <a:cubicBezTo>
                    <a:pt x="218" y="975"/>
                    <a:pt x="218" y="974"/>
                    <a:pt x="218" y="974"/>
                  </a:cubicBezTo>
                  <a:cubicBezTo>
                    <a:pt x="218" y="974"/>
                    <a:pt x="219" y="974"/>
                    <a:pt x="219" y="974"/>
                  </a:cubicBezTo>
                  <a:cubicBezTo>
                    <a:pt x="219" y="974"/>
                    <a:pt x="219" y="975"/>
                    <a:pt x="219" y="975"/>
                  </a:cubicBezTo>
                  <a:cubicBezTo>
                    <a:pt x="219" y="975"/>
                    <a:pt x="219" y="975"/>
                    <a:pt x="219" y="974"/>
                  </a:cubicBezTo>
                  <a:cubicBezTo>
                    <a:pt x="220" y="974"/>
                    <a:pt x="220" y="974"/>
                    <a:pt x="220" y="974"/>
                  </a:cubicBezTo>
                  <a:cubicBezTo>
                    <a:pt x="220" y="974"/>
                    <a:pt x="220" y="974"/>
                    <a:pt x="220" y="974"/>
                  </a:cubicBezTo>
                  <a:cubicBezTo>
                    <a:pt x="220" y="974"/>
                    <a:pt x="220" y="974"/>
                    <a:pt x="220" y="974"/>
                  </a:cubicBezTo>
                  <a:cubicBezTo>
                    <a:pt x="221" y="974"/>
                    <a:pt x="221" y="974"/>
                    <a:pt x="221" y="974"/>
                  </a:cubicBezTo>
                  <a:cubicBezTo>
                    <a:pt x="221" y="974"/>
                    <a:pt x="221" y="973"/>
                    <a:pt x="221" y="973"/>
                  </a:cubicBezTo>
                  <a:cubicBezTo>
                    <a:pt x="221" y="973"/>
                    <a:pt x="221" y="973"/>
                    <a:pt x="222" y="973"/>
                  </a:cubicBezTo>
                  <a:cubicBezTo>
                    <a:pt x="222" y="973"/>
                    <a:pt x="222" y="973"/>
                    <a:pt x="222" y="973"/>
                  </a:cubicBezTo>
                  <a:cubicBezTo>
                    <a:pt x="222" y="973"/>
                    <a:pt x="222" y="973"/>
                    <a:pt x="222" y="973"/>
                  </a:cubicBezTo>
                  <a:cubicBezTo>
                    <a:pt x="223" y="973"/>
                    <a:pt x="223" y="973"/>
                    <a:pt x="223" y="973"/>
                  </a:cubicBezTo>
                  <a:cubicBezTo>
                    <a:pt x="223" y="973"/>
                    <a:pt x="223" y="972"/>
                    <a:pt x="223" y="972"/>
                  </a:cubicBezTo>
                  <a:cubicBezTo>
                    <a:pt x="223" y="972"/>
                    <a:pt x="223" y="972"/>
                    <a:pt x="223" y="972"/>
                  </a:cubicBezTo>
                  <a:cubicBezTo>
                    <a:pt x="223" y="972"/>
                    <a:pt x="224" y="972"/>
                    <a:pt x="224" y="972"/>
                  </a:cubicBezTo>
                  <a:cubicBezTo>
                    <a:pt x="224" y="972"/>
                    <a:pt x="224" y="972"/>
                    <a:pt x="224" y="972"/>
                  </a:cubicBezTo>
                  <a:cubicBezTo>
                    <a:pt x="224" y="972"/>
                    <a:pt x="224" y="972"/>
                    <a:pt x="225" y="972"/>
                  </a:cubicBezTo>
                  <a:cubicBezTo>
                    <a:pt x="225" y="972"/>
                    <a:pt x="225" y="972"/>
                    <a:pt x="225" y="972"/>
                  </a:cubicBezTo>
                  <a:cubicBezTo>
                    <a:pt x="225" y="972"/>
                    <a:pt x="225" y="972"/>
                    <a:pt x="225" y="972"/>
                  </a:cubicBezTo>
                  <a:cubicBezTo>
                    <a:pt x="225" y="972"/>
                    <a:pt x="225" y="972"/>
                    <a:pt x="225" y="972"/>
                  </a:cubicBezTo>
                  <a:cubicBezTo>
                    <a:pt x="226" y="971"/>
                    <a:pt x="226" y="972"/>
                    <a:pt x="226" y="971"/>
                  </a:cubicBezTo>
                  <a:cubicBezTo>
                    <a:pt x="226" y="971"/>
                    <a:pt x="226" y="971"/>
                    <a:pt x="226" y="970"/>
                  </a:cubicBezTo>
                  <a:cubicBezTo>
                    <a:pt x="226" y="970"/>
                    <a:pt x="227" y="971"/>
                    <a:pt x="227" y="971"/>
                  </a:cubicBezTo>
                  <a:cubicBezTo>
                    <a:pt x="227" y="971"/>
                    <a:pt x="227" y="971"/>
                    <a:pt x="227" y="970"/>
                  </a:cubicBezTo>
                  <a:cubicBezTo>
                    <a:pt x="227" y="970"/>
                    <a:pt x="227" y="970"/>
                    <a:pt x="227" y="970"/>
                  </a:cubicBezTo>
                  <a:cubicBezTo>
                    <a:pt x="228" y="970"/>
                    <a:pt x="228" y="970"/>
                    <a:pt x="228" y="970"/>
                  </a:cubicBezTo>
                  <a:cubicBezTo>
                    <a:pt x="228" y="970"/>
                    <a:pt x="228" y="970"/>
                    <a:pt x="228" y="970"/>
                  </a:cubicBezTo>
                  <a:cubicBezTo>
                    <a:pt x="228" y="970"/>
                    <a:pt x="228" y="970"/>
                    <a:pt x="228" y="970"/>
                  </a:cubicBezTo>
                  <a:cubicBezTo>
                    <a:pt x="229" y="970"/>
                    <a:pt x="229" y="970"/>
                    <a:pt x="229" y="970"/>
                  </a:cubicBezTo>
                  <a:cubicBezTo>
                    <a:pt x="229" y="970"/>
                    <a:pt x="229" y="970"/>
                    <a:pt x="229" y="970"/>
                  </a:cubicBezTo>
                  <a:cubicBezTo>
                    <a:pt x="229" y="970"/>
                    <a:pt x="229" y="970"/>
                    <a:pt x="230" y="970"/>
                  </a:cubicBezTo>
                  <a:cubicBezTo>
                    <a:pt x="230" y="969"/>
                    <a:pt x="230" y="969"/>
                    <a:pt x="230" y="969"/>
                  </a:cubicBezTo>
                  <a:cubicBezTo>
                    <a:pt x="230" y="969"/>
                    <a:pt x="230" y="969"/>
                    <a:pt x="230" y="969"/>
                  </a:cubicBezTo>
                  <a:cubicBezTo>
                    <a:pt x="231" y="969"/>
                    <a:pt x="231" y="969"/>
                    <a:pt x="231" y="969"/>
                  </a:cubicBezTo>
                  <a:cubicBezTo>
                    <a:pt x="231" y="969"/>
                    <a:pt x="231" y="969"/>
                    <a:pt x="231" y="969"/>
                  </a:cubicBezTo>
                  <a:cubicBezTo>
                    <a:pt x="231" y="969"/>
                    <a:pt x="231" y="968"/>
                    <a:pt x="231" y="968"/>
                  </a:cubicBezTo>
                  <a:cubicBezTo>
                    <a:pt x="232" y="968"/>
                    <a:pt x="232" y="969"/>
                    <a:pt x="232" y="969"/>
                  </a:cubicBezTo>
                  <a:cubicBezTo>
                    <a:pt x="232" y="969"/>
                    <a:pt x="232" y="969"/>
                    <a:pt x="232" y="969"/>
                  </a:cubicBezTo>
                  <a:cubicBezTo>
                    <a:pt x="232" y="969"/>
                    <a:pt x="232" y="968"/>
                    <a:pt x="233" y="968"/>
                  </a:cubicBezTo>
                  <a:cubicBezTo>
                    <a:pt x="233" y="968"/>
                    <a:pt x="233" y="969"/>
                    <a:pt x="233" y="968"/>
                  </a:cubicBezTo>
                  <a:cubicBezTo>
                    <a:pt x="233" y="968"/>
                    <a:pt x="233" y="968"/>
                    <a:pt x="233" y="968"/>
                  </a:cubicBezTo>
                  <a:cubicBezTo>
                    <a:pt x="233" y="968"/>
                    <a:pt x="233" y="968"/>
                    <a:pt x="234" y="968"/>
                  </a:cubicBezTo>
                  <a:cubicBezTo>
                    <a:pt x="234" y="968"/>
                    <a:pt x="234" y="968"/>
                    <a:pt x="234" y="968"/>
                  </a:cubicBezTo>
                  <a:cubicBezTo>
                    <a:pt x="234" y="968"/>
                    <a:pt x="234" y="968"/>
                    <a:pt x="234" y="968"/>
                  </a:cubicBezTo>
                  <a:cubicBezTo>
                    <a:pt x="234" y="968"/>
                    <a:pt x="235" y="967"/>
                    <a:pt x="235" y="967"/>
                  </a:cubicBezTo>
                  <a:cubicBezTo>
                    <a:pt x="235" y="967"/>
                    <a:pt x="235" y="968"/>
                    <a:pt x="235" y="968"/>
                  </a:cubicBezTo>
                  <a:cubicBezTo>
                    <a:pt x="235" y="968"/>
                    <a:pt x="235" y="967"/>
                    <a:pt x="236" y="967"/>
                  </a:cubicBezTo>
                  <a:cubicBezTo>
                    <a:pt x="236" y="967"/>
                    <a:pt x="236" y="967"/>
                    <a:pt x="236" y="967"/>
                  </a:cubicBezTo>
                  <a:cubicBezTo>
                    <a:pt x="236" y="967"/>
                    <a:pt x="236" y="967"/>
                    <a:pt x="236" y="967"/>
                  </a:cubicBezTo>
                  <a:cubicBezTo>
                    <a:pt x="236" y="967"/>
                    <a:pt x="236" y="967"/>
                    <a:pt x="236" y="967"/>
                  </a:cubicBezTo>
                  <a:cubicBezTo>
                    <a:pt x="237" y="967"/>
                    <a:pt x="237" y="967"/>
                    <a:pt x="237" y="967"/>
                  </a:cubicBezTo>
                  <a:cubicBezTo>
                    <a:pt x="237" y="967"/>
                    <a:pt x="237" y="967"/>
                    <a:pt x="237" y="967"/>
                  </a:cubicBezTo>
                  <a:cubicBezTo>
                    <a:pt x="237" y="966"/>
                    <a:pt x="238" y="966"/>
                    <a:pt x="238" y="966"/>
                  </a:cubicBezTo>
                  <a:cubicBezTo>
                    <a:pt x="238" y="966"/>
                    <a:pt x="238" y="967"/>
                    <a:pt x="238" y="967"/>
                  </a:cubicBezTo>
                  <a:cubicBezTo>
                    <a:pt x="238" y="967"/>
                    <a:pt x="238" y="966"/>
                    <a:pt x="238" y="966"/>
                  </a:cubicBezTo>
                  <a:cubicBezTo>
                    <a:pt x="238" y="965"/>
                    <a:pt x="238" y="965"/>
                    <a:pt x="239" y="965"/>
                  </a:cubicBezTo>
                  <a:cubicBezTo>
                    <a:pt x="239" y="965"/>
                    <a:pt x="239" y="966"/>
                    <a:pt x="239" y="966"/>
                  </a:cubicBezTo>
                  <a:cubicBezTo>
                    <a:pt x="239" y="966"/>
                    <a:pt x="239" y="966"/>
                    <a:pt x="239" y="966"/>
                  </a:cubicBezTo>
                  <a:cubicBezTo>
                    <a:pt x="240" y="966"/>
                    <a:pt x="240" y="966"/>
                    <a:pt x="240" y="966"/>
                  </a:cubicBezTo>
                  <a:cubicBezTo>
                    <a:pt x="240" y="966"/>
                    <a:pt x="240" y="966"/>
                    <a:pt x="240" y="966"/>
                  </a:cubicBezTo>
                  <a:cubicBezTo>
                    <a:pt x="240" y="966"/>
                    <a:pt x="240" y="966"/>
                    <a:pt x="241" y="966"/>
                  </a:cubicBezTo>
                  <a:cubicBezTo>
                    <a:pt x="241" y="966"/>
                    <a:pt x="241" y="966"/>
                    <a:pt x="241" y="966"/>
                  </a:cubicBezTo>
                  <a:cubicBezTo>
                    <a:pt x="241" y="966"/>
                    <a:pt x="241" y="966"/>
                    <a:pt x="241" y="966"/>
                  </a:cubicBezTo>
                  <a:cubicBezTo>
                    <a:pt x="241" y="965"/>
                    <a:pt x="241" y="965"/>
                    <a:pt x="242" y="965"/>
                  </a:cubicBezTo>
                  <a:cubicBezTo>
                    <a:pt x="242" y="965"/>
                    <a:pt x="242" y="965"/>
                    <a:pt x="242" y="965"/>
                  </a:cubicBezTo>
                  <a:cubicBezTo>
                    <a:pt x="242" y="965"/>
                    <a:pt x="242" y="965"/>
                    <a:pt x="242" y="965"/>
                  </a:cubicBezTo>
                  <a:cubicBezTo>
                    <a:pt x="242" y="965"/>
                    <a:pt x="243" y="965"/>
                    <a:pt x="243" y="965"/>
                  </a:cubicBezTo>
                  <a:cubicBezTo>
                    <a:pt x="243" y="965"/>
                    <a:pt x="243" y="965"/>
                    <a:pt x="243" y="965"/>
                  </a:cubicBezTo>
                  <a:cubicBezTo>
                    <a:pt x="243" y="965"/>
                    <a:pt x="243" y="965"/>
                    <a:pt x="244" y="965"/>
                  </a:cubicBezTo>
                  <a:cubicBezTo>
                    <a:pt x="244" y="965"/>
                    <a:pt x="244" y="964"/>
                    <a:pt x="244" y="964"/>
                  </a:cubicBezTo>
                  <a:cubicBezTo>
                    <a:pt x="244" y="964"/>
                    <a:pt x="244" y="965"/>
                    <a:pt x="244" y="965"/>
                  </a:cubicBezTo>
                  <a:cubicBezTo>
                    <a:pt x="244" y="965"/>
                    <a:pt x="244" y="964"/>
                    <a:pt x="244" y="964"/>
                  </a:cubicBezTo>
                  <a:cubicBezTo>
                    <a:pt x="245" y="964"/>
                    <a:pt x="245" y="964"/>
                    <a:pt x="245" y="964"/>
                  </a:cubicBezTo>
                  <a:cubicBezTo>
                    <a:pt x="245" y="964"/>
                    <a:pt x="245" y="964"/>
                    <a:pt x="245" y="964"/>
                  </a:cubicBezTo>
                  <a:cubicBezTo>
                    <a:pt x="245" y="964"/>
                    <a:pt x="246" y="964"/>
                    <a:pt x="246" y="964"/>
                  </a:cubicBezTo>
                  <a:cubicBezTo>
                    <a:pt x="246" y="964"/>
                    <a:pt x="246" y="964"/>
                    <a:pt x="246" y="964"/>
                  </a:cubicBezTo>
                  <a:cubicBezTo>
                    <a:pt x="246" y="964"/>
                    <a:pt x="246" y="964"/>
                    <a:pt x="246" y="964"/>
                  </a:cubicBezTo>
                  <a:cubicBezTo>
                    <a:pt x="246" y="964"/>
                    <a:pt x="246" y="963"/>
                    <a:pt x="247" y="963"/>
                  </a:cubicBezTo>
                  <a:cubicBezTo>
                    <a:pt x="247" y="963"/>
                    <a:pt x="247" y="964"/>
                    <a:pt x="247" y="964"/>
                  </a:cubicBezTo>
                  <a:cubicBezTo>
                    <a:pt x="247" y="964"/>
                    <a:pt x="247" y="964"/>
                    <a:pt x="247" y="964"/>
                  </a:cubicBezTo>
                  <a:cubicBezTo>
                    <a:pt x="248" y="963"/>
                    <a:pt x="248" y="963"/>
                    <a:pt x="248" y="963"/>
                  </a:cubicBezTo>
                  <a:cubicBezTo>
                    <a:pt x="248" y="963"/>
                    <a:pt x="248" y="963"/>
                    <a:pt x="248" y="963"/>
                  </a:cubicBezTo>
                  <a:cubicBezTo>
                    <a:pt x="248" y="963"/>
                    <a:pt x="248" y="963"/>
                    <a:pt x="249" y="963"/>
                  </a:cubicBezTo>
                  <a:cubicBezTo>
                    <a:pt x="249" y="963"/>
                    <a:pt x="249" y="962"/>
                    <a:pt x="249" y="962"/>
                  </a:cubicBezTo>
                  <a:cubicBezTo>
                    <a:pt x="249" y="962"/>
                    <a:pt x="249" y="962"/>
                    <a:pt x="249" y="962"/>
                  </a:cubicBezTo>
                  <a:cubicBezTo>
                    <a:pt x="249" y="962"/>
                    <a:pt x="249" y="962"/>
                    <a:pt x="250" y="962"/>
                  </a:cubicBezTo>
                  <a:cubicBezTo>
                    <a:pt x="250" y="962"/>
                    <a:pt x="250" y="962"/>
                    <a:pt x="250" y="962"/>
                  </a:cubicBezTo>
                  <a:cubicBezTo>
                    <a:pt x="250" y="962"/>
                    <a:pt x="250" y="962"/>
                    <a:pt x="250" y="962"/>
                  </a:cubicBezTo>
                  <a:cubicBezTo>
                    <a:pt x="250" y="962"/>
                    <a:pt x="251" y="962"/>
                    <a:pt x="251" y="962"/>
                  </a:cubicBezTo>
                  <a:cubicBezTo>
                    <a:pt x="251" y="962"/>
                    <a:pt x="251" y="962"/>
                    <a:pt x="251" y="962"/>
                  </a:cubicBezTo>
                  <a:cubicBezTo>
                    <a:pt x="251" y="962"/>
                    <a:pt x="251" y="962"/>
                    <a:pt x="252" y="962"/>
                  </a:cubicBezTo>
                  <a:cubicBezTo>
                    <a:pt x="252" y="961"/>
                    <a:pt x="252" y="961"/>
                    <a:pt x="252" y="961"/>
                  </a:cubicBezTo>
                  <a:cubicBezTo>
                    <a:pt x="252" y="961"/>
                    <a:pt x="252" y="961"/>
                    <a:pt x="252" y="961"/>
                  </a:cubicBezTo>
                  <a:cubicBezTo>
                    <a:pt x="252" y="961"/>
                    <a:pt x="252" y="961"/>
                    <a:pt x="252" y="961"/>
                  </a:cubicBezTo>
                  <a:cubicBezTo>
                    <a:pt x="253" y="960"/>
                    <a:pt x="253" y="961"/>
                    <a:pt x="253" y="961"/>
                  </a:cubicBezTo>
                  <a:cubicBezTo>
                    <a:pt x="253" y="961"/>
                    <a:pt x="253" y="960"/>
                    <a:pt x="253" y="960"/>
                  </a:cubicBezTo>
                  <a:cubicBezTo>
                    <a:pt x="253" y="960"/>
                    <a:pt x="254" y="960"/>
                    <a:pt x="254" y="960"/>
                  </a:cubicBezTo>
                  <a:cubicBezTo>
                    <a:pt x="254" y="960"/>
                    <a:pt x="254" y="960"/>
                    <a:pt x="254" y="960"/>
                  </a:cubicBezTo>
                  <a:cubicBezTo>
                    <a:pt x="254" y="960"/>
                    <a:pt x="254" y="960"/>
                    <a:pt x="254" y="960"/>
                  </a:cubicBezTo>
                  <a:cubicBezTo>
                    <a:pt x="254" y="960"/>
                    <a:pt x="254" y="960"/>
                    <a:pt x="255" y="960"/>
                  </a:cubicBezTo>
                  <a:cubicBezTo>
                    <a:pt x="255" y="960"/>
                    <a:pt x="255" y="960"/>
                    <a:pt x="255" y="960"/>
                  </a:cubicBezTo>
                  <a:cubicBezTo>
                    <a:pt x="255" y="960"/>
                    <a:pt x="255" y="960"/>
                    <a:pt x="255" y="960"/>
                  </a:cubicBezTo>
                  <a:cubicBezTo>
                    <a:pt x="256" y="960"/>
                    <a:pt x="256" y="960"/>
                    <a:pt x="256" y="960"/>
                  </a:cubicBezTo>
                  <a:cubicBezTo>
                    <a:pt x="256" y="959"/>
                    <a:pt x="256" y="960"/>
                    <a:pt x="256" y="960"/>
                  </a:cubicBezTo>
                  <a:cubicBezTo>
                    <a:pt x="256" y="960"/>
                    <a:pt x="256" y="960"/>
                    <a:pt x="257" y="960"/>
                  </a:cubicBezTo>
                  <a:cubicBezTo>
                    <a:pt x="257" y="960"/>
                    <a:pt x="257" y="960"/>
                    <a:pt x="257" y="959"/>
                  </a:cubicBezTo>
                  <a:cubicBezTo>
                    <a:pt x="257" y="959"/>
                    <a:pt x="257" y="959"/>
                    <a:pt x="257" y="959"/>
                  </a:cubicBezTo>
                  <a:cubicBezTo>
                    <a:pt x="257" y="959"/>
                    <a:pt x="257" y="959"/>
                    <a:pt x="258" y="959"/>
                  </a:cubicBezTo>
                  <a:cubicBezTo>
                    <a:pt x="258" y="958"/>
                    <a:pt x="258" y="958"/>
                    <a:pt x="258" y="958"/>
                  </a:cubicBezTo>
                  <a:cubicBezTo>
                    <a:pt x="258" y="958"/>
                    <a:pt x="258" y="958"/>
                    <a:pt x="258" y="958"/>
                  </a:cubicBezTo>
                  <a:cubicBezTo>
                    <a:pt x="258" y="958"/>
                    <a:pt x="259" y="958"/>
                    <a:pt x="259" y="958"/>
                  </a:cubicBezTo>
                  <a:cubicBezTo>
                    <a:pt x="259" y="958"/>
                    <a:pt x="259" y="958"/>
                    <a:pt x="259" y="957"/>
                  </a:cubicBezTo>
                  <a:cubicBezTo>
                    <a:pt x="259" y="957"/>
                    <a:pt x="259" y="957"/>
                    <a:pt x="260" y="957"/>
                  </a:cubicBezTo>
                  <a:cubicBezTo>
                    <a:pt x="260" y="957"/>
                    <a:pt x="260" y="957"/>
                    <a:pt x="260" y="957"/>
                  </a:cubicBezTo>
                  <a:cubicBezTo>
                    <a:pt x="260" y="957"/>
                    <a:pt x="260" y="958"/>
                    <a:pt x="260" y="957"/>
                  </a:cubicBezTo>
                  <a:cubicBezTo>
                    <a:pt x="260" y="957"/>
                    <a:pt x="260" y="957"/>
                    <a:pt x="261" y="957"/>
                  </a:cubicBezTo>
                  <a:cubicBezTo>
                    <a:pt x="261" y="957"/>
                    <a:pt x="261" y="957"/>
                    <a:pt x="261" y="957"/>
                  </a:cubicBezTo>
                  <a:cubicBezTo>
                    <a:pt x="261" y="957"/>
                    <a:pt x="261" y="957"/>
                    <a:pt x="261" y="957"/>
                  </a:cubicBezTo>
                  <a:cubicBezTo>
                    <a:pt x="261" y="957"/>
                    <a:pt x="262" y="956"/>
                    <a:pt x="262" y="956"/>
                  </a:cubicBezTo>
                  <a:cubicBezTo>
                    <a:pt x="262" y="956"/>
                    <a:pt x="262" y="956"/>
                    <a:pt x="262" y="956"/>
                  </a:cubicBezTo>
                  <a:cubicBezTo>
                    <a:pt x="262" y="956"/>
                    <a:pt x="262" y="956"/>
                    <a:pt x="262" y="956"/>
                  </a:cubicBezTo>
                  <a:cubicBezTo>
                    <a:pt x="262" y="956"/>
                    <a:pt x="263" y="956"/>
                    <a:pt x="263" y="956"/>
                  </a:cubicBezTo>
                  <a:cubicBezTo>
                    <a:pt x="263" y="956"/>
                    <a:pt x="263" y="956"/>
                    <a:pt x="263" y="956"/>
                  </a:cubicBezTo>
                  <a:cubicBezTo>
                    <a:pt x="263" y="956"/>
                    <a:pt x="263" y="956"/>
                    <a:pt x="263" y="955"/>
                  </a:cubicBezTo>
                  <a:cubicBezTo>
                    <a:pt x="264" y="955"/>
                    <a:pt x="264" y="955"/>
                    <a:pt x="264" y="955"/>
                  </a:cubicBezTo>
                  <a:cubicBezTo>
                    <a:pt x="264" y="955"/>
                    <a:pt x="264" y="955"/>
                    <a:pt x="264" y="955"/>
                  </a:cubicBezTo>
                  <a:cubicBezTo>
                    <a:pt x="264" y="955"/>
                    <a:pt x="265" y="956"/>
                    <a:pt x="265" y="955"/>
                  </a:cubicBezTo>
                  <a:cubicBezTo>
                    <a:pt x="265" y="955"/>
                    <a:pt x="265" y="955"/>
                    <a:pt x="265" y="955"/>
                  </a:cubicBezTo>
                  <a:cubicBezTo>
                    <a:pt x="265" y="955"/>
                    <a:pt x="265" y="955"/>
                    <a:pt x="265" y="955"/>
                  </a:cubicBezTo>
                  <a:cubicBezTo>
                    <a:pt x="265" y="955"/>
                    <a:pt x="265" y="955"/>
                    <a:pt x="266" y="955"/>
                  </a:cubicBezTo>
                  <a:cubicBezTo>
                    <a:pt x="266" y="955"/>
                    <a:pt x="266" y="955"/>
                    <a:pt x="266" y="954"/>
                  </a:cubicBezTo>
                  <a:cubicBezTo>
                    <a:pt x="266" y="954"/>
                    <a:pt x="266" y="954"/>
                    <a:pt x="266" y="954"/>
                  </a:cubicBezTo>
                  <a:cubicBezTo>
                    <a:pt x="267" y="954"/>
                    <a:pt x="267" y="954"/>
                    <a:pt x="267" y="954"/>
                  </a:cubicBezTo>
                  <a:cubicBezTo>
                    <a:pt x="267" y="954"/>
                    <a:pt x="267" y="954"/>
                    <a:pt x="267" y="954"/>
                  </a:cubicBezTo>
                  <a:cubicBezTo>
                    <a:pt x="267" y="954"/>
                    <a:pt x="267" y="954"/>
                    <a:pt x="267" y="954"/>
                  </a:cubicBezTo>
                  <a:cubicBezTo>
                    <a:pt x="267" y="953"/>
                    <a:pt x="268" y="953"/>
                    <a:pt x="268" y="953"/>
                  </a:cubicBezTo>
                  <a:cubicBezTo>
                    <a:pt x="268" y="953"/>
                    <a:pt x="268" y="953"/>
                    <a:pt x="268" y="953"/>
                  </a:cubicBezTo>
                  <a:cubicBezTo>
                    <a:pt x="268" y="953"/>
                    <a:pt x="268" y="953"/>
                    <a:pt x="269" y="953"/>
                  </a:cubicBezTo>
                  <a:cubicBezTo>
                    <a:pt x="269" y="953"/>
                    <a:pt x="269" y="953"/>
                    <a:pt x="269" y="953"/>
                  </a:cubicBezTo>
                  <a:cubicBezTo>
                    <a:pt x="269" y="953"/>
                    <a:pt x="269" y="953"/>
                    <a:pt x="269" y="953"/>
                  </a:cubicBezTo>
                  <a:cubicBezTo>
                    <a:pt x="269" y="952"/>
                    <a:pt x="270" y="952"/>
                    <a:pt x="270" y="952"/>
                  </a:cubicBezTo>
                  <a:cubicBezTo>
                    <a:pt x="270" y="952"/>
                    <a:pt x="270" y="952"/>
                    <a:pt x="270" y="952"/>
                  </a:cubicBezTo>
                  <a:cubicBezTo>
                    <a:pt x="270" y="952"/>
                    <a:pt x="270" y="952"/>
                    <a:pt x="270" y="952"/>
                  </a:cubicBezTo>
                  <a:cubicBezTo>
                    <a:pt x="270" y="952"/>
                    <a:pt x="271" y="952"/>
                    <a:pt x="271" y="952"/>
                  </a:cubicBezTo>
                  <a:cubicBezTo>
                    <a:pt x="271" y="952"/>
                    <a:pt x="271" y="952"/>
                    <a:pt x="271" y="951"/>
                  </a:cubicBezTo>
                  <a:cubicBezTo>
                    <a:pt x="271" y="951"/>
                    <a:pt x="271" y="951"/>
                    <a:pt x="271" y="951"/>
                  </a:cubicBezTo>
                  <a:cubicBezTo>
                    <a:pt x="272" y="951"/>
                    <a:pt x="272" y="951"/>
                    <a:pt x="272" y="951"/>
                  </a:cubicBezTo>
                  <a:cubicBezTo>
                    <a:pt x="272" y="951"/>
                    <a:pt x="272" y="951"/>
                    <a:pt x="272" y="951"/>
                  </a:cubicBezTo>
                  <a:cubicBezTo>
                    <a:pt x="272" y="951"/>
                    <a:pt x="273" y="951"/>
                    <a:pt x="273" y="951"/>
                  </a:cubicBezTo>
                  <a:cubicBezTo>
                    <a:pt x="273" y="950"/>
                    <a:pt x="273" y="950"/>
                    <a:pt x="273" y="950"/>
                  </a:cubicBezTo>
                  <a:cubicBezTo>
                    <a:pt x="273" y="950"/>
                    <a:pt x="273" y="951"/>
                    <a:pt x="273" y="951"/>
                  </a:cubicBezTo>
                  <a:cubicBezTo>
                    <a:pt x="273" y="950"/>
                    <a:pt x="273" y="950"/>
                    <a:pt x="274" y="950"/>
                  </a:cubicBezTo>
                  <a:cubicBezTo>
                    <a:pt x="274" y="950"/>
                    <a:pt x="274" y="950"/>
                    <a:pt x="274" y="950"/>
                  </a:cubicBezTo>
                  <a:cubicBezTo>
                    <a:pt x="274" y="950"/>
                    <a:pt x="274" y="949"/>
                    <a:pt x="274" y="949"/>
                  </a:cubicBezTo>
                  <a:cubicBezTo>
                    <a:pt x="275" y="949"/>
                    <a:pt x="275" y="949"/>
                    <a:pt x="275" y="949"/>
                  </a:cubicBezTo>
                  <a:cubicBezTo>
                    <a:pt x="275" y="949"/>
                    <a:pt x="275" y="949"/>
                    <a:pt x="275" y="949"/>
                  </a:cubicBezTo>
                  <a:cubicBezTo>
                    <a:pt x="275" y="949"/>
                    <a:pt x="275" y="949"/>
                    <a:pt x="275" y="949"/>
                  </a:cubicBezTo>
                  <a:cubicBezTo>
                    <a:pt x="275" y="949"/>
                    <a:pt x="276" y="948"/>
                    <a:pt x="276" y="948"/>
                  </a:cubicBezTo>
                  <a:cubicBezTo>
                    <a:pt x="276" y="948"/>
                    <a:pt x="276" y="948"/>
                    <a:pt x="276" y="948"/>
                  </a:cubicBezTo>
                  <a:cubicBezTo>
                    <a:pt x="276" y="948"/>
                    <a:pt x="276" y="948"/>
                    <a:pt x="277" y="948"/>
                  </a:cubicBezTo>
                  <a:cubicBezTo>
                    <a:pt x="277" y="947"/>
                    <a:pt x="277" y="947"/>
                    <a:pt x="277" y="947"/>
                  </a:cubicBezTo>
                  <a:cubicBezTo>
                    <a:pt x="277" y="947"/>
                    <a:pt x="277" y="947"/>
                    <a:pt x="277" y="947"/>
                  </a:cubicBezTo>
                  <a:cubicBezTo>
                    <a:pt x="277" y="947"/>
                    <a:pt x="278" y="947"/>
                    <a:pt x="278" y="947"/>
                  </a:cubicBezTo>
                  <a:cubicBezTo>
                    <a:pt x="278" y="947"/>
                    <a:pt x="278" y="947"/>
                    <a:pt x="278" y="947"/>
                  </a:cubicBezTo>
                  <a:cubicBezTo>
                    <a:pt x="278" y="947"/>
                    <a:pt x="278" y="947"/>
                    <a:pt x="278" y="947"/>
                  </a:cubicBezTo>
                  <a:cubicBezTo>
                    <a:pt x="278" y="947"/>
                    <a:pt x="279" y="946"/>
                    <a:pt x="279" y="946"/>
                  </a:cubicBezTo>
                  <a:cubicBezTo>
                    <a:pt x="279" y="946"/>
                    <a:pt x="279" y="946"/>
                    <a:pt x="279" y="946"/>
                  </a:cubicBezTo>
                  <a:cubicBezTo>
                    <a:pt x="279" y="946"/>
                    <a:pt x="279" y="946"/>
                    <a:pt x="279" y="946"/>
                  </a:cubicBezTo>
                  <a:cubicBezTo>
                    <a:pt x="280" y="946"/>
                    <a:pt x="280" y="947"/>
                    <a:pt x="280" y="947"/>
                  </a:cubicBezTo>
                  <a:cubicBezTo>
                    <a:pt x="280" y="947"/>
                    <a:pt x="280" y="946"/>
                    <a:pt x="280" y="945"/>
                  </a:cubicBezTo>
                  <a:cubicBezTo>
                    <a:pt x="280" y="945"/>
                    <a:pt x="281" y="945"/>
                    <a:pt x="281" y="945"/>
                  </a:cubicBezTo>
                  <a:cubicBezTo>
                    <a:pt x="281" y="945"/>
                    <a:pt x="281" y="945"/>
                    <a:pt x="281" y="945"/>
                  </a:cubicBezTo>
                  <a:cubicBezTo>
                    <a:pt x="281" y="945"/>
                    <a:pt x="281" y="944"/>
                    <a:pt x="281" y="944"/>
                  </a:cubicBezTo>
                  <a:cubicBezTo>
                    <a:pt x="281" y="944"/>
                    <a:pt x="281" y="945"/>
                    <a:pt x="282" y="945"/>
                  </a:cubicBezTo>
                  <a:cubicBezTo>
                    <a:pt x="282" y="945"/>
                    <a:pt x="282" y="944"/>
                    <a:pt x="282" y="944"/>
                  </a:cubicBezTo>
                  <a:cubicBezTo>
                    <a:pt x="282" y="944"/>
                    <a:pt x="282" y="944"/>
                    <a:pt x="282" y="944"/>
                  </a:cubicBezTo>
                  <a:cubicBezTo>
                    <a:pt x="283" y="944"/>
                    <a:pt x="283" y="943"/>
                    <a:pt x="283" y="943"/>
                  </a:cubicBezTo>
                  <a:cubicBezTo>
                    <a:pt x="283" y="943"/>
                    <a:pt x="283" y="943"/>
                    <a:pt x="283" y="943"/>
                  </a:cubicBezTo>
                  <a:cubicBezTo>
                    <a:pt x="283" y="943"/>
                    <a:pt x="283" y="943"/>
                    <a:pt x="283" y="943"/>
                  </a:cubicBezTo>
                  <a:cubicBezTo>
                    <a:pt x="284" y="943"/>
                    <a:pt x="284" y="942"/>
                    <a:pt x="284" y="942"/>
                  </a:cubicBezTo>
                  <a:cubicBezTo>
                    <a:pt x="284" y="942"/>
                    <a:pt x="284" y="943"/>
                    <a:pt x="284" y="943"/>
                  </a:cubicBezTo>
                  <a:cubicBezTo>
                    <a:pt x="284" y="943"/>
                    <a:pt x="284" y="942"/>
                    <a:pt x="285" y="942"/>
                  </a:cubicBezTo>
                  <a:cubicBezTo>
                    <a:pt x="285" y="942"/>
                    <a:pt x="285" y="942"/>
                    <a:pt x="285" y="942"/>
                  </a:cubicBezTo>
                  <a:cubicBezTo>
                    <a:pt x="285" y="942"/>
                    <a:pt x="285" y="941"/>
                    <a:pt x="285" y="941"/>
                  </a:cubicBezTo>
                  <a:cubicBezTo>
                    <a:pt x="285" y="941"/>
                    <a:pt x="286" y="942"/>
                    <a:pt x="286" y="942"/>
                  </a:cubicBezTo>
                  <a:cubicBezTo>
                    <a:pt x="286" y="942"/>
                    <a:pt x="286" y="941"/>
                    <a:pt x="286" y="941"/>
                  </a:cubicBezTo>
                  <a:cubicBezTo>
                    <a:pt x="286" y="940"/>
                    <a:pt x="286" y="941"/>
                    <a:pt x="286" y="941"/>
                  </a:cubicBezTo>
                  <a:cubicBezTo>
                    <a:pt x="286" y="941"/>
                    <a:pt x="287" y="940"/>
                    <a:pt x="287" y="940"/>
                  </a:cubicBezTo>
                  <a:cubicBezTo>
                    <a:pt x="287" y="940"/>
                    <a:pt x="287" y="940"/>
                    <a:pt x="287" y="940"/>
                  </a:cubicBezTo>
                  <a:cubicBezTo>
                    <a:pt x="287" y="940"/>
                    <a:pt x="287" y="940"/>
                    <a:pt x="288" y="940"/>
                  </a:cubicBezTo>
                  <a:cubicBezTo>
                    <a:pt x="288" y="940"/>
                    <a:pt x="288" y="940"/>
                    <a:pt x="288" y="940"/>
                  </a:cubicBezTo>
                  <a:cubicBezTo>
                    <a:pt x="288" y="940"/>
                    <a:pt x="288" y="940"/>
                    <a:pt x="288" y="939"/>
                  </a:cubicBezTo>
                  <a:cubicBezTo>
                    <a:pt x="288" y="939"/>
                    <a:pt x="289" y="939"/>
                    <a:pt x="289" y="939"/>
                  </a:cubicBezTo>
                  <a:cubicBezTo>
                    <a:pt x="289" y="939"/>
                    <a:pt x="289" y="939"/>
                    <a:pt x="289" y="938"/>
                  </a:cubicBezTo>
                  <a:cubicBezTo>
                    <a:pt x="289" y="938"/>
                    <a:pt x="289" y="938"/>
                    <a:pt x="289" y="938"/>
                  </a:cubicBezTo>
                  <a:cubicBezTo>
                    <a:pt x="289" y="938"/>
                    <a:pt x="290" y="938"/>
                    <a:pt x="290" y="937"/>
                  </a:cubicBezTo>
                  <a:cubicBezTo>
                    <a:pt x="290" y="937"/>
                    <a:pt x="290" y="937"/>
                    <a:pt x="290" y="937"/>
                  </a:cubicBezTo>
                  <a:cubicBezTo>
                    <a:pt x="290" y="937"/>
                    <a:pt x="290" y="937"/>
                    <a:pt x="290" y="937"/>
                  </a:cubicBezTo>
                  <a:cubicBezTo>
                    <a:pt x="291" y="937"/>
                    <a:pt x="291" y="937"/>
                    <a:pt x="291" y="937"/>
                  </a:cubicBezTo>
                  <a:cubicBezTo>
                    <a:pt x="291" y="937"/>
                    <a:pt x="291" y="937"/>
                    <a:pt x="291" y="937"/>
                  </a:cubicBezTo>
                  <a:cubicBezTo>
                    <a:pt x="291" y="937"/>
                    <a:pt x="291" y="936"/>
                    <a:pt x="291" y="936"/>
                  </a:cubicBezTo>
                  <a:cubicBezTo>
                    <a:pt x="292" y="936"/>
                    <a:pt x="292" y="936"/>
                    <a:pt x="292" y="936"/>
                  </a:cubicBezTo>
                  <a:cubicBezTo>
                    <a:pt x="292" y="936"/>
                    <a:pt x="292" y="936"/>
                    <a:pt x="292" y="936"/>
                  </a:cubicBezTo>
                  <a:cubicBezTo>
                    <a:pt x="292" y="936"/>
                    <a:pt x="292" y="936"/>
                    <a:pt x="293" y="936"/>
                  </a:cubicBezTo>
                  <a:cubicBezTo>
                    <a:pt x="293" y="936"/>
                    <a:pt x="293" y="935"/>
                    <a:pt x="293" y="935"/>
                  </a:cubicBezTo>
                  <a:cubicBezTo>
                    <a:pt x="293" y="935"/>
                    <a:pt x="293" y="936"/>
                    <a:pt x="293" y="935"/>
                  </a:cubicBezTo>
                  <a:cubicBezTo>
                    <a:pt x="294" y="935"/>
                    <a:pt x="294" y="935"/>
                    <a:pt x="294" y="935"/>
                  </a:cubicBezTo>
                  <a:cubicBezTo>
                    <a:pt x="294" y="935"/>
                    <a:pt x="294" y="935"/>
                    <a:pt x="294" y="935"/>
                  </a:cubicBezTo>
                  <a:cubicBezTo>
                    <a:pt x="294" y="935"/>
                    <a:pt x="294" y="935"/>
                    <a:pt x="294" y="934"/>
                  </a:cubicBezTo>
                  <a:cubicBezTo>
                    <a:pt x="294" y="934"/>
                    <a:pt x="295" y="934"/>
                    <a:pt x="295" y="934"/>
                  </a:cubicBezTo>
                  <a:cubicBezTo>
                    <a:pt x="295" y="934"/>
                    <a:pt x="295" y="934"/>
                    <a:pt x="295" y="934"/>
                  </a:cubicBezTo>
                  <a:cubicBezTo>
                    <a:pt x="295" y="934"/>
                    <a:pt x="295" y="933"/>
                    <a:pt x="296" y="933"/>
                  </a:cubicBezTo>
                  <a:cubicBezTo>
                    <a:pt x="296" y="933"/>
                    <a:pt x="296" y="933"/>
                    <a:pt x="296" y="933"/>
                  </a:cubicBezTo>
                  <a:cubicBezTo>
                    <a:pt x="296" y="933"/>
                    <a:pt x="296" y="932"/>
                    <a:pt x="296" y="932"/>
                  </a:cubicBezTo>
                  <a:cubicBezTo>
                    <a:pt x="296" y="932"/>
                    <a:pt x="296" y="932"/>
                    <a:pt x="296" y="932"/>
                  </a:cubicBezTo>
                  <a:cubicBezTo>
                    <a:pt x="297" y="932"/>
                    <a:pt x="297" y="932"/>
                    <a:pt x="297" y="932"/>
                  </a:cubicBezTo>
                  <a:cubicBezTo>
                    <a:pt x="297" y="932"/>
                    <a:pt x="297" y="931"/>
                    <a:pt x="297" y="931"/>
                  </a:cubicBezTo>
                  <a:cubicBezTo>
                    <a:pt x="297" y="931"/>
                    <a:pt x="298" y="931"/>
                    <a:pt x="298" y="931"/>
                  </a:cubicBezTo>
                  <a:cubicBezTo>
                    <a:pt x="298" y="931"/>
                    <a:pt x="298" y="931"/>
                    <a:pt x="298" y="931"/>
                  </a:cubicBezTo>
                  <a:cubicBezTo>
                    <a:pt x="298" y="931"/>
                    <a:pt x="298" y="931"/>
                    <a:pt x="298" y="930"/>
                  </a:cubicBezTo>
                  <a:cubicBezTo>
                    <a:pt x="299" y="930"/>
                    <a:pt x="299" y="931"/>
                    <a:pt x="299" y="930"/>
                  </a:cubicBezTo>
                  <a:cubicBezTo>
                    <a:pt x="299" y="930"/>
                    <a:pt x="299" y="930"/>
                    <a:pt x="299" y="930"/>
                  </a:cubicBezTo>
                  <a:cubicBezTo>
                    <a:pt x="299" y="930"/>
                    <a:pt x="299" y="930"/>
                    <a:pt x="299" y="930"/>
                  </a:cubicBezTo>
                  <a:cubicBezTo>
                    <a:pt x="300" y="929"/>
                    <a:pt x="300" y="929"/>
                    <a:pt x="300" y="929"/>
                  </a:cubicBezTo>
                  <a:cubicBezTo>
                    <a:pt x="300" y="929"/>
                    <a:pt x="300" y="929"/>
                    <a:pt x="300" y="929"/>
                  </a:cubicBezTo>
                  <a:cubicBezTo>
                    <a:pt x="300" y="929"/>
                    <a:pt x="300" y="929"/>
                    <a:pt x="301" y="929"/>
                  </a:cubicBezTo>
                  <a:cubicBezTo>
                    <a:pt x="301" y="929"/>
                    <a:pt x="301" y="928"/>
                    <a:pt x="301" y="928"/>
                  </a:cubicBezTo>
                  <a:cubicBezTo>
                    <a:pt x="301" y="928"/>
                    <a:pt x="301" y="928"/>
                    <a:pt x="301" y="928"/>
                  </a:cubicBezTo>
                  <a:cubicBezTo>
                    <a:pt x="302" y="928"/>
                    <a:pt x="302" y="927"/>
                    <a:pt x="302" y="927"/>
                  </a:cubicBezTo>
                  <a:cubicBezTo>
                    <a:pt x="302" y="927"/>
                    <a:pt x="302" y="927"/>
                    <a:pt x="302" y="927"/>
                  </a:cubicBezTo>
                  <a:cubicBezTo>
                    <a:pt x="302" y="927"/>
                    <a:pt x="302" y="927"/>
                    <a:pt x="302" y="927"/>
                  </a:cubicBezTo>
                  <a:cubicBezTo>
                    <a:pt x="302" y="927"/>
                    <a:pt x="303" y="927"/>
                    <a:pt x="303" y="927"/>
                  </a:cubicBezTo>
                  <a:cubicBezTo>
                    <a:pt x="303" y="927"/>
                    <a:pt x="303" y="927"/>
                    <a:pt x="303" y="927"/>
                  </a:cubicBezTo>
                  <a:cubicBezTo>
                    <a:pt x="303" y="927"/>
                    <a:pt x="303" y="927"/>
                    <a:pt x="304" y="927"/>
                  </a:cubicBezTo>
                  <a:cubicBezTo>
                    <a:pt x="304" y="927"/>
                    <a:pt x="304" y="926"/>
                    <a:pt x="304" y="926"/>
                  </a:cubicBezTo>
                  <a:cubicBezTo>
                    <a:pt x="304" y="926"/>
                    <a:pt x="304" y="926"/>
                    <a:pt x="304" y="926"/>
                  </a:cubicBezTo>
                  <a:cubicBezTo>
                    <a:pt x="304" y="925"/>
                    <a:pt x="304" y="926"/>
                    <a:pt x="304" y="925"/>
                  </a:cubicBezTo>
                  <a:cubicBezTo>
                    <a:pt x="305" y="925"/>
                    <a:pt x="305" y="925"/>
                    <a:pt x="305" y="925"/>
                  </a:cubicBezTo>
                  <a:cubicBezTo>
                    <a:pt x="305" y="925"/>
                    <a:pt x="305" y="925"/>
                    <a:pt x="305" y="925"/>
                  </a:cubicBezTo>
                  <a:cubicBezTo>
                    <a:pt x="305" y="925"/>
                    <a:pt x="306" y="924"/>
                    <a:pt x="306" y="924"/>
                  </a:cubicBezTo>
                  <a:cubicBezTo>
                    <a:pt x="306" y="924"/>
                    <a:pt x="306" y="924"/>
                    <a:pt x="306" y="924"/>
                  </a:cubicBezTo>
                  <a:cubicBezTo>
                    <a:pt x="306" y="924"/>
                    <a:pt x="306" y="923"/>
                    <a:pt x="306" y="923"/>
                  </a:cubicBezTo>
                  <a:cubicBezTo>
                    <a:pt x="307" y="923"/>
                    <a:pt x="307" y="923"/>
                    <a:pt x="307" y="923"/>
                  </a:cubicBezTo>
                  <a:cubicBezTo>
                    <a:pt x="307" y="923"/>
                    <a:pt x="307" y="923"/>
                    <a:pt x="307" y="923"/>
                  </a:cubicBezTo>
                  <a:cubicBezTo>
                    <a:pt x="307" y="923"/>
                    <a:pt x="307" y="923"/>
                    <a:pt x="307" y="922"/>
                  </a:cubicBezTo>
                  <a:cubicBezTo>
                    <a:pt x="308" y="922"/>
                    <a:pt x="308" y="922"/>
                    <a:pt x="308" y="922"/>
                  </a:cubicBezTo>
                  <a:cubicBezTo>
                    <a:pt x="308" y="922"/>
                    <a:pt x="308" y="922"/>
                    <a:pt x="308" y="922"/>
                  </a:cubicBezTo>
                  <a:cubicBezTo>
                    <a:pt x="308" y="921"/>
                    <a:pt x="308" y="921"/>
                    <a:pt x="309" y="921"/>
                  </a:cubicBezTo>
                  <a:cubicBezTo>
                    <a:pt x="309" y="921"/>
                    <a:pt x="309" y="922"/>
                    <a:pt x="309" y="922"/>
                  </a:cubicBezTo>
                  <a:cubicBezTo>
                    <a:pt x="309" y="921"/>
                    <a:pt x="309" y="920"/>
                    <a:pt x="309" y="920"/>
                  </a:cubicBezTo>
                  <a:cubicBezTo>
                    <a:pt x="310" y="920"/>
                    <a:pt x="310" y="921"/>
                    <a:pt x="310" y="921"/>
                  </a:cubicBezTo>
                  <a:cubicBezTo>
                    <a:pt x="310" y="921"/>
                    <a:pt x="310" y="920"/>
                    <a:pt x="310" y="920"/>
                  </a:cubicBezTo>
                  <a:cubicBezTo>
                    <a:pt x="310" y="920"/>
                    <a:pt x="310" y="921"/>
                    <a:pt x="310" y="921"/>
                  </a:cubicBezTo>
                  <a:cubicBezTo>
                    <a:pt x="311" y="920"/>
                    <a:pt x="311" y="920"/>
                    <a:pt x="311" y="920"/>
                  </a:cubicBezTo>
                  <a:cubicBezTo>
                    <a:pt x="311" y="920"/>
                    <a:pt x="311" y="920"/>
                    <a:pt x="311" y="920"/>
                  </a:cubicBezTo>
                  <a:cubicBezTo>
                    <a:pt x="311" y="920"/>
                    <a:pt x="311" y="919"/>
                    <a:pt x="312" y="919"/>
                  </a:cubicBezTo>
                  <a:cubicBezTo>
                    <a:pt x="312" y="919"/>
                    <a:pt x="312" y="919"/>
                    <a:pt x="312" y="919"/>
                  </a:cubicBezTo>
                  <a:cubicBezTo>
                    <a:pt x="312" y="919"/>
                    <a:pt x="312" y="919"/>
                    <a:pt x="312" y="919"/>
                  </a:cubicBezTo>
                  <a:cubicBezTo>
                    <a:pt x="312" y="919"/>
                    <a:pt x="312" y="919"/>
                    <a:pt x="313" y="919"/>
                  </a:cubicBezTo>
                  <a:cubicBezTo>
                    <a:pt x="313" y="919"/>
                    <a:pt x="313" y="918"/>
                    <a:pt x="313" y="918"/>
                  </a:cubicBezTo>
                  <a:cubicBezTo>
                    <a:pt x="313" y="918"/>
                    <a:pt x="313" y="918"/>
                    <a:pt x="313" y="918"/>
                  </a:cubicBezTo>
                  <a:cubicBezTo>
                    <a:pt x="313" y="917"/>
                    <a:pt x="314" y="917"/>
                    <a:pt x="314" y="917"/>
                  </a:cubicBezTo>
                  <a:cubicBezTo>
                    <a:pt x="314" y="917"/>
                    <a:pt x="314" y="917"/>
                    <a:pt x="314" y="917"/>
                  </a:cubicBezTo>
                  <a:cubicBezTo>
                    <a:pt x="314" y="917"/>
                    <a:pt x="314" y="916"/>
                    <a:pt x="315" y="916"/>
                  </a:cubicBezTo>
                  <a:cubicBezTo>
                    <a:pt x="315" y="916"/>
                    <a:pt x="315" y="916"/>
                    <a:pt x="315" y="916"/>
                  </a:cubicBezTo>
                  <a:cubicBezTo>
                    <a:pt x="315" y="916"/>
                    <a:pt x="315" y="916"/>
                    <a:pt x="315" y="915"/>
                  </a:cubicBezTo>
                  <a:cubicBezTo>
                    <a:pt x="315" y="915"/>
                    <a:pt x="315" y="915"/>
                    <a:pt x="315" y="915"/>
                  </a:cubicBezTo>
                  <a:cubicBezTo>
                    <a:pt x="316" y="915"/>
                    <a:pt x="316" y="916"/>
                    <a:pt x="316" y="915"/>
                  </a:cubicBezTo>
                  <a:cubicBezTo>
                    <a:pt x="316" y="915"/>
                    <a:pt x="316" y="915"/>
                    <a:pt x="316" y="915"/>
                  </a:cubicBezTo>
                  <a:cubicBezTo>
                    <a:pt x="316" y="915"/>
                    <a:pt x="317" y="915"/>
                    <a:pt x="317" y="915"/>
                  </a:cubicBezTo>
                  <a:cubicBezTo>
                    <a:pt x="317" y="915"/>
                    <a:pt x="317" y="915"/>
                    <a:pt x="317" y="915"/>
                  </a:cubicBezTo>
                  <a:cubicBezTo>
                    <a:pt x="317" y="915"/>
                    <a:pt x="317" y="915"/>
                    <a:pt x="317" y="915"/>
                  </a:cubicBezTo>
                  <a:cubicBezTo>
                    <a:pt x="318" y="915"/>
                    <a:pt x="318" y="915"/>
                    <a:pt x="318" y="914"/>
                  </a:cubicBezTo>
                  <a:cubicBezTo>
                    <a:pt x="318" y="914"/>
                    <a:pt x="318" y="914"/>
                    <a:pt x="318" y="913"/>
                  </a:cubicBezTo>
                  <a:cubicBezTo>
                    <a:pt x="318" y="913"/>
                    <a:pt x="318" y="914"/>
                    <a:pt x="318" y="913"/>
                  </a:cubicBezTo>
                  <a:cubicBezTo>
                    <a:pt x="319" y="913"/>
                    <a:pt x="319" y="913"/>
                    <a:pt x="319" y="913"/>
                  </a:cubicBezTo>
                  <a:cubicBezTo>
                    <a:pt x="319" y="913"/>
                    <a:pt x="319" y="913"/>
                    <a:pt x="319" y="913"/>
                  </a:cubicBezTo>
                  <a:cubicBezTo>
                    <a:pt x="319" y="912"/>
                    <a:pt x="319" y="912"/>
                    <a:pt x="320" y="912"/>
                  </a:cubicBezTo>
                  <a:cubicBezTo>
                    <a:pt x="320" y="912"/>
                    <a:pt x="320" y="912"/>
                    <a:pt x="320" y="912"/>
                  </a:cubicBezTo>
                  <a:cubicBezTo>
                    <a:pt x="320" y="912"/>
                    <a:pt x="320" y="912"/>
                    <a:pt x="320" y="912"/>
                  </a:cubicBezTo>
                  <a:cubicBezTo>
                    <a:pt x="320" y="912"/>
                    <a:pt x="320" y="911"/>
                    <a:pt x="321" y="911"/>
                  </a:cubicBezTo>
                  <a:cubicBezTo>
                    <a:pt x="321" y="911"/>
                    <a:pt x="321" y="912"/>
                    <a:pt x="321" y="911"/>
                  </a:cubicBezTo>
                  <a:cubicBezTo>
                    <a:pt x="321" y="911"/>
                    <a:pt x="321" y="910"/>
                    <a:pt x="321" y="910"/>
                  </a:cubicBezTo>
                  <a:cubicBezTo>
                    <a:pt x="321" y="910"/>
                    <a:pt x="322" y="911"/>
                    <a:pt x="322" y="911"/>
                  </a:cubicBezTo>
                  <a:cubicBezTo>
                    <a:pt x="322" y="911"/>
                    <a:pt x="322" y="910"/>
                    <a:pt x="322" y="910"/>
                  </a:cubicBezTo>
                  <a:cubicBezTo>
                    <a:pt x="322" y="910"/>
                    <a:pt x="322" y="911"/>
                    <a:pt x="323" y="911"/>
                  </a:cubicBezTo>
                  <a:cubicBezTo>
                    <a:pt x="323" y="911"/>
                    <a:pt x="323" y="910"/>
                    <a:pt x="323" y="910"/>
                  </a:cubicBezTo>
                  <a:cubicBezTo>
                    <a:pt x="323" y="910"/>
                    <a:pt x="323" y="910"/>
                    <a:pt x="323" y="910"/>
                  </a:cubicBezTo>
                  <a:cubicBezTo>
                    <a:pt x="323" y="910"/>
                    <a:pt x="323" y="909"/>
                    <a:pt x="323" y="909"/>
                  </a:cubicBezTo>
                  <a:cubicBezTo>
                    <a:pt x="324" y="909"/>
                    <a:pt x="324" y="909"/>
                    <a:pt x="324" y="909"/>
                  </a:cubicBezTo>
                  <a:cubicBezTo>
                    <a:pt x="324" y="909"/>
                    <a:pt x="324" y="909"/>
                    <a:pt x="324" y="909"/>
                  </a:cubicBezTo>
                  <a:cubicBezTo>
                    <a:pt x="324" y="909"/>
                    <a:pt x="325" y="909"/>
                    <a:pt x="325" y="909"/>
                  </a:cubicBezTo>
                  <a:cubicBezTo>
                    <a:pt x="325" y="909"/>
                    <a:pt x="325" y="908"/>
                    <a:pt x="325" y="908"/>
                  </a:cubicBezTo>
                  <a:cubicBezTo>
                    <a:pt x="325" y="907"/>
                    <a:pt x="325" y="908"/>
                    <a:pt x="325" y="908"/>
                  </a:cubicBezTo>
                  <a:cubicBezTo>
                    <a:pt x="325" y="908"/>
                    <a:pt x="325" y="908"/>
                    <a:pt x="326" y="907"/>
                  </a:cubicBezTo>
                  <a:cubicBezTo>
                    <a:pt x="326" y="907"/>
                    <a:pt x="326" y="907"/>
                    <a:pt x="326" y="907"/>
                  </a:cubicBezTo>
                  <a:cubicBezTo>
                    <a:pt x="326" y="907"/>
                    <a:pt x="326" y="907"/>
                    <a:pt x="326" y="907"/>
                  </a:cubicBezTo>
                  <a:cubicBezTo>
                    <a:pt x="327" y="907"/>
                    <a:pt x="327" y="907"/>
                    <a:pt x="327" y="907"/>
                  </a:cubicBezTo>
                  <a:cubicBezTo>
                    <a:pt x="327" y="907"/>
                    <a:pt x="327" y="907"/>
                    <a:pt x="327" y="907"/>
                  </a:cubicBezTo>
                  <a:cubicBezTo>
                    <a:pt x="327" y="907"/>
                    <a:pt x="327" y="907"/>
                    <a:pt x="328" y="907"/>
                  </a:cubicBezTo>
                  <a:cubicBezTo>
                    <a:pt x="328" y="907"/>
                    <a:pt x="328" y="907"/>
                    <a:pt x="328" y="907"/>
                  </a:cubicBezTo>
                  <a:cubicBezTo>
                    <a:pt x="328" y="906"/>
                    <a:pt x="328" y="906"/>
                    <a:pt x="328" y="905"/>
                  </a:cubicBezTo>
                  <a:cubicBezTo>
                    <a:pt x="328" y="905"/>
                    <a:pt x="328" y="906"/>
                    <a:pt x="329" y="905"/>
                  </a:cubicBezTo>
                  <a:cubicBezTo>
                    <a:pt x="329" y="905"/>
                    <a:pt x="329" y="905"/>
                    <a:pt x="329" y="905"/>
                  </a:cubicBezTo>
                  <a:cubicBezTo>
                    <a:pt x="329" y="905"/>
                    <a:pt x="329" y="905"/>
                    <a:pt x="329" y="905"/>
                  </a:cubicBezTo>
                  <a:cubicBezTo>
                    <a:pt x="329" y="905"/>
                    <a:pt x="330" y="905"/>
                    <a:pt x="330" y="905"/>
                  </a:cubicBezTo>
                  <a:cubicBezTo>
                    <a:pt x="330" y="905"/>
                    <a:pt x="330" y="905"/>
                    <a:pt x="330" y="905"/>
                  </a:cubicBezTo>
                  <a:cubicBezTo>
                    <a:pt x="330" y="904"/>
                    <a:pt x="330" y="904"/>
                    <a:pt x="331" y="904"/>
                  </a:cubicBezTo>
                  <a:cubicBezTo>
                    <a:pt x="331" y="904"/>
                    <a:pt x="331" y="904"/>
                    <a:pt x="331" y="904"/>
                  </a:cubicBezTo>
                  <a:cubicBezTo>
                    <a:pt x="331" y="904"/>
                    <a:pt x="331" y="904"/>
                    <a:pt x="331" y="903"/>
                  </a:cubicBezTo>
                  <a:cubicBezTo>
                    <a:pt x="331" y="903"/>
                    <a:pt x="331" y="904"/>
                    <a:pt x="331" y="903"/>
                  </a:cubicBezTo>
                  <a:cubicBezTo>
                    <a:pt x="332" y="903"/>
                    <a:pt x="332" y="903"/>
                    <a:pt x="332" y="903"/>
                  </a:cubicBezTo>
                  <a:cubicBezTo>
                    <a:pt x="332" y="903"/>
                    <a:pt x="332" y="903"/>
                    <a:pt x="332" y="903"/>
                  </a:cubicBezTo>
                  <a:cubicBezTo>
                    <a:pt x="332" y="903"/>
                    <a:pt x="333" y="903"/>
                    <a:pt x="333" y="903"/>
                  </a:cubicBezTo>
                  <a:cubicBezTo>
                    <a:pt x="333" y="902"/>
                    <a:pt x="333" y="902"/>
                    <a:pt x="333" y="902"/>
                  </a:cubicBezTo>
                  <a:cubicBezTo>
                    <a:pt x="333" y="902"/>
                    <a:pt x="333" y="902"/>
                    <a:pt x="333" y="902"/>
                  </a:cubicBezTo>
                  <a:cubicBezTo>
                    <a:pt x="333" y="902"/>
                    <a:pt x="333" y="902"/>
                    <a:pt x="334" y="902"/>
                  </a:cubicBezTo>
                  <a:cubicBezTo>
                    <a:pt x="334" y="902"/>
                    <a:pt x="334" y="902"/>
                    <a:pt x="334" y="902"/>
                  </a:cubicBezTo>
                  <a:cubicBezTo>
                    <a:pt x="334" y="902"/>
                    <a:pt x="334" y="902"/>
                    <a:pt x="334" y="902"/>
                  </a:cubicBezTo>
                  <a:cubicBezTo>
                    <a:pt x="335" y="901"/>
                    <a:pt x="335" y="901"/>
                    <a:pt x="335" y="901"/>
                  </a:cubicBezTo>
                  <a:cubicBezTo>
                    <a:pt x="335" y="900"/>
                    <a:pt x="335" y="901"/>
                    <a:pt x="335" y="901"/>
                  </a:cubicBezTo>
                  <a:cubicBezTo>
                    <a:pt x="335" y="901"/>
                    <a:pt x="335" y="901"/>
                    <a:pt x="336" y="901"/>
                  </a:cubicBezTo>
                  <a:cubicBezTo>
                    <a:pt x="336" y="900"/>
                    <a:pt x="336" y="900"/>
                    <a:pt x="336" y="900"/>
                  </a:cubicBezTo>
                  <a:cubicBezTo>
                    <a:pt x="336" y="900"/>
                    <a:pt x="336" y="900"/>
                    <a:pt x="336" y="900"/>
                  </a:cubicBezTo>
                  <a:cubicBezTo>
                    <a:pt x="336" y="900"/>
                    <a:pt x="336" y="900"/>
                    <a:pt x="337" y="900"/>
                  </a:cubicBezTo>
                  <a:cubicBezTo>
                    <a:pt x="337" y="900"/>
                    <a:pt x="337" y="900"/>
                    <a:pt x="337" y="900"/>
                  </a:cubicBezTo>
                  <a:cubicBezTo>
                    <a:pt x="337" y="899"/>
                    <a:pt x="337" y="899"/>
                    <a:pt x="337" y="899"/>
                  </a:cubicBezTo>
                  <a:cubicBezTo>
                    <a:pt x="338" y="899"/>
                    <a:pt x="338" y="899"/>
                    <a:pt x="338" y="899"/>
                  </a:cubicBezTo>
                  <a:cubicBezTo>
                    <a:pt x="338" y="899"/>
                    <a:pt x="338" y="899"/>
                    <a:pt x="338" y="899"/>
                  </a:cubicBezTo>
                  <a:cubicBezTo>
                    <a:pt x="338" y="898"/>
                    <a:pt x="338" y="898"/>
                    <a:pt x="339" y="898"/>
                  </a:cubicBezTo>
                  <a:cubicBezTo>
                    <a:pt x="339" y="898"/>
                    <a:pt x="339" y="899"/>
                    <a:pt x="339" y="899"/>
                  </a:cubicBezTo>
                  <a:cubicBezTo>
                    <a:pt x="339" y="898"/>
                    <a:pt x="339" y="898"/>
                    <a:pt x="339" y="898"/>
                  </a:cubicBezTo>
                  <a:cubicBezTo>
                    <a:pt x="339" y="898"/>
                    <a:pt x="339" y="898"/>
                    <a:pt x="340" y="898"/>
                  </a:cubicBezTo>
                  <a:cubicBezTo>
                    <a:pt x="340" y="898"/>
                    <a:pt x="340" y="898"/>
                    <a:pt x="340" y="898"/>
                  </a:cubicBezTo>
                  <a:cubicBezTo>
                    <a:pt x="340" y="898"/>
                    <a:pt x="340" y="898"/>
                    <a:pt x="340" y="898"/>
                  </a:cubicBezTo>
                  <a:cubicBezTo>
                    <a:pt x="340" y="897"/>
                    <a:pt x="341" y="897"/>
                    <a:pt x="341" y="897"/>
                  </a:cubicBezTo>
                  <a:cubicBezTo>
                    <a:pt x="341" y="896"/>
                    <a:pt x="341" y="897"/>
                    <a:pt x="341" y="897"/>
                  </a:cubicBezTo>
                  <a:cubicBezTo>
                    <a:pt x="341" y="897"/>
                    <a:pt x="341" y="897"/>
                    <a:pt x="341" y="897"/>
                  </a:cubicBezTo>
                  <a:cubicBezTo>
                    <a:pt x="341" y="896"/>
                    <a:pt x="342" y="897"/>
                    <a:pt x="342" y="897"/>
                  </a:cubicBezTo>
                  <a:cubicBezTo>
                    <a:pt x="342" y="897"/>
                    <a:pt x="342" y="897"/>
                    <a:pt x="342" y="896"/>
                  </a:cubicBezTo>
                  <a:cubicBezTo>
                    <a:pt x="342" y="896"/>
                    <a:pt x="342" y="896"/>
                    <a:pt x="342" y="896"/>
                  </a:cubicBezTo>
                  <a:cubicBezTo>
                    <a:pt x="343" y="896"/>
                    <a:pt x="343" y="895"/>
                    <a:pt x="343" y="895"/>
                  </a:cubicBezTo>
                  <a:cubicBezTo>
                    <a:pt x="343" y="895"/>
                    <a:pt x="343" y="895"/>
                    <a:pt x="343" y="895"/>
                  </a:cubicBezTo>
                  <a:cubicBezTo>
                    <a:pt x="343" y="895"/>
                    <a:pt x="344" y="895"/>
                    <a:pt x="344" y="895"/>
                  </a:cubicBezTo>
                  <a:cubicBezTo>
                    <a:pt x="344" y="895"/>
                    <a:pt x="344" y="894"/>
                    <a:pt x="344" y="894"/>
                  </a:cubicBezTo>
                  <a:cubicBezTo>
                    <a:pt x="344" y="894"/>
                    <a:pt x="344" y="894"/>
                    <a:pt x="344" y="894"/>
                  </a:cubicBezTo>
                  <a:cubicBezTo>
                    <a:pt x="344" y="894"/>
                    <a:pt x="344" y="894"/>
                    <a:pt x="345" y="894"/>
                  </a:cubicBezTo>
                  <a:cubicBezTo>
                    <a:pt x="345" y="894"/>
                    <a:pt x="345" y="894"/>
                    <a:pt x="345" y="894"/>
                  </a:cubicBezTo>
                  <a:cubicBezTo>
                    <a:pt x="345" y="893"/>
                    <a:pt x="345" y="893"/>
                    <a:pt x="345" y="893"/>
                  </a:cubicBezTo>
                  <a:cubicBezTo>
                    <a:pt x="346" y="893"/>
                    <a:pt x="346" y="893"/>
                    <a:pt x="346" y="893"/>
                  </a:cubicBezTo>
                  <a:cubicBezTo>
                    <a:pt x="346" y="893"/>
                    <a:pt x="346" y="893"/>
                    <a:pt x="346" y="893"/>
                  </a:cubicBezTo>
                  <a:cubicBezTo>
                    <a:pt x="346" y="892"/>
                    <a:pt x="346" y="892"/>
                    <a:pt x="347" y="892"/>
                  </a:cubicBezTo>
                  <a:cubicBezTo>
                    <a:pt x="347" y="892"/>
                    <a:pt x="347" y="892"/>
                    <a:pt x="347" y="892"/>
                  </a:cubicBezTo>
                  <a:cubicBezTo>
                    <a:pt x="347" y="892"/>
                    <a:pt x="347" y="892"/>
                    <a:pt x="347" y="892"/>
                  </a:cubicBezTo>
                  <a:cubicBezTo>
                    <a:pt x="347" y="892"/>
                    <a:pt x="347" y="892"/>
                    <a:pt x="348" y="891"/>
                  </a:cubicBezTo>
                  <a:cubicBezTo>
                    <a:pt x="348" y="891"/>
                    <a:pt x="348" y="891"/>
                    <a:pt x="348" y="891"/>
                  </a:cubicBezTo>
                  <a:cubicBezTo>
                    <a:pt x="348" y="891"/>
                    <a:pt x="348" y="891"/>
                    <a:pt x="348" y="891"/>
                  </a:cubicBezTo>
                  <a:cubicBezTo>
                    <a:pt x="348" y="891"/>
                    <a:pt x="349" y="891"/>
                    <a:pt x="349" y="890"/>
                  </a:cubicBezTo>
                  <a:cubicBezTo>
                    <a:pt x="349" y="890"/>
                    <a:pt x="349" y="890"/>
                    <a:pt x="349" y="890"/>
                  </a:cubicBezTo>
                  <a:cubicBezTo>
                    <a:pt x="349" y="890"/>
                    <a:pt x="349" y="890"/>
                    <a:pt x="349" y="890"/>
                  </a:cubicBezTo>
                  <a:cubicBezTo>
                    <a:pt x="349" y="890"/>
                    <a:pt x="350" y="889"/>
                    <a:pt x="350" y="889"/>
                  </a:cubicBezTo>
                  <a:cubicBezTo>
                    <a:pt x="350" y="889"/>
                    <a:pt x="350" y="889"/>
                    <a:pt x="350" y="889"/>
                  </a:cubicBezTo>
                  <a:cubicBezTo>
                    <a:pt x="350" y="889"/>
                    <a:pt x="350" y="889"/>
                    <a:pt x="350" y="888"/>
                  </a:cubicBezTo>
                  <a:cubicBezTo>
                    <a:pt x="351" y="888"/>
                    <a:pt x="351" y="888"/>
                    <a:pt x="351" y="888"/>
                  </a:cubicBezTo>
                  <a:cubicBezTo>
                    <a:pt x="351" y="888"/>
                    <a:pt x="351" y="888"/>
                    <a:pt x="351" y="888"/>
                  </a:cubicBezTo>
                  <a:cubicBezTo>
                    <a:pt x="351" y="888"/>
                    <a:pt x="352" y="888"/>
                    <a:pt x="352" y="887"/>
                  </a:cubicBezTo>
                  <a:cubicBezTo>
                    <a:pt x="352" y="887"/>
                    <a:pt x="352" y="887"/>
                    <a:pt x="352" y="887"/>
                  </a:cubicBezTo>
                  <a:cubicBezTo>
                    <a:pt x="352" y="887"/>
                    <a:pt x="352" y="887"/>
                    <a:pt x="352" y="887"/>
                  </a:cubicBezTo>
                  <a:cubicBezTo>
                    <a:pt x="352" y="887"/>
                    <a:pt x="352" y="886"/>
                    <a:pt x="353" y="886"/>
                  </a:cubicBezTo>
                  <a:cubicBezTo>
                    <a:pt x="353" y="886"/>
                    <a:pt x="353" y="886"/>
                    <a:pt x="353" y="886"/>
                  </a:cubicBezTo>
                  <a:cubicBezTo>
                    <a:pt x="353" y="886"/>
                    <a:pt x="353" y="886"/>
                    <a:pt x="353" y="886"/>
                  </a:cubicBezTo>
                  <a:cubicBezTo>
                    <a:pt x="354" y="886"/>
                    <a:pt x="354" y="885"/>
                    <a:pt x="354" y="885"/>
                  </a:cubicBezTo>
                  <a:cubicBezTo>
                    <a:pt x="354" y="885"/>
                    <a:pt x="354" y="885"/>
                    <a:pt x="354" y="885"/>
                  </a:cubicBezTo>
                  <a:cubicBezTo>
                    <a:pt x="354" y="885"/>
                    <a:pt x="354" y="885"/>
                    <a:pt x="354" y="885"/>
                  </a:cubicBezTo>
                  <a:cubicBezTo>
                    <a:pt x="354" y="885"/>
                    <a:pt x="355" y="885"/>
                    <a:pt x="355" y="885"/>
                  </a:cubicBezTo>
                  <a:cubicBezTo>
                    <a:pt x="355" y="884"/>
                    <a:pt x="355" y="884"/>
                    <a:pt x="355" y="884"/>
                  </a:cubicBezTo>
                  <a:cubicBezTo>
                    <a:pt x="355" y="884"/>
                    <a:pt x="355" y="884"/>
                    <a:pt x="356" y="884"/>
                  </a:cubicBezTo>
                  <a:cubicBezTo>
                    <a:pt x="356" y="884"/>
                    <a:pt x="356" y="884"/>
                    <a:pt x="356" y="884"/>
                  </a:cubicBezTo>
                  <a:cubicBezTo>
                    <a:pt x="356" y="884"/>
                    <a:pt x="356" y="883"/>
                    <a:pt x="356" y="883"/>
                  </a:cubicBezTo>
                  <a:cubicBezTo>
                    <a:pt x="356" y="882"/>
                    <a:pt x="357" y="883"/>
                    <a:pt x="357" y="883"/>
                  </a:cubicBezTo>
                  <a:cubicBezTo>
                    <a:pt x="357" y="883"/>
                    <a:pt x="357" y="883"/>
                    <a:pt x="357" y="883"/>
                  </a:cubicBezTo>
                  <a:cubicBezTo>
                    <a:pt x="357" y="882"/>
                    <a:pt x="357" y="883"/>
                    <a:pt x="357" y="883"/>
                  </a:cubicBezTo>
                  <a:cubicBezTo>
                    <a:pt x="357" y="882"/>
                    <a:pt x="358" y="882"/>
                    <a:pt x="358" y="882"/>
                  </a:cubicBezTo>
                  <a:cubicBezTo>
                    <a:pt x="358" y="882"/>
                    <a:pt x="358" y="882"/>
                    <a:pt x="358" y="882"/>
                  </a:cubicBezTo>
                  <a:cubicBezTo>
                    <a:pt x="358" y="882"/>
                    <a:pt x="358" y="881"/>
                    <a:pt x="358" y="881"/>
                  </a:cubicBezTo>
                  <a:cubicBezTo>
                    <a:pt x="359" y="881"/>
                    <a:pt x="359" y="881"/>
                    <a:pt x="359" y="881"/>
                  </a:cubicBezTo>
                  <a:cubicBezTo>
                    <a:pt x="359" y="881"/>
                    <a:pt x="359" y="881"/>
                    <a:pt x="359" y="881"/>
                  </a:cubicBezTo>
                  <a:cubicBezTo>
                    <a:pt x="359" y="881"/>
                    <a:pt x="360" y="881"/>
                    <a:pt x="360" y="881"/>
                  </a:cubicBezTo>
                  <a:cubicBezTo>
                    <a:pt x="360" y="880"/>
                    <a:pt x="360" y="880"/>
                    <a:pt x="360" y="880"/>
                  </a:cubicBezTo>
                  <a:cubicBezTo>
                    <a:pt x="360" y="880"/>
                    <a:pt x="360" y="880"/>
                    <a:pt x="360" y="880"/>
                  </a:cubicBezTo>
                  <a:cubicBezTo>
                    <a:pt x="360" y="880"/>
                    <a:pt x="360" y="880"/>
                    <a:pt x="361" y="880"/>
                  </a:cubicBezTo>
                  <a:cubicBezTo>
                    <a:pt x="361" y="880"/>
                    <a:pt x="361" y="880"/>
                    <a:pt x="361" y="880"/>
                  </a:cubicBezTo>
                  <a:cubicBezTo>
                    <a:pt x="361" y="879"/>
                    <a:pt x="361" y="879"/>
                    <a:pt x="361" y="879"/>
                  </a:cubicBezTo>
                  <a:cubicBezTo>
                    <a:pt x="362" y="879"/>
                    <a:pt x="362" y="879"/>
                    <a:pt x="362" y="878"/>
                  </a:cubicBezTo>
                  <a:cubicBezTo>
                    <a:pt x="362" y="878"/>
                    <a:pt x="362" y="878"/>
                    <a:pt x="362" y="878"/>
                  </a:cubicBezTo>
                  <a:cubicBezTo>
                    <a:pt x="362" y="878"/>
                    <a:pt x="362" y="878"/>
                    <a:pt x="362" y="877"/>
                  </a:cubicBezTo>
                  <a:cubicBezTo>
                    <a:pt x="363" y="877"/>
                    <a:pt x="363" y="877"/>
                    <a:pt x="363" y="877"/>
                  </a:cubicBezTo>
                  <a:cubicBezTo>
                    <a:pt x="363" y="877"/>
                    <a:pt x="363" y="877"/>
                    <a:pt x="363" y="877"/>
                  </a:cubicBezTo>
                  <a:cubicBezTo>
                    <a:pt x="363" y="877"/>
                    <a:pt x="363" y="876"/>
                    <a:pt x="364" y="876"/>
                  </a:cubicBezTo>
                  <a:cubicBezTo>
                    <a:pt x="364" y="876"/>
                    <a:pt x="364" y="876"/>
                    <a:pt x="364" y="876"/>
                  </a:cubicBezTo>
                  <a:cubicBezTo>
                    <a:pt x="364" y="876"/>
                    <a:pt x="364" y="876"/>
                    <a:pt x="364" y="875"/>
                  </a:cubicBezTo>
                  <a:cubicBezTo>
                    <a:pt x="364" y="875"/>
                    <a:pt x="365" y="875"/>
                    <a:pt x="365" y="875"/>
                  </a:cubicBezTo>
                  <a:cubicBezTo>
                    <a:pt x="365" y="874"/>
                    <a:pt x="365" y="874"/>
                    <a:pt x="365" y="874"/>
                  </a:cubicBezTo>
                  <a:cubicBezTo>
                    <a:pt x="365" y="874"/>
                    <a:pt x="365" y="875"/>
                    <a:pt x="365" y="875"/>
                  </a:cubicBezTo>
                  <a:cubicBezTo>
                    <a:pt x="365" y="875"/>
                    <a:pt x="366" y="874"/>
                    <a:pt x="366" y="874"/>
                  </a:cubicBezTo>
                  <a:cubicBezTo>
                    <a:pt x="366" y="874"/>
                    <a:pt x="366" y="874"/>
                    <a:pt x="366" y="873"/>
                  </a:cubicBezTo>
                  <a:cubicBezTo>
                    <a:pt x="366" y="873"/>
                    <a:pt x="366" y="873"/>
                    <a:pt x="367" y="873"/>
                  </a:cubicBezTo>
                  <a:cubicBezTo>
                    <a:pt x="367" y="873"/>
                    <a:pt x="367" y="873"/>
                    <a:pt x="367" y="872"/>
                  </a:cubicBezTo>
                  <a:cubicBezTo>
                    <a:pt x="367" y="872"/>
                    <a:pt x="367" y="872"/>
                    <a:pt x="367" y="872"/>
                  </a:cubicBezTo>
                  <a:cubicBezTo>
                    <a:pt x="367" y="872"/>
                    <a:pt x="368" y="872"/>
                    <a:pt x="368" y="872"/>
                  </a:cubicBezTo>
                  <a:cubicBezTo>
                    <a:pt x="368" y="872"/>
                    <a:pt x="368" y="872"/>
                    <a:pt x="368" y="872"/>
                  </a:cubicBezTo>
                  <a:cubicBezTo>
                    <a:pt x="368" y="871"/>
                    <a:pt x="368" y="871"/>
                    <a:pt x="368" y="871"/>
                  </a:cubicBezTo>
                  <a:cubicBezTo>
                    <a:pt x="368" y="871"/>
                    <a:pt x="369" y="872"/>
                    <a:pt x="369" y="872"/>
                  </a:cubicBezTo>
                  <a:cubicBezTo>
                    <a:pt x="369" y="872"/>
                    <a:pt x="369" y="871"/>
                    <a:pt x="369" y="871"/>
                  </a:cubicBezTo>
                  <a:cubicBezTo>
                    <a:pt x="369" y="870"/>
                    <a:pt x="369" y="870"/>
                    <a:pt x="369" y="869"/>
                  </a:cubicBezTo>
                  <a:cubicBezTo>
                    <a:pt x="370" y="869"/>
                    <a:pt x="370" y="870"/>
                    <a:pt x="370" y="870"/>
                  </a:cubicBezTo>
                  <a:cubicBezTo>
                    <a:pt x="370" y="870"/>
                    <a:pt x="370" y="869"/>
                    <a:pt x="370" y="869"/>
                  </a:cubicBezTo>
                  <a:cubicBezTo>
                    <a:pt x="370" y="869"/>
                    <a:pt x="370" y="869"/>
                    <a:pt x="370" y="868"/>
                  </a:cubicBezTo>
                  <a:cubicBezTo>
                    <a:pt x="371" y="868"/>
                    <a:pt x="371" y="868"/>
                    <a:pt x="371" y="867"/>
                  </a:cubicBezTo>
                  <a:cubicBezTo>
                    <a:pt x="371" y="867"/>
                    <a:pt x="371" y="868"/>
                    <a:pt x="371" y="868"/>
                  </a:cubicBezTo>
                  <a:cubicBezTo>
                    <a:pt x="371" y="868"/>
                    <a:pt x="371" y="867"/>
                    <a:pt x="372" y="867"/>
                  </a:cubicBezTo>
                  <a:cubicBezTo>
                    <a:pt x="372" y="867"/>
                    <a:pt x="372" y="867"/>
                    <a:pt x="372" y="867"/>
                  </a:cubicBezTo>
                  <a:cubicBezTo>
                    <a:pt x="372" y="867"/>
                    <a:pt x="372" y="867"/>
                    <a:pt x="372" y="867"/>
                  </a:cubicBezTo>
                  <a:cubicBezTo>
                    <a:pt x="373" y="866"/>
                    <a:pt x="373" y="866"/>
                    <a:pt x="373" y="866"/>
                  </a:cubicBezTo>
                  <a:cubicBezTo>
                    <a:pt x="373" y="865"/>
                    <a:pt x="373" y="865"/>
                    <a:pt x="373" y="865"/>
                  </a:cubicBezTo>
                  <a:cubicBezTo>
                    <a:pt x="373" y="865"/>
                    <a:pt x="373" y="865"/>
                    <a:pt x="373" y="865"/>
                  </a:cubicBezTo>
                  <a:cubicBezTo>
                    <a:pt x="373" y="865"/>
                    <a:pt x="374" y="865"/>
                    <a:pt x="374" y="864"/>
                  </a:cubicBezTo>
                  <a:cubicBezTo>
                    <a:pt x="374" y="864"/>
                    <a:pt x="374" y="864"/>
                    <a:pt x="374" y="864"/>
                  </a:cubicBezTo>
                  <a:cubicBezTo>
                    <a:pt x="374" y="864"/>
                    <a:pt x="374" y="863"/>
                    <a:pt x="375" y="863"/>
                  </a:cubicBezTo>
                  <a:cubicBezTo>
                    <a:pt x="375" y="863"/>
                    <a:pt x="375" y="863"/>
                    <a:pt x="375" y="863"/>
                  </a:cubicBezTo>
                  <a:cubicBezTo>
                    <a:pt x="375" y="863"/>
                    <a:pt x="375" y="863"/>
                    <a:pt x="375" y="862"/>
                  </a:cubicBezTo>
                  <a:cubicBezTo>
                    <a:pt x="375" y="862"/>
                    <a:pt x="376" y="862"/>
                    <a:pt x="376" y="862"/>
                  </a:cubicBezTo>
                  <a:cubicBezTo>
                    <a:pt x="376" y="862"/>
                    <a:pt x="376" y="862"/>
                    <a:pt x="376" y="862"/>
                  </a:cubicBezTo>
                  <a:cubicBezTo>
                    <a:pt x="376" y="862"/>
                    <a:pt x="376" y="862"/>
                    <a:pt x="376" y="862"/>
                  </a:cubicBezTo>
                  <a:cubicBezTo>
                    <a:pt x="376" y="861"/>
                    <a:pt x="377" y="861"/>
                    <a:pt x="377" y="861"/>
                  </a:cubicBezTo>
                  <a:cubicBezTo>
                    <a:pt x="377" y="860"/>
                    <a:pt x="377" y="860"/>
                    <a:pt x="377" y="860"/>
                  </a:cubicBezTo>
                  <a:cubicBezTo>
                    <a:pt x="377" y="860"/>
                    <a:pt x="377" y="860"/>
                    <a:pt x="377" y="860"/>
                  </a:cubicBezTo>
                  <a:cubicBezTo>
                    <a:pt x="378" y="860"/>
                    <a:pt x="378" y="860"/>
                    <a:pt x="378" y="860"/>
                  </a:cubicBezTo>
                  <a:cubicBezTo>
                    <a:pt x="378" y="860"/>
                    <a:pt x="378" y="860"/>
                    <a:pt x="378" y="860"/>
                  </a:cubicBezTo>
                  <a:cubicBezTo>
                    <a:pt x="378" y="860"/>
                    <a:pt x="378" y="859"/>
                    <a:pt x="378" y="859"/>
                  </a:cubicBezTo>
                  <a:cubicBezTo>
                    <a:pt x="379" y="859"/>
                    <a:pt x="379" y="858"/>
                    <a:pt x="379" y="858"/>
                  </a:cubicBezTo>
                  <a:cubicBezTo>
                    <a:pt x="379" y="858"/>
                    <a:pt x="379" y="858"/>
                    <a:pt x="379" y="858"/>
                  </a:cubicBezTo>
                  <a:cubicBezTo>
                    <a:pt x="379" y="858"/>
                    <a:pt x="379" y="858"/>
                    <a:pt x="380" y="858"/>
                  </a:cubicBezTo>
                  <a:cubicBezTo>
                    <a:pt x="380" y="857"/>
                    <a:pt x="380" y="857"/>
                    <a:pt x="380" y="857"/>
                  </a:cubicBezTo>
                  <a:cubicBezTo>
                    <a:pt x="380" y="856"/>
                    <a:pt x="380" y="856"/>
                    <a:pt x="380" y="856"/>
                  </a:cubicBezTo>
                  <a:cubicBezTo>
                    <a:pt x="381" y="856"/>
                    <a:pt x="381" y="855"/>
                    <a:pt x="381" y="855"/>
                  </a:cubicBezTo>
                  <a:cubicBezTo>
                    <a:pt x="381" y="855"/>
                    <a:pt x="381" y="855"/>
                    <a:pt x="381" y="854"/>
                  </a:cubicBezTo>
                  <a:cubicBezTo>
                    <a:pt x="381" y="854"/>
                    <a:pt x="381" y="854"/>
                    <a:pt x="381" y="854"/>
                  </a:cubicBezTo>
                  <a:cubicBezTo>
                    <a:pt x="381" y="854"/>
                    <a:pt x="382" y="854"/>
                    <a:pt x="382" y="854"/>
                  </a:cubicBezTo>
                  <a:cubicBezTo>
                    <a:pt x="382" y="854"/>
                    <a:pt x="382" y="854"/>
                    <a:pt x="382" y="854"/>
                  </a:cubicBezTo>
                  <a:cubicBezTo>
                    <a:pt x="382" y="853"/>
                    <a:pt x="382" y="853"/>
                    <a:pt x="383" y="853"/>
                  </a:cubicBezTo>
                  <a:cubicBezTo>
                    <a:pt x="383" y="853"/>
                    <a:pt x="383" y="853"/>
                    <a:pt x="383" y="852"/>
                  </a:cubicBezTo>
                  <a:cubicBezTo>
                    <a:pt x="383" y="852"/>
                    <a:pt x="383" y="852"/>
                    <a:pt x="383" y="851"/>
                  </a:cubicBezTo>
                  <a:cubicBezTo>
                    <a:pt x="383" y="851"/>
                    <a:pt x="383" y="851"/>
                    <a:pt x="383" y="851"/>
                  </a:cubicBezTo>
                  <a:cubicBezTo>
                    <a:pt x="384" y="851"/>
                    <a:pt x="384" y="851"/>
                    <a:pt x="384" y="850"/>
                  </a:cubicBezTo>
                  <a:cubicBezTo>
                    <a:pt x="384" y="850"/>
                    <a:pt x="384" y="850"/>
                    <a:pt x="384" y="850"/>
                  </a:cubicBezTo>
                  <a:cubicBezTo>
                    <a:pt x="384" y="850"/>
                    <a:pt x="385" y="849"/>
                    <a:pt x="385" y="849"/>
                  </a:cubicBezTo>
                  <a:cubicBezTo>
                    <a:pt x="385" y="849"/>
                    <a:pt x="385" y="849"/>
                    <a:pt x="385" y="849"/>
                  </a:cubicBezTo>
                  <a:cubicBezTo>
                    <a:pt x="385" y="849"/>
                    <a:pt x="385" y="848"/>
                    <a:pt x="385" y="848"/>
                  </a:cubicBezTo>
                  <a:cubicBezTo>
                    <a:pt x="386" y="848"/>
                    <a:pt x="386" y="848"/>
                    <a:pt x="386" y="848"/>
                  </a:cubicBezTo>
                  <a:cubicBezTo>
                    <a:pt x="386" y="848"/>
                    <a:pt x="386" y="847"/>
                    <a:pt x="386" y="847"/>
                  </a:cubicBezTo>
                  <a:cubicBezTo>
                    <a:pt x="386" y="847"/>
                    <a:pt x="386" y="848"/>
                    <a:pt x="386" y="848"/>
                  </a:cubicBezTo>
                  <a:cubicBezTo>
                    <a:pt x="387" y="848"/>
                    <a:pt x="387" y="847"/>
                    <a:pt x="387" y="847"/>
                  </a:cubicBezTo>
                  <a:cubicBezTo>
                    <a:pt x="387" y="847"/>
                    <a:pt x="387" y="847"/>
                    <a:pt x="387" y="846"/>
                  </a:cubicBezTo>
                  <a:cubicBezTo>
                    <a:pt x="387" y="846"/>
                    <a:pt x="387" y="847"/>
                    <a:pt x="388" y="847"/>
                  </a:cubicBezTo>
                  <a:cubicBezTo>
                    <a:pt x="388" y="846"/>
                    <a:pt x="388" y="846"/>
                    <a:pt x="388" y="846"/>
                  </a:cubicBezTo>
                  <a:cubicBezTo>
                    <a:pt x="388" y="846"/>
                    <a:pt x="388" y="845"/>
                    <a:pt x="388" y="845"/>
                  </a:cubicBezTo>
                  <a:cubicBezTo>
                    <a:pt x="389" y="845"/>
                    <a:pt x="389" y="846"/>
                    <a:pt x="389" y="846"/>
                  </a:cubicBezTo>
                  <a:cubicBezTo>
                    <a:pt x="389" y="846"/>
                    <a:pt x="389" y="844"/>
                    <a:pt x="389" y="844"/>
                  </a:cubicBezTo>
                  <a:cubicBezTo>
                    <a:pt x="389" y="844"/>
                    <a:pt x="389" y="844"/>
                    <a:pt x="389" y="844"/>
                  </a:cubicBezTo>
                  <a:cubicBezTo>
                    <a:pt x="390" y="844"/>
                    <a:pt x="390" y="844"/>
                    <a:pt x="390" y="844"/>
                  </a:cubicBezTo>
                  <a:cubicBezTo>
                    <a:pt x="390" y="843"/>
                    <a:pt x="390" y="843"/>
                    <a:pt x="390" y="843"/>
                  </a:cubicBezTo>
                  <a:cubicBezTo>
                    <a:pt x="390" y="843"/>
                    <a:pt x="390" y="842"/>
                    <a:pt x="391" y="842"/>
                  </a:cubicBezTo>
                  <a:cubicBezTo>
                    <a:pt x="391" y="842"/>
                    <a:pt x="391" y="841"/>
                    <a:pt x="391" y="841"/>
                  </a:cubicBezTo>
                  <a:cubicBezTo>
                    <a:pt x="391" y="841"/>
                    <a:pt x="391" y="841"/>
                    <a:pt x="391" y="841"/>
                  </a:cubicBezTo>
                  <a:cubicBezTo>
                    <a:pt x="391" y="841"/>
                    <a:pt x="391" y="840"/>
                    <a:pt x="392" y="840"/>
                  </a:cubicBezTo>
                  <a:cubicBezTo>
                    <a:pt x="392" y="840"/>
                    <a:pt x="392" y="840"/>
                    <a:pt x="392" y="840"/>
                  </a:cubicBezTo>
                  <a:cubicBezTo>
                    <a:pt x="392" y="839"/>
                    <a:pt x="392" y="839"/>
                    <a:pt x="392" y="839"/>
                  </a:cubicBezTo>
                  <a:cubicBezTo>
                    <a:pt x="392" y="839"/>
                    <a:pt x="393" y="839"/>
                    <a:pt x="393" y="839"/>
                  </a:cubicBezTo>
                  <a:cubicBezTo>
                    <a:pt x="393" y="839"/>
                    <a:pt x="393" y="839"/>
                    <a:pt x="393" y="838"/>
                  </a:cubicBezTo>
                  <a:cubicBezTo>
                    <a:pt x="393" y="838"/>
                    <a:pt x="393" y="837"/>
                    <a:pt x="394" y="837"/>
                  </a:cubicBezTo>
                  <a:cubicBezTo>
                    <a:pt x="394" y="837"/>
                    <a:pt x="394" y="838"/>
                    <a:pt x="394" y="838"/>
                  </a:cubicBezTo>
                  <a:cubicBezTo>
                    <a:pt x="394" y="838"/>
                    <a:pt x="394" y="837"/>
                    <a:pt x="394" y="837"/>
                  </a:cubicBezTo>
                  <a:cubicBezTo>
                    <a:pt x="394" y="837"/>
                    <a:pt x="394" y="836"/>
                    <a:pt x="394" y="836"/>
                  </a:cubicBezTo>
                  <a:cubicBezTo>
                    <a:pt x="395" y="836"/>
                    <a:pt x="395" y="836"/>
                    <a:pt x="395" y="836"/>
                  </a:cubicBezTo>
                  <a:cubicBezTo>
                    <a:pt x="395" y="836"/>
                    <a:pt x="395" y="835"/>
                    <a:pt x="395" y="835"/>
                  </a:cubicBezTo>
                  <a:cubicBezTo>
                    <a:pt x="395" y="835"/>
                    <a:pt x="396" y="835"/>
                    <a:pt x="396" y="835"/>
                  </a:cubicBezTo>
                  <a:cubicBezTo>
                    <a:pt x="396" y="834"/>
                    <a:pt x="396" y="834"/>
                    <a:pt x="396" y="833"/>
                  </a:cubicBezTo>
                  <a:cubicBezTo>
                    <a:pt x="396" y="833"/>
                    <a:pt x="396" y="833"/>
                    <a:pt x="396" y="833"/>
                  </a:cubicBezTo>
                  <a:cubicBezTo>
                    <a:pt x="397" y="833"/>
                    <a:pt x="397" y="833"/>
                    <a:pt x="397" y="833"/>
                  </a:cubicBezTo>
                  <a:cubicBezTo>
                    <a:pt x="397" y="833"/>
                    <a:pt x="397" y="833"/>
                    <a:pt x="397" y="833"/>
                  </a:cubicBezTo>
                  <a:cubicBezTo>
                    <a:pt x="397" y="833"/>
                    <a:pt x="397" y="832"/>
                    <a:pt x="397" y="832"/>
                  </a:cubicBezTo>
                  <a:cubicBezTo>
                    <a:pt x="398" y="832"/>
                    <a:pt x="398" y="832"/>
                    <a:pt x="398" y="832"/>
                  </a:cubicBezTo>
                  <a:cubicBezTo>
                    <a:pt x="398" y="831"/>
                    <a:pt x="398" y="831"/>
                    <a:pt x="398" y="831"/>
                  </a:cubicBezTo>
                  <a:cubicBezTo>
                    <a:pt x="398" y="831"/>
                    <a:pt x="398" y="831"/>
                    <a:pt x="399" y="831"/>
                  </a:cubicBezTo>
                  <a:cubicBezTo>
                    <a:pt x="399" y="831"/>
                    <a:pt x="399" y="831"/>
                    <a:pt x="399" y="830"/>
                  </a:cubicBezTo>
                  <a:cubicBezTo>
                    <a:pt x="399" y="830"/>
                    <a:pt x="399" y="830"/>
                    <a:pt x="399" y="830"/>
                  </a:cubicBezTo>
                  <a:cubicBezTo>
                    <a:pt x="399" y="830"/>
                    <a:pt x="399" y="829"/>
                    <a:pt x="400" y="829"/>
                  </a:cubicBezTo>
                  <a:cubicBezTo>
                    <a:pt x="400" y="829"/>
                    <a:pt x="400" y="829"/>
                    <a:pt x="400" y="829"/>
                  </a:cubicBezTo>
                  <a:cubicBezTo>
                    <a:pt x="400" y="828"/>
                    <a:pt x="400" y="828"/>
                    <a:pt x="400" y="828"/>
                  </a:cubicBezTo>
                  <a:cubicBezTo>
                    <a:pt x="400" y="827"/>
                    <a:pt x="401" y="828"/>
                    <a:pt x="401" y="827"/>
                  </a:cubicBezTo>
                  <a:cubicBezTo>
                    <a:pt x="401" y="827"/>
                    <a:pt x="401" y="827"/>
                    <a:pt x="401" y="827"/>
                  </a:cubicBezTo>
                  <a:cubicBezTo>
                    <a:pt x="401" y="827"/>
                    <a:pt x="401" y="826"/>
                    <a:pt x="402" y="826"/>
                  </a:cubicBezTo>
                  <a:cubicBezTo>
                    <a:pt x="402" y="826"/>
                    <a:pt x="402" y="827"/>
                    <a:pt x="402" y="827"/>
                  </a:cubicBezTo>
                  <a:cubicBezTo>
                    <a:pt x="402" y="827"/>
                    <a:pt x="402" y="827"/>
                    <a:pt x="402" y="827"/>
                  </a:cubicBezTo>
                  <a:cubicBezTo>
                    <a:pt x="402" y="826"/>
                    <a:pt x="402" y="826"/>
                    <a:pt x="402" y="826"/>
                  </a:cubicBezTo>
                  <a:cubicBezTo>
                    <a:pt x="403" y="826"/>
                    <a:pt x="403" y="825"/>
                    <a:pt x="403" y="825"/>
                  </a:cubicBezTo>
                  <a:cubicBezTo>
                    <a:pt x="403" y="825"/>
                    <a:pt x="403" y="826"/>
                    <a:pt x="403" y="826"/>
                  </a:cubicBezTo>
                  <a:cubicBezTo>
                    <a:pt x="403" y="826"/>
                    <a:pt x="404" y="825"/>
                    <a:pt x="404" y="825"/>
                  </a:cubicBezTo>
                  <a:cubicBezTo>
                    <a:pt x="404" y="824"/>
                    <a:pt x="404" y="824"/>
                    <a:pt x="404" y="824"/>
                  </a:cubicBezTo>
                  <a:cubicBezTo>
                    <a:pt x="404" y="824"/>
                    <a:pt x="404" y="824"/>
                    <a:pt x="404" y="824"/>
                  </a:cubicBezTo>
                  <a:cubicBezTo>
                    <a:pt x="404" y="823"/>
                    <a:pt x="404" y="823"/>
                    <a:pt x="405" y="822"/>
                  </a:cubicBezTo>
                  <a:cubicBezTo>
                    <a:pt x="405" y="822"/>
                    <a:pt x="405" y="822"/>
                    <a:pt x="405" y="822"/>
                  </a:cubicBezTo>
                  <a:cubicBezTo>
                    <a:pt x="405" y="822"/>
                    <a:pt x="405" y="821"/>
                    <a:pt x="405" y="821"/>
                  </a:cubicBezTo>
                  <a:cubicBezTo>
                    <a:pt x="406" y="821"/>
                    <a:pt x="406" y="821"/>
                    <a:pt x="406" y="821"/>
                  </a:cubicBezTo>
                  <a:cubicBezTo>
                    <a:pt x="406" y="820"/>
                    <a:pt x="406" y="820"/>
                    <a:pt x="406" y="820"/>
                  </a:cubicBezTo>
                  <a:cubicBezTo>
                    <a:pt x="406" y="820"/>
                    <a:pt x="406" y="820"/>
                    <a:pt x="407" y="820"/>
                  </a:cubicBezTo>
                  <a:cubicBezTo>
                    <a:pt x="407" y="819"/>
                    <a:pt x="407" y="819"/>
                    <a:pt x="407" y="819"/>
                  </a:cubicBezTo>
                  <a:cubicBezTo>
                    <a:pt x="407" y="819"/>
                    <a:pt x="407" y="820"/>
                    <a:pt x="407" y="820"/>
                  </a:cubicBezTo>
                  <a:cubicBezTo>
                    <a:pt x="407" y="820"/>
                    <a:pt x="407" y="820"/>
                    <a:pt x="408" y="820"/>
                  </a:cubicBezTo>
                  <a:cubicBezTo>
                    <a:pt x="408" y="820"/>
                    <a:pt x="408" y="820"/>
                    <a:pt x="408" y="820"/>
                  </a:cubicBezTo>
                  <a:cubicBezTo>
                    <a:pt x="408" y="820"/>
                    <a:pt x="408" y="820"/>
                    <a:pt x="408" y="820"/>
                  </a:cubicBezTo>
                  <a:cubicBezTo>
                    <a:pt x="408" y="820"/>
                    <a:pt x="409" y="819"/>
                    <a:pt x="409" y="819"/>
                  </a:cubicBezTo>
                  <a:cubicBezTo>
                    <a:pt x="409" y="819"/>
                    <a:pt x="409" y="820"/>
                    <a:pt x="409" y="820"/>
                  </a:cubicBezTo>
                  <a:cubicBezTo>
                    <a:pt x="409" y="819"/>
                    <a:pt x="409" y="819"/>
                    <a:pt x="410" y="819"/>
                  </a:cubicBezTo>
                  <a:cubicBezTo>
                    <a:pt x="410" y="819"/>
                    <a:pt x="410" y="818"/>
                    <a:pt x="410" y="818"/>
                  </a:cubicBezTo>
                  <a:cubicBezTo>
                    <a:pt x="410" y="818"/>
                    <a:pt x="410" y="818"/>
                    <a:pt x="410" y="817"/>
                  </a:cubicBezTo>
                  <a:cubicBezTo>
                    <a:pt x="410" y="817"/>
                    <a:pt x="410" y="817"/>
                    <a:pt x="410" y="817"/>
                  </a:cubicBezTo>
                  <a:cubicBezTo>
                    <a:pt x="411" y="817"/>
                    <a:pt x="411" y="816"/>
                    <a:pt x="411" y="816"/>
                  </a:cubicBezTo>
                  <a:cubicBezTo>
                    <a:pt x="411" y="815"/>
                    <a:pt x="411" y="815"/>
                    <a:pt x="411" y="814"/>
                  </a:cubicBezTo>
                  <a:cubicBezTo>
                    <a:pt x="411" y="814"/>
                    <a:pt x="412" y="814"/>
                    <a:pt x="412" y="814"/>
                  </a:cubicBezTo>
                  <a:cubicBezTo>
                    <a:pt x="412" y="814"/>
                    <a:pt x="412" y="814"/>
                    <a:pt x="412" y="814"/>
                  </a:cubicBezTo>
                  <a:cubicBezTo>
                    <a:pt x="412" y="814"/>
                    <a:pt x="412" y="814"/>
                    <a:pt x="412" y="814"/>
                  </a:cubicBezTo>
                  <a:cubicBezTo>
                    <a:pt x="412" y="814"/>
                    <a:pt x="413" y="814"/>
                    <a:pt x="413" y="814"/>
                  </a:cubicBezTo>
                  <a:cubicBezTo>
                    <a:pt x="413" y="815"/>
                    <a:pt x="413" y="814"/>
                    <a:pt x="413" y="814"/>
                  </a:cubicBezTo>
                  <a:cubicBezTo>
                    <a:pt x="413" y="814"/>
                    <a:pt x="413" y="814"/>
                    <a:pt x="413" y="814"/>
                  </a:cubicBezTo>
                  <a:cubicBezTo>
                    <a:pt x="414" y="813"/>
                    <a:pt x="414" y="813"/>
                    <a:pt x="414" y="813"/>
                  </a:cubicBezTo>
                  <a:cubicBezTo>
                    <a:pt x="414" y="812"/>
                    <a:pt x="414" y="812"/>
                    <a:pt x="414" y="812"/>
                  </a:cubicBezTo>
                  <a:cubicBezTo>
                    <a:pt x="414" y="811"/>
                    <a:pt x="414" y="812"/>
                    <a:pt x="415" y="812"/>
                  </a:cubicBezTo>
                  <a:cubicBezTo>
                    <a:pt x="415" y="812"/>
                    <a:pt x="415" y="812"/>
                    <a:pt x="415" y="812"/>
                  </a:cubicBezTo>
                  <a:cubicBezTo>
                    <a:pt x="415" y="812"/>
                    <a:pt x="415" y="812"/>
                    <a:pt x="415" y="812"/>
                  </a:cubicBezTo>
                  <a:cubicBezTo>
                    <a:pt x="415" y="812"/>
                    <a:pt x="415" y="812"/>
                    <a:pt x="416" y="812"/>
                  </a:cubicBezTo>
                  <a:cubicBezTo>
                    <a:pt x="416" y="812"/>
                    <a:pt x="416" y="812"/>
                    <a:pt x="416" y="811"/>
                  </a:cubicBezTo>
                  <a:cubicBezTo>
                    <a:pt x="416" y="811"/>
                    <a:pt x="416" y="811"/>
                    <a:pt x="416" y="810"/>
                  </a:cubicBezTo>
                  <a:cubicBezTo>
                    <a:pt x="417" y="810"/>
                    <a:pt x="417" y="809"/>
                    <a:pt x="417" y="809"/>
                  </a:cubicBezTo>
                  <a:cubicBezTo>
                    <a:pt x="417" y="809"/>
                    <a:pt x="417" y="809"/>
                    <a:pt x="417" y="809"/>
                  </a:cubicBezTo>
                  <a:cubicBezTo>
                    <a:pt x="417" y="809"/>
                    <a:pt x="417" y="809"/>
                    <a:pt x="418" y="809"/>
                  </a:cubicBezTo>
                  <a:cubicBezTo>
                    <a:pt x="418" y="809"/>
                    <a:pt x="418" y="809"/>
                    <a:pt x="418" y="808"/>
                  </a:cubicBezTo>
                  <a:cubicBezTo>
                    <a:pt x="418" y="808"/>
                    <a:pt x="418" y="809"/>
                    <a:pt x="418" y="808"/>
                  </a:cubicBezTo>
                  <a:cubicBezTo>
                    <a:pt x="418" y="808"/>
                    <a:pt x="418" y="807"/>
                    <a:pt x="419" y="807"/>
                  </a:cubicBezTo>
                  <a:cubicBezTo>
                    <a:pt x="419" y="807"/>
                    <a:pt x="419" y="808"/>
                    <a:pt x="419" y="808"/>
                  </a:cubicBezTo>
                  <a:cubicBezTo>
                    <a:pt x="419" y="808"/>
                    <a:pt x="419" y="807"/>
                    <a:pt x="419" y="807"/>
                  </a:cubicBezTo>
                  <a:cubicBezTo>
                    <a:pt x="419" y="806"/>
                    <a:pt x="420" y="806"/>
                    <a:pt x="420" y="806"/>
                  </a:cubicBezTo>
                  <a:cubicBezTo>
                    <a:pt x="420" y="806"/>
                    <a:pt x="420" y="806"/>
                    <a:pt x="420" y="806"/>
                  </a:cubicBezTo>
                  <a:cubicBezTo>
                    <a:pt x="420" y="806"/>
                    <a:pt x="420" y="806"/>
                    <a:pt x="420" y="806"/>
                  </a:cubicBezTo>
                  <a:cubicBezTo>
                    <a:pt x="420" y="806"/>
                    <a:pt x="421" y="806"/>
                    <a:pt x="421" y="805"/>
                  </a:cubicBezTo>
                  <a:cubicBezTo>
                    <a:pt x="421" y="805"/>
                    <a:pt x="421" y="805"/>
                    <a:pt x="421" y="805"/>
                  </a:cubicBezTo>
                  <a:cubicBezTo>
                    <a:pt x="421" y="805"/>
                    <a:pt x="421" y="805"/>
                    <a:pt x="421" y="805"/>
                  </a:cubicBezTo>
                  <a:cubicBezTo>
                    <a:pt x="422" y="805"/>
                    <a:pt x="422" y="805"/>
                    <a:pt x="422" y="805"/>
                  </a:cubicBezTo>
                  <a:cubicBezTo>
                    <a:pt x="422" y="805"/>
                    <a:pt x="422" y="805"/>
                    <a:pt x="422" y="805"/>
                  </a:cubicBezTo>
                  <a:cubicBezTo>
                    <a:pt x="422" y="805"/>
                    <a:pt x="423" y="804"/>
                    <a:pt x="423" y="804"/>
                  </a:cubicBezTo>
                  <a:cubicBezTo>
                    <a:pt x="423" y="804"/>
                    <a:pt x="423" y="805"/>
                    <a:pt x="423" y="805"/>
                  </a:cubicBezTo>
                  <a:cubicBezTo>
                    <a:pt x="423" y="805"/>
                    <a:pt x="423" y="804"/>
                    <a:pt x="423" y="804"/>
                  </a:cubicBezTo>
                  <a:cubicBezTo>
                    <a:pt x="423" y="804"/>
                    <a:pt x="423" y="804"/>
                    <a:pt x="424" y="804"/>
                  </a:cubicBezTo>
                  <a:cubicBezTo>
                    <a:pt x="424" y="804"/>
                    <a:pt x="424" y="804"/>
                    <a:pt x="424" y="804"/>
                  </a:cubicBezTo>
                  <a:cubicBezTo>
                    <a:pt x="424" y="804"/>
                    <a:pt x="424" y="803"/>
                    <a:pt x="424" y="803"/>
                  </a:cubicBezTo>
                  <a:cubicBezTo>
                    <a:pt x="424" y="803"/>
                    <a:pt x="425" y="803"/>
                    <a:pt x="425" y="803"/>
                  </a:cubicBezTo>
                  <a:cubicBezTo>
                    <a:pt x="425" y="803"/>
                    <a:pt x="425" y="802"/>
                    <a:pt x="425" y="801"/>
                  </a:cubicBezTo>
                  <a:cubicBezTo>
                    <a:pt x="425" y="801"/>
                    <a:pt x="425" y="801"/>
                    <a:pt x="426" y="800"/>
                  </a:cubicBezTo>
                  <a:cubicBezTo>
                    <a:pt x="426" y="800"/>
                    <a:pt x="426" y="799"/>
                    <a:pt x="426" y="799"/>
                  </a:cubicBezTo>
                  <a:cubicBezTo>
                    <a:pt x="426" y="799"/>
                    <a:pt x="426" y="799"/>
                    <a:pt x="426" y="799"/>
                  </a:cubicBezTo>
                  <a:cubicBezTo>
                    <a:pt x="426" y="798"/>
                    <a:pt x="426" y="797"/>
                    <a:pt x="427" y="797"/>
                  </a:cubicBezTo>
                  <a:cubicBezTo>
                    <a:pt x="427" y="797"/>
                    <a:pt x="427" y="796"/>
                    <a:pt x="427" y="796"/>
                  </a:cubicBezTo>
                  <a:cubicBezTo>
                    <a:pt x="427" y="796"/>
                    <a:pt x="427" y="795"/>
                    <a:pt x="427" y="795"/>
                  </a:cubicBezTo>
                  <a:cubicBezTo>
                    <a:pt x="427" y="795"/>
                    <a:pt x="428" y="795"/>
                    <a:pt x="428" y="795"/>
                  </a:cubicBezTo>
                  <a:cubicBezTo>
                    <a:pt x="428" y="794"/>
                    <a:pt x="428" y="795"/>
                    <a:pt x="428" y="795"/>
                  </a:cubicBezTo>
                  <a:cubicBezTo>
                    <a:pt x="428" y="795"/>
                    <a:pt x="428" y="794"/>
                    <a:pt x="428" y="795"/>
                  </a:cubicBezTo>
                  <a:cubicBezTo>
                    <a:pt x="428" y="795"/>
                    <a:pt x="429" y="795"/>
                    <a:pt x="429" y="795"/>
                  </a:cubicBezTo>
                  <a:cubicBezTo>
                    <a:pt x="429" y="795"/>
                    <a:pt x="429" y="794"/>
                    <a:pt x="429" y="794"/>
                  </a:cubicBezTo>
                  <a:cubicBezTo>
                    <a:pt x="429" y="794"/>
                    <a:pt x="429" y="794"/>
                    <a:pt x="429" y="794"/>
                  </a:cubicBezTo>
                  <a:cubicBezTo>
                    <a:pt x="430" y="794"/>
                    <a:pt x="430" y="794"/>
                    <a:pt x="430" y="794"/>
                  </a:cubicBezTo>
                  <a:cubicBezTo>
                    <a:pt x="430" y="794"/>
                    <a:pt x="430" y="794"/>
                    <a:pt x="430" y="794"/>
                  </a:cubicBezTo>
                  <a:cubicBezTo>
                    <a:pt x="430" y="794"/>
                    <a:pt x="431" y="794"/>
                    <a:pt x="431" y="794"/>
                  </a:cubicBezTo>
                  <a:cubicBezTo>
                    <a:pt x="431" y="794"/>
                    <a:pt x="431" y="794"/>
                    <a:pt x="431" y="794"/>
                  </a:cubicBezTo>
                  <a:cubicBezTo>
                    <a:pt x="431" y="794"/>
                    <a:pt x="431" y="794"/>
                    <a:pt x="431" y="794"/>
                  </a:cubicBezTo>
                  <a:cubicBezTo>
                    <a:pt x="431" y="793"/>
                    <a:pt x="431" y="793"/>
                    <a:pt x="432" y="793"/>
                  </a:cubicBezTo>
                  <a:cubicBezTo>
                    <a:pt x="432" y="792"/>
                    <a:pt x="432" y="792"/>
                    <a:pt x="432" y="792"/>
                  </a:cubicBezTo>
                  <a:cubicBezTo>
                    <a:pt x="432" y="792"/>
                    <a:pt x="432" y="792"/>
                    <a:pt x="432" y="791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90"/>
                    <a:pt x="433" y="790"/>
                    <a:pt x="433" y="789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3" y="789"/>
                    <a:pt x="434" y="789"/>
                    <a:pt x="434" y="789"/>
                  </a:cubicBezTo>
                  <a:cubicBezTo>
                    <a:pt x="434" y="788"/>
                    <a:pt x="434" y="788"/>
                    <a:pt x="434" y="788"/>
                  </a:cubicBezTo>
                  <a:cubicBezTo>
                    <a:pt x="434" y="788"/>
                    <a:pt x="434" y="789"/>
                    <a:pt x="435" y="789"/>
                  </a:cubicBezTo>
                  <a:cubicBezTo>
                    <a:pt x="435" y="789"/>
                    <a:pt x="435" y="789"/>
                    <a:pt x="435" y="789"/>
                  </a:cubicBezTo>
                  <a:cubicBezTo>
                    <a:pt x="435" y="789"/>
                    <a:pt x="435" y="788"/>
                    <a:pt x="435" y="788"/>
                  </a:cubicBezTo>
                  <a:cubicBezTo>
                    <a:pt x="435" y="788"/>
                    <a:pt x="436" y="789"/>
                    <a:pt x="436" y="789"/>
                  </a:cubicBezTo>
                  <a:cubicBezTo>
                    <a:pt x="436" y="789"/>
                    <a:pt x="436" y="788"/>
                    <a:pt x="436" y="788"/>
                  </a:cubicBezTo>
                  <a:cubicBezTo>
                    <a:pt x="436" y="788"/>
                    <a:pt x="436" y="788"/>
                    <a:pt x="436" y="788"/>
                  </a:cubicBezTo>
                  <a:cubicBezTo>
                    <a:pt x="436" y="788"/>
                    <a:pt x="437" y="788"/>
                    <a:pt x="437" y="788"/>
                  </a:cubicBezTo>
                  <a:cubicBezTo>
                    <a:pt x="437" y="787"/>
                    <a:pt x="437" y="787"/>
                    <a:pt x="437" y="787"/>
                  </a:cubicBezTo>
                  <a:cubicBezTo>
                    <a:pt x="437" y="786"/>
                    <a:pt x="437" y="787"/>
                    <a:pt x="437" y="787"/>
                  </a:cubicBezTo>
                  <a:cubicBezTo>
                    <a:pt x="438" y="787"/>
                    <a:pt x="438" y="786"/>
                    <a:pt x="438" y="785"/>
                  </a:cubicBezTo>
                  <a:cubicBezTo>
                    <a:pt x="438" y="785"/>
                    <a:pt x="438" y="785"/>
                    <a:pt x="438" y="785"/>
                  </a:cubicBezTo>
                  <a:cubicBezTo>
                    <a:pt x="438" y="785"/>
                    <a:pt x="439" y="785"/>
                    <a:pt x="439" y="785"/>
                  </a:cubicBezTo>
                  <a:cubicBezTo>
                    <a:pt x="439" y="785"/>
                    <a:pt x="439" y="786"/>
                    <a:pt x="439" y="786"/>
                  </a:cubicBezTo>
                  <a:cubicBezTo>
                    <a:pt x="439" y="786"/>
                    <a:pt x="439" y="785"/>
                    <a:pt x="439" y="785"/>
                  </a:cubicBezTo>
                  <a:cubicBezTo>
                    <a:pt x="439" y="785"/>
                    <a:pt x="439" y="785"/>
                    <a:pt x="440" y="785"/>
                  </a:cubicBezTo>
                  <a:cubicBezTo>
                    <a:pt x="440" y="785"/>
                    <a:pt x="440" y="785"/>
                    <a:pt x="440" y="785"/>
                  </a:cubicBezTo>
                  <a:cubicBezTo>
                    <a:pt x="440" y="785"/>
                    <a:pt x="440" y="785"/>
                    <a:pt x="440" y="785"/>
                  </a:cubicBezTo>
                  <a:cubicBezTo>
                    <a:pt x="441" y="785"/>
                    <a:pt x="441" y="785"/>
                    <a:pt x="441" y="785"/>
                  </a:cubicBezTo>
                  <a:cubicBezTo>
                    <a:pt x="441" y="785"/>
                    <a:pt x="441" y="785"/>
                    <a:pt x="441" y="785"/>
                  </a:cubicBezTo>
                  <a:cubicBezTo>
                    <a:pt x="441" y="784"/>
                    <a:pt x="441" y="784"/>
                    <a:pt x="441" y="784"/>
                  </a:cubicBezTo>
                  <a:cubicBezTo>
                    <a:pt x="442" y="784"/>
                    <a:pt x="442" y="783"/>
                    <a:pt x="442" y="782"/>
                  </a:cubicBezTo>
                  <a:cubicBezTo>
                    <a:pt x="442" y="782"/>
                    <a:pt x="442" y="781"/>
                    <a:pt x="442" y="780"/>
                  </a:cubicBezTo>
                  <a:cubicBezTo>
                    <a:pt x="442" y="780"/>
                    <a:pt x="442" y="780"/>
                    <a:pt x="443" y="780"/>
                  </a:cubicBezTo>
                  <a:cubicBezTo>
                    <a:pt x="443" y="779"/>
                    <a:pt x="443" y="779"/>
                    <a:pt x="443" y="779"/>
                  </a:cubicBezTo>
                  <a:cubicBezTo>
                    <a:pt x="443" y="779"/>
                    <a:pt x="443" y="778"/>
                    <a:pt x="443" y="778"/>
                  </a:cubicBezTo>
                  <a:cubicBezTo>
                    <a:pt x="444" y="778"/>
                    <a:pt x="444" y="777"/>
                    <a:pt x="444" y="777"/>
                  </a:cubicBezTo>
                  <a:cubicBezTo>
                    <a:pt x="444" y="777"/>
                    <a:pt x="444" y="777"/>
                    <a:pt x="444" y="777"/>
                  </a:cubicBezTo>
                  <a:cubicBezTo>
                    <a:pt x="444" y="777"/>
                    <a:pt x="444" y="776"/>
                    <a:pt x="444" y="776"/>
                  </a:cubicBezTo>
                  <a:cubicBezTo>
                    <a:pt x="444" y="776"/>
                    <a:pt x="445" y="777"/>
                    <a:pt x="445" y="777"/>
                  </a:cubicBezTo>
                  <a:cubicBezTo>
                    <a:pt x="445" y="776"/>
                    <a:pt x="445" y="775"/>
                    <a:pt x="445" y="775"/>
                  </a:cubicBezTo>
                  <a:cubicBezTo>
                    <a:pt x="445" y="774"/>
                    <a:pt x="445" y="775"/>
                    <a:pt x="446" y="775"/>
                  </a:cubicBezTo>
                  <a:cubicBezTo>
                    <a:pt x="446" y="775"/>
                    <a:pt x="446" y="774"/>
                    <a:pt x="446" y="773"/>
                  </a:cubicBezTo>
                  <a:cubicBezTo>
                    <a:pt x="446" y="773"/>
                    <a:pt x="446" y="774"/>
                    <a:pt x="446" y="774"/>
                  </a:cubicBezTo>
                  <a:cubicBezTo>
                    <a:pt x="446" y="774"/>
                    <a:pt x="447" y="773"/>
                    <a:pt x="447" y="773"/>
                  </a:cubicBezTo>
                  <a:cubicBezTo>
                    <a:pt x="447" y="773"/>
                    <a:pt x="447" y="774"/>
                    <a:pt x="447" y="774"/>
                  </a:cubicBezTo>
                  <a:cubicBezTo>
                    <a:pt x="447" y="774"/>
                    <a:pt x="447" y="773"/>
                    <a:pt x="447" y="773"/>
                  </a:cubicBezTo>
                  <a:cubicBezTo>
                    <a:pt x="447" y="773"/>
                    <a:pt x="448" y="773"/>
                    <a:pt x="448" y="773"/>
                  </a:cubicBezTo>
                  <a:cubicBezTo>
                    <a:pt x="448" y="773"/>
                    <a:pt x="448" y="772"/>
                    <a:pt x="448" y="772"/>
                  </a:cubicBezTo>
                  <a:cubicBezTo>
                    <a:pt x="448" y="772"/>
                    <a:pt x="448" y="772"/>
                    <a:pt x="448" y="772"/>
                  </a:cubicBezTo>
                  <a:cubicBezTo>
                    <a:pt x="449" y="772"/>
                    <a:pt x="449" y="772"/>
                    <a:pt x="449" y="772"/>
                  </a:cubicBezTo>
                  <a:cubicBezTo>
                    <a:pt x="449" y="772"/>
                    <a:pt x="449" y="771"/>
                    <a:pt x="449" y="771"/>
                  </a:cubicBezTo>
                  <a:cubicBezTo>
                    <a:pt x="449" y="771"/>
                    <a:pt x="449" y="770"/>
                    <a:pt x="449" y="770"/>
                  </a:cubicBezTo>
                  <a:cubicBezTo>
                    <a:pt x="450" y="769"/>
                    <a:pt x="450" y="769"/>
                    <a:pt x="450" y="769"/>
                  </a:cubicBezTo>
                  <a:cubicBezTo>
                    <a:pt x="450" y="769"/>
                    <a:pt x="450" y="770"/>
                    <a:pt x="450" y="769"/>
                  </a:cubicBezTo>
                  <a:cubicBezTo>
                    <a:pt x="450" y="769"/>
                    <a:pt x="450" y="769"/>
                    <a:pt x="451" y="769"/>
                  </a:cubicBezTo>
                  <a:cubicBezTo>
                    <a:pt x="451" y="768"/>
                    <a:pt x="451" y="768"/>
                    <a:pt x="451" y="768"/>
                  </a:cubicBezTo>
                  <a:cubicBezTo>
                    <a:pt x="451" y="768"/>
                    <a:pt x="451" y="768"/>
                    <a:pt x="451" y="768"/>
                  </a:cubicBezTo>
                  <a:cubicBezTo>
                    <a:pt x="452" y="767"/>
                    <a:pt x="452" y="767"/>
                    <a:pt x="452" y="767"/>
                  </a:cubicBezTo>
                  <a:cubicBezTo>
                    <a:pt x="452" y="767"/>
                    <a:pt x="452" y="768"/>
                    <a:pt x="452" y="767"/>
                  </a:cubicBezTo>
                  <a:cubicBezTo>
                    <a:pt x="452" y="767"/>
                    <a:pt x="452" y="767"/>
                    <a:pt x="452" y="767"/>
                  </a:cubicBezTo>
                  <a:cubicBezTo>
                    <a:pt x="452" y="767"/>
                    <a:pt x="453" y="767"/>
                    <a:pt x="453" y="767"/>
                  </a:cubicBezTo>
                  <a:cubicBezTo>
                    <a:pt x="453" y="767"/>
                    <a:pt x="453" y="767"/>
                    <a:pt x="453" y="767"/>
                  </a:cubicBezTo>
                  <a:cubicBezTo>
                    <a:pt x="453" y="767"/>
                    <a:pt x="453" y="768"/>
                    <a:pt x="454" y="768"/>
                  </a:cubicBezTo>
                  <a:cubicBezTo>
                    <a:pt x="454" y="768"/>
                    <a:pt x="454" y="767"/>
                    <a:pt x="454" y="767"/>
                  </a:cubicBezTo>
                  <a:cubicBezTo>
                    <a:pt x="454" y="767"/>
                    <a:pt x="454" y="767"/>
                    <a:pt x="454" y="767"/>
                  </a:cubicBezTo>
                  <a:cubicBezTo>
                    <a:pt x="454" y="767"/>
                    <a:pt x="455" y="768"/>
                    <a:pt x="455" y="768"/>
                  </a:cubicBezTo>
                  <a:cubicBezTo>
                    <a:pt x="455" y="768"/>
                    <a:pt x="455" y="767"/>
                    <a:pt x="455" y="767"/>
                  </a:cubicBezTo>
                  <a:cubicBezTo>
                    <a:pt x="455" y="767"/>
                    <a:pt x="455" y="767"/>
                    <a:pt x="455" y="767"/>
                  </a:cubicBezTo>
                  <a:cubicBezTo>
                    <a:pt x="455" y="767"/>
                    <a:pt x="456" y="767"/>
                    <a:pt x="456" y="767"/>
                  </a:cubicBezTo>
                  <a:cubicBezTo>
                    <a:pt x="456" y="767"/>
                    <a:pt x="456" y="767"/>
                    <a:pt x="456" y="767"/>
                  </a:cubicBezTo>
                  <a:cubicBezTo>
                    <a:pt x="456" y="767"/>
                    <a:pt x="456" y="767"/>
                    <a:pt x="456" y="767"/>
                  </a:cubicBezTo>
                  <a:cubicBezTo>
                    <a:pt x="457" y="767"/>
                    <a:pt x="457" y="767"/>
                    <a:pt x="457" y="767"/>
                  </a:cubicBezTo>
                  <a:cubicBezTo>
                    <a:pt x="457" y="767"/>
                    <a:pt x="457" y="767"/>
                    <a:pt x="457" y="767"/>
                  </a:cubicBezTo>
                  <a:cubicBezTo>
                    <a:pt x="457" y="767"/>
                    <a:pt x="457" y="766"/>
                    <a:pt x="457" y="766"/>
                  </a:cubicBezTo>
                  <a:cubicBezTo>
                    <a:pt x="458" y="766"/>
                    <a:pt x="458" y="766"/>
                    <a:pt x="458" y="765"/>
                  </a:cubicBezTo>
                  <a:cubicBezTo>
                    <a:pt x="458" y="764"/>
                    <a:pt x="458" y="763"/>
                    <a:pt x="458" y="763"/>
                  </a:cubicBezTo>
                  <a:cubicBezTo>
                    <a:pt x="458" y="763"/>
                    <a:pt x="458" y="764"/>
                    <a:pt x="459" y="764"/>
                  </a:cubicBezTo>
                  <a:cubicBezTo>
                    <a:pt x="459" y="764"/>
                    <a:pt x="459" y="762"/>
                    <a:pt x="459" y="762"/>
                  </a:cubicBezTo>
                  <a:cubicBezTo>
                    <a:pt x="459" y="762"/>
                    <a:pt x="459" y="763"/>
                    <a:pt x="459" y="763"/>
                  </a:cubicBezTo>
                  <a:cubicBezTo>
                    <a:pt x="460" y="763"/>
                    <a:pt x="460" y="763"/>
                    <a:pt x="460" y="763"/>
                  </a:cubicBezTo>
                  <a:cubicBezTo>
                    <a:pt x="460" y="763"/>
                    <a:pt x="460" y="764"/>
                    <a:pt x="460" y="764"/>
                  </a:cubicBezTo>
                  <a:cubicBezTo>
                    <a:pt x="460" y="764"/>
                    <a:pt x="460" y="764"/>
                    <a:pt x="460" y="764"/>
                  </a:cubicBezTo>
                  <a:cubicBezTo>
                    <a:pt x="460" y="764"/>
                    <a:pt x="461" y="764"/>
                    <a:pt x="461" y="764"/>
                  </a:cubicBezTo>
                  <a:cubicBezTo>
                    <a:pt x="461" y="764"/>
                    <a:pt x="461" y="763"/>
                    <a:pt x="461" y="762"/>
                  </a:cubicBezTo>
                  <a:cubicBezTo>
                    <a:pt x="461" y="762"/>
                    <a:pt x="461" y="762"/>
                    <a:pt x="462" y="761"/>
                  </a:cubicBezTo>
                  <a:cubicBezTo>
                    <a:pt x="462" y="761"/>
                    <a:pt x="462" y="760"/>
                    <a:pt x="462" y="759"/>
                  </a:cubicBezTo>
                  <a:cubicBezTo>
                    <a:pt x="462" y="759"/>
                    <a:pt x="462" y="760"/>
                    <a:pt x="462" y="759"/>
                  </a:cubicBezTo>
                  <a:cubicBezTo>
                    <a:pt x="462" y="759"/>
                    <a:pt x="462" y="759"/>
                    <a:pt x="462" y="758"/>
                  </a:cubicBezTo>
                  <a:cubicBezTo>
                    <a:pt x="463" y="758"/>
                    <a:pt x="463" y="758"/>
                    <a:pt x="463" y="758"/>
                  </a:cubicBezTo>
                  <a:cubicBezTo>
                    <a:pt x="463" y="758"/>
                    <a:pt x="463" y="757"/>
                    <a:pt x="463" y="757"/>
                  </a:cubicBezTo>
                  <a:cubicBezTo>
                    <a:pt x="463" y="757"/>
                    <a:pt x="464" y="757"/>
                    <a:pt x="464" y="757"/>
                  </a:cubicBezTo>
                  <a:cubicBezTo>
                    <a:pt x="464" y="757"/>
                    <a:pt x="464" y="756"/>
                    <a:pt x="464" y="756"/>
                  </a:cubicBezTo>
                  <a:cubicBezTo>
                    <a:pt x="464" y="755"/>
                    <a:pt x="464" y="756"/>
                    <a:pt x="464" y="756"/>
                  </a:cubicBezTo>
                  <a:cubicBezTo>
                    <a:pt x="465" y="755"/>
                    <a:pt x="465" y="755"/>
                    <a:pt x="465" y="755"/>
                  </a:cubicBezTo>
                  <a:cubicBezTo>
                    <a:pt x="465" y="755"/>
                    <a:pt x="465" y="755"/>
                    <a:pt x="465" y="755"/>
                  </a:cubicBezTo>
                  <a:cubicBezTo>
                    <a:pt x="465" y="755"/>
                    <a:pt x="465" y="755"/>
                    <a:pt x="465" y="755"/>
                  </a:cubicBezTo>
                  <a:cubicBezTo>
                    <a:pt x="466" y="754"/>
                    <a:pt x="466" y="755"/>
                    <a:pt x="466" y="755"/>
                  </a:cubicBezTo>
                  <a:cubicBezTo>
                    <a:pt x="466" y="754"/>
                    <a:pt x="466" y="754"/>
                    <a:pt x="466" y="754"/>
                  </a:cubicBezTo>
                  <a:cubicBezTo>
                    <a:pt x="466" y="754"/>
                    <a:pt x="466" y="753"/>
                    <a:pt x="467" y="753"/>
                  </a:cubicBezTo>
                  <a:cubicBezTo>
                    <a:pt x="467" y="753"/>
                    <a:pt x="467" y="754"/>
                    <a:pt x="467" y="754"/>
                  </a:cubicBezTo>
                  <a:cubicBezTo>
                    <a:pt x="467" y="754"/>
                    <a:pt x="467" y="753"/>
                    <a:pt x="467" y="753"/>
                  </a:cubicBezTo>
                  <a:cubicBezTo>
                    <a:pt x="468" y="752"/>
                    <a:pt x="468" y="752"/>
                    <a:pt x="468" y="752"/>
                  </a:cubicBezTo>
                  <a:cubicBezTo>
                    <a:pt x="468" y="751"/>
                    <a:pt x="468" y="752"/>
                    <a:pt x="468" y="752"/>
                  </a:cubicBezTo>
                  <a:cubicBezTo>
                    <a:pt x="468" y="751"/>
                    <a:pt x="468" y="750"/>
                    <a:pt x="468" y="750"/>
                  </a:cubicBezTo>
                  <a:cubicBezTo>
                    <a:pt x="469" y="749"/>
                    <a:pt x="469" y="750"/>
                    <a:pt x="469" y="750"/>
                  </a:cubicBezTo>
                  <a:cubicBezTo>
                    <a:pt x="469" y="750"/>
                    <a:pt x="469" y="750"/>
                    <a:pt x="469" y="750"/>
                  </a:cubicBezTo>
                  <a:cubicBezTo>
                    <a:pt x="469" y="750"/>
                    <a:pt x="469" y="749"/>
                    <a:pt x="470" y="749"/>
                  </a:cubicBezTo>
                  <a:cubicBezTo>
                    <a:pt x="470" y="750"/>
                    <a:pt x="470" y="751"/>
                    <a:pt x="470" y="751"/>
                  </a:cubicBezTo>
                  <a:cubicBezTo>
                    <a:pt x="470" y="751"/>
                    <a:pt x="470" y="751"/>
                    <a:pt x="470" y="751"/>
                  </a:cubicBezTo>
                  <a:cubicBezTo>
                    <a:pt x="470" y="751"/>
                    <a:pt x="470" y="751"/>
                    <a:pt x="471" y="751"/>
                  </a:cubicBezTo>
                  <a:cubicBezTo>
                    <a:pt x="471" y="750"/>
                    <a:pt x="471" y="751"/>
                    <a:pt x="471" y="750"/>
                  </a:cubicBezTo>
                  <a:cubicBezTo>
                    <a:pt x="471" y="750"/>
                    <a:pt x="471" y="749"/>
                    <a:pt x="471" y="749"/>
                  </a:cubicBezTo>
                  <a:cubicBezTo>
                    <a:pt x="471" y="749"/>
                    <a:pt x="472" y="748"/>
                    <a:pt x="472" y="748"/>
                  </a:cubicBezTo>
                  <a:cubicBezTo>
                    <a:pt x="472" y="748"/>
                    <a:pt x="472" y="748"/>
                    <a:pt x="472" y="748"/>
                  </a:cubicBezTo>
                  <a:cubicBezTo>
                    <a:pt x="472" y="748"/>
                    <a:pt x="472" y="747"/>
                    <a:pt x="473" y="747"/>
                  </a:cubicBezTo>
                  <a:cubicBezTo>
                    <a:pt x="473" y="747"/>
                    <a:pt x="473" y="747"/>
                    <a:pt x="473" y="747"/>
                  </a:cubicBezTo>
                  <a:cubicBezTo>
                    <a:pt x="473" y="747"/>
                    <a:pt x="473" y="746"/>
                    <a:pt x="473" y="746"/>
                  </a:cubicBezTo>
                  <a:cubicBezTo>
                    <a:pt x="473" y="746"/>
                    <a:pt x="473" y="746"/>
                    <a:pt x="473" y="746"/>
                  </a:cubicBezTo>
                  <a:cubicBezTo>
                    <a:pt x="474" y="745"/>
                    <a:pt x="474" y="745"/>
                    <a:pt x="474" y="745"/>
                  </a:cubicBezTo>
                  <a:cubicBezTo>
                    <a:pt x="474" y="744"/>
                    <a:pt x="474" y="744"/>
                    <a:pt x="474" y="744"/>
                  </a:cubicBezTo>
                  <a:cubicBezTo>
                    <a:pt x="474" y="744"/>
                    <a:pt x="475" y="744"/>
                    <a:pt x="475" y="744"/>
                  </a:cubicBezTo>
                  <a:cubicBezTo>
                    <a:pt x="475" y="744"/>
                    <a:pt x="475" y="743"/>
                    <a:pt x="475" y="743"/>
                  </a:cubicBezTo>
                  <a:cubicBezTo>
                    <a:pt x="475" y="743"/>
                    <a:pt x="475" y="743"/>
                    <a:pt x="475" y="743"/>
                  </a:cubicBezTo>
                  <a:cubicBezTo>
                    <a:pt x="476" y="744"/>
                    <a:pt x="476" y="744"/>
                    <a:pt x="476" y="744"/>
                  </a:cubicBezTo>
                  <a:cubicBezTo>
                    <a:pt x="476" y="744"/>
                    <a:pt x="476" y="744"/>
                    <a:pt x="476" y="744"/>
                  </a:cubicBezTo>
                  <a:cubicBezTo>
                    <a:pt x="476" y="743"/>
                    <a:pt x="476" y="743"/>
                    <a:pt x="476" y="743"/>
                  </a:cubicBezTo>
                  <a:cubicBezTo>
                    <a:pt x="476" y="743"/>
                    <a:pt x="477" y="743"/>
                    <a:pt x="477" y="743"/>
                  </a:cubicBezTo>
                  <a:cubicBezTo>
                    <a:pt x="477" y="743"/>
                    <a:pt x="477" y="742"/>
                    <a:pt x="477" y="742"/>
                  </a:cubicBezTo>
                  <a:cubicBezTo>
                    <a:pt x="477" y="741"/>
                    <a:pt x="477" y="741"/>
                    <a:pt x="478" y="741"/>
                  </a:cubicBezTo>
                  <a:cubicBezTo>
                    <a:pt x="478" y="741"/>
                    <a:pt x="478" y="741"/>
                    <a:pt x="478" y="740"/>
                  </a:cubicBezTo>
                  <a:cubicBezTo>
                    <a:pt x="478" y="740"/>
                    <a:pt x="478" y="739"/>
                    <a:pt x="478" y="739"/>
                  </a:cubicBezTo>
                  <a:cubicBezTo>
                    <a:pt x="478" y="739"/>
                    <a:pt x="478" y="739"/>
                    <a:pt x="479" y="739"/>
                  </a:cubicBezTo>
                  <a:cubicBezTo>
                    <a:pt x="479" y="739"/>
                    <a:pt x="479" y="739"/>
                    <a:pt x="479" y="739"/>
                  </a:cubicBezTo>
                  <a:cubicBezTo>
                    <a:pt x="479" y="738"/>
                    <a:pt x="479" y="737"/>
                    <a:pt x="479" y="736"/>
                  </a:cubicBezTo>
                  <a:cubicBezTo>
                    <a:pt x="479" y="736"/>
                    <a:pt x="480" y="735"/>
                    <a:pt x="480" y="735"/>
                  </a:cubicBezTo>
                  <a:cubicBezTo>
                    <a:pt x="480" y="735"/>
                    <a:pt x="480" y="735"/>
                    <a:pt x="480" y="735"/>
                  </a:cubicBezTo>
                  <a:cubicBezTo>
                    <a:pt x="480" y="735"/>
                    <a:pt x="480" y="734"/>
                    <a:pt x="481" y="734"/>
                  </a:cubicBezTo>
                  <a:cubicBezTo>
                    <a:pt x="481" y="734"/>
                    <a:pt x="481" y="734"/>
                    <a:pt x="481" y="734"/>
                  </a:cubicBezTo>
                  <a:cubicBezTo>
                    <a:pt x="481" y="734"/>
                    <a:pt x="481" y="734"/>
                    <a:pt x="481" y="733"/>
                  </a:cubicBezTo>
                  <a:cubicBezTo>
                    <a:pt x="481" y="733"/>
                    <a:pt x="481" y="734"/>
                    <a:pt x="481" y="734"/>
                  </a:cubicBezTo>
                  <a:cubicBezTo>
                    <a:pt x="482" y="734"/>
                    <a:pt x="482" y="733"/>
                    <a:pt x="482" y="733"/>
                  </a:cubicBezTo>
                  <a:cubicBezTo>
                    <a:pt x="482" y="733"/>
                    <a:pt x="482" y="734"/>
                    <a:pt x="482" y="734"/>
                  </a:cubicBezTo>
                  <a:cubicBezTo>
                    <a:pt x="482" y="734"/>
                    <a:pt x="483" y="734"/>
                    <a:pt x="483" y="733"/>
                  </a:cubicBezTo>
                  <a:cubicBezTo>
                    <a:pt x="483" y="733"/>
                    <a:pt x="483" y="732"/>
                    <a:pt x="483" y="732"/>
                  </a:cubicBezTo>
                  <a:cubicBezTo>
                    <a:pt x="483" y="732"/>
                    <a:pt x="483" y="732"/>
                    <a:pt x="483" y="731"/>
                  </a:cubicBezTo>
                  <a:cubicBezTo>
                    <a:pt x="484" y="731"/>
                    <a:pt x="484" y="730"/>
                    <a:pt x="484" y="730"/>
                  </a:cubicBezTo>
                  <a:cubicBezTo>
                    <a:pt x="484" y="730"/>
                    <a:pt x="484" y="730"/>
                    <a:pt x="484" y="730"/>
                  </a:cubicBezTo>
                  <a:cubicBezTo>
                    <a:pt x="484" y="730"/>
                    <a:pt x="484" y="729"/>
                    <a:pt x="484" y="729"/>
                  </a:cubicBezTo>
                  <a:cubicBezTo>
                    <a:pt x="485" y="728"/>
                    <a:pt x="485" y="728"/>
                    <a:pt x="485" y="728"/>
                  </a:cubicBezTo>
                  <a:cubicBezTo>
                    <a:pt x="485" y="728"/>
                    <a:pt x="485" y="728"/>
                    <a:pt x="485" y="727"/>
                  </a:cubicBezTo>
                  <a:cubicBezTo>
                    <a:pt x="485" y="727"/>
                    <a:pt x="485" y="727"/>
                    <a:pt x="486" y="727"/>
                  </a:cubicBezTo>
                  <a:cubicBezTo>
                    <a:pt x="486" y="726"/>
                    <a:pt x="486" y="726"/>
                    <a:pt x="486" y="726"/>
                  </a:cubicBezTo>
                  <a:cubicBezTo>
                    <a:pt x="486" y="726"/>
                    <a:pt x="486" y="726"/>
                    <a:pt x="486" y="726"/>
                  </a:cubicBezTo>
                  <a:cubicBezTo>
                    <a:pt x="486" y="726"/>
                    <a:pt x="486" y="726"/>
                    <a:pt x="487" y="726"/>
                  </a:cubicBezTo>
                  <a:cubicBezTo>
                    <a:pt x="487" y="725"/>
                    <a:pt x="487" y="725"/>
                    <a:pt x="487" y="724"/>
                  </a:cubicBezTo>
                  <a:cubicBezTo>
                    <a:pt x="487" y="724"/>
                    <a:pt x="487" y="723"/>
                    <a:pt x="487" y="723"/>
                  </a:cubicBezTo>
                  <a:cubicBezTo>
                    <a:pt x="487" y="723"/>
                    <a:pt x="488" y="723"/>
                    <a:pt x="488" y="722"/>
                  </a:cubicBezTo>
                  <a:cubicBezTo>
                    <a:pt x="488" y="722"/>
                    <a:pt x="488" y="721"/>
                    <a:pt x="488" y="720"/>
                  </a:cubicBezTo>
                  <a:cubicBezTo>
                    <a:pt x="488" y="720"/>
                    <a:pt x="488" y="721"/>
                    <a:pt x="489" y="720"/>
                  </a:cubicBezTo>
                  <a:cubicBezTo>
                    <a:pt x="489" y="720"/>
                    <a:pt x="489" y="719"/>
                    <a:pt x="489" y="719"/>
                  </a:cubicBezTo>
                  <a:cubicBezTo>
                    <a:pt x="489" y="719"/>
                    <a:pt x="489" y="719"/>
                    <a:pt x="489" y="719"/>
                  </a:cubicBezTo>
                  <a:cubicBezTo>
                    <a:pt x="489" y="719"/>
                    <a:pt x="489" y="719"/>
                    <a:pt x="489" y="719"/>
                  </a:cubicBezTo>
                  <a:cubicBezTo>
                    <a:pt x="490" y="720"/>
                    <a:pt x="490" y="721"/>
                    <a:pt x="490" y="721"/>
                  </a:cubicBezTo>
                  <a:cubicBezTo>
                    <a:pt x="490" y="721"/>
                    <a:pt x="490" y="721"/>
                    <a:pt x="490" y="721"/>
                  </a:cubicBezTo>
                  <a:cubicBezTo>
                    <a:pt x="490" y="721"/>
                    <a:pt x="491" y="721"/>
                    <a:pt x="491" y="721"/>
                  </a:cubicBezTo>
                  <a:cubicBezTo>
                    <a:pt x="491" y="721"/>
                    <a:pt x="491" y="719"/>
                    <a:pt x="491" y="719"/>
                  </a:cubicBezTo>
                  <a:cubicBezTo>
                    <a:pt x="491" y="719"/>
                    <a:pt x="491" y="719"/>
                    <a:pt x="491" y="719"/>
                  </a:cubicBezTo>
                  <a:cubicBezTo>
                    <a:pt x="491" y="719"/>
                    <a:pt x="492" y="719"/>
                    <a:pt x="492" y="719"/>
                  </a:cubicBezTo>
                  <a:cubicBezTo>
                    <a:pt x="492" y="719"/>
                    <a:pt x="492" y="719"/>
                    <a:pt x="492" y="719"/>
                  </a:cubicBezTo>
                  <a:cubicBezTo>
                    <a:pt x="492" y="719"/>
                    <a:pt x="492" y="719"/>
                    <a:pt x="492" y="719"/>
                  </a:cubicBezTo>
                  <a:cubicBezTo>
                    <a:pt x="493" y="719"/>
                    <a:pt x="493" y="719"/>
                    <a:pt x="493" y="718"/>
                  </a:cubicBezTo>
                  <a:cubicBezTo>
                    <a:pt x="493" y="718"/>
                    <a:pt x="493" y="718"/>
                    <a:pt x="493" y="718"/>
                  </a:cubicBezTo>
                  <a:cubicBezTo>
                    <a:pt x="493" y="717"/>
                    <a:pt x="493" y="716"/>
                    <a:pt x="494" y="715"/>
                  </a:cubicBezTo>
                  <a:cubicBezTo>
                    <a:pt x="494" y="715"/>
                    <a:pt x="494" y="714"/>
                    <a:pt x="494" y="714"/>
                  </a:cubicBezTo>
                  <a:cubicBezTo>
                    <a:pt x="494" y="713"/>
                    <a:pt x="494" y="712"/>
                    <a:pt x="494" y="712"/>
                  </a:cubicBezTo>
                  <a:cubicBezTo>
                    <a:pt x="494" y="712"/>
                    <a:pt x="494" y="712"/>
                    <a:pt x="495" y="712"/>
                  </a:cubicBezTo>
                  <a:cubicBezTo>
                    <a:pt x="495" y="712"/>
                    <a:pt x="495" y="711"/>
                    <a:pt x="495" y="710"/>
                  </a:cubicBezTo>
                  <a:cubicBezTo>
                    <a:pt x="495" y="710"/>
                    <a:pt x="495" y="710"/>
                    <a:pt x="495" y="710"/>
                  </a:cubicBezTo>
                  <a:cubicBezTo>
                    <a:pt x="496" y="710"/>
                    <a:pt x="496" y="709"/>
                    <a:pt x="496" y="708"/>
                  </a:cubicBezTo>
                  <a:cubicBezTo>
                    <a:pt x="496" y="707"/>
                    <a:pt x="496" y="707"/>
                    <a:pt x="496" y="707"/>
                  </a:cubicBezTo>
                  <a:cubicBezTo>
                    <a:pt x="496" y="707"/>
                    <a:pt x="496" y="707"/>
                    <a:pt x="497" y="707"/>
                  </a:cubicBezTo>
                  <a:cubicBezTo>
                    <a:pt x="497" y="707"/>
                    <a:pt x="497" y="707"/>
                    <a:pt x="497" y="707"/>
                  </a:cubicBezTo>
                  <a:cubicBezTo>
                    <a:pt x="497" y="707"/>
                    <a:pt x="497" y="707"/>
                    <a:pt x="497" y="706"/>
                  </a:cubicBezTo>
                  <a:cubicBezTo>
                    <a:pt x="497" y="706"/>
                    <a:pt x="497" y="705"/>
                    <a:pt x="498" y="705"/>
                  </a:cubicBezTo>
                  <a:cubicBezTo>
                    <a:pt x="498" y="705"/>
                    <a:pt x="498" y="705"/>
                    <a:pt x="498" y="704"/>
                  </a:cubicBezTo>
                  <a:cubicBezTo>
                    <a:pt x="498" y="704"/>
                    <a:pt x="498" y="703"/>
                    <a:pt x="498" y="702"/>
                  </a:cubicBezTo>
                  <a:cubicBezTo>
                    <a:pt x="498" y="702"/>
                    <a:pt x="499" y="702"/>
                    <a:pt x="499" y="701"/>
                  </a:cubicBezTo>
                  <a:cubicBezTo>
                    <a:pt x="499" y="701"/>
                    <a:pt x="499" y="701"/>
                    <a:pt x="499" y="700"/>
                  </a:cubicBezTo>
                  <a:cubicBezTo>
                    <a:pt x="499" y="699"/>
                    <a:pt x="499" y="699"/>
                    <a:pt x="499" y="698"/>
                  </a:cubicBezTo>
                  <a:cubicBezTo>
                    <a:pt x="499" y="698"/>
                    <a:pt x="500" y="697"/>
                    <a:pt x="500" y="696"/>
                  </a:cubicBezTo>
                  <a:cubicBezTo>
                    <a:pt x="500" y="696"/>
                    <a:pt x="500" y="696"/>
                    <a:pt x="500" y="696"/>
                  </a:cubicBezTo>
                  <a:cubicBezTo>
                    <a:pt x="500" y="696"/>
                    <a:pt x="500" y="696"/>
                    <a:pt x="500" y="696"/>
                  </a:cubicBezTo>
                  <a:cubicBezTo>
                    <a:pt x="501" y="696"/>
                    <a:pt x="501" y="696"/>
                    <a:pt x="501" y="696"/>
                  </a:cubicBezTo>
                  <a:cubicBezTo>
                    <a:pt x="501" y="696"/>
                    <a:pt x="501" y="696"/>
                    <a:pt x="501" y="696"/>
                  </a:cubicBezTo>
                  <a:cubicBezTo>
                    <a:pt x="501" y="696"/>
                    <a:pt x="502" y="695"/>
                    <a:pt x="502" y="695"/>
                  </a:cubicBezTo>
                  <a:cubicBezTo>
                    <a:pt x="502" y="695"/>
                    <a:pt x="502" y="696"/>
                    <a:pt x="502" y="696"/>
                  </a:cubicBezTo>
                  <a:cubicBezTo>
                    <a:pt x="502" y="696"/>
                    <a:pt x="502" y="694"/>
                    <a:pt x="502" y="694"/>
                  </a:cubicBezTo>
                  <a:cubicBezTo>
                    <a:pt x="502" y="694"/>
                    <a:pt x="503" y="694"/>
                    <a:pt x="503" y="694"/>
                  </a:cubicBezTo>
                  <a:cubicBezTo>
                    <a:pt x="503" y="694"/>
                    <a:pt x="503" y="692"/>
                    <a:pt x="503" y="692"/>
                  </a:cubicBezTo>
                  <a:cubicBezTo>
                    <a:pt x="503" y="691"/>
                    <a:pt x="503" y="692"/>
                    <a:pt x="503" y="692"/>
                  </a:cubicBezTo>
                  <a:cubicBezTo>
                    <a:pt x="504" y="692"/>
                    <a:pt x="504" y="691"/>
                    <a:pt x="504" y="691"/>
                  </a:cubicBezTo>
                  <a:cubicBezTo>
                    <a:pt x="504" y="691"/>
                    <a:pt x="504" y="690"/>
                    <a:pt x="504" y="690"/>
                  </a:cubicBezTo>
                  <a:cubicBezTo>
                    <a:pt x="504" y="690"/>
                    <a:pt x="504" y="690"/>
                    <a:pt x="505" y="690"/>
                  </a:cubicBezTo>
                  <a:cubicBezTo>
                    <a:pt x="505" y="689"/>
                    <a:pt x="505" y="689"/>
                    <a:pt x="505" y="689"/>
                  </a:cubicBezTo>
                  <a:cubicBezTo>
                    <a:pt x="505" y="688"/>
                    <a:pt x="505" y="689"/>
                    <a:pt x="505" y="689"/>
                  </a:cubicBezTo>
                  <a:cubicBezTo>
                    <a:pt x="505" y="689"/>
                    <a:pt x="505" y="689"/>
                    <a:pt x="506" y="688"/>
                  </a:cubicBezTo>
                  <a:cubicBezTo>
                    <a:pt x="506" y="688"/>
                    <a:pt x="506" y="688"/>
                    <a:pt x="506" y="687"/>
                  </a:cubicBezTo>
                  <a:cubicBezTo>
                    <a:pt x="506" y="687"/>
                    <a:pt x="506" y="686"/>
                    <a:pt x="506" y="685"/>
                  </a:cubicBezTo>
                  <a:cubicBezTo>
                    <a:pt x="506" y="685"/>
                    <a:pt x="507" y="684"/>
                    <a:pt x="507" y="684"/>
                  </a:cubicBezTo>
                  <a:cubicBezTo>
                    <a:pt x="507" y="684"/>
                    <a:pt x="507" y="683"/>
                    <a:pt x="507" y="683"/>
                  </a:cubicBezTo>
                  <a:cubicBezTo>
                    <a:pt x="507" y="683"/>
                    <a:pt x="507" y="683"/>
                    <a:pt x="507" y="682"/>
                  </a:cubicBezTo>
                  <a:cubicBezTo>
                    <a:pt x="507" y="682"/>
                    <a:pt x="508" y="681"/>
                    <a:pt x="508" y="681"/>
                  </a:cubicBezTo>
                  <a:cubicBezTo>
                    <a:pt x="508" y="680"/>
                    <a:pt x="508" y="680"/>
                    <a:pt x="508" y="679"/>
                  </a:cubicBezTo>
                  <a:cubicBezTo>
                    <a:pt x="508" y="679"/>
                    <a:pt x="508" y="679"/>
                    <a:pt x="508" y="678"/>
                  </a:cubicBezTo>
                  <a:cubicBezTo>
                    <a:pt x="509" y="678"/>
                    <a:pt x="509" y="679"/>
                    <a:pt x="509" y="678"/>
                  </a:cubicBezTo>
                  <a:cubicBezTo>
                    <a:pt x="509" y="678"/>
                    <a:pt x="509" y="678"/>
                    <a:pt x="509" y="678"/>
                  </a:cubicBezTo>
                  <a:cubicBezTo>
                    <a:pt x="509" y="678"/>
                    <a:pt x="510" y="678"/>
                    <a:pt x="510" y="677"/>
                  </a:cubicBezTo>
                  <a:cubicBezTo>
                    <a:pt x="510" y="677"/>
                    <a:pt x="510" y="676"/>
                    <a:pt x="510" y="676"/>
                  </a:cubicBezTo>
                  <a:cubicBezTo>
                    <a:pt x="510" y="676"/>
                    <a:pt x="510" y="676"/>
                    <a:pt x="510" y="676"/>
                  </a:cubicBezTo>
                  <a:cubicBezTo>
                    <a:pt x="510" y="675"/>
                    <a:pt x="510" y="674"/>
                    <a:pt x="511" y="673"/>
                  </a:cubicBezTo>
                  <a:cubicBezTo>
                    <a:pt x="511" y="673"/>
                    <a:pt x="511" y="673"/>
                    <a:pt x="511" y="672"/>
                  </a:cubicBezTo>
                  <a:cubicBezTo>
                    <a:pt x="511" y="671"/>
                    <a:pt x="511" y="670"/>
                    <a:pt x="511" y="669"/>
                  </a:cubicBezTo>
                  <a:cubicBezTo>
                    <a:pt x="512" y="669"/>
                    <a:pt x="512" y="668"/>
                    <a:pt x="512" y="668"/>
                  </a:cubicBezTo>
                  <a:cubicBezTo>
                    <a:pt x="512" y="667"/>
                    <a:pt x="512" y="667"/>
                    <a:pt x="512" y="666"/>
                  </a:cubicBezTo>
                  <a:cubicBezTo>
                    <a:pt x="512" y="666"/>
                    <a:pt x="512" y="665"/>
                    <a:pt x="513" y="664"/>
                  </a:cubicBezTo>
                  <a:cubicBezTo>
                    <a:pt x="513" y="664"/>
                    <a:pt x="513" y="663"/>
                    <a:pt x="513" y="662"/>
                  </a:cubicBezTo>
                  <a:cubicBezTo>
                    <a:pt x="513" y="661"/>
                    <a:pt x="513" y="660"/>
                    <a:pt x="513" y="660"/>
                  </a:cubicBezTo>
                  <a:cubicBezTo>
                    <a:pt x="513" y="659"/>
                    <a:pt x="513" y="659"/>
                    <a:pt x="514" y="659"/>
                  </a:cubicBezTo>
                  <a:cubicBezTo>
                    <a:pt x="514" y="658"/>
                    <a:pt x="514" y="655"/>
                    <a:pt x="514" y="654"/>
                  </a:cubicBezTo>
                  <a:cubicBezTo>
                    <a:pt x="514" y="652"/>
                    <a:pt x="514" y="652"/>
                    <a:pt x="514" y="651"/>
                  </a:cubicBezTo>
                  <a:cubicBezTo>
                    <a:pt x="514" y="649"/>
                    <a:pt x="515" y="647"/>
                    <a:pt x="515" y="646"/>
                  </a:cubicBezTo>
                  <a:cubicBezTo>
                    <a:pt x="515" y="644"/>
                    <a:pt x="515" y="644"/>
                    <a:pt x="515" y="642"/>
                  </a:cubicBezTo>
                  <a:cubicBezTo>
                    <a:pt x="515" y="641"/>
                    <a:pt x="515" y="639"/>
                    <a:pt x="515" y="638"/>
                  </a:cubicBezTo>
                  <a:cubicBezTo>
                    <a:pt x="515" y="637"/>
                    <a:pt x="516" y="636"/>
                    <a:pt x="516" y="635"/>
                  </a:cubicBezTo>
                  <a:cubicBezTo>
                    <a:pt x="516" y="634"/>
                    <a:pt x="516" y="634"/>
                    <a:pt x="516" y="633"/>
                  </a:cubicBezTo>
                  <a:cubicBezTo>
                    <a:pt x="516" y="632"/>
                    <a:pt x="516" y="632"/>
                    <a:pt x="516" y="631"/>
                  </a:cubicBezTo>
                  <a:cubicBezTo>
                    <a:pt x="517" y="630"/>
                    <a:pt x="517" y="629"/>
                    <a:pt x="517" y="628"/>
                  </a:cubicBezTo>
                  <a:cubicBezTo>
                    <a:pt x="517" y="627"/>
                    <a:pt x="517" y="627"/>
                    <a:pt x="517" y="626"/>
                  </a:cubicBezTo>
                  <a:cubicBezTo>
                    <a:pt x="517" y="624"/>
                    <a:pt x="518" y="623"/>
                    <a:pt x="518" y="622"/>
                  </a:cubicBezTo>
                  <a:cubicBezTo>
                    <a:pt x="518" y="621"/>
                    <a:pt x="518" y="619"/>
                    <a:pt x="518" y="618"/>
                  </a:cubicBezTo>
                  <a:cubicBezTo>
                    <a:pt x="518" y="617"/>
                    <a:pt x="518" y="616"/>
                    <a:pt x="518" y="615"/>
                  </a:cubicBezTo>
                  <a:cubicBezTo>
                    <a:pt x="518" y="614"/>
                    <a:pt x="518" y="614"/>
                    <a:pt x="519" y="613"/>
                  </a:cubicBezTo>
                  <a:cubicBezTo>
                    <a:pt x="519" y="611"/>
                    <a:pt x="519" y="609"/>
                    <a:pt x="519" y="608"/>
                  </a:cubicBezTo>
                  <a:cubicBezTo>
                    <a:pt x="519" y="607"/>
                    <a:pt x="519" y="607"/>
                    <a:pt x="519" y="607"/>
                  </a:cubicBezTo>
                  <a:cubicBezTo>
                    <a:pt x="520" y="607"/>
                    <a:pt x="520" y="606"/>
                    <a:pt x="520" y="606"/>
                  </a:cubicBezTo>
                  <a:cubicBezTo>
                    <a:pt x="520" y="607"/>
                    <a:pt x="520" y="609"/>
                    <a:pt x="520" y="610"/>
                  </a:cubicBezTo>
                  <a:cubicBezTo>
                    <a:pt x="520" y="610"/>
                    <a:pt x="520" y="609"/>
                    <a:pt x="520" y="609"/>
                  </a:cubicBezTo>
                  <a:cubicBezTo>
                    <a:pt x="521" y="610"/>
                    <a:pt x="521" y="613"/>
                    <a:pt x="521" y="613"/>
                  </a:cubicBezTo>
                  <a:cubicBezTo>
                    <a:pt x="521" y="614"/>
                    <a:pt x="521" y="611"/>
                    <a:pt x="521" y="612"/>
                  </a:cubicBezTo>
                  <a:cubicBezTo>
                    <a:pt x="521" y="612"/>
                    <a:pt x="521" y="614"/>
                    <a:pt x="522" y="614"/>
                  </a:cubicBezTo>
                  <a:cubicBezTo>
                    <a:pt x="522" y="615"/>
                    <a:pt x="522" y="613"/>
                    <a:pt x="522" y="614"/>
                  </a:cubicBezTo>
                  <a:cubicBezTo>
                    <a:pt x="522" y="614"/>
                    <a:pt x="522" y="615"/>
                    <a:pt x="522" y="615"/>
                  </a:cubicBezTo>
                  <a:cubicBezTo>
                    <a:pt x="523" y="615"/>
                    <a:pt x="523" y="614"/>
                    <a:pt x="523" y="614"/>
                  </a:cubicBezTo>
                  <a:cubicBezTo>
                    <a:pt x="523" y="614"/>
                    <a:pt x="523" y="615"/>
                    <a:pt x="523" y="615"/>
                  </a:cubicBezTo>
                  <a:cubicBezTo>
                    <a:pt x="523" y="615"/>
                    <a:pt x="523" y="615"/>
                    <a:pt x="523" y="615"/>
                  </a:cubicBezTo>
                  <a:cubicBezTo>
                    <a:pt x="523" y="615"/>
                    <a:pt x="524" y="615"/>
                    <a:pt x="524" y="615"/>
                  </a:cubicBezTo>
                  <a:cubicBezTo>
                    <a:pt x="524" y="615"/>
                    <a:pt x="524" y="615"/>
                    <a:pt x="524" y="615"/>
                  </a:cubicBezTo>
                  <a:cubicBezTo>
                    <a:pt x="524" y="615"/>
                    <a:pt x="524" y="615"/>
                    <a:pt x="525" y="614"/>
                  </a:cubicBezTo>
                  <a:cubicBezTo>
                    <a:pt x="525" y="614"/>
                    <a:pt x="525" y="613"/>
                    <a:pt x="525" y="613"/>
                  </a:cubicBezTo>
                  <a:cubicBezTo>
                    <a:pt x="525" y="612"/>
                    <a:pt x="525" y="611"/>
                    <a:pt x="525" y="610"/>
                  </a:cubicBezTo>
                  <a:cubicBezTo>
                    <a:pt x="525" y="609"/>
                    <a:pt x="526" y="608"/>
                    <a:pt x="526" y="607"/>
                  </a:cubicBezTo>
                  <a:cubicBezTo>
                    <a:pt x="526" y="607"/>
                    <a:pt x="526" y="606"/>
                    <a:pt x="526" y="606"/>
                  </a:cubicBezTo>
                  <a:cubicBezTo>
                    <a:pt x="526" y="605"/>
                    <a:pt x="526" y="604"/>
                    <a:pt x="526" y="603"/>
                  </a:cubicBezTo>
                  <a:cubicBezTo>
                    <a:pt x="526" y="603"/>
                    <a:pt x="527" y="604"/>
                    <a:pt x="527" y="604"/>
                  </a:cubicBezTo>
                  <a:cubicBezTo>
                    <a:pt x="527" y="604"/>
                    <a:pt x="527" y="603"/>
                    <a:pt x="527" y="603"/>
                  </a:cubicBezTo>
                  <a:cubicBezTo>
                    <a:pt x="527" y="603"/>
                    <a:pt x="527" y="605"/>
                    <a:pt x="527" y="606"/>
                  </a:cubicBezTo>
                  <a:cubicBezTo>
                    <a:pt x="528" y="606"/>
                    <a:pt x="528" y="606"/>
                    <a:pt x="528" y="607"/>
                  </a:cubicBezTo>
                  <a:cubicBezTo>
                    <a:pt x="528" y="607"/>
                    <a:pt x="528" y="608"/>
                    <a:pt x="528" y="608"/>
                  </a:cubicBezTo>
                  <a:cubicBezTo>
                    <a:pt x="528" y="609"/>
                    <a:pt x="528" y="610"/>
                    <a:pt x="528" y="610"/>
                  </a:cubicBezTo>
                  <a:cubicBezTo>
                    <a:pt x="529" y="611"/>
                    <a:pt x="529" y="611"/>
                    <a:pt x="529" y="611"/>
                  </a:cubicBezTo>
                  <a:cubicBezTo>
                    <a:pt x="529" y="611"/>
                    <a:pt x="529" y="610"/>
                    <a:pt x="529" y="610"/>
                  </a:cubicBezTo>
                  <a:cubicBezTo>
                    <a:pt x="529" y="609"/>
                    <a:pt x="529" y="609"/>
                    <a:pt x="530" y="608"/>
                  </a:cubicBezTo>
                  <a:cubicBezTo>
                    <a:pt x="530" y="608"/>
                    <a:pt x="530" y="608"/>
                    <a:pt x="530" y="607"/>
                  </a:cubicBezTo>
                  <a:cubicBezTo>
                    <a:pt x="530" y="606"/>
                    <a:pt x="530" y="604"/>
                    <a:pt x="530" y="604"/>
                  </a:cubicBezTo>
                  <a:cubicBezTo>
                    <a:pt x="530" y="603"/>
                    <a:pt x="531" y="605"/>
                    <a:pt x="531" y="604"/>
                  </a:cubicBezTo>
                  <a:cubicBezTo>
                    <a:pt x="531" y="604"/>
                    <a:pt x="531" y="602"/>
                    <a:pt x="531" y="602"/>
                  </a:cubicBezTo>
                  <a:cubicBezTo>
                    <a:pt x="531" y="601"/>
                    <a:pt x="531" y="603"/>
                    <a:pt x="531" y="603"/>
                  </a:cubicBezTo>
                  <a:cubicBezTo>
                    <a:pt x="531" y="603"/>
                    <a:pt x="532" y="601"/>
                    <a:pt x="532" y="600"/>
                  </a:cubicBezTo>
                  <a:cubicBezTo>
                    <a:pt x="532" y="600"/>
                    <a:pt x="532" y="600"/>
                    <a:pt x="532" y="600"/>
                  </a:cubicBezTo>
                  <a:cubicBezTo>
                    <a:pt x="532" y="600"/>
                    <a:pt x="532" y="598"/>
                    <a:pt x="533" y="598"/>
                  </a:cubicBezTo>
                  <a:cubicBezTo>
                    <a:pt x="533" y="598"/>
                    <a:pt x="533" y="599"/>
                    <a:pt x="533" y="599"/>
                  </a:cubicBezTo>
                  <a:cubicBezTo>
                    <a:pt x="533" y="599"/>
                    <a:pt x="533" y="598"/>
                    <a:pt x="533" y="598"/>
                  </a:cubicBezTo>
                  <a:cubicBezTo>
                    <a:pt x="533" y="598"/>
                    <a:pt x="534" y="598"/>
                    <a:pt x="534" y="598"/>
                  </a:cubicBezTo>
                  <a:cubicBezTo>
                    <a:pt x="534" y="598"/>
                    <a:pt x="534" y="597"/>
                    <a:pt x="534" y="597"/>
                  </a:cubicBezTo>
                  <a:cubicBezTo>
                    <a:pt x="534" y="596"/>
                    <a:pt x="534" y="596"/>
                    <a:pt x="534" y="596"/>
                  </a:cubicBezTo>
                  <a:cubicBezTo>
                    <a:pt x="534" y="596"/>
                    <a:pt x="535" y="594"/>
                    <a:pt x="535" y="593"/>
                  </a:cubicBezTo>
                  <a:cubicBezTo>
                    <a:pt x="535" y="593"/>
                    <a:pt x="535" y="592"/>
                    <a:pt x="535" y="592"/>
                  </a:cubicBezTo>
                  <a:cubicBezTo>
                    <a:pt x="535" y="592"/>
                    <a:pt x="535" y="592"/>
                    <a:pt x="535" y="592"/>
                  </a:cubicBezTo>
                  <a:cubicBezTo>
                    <a:pt x="536" y="591"/>
                    <a:pt x="536" y="591"/>
                    <a:pt x="536" y="591"/>
                  </a:cubicBezTo>
                  <a:cubicBezTo>
                    <a:pt x="536" y="590"/>
                    <a:pt x="536" y="590"/>
                    <a:pt x="536" y="590"/>
                  </a:cubicBezTo>
                  <a:cubicBezTo>
                    <a:pt x="536" y="589"/>
                    <a:pt x="536" y="586"/>
                    <a:pt x="536" y="585"/>
                  </a:cubicBezTo>
                  <a:cubicBezTo>
                    <a:pt x="537" y="583"/>
                    <a:pt x="537" y="582"/>
                    <a:pt x="537" y="581"/>
                  </a:cubicBezTo>
                  <a:cubicBezTo>
                    <a:pt x="537" y="579"/>
                    <a:pt x="537" y="577"/>
                    <a:pt x="537" y="575"/>
                  </a:cubicBezTo>
                  <a:cubicBezTo>
                    <a:pt x="537" y="574"/>
                    <a:pt x="537" y="574"/>
                    <a:pt x="538" y="573"/>
                  </a:cubicBezTo>
                  <a:cubicBezTo>
                    <a:pt x="538" y="572"/>
                    <a:pt x="538" y="570"/>
                    <a:pt x="538" y="569"/>
                  </a:cubicBezTo>
                  <a:cubicBezTo>
                    <a:pt x="538" y="568"/>
                    <a:pt x="538" y="568"/>
                    <a:pt x="538" y="568"/>
                  </a:cubicBezTo>
                  <a:cubicBezTo>
                    <a:pt x="539" y="567"/>
                    <a:pt x="539" y="566"/>
                    <a:pt x="539" y="566"/>
                  </a:cubicBezTo>
                  <a:cubicBezTo>
                    <a:pt x="539" y="566"/>
                    <a:pt x="539" y="565"/>
                    <a:pt x="539" y="565"/>
                  </a:cubicBezTo>
                  <a:cubicBezTo>
                    <a:pt x="539" y="565"/>
                    <a:pt x="539" y="565"/>
                    <a:pt x="539" y="564"/>
                  </a:cubicBezTo>
                  <a:cubicBezTo>
                    <a:pt x="539" y="564"/>
                    <a:pt x="540" y="563"/>
                    <a:pt x="540" y="563"/>
                  </a:cubicBezTo>
                  <a:cubicBezTo>
                    <a:pt x="540" y="563"/>
                    <a:pt x="540" y="563"/>
                    <a:pt x="540" y="562"/>
                  </a:cubicBezTo>
                  <a:cubicBezTo>
                    <a:pt x="540" y="562"/>
                    <a:pt x="540" y="561"/>
                    <a:pt x="541" y="561"/>
                  </a:cubicBezTo>
                  <a:cubicBezTo>
                    <a:pt x="541" y="561"/>
                    <a:pt x="541" y="561"/>
                    <a:pt x="541" y="561"/>
                  </a:cubicBezTo>
                  <a:cubicBezTo>
                    <a:pt x="541" y="560"/>
                    <a:pt x="541" y="559"/>
                    <a:pt x="541" y="558"/>
                  </a:cubicBezTo>
                  <a:cubicBezTo>
                    <a:pt x="541" y="558"/>
                    <a:pt x="542" y="557"/>
                    <a:pt x="542" y="557"/>
                  </a:cubicBezTo>
                  <a:cubicBezTo>
                    <a:pt x="542" y="556"/>
                    <a:pt x="542" y="553"/>
                    <a:pt x="542" y="552"/>
                  </a:cubicBezTo>
                  <a:cubicBezTo>
                    <a:pt x="542" y="551"/>
                    <a:pt x="542" y="551"/>
                    <a:pt x="542" y="549"/>
                  </a:cubicBezTo>
                  <a:cubicBezTo>
                    <a:pt x="542" y="548"/>
                    <a:pt x="543" y="548"/>
                    <a:pt x="543" y="546"/>
                  </a:cubicBezTo>
                  <a:cubicBezTo>
                    <a:pt x="543" y="545"/>
                    <a:pt x="543" y="543"/>
                    <a:pt x="543" y="542"/>
                  </a:cubicBezTo>
                  <a:cubicBezTo>
                    <a:pt x="543" y="541"/>
                    <a:pt x="543" y="541"/>
                    <a:pt x="543" y="540"/>
                  </a:cubicBezTo>
                  <a:cubicBezTo>
                    <a:pt x="544" y="539"/>
                    <a:pt x="544" y="535"/>
                    <a:pt x="544" y="534"/>
                  </a:cubicBezTo>
                  <a:cubicBezTo>
                    <a:pt x="544" y="533"/>
                    <a:pt x="544" y="533"/>
                    <a:pt x="544" y="532"/>
                  </a:cubicBezTo>
                  <a:cubicBezTo>
                    <a:pt x="544" y="531"/>
                    <a:pt x="544" y="527"/>
                    <a:pt x="544" y="526"/>
                  </a:cubicBezTo>
                  <a:cubicBezTo>
                    <a:pt x="544" y="525"/>
                    <a:pt x="545" y="526"/>
                    <a:pt x="545" y="526"/>
                  </a:cubicBezTo>
                  <a:cubicBezTo>
                    <a:pt x="545" y="525"/>
                    <a:pt x="545" y="522"/>
                    <a:pt x="545" y="519"/>
                  </a:cubicBezTo>
                  <a:cubicBezTo>
                    <a:pt x="545" y="517"/>
                    <a:pt x="545" y="515"/>
                    <a:pt x="546" y="512"/>
                  </a:cubicBezTo>
                  <a:cubicBezTo>
                    <a:pt x="546" y="510"/>
                    <a:pt x="546" y="507"/>
                    <a:pt x="546" y="504"/>
                  </a:cubicBezTo>
                  <a:cubicBezTo>
                    <a:pt x="546" y="501"/>
                    <a:pt x="546" y="497"/>
                    <a:pt x="546" y="494"/>
                  </a:cubicBezTo>
                  <a:cubicBezTo>
                    <a:pt x="547" y="492"/>
                    <a:pt x="547" y="491"/>
                    <a:pt x="547" y="489"/>
                  </a:cubicBezTo>
                  <a:cubicBezTo>
                    <a:pt x="547" y="486"/>
                    <a:pt x="547" y="479"/>
                    <a:pt x="547" y="477"/>
                  </a:cubicBezTo>
                  <a:cubicBezTo>
                    <a:pt x="547" y="475"/>
                    <a:pt x="547" y="475"/>
                    <a:pt x="547" y="474"/>
                  </a:cubicBezTo>
                  <a:cubicBezTo>
                    <a:pt x="548" y="473"/>
                    <a:pt x="548" y="469"/>
                    <a:pt x="548" y="468"/>
                  </a:cubicBezTo>
                  <a:cubicBezTo>
                    <a:pt x="548" y="467"/>
                    <a:pt x="548" y="470"/>
                    <a:pt x="548" y="469"/>
                  </a:cubicBezTo>
                  <a:cubicBezTo>
                    <a:pt x="548" y="468"/>
                    <a:pt x="548" y="464"/>
                    <a:pt x="549" y="463"/>
                  </a:cubicBezTo>
                  <a:cubicBezTo>
                    <a:pt x="549" y="461"/>
                    <a:pt x="549" y="461"/>
                    <a:pt x="549" y="459"/>
                  </a:cubicBezTo>
                  <a:cubicBezTo>
                    <a:pt x="549" y="457"/>
                    <a:pt x="549" y="454"/>
                    <a:pt x="549" y="452"/>
                  </a:cubicBezTo>
                  <a:cubicBezTo>
                    <a:pt x="549" y="450"/>
                    <a:pt x="549" y="448"/>
                    <a:pt x="550" y="447"/>
                  </a:cubicBezTo>
                  <a:cubicBezTo>
                    <a:pt x="550" y="445"/>
                    <a:pt x="550" y="445"/>
                    <a:pt x="550" y="444"/>
                  </a:cubicBezTo>
                  <a:cubicBezTo>
                    <a:pt x="550" y="442"/>
                    <a:pt x="550" y="439"/>
                    <a:pt x="550" y="439"/>
                  </a:cubicBezTo>
                  <a:cubicBezTo>
                    <a:pt x="550" y="438"/>
                    <a:pt x="551" y="440"/>
                    <a:pt x="551" y="439"/>
                  </a:cubicBezTo>
                  <a:cubicBezTo>
                    <a:pt x="551" y="438"/>
                    <a:pt x="551" y="432"/>
                    <a:pt x="551" y="431"/>
                  </a:cubicBezTo>
                  <a:cubicBezTo>
                    <a:pt x="551" y="430"/>
                    <a:pt x="551" y="433"/>
                    <a:pt x="552" y="432"/>
                  </a:cubicBezTo>
                  <a:cubicBezTo>
                    <a:pt x="552" y="431"/>
                    <a:pt x="552" y="425"/>
                    <a:pt x="552" y="424"/>
                  </a:cubicBezTo>
                  <a:cubicBezTo>
                    <a:pt x="552" y="424"/>
                    <a:pt x="552" y="424"/>
                    <a:pt x="552" y="424"/>
                  </a:cubicBezTo>
                  <a:cubicBezTo>
                    <a:pt x="552" y="422"/>
                    <a:pt x="552" y="414"/>
                    <a:pt x="552" y="412"/>
                  </a:cubicBezTo>
                  <a:cubicBezTo>
                    <a:pt x="553" y="410"/>
                    <a:pt x="553" y="410"/>
                    <a:pt x="553" y="410"/>
                  </a:cubicBezTo>
                  <a:cubicBezTo>
                    <a:pt x="553" y="408"/>
                    <a:pt x="553" y="403"/>
                    <a:pt x="553" y="401"/>
                  </a:cubicBezTo>
                  <a:cubicBezTo>
                    <a:pt x="553" y="400"/>
                    <a:pt x="554" y="399"/>
                    <a:pt x="554" y="398"/>
                  </a:cubicBezTo>
                  <a:cubicBezTo>
                    <a:pt x="554" y="397"/>
                    <a:pt x="554" y="394"/>
                    <a:pt x="554" y="393"/>
                  </a:cubicBezTo>
                  <a:cubicBezTo>
                    <a:pt x="554" y="392"/>
                    <a:pt x="554" y="391"/>
                    <a:pt x="554" y="390"/>
                  </a:cubicBezTo>
                  <a:cubicBezTo>
                    <a:pt x="555" y="389"/>
                    <a:pt x="555" y="389"/>
                    <a:pt x="555" y="389"/>
                  </a:cubicBezTo>
                  <a:cubicBezTo>
                    <a:pt x="555" y="388"/>
                    <a:pt x="555" y="387"/>
                    <a:pt x="555" y="387"/>
                  </a:cubicBezTo>
                  <a:cubicBezTo>
                    <a:pt x="555" y="388"/>
                    <a:pt x="555" y="390"/>
                    <a:pt x="555" y="391"/>
                  </a:cubicBezTo>
                  <a:cubicBezTo>
                    <a:pt x="555" y="391"/>
                    <a:pt x="556" y="391"/>
                    <a:pt x="556" y="390"/>
                  </a:cubicBezTo>
                  <a:cubicBezTo>
                    <a:pt x="556" y="390"/>
                    <a:pt x="556" y="390"/>
                    <a:pt x="556" y="390"/>
                  </a:cubicBezTo>
                  <a:cubicBezTo>
                    <a:pt x="556" y="389"/>
                    <a:pt x="556" y="388"/>
                    <a:pt x="557" y="388"/>
                  </a:cubicBezTo>
                  <a:cubicBezTo>
                    <a:pt x="557" y="387"/>
                    <a:pt x="557" y="385"/>
                    <a:pt x="557" y="385"/>
                  </a:cubicBezTo>
                  <a:cubicBezTo>
                    <a:pt x="557" y="385"/>
                    <a:pt x="557" y="387"/>
                    <a:pt x="557" y="387"/>
                  </a:cubicBezTo>
                  <a:cubicBezTo>
                    <a:pt x="557" y="387"/>
                    <a:pt x="557" y="384"/>
                    <a:pt x="558" y="384"/>
                  </a:cubicBezTo>
                  <a:cubicBezTo>
                    <a:pt x="558" y="384"/>
                    <a:pt x="558" y="384"/>
                    <a:pt x="558" y="383"/>
                  </a:cubicBezTo>
                  <a:cubicBezTo>
                    <a:pt x="558" y="382"/>
                    <a:pt x="558" y="378"/>
                    <a:pt x="558" y="377"/>
                  </a:cubicBezTo>
                  <a:cubicBezTo>
                    <a:pt x="558" y="376"/>
                    <a:pt x="559" y="376"/>
                    <a:pt x="559" y="376"/>
                  </a:cubicBezTo>
                  <a:cubicBezTo>
                    <a:pt x="559" y="375"/>
                    <a:pt x="559" y="372"/>
                    <a:pt x="559" y="371"/>
                  </a:cubicBezTo>
                  <a:cubicBezTo>
                    <a:pt x="559" y="371"/>
                    <a:pt x="559" y="373"/>
                    <a:pt x="560" y="373"/>
                  </a:cubicBezTo>
                  <a:cubicBezTo>
                    <a:pt x="560" y="373"/>
                    <a:pt x="560" y="371"/>
                    <a:pt x="560" y="371"/>
                  </a:cubicBezTo>
                  <a:cubicBezTo>
                    <a:pt x="560" y="371"/>
                    <a:pt x="560" y="372"/>
                    <a:pt x="560" y="372"/>
                  </a:cubicBezTo>
                  <a:cubicBezTo>
                    <a:pt x="560" y="372"/>
                    <a:pt x="560" y="371"/>
                    <a:pt x="560" y="371"/>
                  </a:cubicBezTo>
                  <a:cubicBezTo>
                    <a:pt x="561" y="371"/>
                    <a:pt x="561" y="372"/>
                    <a:pt x="561" y="373"/>
                  </a:cubicBezTo>
                  <a:cubicBezTo>
                    <a:pt x="561" y="374"/>
                    <a:pt x="561" y="374"/>
                    <a:pt x="561" y="375"/>
                  </a:cubicBezTo>
                  <a:cubicBezTo>
                    <a:pt x="561" y="375"/>
                    <a:pt x="562" y="376"/>
                    <a:pt x="562" y="376"/>
                  </a:cubicBezTo>
                  <a:cubicBezTo>
                    <a:pt x="562" y="376"/>
                    <a:pt x="562" y="376"/>
                    <a:pt x="562" y="376"/>
                  </a:cubicBezTo>
                  <a:cubicBezTo>
                    <a:pt x="562" y="375"/>
                    <a:pt x="562" y="373"/>
                    <a:pt x="562" y="372"/>
                  </a:cubicBezTo>
                  <a:cubicBezTo>
                    <a:pt x="563" y="372"/>
                    <a:pt x="563" y="373"/>
                    <a:pt x="563" y="373"/>
                  </a:cubicBezTo>
                  <a:cubicBezTo>
                    <a:pt x="563" y="373"/>
                    <a:pt x="563" y="372"/>
                    <a:pt x="563" y="372"/>
                  </a:cubicBezTo>
                  <a:cubicBezTo>
                    <a:pt x="563" y="372"/>
                    <a:pt x="563" y="375"/>
                    <a:pt x="563" y="375"/>
                  </a:cubicBezTo>
                  <a:cubicBezTo>
                    <a:pt x="564" y="374"/>
                    <a:pt x="564" y="371"/>
                    <a:pt x="564" y="370"/>
                  </a:cubicBezTo>
                  <a:cubicBezTo>
                    <a:pt x="564" y="369"/>
                    <a:pt x="564" y="369"/>
                    <a:pt x="564" y="368"/>
                  </a:cubicBezTo>
                  <a:cubicBezTo>
                    <a:pt x="564" y="367"/>
                    <a:pt x="564" y="365"/>
                    <a:pt x="565" y="364"/>
                  </a:cubicBezTo>
                  <a:cubicBezTo>
                    <a:pt x="565" y="363"/>
                    <a:pt x="565" y="362"/>
                    <a:pt x="565" y="362"/>
                  </a:cubicBezTo>
                  <a:cubicBezTo>
                    <a:pt x="565" y="361"/>
                    <a:pt x="565" y="362"/>
                    <a:pt x="565" y="362"/>
                  </a:cubicBezTo>
                  <a:cubicBezTo>
                    <a:pt x="565" y="362"/>
                    <a:pt x="565" y="361"/>
                    <a:pt x="566" y="361"/>
                  </a:cubicBezTo>
                  <a:cubicBezTo>
                    <a:pt x="566" y="362"/>
                    <a:pt x="566" y="364"/>
                    <a:pt x="566" y="364"/>
                  </a:cubicBezTo>
                  <a:cubicBezTo>
                    <a:pt x="566" y="363"/>
                    <a:pt x="566" y="359"/>
                    <a:pt x="566" y="359"/>
                  </a:cubicBezTo>
                  <a:cubicBezTo>
                    <a:pt x="566" y="358"/>
                    <a:pt x="567" y="362"/>
                    <a:pt x="567" y="362"/>
                  </a:cubicBezTo>
                  <a:cubicBezTo>
                    <a:pt x="567" y="362"/>
                    <a:pt x="567" y="359"/>
                    <a:pt x="567" y="359"/>
                  </a:cubicBezTo>
                  <a:cubicBezTo>
                    <a:pt x="567" y="359"/>
                    <a:pt x="567" y="362"/>
                    <a:pt x="568" y="362"/>
                  </a:cubicBezTo>
                  <a:cubicBezTo>
                    <a:pt x="568" y="362"/>
                    <a:pt x="568" y="360"/>
                    <a:pt x="568" y="359"/>
                  </a:cubicBezTo>
                  <a:cubicBezTo>
                    <a:pt x="568" y="359"/>
                    <a:pt x="568" y="359"/>
                    <a:pt x="568" y="359"/>
                  </a:cubicBezTo>
                  <a:cubicBezTo>
                    <a:pt x="568" y="358"/>
                    <a:pt x="568" y="357"/>
                    <a:pt x="568" y="356"/>
                  </a:cubicBezTo>
                  <a:cubicBezTo>
                    <a:pt x="569" y="356"/>
                    <a:pt x="569" y="356"/>
                    <a:pt x="569" y="355"/>
                  </a:cubicBezTo>
                  <a:cubicBezTo>
                    <a:pt x="569" y="355"/>
                    <a:pt x="569" y="352"/>
                    <a:pt x="569" y="351"/>
                  </a:cubicBezTo>
                  <a:cubicBezTo>
                    <a:pt x="569" y="350"/>
                    <a:pt x="570" y="349"/>
                    <a:pt x="570" y="348"/>
                  </a:cubicBezTo>
                  <a:cubicBezTo>
                    <a:pt x="570" y="347"/>
                    <a:pt x="570" y="345"/>
                    <a:pt x="570" y="344"/>
                  </a:cubicBezTo>
                  <a:cubicBezTo>
                    <a:pt x="570" y="344"/>
                    <a:pt x="570" y="345"/>
                    <a:pt x="570" y="345"/>
                  </a:cubicBezTo>
                  <a:cubicBezTo>
                    <a:pt x="571" y="344"/>
                    <a:pt x="571" y="343"/>
                    <a:pt x="571" y="344"/>
                  </a:cubicBezTo>
                  <a:cubicBezTo>
                    <a:pt x="571" y="344"/>
                    <a:pt x="571" y="348"/>
                    <a:pt x="571" y="349"/>
                  </a:cubicBezTo>
                  <a:cubicBezTo>
                    <a:pt x="571" y="349"/>
                    <a:pt x="571" y="348"/>
                    <a:pt x="571" y="349"/>
                  </a:cubicBezTo>
                  <a:cubicBezTo>
                    <a:pt x="572" y="350"/>
                    <a:pt x="572" y="355"/>
                    <a:pt x="572" y="355"/>
                  </a:cubicBezTo>
                  <a:cubicBezTo>
                    <a:pt x="572" y="356"/>
                    <a:pt x="572" y="351"/>
                    <a:pt x="572" y="352"/>
                  </a:cubicBezTo>
                  <a:cubicBezTo>
                    <a:pt x="572" y="353"/>
                    <a:pt x="572" y="360"/>
                    <a:pt x="573" y="360"/>
                  </a:cubicBezTo>
                  <a:cubicBezTo>
                    <a:pt x="573" y="361"/>
                    <a:pt x="573" y="355"/>
                    <a:pt x="573" y="355"/>
                  </a:cubicBezTo>
                  <a:cubicBezTo>
                    <a:pt x="573" y="355"/>
                    <a:pt x="573" y="361"/>
                    <a:pt x="573" y="361"/>
                  </a:cubicBezTo>
                  <a:cubicBezTo>
                    <a:pt x="573" y="361"/>
                    <a:pt x="573" y="356"/>
                    <a:pt x="574" y="355"/>
                  </a:cubicBezTo>
                  <a:cubicBezTo>
                    <a:pt x="574" y="354"/>
                    <a:pt x="574" y="357"/>
                    <a:pt x="574" y="356"/>
                  </a:cubicBezTo>
                  <a:cubicBezTo>
                    <a:pt x="574" y="356"/>
                    <a:pt x="574" y="352"/>
                    <a:pt x="574" y="351"/>
                  </a:cubicBezTo>
                  <a:cubicBezTo>
                    <a:pt x="575" y="351"/>
                    <a:pt x="575" y="353"/>
                    <a:pt x="575" y="353"/>
                  </a:cubicBezTo>
                  <a:cubicBezTo>
                    <a:pt x="575" y="352"/>
                    <a:pt x="575" y="349"/>
                    <a:pt x="575" y="348"/>
                  </a:cubicBezTo>
                  <a:cubicBezTo>
                    <a:pt x="575" y="347"/>
                    <a:pt x="575" y="347"/>
                    <a:pt x="576" y="347"/>
                  </a:cubicBezTo>
                  <a:cubicBezTo>
                    <a:pt x="576" y="346"/>
                    <a:pt x="576" y="343"/>
                    <a:pt x="576" y="342"/>
                  </a:cubicBezTo>
                  <a:cubicBezTo>
                    <a:pt x="576" y="340"/>
                    <a:pt x="576" y="340"/>
                    <a:pt x="576" y="339"/>
                  </a:cubicBezTo>
                  <a:cubicBezTo>
                    <a:pt x="576" y="337"/>
                    <a:pt x="576" y="334"/>
                    <a:pt x="577" y="332"/>
                  </a:cubicBezTo>
                  <a:cubicBezTo>
                    <a:pt x="577" y="330"/>
                    <a:pt x="577" y="328"/>
                    <a:pt x="577" y="326"/>
                  </a:cubicBezTo>
                  <a:cubicBezTo>
                    <a:pt x="577" y="324"/>
                    <a:pt x="577" y="321"/>
                    <a:pt x="577" y="319"/>
                  </a:cubicBezTo>
                  <a:cubicBezTo>
                    <a:pt x="577" y="318"/>
                    <a:pt x="578" y="318"/>
                    <a:pt x="578" y="317"/>
                  </a:cubicBezTo>
                  <a:cubicBezTo>
                    <a:pt x="578" y="315"/>
                    <a:pt x="578" y="313"/>
                    <a:pt x="578" y="311"/>
                  </a:cubicBezTo>
                  <a:cubicBezTo>
                    <a:pt x="578" y="310"/>
                    <a:pt x="578" y="310"/>
                    <a:pt x="578" y="309"/>
                  </a:cubicBezTo>
                  <a:cubicBezTo>
                    <a:pt x="578" y="308"/>
                    <a:pt x="579" y="306"/>
                    <a:pt x="579" y="306"/>
                  </a:cubicBezTo>
                  <a:cubicBezTo>
                    <a:pt x="579" y="305"/>
                    <a:pt x="579" y="305"/>
                    <a:pt x="579" y="305"/>
                  </a:cubicBezTo>
                  <a:cubicBezTo>
                    <a:pt x="579" y="304"/>
                    <a:pt x="579" y="302"/>
                    <a:pt x="579" y="302"/>
                  </a:cubicBezTo>
                  <a:cubicBezTo>
                    <a:pt x="580" y="301"/>
                    <a:pt x="580" y="300"/>
                    <a:pt x="580" y="299"/>
                  </a:cubicBezTo>
                  <a:cubicBezTo>
                    <a:pt x="580" y="298"/>
                    <a:pt x="580" y="296"/>
                    <a:pt x="580" y="295"/>
                  </a:cubicBezTo>
                  <a:cubicBezTo>
                    <a:pt x="580" y="295"/>
                    <a:pt x="581" y="296"/>
                    <a:pt x="581" y="296"/>
                  </a:cubicBezTo>
                  <a:cubicBezTo>
                    <a:pt x="581" y="295"/>
                    <a:pt x="581" y="294"/>
                    <a:pt x="581" y="293"/>
                  </a:cubicBezTo>
                  <a:cubicBezTo>
                    <a:pt x="581" y="291"/>
                    <a:pt x="581" y="289"/>
                    <a:pt x="581" y="286"/>
                  </a:cubicBezTo>
                  <a:cubicBezTo>
                    <a:pt x="581" y="284"/>
                    <a:pt x="581" y="280"/>
                    <a:pt x="582" y="277"/>
                  </a:cubicBezTo>
                  <a:cubicBezTo>
                    <a:pt x="582" y="275"/>
                    <a:pt x="582" y="274"/>
                    <a:pt x="582" y="272"/>
                  </a:cubicBezTo>
                  <a:cubicBezTo>
                    <a:pt x="582" y="271"/>
                    <a:pt x="582" y="268"/>
                    <a:pt x="582" y="267"/>
                  </a:cubicBezTo>
                  <a:cubicBezTo>
                    <a:pt x="583" y="265"/>
                    <a:pt x="583" y="265"/>
                    <a:pt x="583" y="263"/>
                  </a:cubicBezTo>
                  <a:cubicBezTo>
                    <a:pt x="583" y="262"/>
                    <a:pt x="583" y="259"/>
                    <a:pt x="583" y="257"/>
                  </a:cubicBezTo>
                  <a:cubicBezTo>
                    <a:pt x="583" y="255"/>
                    <a:pt x="583" y="253"/>
                    <a:pt x="584" y="251"/>
                  </a:cubicBezTo>
                  <a:cubicBezTo>
                    <a:pt x="584" y="249"/>
                    <a:pt x="584" y="247"/>
                    <a:pt x="584" y="245"/>
                  </a:cubicBezTo>
                  <a:cubicBezTo>
                    <a:pt x="584" y="244"/>
                    <a:pt x="584" y="243"/>
                    <a:pt x="584" y="240"/>
                  </a:cubicBezTo>
                  <a:cubicBezTo>
                    <a:pt x="584" y="237"/>
                    <a:pt x="584" y="233"/>
                    <a:pt x="585" y="229"/>
                  </a:cubicBezTo>
                  <a:cubicBezTo>
                    <a:pt x="585" y="225"/>
                    <a:pt x="585" y="219"/>
                    <a:pt x="585" y="215"/>
                  </a:cubicBezTo>
                  <a:cubicBezTo>
                    <a:pt x="585" y="211"/>
                    <a:pt x="585" y="208"/>
                    <a:pt x="585" y="205"/>
                  </a:cubicBezTo>
                  <a:cubicBezTo>
                    <a:pt x="585" y="202"/>
                    <a:pt x="586" y="199"/>
                    <a:pt x="586" y="196"/>
                  </a:cubicBezTo>
                  <a:cubicBezTo>
                    <a:pt x="586" y="193"/>
                    <a:pt x="586" y="189"/>
                    <a:pt x="586" y="187"/>
                  </a:cubicBezTo>
                  <a:cubicBezTo>
                    <a:pt x="586" y="187"/>
                    <a:pt x="586" y="187"/>
                    <a:pt x="586" y="187"/>
                  </a:cubicBezTo>
                  <a:cubicBezTo>
                    <a:pt x="586" y="188"/>
                    <a:pt x="587" y="191"/>
                    <a:pt x="587" y="192"/>
                  </a:cubicBezTo>
                  <a:cubicBezTo>
                    <a:pt x="587" y="193"/>
                    <a:pt x="587" y="193"/>
                    <a:pt x="587" y="194"/>
                  </a:cubicBezTo>
                  <a:cubicBezTo>
                    <a:pt x="587" y="195"/>
                    <a:pt x="587" y="197"/>
                    <a:pt x="587" y="197"/>
                  </a:cubicBezTo>
                  <a:cubicBezTo>
                    <a:pt x="588" y="197"/>
                    <a:pt x="588" y="195"/>
                    <a:pt x="588" y="195"/>
                  </a:cubicBezTo>
                  <a:cubicBezTo>
                    <a:pt x="588" y="196"/>
                    <a:pt x="588" y="199"/>
                    <a:pt x="588" y="198"/>
                  </a:cubicBezTo>
                  <a:cubicBezTo>
                    <a:pt x="588" y="198"/>
                    <a:pt x="589" y="194"/>
                    <a:pt x="589" y="194"/>
                  </a:cubicBezTo>
                  <a:cubicBezTo>
                    <a:pt x="589" y="193"/>
                    <a:pt x="589" y="194"/>
                    <a:pt x="589" y="194"/>
                  </a:cubicBezTo>
                  <a:cubicBezTo>
                    <a:pt x="589" y="194"/>
                    <a:pt x="589" y="194"/>
                    <a:pt x="589" y="195"/>
                  </a:cubicBezTo>
                  <a:cubicBezTo>
                    <a:pt x="589" y="196"/>
                    <a:pt x="589" y="198"/>
                    <a:pt x="590" y="200"/>
                  </a:cubicBezTo>
                  <a:cubicBezTo>
                    <a:pt x="590" y="203"/>
                    <a:pt x="590" y="210"/>
                    <a:pt x="590" y="212"/>
                  </a:cubicBezTo>
                  <a:cubicBezTo>
                    <a:pt x="590" y="212"/>
                    <a:pt x="590" y="212"/>
                    <a:pt x="590" y="212"/>
                  </a:cubicBezTo>
                  <a:cubicBezTo>
                    <a:pt x="591" y="211"/>
                    <a:pt x="591" y="211"/>
                    <a:pt x="591" y="211"/>
                  </a:cubicBezTo>
                  <a:cubicBezTo>
                    <a:pt x="591" y="211"/>
                    <a:pt x="591" y="210"/>
                    <a:pt x="591" y="210"/>
                  </a:cubicBezTo>
                  <a:cubicBezTo>
                    <a:pt x="591" y="210"/>
                    <a:pt x="592" y="210"/>
                    <a:pt x="592" y="210"/>
                  </a:cubicBezTo>
                  <a:cubicBezTo>
                    <a:pt x="592" y="209"/>
                    <a:pt x="592" y="206"/>
                    <a:pt x="592" y="205"/>
                  </a:cubicBezTo>
                  <a:cubicBezTo>
                    <a:pt x="592" y="205"/>
                    <a:pt x="592" y="208"/>
                    <a:pt x="592" y="207"/>
                  </a:cubicBezTo>
                  <a:cubicBezTo>
                    <a:pt x="592" y="207"/>
                    <a:pt x="592" y="202"/>
                    <a:pt x="593" y="201"/>
                  </a:cubicBezTo>
                  <a:cubicBezTo>
                    <a:pt x="593" y="200"/>
                    <a:pt x="593" y="200"/>
                    <a:pt x="593" y="199"/>
                  </a:cubicBezTo>
                  <a:cubicBezTo>
                    <a:pt x="593" y="197"/>
                    <a:pt x="593" y="194"/>
                    <a:pt x="593" y="191"/>
                  </a:cubicBezTo>
                  <a:cubicBezTo>
                    <a:pt x="593" y="188"/>
                    <a:pt x="594" y="184"/>
                    <a:pt x="594" y="180"/>
                  </a:cubicBezTo>
                  <a:cubicBezTo>
                    <a:pt x="594" y="175"/>
                    <a:pt x="594" y="168"/>
                    <a:pt x="594" y="164"/>
                  </a:cubicBezTo>
                  <a:cubicBezTo>
                    <a:pt x="594" y="159"/>
                    <a:pt x="594" y="156"/>
                    <a:pt x="594" y="154"/>
                  </a:cubicBezTo>
                  <a:cubicBezTo>
                    <a:pt x="594" y="152"/>
                    <a:pt x="595" y="149"/>
                    <a:pt x="595" y="149"/>
                  </a:cubicBezTo>
                  <a:cubicBezTo>
                    <a:pt x="595" y="149"/>
                    <a:pt x="595" y="153"/>
                    <a:pt x="595" y="153"/>
                  </a:cubicBezTo>
                  <a:cubicBezTo>
                    <a:pt x="595" y="154"/>
                    <a:pt x="595" y="155"/>
                    <a:pt x="595" y="154"/>
                  </a:cubicBezTo>
                  <a:cubicBezTo>
                    <a:pt x="596" y="153"/>
                    <a:pt x="596" y="148"/>
                    <a:pt x="596" y="147"/>
                  </a:cubicBezTo>
                  <a:cubicBezTo>
                    <a:pt x="596" y="147"/>
                    <a:pt x="596" y="148"/>
                    <a:pt x="596" y="148"/>
                  </a:cubicBezTo>
                  <a:cubicBezTo>
                    <a:pt x="596" y="147"/>
                    <a:pt x="597" y="141"/>
                    <a:pt x="597" y="140"/>
                  </a:cubicBezTo>
                  <a:cubicBezTo>
                    <a:pt x="597" y="140"/>
                    <a:pt x="597" y="145"/>
                    <a:pt x="597" y="145"/>
                  </a:cubicBezTo>
                  <a:cubicBezTo>
                    <a:pt x="597" y="145"/>
                    <a:pt x="597" y="140"/>
                    <a:pt x="597" y="139"/>
                  </a:cubicBezTo>
                  <a:cubicBezTo>
                    <a:pt x="597" y="139"/>
                    <a:pt x="598" y="142"/>
                    <a:pt x="598" y="142"/>
                  </a:cubicBezTo>
                  <a:cubicBezTo>
                    <a:pt x="598" y="142"/>
                    <a:pt x="598" y="141"/>
                    <a:pt x="598" y="141"/>
                  </a:cubicBezTo>
                  <a:cubicBezTo>
                    <a:pt x="598" y="140"/>
                    <a:pt x="598" y="139"/>
                    <a:pt x="598" y="139"/>
                  </a:cubicBezTo>
                  <a:cubicBezTo>
                    <a:pt x="599" y="139"/>
                    <a:pt x="599" y="142"/>
                    <a:pt x="599" y="142"/>
                  </a:cubicBezTo>
                  <a:cubicBezTo>
                    <a:pt x="599" y="142"/>
                    <a:pt x="599" y="138"/>
                    <a:pt x="599" y="139"/>
                  </a:cubicBezTo>
                  <a:cubicBezTo>
                    <a:pt x="599" y="140"/>
                    <a:pt x="599" y="145"/>
                    <a:pt x="600" y="147"/>
                  </a:cubicBezTo>
                  <a:cubicBezTo>
                    <a:pt x="600" y="148"/>
                    <a:pt x="600" y="148"/>
                    <a:pt x="600" y="149"/>
                  </a:cubicBezTo>
                  <a:cubicBezTo>
                    <a:pt x="600" y="151"/>
                    <a:pt x="600" y="158"/>
                    <a:pt x="600" y="160"/>
                  </a:cubicBezTo>
                  <a:cubicBezTo>
                    <a:pt x="600" y="162"/>
                    <a:pt x="600" y="162"/>
                    <a:pt x="601" y="163"/>
                  </a:cubicBezTo>
                  <a:cubicBezTo>
                    <a:pt x="601" y="165"/>
                    <a:pt x="601" y="171"/>
                    <a:pt x="601" y="173"/>
                  </a:cubicBezTo>
                  <a:cubicBezTo>
                    <a:pt x="601" y="175"/>
                    <a:pt x="601" y="176"/>
                    <a:pt x="601" y="178"/>
                  </a:cubicBezTo>
                  <a:cubicBezTo>
                    <a:pt x="602" y="179"/>
                    <a:pt x="602" y="180"/>
                    <a:pt x="602" y="181"/>
                  </a:cubicBezTo>
                  <a:cubicBezTo>
                    <a:pt x="602" y="182"/>
                    <a:pt x="602" y="184"/>
                    <a:pt x="602" y="185"/>
                  </a:cubicBezTo>
                  <a:cubicBezTo>
                    <a:pt x="602" y="186"/>
                    <a:pt x="602" y="186"/>
                    <a:pt x="602" y="187"/>
                  </a:cubicBezTo>
                  <a:cubicBezTo>
                    <a:pt x="602" y="188"/>
                    <a:pt x="603" y="192"/>
                    <a:pt x="603" y="193"/>
                  </a:cubicBezTo>
                  <a:cubicBezTo>
                    <a:pt x="603" y="193"/>
                    <a:pt x="603" y="189"/>
                    <a:pt x="603" y="189"/>
                  </a:cubicBezTo>
                  <a:cubicBezTo>
                    <a:pt x="603" y="189"/>
                    <a:pt x="603" y="190"/>
                    <a:pt x="604" y="190"/>
                  </a:cubicBezTo>
                  <a:cubicBezTo>
                    <a:pt x="604" y="188"/>
                    <a:pt x="604" y="181"/>
                    <a:pt x="604" y="179"/>
                  </a:cubicBezTo>
                  <a:cubicBezTo>
                    <a:pt x="604" y="179"/>
                    <a:pt x="604" y="179"/>
                    <a:pt x="604" y="179"/>
                  </a:cubicBezTo>
                  <a:cubicBezTo>
                    <a:pt x="604" y="179"/>
                    <a:pt x="605" y="178"/>
                    <a:pt x="605" y="178"/>
                  </a:cubicBezTo>
                  <a:cubicBezTo>
                    <a:pt x="605" y="178"/>
                    <a:pt x="605" y="181"/>
                    <a:pt x="605" y="182"/>
                  </a:cubicBezTo>
                  <a:cubicBezTo>
                    <a:pt x="605" y="182"/>
                    <a:pt x="605" y="180"/>
                    <a:pt x="605" y="180"/>
                  </a:cubicBezTo>
                  <a:cubicBezTo>
                    <a:pt x="605" y="179"/>
                    <a:pt x="606" y="178"/>
                    <a:pt x="606" y="178"/>
                  </a:cubicBezTo>
                  <a:cubicBezTo>
                    <a:pt x="606" y="178"/>
                    <a:pt x="606" y="179"/>
                    <a:pt x="606" y="179"/>
                  </a:cubicBezTo>
                  <a:cubicBezTo>
                    <a:pt x="606" y="178"/>
                    <a:pt x="606" y="173"/>
                    <a:pt x="606" y="172"/>
                  </a:cubicBezTo>
                  <a:cubicBezTo>
                    <a:pt x="607" y="170"/>
                    <a:pt x="607" y="170"/>
                    <a:pt x="607" y="168"/>
                  </a:cubicBezTo>
                  <a:cubicBezTo>
                    <a:pt x="607" y="166"/>
                    <a:pt x="607" y="161"/>
                    <a:pt x="607" y="160"/>
                  </a:cubicBezTo>
                  <a:cubicBezTo>
                    <a:pt x="607" y="159"/>
                    <a:pt x="607" y="161"/>
                    <a:pt x="607" y="162"/>
                  </a:cubicBezTo>
                  <a:cubicBezTo>
                    <a:pt x="608" y="162"/>
                    <a:pt x="608" y="162"/>
                    <a:pt x="608" y="162"/>
                  </a:cubicBezTo>
                  <a:cubicBezTo>
                    <a:pt x="608" y="163"/>
                    <a:pt x="608" y="163"/>
                    <a:pt x="608" y="164"/>
                  </a:cubicBezTo>
                  <a:cubicBezTo>
                    <a:pt x="608" y="164"/>
                    <a:pt x="608" y="168"/>
                    <a:pt x="609" y="167"/>
                  </a:cubicBezTo>
                  <a:cubicBezTo>
                    <a:pt x="609" y="166"/>
                    <a:pt x="609" y="159"/>
                    <a:pt x="609" y="157"/>
                  </a:cubicBezTo>
                  <a:cubicBezTo>
                    <a:pt x="609" y="157"/>
                    <a:pt x="609" y="158"/>
                    <a:pt x="609" y="158"/>
                  </a:cubicBezTo>
                  <a:cubicBezTo>
                    <a:pt x="610" y="155"/>
                    <a:pt x="610" y="144"/>
                    <a:pt x="610" y="142"/>
                  </a:cubicBezTo>
                  <a:cubicBezTo>
                    <a:pt x="610" y="140"/>
                    <a:pt x="610" y="148"/>
                    <a:pt x="610" y="147"/>
                  </a:cubicBezTo>
                  <a:cubicBezTo>
                    <a:pt x="610" y="145"/>
                    <a:pt x="610" y="134"/>
                    <a:pt x="610" y="134"/>
                  </a:cubicBezTo>
                  <a:cubicBezTo>
                    <a:pt x="610" y="133"/>
                    <a:pt x="611" y="143"/>
                    <a:pt x="611" y="143"/>
                  </a:cubicBezTo>
                  <a:cubicBezTo>
                    <a:pt x="611" y="143"/>
                    <a:pt x="611" y="135"/>
                    <a:pt x="611" y="134"/>
                  </a:cubicBezTo>
                  <a:cubicBezTo>
                    <a:pt x="611" y="133"/>
                    <a:pt x="611" y="138"/>
                    <a:pt x="612" y="138"/>
                  </a:cubicBezTo>
                  <a:cubicBezTo>
                    <a:pt x="612" y="137"/>
                    <a:pt x="612" y="135"/>
                    <a:pt x="612" y="133"/>
                  </a:cubicBezTo>
                  <a:cubicBezTo>
                    <a:pt x="612" y="131"/>
                    <a:pt x="612" y="128"/>
                    <a:pt x="612" y="126"/>
                  </a:cubicBezTo>
                  <a:cubicBezTo>
                    <a:pt x="612" y="124"/>
                    <a:pt x="613" y="124"/>
                    <a:pt x="613" y="122"/>
                  </a:cubicBezTo>
                  <a:cubicBezTo>
                    <a:pt x="613" y="120"/>
                    <a:pt x="613" y="116"/>
                    <a:pt x="613" y="115"/>
                  </a:cubicBezTo>
                  <a:cubicBezTo>
                    <a:pt x="613" y="114"/>
                    <a:pt x="613" y="118"/>
                    <a:pt x="613" y="117"/>
                  </a:cubicBezTo>
                  <a:cubicBezTo>
                    <a:pt x="613" y="116"/>
                    <a:pt x="614" y="110"/>
                    <a:pt x="614" y="109"/>
                  </a:cubicBezTo>
                  <a:cubicBezTo>
                    <a:pt x="614" y="109"/>
                    <a:pt x="614" y="114"/>
                    <a:pt x="614" y="114"/>
                  </a:cubicBezTo>
                  <a:cubicBezTo>
                    <a:pt x="614" y="114"/>
                    <a:pt x="614" y="108"/>
                    <a:pt x="614" y="107"/>
                  </a:cubicBezTo>
                  <a:cubicBezTo>
                    <a:pt x="615" y="106"/>
                    <a:pt x="615" y="112"/>
                    <a:pt x="615" y="110"/>
                  </a:cubicBezTo>
                  <a:cubicBezTo>
                    <a:pt x="615" y="108"/>
                    <a:pt x="615" y="95"/>
                    <a:pt x="615" y="92"/>
                  </a:cubicBezTo>
                  <a:cubicBezTo>
                    <a:pt x="615" y="91"/>
                    <a:pt x="615" y="94"/>
                    <a:pt x="615" y="94"/>
                  </a:cubicBezTo>
                  <a:cubicBezTo>
                    <a:pt x="616" y="92"/>
                    <a:pt x="616" y="83"/>
                    <a:pt x="616" y="81"/>
                  </a:cubicBezTo>
                  <a:cubicBezTo>
                    <a:pt x="616" y="81"/>
                    <a:pt x="616" y="88"/>
                    <a:pt x="616" y="87"/>
                  </a:cubicBezTo>
                  <a:cubicBezTo>
                    <a:pt x="616" y="87"/>
                    <a:pt x="616" y="81"/>
                    <a:pt x="617" y="80"/>
                  </a:cubicBezTo>
                  <a:cubicBezTo>
                    <a:pt x="617" y="80"/>
                    <a:pt x="617" y="80"/>
                    <a:pt x="617" y="80"/>
                  </a:cubicBezTo>
                  <a:cubicBezTo>
                    <a:pt x="617" y="79"/>
                    <a:pt x="617" y="75"/>
                    <a:pt x="617" y="72"/>
                  </a:cubicBezTo>
                  <a:cubicBezTo>
                    <a:pt x="618" y="70"/>
                    <a:pt x="618" y="66"/>
                    <a:pt x="618" y="64"/>
                  </a:cubicBezTo>
                  <a:cubicBezTo>
                    <a:pt x="618" y="61"/>
                    <a:pt x="618" y="58"/>
                    <a:pt x="618" y="56"/>
                  </a:cubicBezTo>
                  <a:cubicBezTo>
                    <a:pt x="618" y="55"/>
                    <a:pt x="618" y="54"/>
                    <a:pt x="618" y="54"/>
                  </a:cubicBezTo>
                  <a:cubicBezTo>
                    <a:pt x="618" y="53"/>
                    <a:pt x="619" y="53"/>
                    <a:pt x="619" y="52"/>
                  </a:cubicBezTo>
                  <a:cubicBezTo>
                    <a:pt x="619" y="51"/>
                    <a:pt x="619" y="50"/>
                    <a:pt x="619" y="49"/>
                  </a:cubicBezTo>
                  <a:cubicBezTo>
                    <a:pt x="619" y="47"/>
                    <a:pt x="619" y="46"/>
                    <a:pt x="620" y="43"/>
                  </a:cubicBezTo>
                  <a:cubicBezTo>
                    <a:pt x="620" y="41"/>
                    <a:pt x="620" y="35"/>
                    <a:pt x="620" y="34"/>
                  </a:cubicBezTo>
                  <a:cubicBezTo>
                    <a:pt x="620" y="34"/>
                    <a:pt x="620" y="39"/>
                    <a:pt x="620" y="39"/>
                  </a:cubicBezTo>
                  <a:cubicBezTo>
                    <a:pt x="620" y="39"/>
                    <a:pt x="621" y="36"/>
                    <a:pt x="621" y="34"/>
                  </a:cubicBezTo>
                  <a:cubicBezTo>
                    <a:pt x="621" y="33"/>
                    <a:pt x="621" y="32"/>
                    <a:pt x="621" y="30"/>
                  </a:cubicBezTo>
                  <a:cubicBezTo>
                    <a:pt x="621" y="29"/>
                    <a:pt x="621" y="25"/>
                    <a:pt x="621" y="22"/>
                  </a:cubicBezTo>
                  <a:cubicBezTo>
                    <a:pt x="621" y="20"/>
                    <a:pt x="622" y="17"/>
                    <a:pt x="622" y="15"/>
                  </a:cubicBezTo>
                  <a:cubicBezTo>
                    <a:pt x="622" y="13"/>
                    <a:pt x="622" y="12"/>
                    <a:pt x="622" y="11"/>
                  </a:cubicBezTo>
                  <a:cubicBezTo>
                    <a:pt x="622" y="10"/>
                    <a:pt x="622" y="7"/>
                    <a:pt x="622" y="7"/>
                  </a:cubicBezTo>
                  <a:cubicBezTo>
                    <a:pt x="623" y="6"/>
                    <a:pt x="623" y="8"/>
                    <a:pt x="623" y="8"/>
                  </a:cubicBezTo>
                  <a:cubicBezTo>
                    <a:pt x="623" y="8"/>
                    <a:pt x="623" y="7"/>
                    <a:pt x="623" y="8"/>
                  </a:cubicBezTo>
                  <a:cubicBezTo>
                    <a:pt x="623" y="8"/>
                    <a:pt x="623" y="11"/>
                    <a:pt x="623" y="11"/>
                  </a:cubicBezTo>
                  <a:cubicBezTo>
                    <a:pt x="624" y="11"/>
                    <a:pt x="624" y="8"/>
                    <a:pt x="624" y="7"/>
                  </a:cubicBezTo>
                  <a:cubicBezTo>
                    <a:pt x="624" y="7"/>
                    <a:pt x="624" y="7"/>
                    <a:pt x="624" y="7"/>
                  </a:cubicBezTo>
                  <a:cubicBezTo>
                    <a:pt x="624" y="6"/>
                    <a:pt x="624" y="0"/>
                    <a:pt x="625" y="0"/>
                  </a:cubicBezTo>
                  <a:cubicBezTo>
                    <a:pt x="625" y="0"/>
                    <a:pt x="625" y="6"/>
                    <a:pt x="625" y="6"/>
                  </a:cubicBezTo>
                  <a:cubicBezTo>
                    <a:pt x="625" y="7"/>
                    <a:pt x="625" y="5"/>
                    <a:pt x="625" y="6"/>
                  </a:cubicBezTo>
                  <a:cubicBezTo>
                    <a:pt x="626" y="6"/>
                    <a:pt x="626" y="8"/>
                    <a:pt x="626" y="9"/>
                  </a:cubicBezTo>
                  <a:cubicBezTo>
                    <a:pt x="626" y="10"/>
                    <a:pt x="626" y="11"/>
                    <a:pt x="626" y="12"/>
                  </a:cubicBezTo>
                  <a:cubicBezTo>
                    <a:pt x="626" y="13"/>
                    <a:pt x="626" y="13"/>
                    <a:pt x="626" y="14"/>
                  </a:cubicBezTo>
                  <a:cubicBezTo>
                    <a:pt x="627" y="14"/>
                    <a:pt x="627" y="16"/>
                    <a:pt x="627" y="16"/>
                  </a:cubicBezTo>
                  <a:cubicBezTo>
                    <a:pt x="627" y="17"/>
                    <a:pt x="627" y="16"/>
                    <a:pt x="627" y="16"/>
                  </a:cubicBezTo>
                  <a:cubicBezTo>
                    <a:pt x="627" y="16"/>
                    <a:pt x="627" y="18"/>
                    <a:pt x="628" y="18"/>
                  </a:cubicBezTo>
                  <a:cubicBezTo>
                    <a:pt x="628" y="18"/>
                    <a:pt x="628" y="16"/>
                    <a:pt x="628" y="15"/>
                  </a:cubicBezTo>
                  <a:cubicBezTo>
                    <a:pt x="628" y="15"/>
                    <a:pt x="628" y="14"/>
                    <a:pt x="628" y="15"/>
                  </a:cubicBezTo>
                  <a:cubicBezTo>
                    <a:pt x="629" y="15"/>
                    <a:pt x="629" y="17"/>
                    <a:pt x="629" y="18"/>
                  </a:cubicBezTo>
                  <a:cubicBezTo>
                    <a:pt x="629" y="18"/>
                    <a:pt x="629" y="19"/>
                    <a:pt x="629" y="19"/>
                  </a:cubicBezTo>
                  <a:cubicBezTo>
                    <a:pt x="629" y="21"/>
                    <a:pt x="629" y="29"/>
                    <a:pt x="629" y="30"/>
                  </a:cubicBezTo>
                  <a:cubicBezTo>
                    <a:pt x="629" y="31"/>
                    <a:pt x="630" y="27"/>
                    <a:pt x="630" y="28"/>
                  </a:cubicBezTo>
                  <a:cubicBezTo>
                    <a:pt x="630" y="30"/>
                    <a:pt x="630" y="39"/>
                    <a:pt x="630" y="41"/>
                  </a:cubicBezTo>
                  <a:cubicBezTo>
                    <a:pt x="630" y="42"/>
                    <a:pt x="630" y="39"/>
                    <a:pt x="631" y="39"/>
                  </a:cubicBezTo>
                  <a:cubicBezTo>
                    <a:pt x="631" y="40"/>
                    <a:pt x="631" y="47"/>
                    <a:pt x="631" y="49"/>
                  </a:cubicBezTo>
                  <a:cubicBezTo>
                    <a:pt x="631" y="49"/>
                    <a:pt x="631" y="47"/>
                    <a:pt x="631" y="47"/>
                  </a:cubicBezTo>
                  <a:cubicBezTo>
                    <a:pt x="631" y="47"/>
                    <a:pt x="631" y="49"/>
                    <a:pt x="631" y="49"/>
                  </a:cubicBezTo>
                  <a:cubicBezTo>
                    <a:pt x="632" y="49"/>
                    <a:pt x="632" y="49"/>
                    <a:pt x="632" y="49"/>
                  </a:cubicBezTo>
                  <a:cubicBezTo>
                    <a:pt x="632" y="49"/>
                    <a:pt x="632" y="48"/>
                    <a:pt x="632" y="47"/>
                  </a:cubicBezTo>
                  <a:cubicBezTo>
                    <a:pt x="632" y="46"/>
                    <a:pt x="633" y="44"/>
                    <a:pt x="633" y="42"/>
                  </a:cubicBezTo>
                  <a:cubicBezTo>
                    <a:pt x="633" y="40"/>
                    <a:pt x="633" y="36"/>
                    <a:pt x="633" y="36"/>
                  </a:cubicBezTo>
                  <a:cubicBezTo>
                    <a:pt x="633" y="35"/>
                    <a:pt x="633" y="37"/>
                    <a:pt x="633" y="37"/>
                  </a:cubicBezTo>
                  <a:cubicBezTo>
                    <a:pt x="634" y="37"/>
                    <a:pt x="634" y="36"/>
                    <a:pt x="634" y="36"/>
                  </a:cubicBezTo>
                  <a:cubicBezTo>
                    <a:pt x="634" y="36"/>
                    <a:pt x="634" y="36"/>
                    <a:pt x="634" y="36"/>
                  </a:cubicBezTo>
                  <a:cubicBezTo>
                    <a:pt x="634" y="35"/>
                    <a:pt x="634" y="29"/>
                    <a:pt x="634" y="29"/>
                  </a:cubicBezTo>
                  <a:cubicBezTo>
                    <a:pt x="635" y="28"/>
                    <a:pt x="635" y="32"/>
                    <a:pt x="635" y="32"/>
                  </a:cubicBezTo>
                  <a:cubicBezTo>
                    <a:pt x="635" y="31"/>
                    <a:pt x="635" y="26"/>
                    <a:pt x="635" y="26"/>
                  </a:cubicBezTo>
                  <a:cubicBezTo>
                    <a:pt x="635" y="26"/>
                    <a:pt x="635" y="30"/>
                    <a:pt x="636" y="31"/>
                  </a:cubicBezTo>
                  <a:cubicBezTo>
                    <a:pt x="636" y="31"/>
                    <a:pt x="636" y="29"/>
                    <a:pt x="636" y="29"/>
                  </a:cubicBezTo>
                  <a:cubicBezTo>
                    <a:pt x="636" y="29"/>
                    <a:pt x="636" y="28"/>
                    <a:pt x="636" y="28"/>
                  </a:cubicBezTo>
                  <a:cubicBezTo>
                    <a:pt x="636" y="28"/>
                    <a:pt x="636" y="29"/>
                    <a:pt x="637" y="29"/>
                  </a:cubicBezTo>
                  <a:cubicBezTo>
                    <a:pt x="637" y="29"/>
                    <a:pt x="637" y="26"/>
                    <a:pt x="637" y="26"/>
                  </a:cubicBezTo>
                  <a:cubicBezTo>
                    <a:pt x="637" y="26"/>
                    <a:pt x="637" y="28"/>
                    <a:pt x="637" y="28"/>
                  </a:cubicBezTo>
                  <a:cubicBezTo>
                    <a:pt x="637" y="27"/>
                    <a:pt x="638" y="25"/>
                    <a:pt x="638" y="25"/>
                  </a:cubicBezTo>
                  <a:cubicBezTo>
                    <a:pt x="638" y="26"/>
                    <a:pt x="638" y="27"/>
                    <a:pt x="638" y="28"/>
                  </a:cubicBezTo>
                  <a:cubicBezTo>
                    <a:pt x="638" y="29"/>
                    <a:pt x="638" y="30"/>
                    <a:pt x="639" y="30"/>
                  </a:cubicBezTo>
                  <a:cubicBezTo>
                    <a:pt x="639" y="31"/>
                    <a:pt x="639" y="31"/>
                    <a:pt x="639" y="32"/>
                  </a:cubicBezTo>
                  <a:cubicBezTo>
                    <a:pt x="639" y="33"/>
                    <a:pt x="639" y="37"/>
                    <a:pt x="639" y="36"/>
                  </a:cubicBezTo>
                  <a:cubicBezTo>
                    <a:pt x="639" y="35"/>
                    <a:pt x="639" y="29"/>
                    <a:pt x="639" y="27"/>
                  </a:cubicBezTo>
                  <a:cubicBezTo>
                    <a:pt x="640" y="27"/>
                    <a:pt x="640" y="27"/>
                    <a:pt x="640" y="26"/>
                  </a:cubicBezTo>
                  <a:cubicBezTo>
                    <a:pt x="640" y="26"/>
                    <a:pt x="640" y="24"/>
                    <a:pt x="640" y="25"/>
                  </a:cubicBezTo>
                  <a:cubicBezTo>
                    <a:pt x="640" y="26"/>
                    <a:pt x="641" y="34"/>
                    <a:pt x="641" y="35"/>
                  </a:cubicBezTo>
                  <a:cubicBezTo>
                    <a:pt x="641" y="36"/>
                    <a:pt x="641" y="33"/>
                    <a:pt x="641" y="34"/>
                  </a:cubicBezTo>
                  <a:cubicBezTo>
                    <a:pt x="641" y="35"/>
                    <a:pt x="641" y="40"/>
                    <a:pt x="641" y="41"/>
                  </a:cubicBezTo>
                  <a:cubicBezTo>
                    <a:pt x="641" y="41"/>
                    <a:pt x="642" y="41"/>
                    <a:pt x="642" y="41"/>
                  </a:cubicBezTo>
                  <a:cubicBezTo>
                    <a:pt x="642" y="43"/>
                    <a:pt x="642" y="48"/>
                    <a:pt x="642" y="49"/>
                  </a:cubicBezTo>
                  <a:cubicBezTo>
                    <a:pt x="642" y="50"/>
                    <a:pt x="642" y="46"/>
                    <a:pt x="642" y="47"/>
                  </a:cubicBezTo>
                  <a:cubicBezTo>
                    <a:pt x="643" y="48"/>
                    <a:pt x="643" y="54"/>
                    <a:pt x="643" y="55"/>
                  </a:cubicBezTo>
                  <a:cubicBezTo>
                    <a:pt x="643" y="56"/>
                    <a:pt x="643" y="56"/>
                    <a:pt x="643" y="56"/>
                  </a:cubicBezTo>
                  <a:cubicBezTo>
                    <a:pt x="643" y="56"/>
                    <a:pt x="643" y="60"/>
                    <a:pt x="644" y="60"/>
                  </a:cubicBezTo>
                  <a:cubicBezTo>
                    <a:pt x="644" y="60"/>
                    <a:pt x="644" y="59"/>
                    <a:pt x="644" y="58"/>
                  </a:cubicBezTo>
                  <a:cubicBezTo>
                    <a:pt x="644" y="57"/>
                    <a:pt x="644" y="56"/>
                    <a:pt x="644" y="55"/>
                  </a:cubicBezTo>
                  <a:cubicBezTo>
                    <a:pt x="644" y="55"/>
                    <a:pt x="644" y="55"/>
                    <a:pt x="645" y="55"/>
                  </a:cubicBezTo>
                  <a:cubicBezTo>
                    <a:pt x="645" y="55"/>
                    <a:pt x="645" y="53"/>
                    <a:pt x="645" y="53"/>
                  </a:cubicBezTo>
                  <a:cubicBezTo>
                    <a:pt x="645" y="52"/>
                    <a:pt x="645" y="52"/>
                    <a:pt x="645" y="51"/>
                  </a:cubicBezTo>
                  <a:cubicBezTo>
                    <a:pt x="645" y="51"/>
                    <a:pt x="646" y="51"/>
                    <a:pt x="646" y="50"/>
                  </a:cubicBezTo>
                  <a:cubicBezTo>
                    <a:pt x="646" y="50"/>
                    <a:pt x="646" y="47"/>
                    <a:pt x="646" y="48"/>
                  </a:cubicBezTo>
                  <a:cubicBezTo>
                    <a:pt x="646" y="48"/>
                    <a:pt x="646" y="51"/>
                    <a:pt x="647" y="52"/>
                  </a:cubicBezTo>
                  <a:cubicBezTo>
                    <a:pt x="647" y="53"/>
                    <a:pt x="647" y="54"/>
                    <a:pt x="647" y="55"/>
                  </a:cubicBezTo>
                  <a:cubicBezTo>
                    <a:pt x="647" y="56"/>
                    <a:pt x="647" y="58"/>
                    <a:pt x="647" y="59"/>
                  </a:cubicBezTo>
                  <a:cubicBezTo>
                    <a:pt x="647" y="61"/>
                    <a:pt x="647" y="62"/>
                    <a:pt x="647" y="64"/>
                  </a:cubicBezTo>
                  <a:cubicBezTo>
                    <a:pt x="648" y="66"/>
                    <a:pt x="648" y="68"/>
                    <a:pt x="648" y="70"/>
                  </a:cubicBezTo>
                  <a:cubicBezTo>
                    <a:pt x="648" y="71"/>
                    <a:pt x="648" y="74"/>
                    <a:pt x="648" y="75"/>
                  </a:cubicBezTo>
                  <a:cubicBezTo>
                    <a:pt x="648" y="76"/>
                    <a:pt x="649" y="78"/>
                    <a:pt x="649" y="79"/>
                  </a:cubicBezTo>
                  <a:cubicBezTo>
                    <a:pt x="649" y="79"/>
                    <a:pt x="649" y="76"/>
                    <a:pt x="649" y="77"/>
                  </a:cubicBezTo>
                  <a:cubicBezTo>
                    <a:pt x="649" y="79"/>
                    <a:pt x="649" y="86"/>
                    <a:pt x="649" y="88"/>
                  </a:cubicBezTo>
                  <a:cubicBezTo>
                    <a:pt x="650" y="88"/>
                    <a:pt x="650" y="88"/>
                    <a:pt x="650" y="89"/>
                  </a:cubicBezTo>
                  <a:cubicBezTo>
                    <a:pt x="650" y="90"/>
                    <a:pt x="650" y="96"/>
                    <a:pt x="650" y="98"/>
                  </a:cubicBezTo>
                  <a:cubicBezTo>
                    <a:pt x="650" y="99"/>
                    <a:pt x="650" y="100"/>
                    <a:pt x="650" y="100"/>
                  </a:cubicBezTo>
                  <a:cubicBezTo>
                    <a:pt x="650" y="100"/>
                    <a:pt x="651" y="101"/>
                    <a:pt x="651" y="101"/>
                  </a:cubicBezTo>
                  <a:cubicBezTo>
                    <a:pt x="651" y="102"/>
                    <a:pt x="651" y="106"/>
                    <a:pt x="651" y="107"/>
                  </a:cubicBezTo>
                  <a:cubicBezTo>
                    <a:pt x="651" y="108"/>
                    <a:pt x="652" y="108"/>
                    <a:pt x="652" y="108"/>
                  </a:cubicBezTo>
                  <a:cubicBezTo>
                    <a:pt x="652" y="109"/>
                    <a:pt x="652" y="112"/>
                    <a:pt x="652" y="113"/>
                  </a:cubicBezTo>
                  <a:cubicBezTo>
                    <a:pt x="652" y="114"/>
                    <a:pt x="652" y="113"/>
                    <a:pt x="652" y="113"/>
                  </a:cubicBezTo>
                  <a:cubicBezTo>
                    <a:pt x="652" y="114"/>
                    <a:pt x="652" y="116"/>
                    <a:pt x="653" y="117"/>
                  </a:cubicBezTo>
                  <a:cubicBezTo>
                    <a:pt x="653" y="117"/>
                    <a:pt x="653" y="113"/>
                    <a:pt x="653" y="113"/>
                  </a:cubicBezTo>
                  <a:cubicBezTo>
                    <a:pt x="653" y="114"/>
                    <a:pt x="653" y="117"/>
                    <a:pt x="653" y="118"/>
                  </a:cubicBezTo>
                  <a:cubicBezTo>
                    <a:pt x="653" y="119"/>
                    <a:pt x="654" y="119"/>
                    <a:pt x="654" y="119"/>
                  </a:cubicBezTo>
                  <a:cubicBezTo>
                    <a:pt x="654" y="119"/>
                    <a:pt x="654" y="120"/>
                    <a:pt x="654" y="120"/>
                  </a:cubicBezTo>
                  <a:cubicBezTo>
                    <a:pt x="654" y="120"/>
                    <a:pt x="655" y="121"/>
                    <a:pt x="655" y="120"/>
                  </a:cubicBezTo>
                  <a:cubicBezTo>
                    <a:pt x="655" y="117"/>
                    <a:pt x="655" y="104"/>
                    <a:pt x="655" y="99"/>
                  </a:cubicBezTo>
                  <a:cubicBezTo>
                    <a:pt x="655" y="93"/>
                    <a:pt x="655" y="93"/>
                    <a:pt x="655" y="88"/>
                  </a:cubicBezTo>
                  <a:cubicBezTo>
                    <a:pt x="655" y="83"/>
                    <a:pt x="655" y="68"/>
                    <a:pt x="656" y="66"/>
                  </a:cubicBezTo>
                  <a:cubicBezTo>
                    <a:pt x="656" y="64"/>
                    <a:pt x="656" y="76"/>
                    <a:pt x="656" y="76"/>
                  </a:cubicBezTo>
                  <a:cubicBezTo>
                    <a:pt x="656" y="76"/>
                    <a:pt x="656" y="66"/>
                    <a:pt x="656" y="67"/>
                  </a:cubicBezTo>
                  <a:cubicBezTo>
                    <a:pt x="656" y="68"/>
                    <a:pt x="657" y="81"/>
                    <a:pt x="657" y="82"/>
                  </a:cubicBezTo>
                  <a:cubicBezTo>
                    <a:pt x="657" y="84"/>
                    <a:pt x="657" y="76"/>
                    <a:pt x="657" y="76"/>
                  </a:cubicBezTo>
                  <a:cubicBezTo>
                    <a:pt x="657" y="76"/>
                    <a:pt x="657" y="84"/>
                    <a:pt x="658" y="84"/>
                  </a:cubicBezTo>
                  <a:cubicBezTo>
                    <a:pt x="658" y="84"/>
                    <a:pt x="658" y="76"/>
                    <a:pt x="658" y="77"/>
                  </a:cubicBezTo>
                  <a:cubicBezTo>
                    <a:pt x="658" y="77"/>
                    <a:pt x="658" y="85"/>
                    <a:pt x="658" y="87"/>
                  </a:cubicBezTo>
                  <a:cubicBezTo>
                    <a:pt x="658" y="88"/>
                    <a:pt x="658" y="86"/>
                    <a:pt x="658" y="85"/>
                  </a:cubicBezTo>
                  <a:cubicBezTo>
                    <a:pt x="659" y="84"/>
                    <a:pt x="659" y="83"/>
                    <a:pt x="659" y="82"/>
                  </a:cubicBezTo>
                  <a:cubicBezTo>
                    <a:pt x="659" y="81"/>
                    <a:pt x="659" y="81"/>
                    <a:pt x="659" y="79"/>
                  </a:cubicBezTo>
                  <a:cubicBezTo>
                    <a:pt x="659" y="78"/>
                    <a:pt x="660" y="74"/>
                    <a:pt x="660" y="73"/>
                  </a:cubicBezTo>
                  <a:cubicBezTo>
                    <a:pt x="660" y="73"/>
                    <a:pt x="660" y="74"/>
                    <a:pt x="660" y="76"/>
                  </a:cubicBezTo>
                  <a:cubicBezTo>
                    <a:pt x="660" y="77"/>
                    <a:pt x="660" y="79"/>
                    <a:pt x="660" y="83"/>
                  </a:cubicBezTo>
                  <a:cubicBezTo>
                    <a:pt x="660" y="86"/>
                    <a:pt x="660" y="92"/>
                    <a:pt x="661" y="97"/>
                  </a:cubicBezTo>
                  <a:cubicBezTo>
                    <a:pt x="661" y="102"/>
                    <a:pt x="661" y="109"/>
                    <a:pt x="661" y="115"/>
                  </a:cubicBezTo>
                  <a:cubicBezTo>
                    <a:pt x="661" y="121"/>
                    <a:pt x="661" y="125"/>
                    <a:pt x="661" y="131"/>
                  </a:cubicBezTo>
                  <a:cubicBezTo>
                    <a:pt x="662" y="138"/>
                    <a:pt x="662" y="151"/>
                    <a:pt x="662" y="156"/>
                  </a:cubicBezTo>
                  <a:cubicBezTo>
                    <a:pt x="662" y="158"/>
                    <a:pt x="662" y="159"/>
                    <a:pt x="662" y="161"/>
                  </a:cubicBezTo>
                  <a:cubicBezTo>
                    <a:pt x="662" y="165"/>
                    <a:pt x="662" y="177"/>
                    <a:pt x="663" y="180"/>
                  </a:cubicBezTo>
                  <a:cubicBezTo>
                    <a:pt x="663" y="181"/>
                    <a:pt x="663" y="177"/>
                    <a:pt x="663" y="177"/>
                  </a:cubicBezTo>
                  <a:cubicBezTo>
                    <a:pt x="663" y="178"/>
                    <a:pt x="663" y="183"/>
                    <a:pt x="663" y="185"/>
                  </a:cubicBezTo>
                  <a:cubicBezTo>
                    <a:pt x="663" y="187"/>
                    <a:pt x="663" y="187"/>
                    <a:pt x="664" y="189"/>
                  </a:cubicBezTo>
                  <a:cubicBezTo>
                    <a:pt x="664" y="192"/>
                    <a:pt x="664" y="196"/>
                    <a:pt x="664" y="200"/>
                  </a:cubicBezTo>
                  <a:cubicBezTo>
                    <a:pt x="664" y="204"/>
                    <a:pt x="664" y="208"/>
                    <a:pt x="664" y="214"/>
                  </a:cubicBezTo>
                  <a:cubicBezTo>
                    <a:pt x="664" y="219"/>
                    <a:pt x="665" y="229"/>
                    <a:pt x="665" y="234"/>
                  </a:cubicBezTo>
                  <a:cubicBezTo>
                    <a:pt x="665" y="239"/>
                    <a:pt x="665" y="242"/>
                    <a:pt x="665" y="245"/>
                  </a:cubicBezTo>
                  <a:cubicBezTo>
                    <a:pt x="665" y="247"/>
                    <a:pt x="665" y="247"/>
                    <a:pt x="665" y="249"/>
                  </a:cubicBezTo>
                  <a:cubicBezTo>
                    <a:pt x="665" y="252"/>
                    <a:pt x="666" y="258"/>
                    <a:pt x="666" y="260"/>
                  </a:cubicBezTo>
                  <a:cubicBezTo>
                    <a:pt x="666" y="260"/>
                    <a:pt x="666" y="258"/>
                    <a:pt x="666" y="259"/>
                  </a:cubicBezTo>
                  <a:cubicBezTo>
                    <a:pt x="666" y="259"/>
                    <a:pt x="666" y="265"/>
                    <a:pt x="666" y="264"/>
                  </a:cubicBezTo>
                  <a:cubicBezTo>
                    <a:pt x="667" y="262"/>
                    <a:pt x="667" y="252"/>
                    <a:pt x="667" y="251"/>
                  </a:cubicBezTo>
                  <a:cubicBezTo>
                    <a:pt x="667" y="249"/>
                    <a:pt x="667" y="254"/>
                    <a:pt x="667" y="254"/>
                  </a:cubicBezTo>
                  <a:cubicBezTo>
                    <a:pt x="667" y="254"/>
                    <a:pt x="668" y="247"/>
                    <a:pt x="668" y="249"/>
                  </a:cubicBezTo>
                  <a:cubicBezTo>
                    <a:pt x="668" y="250"/>
                    <a:pt x="668" y="261"/>
                    <a:pt x="668" y="265"/>
                  </a:cubicBezTo>
                  <a:cubicBezTo>
                    <a:pt x="668" y="266"/>
                    <a:pt x="668" y="266"/>
                    <a:pt x="668" y="267"/>
                  </a:cubicBezTo>
                  <a:cubicBezTo>
                    <a:pt x="668" y="271"/>
                    <a:pt x="668" y="282"/>
                    <a:pt x="669" y="288"/>
                  </a:cubicBezTo>
                  <a:cubicBezTo>
                    <a:pt x="669" y="294"/>
                    <a:pt x="669" y="298"/>
                    <a:pt x="669" y="303"/>
                  </a:cubicBezTo>
                  <a:cubicBezTo>
                    <a:pt x="669" y="308"/>
                    <a:pt x="669" y="315"/>
                    <a:pt x="669" y="318"/>
                  </a:cubicBezTo>
                  <a:cubicBezTo>
                    <a:pt x="670" y="321"/>
                    <a:pt x="670" y="323"/>
                    <a:pt x="670" y="324"/>
                  </a:cubicBezTo>
                  <a:cubicBezTo>
                    <a:pt x="670" y="325"/>
                    <a:pt x="670" y="327"/>
                    <a:pt x="670" y="326"/>
                  </a:cubicBezTo>
                  <a:cubicBezTo>
                    <a:pt x="670" y="325"/>
                    <a:pt x="670" y="321"/>
                    <a:pt x="671" y="318"/>
                  </a:cubicBezTo>
                  <a:cubicBezTo>
                    <a:pt x="671" y="317"/>
                    <a:pt x="671" y="316"/>
                    <a:pt x="671" y="314"/>
                  </a:cubicBezTo>
                  <a:cubicBezTo>
                    <a:pt x="671" y="311"/>
                    <a:pt x="671" y="305"/>
                    <a:pt x="671" y="302"/>
                  </a:cubicBezTo>
                  <a:cubicBezTo>
                    <a:pt x="671" y="298"/>
                    <a:pt x="671" y="294"/>
                    <a:pt x="672" y="292"/>
                  </a:cubicBezTo>
                  <a:cubicBezTo>
                    <a:pt x="672" y="291"/>
                    <a:pt x="672" y="291"/>
                    <a:pt x="672" y="291"/>
                  </a:cubicBezTo>
                  <a:cubicBezTo>
                    <a:pt x="672" y="292"/>
                    <a:pt x="672" y="297"/>
                    <a:pt x="672" y="297"/>
                  </a:cubicBezTo>
                  <a:cubicBezTo>
                    <a:pt x="672" y="296"/>
                    <a:pt x="673" y="289"/>
                    <a:pt x="673" y="290"/>
                  </a:cubicBezTo>
                  <a:cubicBezTo>
                    <a:pt x="673" y="292"/>
                    <a:pt x="673" y="304"/>
                    <a:pt x="673" y="305"/>
                  </a:cubicBezTo>
                  <a:cubicBezTo>
                    <a:pt x="673" y="306"/>
                    <a:pt x="673" y="298"/>
                    <a:pt x="673" y="299"/>
                  </a:cubicBezTo>
                  <a:cubicBezTo>
                    <a:pt x="673" y="299"/>
                    <a:pt x="674" y="307"/>
                    <a:pt x="674" y="306"/>
                  </a:cubicBezTo>
                  <a:cubicBezTo>
                    <a:pt x="674" y="305"/>
                    <a:pt x="674" y="297"/>
                    <a:pt x="674" y="295"/>
                  </a:cubicBezTo>
                  <a:cubicBezTo>
                    <a:pt x="674" y="294"/>
                    <a:pt x="674" y="299"/>
                    <a:pt x="674" y="298"/>
                  </a:cubicBezTo>
                  <a:cubicBezTo>
                    <a:pt x="675" y="296"/>
                    <a:pt x="675" y="284"/>
                    <a:pt x="675" y="283"/>
                  </a:cubicBezTo>
                  <a:cubicBezTo>
                    <a:pt x="675" y="282"/>
                    <a:pt x="675" y="293"/>
                    <a:pt x="675" y="293"/>
                  </a:cubicBezTo>
                  <a:cubicBezTo>
                    <a:pt x="675" y="294"/>
                    <a:pt x="676" y="284"/>
                    <a:pt x="676" y="286"/>
                  </a:cubicBezTo>
                  <a:cubicBezTo>
                    <a:pt x="676" y="289"/>
                    <a:pt x="676" y="303"/>
                    <a:pt x="676" y="307"/>
                  </a:cubicBezTo>
                  <a:cubicBezTo>
                    <a:pt x="676" y="310"/>
                    <a:pt x="676" y="310"/>
                    <a:pt x="676" y="312"/>
                  </a:cubicBezTo>
                  <a:cubicBezTo>
                    <a:pt x="676" y="317"/>
                    <a:pt x="677" y="332"/>
                    <a:pt x="677" y="337"/>
                  </a:cubicBezTo>
                  <a:cubicBezTo>
                    <a:pt x="677" y="339"/>
                    <a:pt x="677" y="339"/>
                    <a:pt x="677" y="340"/>
                  </a:cubicBezTo>
                  <a:cubicBezTo>
                    <a:pt x="677" y="345"/>
                    <a:pt x="677" y="360"/>
                    <a:pt x="677" y="363"/>
                  </a:cubicBezTo>
                  <a:cubicBezTo>
                    <a:pt x="678" y="365"/>
                    <a:pt x="678" y="357"/>
                    <a:pt x="678" y="357"/>
                  </a:cubicBezTo>
                  <a:cubicBezTo>
                    <a:pt x="678" y="358"/>
                    <a:pt x="678" y="365"/>
                    <a:pt x="678" y="366"/>
                  </a:cubicBezTo>
                  <a:cubicBezTo>
                    <a:pt x="678" y="366"/>
                    <a:pt x="679" y="365"/>
                    <a:pt x="679" y="365"/>
                  </a:cubicBezTo>
                  <a:cubicBezTo>
                    <a:pt x="679" y="368"/>
                    <a:pt x="679" y="379"/>
                    <a:pt x="679" y="384"/>
                  </a:cubicBezTo>
                  <a:cubicBezTo>
                    <a:pt x="679" y="389"/>
                    <a:pt x="679" y="389"/>
                    <a:pt x="679" y="395"/>
                  </a:cubicBezTo>
                  <a:cubicBezTo>
                    <a:pt x="679" y="400"/>
                    <a:pt x="679" y="413"/>
                    <a:pt x="680" y="417"/>
                  </a:cubicBezTo>
                  <a:cubicBezTo>
                    <a:pt x="680" y="417"/>
                    <a:pt x="680" y="417"/>
                    <a:pt x="680" y="417"/>
                  </a:cubicBezTo>
                  <a:cubicBezTo>
                    <a:pt x="680" y="420"/>
                    <a:pt x="680" y="435"/>
                    <a:pt x="680" y="438"/>
                  </a:cubicBezTo>
                  <a:cubicBezTo>
                    <a:pt x="680" y="439"/>
                    <a:pt x="681" y="434"/>
                    <a:pt x="681" y="435"/>
                  </a:cubicBezTo>
                  <a:cubicBezTo>
                    <a:pt x="681" y="436"/>
                    <a:pt x="681" y="445"/>
                    <a:pt x="681" y="448"/>
                  </a:cubicBezTo>
                  <a:cubicBezTo>
                    <a:pt x="681" y="449"/>
                    <a:pt x="681" y="449"/>
                    <a:pt x="681" y="450"/>
                  </a:cubicBezTo>
                  <a:cubicBezTo>
                    <a:pt x="681" y="453"/>
                    <a:pt x="682" y="461"/>
                    <a:pt x="682" y="463"/>
                  </a:cubicBezTo>
                  <a:cubicBezTo>
                    <a:pt x="682" y="464"/>
                    <a:pt x="682" y="458"/>
                    <a:pt x="682" y="459"/>
                  </a:cubicBezTo>
                  <a:cubicBezTo>
                    <a:pt x="682" y="460"/>
                    <a:pt x="682" y="466"/>
                    <a:pt x="683" y="469"/>
                  </a:cubicBezTo>
                  <a:cubicBezTo>
                    <a:pt x="683" y="472"/>
                    <a:pt x="683" y="473"/>
                    <a:pt x="683" y="477"/>
                  </a:cubicBezTo>
                  <a:cubicBezTo>
                    <a:pt x="683" y="480"/>
                    <a:pt x="683" y="485"/>
                    <a:pt x="683" y="489"/>
                  </a:cubicBezTo>
                  <a:cubicBezTo>
                    <a:pt x="683" y="492"/>
                    <a:pt x="684" y="497"/>
                    <a:pt x="684" y="498"/>
                  </a:cubicBezTo>
                  <a:cubicBezTo>
                    <a:pt x="684" y="498"/>
                    <a:pt x="684" y="497"/>
                    <a:pt x="684" y="497"/>
                  </a:cubicBezTo>
                  <a:cubicBezTo>
                    <a:pt x="684" y="497"/>
                    <a:pt x="684" y="498"/>
                    <a:pt x="684" y="498"/>
                  </a:cubicBezTo>
                  <a:cubicBezTo>
                    <a:pt x="684" y="498"/>
                    <a:pt x="685" y="497"/>
                    <a:pt x="685" y="497"/>
                  </a:cubicBezTo>
                  <a:cubicBezTo>
                    <a:pt x="685" y="497"/>
                    <a:pt x="685" y="496"/>
                    <a:pt x="685" y="496"/>
                  </a:cubicBezTo>
                  <a:cubicBezTo>
                    <a:pt x="685" y="494"/>
                    <a:pt x="685" y="488"/>
                    <a:pt x="685" y="487"/>
                  </a:cubicBezTo>
                  <a:cubicBezTo>
                    <a:pt x="686" y="486"/>
                    <a:pt x="686" y="491"/>
                    <a:pt x="686" y="490"/>
                  </a:cubicBezTo>
                  <a:cubicBezTo>
                    <a:pt x="686" y="489"/>
                    <a:pt x="686" y="483"/>
                    <a:pt x="686" y="482"/>
                  </a:cubicBezTo>
                  <a:cubicBezTo>
                    <a:pt x="686" y="481"/>
                    <a:pt x="687" y="487"/>
                    <a:pt x="687" y="486"/>
                  </a:cubicBezTo>
                  <a:cubicBezTo>
                    <a:pt x="687" y="486"/>
                    <a:pt x="687" y="479"/>
                    <a:pt x="687" y="479"/>
                  </a:cubicBezTo>
                  <a:cubicBezTo>
                    <a:pt x="687" y="479"/>
                    <a:pt x="687" y="488"/>
                    <a:pt x="687" y="488"/>
                  </a:cubicBezTo>
                  <a:cubicBezTo>
                    <a:pt x="687" y="487"/>
                    <a:pt x="687" y="476"/>
                    <a:pt x="688" y="475"/>
                  </a:cubicBezTo>
                  <a:cubicBezTo>
                    <a:pt x="688" y="474"/>
                    <a:pt x="688" y="480"/>
                    <a:pt x="688" y="479"/>
                  </a:cubicBezTo>
                  <a:cubicBezTo>
                    <a:pt x="688" y="478"/>
                    <a:pt x="688" y="470"/>
                    <a:pt x="688" y="469"/>
                  </a:cubicBezTo>
                  <a:cubicBezTo>
                    <a:pt x="689" y="469"/>
                    <a:pt x="689" y="475"/>
                    <a:pt x="689" y="476"/>
                  </a:cubicBezTo>
                  <a:cubicBezTo>
                    <a:pt x="689" y="477"/>
                    <a:pt x="689" y="475"/>
                    <a:pt x="689" y="475"/>
                  </a:cubicBezTo>
                  <a:cubicBezTo>
                    <a:pt x="689" y="475"/>
                    <a:pt x="689" y="474"/>
                    <a:pt x="689" y="475"/>
                  </a:cubicBezTo>
                  <a:cubicBezTo>
                    <a:pt x="689" y="475"/>
                    <a:pt x="690" y="476"/>
                    <a:pt x="690" y="477"/>
                  </a:cubicBezTo>
                  <a:cubicBezTo>
                    <a:pt x="690" y="478"/>
                    <a:pt x="690" y="479"/>
                    <a:pt x="690" y="481"/>
                  </a:cubicBezTo>
                  <a:cubicBezTo>
                    <a:pt x="690" y="483"/>
                    <a:pt x="690" y="487"/>
                    <a:pt x="691" y="491"/>
                  </a:cubicBezTo>
                  <a:cubicBezTo>
                    <a:pt x="691" y="495"/>
                    <a:pt x="691" y="499"/>
                    <a:pt x="691" y="503"/>
                  </a:cubicBezTo>
                  <a:cubicBezTo>
                    <a:pt x="691" y="507"/>
                    <a:pt x="691" y="513"/>
                    <a:pt x="691" y="517"/>
                  </a:cubicBezTo>
                  <a:cubicBezTo>
                    <a:pt x="691" y="521"/>
                    <a:pt x="692" y="526"/>
                    <a:pt x="692" y="529"/>
                  </a:cubicBezTo>
                  <a:cubicBezTo>
                    <a:pt x="692" y="533"/>
                    <a:pt x="692" y="538"/>
                    <a:pt x="692" y="539"/>
                  </a:cubicBezTo>
                  <a:cubicBezTo>
                    <a:pt x="692" y="540"/>
                    <a:pt x="692" y="538"/>
                    <a:pt x="692" y="538"/>
                  </a:cubicBezTo>
                  <a:cubicBezTo>
                    <a:pt x="692" y="538"/>
                    <a:pt x="693" y="536"/>
                    <a:pt x="693" y="536"/>
                  </a:cubicBezTo>
                  <a:cubicBezTo>
                    <a:pt x="693" y="536"/>
                    <a:pt x="693" y="538"/>
                    <a:pt x="693" y="538"/>
                  </a:cubicBezTo>
                  <a:cubicBezTo>
                    <a:pt x="693" y="538"/>
                    <a:pt x="693" y="536"/>
                    <a:pt x="693" y="536"/>
                  </a:cubicBezTo>
                  <a:cubicBezTo>
                    <a:pt x="694" y="536"/>
                    <a:pt x="694" y="538"/>
                    <a:pt x="694" y="539"/>
                  </a:cubicBezTo>
                  <a:cubicBezTo>
                    <a:pt x="694" y="541"/>
                    <a:pt x="694" y="543"/>
                    <a:pt x="694" y="545"/>
                  </a:cubicBezTo>
                  <a:cubicBezTo>
                    <a:pt x="694" y="548"/>
                    <a:pt x="694" y="549"/>
                    <a:pt x="694" y="552"/>
                  </a:cubicBezTo>
                  <a:cubicBezTo>
                    <a:pt x="695" y="556"/>
                    <a:pt x="695" y="561"/>
                    <a:pt x="695" y="566"/>
                  </a:cubicBezTo>
                  <a:cubicBezTo>
                    <a:pt x="695" y="570"/>
                    <a:pt x="695" y="574"/>
                    <a:pt x="695" y="577"/>
                  </a:cubicBezTo>
                  <a:cubicBezTo>
                    <a:pt x="695" y="580"/>
                    <a:pt x="695" y="581"/>
                    <a:pt x="696" y="583"/>
                  </a:cubicBezTo>
                  <a:cubicBezTo>
                    <a:pt x="696" y="585"/>
                    <a:pt x="696" y="587"/>
                    <a:pt x="696" y="589"/>
                  </a:cubicBezTo>
                  <a:cubicBezTo>
                    <a:pt x="696" y="590"/>
                    <a:pt x="696" y="591"/>
                    <a:pt x="696" y="592"/>
                  </a:cubicBezTo>
                  <a:cubicBezTo>
                    <a:pt x="697" y="593"/>
                    <a:pt x="697" y="595"/>
                    <a:pt x="697" y="597"/>
                  </a:cubicBezTo>
                  <a:cubicBezTo>
                    <a:pt x="697" y="598"/>
                    <a:pt x="697" y="601"/>
                    <a:pt x="697" y="602"/>
                  </a:cubicBezTo>
                  <a:cubicBezTo>
                    <a:pt x="697" y="604"/>
                    <a:pt x="697" y="604"/>
                    <a:pt x="697" y="606"/>
                  </a:cubicBezTo>
                  <a:cubicBezTo>
                    <a:pt x="697" y="607"/>
                    <a:pt x="698" y="609"/>
                    <a:pt x="698" y="612"/>
                  </a:cubicBezTo>
                  <a:cubicBezTo>
                    <a:pt x="698" y="614"/>
                    <a:pt x="698" y="616"/>
                    <a:pt x="698" y="620"/>
                  </a:cubicBezTo>
                  <a:cubicBezTo>
                    <a:pt x="698" y="624"/>
                    <a:pt x="698" y="630"/>
                    <a:pt x="699" y="636"/>
                  </a:cubicBezTo>
                  <a:cubicBezTo>
                    <a:pt x="699" y="642"/>
                    <a:pt x="699" y="649"/>
                    <a:pt x="699" y="654"/>
                  </a:cubicBezTo>
                  <a:cubicBezTo>
                    <a:pt x="699" y="660"/>
                    <a:pt x="699" y="664"/>
                    <a:pt x="699" y="670"/>
                  </a:cubicBezTo>
                  <a:cubicBezTo>
                    <a:pt x="699" y="675"/>
                    <a:pt x="700" y="683"/>
                    <a:pt x="700" y="687"/>
                  </a:cubicBezTo>
                  <a:cubicBezTo>
                    <a:pt x="700" y="690"/>
                    <a:pt x="700" y="692"/>
                    <a:pt x="700" y="693"/>
                  </a:cubicBezTo>
                  <a:cubicBezTo>
                    <a:pt x="700" y="694"/>
                    <a:pt x="700" y="697"/>
                    <a:pt x="700" y="696"/>
                  </a:cubicBezTo>
                  <a:cubicBezTo>
                    <a:pt x="700" y="696"/>
                    <a:pt x="701" y="691"/>
                    <a:pt x="701" y="691"/>
                  </a:cubicBezTo>
                  <a:cubicBezTo>
                    <a:pt x="701" y="690"/>
                    <a:pt x="701" y="693"/>
                    <a:pt x="701" y="693"/>
                  </a:cubicBezTo>
                  <a:cubicBezTo>
                    <a:pt x="701" y="694"/>
                    <a:pt x="701" y="694"/>
                    <a:pt x="701" y="695"/>
                  </a:cubicBezTo>
                  <a:cubicBezTo>
                    <a:pt x="702" y="697"/>
                    <a:pt x="702" y="703"/>
                    <a:pt x="702" y="706"/>
                  </a:cubicBezTo>
                  <a:cubicBezTo>
                    <a:pt x="702" y="709"/>
                    <a:pt x="702" y="710"/>
                    <a:pt x="702" y="713"/>
                  </a:cubicBezTo>
                  <a:cubicBezTo>
                    <a:pt x="702" y="716"/>
                    <a:pt x="702" y="723"/>
                    <a:pt x="702" y="724"/>
                  </a:cubicBezTo>
                  <a:cubicBezTo>
                    <a:pt x="703" y="726"/>
                    <a:pt x="703" y="722"/>
                    <a:pt x="703" y="721"/>
                  </a:cubicBezTo>
                  <a:cubicBezTo>
                    <a:pt x="703" y="720"/>
                    <a:pt x="703" y="720"/>
                    <a:pt x="703" y="719"/>
                  </a:cubicBezTo>
                  <a:cubicBezTo>
                    <a:pt x="703" y="717"/>
                    <a:pt x="703" y="714"/>
                    <a:pt x="704" y="713"/>
                  </a:cubicBezTo>
                  <a:cubicBezTo>
                    <a:pt x="704" y="712"/>
                    <a:pt x="704" y="711"/>
                    <a:pt x="704" y="711"/>
                  </a:cubicBezTo>
                  <a:cubicBezTo>
                    <a:pt x="704" y="710"/>
                    <a:pt x="704" y="709"/>
                    <a:pt x="704" y="708"/>
                  </a:cubicBezTo>
                  <a:cubicBezTo>
                    <a:pt x="705" y="708"/>
                    <a:pt x="705" y="710"/>
                    <a:pt x="705" y="711"/>
                  </a:cubicBezTo>
                  <a:cubicBezTo>
                    <a:pt x="705" y="711"/>
                    <a:pt x="705" y="709"/>
                    <a:pt x="705" y="710"/>
                  </a:cubicBezTo>
                  <a:cubicBezTo>
                    <a:pt x="705" y="711"/>
                    <a:pt x="705" y="715"/>
                    <a:pt x="705" y="716"/>
                  </a:cubicBezTo>
                  <a:cubicBezTo>
                    <a:pt x="705" y="716"/>
                    <a:pt x="706" y="717"/>
                    <a:pt x="706" y="716"/>
                  </a:cubicBezTo>
                  <a:cubicBezTo>
                    <a:pt x="706" y="716"/>
                    <a:pt x="706" y="715"/>
                    <a:pt x="706" y="713"/>
                  </a:cubicBezTo>
                  <a:cubicBezTo>
                    <a:pt x="706" y="712"/>
                    <a:pt x="706" y="709"/>
                    <a:pt x="707" y="707"/>
                  </a:cubicBezTo>
                  <a:cubicBezTo>
                    <a:pt x="707" y="705"/>
                    <a:pt x="707" y="704"/>
                    <a:pt x="707" y="701"/>
                  </a:cubicBezTo>
                  <a:cubicBezTo>
                    <a:pt x="707" y="699"/>
                    <a:pt x="707" y="696"/>
                    <a:pt x="707" y="693"/>
                  </a:cubicBezTo>
                  <a:cubicBezTo>
                    <a:pt x="708" y="690"/>
                    <a:pt x="708" y="688"/>
                    <a:pt x="708" y="685"/>
                  </a:cubicBezTo>
                  <a:cubicBezTo>
                    <a:pt x="708" y="683"/>
                    <a:pt x="708" y="680"/>
                    <a:pt x="708" y="678"/>
                  </a:cubicBezTo>
                  <a:cubicBezTo>
                    <a:pt x="708" y="677"/>
                    <a:pt x="708" y="676"/>
                    <a:pt x="708" y="676"/>
                  </a:cubicBezTo>
                  <a:cubicBezTo>
                    <a:pt x="708" y="676"/>
                    <a:pt x="709" y="678"/>
                    <a:pt x="709" y="681"/>
                  </a:cubicBezTo>
                  <a:cubicBezTo>
                    <a:pt x="709" y="684"/>
                    <a:pt x="709" y="694"/>
                    <a:pt x="709" y="698"/>
                  </a:cubicBezTo>
                  <a:cubicBezTo>
                    <a:pt x="709" y="702"/>
                    <a:pt x="709" y="704"/>
                    <a:pt x="710" y="706"/>
                  </a:cubicBezTo>
                  <a:cubicBezTo>
                    <a:pt x="710" y="708"/>
                    <a:pt x="710" y="709"/>
                    <a:pt x="710" y="710"/>
                  </a:cubicBezTo>
                  <a:cubicBezTo>
                    <a:pt x="710" y="711"/>
                    <a:pt x="710" y="714"/>
                    <a:pt x="710" y="714"/>
                  </a:cubicBezTo>
                  <a:cubicBezTo>
                    <a:pt x="710" y="713"/>
                    <a:pt x="710" y="709"/>
                    <a:pt x="710" y="707"/>
                  </a:cubicBezTo>
                  <a:cubicBezTo>
                    <a:pt x="711" y="706"/>
                    <a:pt x="711" y="706"/>
                    <a:pt x="711" y="706"/>
                  </a:cubicBezTo>
                  <a:cubicBezTo>
                    <a:pt x="711" y="705"/>
                    <a:pt x="711" y="702"/>
                    <a:pt x="711" y="700"/>
                  </a:cubicBezTo>
                  <a:cubicBezTo>
                    <a:pt x="711" y="699"/>
                    <a:pt x="712" y="696"/>
                    <a:pt x="712" y="694"/>
                  </a:cubicBezTo>
                  <a:cubicBezTo>
                    <a:pt x="712" y="692"/>
                    <a:pt x="712" y="688"/>
                    <a:pt x="712" y="687"/>
                  </a:cubicBezTo>
                  <a:cubicBezTo>
                    <a:pt x="712" y="687"/>
                    <a:pt x="712" y="691"/>
                    <a:pt x="712" y="692"/>
                  </a:cubicBezTo>
                  <a:cubicBezTo>
                    <a:pt x="712" y="692"/>
                    <a:pt x="713" y="691"/>
                    <a:pt x="713" y="692"/>
                  </a:cubicBezTo>
                  <a:cubicBezTo>
                    <a:pt x="713" y="693"/>
                    <a:pt x="713" y="700"/>
                    <a:pt x="713" y="700"/>
                  </a:cubicBezTo>
                  <a:cubicBezTo>
                    <a:pt x="713" y="701"/>
                    <a:pt x="713" y="694"/>
                    <a:pt x="713" y="694"/>
                  </a:cubicBezTo>
                  <a:cubicBezTo>
                    <a:pt x="714" y="694"/>
                    <a:pt x="714" y="701"/>
                    <a:pt x="714" y="701"/>
                  </a:cubicBezTo>
                  <a:cubicBezTo>
                    <a:pt x="714" y="702"/>
                    <a:pt x="714" y="699"/>
                    <a:pt x="714" y="700"/>
                  </a:cubicBezTo>
                  <a:cubicBezTo>
                    <a:pt x="714" y="702"/>
                    <a:pt x="714" y="711"/>
                    <a:pt x="715" y="713"/>
                  </a:cubicBezTo>
                  <a:cubicBezTo>
                    <a:pt x="715" y="713"/>
                    <a:pt x="715" y="712"/>
                    <a:pt x="715" y="712"/>
                  </a:cubicBezTo>
                  <a:cubicBezTo>
                    <a:pt x="715" y="713"/>
                    <a:pt x="715" y="719"/>
                    <a:pt x="715" y="720"/>
                  </a:cubicBezTo>
                  <a:cubicBezTo>
                    <a:pt x="715" y="720"/>
                    <a:pt x="716" y="719"/>
                    <a:pt x="716" y="719"/>
                  </a:cubicBezTo>
                  <a:cubicBezTo>
                    <a:pt x="716" y="720"/>
                    <a:pt x="716" y="722"/>
                    <a:pt x="716" y="724"/>
                  </a:cubicBezTo>
                  <a:cubicBezTo>
                    <a:pt x="716" y="727"/>
                    <a:pt x="716" y="731"/>
                    <a:pt x="716" y="734"/>
                  </a:cubicBezTo>
                  <a:cubicBezTo>
                    <a:pt x="716" y="737"/>
                    <a:pt x="717" y="739"/>
                    <a:pt x="717" y="741"/>
                  </a:cubicBezTo>
                  <a:cubicBezTo>
                    <a:pt x="717" y="743"/>
                    <a:pt x="717" y="745"/>
                    <a:pt x="717" y="746"/>
                  </a:cubicBezTo>
                  <a:cubicBezTo>
                    <a:pt x="717" y="746"/>
                    <a:pt x="717" y="746"/>
                    <a:pt x="718" y="745"/>
                  </a:cubicBezTo>
                  <a:cubicBezTo>
                    <a:pt x="718" y="745"/>
                    <a:pt x="718" y="743"/>
                    <a:pt x="718" y="743"/>
                  </a:cubicBezTo>
                  <a:cubicBezTo>
                    <a:pt x="718" y="743"/>
                    <a:pt x="718" y="745"/>
                    <a:pt x="718" y="745"/>
                  </a:cubicBezTo>
                  <a:cubicBezTo>
                    <a:pt x="718" y="746"/>
                    <a:pt x="718" y="744"/>
                    <a:pt x="718" y="745"/>
                  </a:cubicBezTo>
                  <a:cubicBezTo>
                    <a:pt x="719" y="745"/>
                    <a:pt x="719" y="749"/>
                    <a:pt x="719" y="749"/>
                  </a:cubicBezTo>
                  <a:cubicBezTo>
                    <a:pt x="719" y="749"/>
                    <a:pt x="719" y="748"/>
                    <a:pt x="719" y="749"/>
                  </a:cubicBezTo>
                  <a:cubicBezTo>
                    <a:pt x="719" y="751"/>
                    <a:pt x="720" y="761"/>
                    <a:pt x="720" y="763"/>
                  </a:cubicBezTo>
                  <a:cubicBezTo>
                    <a:pt x="720" y="765"/>
                    <a:pt x="720" y="758"/>
                    <a:pt x="720" y="759"/>
                  </a:cubicBezTo>
                  <a:cubicBezTo>
                    <a:pt x="720" y="760"/>
                    <a:pt x="720" y="771"/>
                    <a:pt x="720" y="771"/>
                  </a:cubicBezTo>
                  <a:cubicBezTo>
                    <a:pt x="721" y="772"/>
                    <a:pt x="721" y="762"/>
                    <a:pt x="721" y="762"/>
                  </a:cubicBezTo>
                  <a:cubicBezTo>
                    <a:pt x="721" y="762"/>
                    <a:pt x="721" y="769"/>
                    <a:pt x="721" y="769"/>
                  </a:cubicBezTo>
                  <a:cubicBezTo>
                    <a:pt x="721" y="770"/>
                    <a:pt x="721" y="764"/>
                    <a:pt x="721" y="764"/>
                  </a:cubicBezTo>
                  <a:cubicBezTo>
                    <a:pt x="722" y="765"/>
                    <a:pt x="722" y="772"/>
                    <a:pt x="722" y="773"/>
                  </a:cubicBezTo>
                  <a:cubicBezTo>
                    <a:pt x="722" y="774"/>
                    <a:pt x="722" y="774"/>
                    <a:pt x="722" y="775"/>
                  </a:cubicBezTo>
                  <a:cubicBezTo>
                    <a:pt x="722" y="778"/>
                    <a:pt x="722" y="786"/>
                    <a:pt x="723" y="789"/>
                  </a:cubicBezTo>
                  <a:cubicBezTo>
                    <a:pt x="723" y="791"/>
                    <a:pt x="723" y="792"/>
                    <a:pt x="723" y="794"/>
                  </a:cubicBezTo>
                  <a:cubicBezTo>
                    <a:pt x="723" y="796"/>
                    <a:pt x="723" y="799"/>
                    <a:pt x="723" y="803"/>
                  </a:cubicBezTo>
                  <a:cubicBezTo>
                    <a:pt x="723" y="806"/>
                    <a:pt x="723" y="809"/>
                    <a:pt x="724" y="814"/>
                  </a:cubicBezTo>
                  <a:cubicBezTo>
                    <a:pt x="724" y="819"/>
                    <a:pt x="724" y="827"/>
                    <a:pt x="724" y="833"/>
                  </a:cubicBezTo>
                  <a:cubicBezTo>
                    <a:pt x="724" y="839"/>
                    <a:pt x="724" y="842"/>
                    <a:pt x="724" y="848"/>
                  </a:cubicBezTo>
                  <a:cubicBezTo>
                    <a:pt x="724" y="853"/>
                    <a:pt x="725" y="862"/>
                    <a:pt x="725" y="866"/>
                  </a:cubicBezTo>
                  <a:cubicBezTo>
                    <a:pt x="725" y="869"/>
                    <a:pt x="725" y="871"/>
                    <a:pt x="725" y="873"/>
                  </a:cubicBezTo>
                  <a:cubicBezTo>
                    <a:pt x="725" y="875"/>
                    <a:pt x="725" y="878"/>
                    <a:pt x="726" y="879"/>
                  </a:cubicBezTo>
                  <a:cubicBezTo>
                    <a:pt x="726" y="880"/>
                    <a:pt x="726" y="879"/>
                    <a:pt x="726" y="879"/>
                  </a:cubicBezTo>
                  <a:cubicBezTo>
                    <a:pt x="726" y="880"/>
                    <a:pt x="726" y="884"/>
                    <a:pt x="726" y="885"/>
                  </a:cubicBezTo>
                  <a:cubicBezTo>
                    <a:pt x="726" y="885"/>
                    <a:pt x="726" y="885"/>
                    <a:pt x="726" y="885"/>
                  </a:cubicBezTo>
                  <a:cubicBezTo>
                    <a:pt x="727" y="887"/>
                    <a:pt x="727" y="894"/>
                    <a:pt x="727" y="897"/>
                  </a:cubicBezTo>
                  <a:cubicBezTo>
                    <a:pt x="727" y="898"/>
                    <a:pt x="727" y="899"/>
                    <a:pt x="727" y="901"/>
                  </a:cubicBezTo>
                  <a:cubicBezTo>
                    <a:pt x="727" y="905"/>
                    <a:pt x="728" y="915"/>
                    <a:pt x="728" y="919"/>
                  </a:cubicBezTo>
                  <a:cubicBezTo>
                    <a:pt x="728" y="923"/>
                    <a:pt x="728" y="923"/>
                    <a:pt x="728" y="928"/>
                  </a:cubicBezTo>
                  <a:cubicBezTo>
                    <a:pt x="728" y="932"/>
                    <a:pt x="728" y="943"/>
                    <a:pt x="728" y="947"/>
                  </a:cubicBezTo>
                  <a:cubicBezTo>
                    <a:pt x="729" y="949"/>
                    <a:pt x="729" y="949"/>
                    <a:pt x="729" y="951"/>
                  </a:cubicBezTo>
                  <a:cubicBezTo>
                    <a:pt x="729" y="953"/>
                    <a:pt x="729" y="961"/>
                    <a:pt x="729" y="964"/>
                  </a:cubicBezTo>
                  <a:cubicBezTo>
                    <a:pt x="729" y="965"/>
                    <a:pt x="729" y="965"/>
                    <a:pt x="729" y="966"/>
                  </a:cubicBezTo>
                  <a:cubicBezTo>
                    <a:pt x="730" y="968"/>
                    <a:pt x="730" y="974"/>
                    <a:pt x="730" y="977"/>
                  </a:cubicBezTo>
                  <a:cubicBezTo>
                    <a:pt x="730" y="980"/>
                    <a:pt x="730" y="981"/>
                    <a:pt x="730" y="984"/>
                  </a:cubicBezTo>
                  <a:cubicBezTo>
                    <a:pt x="730" y="986"/>
                    <a:pt x="730" y="990"/>
                    <a:pt x="731" y="993"/>
                  </a:cubicBezTo>
                  <a:cubicBezTo>
                    <a:pt x="731" y="996"/>
                    <a:pt x="731" y="999"/>
                    <a:pt x="731" y="1002"/>
                  </a:cubicBezTo>
                  <a:cubicBezTo>
                    <a:pt x="731" y="1004"/>
                    <a:pt x="731" y="1005"/>
                    <a:pt x="731" y="1008"/>
                  </a:cubicBezTo>
                  <a:cubicBezTo>
                    <a:pt x="731" y="1011"/>
                    <a:pt x="731" y="1017"/>
                    <a:pt x="732" y="1021"/>
                  </a:cubicBezTo>
                  <a:cubicBezTo>
                    <a:pt x="732" y="1025"/>
                    <a:pt x="732" y="1028"/>
                    <a:pt x="732" y="1032"/>
                  </a:cubicBezTo>
                  <a:cubicBezTo>
                    <a:pt x="732" y="1036"/>
                    <a:pt x="732" y="1041"/>
                    <a:pt x="732" y="1044"/>
                  </a:cubicBezTo>
                  <a:cubicBezTo>
                    <a:pt x="733" y="1047"/>
                    <a:pt x="733" y="1048"/>
                    <a:pt x="733" y="1050"/>
                  </a:cubicBezTo>
                  <a:cubicBezTo>
                    <a:pt x="733" y="1053"/>
                    <a:pt x="733" y="1056"/>
                    <a:pt x="733" y="1058"/>
                  </a:cubicBezTo>
                  <a:cubicBezTo>
                    <a:pt x="733" y="1059"/>
                    <a:pt x="733" y="1060"/>
                    <a:pt x="734" y="1060"/>
                  </a:cubicBezTo>
                  <a:cubicBezTo>
                    <a:pt x="734" y="1060"/>
                    <a:pt x="734" y="1058"/>
                    <a:pt x="734" y="1058"/>
                  </a:cubicBezTo>
                  <a:cubicBezTo>
                    <a:pt x="734" y="1058"/>
                    <a:pt x="734" y="1060"/>
                    <a:pt x="734" y="1061"/>
                  </a:cubicBezTo>
                  <a:cubicBezTo>
                    <a:pt x="734" y="1062"/>
                    <a:pt x="734" y="1062"/>
                    <a:pt x="735" y="1063"/>
                  </a:cubicBezTo>
                  <a:cubicBezTo>
                    <a:pt x="735" y="1065"/>
                    <a:pt x="735" y="1069"/>
                    <a:pt x="735" y="1071"/>
                  </a:cubicBezTo>
                  <a:cubicBezTo>
                    <a:pt x="735" y="1072"/>
                    <a:pt x="735" y="1073"/>
                    <a:pt x="735" y="1075"/>
                  </a:cubicBezTo>
                  <a:cubicBezTo>
                    <a:pt x="735" y="1077"/>
                    <a:pt x="736" y="1081"/>
                    <a:pt x="736" y="1083"/>
                  </a:cubicBezTo>
                  <a:cubicBezTo>
                    <a:pt x="736" y="1084"/>
                    <a:pt x="736" y="1085"/>
                    <a:pt x="736" y="1086"/>
                  </a:cubicBezTo>
                  <a:cubicBezTo>
                    <a:pt x="736" y="1088"/>
                    <a:pt x="736" y="1094"/>
                    <a:pt x="737" y="1096"/>
                  </a:cubicBezTo>
                  <a:cubicBezTo>
                    <a:pt x="737" y="1098"/>
                    <a:pt x="737" y="1098"/>
                    <a:pt x="737" y="1100"/>
                  </a:cubicBezTo>
                  <a:cubicBezTo>
                    <a:pt x="737" y="1102"/>
                    <a:pt x="737" y="1106"/>
                    <a:pt x="737" y="1108"/>
                  </a:cubicBezTo>
                  <a:cubicBezTo>
                    <a:pt x="737" y="1108"/>
                    <a:pt x="737" y="1109"/>
                    <a:pt x="737" y="1109"/>
                  </a:cubicBezTo>
                  <a:cubicBezTo>
                    <a:pt x="738" y="1110"/>
                    <a:pt x="738" y="1110"/>
                    <a:pt x="738" y="1112"/>
                  </a:cubicBezTo>
                  <a:cubicBezTo>
                    <a:pt x="738" y="1114"/>
                    <a:pt x="738" y="1117"/>
                    <a:pt x="738" y="1119"/>
                  </a:cubicBezTo>
                  <a:cubicBezTo>
                    <a:pt x="738" y="1122"/>
                    <a:pt x="739" y="1123"/>
                    <a:pt x="739" y="1127"/>
                  </a:cubicBezTo>
                  <a:cubicBezTo>
                    <a:pt x="739" y="1130"/>
                    <a:pt x="739" y="1135"/>
                    <a:pt x="739" y="1138"/>
                  </a:cubicBezTo>
                  <a:cubicBezTo>
                    <a:pt x="739" y="1141"/>
                    <a:pt x="739" y="1144"/>
                    <a:pt x="739" y="1147"/>
                  </a:cubicBezTo>
                  <a:cubicBezTo>
                    <a:pt x="739" y="1151"/>
                    <a:pt x="739" y="1157"/>
                    <a:pt x="740" y="1159"/>
                  </a:cubicBezTo>
                  <a:cubicBezTo>
                    <a:pt x="740" y="1161"/>
                    <a:pt x="740" y="1161"/>
                    <a:pt x="740" y="1163"/>
                  </a:cubicBezTo>
                  <a:cubicBezTo>
                    <a:pt x="740" y="1165"/>
                    <a:pt x="740" y="1171"/>
                    <a:pt x="740" y="1172"/>
                  </a:cubicBezTo>
                  <a:cubicBezTo>
                    <a:pt x="741" y="1173"/>
                    <a:pt x="741" y="1170"/>
                    <a:pt x="741" y="1169"/>
                  </a:cubicBezTo>
                  <a:cubicBezTo>
                    <a:pt x="741" y="1168"/>
                    <a:pt x="741" y="1166"/>
                    <a:pt x="741" y="1166"/>
                  </a:cubicBezTo>
                  <a:cubicBezTo>
                    <a:pt x="741" y="1165"/>
                    <a:pt x="741" y="1165"/>
                    <a:pt x="742" y="1164"/>
                  </a:cubicBezTo>
                  <a:cubicBezTo>
                    <a:pt x="742" y="1163"/>
                    <a:pt x="742" y="1159"/>
                    <a:pt x="742" y="1158"/>
                  </a:cubicBezTo>
                  <a:cubicBezTo>
                    <a:pt x="742" y="1157"/>
                    <a:pt x="742" y="1159"/>
                    <a:pt x="742" y="1160"/>
                  </a:cubicBezTo>
                  <a:cubicBezTo>
                    <a:pt x="742" y="1161"/>
                    <a:pt x="742" y="1162"/>
                    <a:pt x="743" y="1163"/>
                  </a:cubicBezTo>
                  <a:cubicBezTo>
                    <a:pt x="743" y="1163"/>
                    <a:pt x="743" y="1162"/>
                    <a:pt x="743" y="1162"/>
                  </a:cubicBezTo>
                  <a:cubicBezTo>
                    <a:pt x="743" y="1162"/>
                    <a:pt x="743" y="1162"/>
                    <a:pt x="743" y="1162"/>
                  </a:cubicBezTo>
                  <a:cubicBezTo>
                    <a:pt x="743" y="1163"/>
                    <a:pt x="744" y="1164"/>
                    <a:pt x="744" y="1166"/>
                  </a:cubicBezTo>
                  <a:cubicBezTo>
                    <a:pt x="744" y="1168"/>
                    <a:pt x="744" y="1171"/>
                    <a:pt x="744" y="1173"/>
                  </a:cubicBezTo>
                  <a:cubicBezTo>
                    <a:pt x="744" y="1176"/>
                    <a:pt x="744" y="1176"/>
                    <a:pt x="745" y="1178"/>
                  </a:cubicBezTo>
                  <a:cubicBezTo>
                    <a:pt x="745" y="1180"/>
                    <a:pt x="745" y="1186"/>
                    <a:pt x="745" y="1187"/>
                  </a:cubicBezTo>
                  <a:cubicBezTo>
                    <a:pt x="745" y="1188"/>
                    <a:pt x="745" y="1184"/>
                    <a:pt x="745" y="1185"/>
                  </a:cubicBezTo>
                  <a:cubicBezTo>
                    <a:pt x="745" y="1185"/>
                    <a:pt x="745" y="1189"/>
                    <a:pt x="745" y="1190"/>
                  </a:cubicBezTo>
                  <a:cubicBezTo>
                    <a:pt x="746" y="1190"/>
                    <a:pt x="746" y="1190"/>
                    <a:pt x="746" y="1191"/>
                  </a:cubicBezTo>
                  <a:cubicBezTo>
                    <a:pt x="746" y="1192"/>
                    <a:pt x="746" y="1195"/>
                    <a:pt x="746" y="1196"/>
                  </a:cubicBezTo>
                  <a:cubicBezTo>
                    <a:pt x="746" y="1197"/>
                    <a:pt x="747" y="1198"/>
                    <a:pt x="747" y="1199"/>
                  </a:cubicBezTo>
                  <a:cubicBezTo>
                    <a:pt x="747" y="1201"/>
                    <a:pt x="747" y="1206"/>
                    <a:pt x="747" y="1208"/>
                  </a:cubicBezTo>
                  <a:cubicBezTo>
                    <a:pt x="747" y="1208"/>
                    <a:pt x="747" y="1208"/>
                    <a:pt x="747" y="1209"/>
                  </a:cubicBezTo>
                  <a:cubicBezTo>
                    <a:pt x="747" y="1211"/>
                    <a:pt x="747" y="1216"/>
                    <a:pt x="748" y="1218"/>
                  </a:cubicBezTo>
                  <a:cubicBezTo>
                    <a:pt x="748" y="1220"/>
                    <a:pt x="748" y="1220"/>
                    <a:pt x="748" y="1221"/>
                  </a:cubicBezTo>
                  <a:cubicBezTo>
                    <a:pt x="748" y="1223"/>
                    <a:pt x="748" y="1226"/>
                    <a:pt x="748" y="1228"/>
                  </a:cubicBezTo>
                  <a:cubicBezTo>
                    <a:pt x="749" y="1230"/>
                    <a:pt x="749" y="1230"/>
                    <a:pt x="749" y="1232"/>
                  </a:cubicBezTo>
                  <a:cubicBezTo>
                    <a:pt x="749" y="1234"/>
                    <a:pt x="749" y="1238"/>
                    <a:pt x="749" y="1239"/>
                  </a:cubicBezTo>
                  <a:cubicBezTo>
                    <a:pt x="749" y="1241"/>
                    <a:pt x="749" y="1242"/>
                    <a:pt x="750" y="1244"/>
                  </a:cubicBezTo>
                  <a:cubicBezTo>
                    <a:pt x="750" y="1245"/>
                    <a:pt x="750" y="1248"/>
                    <a:pt x="750" y="1249"/>
                  </a:cubicBezTo>
                  <a:cubicBezTo>
                    <a:pt x="750" y="1249"/>
                    <a:pt x="750" y="1249"/>
                    <a:pt x="750" y="1249"/>
                  </a:cubicBezTo>
                  <a:cubicBezTo>
                    <a:pt x="750" y="1249"/>
                    <a:pt x="750" y="1248"/>
                    <a:pt x="751" y="1248"/>
                  </a:cubicBezTo>
                  <a:cubicBezTo>
                    <a:pt x="751" y="1249"/>
                    <a:pt x="751" y="1250"/>
                    <a:pt x="751" y="1251"/>
                  </a:cubicBezTo>
                  <a:cubicBezTo>
                    <a:pt x="751" y="1253"/>
                    <a:pt x="751" y="1256"/>
                    <a:pt x="751" y="1257"/>
                  </a:cubicBezTo>
                  <a:cubicBezTo>
                    <a:pt x="751" y="1258"/>
                    <a:pt x="752" y="1257"/>
                    <a:pt x="752" y="1257"/>
                  </a:cubicBezTo>
                  <a:cubicBezTo>
                    <a:pt x="752" y="1258"/>
                    <a:pt x="752" y="1260"/>
                    <a:pt x="752" y="1261"/>
                  </a:cubicBezTo>
                  <a:cubicBezTo>
                    <a:pt x="752" y="1263"/>
                    <a:pt x="752" y="1265"/>
                    <a:pt x="752" y="1266"/>
                  </a:cubicBezTo>
                  <a:cubicBezTo>
                    <a:pt x="752" y="1268"/>
                    <a:pt x="753" y="1269"/>
                    <a:pt x="753" y="1271"/>
                  </a:cubicBezTo>
                  <a:cubicBezTo>
                    <a:pt x="753" y="1273"/>
                    <a:pt x="753" y="1275"/>
                    <a:pt x="753" y="1276"/>
                  </a:cubicBezTo>
                  <a:cubicBezTo>
                    <a:pt x="753" y="1278"/>
                    <a:pt x="753" y="1281"/>
                    <a:pt x="753" y="1282"/>
                  </a:cubicBezTo>
                  <a:cubicBezTo>
                    <a:pt x="754" y="1282"/>
                    <a:pt x="754" y="1282"/>
                    <a:pt x="754" y="1282"/>
                  </a:cubicBezTo>
                  <a:cubicBezTo>
                    <a:pt x="754" y="1283"/>
                    <a:pt x="754" y="1285"/>
                    <a:pt x="754" y="1286"/>
                  </a:cubicBezTo>
                  <a:cubicBezTo>
                    <a:pt x="754" y="1286"/>
                    <a:pt x="755" y="1287"/>
                    <a:pt x="755" y="1287"/>
                  </a:cubicBezTo>
                  <a:cubicBezTo>
                    <a:pt x="755" y="1288"/>
                    <a:pt x="755" y="1289"/>
                    <a:pt x="755" y="1290"/>
                  </a:cubicBezTo>
                  <a:cubicBezTo>
                    <a:pt x="755" y="1291"/>
                    <a:pt x="755" y="1292"/>
                    <a:pt x="755" y="1293"/>
                  </a:cubicBezTo>
                  <a:cubicBezTo>
                    <a:pt x="755" y="1294"/>
                    <a:pt x="756" y="1294"/>
                    <a:pt x="756" y="1294"/>
                  </a:cubicBezTo>
                  <a:cubicBezTo>
                    <a:pt x="756" y="1294"/>
                    <a:pt x="756" y="1289"/>
                    <a:pt x="756" y="1290"/>
                  </a:cubicBezTo>
                  <a:cubicBezTo>
                    <a:pt x="756" y="1290"/>
                    <a:pt x="756" y="1295"/>
                    <a:pt x="756" y="1295"/>
                  </a:cubicBezTo>
                  <a:cubicBezTo>
                    <a:pt x="757" y="1296"/>
                    <a:pt x="757" y="1292"/>
                    <a:pt x="757" y="1292"/>
                  </a:cubicBezTo>
                  <a:cubicBezTo>
                    <a:pt x="757" y="1293"/>
                    <a:pt x="757" y="1299"/>
                    <a:pt x="757" y="1300"/>
                  </a:cubicBezTo>
                  <a:cubicBezTo>
                    <a:pt x="757" y="1300"/>
                    <a:pt x="758" y="1299"/>
                    <a:pt x="758" y="1299"/>
                  </a:cubicBezTo>
                  <a:cubicBezTo>
                    <a:pt x="758" y="1299"/>
                    <a:pt x="758" y="1302"/>
                    <a:pt x="758" y="1303"/>
                  </a:cubicBezTo>
                  <a:cubicBezTo>
                    <a:pt x="758" y="1303"/>
                    <a:pt x="758" y="1303"/>
                    <a:pt x="758" y="1303"/>
                  </a:cubicBezTo>
                  <a:cubicBezTo>
                    <a:pt x="758" y="1303"/>
                    <a:pt x="758" y="1305"/>
                    <a:pt x="759" y="1304"/>
                  </a:cubicBezTo>
                  <a:cubicBezTo>
                    <a:pt x="759" y="1304"/>
                    <a:pt x="759" y="1301"/>
                    <a:pt x="759" y="1301"/>
                  </a:cubicBezTo>
                  <a:cubicBezTo>
                    <a:pt x="759" y="1301"/>
                    <a:pt x="759" y="1304"/>
                    <a:pt x="759" y="1305"/>
                  </a:cubicBezTo>
                  <a:cubicBezTo>
                    <a:pt x="759" y="1306"/>
                    <a:pt x="760" y="1307"/>
                    <a:pt x="760" y="1307"/>
                  </a:cubicBezTo>
                  <a:cubicBezTo>
                    <a:pt x="760" y="1307"/>
                    <a:pt x="760" y="1306"/>
                    <a:pt x="760" y="1306"/>
                  </a:cubicBezTo>
                  <a:cubicBezTo>
                    <a:pt x="760" y="1306"/>
                    <a:pt x="760" y="1307"/>
                    <a:pt x="760" y="1307"/>
                  </a:cubicBezTo>
                  <a:cubicBezTo>
                    <a:pt x="760" y="1306"/>
                    <a:pt x="761" y="1303"/>
                    <a:pt x="761" y="1302"/>
                  </a:cubicBezTo>
                  <a:cubicBezTo>
                    <a:pt x="761" y="1301"/>
                    <a:pt x="761" y="1301"/>
                    <a:pt x="761" y="1301"/>
                  </a:cubicBezTo>
                  <a:cubicBezTo>
                    <a:pt x="761" y="1299"/>
                    <a:pt x="761" y="1294"/>
                    <a:pt x="762" y="1294"/>
                  </a:cubicBezTo>
                  <a:cubicBezTo>
                    <a:pt x="762" y="1294"/>
                    <a:pt x="762" y="1298"/>
                    <a:pt x="762" y="1300"/>
                  </a:cubicBezTo>
                  <a:cubicBezTo>
                    <a:pt x="762" y="1302"/>
                    <a:pt x="762" y="1303"/>
                    <a:pt x="762" y="1306"/>
                  </a:cubicBezTo>
                  <a:cubicBezTo>
                    <a:pt x="762" y="1308"/>
                    <a:pt x="763" y="1312"/>
                    <a:pt x="763" y="1314"/>
                  </a:cubicBezTo>
                  <a:cubicBezTo>
                    <a:pt x="763" y="1315"/>
                    <a:pt x="763" y="1316"/>
                    <a:pt x="763" y="1317"/>
                  </a:cubicBezTo>
                  <a:cubicBezTo>
                    <a:pt x="763" y="1317"/>
                    <a:pt x="763" y="1318"/>
                    <a:pt x="763" y="1319"/>
                  </a:cubicBezTo>
                  <a:cubicBezTo>
                    <a:pt x="763" y="1319"/>
                    <a:pt x="764" y="1320"/>
                    <a:pt x="764" y="1321"/>
                  </a:cubicBezTo>
                  <a:cubicBezTo>
                    <a:pt x="764" y="1322"/>
                    <a:pt x="764" y="1326"/>
                    <a:pt x="764" y="1326"/>
                  </a:cubicBezTo>
                  <a:cubicBezTo>
                    <a:pt x="764" y="1326"/>
                    <a:pt x="764" y="1324"/>
                    <a:pt x="764" y="1324"/>
                  </a:cubicBezTo>
                  <a:cubicBezTo>
                    <a:pt x="765" y="1324"/>
                    <a:pt x="765" y="1324"/>
                    <a:pt x="765" y="1324"/>
                  </a:cubicBezTo>
                  <a:cubicBezTo>
                    <a:pt x="765" y="1324"/>
                    <a:pt x="765" y="1321"/>
                    <a:pt x="765" y="1321"/>
                  </a:cubicBezTo>
                  <a:cubicBezTo>
                    <a:pt x="765" y="1321"/>
                    <a:pt x="766" y="1323"/>
                    <a:pt x="766" y="1323"/>
                  </a:cubicBezTo>
                  <a:cubicBezTo>
                    <a:pt x="766" y="1324"/>
                    <a:pt x="766" y="1324"/>
                    <a:pt x="766" y="1324"/>
                  </a:cubicBezTo>
                  <a:cubicBezTo>
                    <a:pt x="766" y="1325"/>
                    <a:pt x="766" y="1327"/>
                    <a:pt x="766" y="1328"/>
                  </a:cubicBezTo>
                  <a:cubicBezTo>
                    <a:pt x="766" y="1328"/>
                    <a:pt x="767" y="1328"/>
                    <a:pt x="767" y="1328"/>
                  </a:cubicBezTo>
                  <a:cubicBezTo>
                    <a:pt x="767" y="1329"/>
                    <a:pt x="767" y="1330"/>
                    <a:pt x="767" y="1330"/>
                  </a:cubicBezTo>
                  <a:cubicBezTo>
                    <a:pt x="767" y="1330"/>
                    <a:pt x="767" y="1328"/>
                    <a:pt x="767" y="1328"/>
                  </a:cubicBezTo>
                  <a:cubicBezTo>
                    <a:pt x="768" y="1329"/>
                    <a:pt x="768" y="1333"/>
                    <a:pt x="768" y="1334"/>
                  </a:cubicBezTo>
                  <a:cubicBezTo>
                    <a:pt x="768" y="1334"/>
                    <a:pt x="768" y="1334"/>
                    <a:pt x="768" y="1335"/>
                  </a:cubicBezTo>
                  <a:cubicBezTo>
                    <a:pt x="768" y="1336"/>
                    <a:pt x="768" y="1341"/>
                    <a:pt x="768" y="1342"/>
                  </a:cubicBezTo>
                  <a:cubicBezTo>
                    <a:pt x="768" y="1343"/>
                    <a:pt x="769" y="1340"/>
                    <a:pt x="769" y="1341"/>
                  </a:cubicBezTo>
                  <a:cubicBezTo>
                    <a:pt x="769" y="1341"/>
                    <a:pt x="769" y="1345"/>
                    <a:pt x="769" y="1346"/>
                  </a:cubicBezTo>
                  <a:cubicBezTo>
                    <a:pt x="769" y="1346"/>
                    <a:pt x="769" y="1344"/>
                    <a:pt x="770" y="1343"/>
                  </a:cubicBezTo>
                  <a:cubicBezTo>
                    <a:pt x="770" y="1343"/>
                    <a:pt x="770" y="1343"/>
                    <a:pt x="770" y="1342"/>
                  </a:cubicBezTo>
                  <a:cubicBezTo>
                    <a:pt x="770" y="1341"/>
                    <a:pt x="770" y="1339"/>
                    <a:pt x="770" y="1339"/>
                  </a:cubicBezTo>
                  <a:cubicBezTo>
                    <a:pt x="770" y="1340"/>
                    <a:pt x="771" y="1341"/>
                    <a:pt x="771" y="1343"/>
                  </a:cubicBezTo>
                  <a:cubicBezTo>
                    <a:pt x="771" y="1345"/>
                    <a:pt x="771" y="1347"/>
                    <a:pt x="771" y="1349"/>
                  </a:cubicBezTo>
                  <a:cubicBezTo>
                    <a:pt x="771" y="1351"/>
                    <a:pt x="771" y="1354"/>
                    <a:pt x="771" y="1355"/>
                  </a:cubicBezTo>
                  <a:cubicBezTo>
                    <a:pt x="771" y="1356"/>
                    <a:pt x="772" y="1356"/>
                    <a:pt x="772" y="1356"/>
                  </a:cubicBezTo>
                  <a:cubicBezTo>
                    <a:pt x="772" y="1356"/>
                    <a:pt x="772" y="1359"/>
                    <a:pt x="772" y="1359"/>
                  </a:cubicBezTo>
                  <a:cubicBezTo>
                    <a:pt x="772" y="1359"/>
                    <a:pt x="772" y="1355"/>
                    <a:pt x="772" y="1355"/>
                  </a:cubicBezTo>
                  <a:cubicBezTo>
                    <a:pt x="773" y="1354"/>
                    <a:pt x="773" y="1356"/>
                    <a:pt x="773" y="1356"/>
                  </a:cubicBezTo>
                  <a:cubicBezTo>
                    <a:pt x="773" y="1356"/>
                    <a:pt x="773" y="1354"/>
                    <a:pt x="773" y="1354"/>
                  </a:cubicBezTo>
                  <a:cubicBezTo>
                    <a:pt x="773" y="1355"/>
                    <a:pt x="774" y="1358"/>
                    <a:pt x="774" y="1358"/>
                  </a:cubicBezTo>
                  <a:cubicBezTo>
                    <a:pt x="774" y="1359"/>
                    <a:pt x="774" y="1356"/>
                    <a:pt x="774" y="1356"/>
                  </a:cubicBezTo>
                  <a:cubicBezTo>
                    <a:pt x="774" y="1356"/>
                    <a:pt x="774" y="1356"/>
                    <a:pt x="774" y="1355"/>
                  </a:cubicBezTo>
                  <a:cubicBezTo>
                    <a:pt x="774" y="1354"/>
                    <a:pt x="774" y="1351"/>
                    <a:pt x="775" y="1351"/>
                  </a:cubicBezTo>
                  <a:cubicBezTo>
                    <a:pt x="775" y="1351"/>
                    <a:pt x="775" y="1356"/>
                    <a:pt x="775" y="1357"/>
                  </a:cubicBezTo>
                  <a:cubicBezTo>
                    <a:pt x="775" y="1359"/>
                    <a:pt x="775" y="1360"/>
                    <a:pt x="775" y="1362"/>
                  </a:cubicBezTo>
                  <a:cubicBezTo>
                    <a:pt x="776" y="1364"/>
                    <a:pt x="776" y="1368"/>
                    <a:pt x="776" y="1370"/>
                  </a:cubicBezTo>
                  <a:cubicBezTo>
                    <a:pt x="776" y="1371"/>
                    <a:pt x="776" y="1371"/>
                    <a:pt x="776" y="1372"/>
                  </a:cubicBezTo>
                  <a:cubicBezTo>
                    <a:pt x="776" y="1374"/>
                    <a:pt x="776" y="1379"/>
                    <a:pt x="776" y="1381"/>
                  </a:cubicBezTo>
                  <a:cubicBezTo>
                    <a:pt x="776" y="1382"/>
                    <a:pt x="777" y="1382"/>
                    <a:pt x="777" y="1383"/>
                  </a:cubicBezTo>
                  <a:cubicBezTo>
                    <a:pt x="777" y="1385"/>
                    <a:pt x="777" y="1389"/>
                    <a:pt x="777" y="1392"/>
                  </a:cubicBezTo>
                  <a:cubicBezTo>
                    <a:pt x="777" y="1395"/>
                    <a:pt x="777" y="1396"/>
                    <a:pt x="778" y="1399"/>
                  </a:cubicBezTo>
                  <a:cubicBezTo>
                    <a:pt x="778" y="1401"/>
                    <a:pt x="778" y="1404"/>
                    <a:pt x="778" y="1406"/>
                  </a:cubicBezTo>
                  <a:cubicBezTo>
                    <a:pt x="778" y="1407"/>
                    <a:pt x="778" y="1410"/>
                    <a:pt x="778" y="1410"/>
                  </a:cubicBezTo>
                  <a:cubicBezTo>
                    <a:pt x="778" y="1410"/>
                    <a:pt x="779" y="1405"/>
                    <a:pt x="779" y="1405"/>
                  </a:cubicBezTo>
                  <a:cubicBezTo>
                    <a:pt x="779" y="1404"/>
                    <a:pt x="779" y="1405"/>
                    <a:pt x="779" y="1405"/>
                  </a:cubicBezTo>
                  <a:cubicBezTo>
                    <a:pt x="779" y="1405"/>
                    <a:pt x="779" y="1403"/>
                    <a:pt x="779" y="1404"/>
                  </a:cubicBezTo>
                  <a:cubicBezTo>
                    <a:pt x="779" y="1405"/>
                    <a:pt x="780" y="1409"/>
                    <a:pt x="780" y="1409"/>
                  </a:cubicBezTo>
                  <a:cubicBezTo>
                    <a:pt x="780" y="1409"/>
                    <a:pt x="780" y="1409"/>
                    <a:pt x="780" y="1409"/>
                  </a:cubicBezTo>
                  <a:cubicBezTo>
                    <a:pt x="780" y="1410"/>
                    <a:pt x="780" y="1416"/>
                    <a:pt x="780" y="1417"/>
                  </a:cubicBezTo>
                  <a:cubicBezTo>
                    <a:pt x="781" y="1417"/>
                    <a:pt x="781" y="1415"/>
                    <a:pt x="781" y="1416"/>
                  </a:cubicBezTo>
                  <a:cubicBezTo>
                    <a:pt x="781" y="1416"/>
                    <a:pt x="781" y="1418"/>
                    <a:pt x="781" y="1418"/>
                  </a:cubicBezTo>
                  <a:cubicBezTo>
                    <a:pt x="781" y="1419"/>
                    <a:pt x="781" y="1418"/>
                    <a:pt x="781" y="1418"/>
                  </a:cubicBezTo>
                  <a:cubicBezTo>
                    <a:pt x="781" y="1418"/>
                    <a:pt x="782" y="1418"/>
                    <a:pt x="782" y="1418"/>
                  </a:cubicBezTo>
                  <a:cubicBezTo>
                    <a:pt x="782" y="1417"/>
                    <a:pt x="782" y="1414"/>
                    <a:pt x="782" y="1414"/>
                  </a:cubicBezTo>
                  <a:cubicBezTo>
                    <a:pt x="782" y="1413"/>
                    <a:pt x="783" y="1415"/>
                    <a:pt x="783" y="1415"/>
                  </a:cubicBezTo>
                  <a:cubicBezTo>
                    <a:pt x="783" y="1415"/>
                    <a:pt x="783" y="1414"/>
                    <a:pt x="783" y="1414"/>
                  </a:cubicBezTo>
                  <a:cubicBezTo>
                    <a:pt x="783" y="1415"/>
                    <a:pt x="783" y="1419"/>
                    <a:pt x="783" y="1419"/>
                  </a:cubicBezTo>
                  <a:cubicBezTo>
                    <a:pt x="783" y="1420"/>
                    <a:pt x="784" y="1419"/>
                    <a:pt x="784" y="1419"/>
                  </a:cubicBezTo>
                  <a:cubicBezTo>
                    <a:pt x="784" y="1420"/>
                    <a:pt x="784" y="1421"/>
                    <a:pt x="784" y="1422"/>
                  </a:cubicBezTo>
                  <a:cubicBezTo>
                    <a:pt x="784" y="1422"/>
                    <a:pt x="784" y="1422"/>
                    <a:pt x="784" y="1423"/>
                  </a:cubicBezTo>
                  <a:cubicBezTo>
                    <a:pt x="785" y="1424"/>
                    <a:pt x="785" y="1426"/>
                    <a:pt x="785" y="1428"/>
                  </a:cubicBezTo>
                  <a:cubicBezTo>
                    <a:pt x="785" y="1429"/>
                    <a:pt x="785" y="1429"/>
                    <a:pt x="785" y="1431"/>
                  </a:cubicBezTo>
                  <a:cubicBezTo>
                    <a:pt x="785" y="1432"/>
                    <a:pt x="785" y="1434"/>
                    <a:pt x="786" y="1435"/>
                  </a:cubicBezTo>
                  <a:cubicBezTo>
                    <a:pt x="786" y="1436"/>
                    <a:pt x="786" y="1436"/>
                    <a:pt x="786" y="1437"/>
                  </a:cubicBezTo>
                  <a:cubicBezTo>
                    <a:pt x="786" y="1438"/>
                    <a:pt x="786" y="1441"/>
                    <a:pt x="786" y="1442"/>
                  </a:cubicBezTo>
                  <a:cubicBezTo>
                    <a:pt x="787" y="1442"/>
                    <a:pt x="787" y="1440"/>
                    <a:pt x="787" y="1440"/>
                  </a:cubicBezTo>
                  <a:cubicBezTo>
                    <a:pt x="787" y="1440"/>
                    <a:pt x="787" y="1442"/>
                    <a:pt x="787" y="1442"/>
                  </a:cubicBezTo>
                  <a:cubicBezTo>
                    <a:pt x="787" y="1442"/>
                    <a:pt x="787" y="1440"/>
                    <a:pt x="787" y="1440"/>
                  </a:cubicBezTo>
                  <a:cubicBezTo>
                    <a:pt x="787" y="1440"/>
                    <a:pt x="788" y="1441"/>
                    <a:pt x="788" y="1441"/>
                  </a:cubicBezTo>
                  <a:cubicBezTo>
                    <a:pt x="788" y="1441"/>
                    <a:pt x="788" y="1440"/>
                    <a:pt x="788" y="1439"/>
                  </a:cubicBezTo>
                  <a:cubicBezTo>
                    <a:pt x="788" y="1438"/>
                    <a:pt x="788" y="1438"/>
                    <a:pt x="789" y="1437"/>
                  </a:cubicBezTo>
                  <a:cubicBezTo>
                    <a:pt x="789" y="1436"/>
                    <a:pt x="789" y="1434"/>
                    <a:pt x="789" y="1434"/>
                  </a:cubicBezTo>
                  <a:cubicBezTo>
                    <a:pt x="789" y="1434"/>
                    <a:pt x="789" y="1434"/>
                    <a:pt x="789" y="1434"/>
                  </a:cubicBezTo>
                  <a:cubicBezTo>
                    <a:pt x="789" y="1434"/>
                    <a:pt x="789" y="1434"/>
                    <a:pt x="789" y="1434"/>
                  </a:cubicBezTo>
                  <a:cubicBezTo>
                    <a:pt x="789" y="1434"/>
                    <a:pt x="790" y="1434"/>
                    <a:pt x="790" y="1434"/>
                  </a:cubicBezTo>
                  <a:cubicBezTo>
                    <a:pt x="790" y="1433"/>
                    <a:pt x="790" y="1430"/>
                    <a:pt x="790" y="1428"/>
                  </a:cubicBezTo>
                  <a:cubicBezTo>
                    <a:pt x="790" y="1426"/>
                    <a:pt x="791" y="1425"/>
                    <a:pt x="791" y="1424"/>
                  </a:cubicBezTo>
                  <a:cubicBezTo>
                    <a:pt x="791" y="1423"/>
                    <a:pt x="791" y="1423"/>
                    <a:pt x="791" y="1422"/>
                  </a:cubicBezTo>
                  <a:cubicBezTo>
                    <a:pt x="791" y="1422"/>
                    <a:pt x="791" y="1420"/>
                    <a:pt x="791" y="1419"/>
                  </a:cubicBezTo>
                  <a:cubicBezTo>
                    <a:pt x="792" y="1419"/>
                    <a:pt x="792" y="1417"/>
                    <a:pt x="792" y="1418"/>
                  </a:cubicBezTo>
                  <a:cubicBezTo>
                    <a:pt x="792" y="1418"/>
                    <a:pt x="792" y="1421"/>
                    <a:pt x="792" y="1422"/>
                  </a:cubicBezTo>
                  <a:cubicBezTo>
                    <a:pt x="792" y="1423"/>
                    <a:pt x="792" y="1423"/>
                    <a:pt x="792" y="1425"/>
                  </a:cubicBezTo>
                  <a:cubicBezTo>
                    <a:pt x="793" y="1427"/>
                    <a:pt x="793" y="1431"/>
                    <a:pt x="793" y="1433"/>
                  </a:cubicBezTo>
                  <a:cubicBezTo>
                    <a:pt x="793" y="1435"/>
                    <a:pt x="793" y="1435"/>
                    <a:pt x="793" y="1437"/>
                  </a:cubicBezTo>
                  <a:cubicBezTo>
                    <a:pt x="793" y="1438"/>
                    <a:pt x="793" y="1442"/>
                    <a:pt x="794" y="1443"/>
                  </a:cubicBezTo>
                  <a:cubicBezTo>
                    <a:pt x="794" y="1444"/>
                    <a:pt x="794" y="1444"/>
                    <a:pt x="794" y="1444"/>
                  </a:cubicBezTo>
                  <a:cubicBezTo>
                    <a:pt x="794" y="1445"/>
                    <a:pt x="794" y="1448"/>
                    <a:pt x="794" y="1449"/>
                  </a:cubicBezTo>
                  <a:cubicBezTo>
                    <a:pt x="794" y="1450"/>
                    <a:pt x="795" y="1450"/>
                    <a:pt x="795" y="1451"/>
                  </a:cubicBezTo>
                  <a:cubicBezTo>
                    <a:pt x="795" y="1452"/>
                    <a:pt x="795" y="1456"/>
                    <a:pt x="795" y="1457"/>
                  </a:cubicBezTo>
                  <a:cubicBezTo>
                    <a:pt x="795" y="1458"/>
                    <a:pt x="795" y="1458"/>
                    <a:pt x="795" y="1459"/>
                  </a:cubicBezTo>
                  <a:cubicBezTo>
                    <a:pt x="795" y="1459"/>
                    <a:pt x="796" y="1460"/>
                    <a:pt x="796" y="1461"/>
                  </a:cubicBezTo>
                  <a:cubicBezTo>
                    <a:pt x="796" y="1462"/>
                    <a:pt x="796" y="1464"/>
                    <a:pt x="796" y="1465"/>
                  </a:cubicBezTo>
                  <a:cubicBezTo>
                    <a:pt x="796" y="1467"/>
                    <a:pt x="796" y="1470"/>
                    <a:pt x="797" y="1473"/>
                  </a:cubicBezTo>
                  <a:cubicBezTo>
                    <a:pt x="797" y="1476"/>
                    <a:pt x="797" y="1479"/>
                    <a:pt x="797" y="1482"/>
                  </a:cubicBezTo>
                  <a:cubicBezTo>
                    <a:pt x="797" y="1484"/>
                    <a:pt x="797" y="1487"/>
                    <a:pt x="797" y="1489"/>
                  </a:cubicBezTo>
                  <a:cubicBezTo>
                    <a:pt x="797" y="1491"/>
                    <a:pt x="797" y="1492"/>
                    <a:pt x="797" y="1494"/>
                  </a:cubicBezTo>
                  <a:cubicBezTo>
                    <a:pt x="798" y="1494"/>
                    <a:pt x="798" y="1495"/>
                    <a:pt x="798" y="1495"/>
                  </a:cubicBezTo>
                  <a:cubicBezTo>
                    <a:pt x="798" y="1496"/>
                    <a:pt x="798" y="1496"/>
                    <a:pt x="798" y="1497"/>
                  </a:cubicBezTo>
                  <a:cubicBezTo>
                    <a:pt x="798" y="1498"/>
                    <a:pt x="799" y="1500"/>
                    <a:pt x="799" y="1501"/>
                  </a:cubicBezTo>
                  <a:cubicBezTo>
                    <a:pt x="799" y="1502"/>
                    <a:pt x="799" y="1504"/>
                    <a:pt x="799" y="1505"/>
                  </a:cubicBezTo>
                  <a:cubicBezTo>
                    <a:pt x="799" y="1506"/>
                    <a:pt x="799" y="1506"/>
                    <a:pt x="799" y="1507"/>
                  </a:cubicBezTo>
                  <a:cubicBezTo>
                    <a:pt x="800" y="1507"/>
                    <a:pt x="800" y="1509"/>
                    <a:pt x="800" y="1510"/>
                  </a:cubicBezTo>
                  <a:cubicBezTo>
                    <a:pt x="800" y="1511"/>
                    <a:pt x="800" y="1511"/>
                    <a:pt x="800" y="1512"/>
                  </a:cubicBezTo>
                  <a:cubicBezTo>
                    <a:pt x="800" y="1513"/>
                    <a:pt x="800" y="1515"/>
                    <a:pt x="800" y="1516"/>
                  </a:cubicBezTo>
                  <a:cubicBezTo>
                    <a:pt x="801" y="1517"/>
                    <a:pt x="801" y="1519"/>
                    <a:pt x="801" y="1521"/>
                  </a:cubicBezTo>
                  <a:cubicBezTo>
                    <a:pt x="801" y="1523"/>
                    <a:pt x="801" y="1525"/>
                    <a:pt x="801" y="1527"/>
                  </a:cubicBezTo>
                  <a:cubicBezTo>
                    <a:pt x="801" y="1528"/>
                    <a:pt x="801" y="1530"/>
                    <a:pt x="802" y="1531"/>
                  </a:cubicBezTo>
                  <a:cubicBezTo>
                    <a:pt x="802" y="1532"/>
                    <a:pt x="802" y="1533"/>
                    <a:pt x="802" y="1533"/>
                  </a:cubicBezTo>
                  <a:cubicBezTo>
                    <a:pt x="802" y="1533"/>
                    <a:pt x="802" y="1533"/>
                    <a:pt x="802" y="1533"/>
                  </a:cubicBezTo>
                  <a:cubicBezTo>
                    <a:pt x="803" y="1534"/>
                    <a:pt x="803" y="1536"/>
                    <a:pt x="803" y="1537"/>
                  </a:cubicBezTo>
                  <a:cubicBezTo>
                    <a:pt x="803" y="1537"/>
                    <a:pt x="803" y="1537"/>
                    <a:pt x="803" y="1537"/>
                  </a:cubicBezTo>
                  <a:cubicBezTo>
                    <a:pt x="803" y="1538"/>
                    <a:pt x="803" y="1540"/>
                    <a:pt x="803" y="1541"/>
                  </a:cubicBezTo>
                  <a:cubicBezTo>
                    <a:pt x="803" y="1542"/>
                    <a:pt x="804" y="1543"/>
                    <a:pt x="804" y="1544"/>
                  </a:cubicBezTo>
                  <a:cubicBezTo>
                    <a:pt x="804" y="1545"/>
                    <a:pt x="804" y="1546"/>
                    <a:pt x="804" y="1548"/>
                  </a:cubicBezTo>
                  <a:cubicBezTo>
                    <a:pt x="804" y="1549"/>
                    <a:pt x="804" y="1551"/>
                    <a:pt x="805" y="1552"/>
                  </a:cubicBezTo>
                  <a:cubicBezTo>
                    <a:pt x="805" y="1553"/>
                    <a:pt x="805" y="1556"/>
                    <a:pt x="805" y="1556"/>
                  </a:cubicBezTo>
                  <a:cubicBezTo>
                    <a:pt x="805" y="1556"/>
                    <a:pt x="805" y="1553"/>
                    <a:pt x="805" y="1552"/>
                  </a:cubicBezTo>
                  <a:cubicBezTo>
                    <a:pt x="805" y="1552"/>
                    <a:pt x="805" y="1551"/>
                    <a:pt x="805" y="1551"/>
                  </a:cubicBezTo>
                  <a:cubicBezTo>
                    <a:pt x="806" y="1551"/>
                    <a:pt x="806" y="1551"/>
                    <a:pt x="806" y="1552"/>
                  </a:cubicBezTo>
                  <a:cubicBezTo>
                    <a:pt x="806" y="1553"/>
                    <a:pt x="806" y="1554"/>
                    <a:pt x="806" y="1555"/>
                  </a:cubicBezTo>
                  <a:cubicBezTo>
                    <a:pt x="806" y="1557"/>
                    <a:pt x="807" y="1557"/>
                    <a:pt x="807" y="1559"/>
                  </a:cubicBezTo>
                  <a:cubicBezTo>
                    <a:pt x="807" y="1560"/>
                    <a:pt x="807" y="1561"/>
                    <a:pt x="807" y="1562"/>
                  </a:cubicBezTo>
                  <a:cubicBezTo>
                    <a:pt x="807" y="1562"/>
                    <a:pt x="807" y="1562"/>
                    <a:pt x="807" y="1562"/>
                  </a:cubicBezTo>
                  <a:cubicBezTo>
                    <a:pt x="808" y="1562"/>
                    <a:pt x="808" y="1565"/>
                    <a:pt x="808" y="1565"/>
                  </a:cubicBezTo>
                  <a:cubicBezTo>
                    <a:pt x="808" y="1565"/>
                    <a:pt x="808" y="1565"/>
                    <a:pt x="808" y="1565"/>
                  </a:cubicBezTo>
                  <a:cubicBezTo>
                    <a:pt x="808" y="1565"/>
                    <a:pt x="808" y="1567"/>
                    <a:pt x="808" y="1567"/>
                  </a:cubicBezTo>
                  <a:cubicBezTo>
                    <a:pt x="809" y="1567"/>
                    <a:pt x="809" y="1566"/>
                    <a:pt x="809" y="1565"/>
                  </a:cubicBezTo>
                  <a:cubicBezTo>
                    <a:pt x="809" y="1564"/>
                    <a:pt x="809" y="1563"/>
                    <a:pt x="809" y="1561"/>
                  </a:cubicBezTo>
                  <a:cubicBezTo>
                    <a:pt x="809" y="1560"/>
                    <a:pt x="809" y="1558"/>
                    <a:pt x="810" y="1557"/>
                  </a:cubicBezTo>
                  <a:cubicBezTo>
                    <a:pt x="810" y="1555"/>
                    <a:pt x="810" y="1551"/>
                    <a:pt x="810" y="1550"/>
                  </a:cubicBezTo>
                  <a:cubicBezTo>
                    <a:pt x="810" y="1549"/>
                    <a:pt x="810" y="1549"/>
                    <a:pt x="810" y="1548"/>
                  </a:cubicBezTo>
                  <a:cubicBezTo>
                    <a:pt x="810" y="1548"/>
                    <a:pt x="811" y="1548"/>
                    <a:pt x="811" y="1548"/>
                  </a:cubicBezTo>
                  <a:cubicBezTo>
                    <a:pt x="811" y="1549"/>
                    <a:pt x="811" y="1550"/>
                    <a:pt x="811" y="1552"/>
                  </a:cubicBezTo>
                  <a:cubicBezTo>
                    <a:pt x="811" y="1554"/>
                    <a:pt x="811" y="1556"/>
                    <a:pt x="811" y="1558"/>
                  </a:cubicBezTo>
                  <a:cubicBezTo>
                    <a:pt x="812" y="1560"/>
                    <a:pt x="812" y="1561"/>
                    <a:pt x="812" y="1563"/>
                  </a:cubicBezTo>
                  <a:cubicBezTo>
                    <a:pt x="812" y="1566"/>
                    <a:pt x="812" y="1569"/>
                    <a:pt x="812" y="1571"/>
                  </a:cubicBezTo>
                  <a:cubicBezTo>
                    <a:pt x="812" y="1572"/>
                    <a:pt x="812" y="1574"/>
                    <a:pt x="813" y="1574"/>
                  </a:cubicBezTo>
                  <a:cubicBezTo>
                    <a:pt x="813" y="1574"/>
                    <a:pt x="813" y="1574"/>
                    <a:pt x="813" y="1574"/>
                  </a:cubicBezTo>
                  <a:cubicBezTo>
                    <a:pt x="813" y="1574"/>
                    <a:pt x="813" y="1574"/>
                    <a:pt x="813" y="1574"/>
                  </a:cubicBezTo>
                  <a:cubicBezTo>
                    <a:pt x="813" y="1574"/>
                    <a:pt x="813" y="1574"/>
                    <a:pt x="814" y="1574"/>
                  </a:cubicBezTo>
                  <a:cubicBezTo>
                    <a:pt x="814" y="1574"/>
                    <a:pt x="814" y="1574"/>
                    <a:pt x="814" y="1573"/>
                  </a:cubicBezTo>
                  <a:cubicBezTo>
                    <a:pt x="814" y="1573"/>
                    <a:pt x="814" y="1572"/>
                    <a:pt x="814" y="1572"/>
                  </a:cubicBezTo>
                  <a:cubicBezTo>
                    <a:pt x="814" y="1572"/>
                    <a:pt x="815" y="1573"/>
                    <a:pt x="815" y="1574"/>
                  </a:cubicBezTo>
                  <a:cubicBezTo>
                    <a:pt x="815" y="1574"/>
                    <a:pt x="815" y="1575"/>
                    <a:pt x="815" y="1575"/>
                  </a:cubicBezTo>
                  <a:cubicBezTo>
                    <a:pt x="815" y="1577"/>
                    <a:pt x="815" y="1578"/>
                    <a:pt x="816" y="1580"/>
                  </a:cubicBezTo>
                  <a:cubicBezTo>
                    <a:pt x="816" y="1581"/>
                    <a:pt x="816" y="1583"/>
                    <a:pt x="816" y="1585"/>
                  </a:cubicBezTo>
                  <a:cubicBezTo>
                    <a:pt x="816" y="1586"/>
                    <a:pt x="816" y="1588"/>
                    <a:pt x="816" y="1589"/>
                  </a:cubicBezTo>
                  <a:cubicBezTo>
                    <a:pt x="816" y="1590"/>
                    <a:pt x="816" y="1590"/>
                    <a:pt x="816" y="1590"/>
                  </a:cubicBezTo>
                  <a:cubicBezTo>
                    <a:pt x="817" y="1590"/>
                    <a:pt x="817" y="1592"/>
                    <a:pt x="817" y="1591"/>
                  </a:cubicBezTo>
                  <a:cubicBezTo>
                    <a:pt x="817" y="1591"/>
                    <a:pt x="817" y="1588"/>
                    <a:pt x="817" y="1587"/>
                  </a:cubicBezTo>
                  <a:cubicBezTo>
                    <a:pt x="817" y="1587"/>
                    <a:pt x="818" y="1587"/>
                    <a:pt x="818" y="1586"/>
                  </a:cubicBezTo>
                  <a:cubicBezTo>
                    <a:pt x="818" y="1586"/>
                    <a:pt x="818" y="1585"/>
                    <a:pt x="818" y="1586"/>
                  </a:cubicBezTo>
                  <a:cubicBezTo>
                    <a:pt x="818" y="1586"/>
                    <a:pt x="818" y="1588"/>
                    <a:pt x="818" y="1589"/>
                  </a:cubicBezTo>
                  <a:cubicBezTo>
                    <a:pt x="818" y="1590"/>
                    <a:pt x="818" y="1591"/>
                    <a:pt x="819" y="1592"/>
                  </a:cubicBezTo>
                  <a:cubicBezTo>
                    <a:pt x="819" y="1592"/>
                    <a:pt x="819" y="1593"/>
                    <a:pt x="819" y="1594"/>
                  </a:cubicBezTo>
                  <a:cubicBezTo>
                    <a:pt x="819" y="1595"/>
                    <a:pt x="819" y="1598"/>
                    <a:pt x="819" y="1600"/>
                  </a:cubicBezTo>
                  <a:cubicBezTo>
                    <a:pt x="820" y="1601"/>
                    <a:pt x="820" y="1602"/>
                    <a:pt x="820" y="1603"/>
                  </a:cubicBezTo>
                  <a:cubicBezTo>
                    <a:pt x="820" y="1604"/>
                    <a:pt x="820" y="1605"/>
                    <a:pt x="820" y="1605"/>
                  </a:cubicBezTo>
                  <a:cubicBezTo>
                    <a:pt x="820" y="1605"/>
                    <a:pt x="820" y="1604"/>
                    <a:pt x="821" y="1604"/>
                  </a:cubicBezTo>
                  <a:cubicBezTo>
                    <a:pt x="821" y="1604"/>
                    <a:pt x="821" y="1604"/>
                    <a:pt x="821" y="1604"/>
                  </a:cubicBezTo>
                  <a:cubicBezTo>
                    <a:pt x="821" y="1604"/>
                    <a:pt x="821" y="1604"/>
                    <a:pt x="821" y="1604"/>
                  </a:cubicBezTo>
                  <a:cubicBezTo>
                    <a:pt x="821" y="1606"/>
                    <a:pt x="821" y="1609"/>
                    <a:pt x="822" y="1612"/>
                  </a:cubicBezTo>
                  <a:cubicBezTo>
                    <a:pt x="822" y="1614"/>
                    <a:pt x="822" y="1616"/>
                    <a:pt x="822" y="1618"/>
                  </a:cubicBezTo>
                  <a:cubicBezTo>
                    <a:pt x="822" y="1620"/>
                    <a:pt x="822" y="1623"/>
                    <a:pt x="822" y="1625"/>
                  </a:cubicBezTo>
                  <a:cubicBezTo>
                    <a:pt x="822" y="1627"/>
                    <a:pt x="823" y="1629"/>
                    <a:pt x="823" y="1630"/>
                  </a:cubicBezTo>
                  <a:cubicBezTo>
                    <a:pt x="823" y="1631"/>
                    <a:pt x="823" y="1633"/>
                    <a:pt x="823" y="1633"/>
                  </a:cubicBezTo>
                  <a:cubicBezTo>
                    <a:pt x="823" y="1633"/>
                    <a:pt x="823" y="1633"/>
                    <a:pt x="824" y="1632"/>
                  </a:cubicBezTo>
                  <a:cubicBezTo>
                    <a:pt x="824" y="1632"/>
                    <a:pt x="824" y="1631"/>
                    <a:pt x="824" y="1630"/>
                  </a:cubicBezTo>
                  <a:cubicBezTo>
                    <a:pt x="824" y="1629"/>
                    <a:pt x="824" y="1627"/>
                    <a:pt x="824" y="1626"/>
                  </a:cubicBezTo>
                  <a:cubicBezTo>
                    <a:pt x="824" y="1625"/>
                    <a:pt x="824" y="1625"/>
                    <a:pt x="824" y="1625"/>
                  </a:cubicBezTo>
                  <a:cubicBezTo>
                    <a:pt x="825" y="1625"/>
                    <a:pt x="825" y="1625"/>
                    <a:pt x="825" y="1625"/>
                  </a:cubicBezTo>
                  <a:cubicBezTo>
                    <a:pt x="825" y="1625"/>
                    <a:pt x="825" y="1626"/>
                    <a:pt x="825" y="1627"/>
                  </a:cubicBezTo>
                  <a:cubicBezTo>
                    <a:pt x="825" y="1628"/>
                    <a:pt x="826" y="1629"/>
                    <a:pt x="826" y="1630"/>
                  </a:cubicBezTo>
                  <a:cubicBezTo>
                    <a:pt x="826" y="1630"/>
                    <a:pt x="826" y="1632"/>
                    <a:pt x="826" y="1633"/>
                  </a:cubicBezTo>
                  <a:cubicBezTo>
                    <a:pt x="826" y="1633"/>
                    <a:pt x="826" y="1633"/>
                    <a:pt x="826" y="1634"/>
                  </a:cubicBezTo>
                  <a:cubicBezTo>
                    <a:pt x="826" y="1634"/>
                    <a:pt x="826" y="1635"/>
                    <a:pt x="827" y="1635"/>
                  </a:cubicBezTo>
                  <a:cubicBezTo>
                    <a:pt x="827" y="1635"/>
                    <a:pt x="827" y="1634"/>
                    <a:pt x="827" y="1634"/>
                  </a:cubicBezTo>
                  <a:cubicBezTo>
                    <a:pt x="827" y="1633"/>
                    <a:pt x="827" y="1632"/>
                    <a:pt x="827" y="1631"/>
                  </a:cubicBezTo>
                  <a:cubicBezTo>
                    <a:pt x="828" y="1630"/>
                    <a:pt x="828" y="1630"/>
                    <a:pt x="828" y="1628"/>
                  </a:cubicBezTo>
                  <a:cubicBezTo>
                    <a:pt x="828" y="1627"/>
                    <a:pt x="828" y="1624"/>
                    <a:pt x="828" y="1622"/>
                  </a:cubicBezTo>
                  <a:cubicBezTo>
                    <a:pt x="828" y="1621"/>
                    <a:pt x="828" y="1620"/>
                    <a:pt x="829" y="1619"/>
                  </a:cubicBezTo>
                  <a:cubicBezTo>
                    <a:pt x="829" y="1618"/>
                    <a:pt x="829" y="1618"/>
                    <a:pt x="829" y="1617"/>
                  </a:cubicBezTo>
                  <a:cubicBezTo>
                    <a:pt x="829" y="1617"/>
                    <a:pt x="829" y="1617"/>
                    <a:pt x="829" y="1617"/>
                  </a:cubicBezTo>
                  <a:cubicBezTo>
                    <a:pt x="829" y="1617"/>
                    <a:pt x="829" y="1618"/>
                    <a:pt x="830" y="1619"/>
                  </a:cubicBezTo>
                  <a:cubicBezTo>
                    <a:pt x="830" y="1619"/>
                    <a:pt x="830" y="1620"/>
                    <a:pt x="830" y="1620"/>
                  </a:cubicBezTo>
                  <a:cubicBezTo>
                    <a:pt x="830" y="1621"/>
                    <a:pt x="830" y="1625"/>
                    <a:pt x="830" y="1626"/>
                  </a:cubicBezTo>
                  <a:cubicBezTo>
                    <a:pt x="830" y="1626"/>
                    <a:pt x="831" y="1625"/>
                    <a:pt x="831" y="1625"/>
                  </a:cubicBezTo>
                  <a:cubicBezTo>
                    <a:pt x="831" y="1625"/>
                    <a:pt x="831" y="1627"/>
                    <a:pt x="831" y="1627"/>
                  </a:cubicBezTo>
                  <a:cubicBezTo>
                    <a:pt x="831" y="1626"/>
                    <a:pt x="831" y="1623"/>
                    <a:pt x="832" y="1621"/>
                  </a:cubicBezTo>
                  <a:cubicBezTo>
                    <a:pt x="832" y="1621"/>
                    <a:pt x="832" y="1621"/>
                    <a:pt x="832" y="1621"/>
                  </a:cubicBezTo>
                  <a:cubicBezTo>
                    <a:pt x="832" y="1621"/>
                    <a:pt x="832" y="1620"/>
                    <a:pt x="832" y="1620"/>
                  </a:cubicBezTo>
                  <a:cubicBezTo>
                    <a:pt x="832" y="1620"/>
                    <a:pt x="832" y="1621"/>
                    <a:pt x="832" y="1621"/>
                  </a:cubicBezTo>
                  <a:cubicBezTo>
                    <a:pt x="833" y="1622"/>
                    <a:pt x="833" y="1622"/>
                    <a:pt x="833" y="1623"/>
                  </a:cubicBezTo>
                  <a:cubicBezTo>
                    <a:pt x="833" y="1624"/>
                    <a:pt x="833" y="1625"/>
                    <a:pt x="833" y="1627"/>
                  </a:cubicBezTo>
                  <a:cubicBezTo>
                    <a:pt x="833" y="1628"/>
                    <a:pt x="834" y="1629"/>
                    <a:pt x="834" y="1630"/>
                  </a:cubicBezTo>
                  <a:cubicBezTo>
                    <a:pt x="834" y="1631"/>
                    <a:pt x="834" y="1633"/>
                    <a:pt x="834" y="1634"/>
                  </a:cubicBezTo>
                  <a:cubicBezTo>
                    <a:pt x="834" y="1635"/>
                    <a:pt x="834" y="1636"/>
                    <a:pt x="834" y="1637"/>
                  </a:cubicBezTo>
                  <a:cubicBezTo>
                    <a:pt x="834" y="1637"/>
                    <a:pt x="835" y="1636"/>
                    <a:pt x="835" y="1636"/>
                  </a:cubicBezTo>
                  <a:cubicBezTo>
                    <a:pt x="835" y="1636"/>
                    <a:pt x="835" y="1634"/>
                    <a:pt x="835" y="1633"/>
                  </a:cubicBezTo>
                  <a:cubicBezTo>
                    <a:pt x="835" y="1633"/>
                    <a:pt x="835" y="1633"/>
                    <a:pt x="835" y="1632"/>
                  </a:cubicBezTo>
                  <a:cubicBezTo>
                    <a:pt x="836" y="1631"/>
                    <a:pt x="836" y="1629"/>
                    <a:pt x="836" y="1628"/>
                  </a:cubicBezTo>
                  <a:cubicBezTo>
                    <a:pt x="836" y="1628"/>
                    <a:pt x="836" y="1630"/>
                    <a:pt x="836" y="1631"/>
                  </a:cubicBezTo>
                  <a:cubicBezTo>
                    <a:pt x="836" y="1632"/>
                    <a:pt x="836" y="1633"/>
                    <a:pt x="837" y="1634"/>
                  </a:cubicBezTo>
                  <a:cubicBezTo>
                    <a:pt x="837" y="1635"/>
                    <a:pt x="837" y="1637"/>
                    <a:pt x="837" y="1638"/>
                  </a:cubicBezTo>
                  <a:cubicBezTo>
                    <a:pt x="837" y="1638"/>
                    <a:pt x="837" y="1638"/>
                    <a:pt x="837" y="1638"/>
                  </a:cubicBezTo>
                  <a:cubicBezTo>
                    <a:pt x="837" y="1638"/>
                    <a:pt x="837" y="1639"/>
                    <a:pt x="838" y="1639"/>
                  </a:cubicBezTo>
                  <a:cubicBezTo>
                    <a:pt x="838" y="1639"/>
                    <a:pt x="838" y="1638"/>
                    <a:pt x="838" y="1638"/>
                  </a:cubicBezTo>
                  <a:cubicBezTo>
                    <a:pt x="838" y="1638"/>
                    <a:pt x="838" y="1639"/>
                    <a:pt x="838" y="1639"/>
                  </a:cubicBezTo>
                  <a:cubicBezTo>
                    <a:pt x="839" y="1639"/>
                    <a:pt x="839" y="1637"/>
                    <a:pt x="839" y="1637"/>
                  </a:cubicBezTo>
                  <a:cubicBezTo>
                    <a:pt x="839" y="1637"/>
                    <a:pt x="839" y="1638"/>
                    <a:pt x="839" y="1638"/>
                  </a:cubicBezTo>
                  <a:cubicBezTo>
                    <a:pt x="839" y="1638"/>
                    <a:pt x="839" y="1638"/>
                    <a:pt x="839" y="1638"/>
                  </a:cubicBezTo>
                  <a:cubicBezTo>
                    <a:pt x="839" y="1638"/>
                    <a:pt x="840" y="1638"/>
                    <a:pt x="840" y="1638"/>
                  </a:cubicBezTo>
                  <a:cubicBezTo>
                    <a:pt x="840" y="1638"/>
                    <a:pt x="840" y="1636"/>
                    <a:pt x="840" y="1635"/>
                  </a:cubicBezTo>
                  <a:cubicBezTo>
                    <a:pt x="840" y="1634"/>
                    <a:pt x="840" y="1633"/>
                    <a:pt x="841" y="1632"/>
                  </a:cubicBezTo>
                  <a:cubicBezTo>
                    <a:pt x="841" y="1632"/>
                    <a:pt x="841" y="1631"/>
                    <a:pt x="841" y="1631"/>
                  </a:cubicBezTo>
                  <a:cubicBezTo>
                    <a:pt x="841" y="1631"/>
                    <a:pt x="841" y="1632"/>
                    <a:pt x="841" y="1632"/>
                  </a:cubicBezTo>
                  <a:cubicBezTo>
                    <a:pt x="841" y="1632"/>
                    <a:pt x="842" y="1632"/>
                    <a:pt x="842" y="1632"/>
                  </a:cubicBezTo>
                  <a:cubicBezTo>
                    <a:pt x="842" y="1633"/>
                    <a:pt x="842" y="1633"/>
                    <a:pt x="842" y="1633"/>
                  </a:cubicBezTo>
                  <a:cubicBezTo>
                    <a:pt x="842" y="1633"/>
                    <a:pt x="842" y="1632"/>
                    <a:pt x="842" y="1632"/>
                  </a:cubicBezTo>
                  <a:cubicBezTo>
                    <a:pt x="842" y="1632"/>
                    <a:pt x="843" y="1634"/>
                    <a:pt x="843" y="1634"/>
                  </a:cubicBezTo>
                  <a:cubicBezTo>
                    <a:pt x="843" y="1634"/>
                    <a:pt x="843" y="1632"/>
                    <a:pt x="843" y="1632"/>
                  </a:cubicBezTo>
                  <a:cubicBezTo>
                    <a:pt x="843" y="1632"/>
                    <a:pt x="843" y="1634"/>
                    <a:pt x="843" y="1634"/>
                  </a:cubicBezTo>
                  <a:cubicBezTo>
                    <a:pt x="843" y="1634"/>
                    <a:pt x="844" y="1634"/>
                    <a:pt x="844" y="1634"/>
                  </a:cubicBezTo>
                  <a:cubicBezTo>
                    <a:pt x="844" y="1635"/>
                    <a:pt x="844" y="1636"/>
                    <a:pt x="844" y="1637"/>
                  </a:cubicBezTo>
                  <a:cubicBezTo>
                    <a:pt x="844" y="1638"/>
                    <a:pt x="845" y="1638"/>
                    <a:pt x="845" y="1638"/>
                  </a:cubicBezTo>
                  <a:cubicBezTo>
                    <a:pt x="845" y="1639"/>
                    <a:pt x="845" y="1641"/>
                    <a:pt x="845" y="1643"/>
                  </a:cubicBezTo>
                  <a:cubicBezTo>
                    <a:pt x="845" y="1644"/>
                    <a:pt x="845" y="1645"/>
                    <a:pt x="845" y="1647"/>
                  </a:cubicBezTo>
                  <a:cubicBezTo>
                    <a:pt x="845" y="1648"/>
                    <a:pt x="845" y="1649"/>
                    <a:pt x="846" y="1650"/>
                  </a:cubicBezTo>
                  <a:cubicBezTo>
                    <a:pt x="846" y="1652"/>
                    <a:pt x="846" y="1653"/>
                    <a:pt x="846" y="1654"/>
                  </a:cubicBezTo>
                  <a:cubicBezTo>
                    <a:pt x="846" y="1655"/>
                    <a:pt x="846" y="1655"/>
                    <a:pt x="846" y="1655"/>
                  </a:cubicBezTo>
                  <a:cubicBezTo>
                    <a:pt x="847" y="1655"/>
                    <a:pt x="847" y="1656"/>
                    <a:pt x="847" y="1656"/>
                  </a:cubicBezTo>
                  <a:cubicBezTo>
                    <a:pt x="847" y="1656"/>
                    <a:pt x="847" y="1655"/>
                    <a:pt x="847" y="1655"/>
                  </a:cubicBezTo>
                  <a:cubicBezTo>
                    <a:pt x="847" y="1654"/>
                    <a:pt x="847" y="1654"/>
                    <a:pt x="847" y="1654"/>
                  </a:cubicBezTo>
                  <a:cubicBezTo>
                    <a:pt x="847" y="1654"/>
                    <a:pt x="848" y="1653"/>
                    <a:pt x="848" y="1653"/>
                  </a:cubicBezTo>
                  <a:cubicBezTo>
                    <a:pt x="848" y="1653"/>
                    <a:pt x="848" y="1653"/>
                    <a:pt x="848" y="1653"/>
                  </a:cubicBezTo>
                  <a:cubicBezTo>
                    <a:pt x="848" y="1653"/>
                    <a:pt x="848" y="1654"/>
                    <a:pt x="849" y="1654"/>
                  </a:cubicBezTo>
                  <a:cubicBezTo>
                    <a:pt x="849" y="1654"/>
                    <a:pt x="849" y="1655"/>
                    <a:pt x="849" y="1655"/>
                  </a:cubicBezTo>
                  <a:cubicBezTo>
                    <a:pt x="849" y="1655"/>
                    <a:pt x="849" y="1655"/>
                    <a:pt x="849" y="1655"/>
                  </a:cubicBezTo>
                  <a:cubicBezTo>
                    <a:pt x="849" y="1655"/>
                    <a:pt x="850" y="1655"/>
                    <a:pt x="850" y="1655"/>
                  </a:cubicBezTo>
                  <a:cubicBezTo>
                    <a:pt x="850" y="1655"/>
                    <a:pt x="850" y="1654"/>
                    <a:pt x="850" y="1654"/>
                  </a:cubicBezTo>
                  <a:cubicBezTo>
                    <a:pt x="850" y="1654"/>
                    <a:pt x="850" y="1655"/>
                    <a:pt x="850" y="1655"/>
                  </a:cubicBezTo>
                  <a:cubicBezTo>
                    <a:pt x="850" y="1656"/>
                    <a:pt x="851" y="1657"/>
                    <a:pt x="851" y="1657"/>
                  </a:cubicBezTo>
                  <a:cubicBezTo>
                    <a:pt x="851" y="1656"/>
                    <a:pt x="851" y="1654"/>
                    <a:pt x="851" y="1654"/>
                  </a:cubicBezTo>
                  <a:cubicBezTo>
                    <a:pt x="851" y="1654"/>
                    <a:pt x="851" y="1655"/>
                    <a:pt x="851" y="1656"/>
                  </a:cubicBezTo>
                  <a:cubicBezTo>
                    <a:pt x="852" y="1656"/>
                    <a:pt x="852" y="1655"/>
                    <a:pt x="852" y="1655"/>
                  </a:cubicBezTo>
                  <a:cubicBezTo>
                    <a:pt x="852" y="1656"/>
                    <a:pt x="852" y="1659"/>
                    <a:pt x="852" y="1660"/>
                  </a:cubicBezTo>
                  <a:cubicBezTo>
                    <a:pt x="852" y="1661"/>
                    <a:pt x="853" y="1661"/>
                    <a:pt x="853" y="1662"/>
                  </a:cubicBezTo>
                  <a:cubicBezTo>
                    <a:pt x="853" y="1663"/>
                    <a:pt x="853" y="1664"/>
                    <a:pt x="853" y="1664"/>
                  </a:cubicBezTo>
                  <a:cubicBezTo>
                    <a:pt x="853" y="1664"/>
                    <a:pt x="853" y="1663"/>
                    <a:pt x="853" y="1663"/>
                  </a:cubicBezTo>
                  <a:cubicBezTo>
                    <a:pt x="853" y="1662"/>
                    <a:pt x="853" y="1664"/>
                    <a:pt x="854" y="1663"/>
                  </a:cubicBezTo>
                  <a:cubicBezTo>
                    <a:pt x="854" y="1663"/>
                    <a:pt x="854" y="1662"/>
                    <a:pt x="854" y="1661"/>
                  </a:cubicBezTo>
                  <a:cubicBezTo>
                    <a:pt x="854" y="1661"/>
                    <a:pt x="854" y="1660"/>
                    <a:pt x="854" y="1660"/>
                  </a:cubicBezTo>
                  <a:cubicBezTo>
                    <a:pt x="855" y="1660"/>
                    <a:pt x="855" y="1662"/>
                    <a:pt x="855" y="1663"/>
                  </a:cubicBezTo>
                  <a:cubicBezTo>
                    <a:pt x="855" y="1663"/>
                    <a:pt x="855" y="1664"/>
                    <a:pt x="855" y="1665"/>
                  </a:cubicBezTo>
                  <a:cubicBezTo>
                    <a:pt x="855" y="1667"/>
                    <a:pt x="855" y="1669"/>
                    <a:pt x="855" y="1671"/>
                  </a:cubicBezTo>
                  <a:cubicBezTo>
                    <a:pt x="855" y="1672"/>
                    <a:pt x="856" y="1673"/>
                    <a:pt x="856" y="1675"/>
                  </a:cubicBezTo>
                  <a:cubicBezTo>
                    <a:pt x="856" y="1676"/>
                    <a:pt x="856" y="1678"/>
                    <a:pt x="856" y="1679"/>
                  </a:cubicBezTo>
                  <a:cubicBezTo>
                    <a:pt x="856" y="1679"/>
                    <a:pt x="857" y="1679"/>
                    <a:pt x="857" y="1680"/>
                  </a:cubicBezTo>
                  <a:cubicBezTo>
                    <a:pt x="857" y="1680"/>
                    <a:pt x="857" y="1682"/>
                    <a:pt x="857" y="1682"/>
                  </a:cubicBezTo>
                  <a:cubicBezTo>
                    <a:pt x="857" y="1682"/>
                    <a:pt x="857" y="1679"/>
                    <a:pt x="857" y="1678"/>
                  </a:cubicBezTo>
                  <a:cubicBezTo>
                    <a:pt x="857" y="1678"/>
                    <a:pt x="858" y="1680"/>
                    <a:pt x="858" y="1681"/>
                  </a:cubicBezTo>
                  <a:cubicBezTo>
                    <a:pt x="858" y="1681"/>
                    <a:pt x="858" y="1681"/>
                    <a:pt x="858" y="1681"/>
                  </a:cubicBezTo>
                  <a:cubicBezTo>
                    <a:pt x="858" y="1682"/>
                    <a:pt x="858" y="1684"/>
                    <a:pt x="858" y="1685"/>
                  </a:cubicBezTo>
                  <a:cubicBezTo>
                    <a:pt x="858" y="1687"/>
                    <a:pt x="859" y="1688"/>
                    <a:pt x="859" y="1689"/>
                  </a:cubicBezTo>
                  <a:cubicBezTo>
                    <a:pt x="859" y="1690"/>
                    <a:pt x="859" y="1693"/>
                    <a:pt x="859" y="1694"/>
                  </a:cubicBezTo>
                  <a:cubicBezTo>
                    <a:pt x="859" y="1696"/>
                    <a:pt x="859" y="1698"/>
                    <a:pt x="859" y="1699"/>
                  </a:cubicBezTo>
                  <a:cubicBezTo>
                    <a:pt x="860" y="1699"/>
                    <a:pt x="860" y="1699"/>
                    <a:pt x="860" y="1700"/>
                  </a:cubicBezTo>
                  <a:cubicBezTo>
                    <a:pt x="860" y="1700"/>
                    <a:pt x="860" y="1701"/>
                    <a:pt x="860" y="1701"/>
                  </a:cubicBezTo>
                  <a:cubicBezTo>
                    <a:pt x="860" y="1702"/>
                    <a:pt x="861" y="1700"/>
                    <a:pt x="861" y="1701"/>
                  </a:cubicBezTo>
                  <a:cubicBezTo>
                    <a:pt x="861" y="1701"/>
                    <a:pt x="861" y="1703"/>
                    <a:pt x="861" y="1703"/>
                  </a:cubicBezTo>
                  <a:cubicBezTo>
                    <a:pt x="861" y="1703"/>
                    <a:pt x="861" y="1703"/>
                    <a:pt x="861" y="1703"/>
                  </a:cubicBezTo>
                  <a:cubicBezTo>
                    <a:pt x="861" y="1703"/>
                    <a:pt x="862" y="1703"/>
                    <a:pt x="862" y="1703"/>
                  </a:cubicBezTo>
                  <a:cubicBezTo>
                    <a:pt x="862" y="1703"/>
                    <a:pt x="862" y="1702"/>
                    <a:pt x="862" y="1702"/>
                  </a:cubicBezTo>
                  <a:cubicBezTo>
                    <a:pt x="862" y="1702"/>
                    <a:pt x="862" y="1702"/>
                    <a:pt x="862" y="1703"/>
                  </a:cubicBezTo>
                  <a:cubicBezTo>
                    <a:pt x="863" y="1703"/>
                    <a:pt x="863" y="1703"/>
                    <a:pt x="863" y="1704"/>
                  </a:cubicBezTo>
                  <a:cubicBezTo>
                    <a:pt x="863" y="1704"/>
                    <a:pt x="863" y="1705"/>
                    <a:pt x="863" y="1705"/>
                  </a:cubicBezTo>
                  <a:cubicBezTo>
                    <a:pt x="863" y="1705"/>
                    <a:pt x="863" y="1706"/>
                    <a:pt x="863" y="1706"/>
                  </a:cubicBezTo>
                  <a:cubicBezTo>
                    <a:pt x="864" y="1706"/>
                    <a:pt x="864" y="1707"/>
                    <a:pt x="864" y="1707"/>
                  </a:cubicBezTo>
                  <a:cubicBezTo>
                    <a:pt x="864" y="1707"/>
                    <a:pt x="864" y="1706"/>
                    <a:pt x="864" y="1706"/>
                  </a:cubicBezTo>
                  <a:cubicBezTo>
                    <a:pt x="864" y="1706"/>
                    <a:pt x="864" y="1707"/>
                    <a:pt x="865" y="1708"/>
                  </a:cubicBezTo>
                  <a:cubicBezTo>
                    <a:pt x="865" y="1708"/>
                    <a:pt x="865" y="1708"/>
                    <a:pt x="865" y="1709"/>
                  </a:cubicBezTo>
                  <a:cubicBezTo>
                    <a:pt x="865" y="1709"/>
                    <a:pt x="865" y="1710"/>
                    <a:pt x="865" y="1710"/>
                  </a:cubicBezTo>
                  <a:cubicBezTo>
                    <a:pt x="866" y="1711"/>
                    <a:pt x="866" y="1711"/>
                    <a:pt x="866" y="1711"/>
                  </a:cubicBezTo>
                  <a:cubicBezTo>
                    <a:pt x="866" y="1711"/>
                    <a:pt x="866" y="1711"/>
                    <a:pt x="866" y="1711"/>
                  </a:cubicBezTo>
                  <a:cubicBezTo>
                    <a:pt x="866" y="1712"/>
                    <a:pt x="866" y="1712"/>
                    <a:pt x="866" y="1711"/>
                  </a:cubicBezTo>
                  <a:cubicBezTo>
                    <a:pt x="866" y="1711"/>
                    <a:pt x="867" y="1711"/>
                    <a:pt x="867" y="1710"/>
                  </a:cubicBezTo>
                  <a:cubicBezTo>
                    <a:pt x="867" y="1710"/>
                    <a:pt x="867" y="1710"/>
                    <a:pt x="867" y="1710"/>
                  </a:cubicBezTo>
                  <a:cubicBezTo>
                    <a:pt x="867" y="1710"/>
                    <a:pt x="867" y="1708"/>
                    <a:pt x="868" y="1708"/>
                  </a:cubicBezTo>
                  <a:cubicBezTo>
                    <a:pt x="868" y="1708"/>
                    <a:pt x="868" y="1709"/>
                    <a:pt x="868" y="1709"/>
                  </a:cubicBezTo>
                  <a:cubicBezTo>
                    <a:pt x="868" y="1710"/>
                    <a:pt x="868" y="1710"/>
                    <a:pt x="868" y="1710"/>
                  </a:cubicBezTo>
                  <a:cubicBezTo>
                    <a:pt x="868" y="1710"/>
                    <a:pt x="868" y="1712"/>
                    <a:pt x="868" y="1712"/>
                  </a:cubicBezTo>
                  <a:cubicBezTo>
                    <a:pt x="869" y="1712"/>
                    <a:pt x="869" y="1710"/>
                    <a:pt x="869" y="1709"/>
                  </a:cubicBezTo>
                  <a:cubicBezTo>
                    <a:pt x="869" y="1709"/>
                    <a:pt x="869" y="1710"/>
                    <a:pt x="869" y="1710"/>
                  </a:cubicBezTo>
                  <a:cubicBezTo>
                    <a:pt x="869" y="1709"/>
                    <a:pt x="870" y="1706"/>
                    <a:pt x="870" y="1706"/>
                  </a:cubicBezTo>
                  <a:cubicBezTo>
                    <a:pt x="870" y="1705"/>
                    <a:pt x="870" y="1708"/>
                    <a:pt x="870" y="1707"/>
                  </a:cubicBezTo>
                  <a:cubicBezTo>
                    <a:pt x="870" y="1707"/>
                    <a:pt x="870" y="1705"/>
                    <a:pt x="870" y="1705"/>
                  </a:cubicBezTo>
                  <a:cubicBezTo>
                    <a:pt x="871" y="1705"/>
                    <a:pt x="871" y="1706"/>
                    <a:pt x="871" y="1706"/>
                  </a:cubicBezTo>
                  <a:cubicBezTo>
                    <a:pt x="871" y="1706"/>
                    <a:pt x="871" y="1704"/>
                    <a:pt x="871" y="1705"/>
                  </a:cubicBezTo>
                  <a:cubicBezTo>
                    <a:pt x="871" y="1705"/>
                    <a:pt x="871" y="1707"/>
                    <a:pt x="871" y="1707"/>
                  </a:cubicBezTo>
                  <a:cubicBezTo>
                    <a:pt x="872" y="1707"/>
                    <a:pt x="872" y="1704"/>
                    <a:pt x="872" y="1704"/>
                  </a:cubicBezTo>
                  <a:cubicBezTo>
                    <a:pt x="872" y="1703"/>
                    <a:pt x="872" y="1704"/>
                    <a:pt x="872" y="1704"/>
                  </a:cubicBezTo>
                  <a:cubicBezTo>
                    <a:pt x="872" y="1704"/>
                    <a:pt x="872" y="1703"/>
                    <a:pt x="873" y="1703"/>
                  </a:cubicBezTo>
                  <a:cubicBezTo>
                    <a:pt x="873" y="1703"/>
                    <a:pt x="873" y="1703"/>
                    <a:pt x="873" y="1703"/>
                  </a:cubicBezTo>
                  <a:cubicBezTo>
                    <a:pt x="873" y="1703"/>
                    <a:pt x="873" y="1700"/>
                    <a:pt x="873" y="1700"/>
                  </a:cubicBezTo>
                  <a:cubicBezTo>
                    <a:pt x="873" y="1700"/>
                    <a:pt x="874" y="1700"/>
                    <a:pt x="874" y="1700"/>
                  </a:cubicBezTo>
                  <a:cubicBezTo>
                    <a:pt x="874" y="1699"/>
                    <a:pt x="874" y="1696"/>
                    <a:pt x="874" y="1695"/>
                  </a:cubicBezTo>
                  <a:cubicBezTo>
                    <a:pt x="874" y="1694"/>
                    <a:pt x="874" y="1694"/>
                    <a:pt x="874" y="1693"/>
                  </a:cubicBezTo>
                  <a:cubicBezTo>
                    <a:pt x="874" y="1692"/>
                    <a:pt x="875" y="1689"/>
                    <a:pt x="875" y="1688"/>
                  </a:cubicBezTo>
                  <a:cubicBezTo>
                    <a:pt x="875" y="1687"/>
                    <a:pt x="875" y="1687"/>
                    <a:pt x="875" y="1686"/>
                  </a:cubicBezTo>
                  <a:cubicBezTo>
                    <a:pt x="875" y="1685"/>
                    <a:pt x="875" y="1683"/>
                    <a:pt x="876" y="1682"/>
                  </a:cubicBezTo>
                  <a:cubicBezTo>
                    <a:pt x="876" y="1681"/>
                    <a:pt x="876" y="1682"/>
                    <a:pt x="876" y="1681"/>
                  </a:cubicBezTo>
                  <a:cubicBezTo>
                    <a:pt x="876" y="1680"/>
                    <a:pt x="876" y="1677"/>
                    <a:pt x="876" y="1676"/>
                  </a:cubicBezTo>
                  <a:cubicBezTo>
                    <a:pt x="876" y="1676"/>
                    <a:pt x="876" y="1675"/>
                    <a:pt x="876" y="1675"/>
                  </a:cubicBezTo>
                  <a:cubicBezTo>
                    <a:pt x="877" y="1674"/>
                    <a:pt x="877" y="1673"/>
                    <a:pt x="877" y="1672"/>
                  </a:cubicBezTo>
                  <a:cubicBezTo>
                    <a:pt x="877" y="1672"/>
                    <a:pt x="877" y="1673"/>
                    <a:pt x="877" y="1673"/>
                  </a:cubicBezTo>
                  <a:cubicBezTo>
                    <a:pt x="877" y="1673"/>
                    <a:pt x="878" y="1670"/>
                    <a:pt x="878" y="1669"/>
                  </a:cubicBezTo>
                  <a:cubicBezTo>
                    <a:pt x="878" y="1668"/>
                    <a:pt x="878" y="1668"/>
                    <a:pt x="878" y="1667"/>
                  </a:cubicBezTo>
                  <a:cubicBezTo>
                    <a:pt x="878" y="1666"/>
                    <a:pt x="878" y="1664"/>
                    <a:pt x="878" y="1663"/>
                  </a:cubicBezTo>
                  <a:cubicBezTo>
                    <a:pt x="879" y="1662"/>
                    <a:pt x="879" y="1661"/>
                    <a:pt x="879" y="1660"/>
                  </a:cubicBezTo>
                  <a:cubicBezTo>
                    <a:pt x="879" y="1660"/>
                    <a:pt x="879" y="1659"/>
                    <a:pt x="879" y="1659"/>
                  </a:cubicBezTo>
                  <a:cubicBezTo>
                    <a:pt x="879" y="1659"/>
                    <a:pt x="879" y="1659"/>
                    <a:pt x="879" y="1659"/>
                  </a:cubicBezTo>
                  <a:cubicBezTo>
                    <a:pt x="880" y="1659"/>
                    <a:pt x="880" y="1658"/>
                    <a:pt x="880" y="1658"/>
                  </a:cubicBezTo>
                  <a:cubicBezTo>
                    <a:pt x="880" y="1659"/>
                    <a:pt x="880" y="1660"/>
                    <a:pt x="880" y="1660"/>
                  </a:cubicBezTo>
                  <a:cubicBezTo>
                    <a:pt x="880" y="1661"/>
                    <a:pt x="880" y="1662"/>
                    <a:pt x="881" y="1663"/>
                  </a:cubicBezTo>
                  <a:cubicBezTo>
                    <a:pt x="881" y="1663"/>
                    <a:pt x="881" y="1663"/>
                    <a:pt x="881" y="1664"/>
                  </a:cubicBezTo>
                  <a:cubicBezTo>
                    <a:pt x="881" y="1665"/>
                    <a:pt x="881" y="1667"/>
                    <a:pt x="881" y="1667"/>
                  </a:cubicBezTo>
                  <a:cubicBezTo>
                    <a:pt x="881" y="1667"/>
                    <a:pt x="882" y="1667"/>
                    <a:pt x="882" y="1667"/>
                  </a:cubicBezTo>
                  <a:cubicBezTo>
                    <a:pt x="882" y="1667"/>
                    <a:pt x="882" y="1668"/>
                    <a:pt x="882" y="1669"/>
                  </a:cubicBezTo>
                  <a:cubicBezTo>
                    <a:pt x="882" y="1669"/>
                    <a:pt x="882" y="1669"/>
                    <a:pt x="882" y="1669"/>
                  </a:cubicBezTo>
                  <a:cubicBezTo>
                    <a:pt x="882" y="1670"/>
                    <a:pt x="883" y="1672"/>
                    <a:pt x="883" y="1672"/>
                  </a:cubicBezTo>
                  <a:cubicBezTo>
                    <a:pt x="883" y="1672"/>
                    <a:pt x="883" y="1672"/>
                    <a:pt x="883" y="1673"/>
                  </a:cubicBezTo>
                  <a:cubicBezTo>
                    <a:pt x="883" y="1673"/>
                    <a:pt x="883" y="1674"/>
                    <a:pt x="884" y="1674"/>
                  </a:cubicBezTo>
                  <a:cubicBezTo>
                    <a:pt x="884" y="1674"/>
                    <a:pt x="884" y="1672"/>
                    <a:pt x="884" y="1672"/>
                  </a:cubicBezTo>
                  <a:cubicBezTo>
                    <a:pt x="884" y="1672"/>
                    <a:pt x="884" y="1673"/>
                    <a:pt x="884" y="1673"/>
                  </a:cubicBezTo>
                  <a:cubicBezTo>
                    <a:pt x="884" y="1673"/>
                    <a:pt x="884" y="1673"/>
                    <a:pt x="884" y="1673"/>
                  </a:cubicBezTo>
                  <a:cubicBezTo>
                    <a:pt x="885" y="1673"/>
                    <a:pt x="885" y="1674"/>
                    <a:pt x="885" y="1674"/>
                  </a:cubicBezTo>
                  <a:cubicBezTo>
                    <a:pt x="885" y="1675"/>
                    <a:pt x="885" y="1676"/>
                    <a:pt x="885" y="1677"/>
                  </a:cubicBezTo>
                  <a:cubicBezTo>
                    <a:pt x="885" y="1678"/>
                    <a:pt x="886" y="1680"/>
                    <a:pt x="886" y="1681"/>
                  </a:cubicBezTo>
                  <a:cubicBezTo>
                    <a:pt x="886" y="1683"/>
                    <a:pt x="886" y="1684"/>
                    <a:pt x="886" y="1686"/>
                  </a:cubicBezTo>
                  <a:cubicBezTo>
                    <a:pt x="886" y="1687"/>
                    <a:pt x="886" y="1689"/>
                    <a:pt x="886" y="1690"/>
                  </a:cubicBezTo>
                  <a:cubicBezTo>
                    <a:pt x="887" y="1691"/>
                    <a:pt x="887" y="1691"/>
                    <a:pt x="887" y="1692"/>
                  </a:cubicBezTo>
                  <a:cubicBezTo>
                    <a:pt x="887" y="1693"/>
                    <a:pt x="887" y="1695"/>
                    <a:pt x="887" y="1695"/>
                  </a:cubicBezTo>
                  <a:cubicBezTo>
                    <a:pt x="887" y="1695"/>
                    <a:pt x="887" y="1696"/>
                    <a:pt x="887" y="1696"/>
                  </a:cubicBezTo>
                  <a:cubicBezTo>
                    <a:pt x="888" y="1696"/>
                    <a:pt x="888" y="1697"/>
                    <a:pt x="888" y="1698"/>
                  </a:cubicBezTo>
                  <a:cubicBezTo>
                    <a:pt x="888" y="1698"/>
                    <a:pt x="888" y="1699"/>
                    <a:pt x="888" y="1700"/>
                  </a:cubicBezTo>
                  <a:cubicBezTo>
                    <a:pt x="888" y="1701"/>
                    <a:pt x="888" y="1702"/>
                    <a:pt x="889" y="1702"/>
                  </a:cubicBezTo>
                  <a:cubicBezTo>
                    <a:pt x="889" y="1703"/>
                    <a:pt x="889" y="1703"/>
                    <a:pt x="889" y="1703"/>
                  </a:cubicBezTo>
                  <a:cubicBezTo>
                    <a:pt x="889" y="1703"/>
                    <a:pt x="889" y="1703"/>
                    <a:pt x="889" y="1703"/>
                  </a:cubicBezTo>
                  <a:cubicBezTo>
                    <a:pt x="890" y="1702"/>
                    <a:pt x="890" y="1702"/>
                    <a:pt x="890" y="1702"/>
                  </a:cubicBezTo>
                  <a:cubicBezTo>
                    <a:pt x="890" y="1702"/>
                    <a:pt x="890" y="1701"/>
                    <a:pt x="890" y="1701"/>
                  </a:cubicBezTo>
                  <a:cubicBezTo>
                    <a:pt x="890" y="1700"/>
                    <a:pt x="890" y="1700"/>
                    <a:pt x="890" y="1700"/>
                  </a:cubicBezTo>
                  <a:cubicBezTo>
                    <a:pt x="891" y="1699"/>
                    <a:pt x="891" y="1698"/>
                    <a:pt x="891" y="1698"/>
                  </a:cubicBezTo>
                  <a:cubicBezTo>
                    <a:pt x="891" y="1697"/>
                    <a:pt x="891" y="1697"/>
                    <a:pt x="891" y="1697"/>
                  </a:cubicBezTo>
                  <a:cubicBezTo>
                    <a:pt x="891" y="1697"/>
                    <a:pt x="891" y="1698"/>
                    <a:pt x="892" y="1698"/>
                  </a:cubicBezTo>
                  <a:cubicBezTo>
                    <a:pt x="892" y="1698"/>
                    <a:pt x="892" y="1698"/>
                    <a:pt x="892" y="1699"/>
                  </a:cubicBezTo>
                  <a:cubicBezTo>
                    <a:pt x="892" y="1699"/>
                    <a:pt x="892" y="1699"/>
                    <a:pt x="892" y="1699"/>
                  </a:cubicBezTo>
                  <a:cubicBezTo>
                    <a:pt x="892" y="1699"/>
                    <a:pt x="892" y="1699"/>
                    <a:pt x="893" y="1699"/>
                  </a:cubicBezTo>
                  <a:cubicBezTo>
                    <a:pt x="893" y="1699"/>
                    <a:pt x="893" y="1700"/>
                    <a:pt x="893" y="1700"/>
                  </a:cubicBezTo>
                  <a:cubicBezTo>
                    <a:pt x="893" y="1700"/>
                    <a:pt x="893" y="1700"/>
                    <a:pt x="893" y="1700"/>
                  </a:cubicBezTo>
                  <a:cubicBezTo>
                    <a:pt x="893" y="1700"/>
                    <a:pt x="894" y="1702"/>
                    <a:pt x="894" y="1702"/>
                  </a:cubicBezTo>
                  <a:cubicBezTo>
                    <a:pt x="894" y="1702"/>
                    <a:pt x="894" y="1701"/>
                    <a:pt x="894" y="1701"/>
                  </a:cubicBezTo>
                  <a:cubicBezTo>
                    <a:pt x="894" y="1701"/>
                    <a:pt x="894" y="1702"/>
                    <a:pt x="895" y="1702"/>
                  </a:cubicBezTo>
                  <a:cubicBezTo>
                    <a:pt x="895" y="1702"/>
                    <a:pt x="895" y="1701"/>
                    <a:pt x="895" y="1702"/>
                  </a:cubicBezTo>
                  <a:cubicBezTo>
                    <a:pt x="895" y="1702"/>
                    <a:pt x="895" y="1703"/>
                    <a:pt x="895" y="1704"/>
                  </a:cubicBezTo>
                  <a:cubicBezTo>
                    <a:pt x="895" y="1704"/>
                    <a:pt x="895" y="1703"/>
                    <a:pt x="895" y="1703"/>
                  </a:cubicBezTo>
                  <a:cubicBezTo>
                    <a:pt x="896" y="1704"/>
                    <a:pt x="896" y="1707"/>
                    <a:pt x="896" y="1707"/>
                  </a:cubicBezTo>
                  <a:cubicBezTo>
                    <a:pt x="896" y="1707"/>
                    <a:pt x="896" y="1705"/>
                    <a:pt x="896" y="1704"/>
                  </a:cubicBezTo>
                  <a:cubicBezTo>
                    <a:pt x="896" y="1704"/>
                    <a:pt x="897" y="1704"/>
                    <a:pt x="897" y="1704"/>
                  </a:cubicBezTo>
                  <a:cubicBezTo>
                    <a:pt x="897" y="1704"/>
                    <a:pt x="897" y="1705"/>
                    <a:pt x="897" y="1705"/>
                  </a:cubicBezTo>
                  <a:cubicBezTo>
                    <a:pt x="897" y="1706"/>
                    <a:pt x="897" y="1707"/>
                    <a:pt x="897" y="1707"/>
                  </a:cubicBezTo>
                  <a:cubicBezTo>
                    <a:pt x="897" y="1706"/>
                    <a:pt x="897" y="1703"/>
                    <a:pt x="898" y="1704"/>
                  </a:cubicBezTo>
                  <a:cubicBezTo>
                    <a:pt x="898" y="1704"/>
                    <a:pt x="898" y="1710"/>
                    <a:pt x="898" y="1711"/>
                  </a:cubicBezTo>
                  <a:cubicBezTo>
                    <a:pt x="898" y="1712"/>
                    <a:pt x="898" y="1710"/>
                    <a:pt x="898" y="1710"/>
                  </a:cubicBezTo>
                  <a:cubicBezTo>
                    <a:pt x="899" y="1710"/>
                    <a:pt x="899" y="1712"/>
                    <a:pt x="899" y="1713"/>
                  </a:cubicBezTo>
                  <a:cubicBezTo>
                    <a:pt x="899" y="1713"/>
                    <a:pt x="899" y="1713"/>
                    <a:pt x="899" y="1713"/>
                  </a:cubicBezTo>
                  <a:cubicBezTo>
                    <a:pt x="899" y="1713"/>
                    <a:pt x="900" y="1713"/>
                    <a:pt x="900" y="1713"/>
                  </a:cubicBezTo>
                  <a:cubicBezTo>
                    <a:pt x="900" y="1712"/>
                    <a:pt x="900" y="1708"/>
                    <a:pt x="900" y="1708"/>
                  </a:cubicBezTo>
                  <a:cubicBezTo>
                    <a:pt x="900" y="1707"/>
                    <a:pt x="900" y="1709"/>
                    <a:pt x="900" y="1709"/>
                  </a:cubicBezTo>
                  <a:cubicBezTo>
                    <a:pt x="900" y="1709"/>
                    <a:pt x="900" y="1708"/>
                    <a:pt x="901" y="1707"/>
                  </a:cubicBezTo>
                  <a:cubicBezTo>
                    <a:pt x="901" y="1705"/>
                    <a:pt x="901" y="1703"/>
                    <a:pt x="901" y="1702"/>
                  </a:cubicBezTo>
                  <a:cubicBezTo>
                    <a:pt x="901" y="1702"/>
                    <a:pt x="901" y="1704"/>
                    <a:pt x="901" y="1704"/>
                  </a:cubicBezTo>
                  <a:cubicBezTo>
                    <a:pt x="901" y="1704"/>
                    <a:pt x="902" y="1701"/>
                    <a:pt x="902" y="1702"/>
                  </a:cubicBezTo>
                  <a:cubicBezTo>
                    <a:pt x="902" y="1703"/>
                    <a:pt x="902" y="1707"/>
                    <a:pt x="902" y="1708"/>
                  </a:cubicBezTo>
                  <a:cubicBezTo>
                    <a:pt x="902" y="1708"/>
                    <a:pt x="903" y="1707"/>
                    <a:pt x="903" y="1707"/>
                  </a:cubicBezTo>
                  <a:cubicBezTo>
                    <a:pt x="903" y="1709"/>
                    <a:pt x="903" y="1716"/>
                    <a:pt x="903" y="1717"/>
                  </a:cubicBezTo>
                  <a:cubicBezTo>
                    <a:pt x="903" y="1718"/>
                    <a:pt x="903" y="1713"/>
                    <a:pt x="903" y="1714"/>
                  </a:cubicBezTo>
                  <a:cubicBezTo>
                    <a:pt x="903" y="1714"/>
                    <a:pt x="903" y="1720"/>
                    <a:pt x="903" y="1720"/>
                  </a:cubicBezTo>
                  <a:cubicBezTo>
                    <a:pt x="904" y="1720"/>
                    <a:pt x="904" y="1715"/>
                    <a:pt x="904" y="1714"/>
                  </a:cubicBezTo>
                  <a:cubicBezTo>
                    <a:pt x="904" y="1713"/>
                    <a:pt x="904" y="1714"/>
                    <a:pt x="904" y="1714"/>
                  </a:cubicBezTo>
                  <a:cubicBezTo>
                    <a:pt x="904" y="1713"/>
                    <a:pt x="905" y="1709"/>
                    <a:pt x="905" y="1708"/>
                  </a:cubicBezTo>
                  <a:cubicBezTo>
                    <a:pt x="905" y="1708"/>
                    <a:pt x="905" y="1708"/>
                    <a:pt x="905" y="1708"/>
                  </a:cubicBezTo>
                  <a:cubicBezTo>
                    <a:pt x="905" y="1707"/>
                    <a:pt x="905" y="1704"/>
                    <a:pt x="905" y="1704"/>
                  </a:cubicBezTo>
                  <a:cubicBezTo>
                    <a:pt x="905" y="1704"/>
                    <a:pt x="905" y="1709"/>
                    <a:pt x="906" y="1709"/>
                  </a:cubicBezTo>
                  <a:cubicBezTo>
                    <a:pt x="906" y="1710"/>
                    <a:pt x="906" y="1709"/>
                    <a:pt x="906" y="1709"/>
                  </a:cubicBezTo>
                  <a:cubicBezTo>
                    <a:pt x="906" y="1710"/>
                    <a:pt x="906" y="1712"/>
                    <a:pt x="906" y="1713"/>
                  </a:cubicBezTo>
                  <a:cubicBezTo>
                    <a:pt x="907" y="1713"/>
                    <a:pt x="907" y="1714"/>
                    <a:pt x="907" y="1714"/>
                  </a:cubicBezTo>
                  <a:cubicBezTo>
                    <a:pt x="907" y="1714"/>
                    <a:pt x="907" y="1715"/>
                    <a:pt x="907" y="1715"/>
                  </a:cubicBezTo>
                  <a:cubicBezTo>
                    <a:pt x="907" y="1714"/>
                    <a:pt x="907" y="1713"/>
                    <a:pt x="908" y="1713"/>
                  </a:cubicBezTo>
                  <a:cubicBezTo>
                    <a:pt x="908" y="1713"/>
                    <a:pt x="908" y="1715"/>
                    <a:pt x="908" y="1715"/>
                  </a:cubicBezTo>
                  <a:cubicBezTo>
                    <a:pt x="908" y="1715"/>
                    <a:pt x="908" y="1713"/>
                    <a:pt x="908" y="1713"/>
                  </a:cubicBezTo>
                  <a:cubicBezTo>
                    <a:pt x="908" y="1713"/>
                    <a:pt x="908" y="1716"/>
                    <a:pt x="909" y="1715"/>
                  </a:cubicBezTo>
                  <a:cubicBezTo>
                    <a:pt x="909" y="1715"/>
                    <a:pt x="909" y="1711"/>
                    <a:pt x="909" y="1711"/>
                  </a:cubicBezTo>
                  <a:cubicBezTo>
                    <a:pt x="909" y="1710"/>
                    <a:pt x="909" y="1713"/>
                    <a:pt x="909" y="1713"/>
                  </a:cubicBezTo>
                  <a:cubicBezTo>
                    <a:pt x="909" y="1713"/>
                    <a:pt x="910" y="1712"/>
                    <a:pt x="910" y="1711"/>
                  </a:cubicBezTo>
                  <a:cubicBezTo>
                    <a:pt x="910" y="1711"/>
                    <a:pt x="910" y="1711"/>
                    <a:pt x="910" y="1712"/>
                  </a:cubicBezTo>
                  <a:cubicBezTo>
                    <a:pt x="910" y="1712"/>
                    <a:pt x="910" y="1712"/>
                    <a:pt x="911" y="1713"/>
                  </a:cubicBezTo>
                  <a:cubicBezTo>
                    <a:pt x="911" y="1713"/>
                    <a:pt x="911" y="1714"/>
                    <a:pt x="911" y="1714"/>
                  </a:cubicBezTo>
                  <a:cubicBezTo>
                    <a:pt x="911" y="1714"/>
                    <a:pt x="911" y="1713"/>
                    <a:pt x="911" y="1712"/>
                  </a:cubicBezTo>
                  <a:cubicBezTo>
                    <a:pt x="911" y="1711"/>
                    <a:pt x="911" y="1710"/>
                    <a:pt x="911" y="1710"/>
                  </a:cubicBezTo>
                  <a:cubicBezTo>
                    <a:pt x="912" y="1709"/>
                    <a:pt x="912" y="1708"/>
                    <a:pt x="912" y="1707"/>
                  </a:cubicBezTo>
                  <a:cubicBezTo>
                    <a:pt x="912" y="1706"/>
                    <a:pt x="912" y="1706"/>
                    <a:pt x="912" y="1706"/>
                  </a:cubicBezTo>
                  <a:cubicBezTo>
                    <a:pt x="912" y="1705"/>
                    <a:pt x="913" y="1705"/>
                    <a:pt x="913" y="1705"/>
                  </a:cubicBezTo>
                  <a:cubicBezTo>
                    <a:pt x="913" y="1705"/>
                    <a:pt x="913" y="1702"/>
                    <a:pt x="913" y="1703"/>
                  </a:cubicBezTo>
                  <a:cubicBezTo>
                    <a:pt x="913" y="1703"/>
                    <a:pt x="913" y="1708"/>
                    <a:pt x="913" y="1708"/>
                  </a:cubicBezTo>
                  <a:cubicBezTo>
                    <a:pt x="913" y="1708"/>
                    <a:pt x="914" y="1703"/>
                    <a:pt x="914" y="1703"/>
                  </a:cubicBezTo>
                  <a:cubicBezTo>
                    <a:pt x="914" y="1703"/>
                    <a:pt x="914" y="1710"/>
                    <a:pt x="914" y="1711"/>
                  </a:cubicBezTo>
                  <a:cubicBezTo>
                    <a:pt x="914" y="1711"/>
                    <a:pt x="914" y="1704"/>
                    <a:pt x="914" y="1704"/>
                  </a:cubicBezTo>
                  <a:cubicBezTo>
                    <a:pt x="915" y="1703"/>
                    <a:pt x="915" y="1706"/>
                    <a:pt x="915" y="1706"/>
                  </a:cubicBezTo>
                  <a:cubicBezTo>
                    <a:pt x="915" y="1705"/>
                    <a:pt x="915" y="1700"/>
                    <a:pt x="915" y="1700"/>
                  </a:cubicBezTo>
                  <a:cubicBezTo>
                    <a:pt x="915" y="1699"/>
                    <a:pt x="915" y="1703"/>
                    <a:pt x="916" y="1702"/>
                  </a:cubicBezTo>
                  <a:cubicBezTo>
                    <a:pt x="916" y="1701"/>
                    <a:pt x="916" y="1695"/>
                    <a:pt x="916" y="1696"/>
                  </a:cubicBezTo>
                  <a:cubicBezTo>
                    <a:pt x="916" y="1696"/>
                    <a:pt x="916" y="1703"/>
                    <a:pt x="916" y="1703"/>
                  </a:cubicBezTo>
                  <a:cubicBezTo>
                    <a:pt x="916" y="1703"/>
                    <a:pt x="916" y="1698"/>
                    <a:pt x="917" y="1699"/>
                  </a:cubicBezTo>
                  <a:cubicBezTo>
                    <a:pt x="917" y="1699"/>
                    <a:pt x="917" y="1705"/>
                    <a:pt x="917" y="1705"/>
                  </a:cubicBezTo>
                  <a:cubicBezTo>
                    <a:pt x="917" y="1706"/>
                    <a:pt x="917" y="1701"/>
                    <a:pt x="917" y="1702"/>
                  </a:cubicBezTo>
                  <a:cubicBezTo>
                    <a:pt x="918" y="1702"/>
                    <a:pt x="918" y="1708"/>
                    <a:pt x="918" y="1709"/>
                  </a:cubicBezTo>
                  <a:cubicBezTo>
                    <a:pt x="918" y="1709"/>
                    <a:pt x="918" y="1708"/>
                    <a:pt x="918" y="1709"/>
                  </a:cubicBezTo>
                  <a:cubicBezTo>
                    <a:pt x="918" y="1709"/>
                    <a:pt x="918" y="1712"/>
                    <a:pt x="919" y="1712"/>
                  </a:cubicBezTo>
                  <a:cubicBezTo>
                    <a:pt x="919" y="1713"/>
                    <a:pt x="919" y="1711"/>
                    <a:pt x="919" y="1711"/>
                  </a:cubicBezTo>
                  <a:cubicBezTo>
                    <a:pt x="919" y="1711"/>
                    <a:pt x="919" y="1711"/>
                    <a:pt x="919" y="1710"/>
                  </a:cubicBezTo>
                  <a:cubicBezTo>
                    <a:pt x="919" y="1710"/>
                    <a:pt x="919" y="1709"/>
                    <a:pt x="920" y="1709"/>
                  </a:cubicBezTo>
                  <a:cubicBezTo>
                    <a:pt x="920" y="1708"/>
                    <a:pt x="920" y="1708"/>
                    <a:pt x="920" y="1708"/>
                  </a:cubicBezTo>
                  <a:cubicBezTo>
                    <a:pt x="920" y="1708"/>
                    <a:pt x="920" y="1708"/>
                    <a:pt x="920" y="1708"/>
                  </a:cubicBezTo>
                  <a:cubicBezTo>
                    <a:pt x="920" y="1709"/>
                    <a:pt x="921" y="1710"/>
                    <a:pt x="921" y="1711"/>
                  </a:cubicBezTo>
                  <a:cubicBezTo>
                    <a:pt x="921" y="1712"/>
                    <a:pt x="921" y="1713"/>
                    <a:pt x="921" y="1714"/>
                  </a:cubicBezTo>
                  <a:cubicBezTo>
                    <a:pt x="921" y="1715"/>
                    <a:pt x="921" y="1716"/>
                    <a:pt x="921" y="1717"/>
                  </a:cubicBezTo>
                  <a:cubicBezTo>
                    <a:pt x="921" y="1718"/>
                    <a:pt x="922" y="1719"/>
                    <a:pt x="922" y="1719"/>
                  </a:cubicBezTo>
                  <a:cubicBezTo>
                    <a:pt x="922" y="1719"/>
                    <a:pt x="922" y="1718"/>
                    <a:pt x="922" y="1718"/>
                  </a:cubicBezTo>
                  <a:cubicBezTo>
                    <a:pt x="922" y="1718"/>
                    <a:pt x="922" y="1719"/>
                    <a:pt x="922" y="1718"/>
                  </a:cubicBezTo>
                  <a:cubicBezTo>
                    <a:pt x="923" y="1718"/>
                    <a:pt x="923" y="1716"/>
                    <a:pt x="923" y="1716"/>
                  </a:cubicBezTo>
                  <a:cubicBezTo>
                    <a:pt x="923" y="1716"/>
                    <a:pt x="923" y="1719"/>
                    <a:pt x="923" y="1719"/>
                  </a:cubicBezTo>
                  <a:cubicBezTo>
                    <a:pt x="923" y="1719"/>
                    <a:pt x="924" y="1717"/>
                    <a:pt x="924" y="1717"/>
                  </a:cubicBezTo>
                  <a:cubicBezTo>
                    <a:pt x="924" y="1717"/>
                    <a:pt x="924" y="1718"/>
                    <a:pt x="924" y="1718"/>
                  </a:cubicBezTo>
                  <a:cubicBezTo>
                    <a:pt x="924" y="1718"/>
                    <a:pt x="924" y="1716"/>
                    <a:pt x="924" y="1716"/>
                  </a:cubicBezTo>
                  <a:cubicBezTo>
                    <a:pt x="924" y="1717"/>
                    <a:pt x="924" y="1720"/>
                    <a:pt x="925" y="1721"/>
                  </a:cubicBezTo>
                  <a:cubicBezTo>
                    <a:pt x="925" y="1721"/>
                    <a:pt x="925" y="1719"/>
                    <a:pt x="925" y="1720"/>
                  </a:cubicBezTo>
                  <a:cubicBezTo>
                    <a:pt x="925" y="1720"/>
                    <a:pt x="925" y="1723"/>
                    <a:pt x="925" y="1723"/>
                  </a:cubicBezTo>
                  <a:cubicBezTo>
                    <a:pt x="926" y="1724"/>
                    <a:pt x="926" y="1721"/>
                    <a:pt x="926" y="1721"/>
                  </a:cubicBezTo>
                  <a:cubicBezTo>
                    <a:pt x="926" y="1720"/>
                    <a:pt x="926" y="1723"/>
                    <a:pt x="926" y="1723"/>
                  </a:cubicBezTo>
                  <a:cubicBezTo>
                    <a:pt x="926" y="1723"/>
                    <a:pt x="926" y="1721"/>
                    <a:pt x="926" y="1720"/>
                  </a:cubicBezTo>
                  <a:cubicBezTo>
                    <a:pt x="926" y="1720"/>
                    <a:pt x="927" y="1722"/>
                    <a:pt x="927" y="1722"/>
                  </a:cubicBezTo>
                  <a:cubicBezTo>
                    <a:pt x="927" y="1722"/>
                    <a:pt x="927" y="1720"/>
                    <a:pt x="927" y="1720"/>
                  </a:cubicBezTo>
                  <a:cubicBezTo>
                    <a:pt x="927" y="1720"/>
                    <a:pt x="927" y="1720"/>
                    <a:pt x="928" y="1720"/>
                  </a:cubicBezTo>
                  <a:cubicBezTo>
                    <a:pt x="928" y="1720"/>
                    <a:pt x="928" y="1719"/>
                    <a:pt x="928" y="1720"/>
                  </a:cubicBezTo>
                  <a:cubicBezTo>
                    <a:pt x="928" y="1720"/>
                    <a:pt x="928" y="1723"/>
                    <a:pt x="928" y="1723"/>
                  </a:cubicBezTo>
                  <a:cubicBezTo>
                    <a:pt x="928" y="1724"/>
                    <a:pt x="929" y="1724"/>
                    <a:pt x="929" y="1724"/>
                  </a:cubicBezTo>
                  <a:cubicBezTo>
                    <a:pt x="929" y="1724"/>
                    <a:pt x="929" y="1724"/>
                    <a:pt x="929" y="1724"/>
                  </a:cubicBezTo>
                  <a:cubicBezTo>
                    <a:pt x="929" y="1724"/>
                    <a:pt x="929" y="1724"/>
                    <a:pt x="929" y="1724"/>
                  </a:cubicBezTo>
                  <a:cubicBezTo>
                    <a:pt x="929" y="1724"/>
                    <a:pt x="930" y="1722"/>
                    <a:pt x="930" y="1721"/>
                  </a:cubicBezTo>
                  <a:cubicBezTo>
                    <a:pt x="930" y="1720"/>
                    <a:pt x="930" y="1720"/>
                    <a:pt x="930" y="1720"/>
                  </a:cubicBezTo>
                  <a:cubicBezTo>
                    <a:pt x="930" y="1719"/>
                    <a:pt x="930" y="1717"/>
                    <a:pt x="930" y="1717"/>
                  </a:cubicBezTo>
                  <a:cubicBezTo>
                    <a:pt x="931" y="1717"/>
                    <a:pt x="931" y="1718"/>
                    <a:pt x="931" y="1718"/>
                  </a:cubicBezTo>
                  <a:cubicBezTo>
                    <a:pt x="931" y="1718"/>
                    <a:pt x="931" y="1716"/>
                    <a:pt x="931" y="1716"/>
                  </a:cubicBezTo>
                  <a:cubicBezTo>
                    <a:pt x="931" y="1716"/>
                    <a:pt x="932" y="1718"/>
                    <a:pt x="932" y="1718"/>
                  </a:cubicBezTo>
                  <a:cubicBezTo>
                    <a:pt x="932" y="1719"/>
                    <a:pt x="932" y="1719"/>
                    <a:pt x="932" y="1720"/>
                  </a:cubicBezTo>
                  <a:cubicBezTo>
                    <a:pt x="932" y="1721"/>
                    <a:pt x="932" y="1723"/>
                    <a:pt x="932" y="1724"/>
                  </a:cubicBezTo>
                  <a:cubicBezTo>
                    <a:pt x="932" y="1724"/>
                    <a:pt x="933" y="1724"/>
                    <a:pt x="933" y="1725"/>
                  </a:cubicBezTo>
                  <a:cubicBezTo>
                    <a:pt x="933" y="1725"/>
                    <a:pt x="933" y="1727"/>
                    <a:pt x="933" y="1727"/>
                  </a:cubicBezTo>
                  <a:cubicBezTo>
                    <a:pt x="933" y="1727"/>
                    <a:pt x="933" y="1725"/>
                    <a:pt x="933" y="1724"/>
                  </a:cubicBezTo>
                  <a:cubicBezTo>
                    <a:pt x="934" y="1724"/>
                    <a:pt x="934" y="1723"/>
                    <a:pt x="934" y="1723"/>
                  </a:cubicBezTo>
                  <a:cubicBezTo>
                    <a:pt x="934" y="1722"/>
                    <a:pt x="934" y="1719"/>
                    <a:pt x="934" y="1718"/>
                  </a:cubicBezTo>
                  <a:cubicBezTo>
                    <a:pt x="934" y="1716"/>
                    <a:pt x="934" y="1715"/>
                    <a:pt x="934" y="1713"/>
                  </a:cubicBezTo>
                  <a:cubicBezTo>
                    <a:pt x="934" y="1712"/>
                    <a:pt x="935" y="1710"/>
                    <a:pt x="935" y="1709"/>
                  </a:cubicBezTo>
                  <a:cubicBezTo>
                    <a:pt x="935" y="1708"/>
                    <a:pt x="935" y="1706"/>
                    <a:pt x="935" y="1706"/>
                  </a:cubicBezTo>
                  <a:cubicBezTo>
                    <a:pt x="935" y="1706"/>
                    <a:pt x="935" y="1707"/>
                    <a:pt x="936" y="1708"/>
                  </a:cubicBezTo>
                  <a:cubicBezTo>
                    <a:pt x="936" y="1708"/>
                    <a:pt x="936" y="1709"/>
                    <a:pt x="936" y="1710"/>
                  </a:cubicBezTo>
                  <a:cubicBezTo>
                    <a:pt x="936" y="1710"/>
                    <a:pt x="936" y="1712"/>
                    <a:pt x="936" y="1713"/>
                  </a:cubicBezTo>
                  <a:cubicBezTo>
                    <a:pt x="936" y="1713"/>
                    <a:pt x="937" y="1713"/>
                    <a:pt x="937" y="1713"/>
                  </a:cubicBezTo>
                  <a:cubicBezTo>
                    <a:pt x="937" y="1713"/>
                    <a:pt x="937" y="1714"/>
                    <a:pt x="937" y="1714"/>
                  </a:cubicBezTo>
                  <a:cubicBezTo>
                    <a:pt x="937" y="1713"/>
                    <a:pt x="937" y="1710"/>
                    <a:pt x="937" y="1708"/>
                  </a:cubicBezTo>
                  <a:cubicBezTo>
                    <a:pt x="937" y="1707"/>
                    <a:pt x="938" y="1706"/>
                    <a:pt x="938" y="1704"/>
                  </a:cubicBezTo>
                  <a:cubicBezTo>
                    <a:pt x="938" y="1703"/>
                    <a:pt x="938" y="1700"/>
                    <a:pt x="938" y="1699"/>
                  </a:cubicBezTo>
                  <a:cubicBezTo>
                    <a:pt x="938" y="1698"/>
                    <a:pt x="938" y="1698"/>
                    <a:pt x="938" y="1698"/>
                  </a:cubicBezTo>
                  <a:cubicBezTo>
                    <a:pt x="939" y="1697"/>
                    <a:pt x="939" y="1695"/>
                    <a:pt x="939" y="1695"/>
                  </a:cubicBezTo>
                  <a:cubicBezTo>
                    <a:pt x="939" y="1695"/>
                    <a:pt x="939" y="1697"/>
                    <a:pt x="939" y="1697"/>
                  </a:cubicBezTo>
                  <a:cubicBezTo>
                    <a:pt x="939" y="1697"/>
                    <a:pt x="940" y="1696"/>
                    <a:pt x="940" y="1695"/>
                  </a:cubicBezTo>
                  <a:cubicBezTo>
                    <a:pt x="940" y="1695"/>
                    <a:pt x="940" y="1695"/>
                    <a:pt x="940" y="1695"/>
                  </a:cubicBezTo>
                  <a:cubicBezTo>
                    <a:pt x="940" y="1695"/>
                    <a:pt x="940" y="1694"/>
                    <a:pt x="940" y="1693"/>
                  </a:cubicBezTo>
                  <a:cubicBezTo>
                    <a:pt x="940" y="1693"/>
                    <a:pt x="941" y="1693"/>
                    <a:pt x="941" y="1693"/>
                  </a:cubicBezTo>
                  <a:cubicBezTo>
                    <a:pt x="941" y="1693"/>
                    <a:pt x="941" y="1691"/>
                    <a:pt x="941" y="1690"/>
                  </a:cubicBezTo>
                  <a:cubicBezTo>
                    <a:pt x="941" y="1690"/>
                    <a:pt x="941" y="1690"/>
                    <a:pt x="941" y="1690"/>
                  </a:cubicBezTo>
                  <a:cubicBezTo>
                    <a:pt x="942" y="1689"/>
                    <a:pt x="942" y="1687"/>
                    <a:pt x="942" y="1686"/>
                  </a:cubicBezTo>
                  <a:cubicBezTo>
                    <a:pt x="942" y="1686"/>
                    <a:pt x="942" y="1686"/>
                    <a:pt x="942" y="1686"/>
                  </a:cubicBezTo>
                  <a:cubicBezTo>
                    <a:pt x="942" y="1686"/>
                    <a:pt x="942" y="1683"/>
                    <a:pt x="942" y="1683"/>
                  </a:cubicBezTo>
                  <a:cubicBezTo>
                    <a:pt x="943" y="1683"/>
                    <a:pt x="943" y="1685"/>
                    <a:pt x="943" y="1685"/>
                  </a:cubicBezTo>
                  <a:cubicBezTo>
                    <a:pt x="943" y="1685"/>
                    <a:pt x="943" y="1685"/>
                    <a:pt x="943" y="1685"/>
                  </a:cubicBezTo>
                  <a:cubicBezTo>
                    <a:pt x="943" y="1686"/>
                    <a:pt x="943" y="1688"/>
                    <a:pt x="944" y="1688"/>
                  </a:cubicBezTo>
                  <a:cubicBezTo>
                    <a:pt x="944" y="1687"/>
                    <a:pt x="944" y="1685"/>
                    <a:pt x="944" y="1684"/>
                  </a:cubicBezTo>
                  <a:cubicBezTo>
                    <a:pt x="944" y="1684"/>
                    <a:pt x="944" y="1684"/>
                    <a:pt x="944" y="1684"/>
                  </a:cubicBezTo>
                  <a:cubicBezTo>
                    <a:pt x="945" y="1684"/>
                    <a:pt x="945" y="1682"/>
                    <a:pt x="945" y="1681"/>
                  </a:cubicBezTo>
                  <a:cubicBezTo>
                    <a:pt x="945" y="1681"/>
                    <a:pt x="945" y="1681"/>
                    <a:pt x="945" y="1681"/>
                  </a:cubicBezTo>
                  <a:cubicBezTo>
                    <a:pt x="945" y="1681"/>
                    <a:pt x="945" y="1681"/>
                    <a:pt x="945" y="1681"/>
                  </a:cubicBezTo>
                  <a:cubicBezTo>
                    <a:pt x="945" y="1681"/>
                    <a:pt x="946" y="1682"/>
                    <a:pt x="946" y="1682"/>
                  </a:cubicBezTo>
                  <a:cubicBezTo>
                    <a:pt x="946" y="1683"/>
                    <a:pt x="946" y="1683"/>
                    <a:pt x="946" y="1683"/>
                  </a:cubicBezTo>
                  <a:cubicBezTo>
                    <a:pt x="946" y="1683"/>
                    <a:pt x="946" y="1681"/>
                    <a:pt x="947" y="1681"/>
                  </a:cubicBezTo>
                  <a:cubicBezTo>
                    <a:pt x="947" y="1681"/>
                    <a:pt x="947" y="1683"/>
                    <a:pt x="947" y="1683"/>
                  </a:cubicBezTo>
                  <a:cubicBezTo>
                    <a:pt x="947" y="1683"/>
                    <a:pt x="947" y="1681"/>
                    <a:pt x="947" y="1681"/>
                  </a:cubicBezTo>
                  <a:cubicBezTo>
                    <a:pt x="947" y="1681"/>
                    <a:pt x="948" y="1683"/>
                    <a:pt x="948" y="1683"/>
                  </a:cubicBezTo>
                  <a:cubicBezTo>
                    <a:pt x="948" y="1683"/>
                    <a:pt x="948" y="1682"/>
                    <a:pt x="948" y="1683"/>
                  </a:cubicBezTo>
                  <a:cubicBezTo>
                    <a:pt x="948" y="1683"/>
                    <a:pt x="948" y="1686"/>
                    <a:pt x="948" y="1686"/>
                  </a:cubicBezTo>
                  <a:cubicBezTo>
                    <a:pt x="948" y="1686"/>
                    <a:pt x="949" y="1684"/>
                    <a:pt x="949" y="1683"/>
                  </a:cubicBezTo>
                  <a:cubicBezTo>
                    <a:pt x="949" y="1683"/>
                    <a:pt x="949" y="1685"/>
                    <a:pt x="949" y="1684"/>
                  </a:cubicBezTo>
                  <a:cubicBezTo>
                    <a:pt x="949" y="1684"/>
                    <a:pt x="949" y="1680"/>
                    <a:pt x="949" y="1679"/>
                  </a:cubicBezTo>
                  <a:cubicBezTo>
                    <a:pt x="950" y="1679"/>
                    <a:pt x="950" y="1679"/>
                    <a:pt x="950" y="1678"/>
                  </a:cubicBezTo>
                  <a:cubicBezTo>
                    <a:pt x="950" y="1677"/>
                    <a:pt x="950" y="1675"/>
                    <a:pt x="950" y="1674"/>
                  </a:cubicBezTo>
                  <a:cubicBezTo>
                    <a:pt x="950" y="1674"/>
                    <a:pt x="950" y="1673"/>
                    <a:pt x="950" y="1673"/>
                  </a:cubicBezTo>
                  <a:cubicBezTo>
                    <a:pt x="951" y="1673"/>
                    <a:pt x="951" y="1673"/>
                    <a:pt x="951" y="1672"/>
                  </a:cubicBezTo>
                  <a:cubicBezTo>
                    <a:pt x="951" y="1671"/>
                    <a:pt x="951" y="1670"/>
                    <a:pt x="951" y="1669"/>
                  </a:cubicBezTo>
                  <a:cubicBezTo>
                    <a:pt x="951" y="1668"/>
                    <a:pt x="951" y="1668"/>
                    <a:pt x="952" y="1667"/>
                  </a:cubicBezTo>
                  <a:cubicBezTo>
                    <a:pt x="952" y="1666"/>
                    <a:pt x="952" y="1666"/>
                    <a:pt x="952" y="1666"/>
                  </a:cubicBezTo>
                  <a:cubicBezTo>
                    <a:pt x="952" y="1665"/>
                    <a:pt x="952" y="1664"/>
                    <a:pt x="952" y="1664"/>
                  </a:cubicBezTo>
                  <a:cubicBezTo>
                    <a:pt x="953" y="1663"/>
                    <a:pt x="953" y="1662"/>
                    <a:pt x="953" y="1662"/>
                  </a:cubicBezTo>
                  <a:cubicBezTo>
                    <a:pt x="953" y="1662"/>
                    <a:pt x="953" y="1662"/>
                    <a:pt x="953" y="1662"/>
                  </a:cubicBezTo>
                  <a:cubicBezTo>
                    <a:pt x="953" y="1662"/>
                    <a:pt x="953" y="1663"/>
                    <a:pt x="953" y="1663"/>
                  </a:cubicBezTo>
                  <a:cubicBezTo>
                    <a:pt x="953" y="1663"/>
                    <a:pt x="954" y="1662"/>
                    <a:pt x="954" y="1662"/>
                  </a:cubicBezTo>
                  <a:cubicBezTo>
                    <a:pt x="954" y="1662"/>
                    <a:pt x="954" y="1663"/>
                    <a:pt x="954" y="1663"/>
                  </a:cubicBezTo>
                  <a:cubicBezTo>
                    <a:pt x="954" y="1663"/>
                    <a:pt x="954" y="1664"/>
                    <a:pt x="955" y="1664"/>
                  </a:cubicBezTo>
                  <a:cubicBezTo>
                    <a:pt x="955" y="1664"/>
                    <a:pt x="955" y="1664"/>
                    <a:pt x="955" y="1663"/>
                  </a:cubicBezTo>
                  <a:cubicBezTo>
                    <a:pt x="955" y="1663"/>
                    <a:pt x="955" y="1663"/>
                    <a:pt x="955" y="1663"/>
                  </a:cubicBezTo>
                  <a:cubicBezTo>
                    <a:pt x="955" y="1662"/>
                    <a:pt x="955" y="1661"/>
                    <a:pt x="955" y="1660"/>
                  </a:cubicBezTo>
                  <a:cubicBezTo>
                    <a:pt x="956" y="1660"/>
                    <a:pt x="956" y="1661"/>
                    <a:pt x="956" y="1661"/>
                  </a:cubicBezTo>
                  <a:cubicBezTo>
                    <a:pt x="956" y="1661"/>
                    <a:pt x="956" y="1661"/>
                    <a:pt x="956" y="1661"/>
                  </a:cubicBezTo>
                  <a:cubicBezTo>
                    <a:pt x="956" y="1661"/>
                    <a:pt x="957" y="1662"/>
                    <a:pt x="957" y="1662"/>
                  </a:cubicBezTo>
                  <a:cubicBezTo>
                    <a:pt x="957" y="1662"/>
                    <a:pt x="957" y="1661"/>
                    <a:pt x="957" y="1661"/>
                  </a:cubicBezTo>
                  <a:cubicBezTo>
                    <a:pt x="957" y="1661"/>
                    <a:pt x="957" y="1663"/>
                    <a:pt x="957" y="1663"/>
                  </a:cubicBezTo>
                  <a:cubicBezTo>
                    <a:pt x="958" y="1663"/>
                    <a:pt x="958" y="1662"/>
                    <a:pt x="958" y="1662"/>
                  </a:cubicBezTo>
                  <a:cubicBezTo>
                    <a:pt x="958" y="1662"/>
                    <a:pt x="958" y="1663"/>
                    <a:pt x="958" y="1664"/>
                  </a:cubicBezTo>
                  <a:cubicBezTo>
                    <a:pt x="958" y="1664"/>
                    <a:pt x="958" y="1663"/>
                    <a:pt x="958" y="1663"/>
                  </a:cubicBezTo>
                  <a:cubicBezTo>
                    <a:pt x="958" y="1663"/>
                    <a:pt x="959" y="1664"/>
                    <a:pt x="959" y="1663"/>
                  </a:cubicBezTo>
                  <a:cubicBezTo>
                    <a:pt x="959" y="1663"/>
                    <a:pt x="959" y="1660"/>
                    <a:pt x="959" y="1660"/>
                  </a:cubicBezTo>
                  <a:cubicBezTo>
                    <a:pt x="959" y="1660"/>
                    <a:pt x="960" y="1660"/>
                    <a:pt x="960" y="1660"/>
                  </a:cubicBezTo>
                  <a:cubicBezTo>
                    <a:pt x="960" y="1660"/>
                    <a:pt x="960" y="1659"/>
                    <a:pt x="960" y="1659"/>
                  </a:cubicBezTo>
                  <a:cubicBezTo>
                    <a:pt x="960" y="1658"/>
                    <a:pt x="960" y="1659"/>
                    <a:pt x="960" y="1660"/>
                  </a:cubicBezTo>
                  <a:cubicBezTo>
                    <a:pt x="961" y="1660"/>
                    <a:pt x="961" y="1660"/>
                    <a:pt x="961" y="1660"/>
                  </a:cubicBezTo>
                  <a:cubicBezTo>
                    <a:pt x="961" y="1660"/>
                    <a:pt x="961" y="1660"/>
                    <a:pt x="961" y="1660"/>
                  </a:cubicBezTo>
                  <a:cubicBezTo>
                    <a:pt x="961" y="1660"/>
                    <a:pt x="961" y="1660"/>
                    <a:pt x="961" y="1660"/>
                  </a:cubicBezTo>
                  <a:cubicBezTo>
                    <a:pt x="961" y="1660"/>
                    <a:pt x="962" y="1660"/>
                    <a:pt x="962" y="1660"/>
                  </a:cubicBezTo>
                  <a:cubicBezTo>
                    <a:pt x="962" y="1660"/>
                    <a:pt x="962" y="1662"/>
                    <a:pt x="962" y="1662"/>
                  </a:cubicBezTo>
                  <a:cubicBezTo>
                    <a:pt x="962" y="1663"/>
                    <a:pt x="962" y="1663"/>
                    <a:pt x="963" y="1663"/>
                  </a:cubicBezTo>
                  <a:cubicBezTo>
                    <a:pt x="963" y="1663"/>
                    <a:pt x="963" y="1664"/>
                    <a:pt x="963" y="1665"/>
                  </a:cubicBezTo>
                  <a:cubicBezTo>
                    <a:pt x="963" y="1665"/>
                    <a:pt x="963" y="1664"/>
                    <a:pt x="963" y="1664"/>
                  </a:cubicBezTo>
                  <a:cubicBezTo>
                    <a:pt x="963" y="1663"/>
                    <a:pt x="963" y="1663"/>
                    <a:pt x="963" y="1663"/>
                  </a:cubicBezTo>
                  <a:cubicBezTo>
                    <a:pt x="964" y="1663"/>
                    <a:pt x="964" y="1661"/>
                    <a:pt x="964" y="1661"/>
                  </a:cubicBezTo>
                  <a:cubicBezTo>
                    <a:pt x="964" y="1660"/>
                    <a:pt x="964" y="1660"/>
                    <a:pt x="964" y="1660"/>
                  </a:cubicBezTo>
                  <a:cubicBezTo>
                    <a:pt x="964" y="1660"/>
                    <a:pt x="965" y="1660"/>
                    <a:pt x="965" y="1660"/>
                  </a:cubicBezTo>
                  <a:cubicBezTo>
                    <a:pt x="965" y="1660"/>
                    <a:pt x="965" y="1661"/>
                    <a:pt x="965" y="1661"/>
                  </a:cubicBezTo>
                  <a:cubicBezTo>
                    <a:pt x="965" y="1660"/>
                    <a:pt x="965" y="1659"/>
                    <a:pt x="965" y="1659"/>
                  </a:cubicBezTo>
                  <a:cubicBezTo>
                    <a:pt x="966" y="1659"/>
                    <a:pt x="966" y="1659"/>
                    <a:pt x="966" y="1659"/>
                  </a:cubicBezTo>
                  <a:cubicBezTo>
                    <a:pt x="966" y="1659"/>
                    <a:pt x="966" y="1658"/>
                    <a:pt x="966" y="1658"/>
                  </a:cubicBezTo>
                  <a:cubicBezTo>
                    <a:pt x="966" y="1658"/>
                    <a:pt x="966" y="1657"/>
                    <a:pt x="966" y="1657"/>
                  </a:cubicBezTo>
                  <a:cubicBezTo>
                    <a:pt x="967" y="1657"/>
                    <a:pt x="967" y="1656"/>
                    <a:pt x="967" y="1655"/>
                  </a:cubicBezTo>
                  <a:cubicBezTo>
                    <a:pt x="967" y="1655"/>
                    <a:pt x="967" y="1655"/>
                    <a:pt x="967" y="1655"/>
                  </a:cubicBezTo>
                  <a:cubicBezTo>
                    <a:pt x="967" y="1655"/>
                    <a:pt x="968" y="1654"/>
                    <a:pt x="968" y="1653"/>
                  </a:cubicBezTo>
                  <a:cubicBezTo>
                    <a:pt x="968" y="1653"/>
                    <a:pt x="968" y="1652"/>
                    <a:pt x="968" y="1652"/>
                  </a:cubicBezTo>
                  <a:cubicBezTo>
                    <a:pt x="968" y="1651"/>
                    <a:pt x="968" y="1650"/>
                    <a:pt x="968" y="1650"/>
                  </a:cubicBezTo>
                  <a:cubicBezTo>
                    <a:pt x="969" y="1649"/>
                    <a:pt x="969" y="1649"/>
                    <a:pt x="969" y="1649"/>
                  </a:cubicBezTo>
                  <a:cubicBezTo>
                    <a:pt x="969" y="1649"/>
                    <a:pt x="969" y="1649"/>
                    <a:pt x="969" y="1649"/>
                  </a:cubicBezTo>
                  <a:cubicBezTo>
                    <a:pt x="969" y="1649"/>
                    <a:pt x="969" y="1648"/>
                    <a:pt x="969" y="1648"/>
                  </a:cubicBezTo>
                  <a:cubicBezTo>
                    <a:pt x="970" y="1648"/>
                    <a:pt x="970" y="1646"/>
                    <a:pt x="970" y="1646"/>
                  </a:cubicBezTo>
                  <a:cubicBezTo>
                    <a:pt x="970" y="1646"/>
                    <a:pt x="970" y="1646"/>
                    <a:pt x="970" y="1646"/>
                  </a:cubicBezTo>
                  <a:cubicBezTo>
                    <a:pt x="970" y="1645"/>
                    <a:pt x="970" y="1644"/>
                    <a:pt x="971" y="1643"/>
                  </a:cubicBezTo>
                  <a:cubicBezTo>
                    <a:pt x="971" y="1643"/>
                    <a:pt x="971" y="1643"/>
                    <a:pt x="971" y="1642"/>
                  </a:cubicBezTo>
                  <a:cubicBezTo>
                    <a:pt x="971" y="1642"/>
                    <a:pt x="971" y="1641"/>
                    <a:pt x="971" y="1640"/>
                  </a:cubicBezTo>
                  <a:cubicBezTo>
                    <a:pt x="971" y="1640"/>
                    <a:pt x="971" y="1639"/>
                    <a:pt x="972" y="1638"/>
                  </a:cubicBezTo>
                  <a:cubicBezTo>
                    <a:pt x="972" y="1638"/>
                    <a:pt x="972" y="1637"/>
                    <a:pt x="972" y="1636"/>
                  </a:cubicBezTo>
                  <a:cubicBezTo>
                    <a:pt x="972" y="1636"/>
                    <a:pt x="972" y="1635"/>
                    <a:pt x="972" y="1634"/>
                  </a:cubicBezTo>
                  <a:cubicBezTo>
                    <a:pt x="972" y="1633"/>
                    <a:pt x="973" y="1633"/>
                    <a:pt x="973" y="1632"/>
                  </a:cubicBezTo>
                  <a:cubicBezTo>
                    <a:pt x="973" y="1630"/>
                    <a:pt x="973" y="1629"/>
                    <a:pt x="973" y="1628"/>
                  </a:cubicBezTo>
                  <a:cubicBezTo>
                    <a:pt x="973" y="1627"/>
                    <a:pt x="973" y="1626"/>
                    <a:pt x="974" y="1626"/>
                  </a:cubicBezTo>
                  <a:cubicBezTo>
                    <a:pt x="974" y="1625"/>
                    <a:pt x="974" y="1624"/>
                    <a:pt x="974" y="1624"/>
                  </a:cubicBezTo>
                  <a:cubicBezTo>
                    <a:pt x="974" y="1624"/>
                    <a:pt x="974" y="1624"/>
                    <a:pt x="974" y="1624"/>
                  </a:cubicBezTo>
                  <a:cubicBezTo>
                    <a:pt x="974" y="1623"/>
                    <a:pt x="974" y="1622"/>
                    <a:pt x="974" y="1621"/>
                  </a:cubicBezTo>
                  <a:cubicBezTo>
                    <a:pt x="975" y="1621"/>
                    <a:pt x="975" y="1620"/>
                    <a:pt x="975" y="1619"/>
                  </a:cubicBezTo>
                  <a:cubicBezTo>
                    <a:pt x="975" y="1619"/>
                    <a:pt x="975" y="1618"/>
                    <a:pt x="975" y="1618"/>
                  </a:cubicBezTo>
                  <a:cubicBezTo>
                    <a:pt x="975" y="1617"/>
                    <a:pt x="976" y="1617"/>
                    <a:pt x="976" y="1617"/>
                  </a:cubicBezTo>
                  <a:cubicBezTo>
                    <a:pt x="976" y="1617"/>
                    <a:pt x="976" y="1616"/>
                    <a:pt x="976" y="1616"/>
                  </a:cubicBezTo>
                  <a:cubicBezTo>
                    <a:pt x="976" y="1616"/>
                    <a:pt x="976" y="1615"/>
                    <a:pt x="976" y="1615"/>
                  </a:cubicBezTo>
                  <a:cubicBezTo>
                    <a:pt x="977" y="1615"/>
                    <a:pt x="977" y="1615"/>
                    <a:pt x="977" y="1614"/>
                  </a:cubicBezTo>
                  <a:cubicBezTo>
                    <a:pt x="977" y="1613"/>
                    <a:pt x="977" y="1613"/>
                    <a:pt x="977" y="1612"/>
                  </a:cubicBezTo>
                  <a:cubicBezTo>
                    <a:pt x="977" y="1611"/>
                    <a:pt x="977" y="1609"/>
                    <a:pt x="977" y="1608"/>
                  </a:cubicBezTo>
                  <a:cubicBezTo>
                    <a:pt x="978" y="1607"/>
                    <a:pt x="978" y="1607"/>
                    <a:pt x="978" y="1606"/>
                  </a:cubicBezTo>
                  <a:cubicBezTo>
                    <a:pt x="978" y="1605"/>
                    <a:pt x="978" y="1604"/>
                    <a:pt x="978" y="1603"/>
                  </a:cubicBezTo>
                  <a:cubicBezTo>
                    <a:pt x="978" y="1603"/>
                    <a:pt x="978" y="1602"/>
                    <a:pt x="979" y="1602"/>
                  </a:cubicBezTo>
                  <a:cubicBezTo>
                    <a:pt x="979" y="1602"/>
                    <a:pt x="979" y="1602"/>
                    <a:pt x="979" y="1602"/>
                  </a:cubicBezTo>
                  <a:cubicBezTo>
                    <a:pt x="979" y="1602"/>
                    <a:pt x="979" y="1602"/>
                    <a:pt x="979" y="1602"/>
                  </a:cubicBezTo>
                  <a:cubicBezTo>
                    <a:pt x="979" y="1602"/>
                    <a:pt x="979" y="1603"/>
                    <a:pt x="980" y="1603"/>
                  </a:cubicBezTo>
                  <a:cubicBezTo>
                    <a:pt x="980" y="1604"/>
                    <a:pt x="980" y="1604"/>
                    <a:pt x="980" y="1605"/>
                  </a:cubicBezTo>
                  <a:cubicBezTo>
                    <a:pt x="980" y="1605"/>
                    <a:pt x="980" y="1606"/>
                    <a:pt x="980" y="1606"/>
                  </a:cubicBezTo>
                  <a:cubicBezTo>
                    <a:pt x="980" y="1606"/>
                    <a:pt x="981" y="1605"/>
                    <a:pt x="981" y="1605"/>
                  </a:cubicBezTo>
                  <a:cubicBezTo>
                    <a:pt x="981" y="1605"/>
                    <a:pt x="981" y="1605"/>
                    <a:pt x="981" y="1605"/>
                  </a:cubicBezTo>
                  <a:cubicBezTo>
                    <a:pt x="981" y="1604"/>
                    <a:pt x="981" y="1603"/>
                    <a:pt x="982" y="1603"/>
                  </a:cubicBezTo>
                  <a:cubicBezTo>
                    <a:pt x="982" y="1602"/>
                    <a:pt x="982" y="1602"/>
                    <a:pt x="982" y="1602"/>
                  </a:cubicBezTo>
                  <a:cubicBezTo>
                    <a:pt x="982" y="1602"/>
                    <a:pt x="982" y="1600"/>
                    <a:pt x="982" y="1600"/>
                  </a:cubicBezTo>
                  <a:cubicBezTo>
                    <a:pt x="982" y="1600"/>
                    <a:pt x="982" y="1600"/>
                    <a:pt x="982" y="1600"/>
                  </a:cubicBezTo>
                  <a:cubicBezTo>
                    <a:pt x="983" y="1600"/>
                    <a:pt x="983" y="1599"/>
                    <a:pt x="983" y="1599"/>
                  </a:cubicBezTo>
                  <a:cubicBezTo>
                    <a:pt x="983" y="1599"/>
                    <a:pt x="983" y="1599"/>
                    <a:pt x="983" y="1599"/>
                  </a:cubicBezTo>
                  <a:cubicBezTo>
                    <a:pt x="983" y="1599"/>
                    <a:pt x="984" y="1599"/>
                    <a:pt x="984" y="1598"/>
                  </a:cubicBezTo>
                  <a:cubicBezTo>
                    <a:pt x="984" y="1598"/>
                    <a:pt x="984" y="1597"/>
                    <a:pt x="984" y="1597"/>
                  </a:cubicBezTo>
                  <a:cubicBezTo>
                    <a:pt x="984" y="1596"/>
                    <a:pt x="984" y="1596"/>
                    <a:pt x="984" y="1595"/>
                  </a:cubicBezTo>
                  <a:cubicBezTo>
                    <a:pt x="984" y="1594"/>
                    <a:pt x="984" y="1593"/>
                    <a:pt x="985" y="1592"/>
                  </a:cubicBezTo>
                  <a:cubicBezTo>
                    <a:pt x="985" y="1592"/>
                    <a:pt x="985" y="1591"/>
                    <a:pt x="985" y="1590"/>
                  </a:cubicBezTo>
                  <a:cubicBezTo>
                    <a:pt x="985" y="1590"/>
                    <a:pt x="985" y="1590"/>
                    <a:pt x="985" y="1590"/>
                  </a:cubicBezTo>
                  <a:cubicBezTo>
                    <a:pt x="986" y="1590"/>
                    <a:pt x="986" y="1589"/>
                    <a:pt x="986" y="1588"/>
                  </a:cubicBezTo>
                  <a:cubicBezTo>
                    <a:pt x="986" y="1588"/>
                    <a:pt x="986" y="1588"/>
                    <a:pt x="986" y="1588"/>
                  </a:cubicBezTo>
                  <a:cubicBezTo>
                    <a:pt x="986" y="1588"/>
                    <a:pt x="986" y="1588"/>
                    <a:pt x="987" y="1589"/>
                  </a:cubicBezTo>
                  <a:cubicBezTo>
                    <a:pt x="987" y="1589"/>
                    <a:pt x="987" y="1590"/>
                    <a:pt x="987" y="1590"/>
                  </a:cubicBezTo>
                  <a:cubicBezTo>
                    <a:pt x="987" y="1590"/>
                    <a:pt x="987" y="1589"/>
                    <a:pt x="987" y="1588"/>
                  </a:cubicBezTo>
                  <a:cubicBezTo>
                    <a:pt x="987" y="1588"/>
                    <a:pt x="987" y="1589"/>
                    <a:pt x="988" y="1589"/>
                  </a:cubicBezTo>
                  <a:cubicBezTo>
                    <a:pt x="988" y="1589"/>
                    <a:pt x="988" y="1589"/>
                    <a:pt x="988" y="1589"/>
                  </a:cubicBezTo>
                  <a:cubicBezTo>
                    <a:pt x="988" y="1589"/>
                    <a:pt x="988" y="1588"/>
                    <a:pt x="988" y="1588"/>
                  </a:cubicBezTo>
                  <a:cubicBezTo>
                    <a:pt x="988" y="1588"/>
                    <a:pt x="989" y="1588"/>
                    <a:pt x="989" y="1588"/>
                  </a:cubicBezTo>
                  <a:cubicBezTo>
                    <a:pt x="989" y="1588"/>
                    <a:pt x="989" y="1588"/>
                    <a:pt x="989" y="1588"/>
                  </a:cubicBezTo>
                  <a:cubicBezTo>
                    <a:pt x="989" y="1588"/>
                    <a:pt x="989" y="1588"/>
                    <a:pt x="990" y="1588"/>
                  </a:cubicBezTo>
                  <a:cubicBezTo>
                    <a:pt x="990" y="1588"/>
                    <a:pt x="990" y="1588"/>
                    <a:pt x="990" y="1588"/>
                  </a:cubicBezTo>
                  <a:cubicBezTo>
                    <a:pt x="990" y="1589"/>
                    <a:pt x="990" y="1589"/>
                    <a:pt x="990" y="1590"/>
                  </a:cubicBezTo>
                  <a:cubicBezTo>
                    <a:pt x="990" y="1590"/>
                    <a:pt x="990" y="1591"/>
                    <a:pt x="990" y="1591"/>
                  </a:cubicBezTo>
                  <a:cubicBezTo>
                    <a:pt x="991" y="1592"/>
                    <a:pt x="991" y="1593"/>
                    <a:pt x="991" y="1593"/>
                  </a:cubicBezTo>
                  <a:cubicBezTo>
                    <a:pt x="991" y="1593"/>
                    <a:pt x="991" y="1594"/>
                    <a:pt x="991" y="1594"/>
                  </a:cubicBezTo>
                  <a:cubicBezTo>
                    <a:pt x="991" y="1594"/>
                    <a:pt x="992" y="1594"/>
                    <a:pt x="992" y="1594"/>
                  </a:cubicBezTo>
                  <a:cubicBezTo>
                    <a:pt x="992" y="1594"/>
                    <a:pt x="992" y="1593"/>
                    <a:pt x="992" y="1593"/>
                  </a:cubicBezTo>
                  <a:cubicBezTo>
                    <a:pt x="992" y="1592"/>
                    <a:pt x="992" y="1592"/>
                    <a:pt x="992" y="1591"/>
                  </a:cubicBezTo>
                  <a:cubicBezTo>
                    <a:pt x="992" y="1591"/>
                    <a:pt x="993" y="1590"/>
                    <a:pt x="993" y="1589"/>
                  </a:cubicBezTo>
                  <a:cubicBezTo>
                    <a:pt x="993" y="1589"/>
                    <a:pt x="993" y="1588"/>
                    <a:pt x="993" y="1587"/>
                  </a:cubicBezTo>
                  <a:cubicBezTo>
                    <a:pt x="993" y="1587"/>
                    <a:pt x="993" y="1586"/>
                    <a:pt x="993" y="1586"/>
                  </a:cubicBezTo>
                  <a:cubicBezTo>
                    <a:pt x="994" y="1585"/>
                    <a:pt x="994" y="1585"/>
                    <a:pt x="994" y="1584"/>
                  </a:cubicBezTo>
                  <a:cubicBezTo>
                    <a:pt x="994" y="1583"/>
                    <a:pt x="994" y="1582"/>
                    <a:pt x="994" y="1582"/>
                  </a:cubicBezTo>
                  <a:cubicBezTo>
                    <a:pt x="994" y="1581"/>
                    <a:pt x="994" y="1580"/>
                    <a:pt x="995" y="1580"/>
                  </a:cubicBezTo>
                  <a:cubicBezTo>
                    <a:pt x="995" y="1579"/>
                    <a:pt x="995" y="1579"/>
                    <a:pt x="995" y="1578"/>
                  </a:cubicBezTo>
                  <a:cubicBezTo>
                    <a:pt x="995" y="1578"/>
                    <a:pt x="995" y="1578"/>
                    <a:pt x="995" y="1578"/>
                  </a:cubicBezTo>
                  <a:cubicBezTo>
                    <a:pt x="995" y="1577"/>
                    <a:pt x="995" y="1577"/>
                    <a:pt x="996" y="1576"/>
                  </a:cubicBezTo>
                  <a:cubicBezTo>
                    <a:pt x="996" y="1576"/>
                    <a:pt x="996" y="1575"/>
                    <a:pt x="996" y="1575"/>
                  </a:cubicBezTo>
                  <a:cubicBezTo>
                    <a:pt x="996" y="1574"/>
                    <a:pt x="996" y="1573"/>
                    <a:pt x="996" y="1573"/>
                  </a:cubicBezTo>
                  <a:cubicBezTo>
                    <a:pt x="997" y="1572"/>
                    <a:pt x="997" y="1571"/>
                    <a:pt x="997" y="1570"/>
                  </a:cubicBezTo>
                  <a:cubicBezTo>
                    <a:pt x="997" y="1570"/>
                    <a:pt x="997" y="1569"/>
                    <a:pt x="997" y="1569"/>
                  </a:cubicBezTo>
                  <a:cubicBezTo>
                    <a:pt x="997" y="1568"/>
                    <a:pt x="997" y="1568"/>
                    <a:pt x="998" y="1567"/>
                  </a:cubicBezTo>
                  <a:cubicBezTo>
                    <a:pt x="998" y="1567"/>
                    <a:pt x="998" y="1566"/>
                    <a:pt x="998" y="1565"/>
                  </a:cubicBezTo>
                  <a:cubicBezTo>
                    <a:pt x="998" y="1565"/>
                    <a:pt x="998" y="1565"/>
                    <a:pt x="998" y="1564"/>
                  </a:cubicBezTo>
                  <a:cubicBezTo>
                    <a:pt x="998" y="1564"/>
                    <a:pt x="998" y="1564"/>
                    <a:pt x="999" y="1564"/>
                  </a:cubicBezTo>
                  <a:cubicBezTo>
                    <a:pt x="999" y="1563"/>
                    <a:pt x="999" y="1562"/>
                    <a:pt x="999" y="1562"/>
                  </a:cubicBezTo>
                  <a:cubicBezTo>
                    <a:pt x="999" y="1562"/>
                    <a:pt x="999" y="1562"/>
                    <a:pt x="999" y="1562"/>
                  </a:cubicBezTo>
                  <a:cubicBezTo>
                    <a:pt x="999" y="1561"/>
                    <a:pt x="1000" y="1560"/>
                    <a:pt x="1000" y="1560"/>
                  </a:cubicBezTo>
                  <a:cubicBezTo>
                    <a:pt x="1000" y="1559"/>
                    <a:pt x="1000" y="1558"/>
                    <a:pt x="1000" y="1557"/>
                  </a:cubicBezTo>
                  <a:cubicBezTo>
                    <a:pt x="1000" y="1556"/>
                    <a:pt x="1000" y="1555"/>
                    <a:pt x="1000" y="1555"/>
                  </a:cubicBezTo>
                  <a:cubicBezTo>
                    <a:pt x="1000" y="1554"/>
                    <a:pt x="1001" y="1555"/>
                    <a:pt x="1001" y="1555"/>
                  </a:cubicBezTo>
                  <a:cubicBezTo>
                    <a:pt x="1001" y="1554"/>
                    <a:pt x="1001" y="1553"/>
                    <a:pt x="1001" y="1553"/>
                  </a:cubicBezTo>
                  <a:cubicBezTo>
                    <a:pt x="1001" y="1553"/>
                    <a:pt x="1001" y="1554"/>
                    <a:pt x="1001" y="1553"/>
                  </a:cubicBezTo>
                  <a:cubicBezTo>
                    <a:pt x="1002" y="1553"/>
                    <a:pt x="1002" y="1553"/>
                    <a:pt x="1002" y="1553"/>
                  </a:cubicBezTo>
                  <a:cubicBezTo>
                    <a:pt x="1002" y="1553"/>
                    <a:pt x="1002" y="1553"/>
                    <a:pt x="1002" y="1552"/>
                  </a:cubicBezTo>
                  <a:cubicBezTo>
                    <a:pt x="1002" y="1552"/>
                    <a:pt x="1003" y="1552"/>
                    <a:pt x="1003" y="1552"/>
                  </a:cubicBezTo>
                  <a:cubicBezTo>
                    <a:pt x="1003" y="1552"/>
                    <a:pt x="1003" y="1551"/>
                    <a:pt x="1003" y="1551"/>
                  </a:cubicBezTo>
                  <a:cubicBezTo>
                    <a:pt x="1003" y="1551"/>
                    <a:pt x="1003" y="1552"/>
                    <a:pt x="1003" y="1552"/>
                  </a:cubicBezTo>
                  <a:cubicBezTo>
                    <a:pt x="1003" y="1552"/>
                    <a:pt x="1003" y="1551"/>
                    <a:pt x="1004" y="1551"/>
                  </a:cubicBezTo>
                  <a:cubicBezTo>
                    <a:pt x="1004" y="1551"/>
                    <a:pt x="1004" y="1551"/>
                    <a:pt x="1004" y="1551"/>
                  </a:cubicBezTo>
                  <a:cubicBezTo>
                    <a:pt x="1004" y="1551"/>
                    <a:pt x="1004" y="1550"/>
                    <a:pt x="1004" y="1550"/>
                  </a:cubicBezTo>
                  <a:cubicBezTo>
                    <a:pt x="1005" y="1550"/>
                    <a:pt x="1005" y="1549"/>
                    <a:pt x="1005" y="1549"/>
                  </a:cubicBezTo>
                  <a:cubicBezTo>
                    <a:pt x="1005" y="1549"/>
                    <a:pt x="1005" y="1549"/>
                    <a:pt x="1005" y="1549"/>
                  </a:cubicBezTo>
                  <a:cubicBezTo>
                    <a:pt x="1005" y="1548"/>
                    <a:pt x="1005" y="1547"/>
                    <a:pt x="1006" y="1547"/>
                  </a:cubicBezTo>
                  <a:cubicBezTo>
                    <a:pt x="1006" y="1546"/>
                    <a:pt x="1006" y="1546"/>
                    <a:pt x="1006" y="1546"/>
                  </a:cubicBezTo>
                  <a:cubicBezTo>
                    <a:pt x="1006" y="1545"/>
                    <a:pt x="1006" y="1545"/>
                    <a:pt x="1006" y="1544"/>
                  </a:cubicBezTo>
                  <a:cubicBezTo>
                    <a:pt x="1006" y="1544"/>
                    <a:pt x="1006" y="1544"/>
                    <a:pt x="1007" y="1544"/>
                  </a:cubicBezTo>
                  <a:cubicBezTo>
                    <a:pt x="1007" y="1544"/>
                    <a:pt x="1007" y="1543"/>
                    <a:pt x="1007" y="1542"/>
                  </a:cubicBezTo>
                  <a:cubicBezTo>
                    <a:pt x="1007" y="1542"/>
                    <a:pt x="1007" y="1543"/>
                    <a:pt x="1007" y="1543"/>
                  </a:cubicBezTo>
                  <a:cubicBezTo>
                    <a:pt x="1007" y="1543"/>
                    <a:pt x="1008" y="1543"/>
                    <a:pt x="1008" y="1543"/>
                  </a:cubicBezTo>
                  <a:cubicBezTo>
                    <a:pt x="1008" y="1543"/>
                    <a:pt x="1008" y="1544"/>
                    <a:pt x="1008" y="1544"/>
                  </a:cubicBezTo>
                  <a:cubicBezTo>
                    <a:pt x="1008" y="1544"/>
                    <a:pt x="1008" y="1545"/>
                    <a:pt x="1008" y="1545"/>
                  </a:cubicBezTo>
                  <a:cubicBezTo>
                    <a:pt x="1008" y="1545"/>
                    <a:pt x="1009" y="1545"/>
                    <a:pt x="1009" y="1545"/>
                  </a:cubicBezTo>
                  <a:cubicBezTo>
                    <a:pt x="1009" y="1545"/>
                    <a:pt x="1009" y="1543"/>
                    <a:pt x="1009" y="1542"/>
                  </a:cubicBezTo>
                  <a:cubicBezTo>
                    <a:pt x="1009" y="1542"/>
                    <a:pt x="1009" y="1542"/>
                    <a:pt x="1009" y="1541"/>
                  </a:cubicBezTo>
                  <a:cubicBezTo>
                    <a:pt x="1010" y="1540"/>
                    <a:pt x="1010" y="1539"/>
                    <a:pt x="1010" y="1538"/>
                  </a:cubicBezTo>
                  <a:cubicBezTo>
                    <a:pt x="1010" y="1537"/>
                    <a:pt x="1010" y="1536"/>
                    <a:pt x="1010" y="1536"/>
                  </a:cubicBezTo>
                  <a:cubicBezTo>
                    <a:pt x="1010" y="1535"/>
                    <a:pt x="1011" y="1534"/>
                    <a:pt x="1011" y="1534"/>
                  </a:cubicBezTo>
                  <a:cubicBezTo>
                    <a:pt x="1011" y="1534"/>
                    <a:pt x="1011" y="1534"/>
                    <a:pt x="1011" y="1534"/>
                  </a:cubicBezTo>
                  <a:cubicBezTo>
                    <a:pt x="1011" y="1534"/>
                    <a:pt x="1011" y="1533"/>
                    <a:pt x="1011" y="1533"/>
                  </a:cubicBezTo>
                  <a:cubicBezTo>
                    <a:pt x="1011" y="1533"/>
                    <a:pt x="1011" y="1533"/>
                    <a:pt x="1012" y="1533"/>
                  </a:cubicBezTo>
                  <a:cubicBezTo>
                    <a:pt x="1012" y="1533"/>
                    <a:pt x="1012" y="1533"/>
                    <a:pt x="1012" y="1533"/>
                  </a:cubicBezTo>
                  <a:cubicBezTo>
                    <a:pt x="1012" y="1534"/>
                    <a:pt x="1012" y="1535"/>
                    <a:pt x="1012" y="1535"/>
                  </a:cubicBezTo>
                  <a:cubicBezTo>
                    <a:pt x="1013" y="1535"/>
                    <a:pt x="1013" y="1534"/>
                    <a:pt x="1013" y="1534"/>
                  </a:cubicBezTo>
                  <a:cubicBezTo>
                    <a:pt x="1013" y="1534"/>
                    <a:pt x="1013" y="1534"/>
                    <a:pt x="1013" y="1534"/>
                  </a:cubicBezTo>
                  <a:cubicBezTo>
                    <a:pt x="1013" y="1534"/>
                    <a:pt x="1013" y="1533"/>
                    <a:pt x="1013" y="1532"/>
                  </a:cubicBezTo>
                  <a:cubicBezTo>
                    <a:pt x="1013" y="1532"/>
                    <a:pt x="1014" y="1532"/>
                    <a:pt x="1014" y="1532"/>
                  </a:cubicBezTo>
                  <a:cubicBezTo>
                    <a:pt x="1014" y="1531"/>
                    <a:pt x="1014" y="1530"/>
                    <a:pt x="1014" y="1530"/>
                  </a:cubicBezTo>
                  <a:cubicBezTo>
                    <a:pt x="1014" y="1529"/>
                    <a:pt x="1014" y="1529"/>
                    <a:pt x="1015" y="1528"/>
                  </a:cubicBezTo>
                  <a:cubicBezTo>
                    <a:pt x="1015" y="1528"/>
                    <a:pt x="1015" y="1528"/>
                    <a:pt x="1015" y="1528"/>
                  </a:cubicBezTo>
                  <a:cubicBezTo>
                    <a:pt x="1015" y="1528"/>
                    <a:pt x="1015" y="1529"/>
                    <a:pt x="1015" y="1529"/>
                  </a:cubicBezTo>
                  <a:cubicBezTo>
                    <a:pt x="1015" y="1529"/>
                    <a:pt x="1016" y="1528"/>
                    <a:pt x="1016" y="1528"/>
                  </a:cubicBezTo>
                  <a:cubicBezTo>
                    <a:pt x="1016" y="1528"/>
                    <a:pt x="1016" y="1528"/>
                    <a:pt x="1016" y="1528"/>
                  </a:cubicBezTo>
                  <a:cubicBezTo>
                    <a:pt x="1016" y="1528"/>
                    <a:pt x="1016" y="1527"/>
                    <a:pt x="1016" y="1526"/>
                  </a:cubicBezTo>
                  <a:cubicBezTo>
                    <a:pt x="1016" y="1525"/>
                    <a:pt x="1017" y="1524"/>
                    <a:pt x="1017" y="1523"/>
                  </a:cubicBezTo>
                  <a:cubicBezTo>
                    <a:pt x="1017" y="1522"/>
                    <a:pt x="1017" y="1522"/>
                    <a:pt x="1017" y="1521"/>
                  </a:cubicBezTo>
                  <a:cubicBezTo>
                    <a:pt x="1017" y="1520"/>
                    <a:pt x="1017" y="1519"/>
                    <a:pt x="1017" y="1517"/>
                  </a:cubicBezTo>
                  <a:cubicBezTo>
                    <a:pt x="1018" y="1516"/>
                    <a:pt x="1018" y="1515"/>
                    <a:pt x="1018" y="1514"/>
                  </a:cubicBezTo>
                  <a:cubicBezTo>
                    <a:pt x="1018" y="1513"/>
                    <a:pt x="1018" y="1513"/>
                    <a:pt x="1018" y="1512"/>
                  </a:cubicBezTo>
                  <a:cubicBezTo>
                    <a:pt x="1018" y="1512"/>
                    <a:pt x="1019" y="1511"/>
                    <a:pt x="1019" y="1511"/>
                  </a:cubicBezTo>
                  <a:cubicBezTo>
                    <a:pt x="1019" y="1511"/>
                    <a:pt x="1019" y="1512"/>
                    <a:pt x="1019" y="1512"/>
                  </a:cubicBezTo>
                  <a:cubicBezTo>
                    <a:pt x="1019" y="1512"/>
                    <a:pt x="1019" y="1511"/>
                    <a:pt x="1019" y="1511"/>
                  </a:cubicBezTo>
                  <a:cubicBezTo>
                    <a:pt x="1019" y="1511"/>
                    <a:pt x="1020" y="1512"/>
                    <a:pt x="1020" y="1512"/>
                  </a:cubicBezTo>
                  <a:cubicBezTo>
                    <a:pt x="1020" y="1512"/>
                    <a:pt x="1020" y="1512"/>
                    <a:pt x="1020" y="1511"/>
                  </a:cubicBezTo>
                  <a:cubicBezTo>
                    <a:pt x="1020" y="1511"/>
                    <a:pt x="1020" y="1512"/>
                    <a:pt x="1020" y="1512"/>
                  </a:cubicBezTo>
                  <a:cubicBezTo>
                    <a:pt x="1021" y="1511"/>
                    <a:pt x="1021" y="1510"/>
                    <a:pt x="1021" y="1509"/>
                  </a:cubicBezTo>
                  <a:cubicBezTo>
                    <a:pt x="1021" y="1509"/>
                    <a:pt x="1021" y="1508"/>
                    <a:pt x="1021" y="1508"/>
                  </a:cubicBezTo>
                  <a:cubicBezTo>
                    <a:pt x="1021" y="1507"/>
                    <a:pt x="1021" y="1504"/>
                    <a:pt x="1021" y="1503"/>
                  </a:cubicBezTo>
                  <a:cubicBezTo>
                    <a:pt x="1021" y="1502"/>
                    <a:pt x="1022" y="1502"/>
                    <a:pt x="1022" y="1502"/>
                  </a:cubicBezTo>
                  <a:cubicBezTo>
                    <a:pt x="1022" y="1501"/>
                    <a:pt x="1022" y="1500"/>
                    <a:pt x="1022" y="1499"/>
                  </a:cubicBezTo>
                  <a:cubicBezTo>
                    <a:pt x="1022" y="1499"/>
                    <a:pt x="1022" y="1498"/>
                    <a:pt x="1023" y="1498"/>
                  </a:cubicBezTo>
                  <a:cubicBezTo>
                    <a:pt x="1023" y="1498"/>
                    <a:pt x="1023" y="1498"/>
                    <a:pt x="1023" y="1498"/>
                  </a:cubicBezTo>
                  <a:cubicBezTo>
                    <a:pt x="1023" y="1499"/>
                    <a:pt x="1023" y="1499"/>
                    <a:pt x="1023" y="1499"/>
                  </a:cubicBezTo>
                  <a:cubicBezTo>
                    <a:pt x="1024" y="1499"/>
                    <a:pt x="1024" y="1499"/>
                    <a:pt x="1024" y="1499"/>
                  </a:cubicBezTo>
                  <a:cubicBezTo>
                    <a:pt x="1024" y="1499"/>
                    <a:pt x="1024" y="1498"/>
                    <a:pt x="1024" y="1498"/>
                  </a:cubicBezTo>
                  <a:cubicBezTo>
                    <a:pt x="1024" y="1497"/>
                    <a:pt x="1024" y="1496"/>
                    <a:pt x="1024" y="1496"/>
                  </a:cubicBezTo>
                  <a:cubicBezTo>
                    <a:pt x="1024" y="1495"/>
                    <a:pt x="1025" y="1495"/>
                    <a:pt x="1025" y="1495"/>
                  </a:cubicBezTo>
                  <a:cubicBezTo>
                    <a:pt x="1025" y="1494"/>
                    <a:pt x="1025" y="1495"/>
                    <a:pt x="1025" y="1495"/>
                  </a:cubicBezTo>
                  <a:cubicBezTo>
                    <a:pt x="1025" y="1494"/>
                    <a:pt x="1025" y="1493"/>
                    <a:pt x="1026" y="1494"/>
                  </a:cubicBezTo>
                  <a:cubicBezTo>
                    <a:pt x="1026" y="1494"/>
                    <a:pt x="1026" y="1495"/>
                    <a:pt x="1026" y="1495"/>
                  </a:cubicBezTo>
                  <a:cubicBezTo>
                    <a:pt x="1026" y="1496"/>
                    <a:pt x="1026" y="1496"/>
                    <a:pt x="1026" y="1496"/>
                  </a:cubicBezTo>
                  <a:cubicBezTo>
                    <a:pt x="1026" y="1497"/>
                    <a:pt x="1027" y="1497"/>
                    <a:pt x="1027" y="1497"/>
                  </a:cubicBezTo>
                  <a:cubicBezTo>
                    <a:pt x="1027" y="1497"/>
                    <a:pt x="1027" y="1498"/>
                    <a:pt x="1027" y="1498"/>
                  </a:cubicBezTo>
                  <a:cubicBezTo>
                    <a:pt x="1027" y="1498"/>
                    <a:pt x="1027" y="1498"/>
                    <a:pt x="1027" y="1498"/>
                  </a:cubicBezTo>
                  <a:cubicBezTo>
                    <a:pt x="1027" y="1498"/>
                    <a:pt x="1028" y="1497"/>
                    <a:pt x="1028" y="1497"/>
                  </a:cubicBezTo>
                  <a:cubicBezTo>
                    <a:pt x="1028" y="1497"/>
                    <a:pt x="1028" y="1496"/>
                    <a:pt x="1028" y="1496"/>
                  </a:cubicBezTo>
                  <a:cubicBezTo>
                    <a:pt x="1028" y="1496"/>
                    <a:pt x="1028" y="1495"/>
                    <a:pt x="1028" y="1495"/>
                  </a:cubicBezTo>
                  <a:cubicBezTo>
                    <a:pt x="1029" y="1495"/>
                    <a:pt x="1029" y="1494"/>
                    <a:pt x="1029" y="1494"/>
                  </a:cubicBezTo>
                  <a:cubicBezTo>
                    <a:pt x="1029" y="1494"/>
                    <a:pt x="1029" y="1493"/>
                    <a:pt x="1029" y="1493"/>
                  </a:cubicBezTo>
                  <a:cubicBezTo>
                    <a:pt x="1029" y="1493"/>
                    <a:pt x="1029" y="1493"/>
                    <a:pt x="1029" y="1494"/>
                  </a:cubicBezTo>
                  <a:cubicBezTo>
                    <a:pt x="1030" y="1494"/>
                    <a:pt x="1030" y="1495"/>
                    <a:pt x="1030" y="1495"/>
                  </a:cubicBezTo>
                  <a:cubicBezTo>
                    <a:pt x="1030" y="1495"/>
                    <a:pt x="1030" y="1495"/>
                    <a:pt x="1030" y="1495"/>
                  </a:cubicBezTo>
                  <a:cubicBezTo>
                    <a:pt x="1030" y="1495"/>
                    <a:pt x="1030" y="1495"/>
                    <a:pt x="1031" y="1495"/>
                  </a:cubicBezTo>
                  <a:cubicBezTo>
                    <a:pt x="1031" y="1495"/>
                    <a:pt x="1031" y="1495"/>
                    <a:pt x="1031" y="1495"/>
                  </a:cubicBezTo>
                  <a:cubicBezTo>
                    <a:pt x="1031" y="1495"/>
                    <a:pt x="1031" y="1496"/>
                    <a:pt x="1031" y="1496"/>
                  </a:cubicBezTo>
                  <a:cubicBezTo>
                    <a:pt x="1031" y="1495"/>
                    <a:pt x="1032" y="1495"/>
                    <a:pt x="1032" y="1495"/>
                  </a:cubicBezTo>
                  <a:cubicBezTo>
                    <a:pt x="1032" y="1494"/>
                    <a:pt x="1032" y="1493"/>
                    <a:pt x="1032" y="1492"/>
                  </a:cubicBezTo>
                  <a:cubicBezTo>
                    <a:pt x="1032" y="1491"/>
                    <a:pt x="1032" y="1490"/>
                    <a:pt x="1032" y="1490"/>
                  </a:cubicBezTo>
                  <a:cubicBezTo>
                    <a:pt x="1032" y="1489"/>
                    <a:pt x="1033" y="1489"/>
                    <a:pt x="1033" y="1488"/>
                  </a:cubicBezTo>
                  <a:cubicBezTo>
                    <a:pt x="1033" y="1487"/>
                    <a:pt x="1033" y="1486"/>
                    <a:pt x="1033" y="1485"/>
                  </a:cubicBezTo>
                  <a:cubicBezTo>
                    <a:pt x="1033" y="1485"/>
                    <a:pt x="1033" y="1485"/>
                    <a:pt x="1034" y="1485"/>
                  </a:cubicBezTo>
                  <a:cubicBezTo>
                    <a:pt x="1034" y="1485"/>
                    <a:pt x="1034" y="1484"/>
                    <a:pt x="1034" y="1484"/>
                  </a:cubicBezTo>
                  <a:cubicBezTo>
                    <a:pt x="1034" y="1484"/>
                    <a:pt x="1034" y="1484"/>
                    <a:pt x="1034" y="1484"/>
                  </a:cubicBezTo>
                  <a:cubicBezTo>
                    <a:pt x="1034" y="1484"/>
                    <a:pt x="1035" y="1484"/>
                    <a:pt x="1035" y="1484"/>
                  </a:cubicBezTo>
                  <a:cubicBezTo>
                    <a:pt x="1035" y="1483"/>
                    <a:pt x="1035" y="1483"/>
                    <a:pt x="1035" y="1482"/>
                  </a:cubicBezTo>
                  <a:cubicBezTo>
                    <a:pt x="1035" y="1482"/>
                    <a:pt x="1035" y="1481"/>
                    <a:pt x="1035" y="1480"/>
                  </a:cubicBezTo>
                  <a:cubicBezTo>
                    <a:pt x="1035" y="1479"/>
                    <a:pt x="1036" y="1478"/>
                    <a:pt x="1036" y="1478"/>
                  </a:cubicBezTo>
                  <a:cubicBezTo>
                    <a:pt x="1036" y="1477"/>
                    <a:pt x="1036" y="1477"/>
                    <a:pt x="1036" y="1477"/>
                  </a:cubicBezTo>
                  <a:cubicBezTo>
                    <a:pt x="1036" y="1477"/>
                    <a:pt x="1036" y="1476"/>
                    <a:pt x="1036" y="1475"/>
                  </a:cubicBezTo>
                  <a:cubicBezTo>
                    <a:pt x="1037" y="1475"/>
                    <a:pt x="1037" y="1475"/>
                    <a:pt x="1037" y="1475"/>
                  </a:cubicBezTo>
                  <a:cubicBezTo>
                    <a:pt x="1037" y="1475"/>
                    <a:pt x="1037" y="1475"/>
                    <a:pt x="1037" y="1475"/>
                  </a:cubicBezTo>
                  <a:cubicBezTo>
                    <a:pt x="1037" y="1474"/>
                    <a:pt x="1037" y="1474"/>
                    <a:pt x="1037" y="1474"/>
                  </a:cubicBezTo>
                  <a:cubicBezTo>
                    <a:pt x="1038" y="1474"/>
                    <a:pt x="1038" y="1474"/>
                    <a:pt x="1038" y="1474"/>
                  </a:cubicBezTo>
                  <a:cubicBezTo>
                    <a:pt x="1038" y="1474"/>
                    <a:pt x="1038" y="1475"/>
                    <a:pt x="1038" y="1475"/>
                  </a:cubicBezTo>
                  <a:cubicBezTo>
                    <a:pt x="1038" y="1474"/>
                    <a:pt x="1038" y="1474"/>
                    <a:pt x="1039" y="1473"/>
                  </a:cubicBezTo>
                  <a:cubicBezTo>
                    <a:pt x="1039" y="1473"/>
                    <a:pt x="1039" y="1473"/>
                    <a:pt x="1039" y="1472"/>
                  </a:cubicBezTo>
                  <a:cubicBezTo>
                    <a:pt x="1039" y="1472"/>
                    <a:pt x="1039" y="1472"/>
                    <a:pt x="1039" y="1471"/>
                  </a:cubicBezTo>
                  <a:cubicBezTo>
                    <a:pt x="1040" y="1470"/>
                    <a:pt x="1040" y="1469"/>
                    <a:pt x="1040" y="1469"/>
                  </a:cubicBezTo>
                  <a:cubicBezTo>
                    <a:pt x="1040" y="1468"/>
                    <a:pt x="1040" y="1468"/>
                    <a:pt x="1040" y="1467"/>
                  </a:cubicBezTo>
                  <a:cubicBezTo>
                    <a:pt x="1040" y="1467"/>
                    <a:pt x="1040" y="1466"/>
                    <a:pt x="1040" y="1466"/>
                  </a:cubicBezTo>
                  <a:cubicBezTo>
                    <a:pt x="1040" y="1465"/>
                    <a:pt x="1041" y="1465"/>
                    <a:pt x="1041" y="1465"/>
                  </a:cubicBezTo>
                  <a:cubicBezTo>
                    <a:pt x="1041" y="1465"/>
                    <a:pt x="1041" y="1466"/>
                    <a:pt x="1041" y="1467"/>
                  </a:cubicBezTo>
                  <a:cubicBezTo>
                    <a:pt x="1041" y="1467"/>
                    <a:pt x="1041" y="1466"/>
                    <a:pt x="1042" y="1466"/>
                  </a:cubicBezTo>
                  <a:cubicBezTo>
                    <a:pt x="1042" y="1466"/>
                    <a:pt x="1042" y="1466"/>
                    <a:pt x="1042" y="1465"/>
                  </a:cubicBezTo>
                  <a:cubicBezTo>
                    <a:pt x="1042" y="1465"/>
                    <a:pt x="1042" y="1464"/>
                    <a:pt x="1042" y="1464"/>
                  </a:cubicBezTo>
                  <a:cubicBezTo>
                    <a:pt x="1042" y="1464"/>
                    <a:pt x="1042" y="1464"/>
                    <a:pt x="1043" y="1464"/>
                  </a:cubicBezTo>
                  <a:cubicBezTo>
                    <a:pt x="1043" y="1463"/>
                    <a:pt x="1043" y="1462"/>
                    <a:pt x="1043" y="1462"/>
                  </a:cubicBezTo>
                  <a:cubicBezTo>
                    <a:pt x="1043" y="1461"/>
                    <a:pt x="1043" y="1461"/>
                    <a:pt x="1043" y="1460"/>
                  </a:cubicBezTo>
                  <a:cubicBezTo>
                    <a:pt x="1043" y="1460"/>
                    <a:pt x="1044" y="1459"/>
                    <a:pt x="1044" y="1459"/>
                  </a:cubicBezTo>
                  <a:cubicBezTo>
                    <a:pt x="1044" y="1459"/>
                    <a:pt x="1044" y="1458"/>
                    <a:pt x="1044" y="1458"/>
                  </a:cubicBezTo>
                  <a:cubicBezTo>
                    <a:pt x="1044" y="1458"/>
                    <a:pt x="1044" y="1458"/>
                    <a:pt x="1044" y="1459"/>
                  </a:cubicBezTo>
                  <a:cubicBezTo>
                    <a:pt x="1045" y="1459"/>
                    <a:pt x="1045" y="1459"/>
                    <a:pt x="1045" y="1459"/>
                  </a:cubicBezTo>
                  <a:cubicBezTo>
                    <a:pt x="1045" y="1459"/>
                    <a:pt x="1045" y="1459"/>
                    <a:pt x="1045" y="1458"/>
                  </a:cubicBezTo>
                  <a:cubicBezTo>
                    <a:pt x="1045" y="1458"/>
                    <a:pt x="1045" y="1457"/>
                    <a:pt x="1045" y="1457"/>
                  </a:cubicBezTo>
                  <a:cubicBezTo>
                    <a:pt x="1046" y="1457"/>
                    <a:pt x="1046" y="1456"/>
                    <a:pt x="1046" y="1456"/>
                  </a:cubicBezTo>
                  <a:cubicBezTo>
                    <a:pt x="1046" y="1455"/>
                    <a:pt x="1046" y="1454"/>
                    <a:pt x="1046" y="1453"/>
                  </a:cubicBezTo>
                  <a:cubicBezTo>
                    <a:pt x="1046" y="1453"/>
                    <a:pt x="1047" y="1453"/>
                    <a:pt x="1047" y="1452"/>
                  </a:cubicBezTo>
                  <a:cubicBezTo>
                    <a:pt x="1047" y="1452"/>
                    <a:pt x="1047" y="1450"/>
                    <a:pt x="1047" y="1449"/>
                  </a:cubicBezTo>
                  <a:cubicBezTo>
                    <a:pt x="1047" y="1448"/>
                    <a:pt x="1047" y="1448"/>
                    <a:pt x="1047" y="1447"/>
                  </a:cubicBezTo>
                  <a:cubicBezTo>
                    <a:pt x="1048" y="1447"/>
                    <a:pt x="1048" y="1446"/>
                    <a:pt x="1048" y="1445"/>
                  </a:cubicBezTo>
                  <a:cubicBezTo>
                    <a:pt x="1048" y="1445"/>
                    <a:pt x="1048" y="1446"/>
                    <a:pt x="1048" y="1446"/>
                  </a:cubicBezTo>
                  <a:cubicBezTo>
                    <a:pt x="1048" y="1446"/>
                    <a:pt x="1048" y="1446"/>
                    <a:pt x="1048" y="1446"/>
                  </a:cubicBezTo>
                  <a:cubicBezTo>
                    <a:pt x="1048" y="1446"/>
                    <a:pt x="1049" y="1446"/>
                    <a:pt x="1049" y="1446"/>
                  </a:cubicBezTo>
                  <a:cubicBezTo>
                    <a:pt x="1049" y="1446"/>
                    <a:pt x="1049" y="1445"/>
                    <a:pt x="1049" y="1444"/>
                  </a:cubicBezTo>
                  <a:cubicBezTo>
                    <a:pt x="1049" y="1444"/>
                    <a:pt x="1049" y="1443"/>
                    <a:pt x="1050" y="1442"/>
                  </a:cubicBezTo>
                  <a:cubicBezTo>
                    <a:pt x="1050" y="1441"/>
                    <a:pt x="1050" y="1441"/>
                    <a:pt x="1050" y="1440"/>
                  </a:cubicBezTo>
                  <a:cubicBezTo>
                    <a:pt x="1050" y="1439"/>
                    <a:pt x="1050" y="1438"/>
                    <a:pt x="1050" y="1437"/>
                  </a:cubicBezTo>
                  <a:cubicBezTo>
                    <a:pt x="1050" y="1436"/>
                    <a:pt x="1050" y="1436"/>
                    <a:pt x="1051" y="1435"/>
                  </a:cubicBezTo>
                  <a:cubicBezTo>
                    <a:pt x="1051" y="1435"/>
                    <a:pt x="1051" y="1434"/>
                    <a:pt x="1051" y="1433"/>
                  </a:cubicBezTo>
                  <a:cubicBezTo>
                    <a:pt x="1051" y="1432"/>
                    <a:pt x="1051" y="1432"/>
                    <a:pt x="1051" y="1431"/>
                  </a:cubicBezTo>
                  <a:cubicBezTo>
                    <a:pt x="1051" y="1431"/>
                    <a:pt x="1052" y="1430"/>
                    <a:pt x="1052" y="1429"/>
                  </a:cubicBezTo>
                  <a:cubicBezTo>
                    <a:pt x="1052" y="1429"/>
                    <a:pt x="1052" y="1429"/>
                    <a:pt x="1052" y="1429"/>
                  </a:cubicBezTo>
                  <a:cubicBezTo>
                    <a:pt x="1052" y="1429"/>
                    <a:pt x="1052" y="1429"/>
                    <a:pt x="1053" y="1429"/>
                  </a:cubicBezTo>
                  <a:cubicBezTo>
                    <a:pt x="1053" y="1430"/>
                    <a:pt x="1053" y="1429"/>
                    <a:pt x="1053" y="1430"/>
                  </a:cubicBezTo>
                  <a:cubicBezTo>
                    <a:pt x="1053" y="1430"/>
                    <a:pt x="1053" y="1431"/>
                    <a:pt x="1053" y="1431"/>
                  </a:cubicBezTo>
                  <a:cubicBezTo>
                    <a:pt x="1053" y="1430"/>
                    <a:pt x="1053" y="1430"/>
                    <a:pt x="1053" y="1429"/>
                  </a:cubicBezTo>
                  <a:cubicBezTo>
                    <a:pt x="1054" y="1429"/>
                    <a:pt x="1054" y="1429"/>
                    <a:pt x="1054" y="1429"/>
                  </a:cubicBezTo>
                  <a:cubicBezTo>
                    <a:pt x="1054" y="1428"/>
                    <a:pt x="1054" y="1427"/>
                    <a:pt x="1054" y="1427"/>
                  </a:cubicBezTo>
                  <a:cubicBezTo>
                    <a:pt x="1054" y="1426"/>
                    <a:pt x="1055" y="1425"/>
                    <a:pt x="1055" y="1424"/>
                  </a:cubicBezTo>
                  <a:cubicBezTo>
                    <a:pt x="1055" y="1424"/>
                    <a:pt x="1055" y="1423"/>
                    <a:pt x="1055" y="1422"/>
                  </a:cubicBezTo>
                  <a:cubicBezTo>
                    <a:pt x="1055" y="1422"/>
                    <a:pt x="1055" y="1422"/>
                    <a:pt x="1055" y="1422"/>
                  </a:cubicBezTo>
                  <a:cubicBezTo>
                    <a:pt x="1056" y="1422"/>
                    <a:pt x="1056" y="1422"/>
                    <a:pt x="1056" y="1422"/>
                  </a:cubicBezTo>
                  <a:cubicBezTo>
                    <a:pt x="1056" y="1422"/>
                    <a:pt x="1056" y="1422"/>
                    <a:pt x="1056" y="1422"/>
                  </a:cubicBezTo>
                  <a:cubicBezTo>
                    <a:pt x="1056" y="1423"/>
                    <a:pt x="1056" y="1423"/>
                    <a:pt x="1056" y="1423"/>
                  </a:cubicBezTo>
                  <a:cubicBezTo>
                    <a:pt x="1057" y="1423"/>
                    <a:pt x="1057" y="1422"/>
                    <a:pt x="1057" y="1421"/>
                  </a:cubicBezTo>
                  <a:cubicBezTo>
                    <a:pt x="1057" y="1421"/>
                    <a:pt x="1057" y="1421"/>
                    <a:pt x="1057" y="1420"/>
                  </a:cubicBezTo>
                  <a:cubicBezTo>
                    <a:pt x="1057" y="1420"/>
                    <a:pt x="1057" y="1419"/>
                    <a:pt x="1058" y="1419"/>
                  </a:cubicBezTo>
                  <a:cubicBezTo>
                    <a:pt x="1058" y="1418"/>
                    <a:pt x="1058" y="1418"/>
                    <a:pt x="1058" y="1417"/>
                  </a:cubicBezTo>
                  <a:cubicBezTo>
                    <a:pt x="1058" y="1417"/>
                    <a:pt x="1058" y="1416"/>
                    <a:pt x="1058" y="1415"/>
                  </a:cubicBezTo>
                  <a:cubicBezTo>
                    <a:pt x="1058" y="1415"/>
                    <a:pt x="1058" y="1414"/>
                    <a:pt x="1059" y="1414"/>
                  </a:cubicBezTo>
                  <a:cubicBezTo>
                    <a:pt x="1059" y="1413"/>
                    <a:pt x="1059" y="1413"/>
                    <a:pt x="1059" y="1413"/>
                  </a:cubicBezTo>
                  <a:cubicBezTo>
                    <a:pt x="1059" y="1413"/>
                    <a:pt x="1059" y="1412"/>
                    <a:pt x="1059" y="1412"/>
                  </a:cubicBezTo>
                  <a:cubicBezTo>
                    <a:pt x="1059" y="1412"/>
                    <a:pt x="1060" y="1412"/>
                    <a:pt x="1060" y="1412"/>
                  </a:cubicBezTo>
                  <a:cubicBezTo>
                    <a:pt x="1060" y="1412"/>
                    <a:pt x="1060" y="1412"/>
                    <a:pt x="1060" y="1412"/>
                  </a:cubicBezTo>
                  <a:cubicBezTo>
                    <a:pt x="1060" y="1411"/>
                    <a:pt x="1060" y="1411"/>
                    <a:pt x="1061" y="1411"/>
                  </a:cubicBezTo>
                  <a:cubicBezTo>
                    <a:pt x="1061" y="1410"/>
                    <a:pt x="1061" y="1409"/>
                    <a:pt x="1061" y="1408"/>
                  </a:cubicBezTo>
                  <a:cubicBezTo>
                    <a:pt x="1061" y="1407"/>
                    <a:pt x="1061" y="1407"/>
                    <a:pt x="1061" y="1407"/>
                  </a:cubicBezTo>
                  <a:cubicBezTo>
                    <a:pt x="1061" y="1407"/>
                    <a:pt x="1061" y="1406"/>
                    <a:pt x="1061" y="1406"/>
                  </a:cubicBezTo>
                  <a:cubicBezTo>
                    <a:pt x="1062" y="1406"/>
                    <a:pt x="1062" y="1405"/>
                    <a:pt x="1062" y="1405"/>
                  </a:cubicBezTo>
                  <a:cubicBezTo>
                    <a:pt x="1062" y="1405"/>
                    <a:pt x="1062" y="1404"/>
                    <a:pt x="1062" y="1404"/>
                  </a:cubicBezTo>
                  <a:cubicBezTo>
                    <a:pt x="1062" y="1404"/>
                    <a:pt x="1063" y="1404"/>
                    <a:pt x="1063" y="1404"/>
                  </a:cubicBezTo>
                  <a:cubicBezTo>
                    <a:pt x="1063" y="1404"/>
                    <a:pt x="1063" y="1405"/>
                    <a:pt x="1063" y="1405"/>
                  </a:cubicBezTo>
                  <a:cubicBezTo>
                    <a:pt x="1063" y="1405"/>
                    <a:pt x="1063" y="1405"/>
                    <a:pt x="1063" y="1405"/>
                  </a:cubicBezTo>
                  <a:cubicBezTo>
                    <a:pt x="1064" y="1405"/>
                    <a:pt x="1064" y="1407"/>
                    <a:pt x="1064" y="1407"/>
                  </a:cubicBezTo>
                  <a:cubicBezTo>
                    <a:pt x="1064" y="1407"/>
                    <a:pt x="1064" y="1407"/>
                    <a:pt x="1064" y="1407"/>
                  </a:cubicBezTo>
                  <a:cubicBezTo>
                    <a:pt x="1064" y="1407"/>
                    <a:pt x="1064" y="1409"/>
                    <a:pt x="1064" y="1409"/>
                  </a:cubicBezTo>
                  <a:cubicBezTo>
                    <a:pt x="1065" y="1409"/>
                    <a:pt x="1065" y="1408"/>
                    <a:pt x="1065" y="1408"/>
                  </a:cubicBezTo>
                  <a:cubicBezTo>
                    <a:pt x="1065" y="1408"/>
                    <a:pt x="1065" y="1408"/>
                    <a:pt x="1065" y="1408"/>
                  </a:cubicBezTo>
                  <a:cubicBezTo>
                    <a:pt x="1065" y="1407"/>
                    <a:pt x="1065" y="1407"/>
                    <a:pt x="1066" y="1407"/>
                  </a:cubicBezTo>
                  <a:cubicBezTo>
                    <a:pt x="1066" y="1407"/>
                    <a:pt x="1066" y="1407"/>
                    <a:pt x="1066" y="1407"/>
                  </a:cubicBezTo>
                  <a:cubicBezTo>
                    <a:pt x="1066" y="1407"/>
                    <a:pt x="1066" y="1407"/>
                    <a:pt x="1066" y="1407"/>
                  </a:cubicBezTo>
                  <a:cubicBezTo>
                    <a:pt x="1066" y="1406"/>
                    <a:pt x="1066" y="1405"/>
                    <a:pt x="1067" y="1405"/>
                  </a:cubicBezTo>
                  <a:cubicBezTo>
                    <a:pt x="1067" y="1405"/>
                    <a:pt x="1067" y="1405"/>
                    <a:pt x="1067" y="1404"/>
                  </a:cubicBezTo>
                  <a:cubicBezTo>
                    <a:pt x="1067" y="1404"/>
                    <a:pt x="1067" y="1404"/>
                    <a:pt x="1067" y="1404"/>
                  </a:cubicBezTo>
                  <a:cubicBezTo>
                    <a:pt x="1067" y="1404"/>
                    <a:pt x="1068" y="1404"/>
                    <a:pt x="1068" y="1404"/>
                  </a:cubicBezTo>
                  <a:cubicBezTo>
                    <a:pt x="1068" y="1404"/>
                    <a:pt x="1068" y="1403"/>
                    <a:pt x="1068" y="1403"/>
                  </a:cubicBezTo>
                  <a:cubicBezTo>
                    <a:pt x="1068" y="1403"/>
                    <a:pt x="1068" y="1403"/>
                    <a:pt x="1069" y="1403"/>
                  </a:cubicBezTo>
                  <a:cubicBezTo>
                    <a:pt x="1069" y="1403"/>
                    <a:pt x="1069" y="1402"/>
                    <a:pt x="1069" y="1401"/>
                  </a:cubicBezTo>
                  <a:cubicBezTo>
                    <a:pt x="1069" y="1401"/>
                    <a:pt x="1069" y="1400"/>
                    <a:pt x="1069" y="1400"/>
                  </a:cubicBezTo>
                  <a:cubicBezTo>
                    <a:pt x="1069" y="1400"/>
                    <a:pt x="1069" y="1400"/>
                    <a:pt x="1069" y="1399"/>
                  </a:cubicBezTo>
                  <a:cubicBezTo>
                    <a:pt x="1070" y="1399"/>
                    <a:pt x="1070" y="1399"/>
                    <a:pt x="1070" y="1398"/>
                  </a:cubicBezTo>
                  <a:cubicBezTo>
                    <a:pt x="1070" y="1398"/>
                    <a:pt x="1070" y="1398"/>
                    <a:pt x="1070" y="1398"/>
                  </a:cubicBezTo>
                  <a:cubicBezTo>
                    <a:pt x="1070" y="1397"/>
                    <a:pt x="1071" y="1397"/>
                    <a:pt x="1071" y="1397"/>
                  </a:cubicBezTo>
                  <a:cubicBezTo>
                    <a:pt x="1071" y="1397"/>
                    <a:pt x="1071" y="1398"/>
                    <a:pt x="1071" y="1398"/>
                  </a:cubicBezTo>
                  <a:cubicBezTo>
                    <a:pt x="1071" y="1398"/>
                    <a:pt x="1071" y="1397"/>
                    <a:pt x="1071" y="1397"/>
                  </a:cubicBezTo>
                  <a:cubicBezTo>
                    <a:pt x="1071" y="1397"/>
                    <a:pt x="1072" y="1397"/>
                    <a:pt x="1072" y="1396"/>
                  </a:cubicBezTo>
                  <a:cubicBezTo>
                    <a:pt x="1072" y="1396"/>
                    <a:pt x="1072" y="1395"/>
                    <a:pt x="1072" y="1395"/>
                  </a:cubicBezTo>
                  <a:cubicBezTo>
                    <a:pt x="1072" y="1394"/>
                    <a:pt x="1072" y="1394"/>
                    <a:pt x="1072" y="1393"/>
                  </a:cubicBezTo>
                  <a:cubicBezTo>
                    <a:pt x="1073" y="1392"/>
                    <a:pt x="1073" y="1392"/>
                    <a:pt x="1073" y="1392"/>
                  </a:cubicBezTo>
                  <a:cubicBezTo>
                    <a:pt x="1073" y="1392"/>
                    <a:pt x="1073" y="1392"/>
                    <a:pt x="1073" y="1391"/>
                  </a:cubicBezTo>
                  <a:cubicBezTo>
                    <a:pt x="1073" y="1391"/>
                    <a:pt x="1073" y="1389"/>
                    <a:pt x="1074" y="1389"/>
                  </a:cubicBezTo>
                  <a:cubicBezTo>
                    <a:pt x="1074" y="1389"/>
                    <a:pt x="1074" y="1389"/>
                    <a:pt x="1074" y="1389"/>
                  </a:cubicBezTo>
                  <a:cubicBezTo>
                    <a:pt x="1074" y="1388"/>
                    <a:pt x="1074" y="1388"/>
                    <a:pt x="1074" y="1388"/>
                  </a:cubicBezTo>
                  <a:cubicBezTo>
                    <a:pt x="1074" y="1388"/>
                    <a:pt x="1074" y="1388"/>
                    <a:pt x="1075" y="1388"/>
                  </a:cubicBezTo>
                  <a:cubicBezTo>
                    <a:pt x="1075" y="1388"/>
                    <a:pt x="1075" y="1388"/>
                    <a:pt x="1075" y="1387"/>
                  </a:cubicBezTo>
                  <a:cubicBezTo>
                    <a:pt x="1075" y="1387"/>
                    <a:pt x="1075" y="1387"/>
                    <a:pt x="1075" y="1387"/>
                  </a:cubicBezTo>
                  <a:cubicBezTo>
                    <a:pt x="1076" y="1387"/>
                    <a:pt x="1076" y="1387"/>
                    <a:pt x="1076" y="1387"/>
                  </a:cubicBezTo>
                  <a:cubicBezTo>
                    <a:pt x="1076" y="1386"/>
                    <a:pt x="1076" y="1386"/>
                    <a:pt x="1076" y="1385"/>
                  </a:cubicBezTo>
                  <a:cubicBezTo>
                    <a:pt x="1076" y="1385"/>
                    <a:pt x="1076" y="1384"/>
                    <a:pt x="1077" y="1383"/>
                  </a:cubicBezTo>
                  <a:cubicBezTo>
                    <a:pt x="1077" y="1383"/>
                    <a:pt x="1077" y="1383"/>
                    <a:pt x="1077" y="1382"/>
                  </a:cubicBezTo>
                  <a:cubicBezTo>
                    <a:pt x="1077" y="1382"/>
                    <a:pt x="1077" y="1380"/>
                    <a:pt x="1077" y="1379"/>
                  </a:cubicBezTo>
                  <a:cubicBezTo>
                    <a:pt x="1077" y="1379"/>
                    <a:pt x="1077" y="1378"/>
                    <a:pt x="1078" y="1378"/>
                  </a:cubicBezTo>
                  <a:cubicBezTo>
                    <a:pt x="1078" y="1377"/>
                    <a:pt x="1078" y="1376"/>
                    <a:pt x="1078" y="1376"/>
                  </a:cubicBezTo>
                  <a:cubicBezTo>
                    <a:pt x="1078" y="1375"/>
                    <a:pt x="1078" y="1375"/>
                    <a:pt x="1078" y="1374"/>
                  </a:cubicBezTo>
                  <a:cubicBezTo>
                    <a:pt x="1078" y="1374"/>
                    <a:pt x="1079" y="1373"/>
                    <a:pt x="1079" y="1372"/>
                  </a:cubicBezTo>
                  <a:cubicBezTo>
                    <a:pt x="1079" y="1372"/>
                    <a:pt x="1079" y="1371"/>
                    <a:pt x="1079" y="1370"/>
                  </a:cubicBezTo>
                  <a:cubicBezTo>
                    <a:pt x="1079" y="1370"/>
                    <a:pt x="1079" y="1370"/>
                    <a:pt x="1079" y="1369"/>
                  </a:cubicBezTo>
                  <a:cubicBezTo>
                    <a:pt x="1079" y="1369"/>
                    <a:pt x="1080" y="1368"/>
                    <a:pt x="1080" y="1368"/>
                  </a:cubicBezTo>
                  <a:cubicBezTo>
                    <a:pt x="1080" y="1367"/>
                    <a:pt x="1080" y="1367"/>
                    <a:pt x="1080" y="1367"/>
                  </a:cubicBezTo>
                  <a:cubicBezTo>
                    <a:pt x="1080" y="1367"/>
                    <a:pt x="1080" y="1367"/>
                    <a:pt x="1080" y="1367"/>
                  </a:cubicBezTo>
                  <a:cubicBezTo>
                    <a:pt x="1081" y="1367"/>
                    <a:pt x="1081" y="1367"/>
                    <a:pt x="1081" y="1367"/>
                  </a:cubicBezTo>
                  <a:cubicBezTo>
                    <a:pt x="1081" y="1367"/>
                    <a:pt x="1081" y="1367"/>
                    <a:pt x="1081" y="1366"/>
                  </a:cubicBezTo>
                  <a:cubicBezTo>
                    <a:pt x="1081" y="1366"/>
                    <a:pt x="1082" y="1366"/>
                    <a:pt x="1082" y="1366"/>
                  </a:cubicBezTo>
                  <a:cubicBezTo>
                    <a:pt x="1082" y="1365"/>
                    <a:pt x="1082" y="1364"/>
                    <a:pt x="1082" y="1364"/>
                  </a:cubicBezTo>
                  <a:cubicBezTo>
                    <a:pt x="1082" y="1364"/>
                    <a:pt x="1082" y="1364"/>
                    <a:pt x="1082" y="1364"/>
                  </a:cubicBezTo>
                  <a:cubicBezTo>
                    <a:pt x="1082" y="1363"/>
                    <a:pt x="1082" y="1362"/>
                    <a:pt x="1083" y="1361"/>
                  </a:cubicBezTo>
                  <a:cubicBezTo>
                    <a:pt x="1083" y="1361"/>
                    <a:pt x="1083" y="1361"/>
                    <a:pt x="1083" y="1361"/>
                  </a:cubicBezTo>
                  <a:cubicBezTo>
                    <a:pt x="1083" y="1360"/>
                    <a:pt x="1083" y="1359"/>
                    <a:pt x="1083" y="1358"/>
                  </a:cubicBezTo>
                  <a:cubicBezTo>
                    <a:pt x="1084" y="1357"/>
                    <a:pt x="1084" y="1357"/>
                    <a:pt x="1084" y="1357"/>
                  </a:cubicBezTo>
                  <a:cubicBezTo>
                    <a:pt x="1084" y="1356"/>
                    <a:pt x="1084" y="1354"/>
                    <a:pt x="1084" y="1354"/>
                  </a:cubicBezTo>
                  <a:cubicBezTo>
                    <a:pt x="1084" y="1353"/>
                    <a:pt x="1084" y="1353"/>
                    <a:pt x="1085" y="1353"/>
                  </a:cubicBezTo>
                  <a:cubicBezTo>
                    <a:pt x="1085" y="1352"/>
                    <a:pt x="1085" y="1352"/>
                    <a:pt x="1085" y="1351"/>
                  </a:cubicBezTo>
                  <a:cubicBezTo>
                    <a:pt x="1085" y="1351"/>
                    <a:pt x="1085" y="1350"/>
                    <a:pt x="1085" y="1350"/>
                  </a:cubicBezTo>
                  <a:cubicBezTo>
                    <a:pt x="1085" y="1349"/>
                    <a:pt x="1085" y="1349"/>
                    <a:pt x="1086" y="1349"/>
                  </a:cubicBezTo>
                  <a:cubicBezTo>
                    <a:pt x="1086" y="1349"/>
                    <a:pt x="1086" y="1349"/>
                    <a:pt x="1086" y="1350"/>
                  </a:cubicBezTo>
                  <a:cubicBezTo>
                    <a:pt x="1086" y="1350"/>
                    <a:pt x="1086" y="1350"/>
                    <a:pt x="1086" y="1350"/>
                  </a:cubicBezTo>
                  <a:cubicBezTo>
                    <a:pt x="1086" y="1350"/>
                    <a:pt x="1087" y="1351"/>
                    <a:pt x="1087" y="1351"/>
                  </a:cubicBezTo>
                  <a:cubicBezTo>
                    <a:pt x="1087" y="1351"/>
                    <a:pt x="1087" y="1350"/>
                    <a:pt x="1087" y="1351"/>
                  </a:cubicBezTo>
                  <a:cubicBezTo>
                    <a:pt x="1087" y="1351"/>
                    <a:pt x="1087" y="1351"/>
                    <a:pt x="1087" y="1351"/>
                  </a:cubicBezTo>
                  <a:cubicBezTo>
                    <a:pt x="1087" y="1351"/>
                    <a:pt x="1088" y="1350"/>
                    <a:pt x="1088" y="1349"/>
                  </a:cubicBezTo>
                  <a:cubicBezTo>
                    <a:pt x="1088" y="1349"/>
                    <a:pt x="1088" y="1348"/>
                    <a:pt x="1088" y="1347"/>
                  </a:cubicBezTo>
                  <a:cubicBezTo>
                    <a:pt x="1088" y="1347"/>
                    <a:pt x="1088" y="1346"/>
                    <a:pt x="1088" y="1345"/>
                  </a:cubicBezTo>
                  <a:cubicBezTo>
                    <a:pt x="1089" y="1344"/>
                    <a:pt x="1089" y="1344"/>
                    <a:pt x="1089" y="1344"/>
                  </a:cubicBezTo>
                  <a:cubicBezTo>
                    <a:pt x="1089" y="1343"/>
                    <a:pt x="1089" y="1343"/>
                    <a:pt x="1089" y="1342"/>
                  </a:cubicBezTo>
                  <a:cubicBezTo>
                    <a:pt x="1089" y="1342"/>
                    <a:pt x="1090" y="1341"/>
                    <a:pt x="1090" y="1341"/>
                  </a:cubicBezTo>
                  <a:cubicBezTo>
                    <a:pt x="1090" y="1340"/>
                    <a:pt x="1090" y="1340"/>
                    <a:pt x="1090" y="1340"/>
                  </a:cubicBezTo>
                  <a:cubicBezTo>
                    <a:pt x="1090" y="1339"/>
                    <a:pt x="1090" y="1340"/>
                    <a:pt x="1090" y="1340"/>
                  </a:cubicBezTo>
                  <a:cubicBezTo>
                    <a:pt x="1090" y="1339"/>
                    <a:pt x="1090" y="1339"/>
                    <a:pt x="1091" y="1339"/>
                  </a:cubicBezTo>
                  <a:cubicBezTo>
                    <a:pt x="1091" y="1339"/>
                    <a:pt x="1091" y="1339"/>
                    <a:pt x="1091" y="1339"/>
                  </a:cubicBezTo>
                  <a:cubicBezTo>
                    <a:pt x="1091" y="1339"/>
                    <a:pt x="1091" y="1339"/>
                    <a:pt x="1091" y="1339"/>
                  </a:cubicBezTo>
                  <a:cubicBezTo>
                    <a:pt x="1092" y="1339"/>
                    <a:pt x="1092" y="1339"/>
                    <a:pt x="1092" y="1338"/>
                  </a:cubicBezTo>
                  <a:cubicBezTo>
                    <a:pt x="1092" y="1338"/>
                    <a:pt x="1092" y="1338"/>
                    <a:pt x="1092" y="1338"/>
                  </a:cubicBezTo>
                  <a:cubicBezTo>
                    <a:pt x="1092" y="1338"/>
                    <a:pt x="1092" y="1337"/>
                    <a:pt x="1093" y="1337"/>
                  </a:cubicBezTo>
                  <a:cubicBezTo>
                    <a:pt x="1093" y="1337"/>
                    <a:pt x="1093" y="1337"/>
                    <a:pt x="1093" y="1337"/>
                  </a:cubicBezTo>
                  <a:cubicBezTo>
                    <a:pt x="1093" y="1337"/>
                    <a:pt x="1093" y="1337"/>
                    <a:pt x="1093" y="1337"/>
                  </a:cubicBezTo>
                  <a:cubicBezTo>
                    <a:pt x="1093" y="1337"/>
                    <a:pt x="1093" y="1336"/>
                    <a:pt x="1094" y="1336"/>
                  </a:cubicBezTo>
                  <a:cubicBezTo>
                    <a:pt x="1094" y="1336"/>
                    <a:pt x="1094" y="1336"/>
                    <a:pt x="1094" y="1335"/>
                  </a:cubicBezTo>
                  <a:cubicBezTo>
                    <a:pt x="1094" y="1335"/>
                    <a:pt x="1094" y="1334"/>
                    <a:pt x="1094" y="1333"/>
                  </a:cubicBezTo>
                  <a:cubicBezTo>
                    <a:pt x="1094" y="1332"/>
                    <a:pt x="1095" y="1332"/>
                    <a:pt x="1095" y="1331"/>
                  </a:cubicBezTo>
                  <a:cubicBezTo>
                    <a:pt x="1095" y="1331"/>
                    <a:pt x="1095" y="1330"/>
                    <a:pt x="1095" y="1329"/>
                  </a:cubicBezTo>
                  <a:cubicBezTo>
                    <a:pt x="1095" y="1329"/>
                    <a:pt x="1095" y="1329"/>
                    <a:pt x="1095" y="1329"/>
                  </a:cubicBezTo>
                  <a:cubicBezTo>
                    <a:pt x="1095" y="1329"/>
                    <a:pt x="1096" y="1329"/>
                    <a:pt x="1096" y="1329"/>
                  </a:cubicBezTo>
                  <a:cubicBezTo>
                    <a:pt x="1096" y="1329"/>
                    <a:pt x="1096" y="1329"/>
                    <a:pt x="1096" y="1329"/>
                  </a:cubicBezTo>
                  <a:cubicBezTo>
                    <a:pt x="1096" y="1329"/>
                    <a:pt x="1096" y="1329"/>
                    <a:pt x="1096" y="1329"/>
                  </a:cubicBezTo>
                  <a:cubicBezTo>
                    <a:pt x="1097" y="1329"/>
                    <a:pt x="1097" y="1328"/>
                    <a:pt x="1097" y="1328"/>
                  </a:cubicBezTo>
                  <a:cubicBezTo>
                    <a:pt x="1097" y="1328"/>
                    <a:pt x="1097" y="1329"/>
                    <a:pt x="1097" y="1329"/>
                  </a:cubicBezTo>
                  <a:cubicBezTo>
                    <a:pt x="1097" y="1329"/>
                    <a:pt x="1098" y="1328"/>
                    <a:pt x="1098" y="1328"/>
                  </a:cubicBezTo>
                  <a:cubicBezTo>
                    <a:pt x="1098" y="1327"/>
                    <a:pt x="1098" y="1327"/>
                    <a:pt x="1098" y="1327"/>
                  </a:cubicBezTo>
                  <a:cubicBezTo>
                    <a:pt x="1098" y="1326"/>
                    <a:pt x="1098" y="1325"/>
                    <a:pt x="1098" y="1324"/>
                  </a:cubicBezTo>
                  <a:cubicBezTo>
                    <a:pt x="1098" y="1324"/>
                    <a:pt x="1099" y="1323"/>
                    <a:pt x="1099" y="1322"/>
                  </a:cubicBezTo>
                  <a:cubicBezTo>
                    <a:pt x="1099" y="1322"/>
                    <a:pt x="1099" y="1321"/>
                    <a:pt x="1099" y="1320"/>
                  </a:cubicBezTo>
                  <a:cubicBezTo>
                    <a:pt x="1099" y="1319"/>
                    <a:pt x="1099" y="1318"/>
                    <a:pt x="1099" y="1318"/>
                  </a:cubicBezTo>
                  <a:cubicBezTo>
                    <a:pt x="1100" y="1317"/>
                    <a:pt x="1100" y="1316"/>
                    <a:pt x="1100" y="1316"/>
                  </a:cubicBezTo>
                  <a:cubicBezTo>
                    <a:pt x="1100" y="1316"/>
                    <a:pt x="1100" y="1317"/>
                    <a:pt x="1100" y="1317"/>
                  </a:cubicBezTo>
                  <a:cubicBezTo>
                    <a:pt x="1100" y="1317"/>
                    <a:pt x="1100" y="1316"/>
                    <a:pt x="1100" y="1317"/>
                  </a:cubicBezTo>
                  <a:cubicBezTo>
                    <a:pt x="1101" y="1317"/>
                    <a:pt x="1101" y="1318"/>
                    <a:pt x="1101" y="1318"/>
                  </a:cubicBezTo>
                  <a:cubicBezTo>
                    <a:pt x="1101" y="1318"/>
                    <a:pt x="1101" y="1317"/>
                    <a:pt x="1101" y="1317"/>
                  </a:cubicBezTo>
                  <a:cubicBezTo>
                    <a:pt x="1101" y="1317"/>
                    <a:pt x="1101" y="1316"/>
                    <a:pt x="1102" y="1316"/>
                  </a:cubicBezTo>
                  <a:cubicBezTo>
                    <a:pt x="1102" y="1316"/>
                    <a:pt x="1102" y="1316"/>
                    <a:pt x="1102" y="1316"/>
                  </a:cubicBezTo>
                  <a:cubicBezTo>
                    <a:pt x="1102" y="1316"/>
                    <a:pt x="1102" y="1315"/>
                    <a:pt x="1102" y="1315"/>
                  </a:cubicBezTo>
                  <a:cubicBezTo>
                    <a:pt x="1103" y="1315"/>
                    <a:pt x="1103" y="1314"/>
                    <a:pt x="1103" y="1314"/>
                  </a:cubicBezTo>
                  <a:cubicBezTo>
                    <a:pt x="1103" y="1313"/>
                    <a:pt x="1103" y="1313"/>
                    <a:pt x="1103" y="1313"/>
                  </a:cubicBezTo>
                  <a:cubicBezTo>
                    <a:pt x="1103" y="1313"/>
                    <a:pt x="1103" y="1313"/>
                    <a:pt x="1103" y="1313"/>
                  </a:cubicBezTo>
                  <a:cubicBezTo>
                    <a:pt x="1103" y="1313"/>
                    <a:pt x="1104" y="1313"/>
                    <a:pt x="1104" y="1313"/>
                  </a:cubicBezTo>
                  <a:cubicBezTo>
                    <a:pt x="1104" y="1312"/>
                    <a:pt x="1104" y="1311"/>
                    <a:pt x="1104" y="1311"/>
                  </a:cubicBezTo>
                  <a:cubicBezTo>
                    <a:pt x="1104" y="1311"/>
                    <a:pt x="1104" y="1311"/>
                    <a:pt x="1105" y="1311"/>
                  </a:cubicBezTo>
                  <a:cubicBezTo>
                    <a:pt x="1105" y="1311"/>
                    <a:pt x="1105" y="1311"/>
                    <a:pt x="1105" y="1310"/>
                  </a:cubicBezTo>
                  <a:cubicBezTo>
                    <a:pt x="1105" y="1310"/>
                    <a:pt x="1105" y="1310"/>
                    <a:pt x="1105" y="1310"/>
                  </a:cubicBezTo>
                  <a:cubicBezTo>
                    <a:pt x="1105" y="1310"/>
                    <a:pt x="1106" y="1310"/>
                    <a:pt x="1106" y="1310"/>
                  </a:cubicBezTo>
                  <a:cubicBezTo>
                    <a:pt x="1106" y="1310"/>
                    <a:pt x="1106" y="1309"/>
                    <a:pt x="1106" y="1309"/>
                  </a:cubicBezTo>
                  <a:cubicBezTo>
                    <a:pt x="1106" y="1309"/>
                    <a:pt x="1106" y="1309"/>
                    <a:pt x="1106" y="1309"/>
                  </a:cubicBezTo>
                  <a:cubicBezTo>
                    <a:pt x="1106" y="1309"/>
                    <a:pt x="1107" y="1307"/>
                    <a:pt x="1107" y="1307"/>
                  </a:cubicBezTo>
                  <a:cubicBezTo>
                    <a:pt x="1107" y="1307"/>
                    <a:pt x="1107" y="1307"/>
                    <a:pt x="1107" y="1307"/>
                  </a:cubicBezTo>
                  <a:cubicBezTo>
                    <a:pt x="1107" y="1307"/>
                    <a:pt x="1107" y="1306"/>
                    <a:pt x="1107" y="1306"/>
                  </a:cubicBezTo>
                  <a:cubicBezTo>
                    <a:pt x="1108" y="1305"/>
                    <a:pt x="1108" y="1306"/>
                    <a:pt x="1108" y="1305"/>
                  </a:cubicBezTo>
                  <a:cubicBezTo>
                    <a:pt x="1108" y="1305"/>
                    <a:pt x="1108" y="1304"/>
                    <a:pt x="1108" y="1304"/>
                  </a:cubicBezTo>
                  <a:cubicBezTo>
                    <a:pt x="1108" y="1303"/>
                    <a:pt x="1108" y="1304"/>
                    <a:pt x="1108" y="1303"/>
                  </a:cubicBezTo>
                  <a:cubicBezTo>
                    <a:pt x="1109" y="1303"/>
                    <a:pt x="1109" y="1302"/>
                    <a:pt x="1109" y="1302"/>
                  </a:cubicBezTo>
                  <a:cubicBezTo>
                    <a:pt x="1109" y="1302"/>
                    <a:pt x="1109" y="1302"/>
                    <a:pt x="1109" y="1302"/>
                  </a:cubicBezTo>
                  <a:cubicBezTo>
                    <a:pt x="1109" y="1302"/>
                    <a:pt x="1109" y="1302"/>
                    <a:pt x="1110" y="1302"/>
                  </a:cubicBezTo>
                  <a:cubicBezTo>
                    <a:pt x="1110" y="1301"/>
                    <a:pt x="1110" y="1301"/>
                    <a:pt x="1110" y="1301"/>
                  </a:cubicBezTo>
                  <a:cubicBezTo>
                    <a:pt x="1110" y="1301"/>
                    <a:pt x="1110" y="1300"/>
                    <a:pt x="1110" y="1300"/>
                  </a:cubicBezTo>
                  <a:cubicBezTo>
                    <a:pt x="1111" y="1299"/>
                    <a:pt x="1111" y="1299"/>
                    <a:pt x="1111" y="1298"/>
                  </a:cubicBezTo>
                  <a:cubicBezTo>
                    <a:pt x="1111" y="1298"/>
                    <a:pt x="1111" y="1297"/>
                    <a:pt x="1111" y="1296"/>
                  </a:cubicBezTo>
                  <a:cubicBezTo>
                    <a:pt x="1111" y="1295"/>
                    <a:pt x="1111" y="1295"/>
                    <a:pt x="1111" y="1294"/>
                  </a:cubicBezTo>
                  <a:cubicBezTo>
                    <a:pt x="1111" y="1294"/>
                    <a:pt x="1112" y="1294"/>
                    <a:pt x="1112" y="1293"/>
                  </a:cubicBezTo>
                  <a:cubicBezTo>
                    <a:pt x="1112" y="1293"/>
                    <a:pt x="1112" y="1292"/>
                    <a:pt x="1112" y="1292"/>
                  </a:cubicBezTo>
                  <a:cubicBezTo>
                    <a:pt x="1112" y="1292"/>
                    <a:pt x="1112" y="1293"/>
                    <a:pt x="1113" y="1293"/>
                  </a:cubicBezTo>
                  <a:cubicBezTo>
                    <a:pt x="1113" y="1293"/>
                    <a:pt x="1113" y="1293"/>
                    <a:pt x="1113" y="1293"/>
                  </a:cubicBezTo>
                  <a:cubicBezTo>
                    <a:pt x="1113" y="1293"/>
                    <a:pt x="1113" y="1293"/>
                    <a:pt x="1113" y="1293"/>
                  </a:cubicBezTo>
                  <a:cubicBezTo>
                    <a:pt x="1113" y="1293"/>
                    <a:pt x="1114" y="1295"/>
                    <a:pt x="1114" y="1295"/>
                  </a:cubicBezTo>
                  <a:cubicBezTo>
                    <a:pt x="1114" y="1295"/>
                    <a:pt x="1114" y="1293"/>
                    <a:pt x="1114" y="1293"/>
                  </a:cubicBezTo>
                  <a:cubicBezTo>
                    <a:pt x="1114" y="1293"/>
                    <a:pt x="1114" y="1294"/>
                    <a:pt x="1114" y="1294"/>
                  </a:cubicBezTo>
                  <a:cubicBezTo>
                    <a:pt x="1114" y="1294"/>
                    <a:pt x="1115" y="1293"/>
                    <a:pt x="1115" y="1293"/>
                  </a:cubicBezTo>
                  <a:cubicBezTo>
                    <a:pt x="1115" y="1292"/>
                    <a:pt x="1115" y="1292"/>
                    <a:pt x="1115" y="1292"/>
                  </a:cubicBezTo>
                  <a:cubicBezTo>
                    <a:pt x="1115" y="1292"/>
                    <a:pt x="1115" y="1291"/>
                    <a:pt x="1115" y="1291"/>
                  </a:cubicBezTo>
                  <a:cubicBezTo>
                    <a:pt x="1116" y="1290"/>
                    <a:pt x="1116" y="1290"/>
                    <a:pt x="1116" y="1290"/>
                  </a:cubicBezTo>
                  <a:cubicBezTo>
                    <a:pt x="1116" y="1290"/>
                    <a:pt x="1116" y="1290"/>
                    <a:pt x="1116" y="1290"/>
                  </a:cubicBezTo>
                  <a:cubicBezTo>
                    <a:pt x="1116" y="1290"/>
                    <a:pt x="1116" y="1289"/>
                    <a:pt x="1116" y="1289"/>
                  </a:cubicBezTo>
                  <a:cubicBezTo>
                    <a:pt x="1117" y="1289"/>
                    <a:pt x="1117" y="1290"/>
                    <a:pt x="1117" y="1290"/>
                  </a:cubicBezTo>
                  <a:cubicBezTo>
                    <a:pt x="1117" y="1290"/>
                    <a:pt x="1117" y="1289"/>
                    <a:pt x="1117" y="1289"/>
                  </a:cubicBezTo>
                  <a:cubicBezTo>
                    <a:pt x="1117" y="1289"/>
                    <a:pt x="1117" y="1289"/>
                    <a:pt x="1118" y="1289"/>
                  </a:cubicBezTo>
                  <a:cubicBezTo>
                    <a:pt x="1118" y="1289"/>
                    <a:pt x="1118" y="1289"/>
                    <a:pt x="1118" y="1289"/>
                  </a:cubicBezTo>
                  <a:cubicBezTo>
                    <a:pt x="1118" y="1288"/>
                    <a:pt x="1118" y="1288"/>
                    <a:pt x="1118" y="1287"/>
                  </a:cubicBezTo>
                  <a:cubicBezTo>
                    <a:pt x="1119" y="1287"/>
                    <a:pt x="1119" y="1286"/>
                    <a:pt x="1119" y="1285"/>
                  </a:cubicBezTo>
                  <a:cubicBezTo>
                    <a:pt x="1119" y="1285"/>
                    <a:pt x="1119" y="1284"/>
                    <a:pt x="1119" y="1284"/>
                  </a:cubicBezTo>
                  <a:cubicBezTo>
                    <a:pt x="1119" y="1283"/>
                    <a:pt x="1119" y="1282"/>
                    <a:pt x="1119" y="1281"/>
                  </a:cubicBezTo>
                  <a:cubicBezTo>
                    <a:pt x="1119" y="1281"/>
                    <a:pt x="1120" y="1280"/>
                    <a:pt x="1120" y="1280"/>
                  </a:cubicBezTo>
                  <a:cubicBezTo>
                    <a:pt x="1120" y="1279"/>
                    <a:pt x="1120" y="1279"/>
                    <a:pt x="1120" y="1278"/>
                  </a:cubicBezTo>
                  <a:cubicBezTo>
                    <a:pt x="1120" y="1278"/>
                    <a:pt x="1120" y="1277"/>
                    <a:pt x="1121" y="1277"/>
                  </a:cubicBezTo>
                  <a:cubicBezTo>
                    <a:pt x="1121" y="1277"/>
                    <a:pt x="1121" y="1278"/>
                    <a:pt x="1121" y="1278"/>
                  </a:cubicBezTo>
                  <a:cubicBezTo>
                    <a:pt x="1121" y="1278"/>
                    <a:pt x="1121" y="1277"/>
                    <a:pt x="1121" y="1277"/>
                  </a:cubicBezTo>
                  <a:cubicBezTo>
                    <a:pt x="1121" y="1277"/>
                    <a:pt x="1122" y="1278"/>
                    <a:pt x="1122" y="1278"/>
                  </a:cubicBezTo>
                  <a:cubicBezTo>
                    <a:pt x="1122" y="1278"/>
                    <a:pt x="1122" y="1277"/>
                    <a:pt x="1122" y="1277"/>
                  </a:cubicBezTo>
                  <a:cubicBezTo>
                    <a:pt x="1122" y="1276"/>
                    <a:pt x="1122" y="1276"/>
                    <a:pt x="1122" y="1276"/>
                  </a:cubicBezTo>
                  <a:cubicBezTo>
                    <a:pt x="1122" y="1276"/>
                    <a:pt x="1123" y="1274"/>
                    <a:pt x="1123" y="1274"/>
                  </a:cubicBezTo>
                  <a:cubicBezTo>
                    <a:pt x="1123" y="1273"/>
                    <a:pt x="1123" y="1273"/>
                    <a:pt x="1123" y="1273"/>
                  </a:cubicBezTo>
                  <a:cubicBezTo>
                    <a:pt x="1123" y="1272"/>
                    <a:pt x="1123" y="1272"/>
                    <a:pt x="1123" y="1271"/>
                  </a:cubicBezTo>
                  <a:cubicBezTo>
                    <a:pt x="1124" y="1271"/>
                    <a:pt x="1124" y="1271"/>
                    <a:pt x="1124" y="1271"/>
                  </a:cubicBezTo>
                  <a:cubicBezTo>
                    <a:pt x="1124" y="1271"/>
                    <a:pt x="1124" y="1271"/>
                    <a:pt x="1124" y="1271"/>
                  </a:cubicBezTo>
                  <a:cubicBezTo>
                    <a:pt x="1124" y="1271"/>
                    <a:pt x="1124" y="1271"/>
                    <a:pt x="1124" y="1271"/>
                  </a:cubicBezTo>
                  <a:cubicBezTo>
                    <a:pt x="1125" y="1271"/>
                    <a:pt x="1125" y="1271"/>
                    <a:pt x="1125" y="1271"/>
                  </a:cubicBezTo>
                  <a:cubicBezTo>
                    <a:pt x="1125" y="1271"/>
                    <a:pt x="1125" y="1271"/>
                    <a:pt x="1125" y="1271"/>
                  </a:cubicBezTo>
                  <a:cubicBezTo>
                    <a:pt x="1125" y="1271"/>
                    <a:pt x="1126" y="1269"/>
                    <a:pt x="1126" y="1269"/>
                  </a:cubicBezTo>
                  <a:cubicBezTo>
                    <a:pt x="1126" y="1268"/>
                    <a:pt x="1126" y="1268"/>
                    <a:pt x="1126" y="1267"/>
                  </a:cubicBezTo>
                  <a:cubicBezTo>
                    <a:pt x="1126" y="1267"/>
                    <a:pt x="1126" y="1266"/>
                    <a:pt x="1126" y="1265"/>
                  </a:cubicBezTo>
                  <a:cubicBezTo>
                    <a:pt x="1127" y="1265"/>
                    <a:pt x="1127" y="1264"/>
                    <a:pt x="1127" y="1264"/>
                  </a:cubicBezTo>
                  <a:cubicBezTo>
                    <a:pt x="1127" y="1263"/>
                    <a:pt x="1127" y="1263"/>
                    <a:pt x="1127" y="1262"/>
                  </a:cubicBezTo>
                  <a:cubicBezTo>
                    <a:pt x="1127" y="1262"/>
                    <a:pt x="1127" y="1261"/>
                    <a:pt x="1127" y="1261"/>
                  </a:cubicBezTo>
                  <a:cubicBezTo>
                    <a:pt x="1127" y="1260"/>
                    <a:pt x="1128" y="1260"/>
                    <a:pt x="1128" y="1260"/>
                  </a:cubicBezTo>
                  <a:cubicBezTo>
                    <a:pt x="1128" y="1260"/>
                    <a:pt x="1128" y="1260"/>
                    <a:pt x="1128" y="1260"/>
                  </a:cubicBezTo>
                  <a:cubicBezTo>
                    <a:pt x="1128" y="1260"/>
                    <a:pt x="1128" y="1261"/>
                    <a:pt x="1129" y="1261"/>
                  </a:cubicBezTo>
                  <a:cubicBezTo>
                    <a:pt x="1129" y="1261"/>
                    <a:pt x="1129" y="1261"/>
                    <a:pt x="1129" y="1262"/>
                  </a:cubicBezTo>
                  <a:cubicBezTo>
                    <a:pt x="1129" y="1262"/>
                    <a:pt x="1129" y="1263"/>
                    <a:pt x="1129" y="1263"/>
                  </a:cubicBezTo>
                  <a:cubicBezTo>
                    <a:pt x="1129" y="1264"/>
                    <a:pt x="1129" y="1264"/>
                    <a:pt x="1130" y="1264"/>
                  </a:cubicBezTo>
                  <a:cubicBezTo>
                    <a:pt x="1130" y="1264"/>
                    <a:pt x="1130" y="1264"/>
                    <a:pt x="1130" y="1264"/>
                  </a:cubicBezTo>
                  <a:cubicBezTo>
                    <a:pt x="1130" y="1265"/>
                    <a:pt x="1130" y="1265"/>
                    <a:pt x="1130" y="1265"/>
                  </a:cubicBezTo>
                  <a:cubicBezTo>
                    <a:pt x="1130" y="1265"/>
                    <a:pt x="1131" y="1264"/>
                    <a:pt x="1131" y="1264"/>
                  </a:cubicBezTo>
                  <a:cubicBezTo>
                    <a:pt x="1131" y="1263"/>
                    <a:pt x="1131" y="1263"/>
                    <a:pt x="1131" y="1263"/>
                  </a:cubicBezTo>
                  <a:cubicBezTo>
                    <a:pt x="1131" y="1262"/>
                    <a:pt x="1131" y="1262"/>
                    <a:pt x="1132" y="1262"/>
                  </a:cubicBezTo>
                  <a:cubicBezTo>
                    <a:pt x="1132" y="1262"/>
                    <a:pt x="1132" y="1262"/>
                    <a:pt x="1132" y="1261"/>
                  </a:cubicBezTo>
                  <a:cubicBezTo>
                    <a:pt x="1132" y="1261"/>
                    <a:pt x="1132" y="1261"/>
                    <a:pt x="1132" y="1261"/>
                  </a:cubicBezTo>
                  <a:cubicBezTo>
                    <a:pt x="1132" y="1260"/>
                    <a:pt x="1132" y="1260"/>
                    <a:pt x="1132" y="1260"/>
                  </a:cubicBezTo>
                  <a:cubicBezTo>
                    <a:pt x="1133" y="1260"/>
                    <a:pt x="1133" y="1259"/>
                    <a:pt x="1133" y="1259"/>
                  </a:cubicBezTo>
                  <a:cubicBezTo>
                    <a:pt x="1133" y="1258"/>
                    <a:pt x="1133" y="1257"/>
                    <a:pt x="1133" y="1256"/>
                  </a:cubicBezTo>
                  <a:cubicBezTo>
                    <a:pt x="1133" y="1256"/>
                    <a:pt x="1134" y="1256"/>
                    <a:pt x="1134" y="1255"/>
                  </a:cubicBezTo>
                  <a:cubicBezTo>
                    <a:pt x="1134" y="1255"/>
                    <a:pt x="1134" y="1253"/>
                    <a:pt x="1134" y="1253"/>
                  </a:cubicBezTo>
                  <a:cubicBezTo>
                    <a:pt x="1134" y="1252"/>
                    <a:pt x="1134" y="1252"/>
                    <a:pt x="1134" y="1252"/>
                  </a:cubicBezTo>
                  <a:cubicBezTo>
                    <a:pt x="1135" y="1252"/>
                    <a:pt x="1135" y="1251"/>
                    <a:pt x="1135" y="1251"/>
                  </a:cubicBezTo>
                  <a:cubicBezTo>
                    <a:pt x="1135" y="1251"/>
                    <a:pt x="1135" y="1252"/>
                    <a:pt x="1135" y="1252"/>
                  </a:cubicBezTo>
                  <a:cubicBezTo>
                    <a:pt x="1135" y="1253"/>
                    <a:pt x="1135" y="1253"/>
                    <a:pt x="1135" y="1253"/>
                  </a:cubicBezTo>
                  <a:cubicBezTo>
                    <a:pt x="1136" y="1253"/>
                    <a:pt x="1136" y="1254"/>
                    <a:pt x="1136" y="1254"/>
                  </a:cubicBezTo>
                  <a:cubicBezTo>
                    <a:pt x="1136" y="1255"/>
                    <a:pt x="1136" y="1255"/>
                    <a:pt x="1136" y="1255"/>
                  </a:cubicBezTo>
                  <a:cubicBezTo>
                    <a:pt x="1136" y="1255"/>
                    <a:pt x="1136" y="1255"/>
                    <a:pt x="1137" y="1254"/>
                  </a:cubicBezTo>
                  <a:cubicBezTo>
                    <a:pt x="1137" y="1254"/>
                    <a:pt x="1137" y="1253"/>
                    <a:pt x="1137" y="1252"/>
                  </a:cubicBezTo>
                  <a:cubicBezTo>
                    <a:pt x="1137" y="1252"/>
                    <a:pt x="1137" y="1251"/>
                    <a:pt x="1137" y="1251"/>
                  </a:cubicBezTo>
                  <a:cubicBezTo>
                    <a:pt x="1137" y="1250"/>
                    <a:pt x="1137" y="1250"/>
                    <a:pt x="1138" y="1250"/>
                  </a:cubicBezTo>
                  <a:cubicBezTo>
                    <a:pt x="1138" y="1249"/>
                    <a:pt x="1138" y="1249"/>
                    <a:pt x="1138" y="1248"/>
                  </a:cubicBezTo>
                  <a:cubicBezTo>
                    <a:pt x="1138" y="1248"/>
                    <a:pt x="1138" y="1248"/>
                    <a:pt x="1138" y="1248"/>
                  </a:cubicBezTo>
                  <a:cubicBezTo>
                    <a:pt x="1138" y="1249"/>
                    <a:pt x="1139" y="1249"/>
                    <a:pt x="1139" y="1249"/>
                  </a:cubicBezTo>
                  <a:cubicBezTo>
                    <a:pt x="1139" y="1249"/>
                    <a:pt x="1139" y="1250"/>
                    <a:pt x="1139" y="1250"/>
                  </a:cubicBezTo>
                  <a:cubicBezTo>
                    <a:pt x="1139" y="1250"/>
                    <a:pt x="1139" y="1250"/>
                    <a:pt x="1140" y="1250"/>
                  </a:cubicBezTo>
                  <a:cubicBezTo>
                    <a:pt x="1140" y="1251"/>
                    <a:pt x="1140" y="1251"/>
                    <a:pt x="1140" y="1251"/>
                  </a:cubicBezTo>
                  <a:cubicBezTo>
                    <a:pt x="1140" y="1252"/>
                    <a:pt x="1140" y="1252"/>
                    <a:pt x="1140" y="1252"/>
                  </a:cubicBezTo>
                  <a:cubicBezTo>
                    <a:pt x="1140" y="1252"/>
                    <a:pt x="1140" y="1252"/>
                    <a:pt x="1140" y="1251"/>
                  </a:cubicBezTo>
                  <a:cubicBezTo>
                    <a:pt x="1141" y="1251"/>
                    <a:pt x="1141" y="1251"/>
                    <a:pt x="1141" y="1250"/>
                  </a:cubicBezTo>
                  <a:cubicBezTo>
                    <a:pt x="1141" y="1250"/>
                    <a:pt x="1141" y="1249"/>
                    <a:pt x="1141" y="1249"/>
                  </a:cubicBezTo>
                  <a:cubicBezTo>
                    <a:pt x="1141" y="1248"/>
                    <a:pt x="1142" y="1247"/>
                    <a:pt x="1142" y="1246"/>
                  </a:cubicBezTo>
                  <a:cubicBezTo>
                    <a:pt x="1142" y="1246"/>
                    <a:pt x="1142" y="1246"/>
                    <a:pt x="1142" y="1246"/>
                  </a:cubicBezTo>
                  <a:cubicBezTo>
                    <a:pt x="1142" y="1245"/>
                    <a:pt x="1142" y="1245"/>
                    <a:pt x="1142" y="1245"/>
                  </a:cubicBezTo>
                  <a:cubicBezTo>
                    <a:pt x="1143" y="1245"/>
                    <a:pt x="1143" y="1246"/>
                    <a:pt x="1143" y="1246"/>
                  </a:cubicBezTo>
                  <a:cubicBezTo>
                    <a:pt x="1143" y="1246"/>
                    <a:pt x="1143" y="1246"/>
                    <a:pt x="1143" y="1246"/>
                  </a:cubicBezTo>
                  <a:cubicBezTo>
                    <a:pt x="1143" y="1246"/>
                    <a:pt x="1143" y="1247"/>
                    <a:pt x="1143" y="1247"/>
                  </a:cubicBezTo>
                  <a:cubicBezTo>
                    <a:pt x="1144" y="1247"/>
                    <a:pt x="1144" y="1247"/>
                    <a:pt x="1144" y="1247"/>
                  </a:cubicBezTo>
                  <a:cubicBezTo>
                    <a:pt x="1144" y="1247"/>
                    <a:pt x="1144" y="1248"/>
                    <a:pt x="1144" y="1248"/>
                  </a:cubicBezTo>
                  <a:cubicBezTo>
                    <a:pt x="1144" y="1247"/>
                    <a:pt x="1144" y="1246"/>
                    <a:pt x="1145" y="1246"/>
                  </a:cubicBezTo>
                  <a:cubicBezTo>
                    <a:pt x="1145" y="1245"/>
                    <a:pt x="1145" y="1245"/>
                    <a:pt x="1145" y="1244"/>
                  </a:cubicBezTo>
                  <a:cubicBezTo>
                    <a:pt x="1145" y="1244"/>
                    <a:pt x="1145" y="1243"/>
                    <a:pt x="1145" y="1242"/>
                  </a:cubicBezTo>
                  <a:cubicBezTo>
                    <a:pt x="1145" y="1242"/>
                    <a:pt x="1145" y="1241"/>
                    <a:pt x="1146" y="1241"/>
                  </a:cubicBezTo>
                  <a:cubicBezTo>
                    <a:pt x="1146" y="1241"/>
                    <a:pt x="1146" y="1241"/>
                    <a:pt x="1146" y="1240"/>
                  </a:cubicBezTo>
                  <a:cubicBezTo>
                    <a:pt x="1146" y="1240"/>
                    <a:pt x="1146" y="1240"/>
                    <a:pt x="1146" y="1240"/>
                  </a:cubicBezTo>
                  <a:cubicBezTo>
                    <a:pt x="1146" y="1240"/>
                    <a:pt x="1147" y="1240"/>
                    <a:pt x="1147" y="1240"/>
                  </a:cubicBezTo>
                  <a:cubicBezTo>
                    <a:pt x="1147" y="1240"/>
                    <a:pt x="1147" y="1240"/>
                    <a:pt x="1147" y="1240"/>
                  </a:cubicBezTo>
                  <a:cubicBezTo>
                    <a:pt x="1147" y="1241"/>
                    <a:pt x="1147" y="1241"/>
                    <a:pt x="1148" y="1241"/>
                  </a:cubicBezTo>
                  <a:cubicBezTo>
                    <a:pt x="1148" y="1241"/>
                    <a:pt x="1148" y="1241"/>
                    <a:pt x="1148" y="1240"/>
                  </a:cubicBezTo>
                  <a:cubicBezTo>
                    <a:pt x="1148" y="1240"/>
                    <a:pt x="1148" y="1239"/>
                    <a:pt x="1148" y="1239"/>
                  </a:cubicBezTo>
                  <a:cubicBezTo>
                    <a:pt x="1148" y="1239"/>
                    <a:pt x="1148" y="1239"/>
                    <a:pt x="1148" y="1238"/>
                  </a:cubicBezTo>
                  <a:cubicBezTo>
                    <a:pt x="1149" y="1238"/>
                    <a:pt x="1149" y="1238"/>
                    <a:pt x="1149" y="1237"/>
                  </a:cubicBezTo>
                  <a:cubicBezTo>
                    <a:pt x="1149" y="1237"/>
                    <a:pt x="1149" y="1236"/>
                    <a:pt x="1149" y="1236"/>
                  </a:cubicBezTo>
                  <a:cubicBezTo>
                    <a:pt x="1149" y="1235"/>
                    <a:pt x="1150" y="1235"/>
                    <a:pt x="1150" y="1234"/>
                  </a:cubicBezTo>
                  <a:cubicBezTo>
                    <a:pt x="1150" y="1234"/>
                    <a:pt x="1150" y="1233"/>
                    <a:pt x="1150" y="1233"/>
                  </a:cubicBezTo>
                  <a:cubicBezTo>
                    <a:pt x="1150" y="1233"/>
                    <a:pt x="1150" y="1233"/>
                    <a:pt x="1150" y="1233"/>
                  </a:cubicBezTo>
                  <a:cubicBezTo>
                    <a:pt x="1151" y="1232"/>
                    <a:pt x="1151" y="1231"/>
                    <a:pt x="1151" y="1231"/>
                  </a:cubicBezTo>
                  <a:cubicBezTo>
                    <a:pt x="1151" y="1230"/>
                    <a:pt x="1151" y="1230"/>
                    <a:pt x="1151" y="1229"/>
                  </a:cubicBezTo>
                  <a:cubicBezTo>
                    <a:pt x="1151" y="1228"/>
                    <a:pt x="1151" y="1227"/>
                    <a:pt x="1151" y="1226"/>
                  </a:cubicBezTo>
                  <a:cubicBezTo>
                    <a:pt x="1152" y="1225"/>
                    <a:pt x="1152" y="1224"/>
                    <a:pt x="1152" y="1224"/>
                  </a:cubicBezTo>
                  <a:cubicBezTo>
                    <a:pt x="1152" y="1223"/>
                    <a:pt x="1152" y="1223"/>
                    <a:pt x="1152" y="1222"/>
                  </a:cubicBezTo>
                  <a:cubicBezTo>
                    <a:pt x="1152" y="1221"/>
                    <a:pt x="1153" y="1220"/>
                    <a:pt x="1153" y="1220"/>
                  </a:cubicBezTo>
                  <a:cubicBezTo>
                    <a:pt x="1153" y="1220"/>
                    <a:pt x="1153" y="1220"/>
                    <a:pt x="1153" y="1220"/>
                  </a:cubicBezTo>
                  <a:cubicBezTo>
                    <a:pt x="1153" y="1220"/>
                    <a:pt x="1153" y="1219"/>
                    <a:pt x="1153" y="1219"/>
                  </a:cubicBezTo>
                  <a:cubicBezTo>
                    <a:pt x="1153" y="1219"/>
                    <a:pt x="1153" y="1219"/>
                    <a:pt x="1154" y="1219"/>
                  </a:cubicBezTo>
                  <a:cubicBezTo>
                    <a:pt x="1154" y="1219"/>
                    <a:pt x="1154" y="1219"/>
                    <a:pt x="1154" y="1218"/>
                  </a:cubicBezTo>
                  <a:cubicBezTo>
                    <a:pt x="1154" y="1218"/>
                    <a:pt x="1154" y="1218"/>
                    <a:pt x="1154" y="1217"/>
                  </a:cubicBezTo>
                  <a:cubicBezTo>
                    <a:pt x="1155" y="1217"/>
                    <a:pt x="1155" y="1218"/>
                    <a:pt x="1155" y="1218"/>
                  </a:cubicBezTo>
                  <a:cubicBezTo>
                    <a:pt x="1155" y="1218"/>
                    <a:pt x="1155" y="1218"/>
                    <a:pt x="1155" y="1217"/>
                  </a:cubicBezTo>
                  <a:cubicBezTo>
                    <a:pt x="1155" y="1217"/>
                    <a:pt x="1155" y="1217"/>
                    <a:pt x="1156" y="1217"/>
                  </a:cubicBezTo>
                  <a:cubicBezTo>
                    <a:pt x="1156" y="1216"/>
                    <a:pt x="1156" y="1216"/>
                    <a:pt x="1156" y="1215"/>
                  </a:cubicBezTo>
                  <a:cubicBezTo>
                    <a:pt x="1156" y="1215"/>
                    <a:pt x="1156" y="1214"/>
                    <a:pt x="1156" y="1213"/>
                  </a:cubicBezTo>
                  <a:cubicBezTo>
                    <a:pt x="1156" y="1213"/>
                    <a:pt x="1156" y="1212"/>
                    <a:pt x="1157" y="1212"/>
                  </a:cubicBezTo>
                  <a:cubicBezTo>
                    <a:pt x="1157" y="1211"/>
                    <a:pt x="1157" y="1211"/>
                    <a:pt x="1157" y="1211"/>
                  </a:cubicBezTo>
                  <a:cubicBezTo>
                    <a:pt x="1157" y="1210"/>
                    <a:pt x="1157" y="1209"/>
                    <a:pt x="1157" y="1209"/>
                  </a:cubicBezTo>
                  <a:cubicBezTo>
                    <a:pt x="1157" y="1209"/>
                    <a:pt x="1158" y="1209"/>
                    <a:pt x="1158" y="1209"/>
                  </a:cubicBezTo>
                  <a:cubicBezTo>
                    <a:pt x="1158" y="1209"/>
                    <a:pt x="1158" y="1209"/>
                    <a:pt x="1158" y="1208"/>
                  </a:cubicBezTo>
                  <a:cubicBezTo>
                    <a:pt x="1158" y="1208"/>
                    <a:pt x="1158" y="1207"/>
                    <a:pt x="1158" y="1207"/>
                  </a:cubicBezTo>
                  <a:cubicBezTo>
                    <a:pt x="1158" y="1206"/>
                    <a:pt x="1159" y="1207"/>
                    <a:pt x="1159" y="1206"/>
                  </a:cubicBezTo>
                  <a:cubicBezTo>
                    <a:pt x="1159" y="1206"/>
                    <a:pt x="1159" y="1206"/>
                    <a:pt x="1159" y="1205"/>
                  </a:cubicBezTo>
                  <a:cubicBezTo>
                    <a:pt x="1159" y="1204"/>
                    <a:pt x="1159" y="1203"/>
                    <a:pt x="1159" y="1202"/>
                  </a:cubicBezTo>
                  <a:cubicBezTo>
                    <a:pt x="1160" y="1202"/>
                    <a:pt x="1160" y="1201"/>
                    <a:pt x="1160" y="1201"/>
                  </a:cubicBezTo>
                  <a:cubicBezTo>
                    <a:pt x="1160" y="1201"/>
                    <a:pt x="1160" y="1201"/>
                    <a:pt x="1160" y="1200"/>
                  </a:cubicBezTo>
                  <a:cubicBezTo>
                    <a:pt x="1160" y="1200"/>
                    <a:pt x="1161" y="1199"/>
                    <a:pt x="1161" y="1199"/>
                  </a:cubicBezTo>
                  <a:cubicBezTo>
                    <a:pt x="1161" y="1199"/>
                    <a:pt x="1161" y="1200"/>
                    <a:pt x="1161" y="1200"/>
                  </a:cubicBezTo>
                  <a:cubicBezTo>
                    <a:pt x="1161" y="1200"/>
                    <a:pt x="1161" y="1200"/>
                    <a:pt x="1161" y="1200"/>
                  </a:cubicBezTo>
                  <a:cubicBezTo>
                    <a:pt x="1161" y="1200"/>
                    <a:pt x="1161" y="1200"/>
                    <a:pt x="1162" y="1200"/>
                  </a:cubicBezTo>
                  <a:cubicBezTo>
                    <a:pt x="1162" y="1199"/>
                    <a:pt x="1162" y="1199"/>
                    <a:pt x="1162" y="1199"/>
                  </a:cubicBezTo>
                  <a:cubicBezTo>
                    <a:pt x="1162" y="1198"/>
                    <a:pt x="1162" y="1198"/>
                    <a:pt x="1162" y="1198"/>
                  </a:cubicBezTo>
                  <a:cubicBezTo>
                    <a:pt x="1163" y="1198"/>
                    <a:pt x="1163" y="1197"/>
                    <a:pt x="1163" y="1197"/>
                  </a:cubicBezTo>
                  <a:cubicBezTo>
                    <a:pt x="1163" y="1197"/>
                    <a:pt x="1163" y="1197"/>
                    <a:pt x="1163" y="1196"/>
                  </a:cubicBezTo>
                  <a:cubicBezTo>
                    <a:pt x="1163" y="1196"/>
                    <a:pt x="1163" y="1195"/>
                    <a:pt x="1164" y="1194"/>
                  </a:cubicBezTo>
                  <a:cubicBezTo>
                    <a:pt x="1164" y="1194"/>
                    <a:pt x="1164" y="1193"/>
                    <a:pt x="1164" y="1193"/>
                  </a:cubicBezTo>
                  <a:cubicBezTo>
                    <a:pt x="1164" y="1192"/>
                    <a:pt x="1164" y="1192"/>
                    <a:pt x="1164" y="1192"/>
                  </a:cubicBezTo>
                  <a:cubicBezTo>
                    <a:pt x="1164" y="1192"/>
                    <a:pt x="1164" y="1191"/>
                    <a:pt x="1165" y="1191"/>
                  </a:cubicBezTo>
                  <a:cubicBezTo>
                    <a:pt x="1165" y="1191"/>
                    <a:pt x="1165" y="1191"/>
                    <a:pt x="1165" y="1191"/>
                  </a:cubicBezTo>
                  <a:cubicBezTo>
                    <a:pt x="1165" y="1191"/>
                    <a:pt x="1165" y="1191"/>
                    <a:pt x="1165" y="1191"/>
                  </a:cubicBezTo>
                  <a:cubicBezTo>
                    <a:pt x="1165" y="1191"/>
                    <a:pt x="1166" y="1191"/>
                    <a:pt x="1166" y="1191"/>
                  </a:cubicBezTo>
                  <a:cubicBezTo>
                    <a:pt x="1166" y="1191"/>
                    <a:pt x="1166" y="1190"/>
                    <a:pt x="1166" y="1190"/>
                  </a:cubicBezTo>
                  <a:cubicBezTo>
                    <a:pt x="1166" y="1189"/>
                    <a:pt x="1166" y="1190"/>
                    <a:pt x="1166" y="1189"/>
                  </a:cubicBezTo>
                  <a:cubicBezTo>
                    <a:pt x="1166" y="1189"/>
                    <a:pt x="1167" y="1189"/>
                    <a:pt x="1167" y="1188"/>
                  </a:cubicBezTo>
                  <a:cubicBezTo>
                    <a:pt x="1167" y="1188"/>
                    <a:pt x="1167" y="1187"/>
                    <a:pt x="1167" y="1187"/>
                  </a:cubicBezTo>
                  <a:cubicBezTo>
                    <a:pt x="1167" y="1186"/>
                    <a:pt x="1167" y="1186"/>
                    <a:pt x="1167" y="1185"/>
                  </a:cubicBezTo>
                  <a:cubicBezTo>
                    <a:pt x="1168" y="1185"/>
                    <a:pt x="1168" y="1185"/>
                    <a:pt x="1168" y="1185"/>
                  </a:cubicBezTo>
                  <a:cubicBezTo>
                    <a:pt x="1168" y="1185"/>
                    <a:pt x="1168" y="1184"/>
                    <a:pt x="1168" y="1184"/>
                  </a:cubicBezTo>
                  <a:cubicBezTo>
                    <a:pt x="1168" y="1184"/>
                    <a:pt x="1169" y="1184"/>
                    <a:pt x="1169" y="1184"/>
                  </a:cubicBezTo>
                  <a:cubicBezTo>
                    <a:pt x="1169" y="1185"/>
                    <a:pt x="1169" y="1185"/>
                    <a:pt x="1169" y="1185"/>
                  </a:cubicBezTo>
                  <a:cubicBezTo>
                    <a:pt x="1169" y="1185"/>
                    <a:pt x="1169" y="1185"/>
                    <a:pt x="1169" y="1185"/>
                  </a:cubicBezTo>
                  <a:cubicBezTo>
                    <a:pt x="1169" y="1185"/>
                    <a:pt x="1169" y="1185"/>
                    <a:pt x="1170" y="1185"/>
                  </a:cubicBezTo>
                  <a:cubicBezTo>
                    <a:pt x="1170" y="1185"/>
                    <a:pt x="1170" y="1185"/>
                    <a:pt x="1170" y="1185"/>
                  </a:cubicBezTo>
                  <a:cubicBezTo>
                    <a:pt x="1170" y="1184"/>
                    <a:pt x="1170" y="1184"/>
                    <a:pt x="1170" y="1184"/>
                  </a:cubicBezTo>
                  <a:cubicBezTo>
                    <a:pt x="1171" y="1184"/>
                    <a:pt x="1171" y="1184"/>
                    <a:pt x="1171" y="1183"/>
                  </a:cubicBezTo>
                  <a:cubicBezTo>
                    <a:pt x="1171" y="1183"/>
                    <a:pt x="1171" y="1182"/>
                    <a:pt x="1171" y="1182"/>
                  </a:cubicBezTo>
                  <a:cubicBezTo>
                    <a:pt x="1171" y="1182"/>
                    <a:pt x="1171" y="1181"/>
                    <a:pt x="1172" y="1181"/>
                  </a:cubicBezTo>
                  <a:cubicBezTo>
                    <a:pt x="1172" y="1181"/>
                    <a:pt x="1172" y="1181"/>
                    <a:pt x="1172" y="1181"/>
                  </a:cubicBezTo>
                  <a:cubicBezTo>
                    <a:pt x="1172" y="1181"/>
                    <a:pt x="1172" y="1182"/>
                    <a:pt x="1172" y="1182"/>
                  </a:cubicBezTo>
                  <a:cubicBezTo>
                    <a:pt x="1172" y="1182"/>
                    <a:pt x="1172" y="1182"/>
                    <a:pt x="1173" y="1182"/>
                  </a:cubicBezTo>
                  <a:cubicBezTo>
                    <a:pt x="1173" y="1182"/>
                    <a:pt x="1173" y="1182"/>
                    <a:pt x="1173" y="1183"/>
                  </a:cubicBezTo>
                  <a:cubicBezTo>
                    <a:pt x="1173" y="1183"/>
                    <a:pt x="1173" y="1183"/>
                    <a:pt x="1173" y="1183"/>
                  </a:cubicBezTo>
                  <a:cubicBezTo>
                    <a:pt x="1173" y="1183"/>
                    <a:pt x="1174" y="1183"/>
                    <a:pt x="1174" y="1183"/>
                  </a:cubicBezTo>
                  <a:cubicBezTo>
                    <a:pt x="1174" y="1183"/>
                    <a:pt x="1174" y="1183"/>
                    <a:pt x="1174" y="1182"/>
                  </a:cubicBezTo>
                  <a:cubicBezTo>
                    <a:pt x="1174" y="1182"/>
                    <a:pt x="1174" y="1182"/>
                    <a:pt x="1174" y="1182"/>
                  </a:cubicBezTo>
                  <a:cubicBezTo>
                    <a:pt x="1174" y="1182"/>
                    <a:pt x="1175" y="1181"/>
                    <a:pt x="1175" y="1181"/>
                  </a:cubicBezTo>
                  <a:cubicBezTo>
                    <a:pt x="1175" y="1181"/>
                    <a:pt x="1175" y="1180"/>
                    <a:pt x="1175" y="1180"/>
                  </a:cubicBezTo>
                  <a:cubicBezTo>
                    <a:pt x="1175" y="1180"/>
                    <a:pt x="1175" y="1180"/>
                    <a:pt x="1175" y="1180"/>
                  </a:cubicBezTo>
                  <a:cubicBezTo>
                    <a:pt x="1176" y="1180"/>
                    <a:pt x="1176" y="1179"/>
                    <a:pt x="1176" y="1179"/>
                  </a:cubicBezTo>
                  <a:cubicBezTo>
                    <a:pt x="1176" y="1179"/>
                    <a:pt x="1176" y="1180"/>
                    <a:pt x="1176" y="1180"/>
                  </a:cubicBezTo>
                  <a:cubicBezTo>
                    <a:pt x="1176" y="1180"/>
                    <a:pt x="1177" y="1179"/>
                    <a:pt x="1177" y="1178"/>
                  </a:cubicBezTo>
                  <a:cubicBezTo>
                    <a:pt x="1177" y="1178"/>
                    <a:pt x="1177" y="1178"/>
                    <a:pt x="1177" y="1178"/>
                  </a:cubicBezTo>
                  <a:cubicBezTo>
                    <a:pt x="1177" y="1178"/>
                    <a:pt x="1177" y="1177"/>
                    <a:pt x="1177" y="1177"/>
                  </a:cubicBezTo>
                  <a:cubicBezTo>
                    <a:pt x="1177" y="1177"/>
                    <a:pt x="1178" y="1177"/>
                    <a:pt x="1178" y="1177"/>
                  </a:cubicBezTo>
                  <a:cubicBezTo>
                    <a:pt x="1178" y="1177"/>
                    <a:pt x="1178" y="1176"/>
                    <a:pt x="1178" y="1176"/>
                  </a:cubicBezTo>
                  <a:cubicBezTo>
                    <a:pt x="1178" y="1175"/>
                    <a:pt x="1178" y="1175"/>
                    <a:pt x="1178" y="1175"/>
                  </a:cubicBezTo>
                  <a:cubicBezTo>
                    <a:pt x="1179" y="1175"/>
                    <a:pt x="1179" y="1174"/>
                    <a:pt x="1179" y="1174"/>
                  </a:cubicBezTo>
                  <a:cubicBezTo>
                    <a:pt x="1179" y="1173"/>
                    <a:pt x="1179" y="1173"/>
                    <a:pt x="1179" y="1173"/>
                  </a:cubicBezTo>
                  <a:cubicBezTo>
                    <a:pt x="1179" y="1172"/>
                    <a:pt x="1180" y="1172"/>
                    <a:pt x="1180" y="1172"/>
                  </a:cubicBezTo>
                  <a:cubicBezTo>
                    <a:pt x="1180" y="1172"/>
                    <a:pt x="1180" y="1172"/>
                    <a:pt x="1180" y="1172"/>
                  </a:cubicBezTo>
                  <a:cubicBezTo>
                    <a:pt x="1180" y="1172"/>
                    <a:pt x="1180" y="1173"/>
                    <a:pt x="1180" y="1173"/>
                  </a:cubicBezTo>
                  <a:cubicBezTo>
                    <a:pt x="1180" y="1173"/>
                    <a:pt x="1180" y="1173"/>
                    <a:pt x="1181" y="1173"/>
                  </a:cubicBezTo>
                  <a:cubicBezTo>
                    <a:pt x="1181" y="1174"/>
                    <a:pt x="1181" y="1174"/>
                    <a:pt x="1181" y="1175"/>
                  </a:cubicBezTo>
                  <a:cubicBezTo>
                    <a:pt x="1181" y="1175"/>
                    <a:pt x="1181" y="1174"/>
                    <a:pt x="1181" y="1174"/>
                  </a:cubicBezTo>
                  <a:cubicBezTo>
                    <a:pt x="1182" y="1174"/>
                    <a:pt x="1182" y="1174"/>
                    <a:pt x="1182" y="1174"/>
                  </a:cubicBezTo>
                  <a:cubicBezTo>
                    <a:pt x="1182" y="1173"/>
                    <a:pt x="1182" y="1173"/>
                    <a:pt x="1182" y="1173"/>
                  </a:cubicBezTo>
                  <a:cubicBezTo>
                    <a:pt x="1182" y="1172"/>
                    <a:pt x="1182" y="1172"/>
                    <a:pt x="1182" y="1172"/>
                  </a:cubicBezTo>
                  <a:cubicBezTo>
                    <a:pt x="1182" y="1171"/>
                    <a:pt x="1183" y="1171"/>
                    <a:pt x="1183" y="1171"/>
                  </a:cubicBezTo>
                  <a:cubicBezTo>
                    <a:pt x="1183" y="1170"/>
                    <a:pt x="1183" y="1169"/>
                    <a:pt x="1183" y="1169"/>
                  </a:cubicBezTo>
                  <a:cubicBezTo>
                    <a:pt x="1183" y="1169"/>
                    <a:pt x="1183" y="1169"/>
                    <a:pt x="1184" y="1169"/>
                  </a:cubicBezTo>
                  <a:cubicBezTo>
                    <a:pt x="1184" y="1169"/>
                    <a:pt x="1184" y="1168"/>
                    <a:pt x="1184" y="1168"/>
                  </a:cubicBezTo>
                  <a:cubicBezTo>
                    <a:pt x="1184" y="1168"/>
                    <a:pt x="1184" y="1169"/>
                    <a:pt x="1184" y="1168"/>
                  </a:cubicBezTo>
                  <a:cubicBezTo>
                    <a:pt x="1184" y="1168"/>
                    <a:pt x="1185" y="1167"/>
                    <a:pt x="1185" y="1167"/>
                  </a:cubicBezTo>
                  <a:cubicBezTo>
                    <a:pt x="1185" y="1166"/>
                    <a:pt x="1185" y="1167"/>
                    <a:pt x="1185" y="1166"/>
                  </a:cubicBezTo>
                  <a:cubicBezTo>
                    <a:pt x="1185" y="1166"/>
                    <a:pt x="1185" y="1165"/>
                    <a:pt x="1185" y="1165"/>
                  </a:cubicBezTo>
                  <a:cubicBezTo>
                    <a:pt x="1185" y="1165"/>
                    <a:pt x="1186" y="1165"/>
                    <a:pt x="1186" y="1164"/>
                  </a:cubicBezTo>
                  <a:cubicBezTo>
                    <a:pt x="1186" y="1164"/>
                    <a:pt x="1186" y="1164"/>
                    <a:pt x="1186" y="1163"/>
                  </a:cubicBezTo>
                  <a:cubicBezTo>
                    <a:pt x="1186" y="1163"/>
                    <a:pt x="1186" y="1163"/>
                    <a:pt x="1186" y="1163"/>
                  </a:cubicBezTo>
                  <a:cubicBezTo>
                    <a:pt x="1187" y="1163"/>
                    <a:pt x="1187" y="1162"/>
                    <a:pt x="1187" y="1162"/>
                  </a:cubicBezTo>
                  <a:cubicBezTo>
                    <a:pt x="1187" y="1162"/>
                    <a:pt x="1187" y="1162"/>
                    <a:pt x="1187" y="1162"/>
                  </a:cubicBezTo>
                  <a:cubicBezTo>
                    <a:pt x="1187" y="1163"/>
                    <a:pt x="1187" y="1162"/>
                    <a:pt x="1187" y="1162"/>
                  </a:cubicBezTo>
                  <a:cubicBezTo>
                    <a:pt x="1188" y="1163"/>
                    <a:pt x="1188" y="1163"/>
                    <a:pt x="1188" y="1163"/>
                  </a:cubicBezTo>
                  <a:cubicBezTo>
                    <a:pt x="1188" y="1163"/>
                    <a:pt x="1188" y="1163"/>
                    <a:pt x="1188" y="1163"/>
                  </a:cubicBezTo>
                  <a:cubicBezTo>
                    <a:pt x="1188" y="1163"/>
                    <a:pt x="1188" y="1163"/>
                    <a:pt x="1189" y="1162"/>
                  </a:cubicBezTo>
                  <a:cubicBezTo>
                    <a:pt x="1189" y="1162"/>
                    <a:pt x="1189" y="1162"/>
                    <a:pt x="1189" y="1162"/>
                  </a:cubicBezTo>
                  <a:cubicBezTo>
                    <a:pt x="1189" y="1162"/>
                    <a:pt x="1189" y="1161"/>
                    <a:pt x="1189" y="1161"/>
                  </a:cubicBezTo>
                  <a:cubicBezTo>
                    <a:pt x="1190" y="1160"/>
                    <a:pt x="1190" y="1160"/>
                    <a:pt x="1190" y="1160"/>
                  </a:cubicBezTo>
                  <a:cubicBezTo>
                    <a:pt x="1190" y="1159"/>
                    <a:pt x="1190" y="1158"/>
                    <a:pt x="1190" y="1158"/>
                  </a:cubicBezTo>
                  <a:cubicBezTo>
                    <a:pt x="1190" y="1157"/>
                    <a:pt x="1190" y="1157"/>
                    <a:pt x="1190" y="1157"/>
                  </a:cubicBezTo>
                  <a:cubicBezTo>
                    <a:pt x="1190" y="1157"/>
                    <a:pt x="1191" y="1156"/>
                    <a:pt x="1191" y="1156"/>
                  </a:cubicBezTo>
                  <a:cubicBezTo>
                    <a:pt x="1191" y="1156"/>
                    <a:pt x="1191" y="1156"/>
                    <a:pt x="1191" y="1156"/>
                  </a:cubicBezTo>
                  <a:cubicBezTo>
                    <a:pt x="1191" y="1156"/>
                    <a:pt x="1191" y="1156"/>
                    <a:pt x="1192" y="1157"/>
                  </a:cubicBezTo>
                  <a:cubicBezTo>
                    <a:pt x="1192" y="1157"/>
                    <a:pt x="1192" y="1156"/>
                    <a:pt x="1192" y="1156"/>
                  </a:cubicBezTo>
                  <a:cubicBezTo>
                    <a:pt x="1192" y="1156"/>
                    <a:pt x="1192" y="1157"/>
                    <a:pt x="1192" y="1157"/>
                  </a:cubicBezTo>
                  <a:cubicBezTo>
                    <a:pt x="1192" y="1157"/>
                    <a:pt x="1193" y="1156"/>
                    <a:pt x="1193" y="1156"/>
                  </a:cubicBezTo>
                  <a:cubicBezTo>
                    <a:pt x="1193" y="1156"/>
                    <a:pt x="1193" y="1157"/>
                    <a:pt x="1193" y="1157"/>
                  </a:cubicBezTo>
                  <a:cubicBezTo>
                    <a:pt x="1193" y="1157"/>
                    <a:pt x="1193" y="1157"/>
                    <a:pt x="1193" y="1157"/>
                  </a:cubicBezTo>
                  <a:cubicBezTo>
                    <a:pt x="1193" y="1156"/>
                    <a:pt x="1194" y="1156"/>
                    <a:pt x="1194" y="1156"/>
                  </a:cubicBezTo>
                  <a:cubicBezTo>
                    <a:pt x="1194" y="1156"/>
                    <a:pt x="1194" y="1156"/>
                    <a:pt x="1194" y="1156"/>
                  </a:cubicBezTo>
                  <a:cubicBezTo>
                    <a:pt x="1194" y="1156"/>
                    <a:pt x="1194" y="1155"/>
                    <a:pt x="1194" y="1155"/>
                  </a:cubicBezTo>
                  <a:cubicBezTo>
                    <a:pt x="1195" y="1154"/>
                    <a:pt x="1195" y="1154"/>
                    <a:pt x="1195" y="1154"/>
                  </a:cubicBezTo>
                  <a:cubicBezTo>
                    <a:pt x="1195" y="1153"/>
                    <a:pt x="1195" y="1153"/>
                    <a:pt x="1195" y="1153"/>
                  </a:cubicBezTo>
                  <a:cubicBezTo>
                    <a:pt x="1195" y="1152"/>
                    <a:pt x="1195" y="1152"/>
                    <a:pt x="1195" y="1151"/>
                  </a:cubicBezTo>
                  <a:cubicBezTo>
                    <a:pt x="1196" y="1151"/>
                    <a:pt x="1196" y="1151"/>
                    <a:pt x="1196" y="1151"/>
                  </a:cubicBezTo>
                  <a:cubicBezTo>
                    <a:pt x="1196" y="1150"/>
                    <a:pt x="1196" y="1149"/>
                    <a:pt x="1196" y="1149"/>
                  </a:cubicBezTo>
                  <a:cubicBezTo>
                    <a:pt x="1196" y="1148"/>
                    <a:pt x="1196" y="1148"/>
                    <a:pt x="1197" y="1148"/>
                  </a:cubicBezTo>
                  <a:cubicBezTo>
                    <a:pt x="1197" y="1147"/>
                    <a:pt x="1197" y="1147"/>
                    <a:pt x="1197" y="1147"/>
                  </a:cubicBezTo>
                  <a:cubicBezTo>
                    <a:pt x="1197" y="1146"/>
                    <a:pt x="1197" y="1146"/>
                    <a:pt x="1197" y="1146"/>
                  </a:cubicBezTo>
                  <a:cubicBezTo>
                    <a:pt x="1198" y="1146"/>
                    <a:pt x="1198" y="1146"/>
                    <a:pt x="1198" y="1145"/>
                  </a:cubicBezTo>
                  <a:cubicBezTo>
                    <a:pt x="1198" y="1145"/>
                    <a:pt x="1198" y="1145"/>
                    <a:pt x="1198" y="1145"/>
                  </a:cubicBezTo>
                  <a:cubicBezTo>
                    <a:pt x="1198" y="1144"/>
                    <a:pt x="1198" y="1144"/>
                    <a:pt x="1198" y="1144"/>
                  </a:cubicBezTo>
                  <a:cubicBezTo>
                    <a:pt x="1198" y="1144"/>
                    <a:pt x="1199" y="1144"/>
                    <a:pt x="1199" y="1144"/>
                  </a:cubicBezTo>
                  <a:cubicBezTo>
                    <a:pt x="1199" y="1144"/>
                    <a:pt x="1199" y="1143"/>
                    <a:pt x="1199" y="1143"/>
                  </a:cubicBezTo>
                  <a:cubicBezTo>
                    <a:pt x="1199" y="1143"/>
                    <a:pt x="1199" y="1143"/>
                    <a:pt x="1200" y="1143"/>
                  </a:cubicBezTo>
                  <a:cubicBezTo>
                    <a:pt x="1200" y="1143"/>
                    <a:pt x="1200" y="1143"/>
                    <a:pt x="1200" y="1143"/>
                  </a:cubicBezTo>
                  <a:cubicBezTo>
                    <a:pt x="1200" y="1143"/>
                    <a:pt x="1200" y="1142"/>
                    <a:pt x="1200" y="1142"/>
                  </a:cubicBezTo>
                  <a:cubicBezTo>
                    <a:pt x="1200" y="1142"/>
                    <a:pt x="1201" y="1142"/>
                    <a:pt x="1201" y="1142"/>
                  </a:cubicBezTo>
                  <a:cubicBezTo>
                    <a:pt x="1201" y="1142"/>
                    <a:pt x="1201" y="1142"/>
                    <a:pt x="1201" y="1143"/>
                  </a:cubicBezTo>
                  <a:cubicBezTo>
                    <a:pt x="1201" y="1143"/>
                    <a:pt x="1201" y="1143"/>
                    <a:pt x="1201" y="1143"/>
                  </a:cubicBezTo>
                  <a:cubicBezTo>
                    <a:pt x="1201" y="1143"/>
                    <a:pt x="1202" y="1143"/>
                    <a:pt x="1202" y="1143"/>
                  </a:cubicBezTo>
                  <a:cubicBezTo>
                    <a:pt x="1202" y="1143"/>
                    <a:pt x="1202" y="1143"/>
                    <a:pt x="1202" y="1144"/>
                  </a:cubicBezTo>
                  <a:cubicBezTo>
                    <a:pt x="1202" y="1144"/>
                    <a:pt x="1202" y="1143"/>
                    <a:pt x="1202" y="1144"/>
                  </a:cubicBezTo>
                  <a:cubicBezTo>
                    <a:pt x="1203" y="1144"/>
                    <a:pt x="1203" y="1145"/>
                    <a:pt x="1203" y="1145"/>
                  </a:cubicBezTo>
                  <a:cubicBezTo>
                    <a:pt x="1203" y="1145"/>
                    <a:pt x="1203" y="1145"/>
                    <a:pt x="1203" y="1145"/>
                  </a:cubicBezTo>
                  <a:cubicBezTo>
                    <a:pt x="1203" y="1145"/>
                    <a:pt x="1203" y="1145"/>
                    <a:pt x="1203" y="1144"/>
                  </a:cubicBezTo>
                  <a:cubicBezTo>
                    <a:pt x="1204" y="1144"/>
                    <a:pt x="1204" y="1143"/>
                    <a:pt x="1204" y="1143"/>
                  </a:cubicBezTo>
                  <a:cubicBezTo>
                    <a:pt x="1204" y="1143"/>
                    <a:pt x="1204" y="1142"/>
                    <a:pt x="1204" y="1142"/>
                  </a:cubicBezTo>
                  <a:cubicBezTo>
                    <a:pt x="1204" y="1141"/>
                    <a:pt x="1205" y="1141"/>
                    <a:pt x="1205" y="1140"/>
                  </a:cubicBezTo>
                  <a:cubicBezTo>
                    <a:pt x="1205" y="1140"/>
                    <a:pt x="1205" y="1139"/>
                    <a:pt x="1205" y="1139"/>
                  </a:cubicBezTo>
                  <a:cubicBezTo>
                    <a:pt x="1205" y="1139"/>
                    <a:pt x="1205" y="1139"/>
                    <a:pt x="1205" y="1138"/>
                  </a:cubicBezTo>
                  <a:cubicBezTo>
                    <a:pt x="1206" y="1138"/>
                    <a:pt x="1206" y="1137"/>
                    <a:pt x="1206" y="1136"/>
                  </a:cubicBezTo>
                  <a:cubicBezTo>
                    <a:pt x="1206" y="1136"/>
                    <a:pt x="1206" y="1137"/>
                    <a:pt x="1206" y="1137"/>
                  </a:cubicBezTo>
                  <a:cubicBezTo>
                    <a:pt x="1206" y="1137"/>
                    <a:pt x="1206" y="1137"/>
                    <a:pt x="1206" y="1136"/>
                  </a:cubicBezTo>
                  <a:cubicBezTo>
                    <a:pt x="1207" y="1136"/>
                    <a:pt x="1207" y="1136"/>
                    <a:pt x="1207" y="1135"/>
                  </a:cubicBezTo>
                  <a:cubicBezTo>
                    <a:pt x="1207" y="1135"/>
                    <a:pt x="1207" y="1134"/>
                    <a:pt x="1207" y="1134"/>
                  </a:cubicBezTo>
                  <a:cubicBezTo>
                    <a:pt x="1207" y="1134"/>
                    <a:pt x="1208" y="1134"/>
                    <a:pt x="1208" y="1134"/>
                  </a:cubicBezTo>
                  <a:cubicBezTo>
                    <a:pt x="1208" y="1134"/>
                    <a:pt x="1208" y="1132"/>
                    <a:pt x="1208" y="1132"/>
                  </a:cubicBezTo>
                  <a:cubicBezTo>
                    <a:pt x="1208" y="1131"/>
                    <a:pt x="1208" y="1131"/>
                    <a:pt x="1208" y="1130"/>
                  </a:cubicBezTo>
                  <a:cubicBezTo>
                    <a:pt x="1209" y="1130"/>
                    <a:pt x="1209" y="1129"/>
                    <a:pt x="1209" y="1129"/>
                  </a:cubicBezTo>
                  <a:cubicBezTo>
                    <a:pt x="1209" y="1128"/>
                    <a:pt x="1209" y="1128"/>
                    <a:pt x="1209" y="1128"/>
                  </a:cubicBezTo>
                  <a:cubicBezTo>
                    <a:pt x="1209" y="1127"/>
                    <a:pt x="1209" y="1127"/>
                    <a:pt x="1209" y="1126"/>
                  </a:cubicBezTo>
                  <a:cubicBezTo>
                    <a:pt x="1209" y="1126"/>
                    <a:pt x="1210" y="1125"/>
                    <a:pt x="1210" y="1125"/>
                  </a:cubicBezTo>
                  <a:cubicBezTo>
                    <a:pt x="1210" y="1124"/>
                    <a:pt x="1210" y="1124"/>
                    <a:pt x="1210" y="1124"/>
                  </a:cubicBezTo>
                  <a:cubicBezTo>
                    <a:pt x="1210" y="1123"/>
                    <a:pt x="1210" y="1123"/>
                    <a:pt x="1211" y="1123"/>
                  </a:cubicBezTo>
                  <a:cubicBezTo>
                    <a:pt x="1211" y="1123"/>
                    <a:pt x="1211" y="1123"/>
                    <a:pt x="1211" y="1123"/>
                  </a:cubicBezTo>
                  <a:cubicBezTo>
                    <a:pt x="1211" y="1123"/>
                    <a:pt x="1211" y="1123"/>
                    <a:pt x="1211" y="1122"/>
                  </a:cubicBezTo>
                  <a:cubicBezTo>
                    <a:pt x="1211" y="1122"/>
                    <a:pt x="1211" y="1122"/>
                    <a:pt x="1211" y="1121"/>
                  </a:cubicBezTo>
                  <a:cubicBezTo>
                    <a:pt x="1212" y="1121"/>
                    <a:pt x="1212" y="1121"/>
                    <a:pt x="1212" y="1121"/>
                  </a:cubicBezTo>
                  <a:cubicBezTo>
                    <a:pt x="1212" y="1120"/>
                    <a:pt x="1212" y="1120"/>
                    <a:pt x="1212" y="1119"/>
                  </a:cubicBezTo>
                  <a:cubicBezTo>
                    <a:pt x="1212" y="1119"/>
                    <a:pt x="1213" y="1118"/>
                    <a:pt x="1213" y="1118"/>
                  </a:cubicBezTo>
                  <a:cubicBezTo>
                    <a:pt x="1213" y="1118"/>
                    <a:pt x="1213" y="1118"/>
                    <a:pt x="1213" y="1118"/>
                  </a:cubicBezTo>
                  <a:cubicBezTo>
                    <a:pt x="1213" y="1118"/>
                    <a:pt x="1213" y="1118"/>
                    <a:pt x="1213" y="1118"/>
                  </a:cubicBezTo>
                  <a:cubicBezTo>
                    <a:pt x="1214" y="1118"/>
                    <a:pt x="1214" y="1118"/>
                    <a:pt x="1214" y="1118"/>
                  </a:cubicBezTo>
                  <a:cubicBezTo>
                    <a:pt x="1214" y="1118"/>
                    <a:pt x="1214" y="1119"/>
                    <a:pt x="1214" y="1119"/>
                  </a:cubicBezTo>
                  <a:cubicBezTo>
                    <a:pt x="1214" y="1119"/>
                    <a:pt x="1214" y="1118"/>
                    <a:pt x="1214" y="1118"/>
                  </a:cubicBezTo>
                  <a:cubicBezTo>
                    <a:pt x="1215" y="1118"/>
                    <a:pt x="1215" y="1118"/>
                    <a:pt x="1215" y="1118"/>
                  </a:cubicBezTo>
                  <a:cubicBezTo>
                    <a:pt x="1215" y="1118"/>
                    <a:pt x="1215" y="1117"/>
                    <a:pt x="1215" y="1117"/>
                  </a:cubicBezTo>
                  <a:cubicBezTo>
                    <a:pt x="1215" y="1117"/>
                    <a:pt x="1215" y="1117"/>
                    <a:pt x="1216" y="1117"/>
                  </a:cubicBezTo>
                  <a:cubicBezTo>
                    <a:pt x="1216" y="1117"/>
                    <a:pt x="1216" y="1117"/>
                    <a:pt x="1216" y="1117"/>
                  </a:cubicBezTo>
                  <a:cubicBezTo>
                    <a:pt x="1216" y="1116"/>
                    <a:pt x="1216" y="1117"/>
                    <a:pt x="1216" y="1117"/>
                  </a:cubicBezTo>
                  <a:cubicBezTo>
                    <a:pt x="1216" y="1117"/>
                    <a:pt x="1216" y="1118"/>
                    <a:pt x="1217" y="1118"/>
                  </a:cubicBezTo>
                  <a:cubicBezTo>
                    <a:pt x="1217" y="1118"/>
                    <a:pt x="1217" y="1117"/>
                    <a:pt x="1217" y="1117"/>
                  </a:cubicBezTo>
                  <a:cubicBezTo>
                    <a:pt x="1217" y="1117"/>
                    <a:pt x="1217" y="1118"/>
                    <a:pt x="1217" y="1118"/>
                  </a:cubicBezTo>
                  <a:cubicBezTo>
                    <a:pt x="1217" y="1118"/>
                    <a:pt x="1218" y="1118"/>
                    <a:pt x="1218" y="1118"/>
                  </a:cubicBezTo>
                  <a:cubicBezTo>
                    <a:pt x="1218" y="1118"/>
                    <a:pt x="1218" y="1118"/>
                    <a:pt x="1218" y="1118"/>
                  </a:cubicBezTo>
                  <a:cubicBezTo>
                    <a:pt x="1218" y="1118"/>
                    <a:pt x="1218" y="1118"/>
                    <a:pt x="1219" y="1119"/>
                  </a:cubicBezTo>
                  <a:cubicBezTo>
                    <a:pt x="1219" y="1119"/>
                    <a:pt x="1219" y="1119"/>
                    <a:pt x="1219" y="1119"/>
                  </a:cubicBezTo>
                  <a:cubicBezTo>
                    <a:pt x="1219" y="1119"/>
                    <a:pt x="1219" y="1118"/>
                    <a:pt x="1219" y="1118"/>
                  </a:cubicBezTo>
                  <a:cubicBezTo>
                    <a:pt x="1219" y="1118"/>
                    <a:pt x="1219" y="1118"/>
                    <a:pt x="1219" y="1118"/>
                  </a:cubicBezTo>
                  <a:cubicBezTo>
                    <a:pt x="1220" y="1118"/>
                    <a:pt x="1220" y="1118"/>
                    <a:pt x="1220" y="1118"/>
                  </a:cubicBezTo>
                  <a:cubicBezTo>
                    <a:pt x="1220" y="1118"/>
                    <a:pt x="1220" y="1117"/>
                    <a:pt x="1220" y="1117"/>
                  </a:cubicBezTo>
                  <a:cubicBezTo>
                    <a:pt x="1220" y="1117"/>
                    <a:pt x="1221" y="1116"/>
                    <a:pt x="1221" y="1115"/>
                  </a:cubicBezTo>
                  <a:cubicBezTo>
                    <a:pt x="1221" y="1115"/>
                    <a:pt x="1221" y="1115"/>
                    <a:pt x="1221" y="1115"/>
                  </a:cubicBezTo>
                  <a:cubicBezTo>
                    <a:pt x="1221" y="1115"/>
                    <a:pt x="1221" y="1115"/>
                    <a:pt x="1221" y="1115"/>
                  </a:cubicBezTo>
                  <a:cubicBezTo>
                    <a:pt x="1222" y="1114"/>
                    <a:pt x="1222" y="1113"/>
                    <a:pt x="1222" y="1113"/>
                  </a:cubicBezTo>
                  <a:cubicBezTo>
                    <a:pt x="1222" y="1113"/>
                    <a:pt x="1222" y="1113"/>
                    <a:pt x="1222" y="1113"/>
                  </a:cubicBezTo>
                  <a:cubicBezTo>
                    <a:pt x="1222" y="1113"/>
                    <a:pt x="1222" y="1112"/>
                    <a:pt x="1222" y="1112"/>
                  </a:cubicBezTo>
                  <a:cubicBezTo>
                    <a:pt x="1223" y="1112"/>
                    <a:pt x="1223" y="1112"/>
                    <a:pt x="1223" y="1112"/>
                  </a:cubicBezTo>
                  <a:cubicBezTo>
                    <a:pt x="1223" y="1112"/>
                    <a:pt x="1223" y="1112"/>
                    <a:pt x="1223" y="1112"/>
                  </a:cubicBezTo>
                  <a:cubicBezTo>
                    <a:pt x="1223" y="1112"/>
                    <a:pt x="1223" y="1111"/>
                    <a:pt x="1224" y="1111"/>
                  </a:cubicBezTo>
                  <a:cubicBezTo>
                    <a:pt x="1224" y="1111"/>
                    <a:pt x="1224" y="1111"/>
                    <a:pt x="1224" y="1111"/>
                  </a:cubicBezTo>
                  <a:cubicBezTo>
                    <a:pt x="1224" y="1110"/>
                    <a:pt x="1224" y="1110"/>
                    <a:pt x="1224" y="1110"/>
                  </a:cubicBezTo>
                  <a:cubicBezTo>
                    <a:pt x="1224" y="1110"/>
                    <a:pt x="1224" y="1110"/>
                    <a:pt x="1225" y="1110"/>
                  </a:cubicBezTo>
                  <a:cubicBezTo>
                    <a:pt x="1225" y="1110"/>
                    <a:pt x="1225" y="1110"/>
                    <a:pt x="1225" y="1109"/>
                  </a:cubicBezTo>
                  <a:cubicBezTo>
                    <a:pt x="1225" y="1109"/>
                    <a:pt x="1225" y="1110"/>
                    <a:pt x="1225" y="1110"/>
                  </a:cubicBezTo>
                  <a:cubicBezTo>
                    <a:pt x="1225" y="1110"/>
                    <a:pt x="1226" y="1109"/>
                    <a:pt x="1226" y="1109"/>
                  </a:cubicBezTo>
                  <a:cubicBezTo>
                    <a:pt x="1226" y="1108"/>
                    <a:pt x="1226" y="1108"/>
                    <a:pt x="1226" y="1108"/>
                  </a:cubicBezTo>
                  <a:cubicBezTo>
                    <a:pt x="1226" y="1108"/>
                    <a:pt x="1226" y="1108"/>
                    <a:pt x="1227" y="1108"/>
                  </a:cubicBezTo>
                  <a:cubicBezTo>
                    <a:pt x="1227" y="1108"/>
                    <a:pt x="1227" y="1107"/>
                    <a:pt x="1227" y="1107"/>
                  </a:cubicBezTo>
                  <a:cubicBezTo>
                    <a:pt x="1227" y="1107"/>
                    <a:pt x="1227" y="1107"/>
                    <a:pt x="1227" y="1106"/>
                  </a:cubicBezTo>
                  <a:cubicBezTo>
                    <a:pt x="1227" y="1106"/>
                    <a:pt x="1227" y="1106"/>
                    <a:pt x="1228" y="1106"/>
                  </a:cubicBezTo>
                  <a:cubicBezTo>
                    <a:pt x="1228" y="1106"/>
                    <a:pt x="1228" y="1105"/>
                    <a:pt x="1228" y="1105"/>
                  </a:cubicBezTo>
                  <a:cubicBezTo>
                    <a:pt x="1228" y="1105"/>
                    <a:pt x="1228" y="1105"/>
                    <a:pt x="1228" y="1105"/>
                  </a:cubicBezTo>
                  <a:cubicBezTo>
                    <a:pt x="1228" y="1105"/>
                    <a:pt x="1229" y="1105"/>
                    <a:pt x="1229" y="1105"/>
                  </a:cubicBezTo>
                  <a:cubicBezTo>
                    <a:pt x="1229" y="1105"/>
                    <a:pt x="1229" y="1104"/>
                    <a:pt x="1229" y="1104"/>
                  </a:cubicBezTo>
                  <a:cubicBezTo>
                    <a:pt x="1229" y="1104"/>
                    <a:pt x="1229" y="1104"/>
                    <a:pt x="1229" y="1104"/>
                  </a:cubicBezTo>
                  <a:cubicBezTo>
                    <a:pt x="1230" y="1104"/>
                    <a:pt x="1230" y="1104"/>
                    <a:pt x="1230" y="1104"/>
                  </a:cubicBezTo>
                  <a:cubicBezTo>
                    <a:pt x="1230" y="1104"/>
                    <a:pt x="1230" y="1103"/>
                    <a:pt x="1230" y="1103"/>
                  </a:cubicBezTo>
                  <a:cubicBezTo>
                    <a:pt x="1230" y="1103"/>
                    <a:pt x="1230" y="1103"/>
                    <a:pt x="1230" y="1103"/>
                  </a:cubicBezTo>
                  <a:cubicBezTo>
                    <a:pt x="1231" y="1102"/>
                    <a:pt x="1231" y="1103"/>
                    <a:pt x="1231" y="1102"/>
                  </a:cubicBezTo>
                  <a:cubicBezTo>
                    <a:pt x="1231" y="1102"/>
                    <a:pt x="1231" y="1102"/>
                    <a:pt x="1231" y="1101"/>
                  </a:cubicBezTo>
                  <a:cubicBezTo>
                    <a:pt x="1231" y="1101"/>
                    <a:pt x="1232" y="1101"/>
                    <a:pt x="1232" y="1101"/>
                  </a:cubicBezTo>
                  <a:cubicBezTo>
                    <a:pt x="1232" y="1101"/>
                    <a:pt x="1232" y="1100"/>
                    <a:pt x="1232" y="1100"/>
                  </a:cubicBezTo>
                  <a:cubicBezTo>
                    <a:pt x="1232" y="1100"/>
                    <a:pt x="1232" y="1099"/>
                    <a:pt x="1232" y="1098"/>
                  </a:cubicBezTo>
                  <a:cubicBezTo>
                    <a:pt x="1232" y="1098"/>
                    <a:pt x="1232" y="1098"/>
                    <a:pt x="1233" y="1098"/>
                  </a:cubicBezTo>
                  <a:cubicBezTo>
                    <a:pt x="1233" y="1098"/>
                    <a:pt x="1233" y="1098"/>
                    <a:pt x="1233" y="1097"/>
                  </a:cubicBezTo>
                  <a:cubicBezTo>
                    <a:pt x="1233" y="1097"/>
                    <a:pt x="1233" y="1098"/>
                    <a:pt x="1233" y="1098"/>
                  </a:cubicBezTo>
                  <a:cubicBezTo>
                    <a:pt x="1234" y="1098"/>
                    <a:pt x="1234" y="1097"/>
                    <a:pt x="1234" y="1097"/>
                  </a:cubicBezTo>
                  <a:cubicBezTo>
                    <a:pt x="1234" y="1097"/>
                    <a:pt x="1234" y="1098"/>
                    <a:pt x="1234" y="1097"/>
                  </a:cubicBezTo>
                  <a:cubicBezTo>
                    <a:pt x="1234" y="1097"/>
                    <a:pt x="1234" y="1096"/>
                    <a:pt x="1235" y="1096"/>
                  </a:cubicBezTo>
                  <a:cubicBezTo>
                    <a:pt x="1235" y="1096"/>
                    <a:pt x="1235" y="1096"/>
                    <a:pt x="1235" y="1096"/>
                  </a:cubicBezTo>
                  <a:cubicBezTo>
                    <a:pt x="1235" y="1096"/>
                    <a:pt x="1235" y="1097"/>
                    <a:pt x="1235" y="1097"/>
                  </a:cubicBezTo>
                  <a:cubicBezTo>
                    <a:pt x="1235" y="1097"/>
                    <a:pt x="1235" y="1097"/>
                    <a:pt x="1236" y="1097"/>
                  </a:cubicBezTo>
                  <a:cubicBezTo>
                    <a:pt x="1236" y="1097"/>
                    <a:pt x="1236" y="1097"/>
                    <a:pt x="1236" y="1097"/>
                  </a:cubicBezTo>
                  <a:cubicBezTo>
                    <a:pt x="1236" y="1097"/>
                    <a:pt x="1236" y="1097"/>
                    <a:pt x="1236" y="1097"/>
                  </a:cubicBezTo>
                  <a:cubicBezTo>
                    <a:pt x="1236" y="1097"/>
                    <a:pt x="1237" y="1097"/>
                    <a:pt x="1237" y="1097"/>
                  </a:cubicBezTo>
                  <a:cubicBezTo>
                    <a:pt x="1237" y="1097"/>
                    <a:pt x="1237" y="1097"/>
                    <a:pt x="1237" y="1097"/>
                  </a:cubicBezTo>
                  <a:cubicBezTo>
                    <a:pt x="1237" y="1096"/>
                    <a:pt x="1237" y="1097"/>
                    <a:pt x="1238" y="1096"/>
                  </a:cubicBezTo>
                  <a:cubicBezTo>
                    <a:pt x="1238" y="1096"/>
                    <a:pt x="1238" y="1096"/>
                    <a:pt x="1238" y="1096"/>
                  </a:cubicBezTo>
                  <a:cubicBezTo>
                    <a:pt x="1238" y="1096"/>
                    <a:pt x="1238" y="1095"/>
                    <a:pt x="1238" y="1095"/>
                  </a:cubicBezTo>
                  <a:cubicBezTo>
                    <a:pt x="1238" y="1095"/>
                    <a:pt x="1238" y="1096"/>
                    <a:pt x="1238" y="1096"/>
                  </a:cubicBezTo>
                  <a:cubicBezTo>
                    <a:pt x="1239" y="1095"/>
                    <a:pt x="1239" y="1095"/>
                    <a:pt x="1239" y="1095"/>
                  </a:cubicBezTo>
                  <a:cubicBezTo>
                    <a:pt x="1239" y="1095"/>
                    <a:pt x="1239" y="1095"/>
                    <a:pt x="1239" y="1095"/>
                  </a:cubicBezTo>
                  <a:cubicBezTo>
                    <a:pt x="1239" y="1095"/>
                    <a:pt x="1240" y="1094"/>
                    <a:pt x="1240" y="1094"/>
                  </a:cubicBezTo>
                  <a:cubicBezTo>
                    <a:pt x="1240" y="1095"/>
                    <a:pt x="1240" y="1095"/>
                    <a:pt x="1240" y="1095"/>
                  </a:cubicBezTo>
                  <a:cubicBezTo>
                    <a:pt x="1240" y="1096"/>
                    <a:pt x="1240" y="1095"/>
                    <a:pt x="1240" y="1095"/>
                  </a:cubicBezTo>
                  <a:cubicBezTo>
                    <a:pt x="1240" y="1095"/>
                    <a:pt x="1240" y="1096"/>
                    <a:pt x="1241" y="1096"/>
                  </a:cubicBezTo>
                  <a:cubicBezTo>
                    <a:pt x="1241" y="1096"/>
                    <a:pt x="1241" y="1095"/>
                    <a:pt x="1241" y="1095"/>
                  </a:cubicBezTo>
                  <a:cubicBezTo>
                    <a:pt x="1241" y="1095"/>
                    <a:pt x="1241" y="1095"/>
                    <a:pt x="1241" y="1095"/>
                  </a:cubicBezTo>
                  <a:cubicBezTo>
                    <a:pt x="1242" y="1095"/>
                    <a:pt x="1242" y="1096"/>
                    <a:pt x="1242" y="1096"/>
                  </a:cubicBezTo>
                  <a:cubicBezTo>
                    <a:pt x="1242" y="1096"/>
                    <a:pt x="1242" y="1095"/>
                    <a:pt x="1242" y="1095"/>
                  </a:cubicBezTo>
                  <a:cubicBezTo>
                    <a:pt x="1242" y="1095"/>
                    <a:pt x="1242" y="1095"/>
                    <a:pt x="1243" y="1095"/>
                  </a:cubicBezTo>
                  <a:cubicBezTo>
                    <a:pt x="1243" y="1094"/>
                    <a:pt x="1243" y="1094"/>
                    <a:pt x="1243" y="1094"/>
                  </a:cubicBezTo>
                  <a:cubicBezTo>
                    <a:pt x="1243" y="1094"/>
                    <a:pt x="1243" y="1094"/>
                    <a:pt x="1243" y="1094"/>
                  </a:cubicBezTo>
                  <a:cubicBezTo>
                    <a:pt x="1243" y="1094"/>
                    <a:pt x="1243" y="1094"/>
                    <a:pt x="1244" y="1094"/>
                  </a:cubicBezTo>
                  <a:cubicBezTo>
                    <a:pt x="1244" y="1094"/>
                    <a:pt x="1244" y="1095"/>
                    <a:pt x="1244" y="1095"/>
                  </a:cubicBezTo>
                  <a:cubicBezTo>
                    <a:pt x="1244" y="1095"/>
                    <a:pt x="1244" y="1095"/>
                    <a:pt x="1244" y="1095"/>
                  </a:cubicBezTo>
                  <a:cubicBezTo>
                    <a:pt x="1244" y="1095"/>
                    <a:pt x="1245" y="1095"/>
                    <a:pt x="1245" y="1095"/>
                  </a:cubicBezTo>
                  <a:cubicBezTo>
                    <a:pt x="1245" y="1095"/>
                    <a:pt x="1245" y="1095"/>
                    <a:pt x="1245" y="1095"/>
                  </a:cubicBezTo>
                  <a:cubicBezTo>
                    <a:pt x="1245" y="1095"/>
                    <a:pt x="1245" y="1095"/>
                    <a:pt x="1245" y="1095"/>
                  </a:cubicBezTo>
                  <a:cubicBezTo>
                    <a:pt x="1245" y="1094"/>
                    <a:pt x="1246" y="1094"/>
                    <a:pt x="1246" y="1094"/>
                  </a:cubicBezTo>
                  <a:cubicBezTo>
                    <a:pt x="1246" y="1094"/>
                    <a:pt x="1246" y="1094"/>
                    <a:pt x="1246" y="1094"/>
                  </a:cubicBezTo>
                  <a:cubicBezTo>
                    <a:pt x="1246" y="1094"/>
                    <a:pt x="1246" y="1093"/>
                    <a:pt x="1246" y="1093"/>
                  </a:cubicBezTo>
                  <a:cubicBezTo>
                    <a:pt x="1247" y="1093"/>
                    <a:pt x="1247" y="1092"/>
                    <a:pt x="1247" y="1092"/>
                  </a:cubicBezTo>
                  <a:cubicBezTo>
                    <a:pt x="1247" y="1091"/>
                    <a:pt x="1247" y="1091"/>
                    <a:pt x="1247" y="1090"/>
                  </a:cubicBezTo>
                  <a:cubicBezTo>
                    <a:pt x="1247" y="1090"/>
                    <a:pt x="1248" y="1090"/>
                    <a:pt x="1248" y="1090"/>
                  </a:cubicBezTo>
                  <a:cubicBezTo>
                    <a:pt x="1248" y="1089"/>
                    <a:pt x="1248" y="1089"/>
                    <a:pt x="1248" y="1089"/>
                  </a:cubicBezTo>
                  <a:cubicBezTo>
                    <a:pt x="1248" y="1089"/>
                    <a:pt x="1248" y="1089"/>
                    <a:pt x="1248" y="1089"/>
                  </a:cubicBezTo>
                  <a:cubicBezTo>
                    <a:pt x="1248" y="1089"/>
                    <a:pt x="1248" y="1088"/>
                    <a:pt x="1249" y="1088"/>
                  </a:cubicBezTo>
                  <a:cubicBezTo>
                    <a:pt x="1249" y="1088"/>
                    <a:pt x="1249" y="1088"/>
                    <a:pt x="1249" y="1088"/>
                  </a:cubicBezTo>
                  <a:cubicBezTo>
                    <a:pt x="1249" y="1088"/>
                    <a:pt x="1249" y="1088"/>
                    <a:pt x="1249" y="1088"/>
                  </a:cubicBezTo>
                  <a:cubicBezTo>
                    <a:pt x="1250" y="1088"/>
                    <a:pt x="1250" y="1087"/>
                    <a:pt x="1250" y="1087"/>
                  </a:cubicBezTo>
                  <a:cubicBezTo>
                    <a:pt x="1250" y="1087"/>
                    <a:pt x="1250" y="1088"/>
                    <a:pt x="1250" y="1088"/>
                  </a:cubicBezTo>
                  <a:cubicBezTo>
                    <a:pt x="1250" y="1087"/>
                    <a:pt x="1250" y="1087"/>
                    <a:pt x="1251" y="1087"/>
                  </a:cubicBezTo>
                  <a:cubicBezTo>
                    <a:pt x="1251" y="1087"/>
                    <a:pt x="1251" y="1087"/>
                    <a:pt x="1251" y="1086"/>
                  </a:cubicBezTo>
                  <a:cubicBezTo>
                    <a:pt x="1251" y="1086"/>
                    <a:pt x="1251" y="1086"/>
                    <a:pt x="1251" y="1086"/>
                  </a:cubicBezTo>
                  <a:cubicBezTo>
                    <a:pt x="1251" y="1086"/>
                    <a:pt x="1251" y="1087"/>
                    <a:pt x="1252" y="1087"/>
                  </a:cubicBezTo>
                  <a:cubicBezTo>
                    <a:pt x="1252" y="1087"/>
                    <a:pt x="1252" y="1086"/>
                    <a:pt x="1252" y="1086"/>
                  </a:cubicBezTo>
                  <a:cubicBezTo>
                    <a:pt x="1252" y="1086"/>
                    <a:pt x="1252" y="1087"/>
                    <a:pt x="1252" y="1088"/>
                  </a:cubicBezTo>
                  <a:cubicBezTo>
                    <a:pt x="1252" y="1088"/>
                    <a:pt x="1253" y="1088"/>
                    <a:pt x="1253" y="1088"/>
                  </a:cubicBezTo>
                  <a:cubicBezTo>
                    <a:pt x="1253" y="1088"/>
                    <a:pt x="1253" y="1088"/>
                    <a:pt x="1253" y="1088"/>
                  </a:cubicBezTo>
                  <a:cubicBezTo>
                    <a:pt x="1253" y="1088"/>
                    <a:pt x="1253" y="1088"/>
                    <a:pt x="1253" y="1088"/>
                  </a:cubicBezTo>
                  <a:cubicBezTo>
                    <a:pt x="1253" y="1088"/>
                    <a:pt x="1254" y="1088"/>
                    <a:pt x="1254" y="1088"/>
                  </a:cubicBezTo>
                  <a:cubicBezTo>
                    <a:pt x="1254" y="1088"/>
                    <a:pt x="1254" y="1088"/>
                    <a:pt x="1254" y="1088"/>
                  </a:cubicBezTo>
                  <a:cubicBezTo>
                    <a:pt x="1254" y="1088"/>
                    <a:pt x="1254" y="1087"/>
                    <a:pt x="1254" y="1087"/>
                  </a:cubicBezTo>
                  <a:cubicBezTo>
                    <a:pt x="1255" y="1087"/>
                    <a:pt x="1255" y="1087"/>
                    <a:pt x="1255" y="1087"/>
                  </a:cubicBezTo>
                  <a:cubicBezTo>
                    <a:pt x="1255" y="1087"/>
                    <a:pt x="1255" y="1087"/>
                    <a:pt x="1255" y="1087"/>
                  </a:cubicBezTo>
                  <a:cubicBezTo>
                    <a:pt x="1255" y="1087"/>
                    <a:pt x="1256" y="1085"/>
                    <a:pt x="1256" y="1085"/>
                  </a:cubicBezTo>
                  <a:cubicBezTo>
                    <a:pt x="1256" y="1085"/>
                    <a:pt x="1256" y="1087"/>
                    <a:pt x="1256" y="1087"/>
                  </a:cubicBezTo>
                  <a:cubicBezTo>
                    <a:pt x="1256" y="1087"/>
                    <a:pt x="1256" y="1086"/>
                    <a:pt x="1256" y="1086"/>
                  </a:cubicBezTo>
                  <a:cubicBezTo>
                    <a:pt x="1256" y="1086"/>
                    <a:pt x="1257" y="1086"/>
                    <a:pt x="1257" y="1086"/>
                  </a:cubicBezTo>
                  <a:cubicBezTo>
                    <a:pt x="1257" y="1086"/>
                    <a:pt x="1257" y="1086"/>
                    <a:pt x="1257" y="1085"/>
                  </a:cubicBezTo>
                  <a:cubicBezTo>
                    <a:pt x="1257" y="1085"/>
                    <a:pt x="1257" y="1085"/>
                    <a:pt x="1257" y="1084"/>
                  </a:cubicBezTo>
                  <a:cubicBezTo>
                    <a:pt x="1258" y="1084"/>
                    <a:pt x="1258" y="1083"/>
                    <a:pt x="1258" y="1083"/>
                  </a:cubicBezTo>
                  <a:cubicBezTo>
                    <a:pt x="1258" y="1083"/>
                    <a:pt x="1258" y="1083"/>
                    <a:pt x="1258" y="1083"/>
                  </a:cubicBezTo>
                  <a:cubicBezTo>
                    <a:pt x="1258" y="1083"/>
                    <a:pt x="1259" y="1082"/>
                    <a:pt x="1259" y="1082"/>
                  </a:cubicBezTo>
                  <a:cubicBezTo>
                    <a:pt x="1259" y="1082"/>
                    <a:pt x="1259" y="1082"/>
                    <a:pt x="1259" y="1082"/>
                  </a:cubicBezTo>
                  <a:cubicBezTo>
                    <a:pt x="1259" y="1082"/>
                    <a:pt x="1259" y="1082"/>
                    <a:pt x="1259" y="1082"/>
                  </a:cubicBezTo>
                  <a:cubicBezTo>
                    <a:pt x="1259" y="1082"/>
                    <a:pt x="1259" y="1083"/>
                    <a:pt x="1260" y="1083"/>
                  </a:cubicBezTo>
                  <a:cubicBezTo>
                    <a:pt x="1260" y="1083"/>
                    <a:pt x="1260" y="1084"/>
                    <a:pt x="1260" y="1084"/>
                  </a:cubicBezTo>
                  <a:cubicBezTo>
                    <a:pt x="1260" y="1084"/>
                    <a:pt x="1260" y="1083"/>
                    <a:pt x="1260" y="1083"/>
                  </a:cubicBezTo>
                  <a:cubicBezTo>
                    <a:pt x="1261" y="1083"/>
                    <a:pt x="1261" y="1084"/>
                    <a:pt x="1261" y="1084"/>
                  </a:cubicBezTo>
                  <a:cubicBezTo>
                    <a:pt x="1261" y="1084"/>
                    <a:pt x="1261" y="1084"/>
                    <a:pt x="1261" y="1084"/>
                  </a:cubicBezTo>
                  <a:cubicBezTo>
                    <a:pt x="1261" y="1084"/>
                    <a:pt x="1261" y="1083"/>
                    <a:pt x="1261" y="1083"/>
                  </a:cubicBezTo>
                  <a:cubicBezTo>
                    <a:pt x="1261" y="1083"/>
                    <a:pt x="1262" y="1084"/>
                    <a:pt x="1262" y="1083"/>
                  </a:cubicBezTo>
                  <a:cubicBezTo>
                    <a:pt x="1262" y="1083"/>
                    <a:pt x="1262" y="1082"/>
                    <a:pt x="1262" y="1082"/>
                  </a:cubicBezTo>
                  <a:cubicBezTo>
                    <a:pt x="1262" y="1082"/>
                    <a:pt x="1262" y="1082"/>
                    <a:pt x="1263" y="1082"/>
                  </a:cubicBezTo>
                  <a:cubicBezTo>
                    <a:pt x="1263" y="1082"/>
                    <a:pt x="1263" y="1081"/>
                    <a:pt x="1263" y="1080"/>
                  </a:cubicBezTo>
                  <a:cubicBezTo>
                    <a:pt x="1263" y="1080"/>
                    <a:pt x="1263" y="1079"/>
                    <a:pt x="1263" y="1079"/>
                  </a:cubicBezTo>
                  <a:cubicBezTo>
                    <a:pt x="1263" y="1079"/>
                    <a:pt x="1264" y="1079"/>
                    <a:pt x="1264" y="1079"/>
                  </a:cubicBezTo>
                  <a:cubicBezTo>
                    <a:pt x="1264" y="1079"/>
                    <a:pt x="1264" y="1080"/>
                    <a:pt x="1264" y="1080"/>
                  </a:cubicBezTo>
                  <a:cubicBezTo>
                    <a:pt x="1264" y="1080"/>
                    <a:pt x="1264" y="1080"/>
                    <a:pt x="1264" y="1080"/>
                  </a:cubicBezTo>
                  <a:cubicBezTo>
                    <a:pt x="1264" y="1080"/>
                    <a:pt x="1265" y="1080"/>
                    <a:pt x="1265" y="1080"/>
                  </a:cubicBezTo>
                  <a:cubicBezTo>
                    <a:pt x="1265" y="1080"/>
                    <a:pt x="1265" y="1080"/>
                    <a:pt x="1265" y="1080"/>
                  </a:cubicBezTo>
                  <a:cubicBezTo>
                    <a:pt x="1265" y="1080"/>
                    <a:pt x="1265" y="1079"/>
                    <a:pt x="1265" y="1079"/>
                  </a:cubicBezTo>
                  <a:cubicBezTo>
                    <a:pt x="1266" y="1078"/>
                    <a:pt x="1266" y="1079"/>
                    <a:pt x="1266" y="1078"/>
                  </a:cubicBezTo>
                  <a:cubicBezTo>
                    <a:pt x="1266" y="1078"/>
                    <a:pt x="1266" y="1078"/>
                    <a:pt x="1266" y="1078"/>
                  </a:cubicBezTo>
                  <a:cubicBezTo>
                    <a:pt x="1266" y="1077"/>
                    <a:pt x="1267" y="1077"/>
                    <a:pt x="1267" y="1077"/>
                  </a:cubicBezTo>
                  <a:cubicBezTo>
                    <a:pt x="1267" y="1077"/>
                    <a:pt x="1267" y="1077"/>
                    <a:pt x="1267" y="1077"/>
                  </a:cubicBezTo>
                  <a:cubicBezTo>
                    <a:pt x="1267" y="1077"/>
                    <a:pt x="1267" y="1077"/>
                    <a:pt x="1267" y="1077"/>
                  </a:cubicBezTo>
                  <a:cubicBezTo>
                    <a:pt x="1267" y="1077"/>
                    <a:pt x="1267" y="1077"/>
                    <a:pt x="1268" y="1077"/>
                  </a:cubicBezTo>
                  <a:cubicBezTo>
                    <a:pt x="1268" y="1077"/>
                    <a:pt x="1268" y="1077"/>
                    <a:pt x="1268" y="1077"/>
                  </a:cubicBezTo>
                  <a:cubicBezTo>
                    <a:pt x="1268" y="1077"/>
                    <a:pt x="1268" y="1077"/>
                    <a:pt x="1268" y="1077"/>
                  </a:cubicBezTo>
                  <a:cubicBezTo>
                    <a:pt x="1269" y="1077"/>
                    <a:pt x="1269" y="1077"/>
                    <a:pt x="1269" y="1076"/>
                  </a:cubicBezTo>
                  <a:cubicBezTo>
                    <a:pt x="1269" y="1076"/>
                    <a:pt x="1269" y="1076"/>
                    <a:pt x="1269" y="1076"/>
                  </a:cubicBezTo>
                  <a:cubicBezTo>
                    <a:pt x="1269" y="1076"/>
                    <a:pt x="1269" y="1076"/>
                    <a:pt x="1269" y="1076"/>
                  </a:cubicBezTo>
                  <a:cubicBezTo>
                    <a:pt x="1269" y="1076"/>
                    <a:pt x="1270" y="1076"/>
                    <a:pt x="1270" y="1076"/>
                  </a:cubicBezTo>
                  <a:cubicBezTo>
                    <a:pt x="1270" y="1076"/>
                    <a:pt x="1270" y="1075"/>
                    <a:pt x="1270" y="1075"/>
                  </a:cubicBezTo>
                  <a:cubicBezTo>
                    <a:pt x="1270" y="1075"/>
                    <a:pt x="1270" y="1076"/>
                    <a:pt x="1271" y="1076"/>
                  </a:cubicBezTo>
                  <a:cubicBezTo>
                    <a:pt x="1271" y="1076"/>
                    <a:pt x="1271" y="1076"/>
                    <a:pt x="1271" y="1076"/>
                  </a:cubicBezTo>
                  <a:cubicBezTo>
                    <a:pt x="1271" y="1076"/>
                    <a:pt x="1271" y="1076"/>
                    <a:pt x="1271" y="1076"/>
                  </a:cubicBezTo>
                  <a:cubicBezTo>
                    <a:pt x="1271" y="1076"/>
                    <a:pt x="1272" y="1076"/>
                    <a:pt x="1272" y="1076"/>
                  </a:cubicBezTo>
                  <a:cubicBezTo>
                    <a:pt x="1272" y="1076"/>
                    <a:pt x="1272" y="1076"/>
                    <a:pt x="1272" y="1076"/>
                  </a:cubicBezTo>
                  <a:cubicBezTo>
                    <a:pt x="1272" y="1076"/>
                    <a:pt x="1272" y="1076"/>
                    <a:pt x="1272" y="1076"/>
                  </a:cubicBezTo>
                  <a:cubicBezTo>
                    <a:pt x="1272" y="1076"/>
                    <a:pt x="1273" y="1075"/>
                    <a:pt x="1273" y="1075"/>
                  </a:cubicBezTo>
                  <a:cubicBezTo>
                    <a:pt x="1273" y="1075"/>
                    <a:pt x="1273" y="1075"/>
                    <a:pt x="1273" y="1075"/>
                  </a:cubicBezTo>
                  <a:cubicBezTo>
                    <a:pt x="1273" y="1075"/>
                    <a:pt x="1273" y="1075"/>
                    <a:pt x="1273" y="1075"/>
                  </a:cubicBezTo>
                  <a:cubicBezTo>
                    <a:pt x="1274" y="1075"/>
                    <a:pt x="1274" y="1074"/>
                    <a:pt x="1274" y="1074"/>
                  </a:cubicBezTo>
                  <a:cubicBezTo>
                    <a:pt x="1274" y="1074"/>
                    <a:pt x="1274" y="1075"/>
                    <a:pt x="1274" y="1075"/>
                  </a:cubicBezTo>
                  <a:cubicBezTo>
                    <a:pt x="1274" y="1075"/>
                    <a:pt x="1274" y="1075"/>
                    <a:pt x="1274" y="1075"/>
                  </a:cubicBezTo>
                  <a:cubicBezTo>
                    <a:pt x="1275" y="1074"/>
                    <a:pt x="1275" y="1074"/>
                    <a:pt x="1275" y="1075"/>
                  </a:cubicBezTo>
                  <a:cubicBezTo>
                    <a:pt x="1275" y="1075"/>
                    <a:pt x="1275" y="1075"/>
                    <a:pt x="1275" y="1075"/>
                  </a:cubicBezTo>
                  <a:cubicBezTo>
                    <a:pt x="1275" y="1075"/>
                    <a:pt x="1275" y="1074"/>
                    <a:pt x="1276" y="1074"/>
                  </a:cubicBezTo>
                  <a:cubicBezTo>
                    <a:pt x="1276" y="1074"/>
                    <a:pt x="1276" y="1074"/>
                    <a:pt x="1276" y="1073"/>
                  </a:cubicBezTo>
                  <a:cubicBezTo>
                    <a:pt x="1276" y="1073"/>
                    <a:pt x="1276" y="1073"/>
                    <a:pt x="1276" y="1072"/>
                  </a:cubicBezTo>
                  <a:cubicBezTo>
                    <a:pt x="1277" y="1072"/>
                    <a:pt x="1277" y="1072"/>
                    <a:pt x="1277" y="1072"/>
                  </a:cubicBezTo>
                  <a:cubicBezTo>
                    <a:pt x="1277" y="1072"/>
                    <a:pt x="1277" y="1071"/>
                    <a:pt x="1277" y="1071"/>
                  </a:cubicBezTo>
                  <a:cubicBezTo>
                    <a:pt x="1277" y="1071"/>
                    <a:pt x="1277" y="1071"/>
                    <a:pt x="1277" y="1071"/>
                  </a:cubicBezTo>
                  <a:cubicBezTo>
                    <a:pt x="1277" y="1070"/>
                    <a:pt x="1278" y="1070"/>
                    <a:pt x="1278" y="1070"/>
                  </a:cubicBezTo>
                  <a:cubicBezTo>
                    <a:pt x="1278" y="1070"/>
                    <a:pt x="1278" y="1070"/>
                    <a:pt x="1278" y="1070"/>
                  </a:cubicBezTo>
                  <a:cubicBezTo>
                    <a:pt x="1278" y="1070"/>
                    <a:pt x="1278" y="1070"/>
                    <a:pt x="1279" y="1070"/>
                  </a:cubicBezTo>
                  <a:cubicBezTo>
                    <a:pt x="1279" y="1071"/>
                    <a:pt x="1279" y="1071"/>
                    <a:pt x="1279" y="1071"/>
                  </a:cubicBezTo>
                  <a:cubicBezTo>
                    <a:pt x="1279" y="1071"/>
                    <a:pt x="1279" y="1071"/>
                    <a:pt x="1279" y="1071"/>
                  </a:cubicBezTo>
                  <a:cubicBezTo>
                    <a:pt x="1279" y="1071"/>
                    <a:pt x="1280" y="1071"/>
                    <a:pt x="1280" y="1070"/>
                  </a:cubicBezTo>
                  <a:cubicBezTo>
                    <a:pt x="1280" y="1070"/>
                    <a:pt x="1280" y="1070"/>
                    <a:pt x="1280" y="1070"/>
                  </a:cubicBezTo>
                  <a:cubicBezTo>
                    <a:pt x="1280" y="1070"/>
                    <a:pt x="1280" y="1070"/>
                    <a:pt x="1280" y="1070"/>
                  </a:cubicBezTo>
                  <a:cubicBezTo>
                    <a:pt x="1280" y="1069"/>
                    <a:pt x="1281" y="1069"/>
                    <a:pt x="1281" y="1068"/>
                  </a:cubicBezTo>
                  <a:cubicBezTo>
                    <a:pt x="1281" y="1068"/>
                    <a:pt x="1281" y="1068"/>
                    <a:pt x="1281" y="1068"/>
                  </a:cubicBezTo>
                  <a:cubicBezTo>
                    <a:pt x="1281" y="1067"/>
                    <a:pt x="1281" y="1067"/>
                    <a:pt x="1281" y="1067"/>
                  </a:cubicBezTo>
                  <a:cubicBezTo>
                    <a:pt x="1282" y="1067"/>
                    <a:pt x="1282" y="1067"/>
                    <a:pt x="1282" y="1067"/>
                  </a:cubicBezTo>
                  <a:cubicBezTo>
                    <a:pt x="1282" y="1067"/>
                    <a:pt x="1282" y="1067"/>
                    <a:pt x="1282" y="1067"/>
                  </a:cubicBezTo>
                  <a:cubicBezTo>
                    <a:pt x="1282" y="1067"/>
                    <a:pt x="1282" y="1066"/>
                    <a:pt x="1282" y="1067"/>
                  </a:cubicBezTo>
                  <a:cubicBezTo>
                    <a:pt x="1283" y="1067"/>
                    <a:pt x="1283" y="1067"/>
                    <a:pt x="1283" y="1067"/>
                  </a:cubicBezTo>
                  <a:cubicBezTo>
                    <a:pt x="1283" y="1067"/>
                    <a:pt x="1283" y="1067"/>
                    <a:pt x="1283" y="1067"/>
                  </a:cubicBezTo>
                  <a:cubicBezTo>
                    <a:pt x="1283" y="1066"/>
                    <a:pt x="1284" y="1066"/>
                    <a:pt x="1284" y="1066"/>
                  </a:cubicBezTo>
                  <a:cubicBezTo>
                    <a:pt x="1284" y="1066"/>
                    <a:pt x="1284" y="1066"/>
                    <a:pt x="1284" y="1066"/>
                  </a:cubicBezTo>
                  <a:cubicBezTo>
                    <a:pt x="1284" y="1067"/>
                    <a:pt x="1284" y="1067"/>
                    <a:pt x="1284" y="1067"/>
                  </a:cubicBezTo>
                  <a:cubicBezTo>
                    <a:pt x="1285" y="1067"/>
                    <a:pt x="1285" y="1067"/>
                    <a:pt x="1285" y="1067"/>
                  </a:cubicBezTo>
                  <a:cubicBezTo>
                    <a:pt x="1285" y="1067"/>
                    <a:pt x="1285" y="1067"/>
                    <a:pt x="1285" y="1067"/>
                  </a:cubicBezTo>
                  <a:cubicBezTo>
                    <a:pt x="1285" y="1067"/>
                    <a:pt x="1285" y="1068"/>
                    <a:pt x="1285" y="1068"/>
                  </a:cubicBezTo>
                  <a:cubicBezTo>
                    <a:pt x="1286" y="1068"/>
                    <a:pt x="1286" y="1069"/>
                    <a:pt x="1286" y="1069"/>
                  </a:cubicBezTo>
                  <a:cubicBezTo>
                    <a:pt x="1286" y="1069"/>
                    <a:pt x="1286" y="1070"/>
                    <a:pt x="1286" y="1070"/>
                  </a:cubicBezTo>
                  <a:cubicBezTo>
                    <a:pt x="1286" y="1070"/>
                    <a:pt x="1286" y="1069"/>
                    <a:pt x="1287" y="1069"/>
                  </a:cubicBezTo>
                  <a:cubicBezTo>
                    <a:pt x="1287" y="1069"/>
                    <a:pt x="1287" y="1069"/>
                    <a:pt x="1287" y="1070"/>
                  </a:cubicBezTo>
                  <a:cubicBezTo>
                    <a:pt x="1287" y="1070"/>
                    <a:pt x="1287" y="1070"/>
                    <a:pt x="1287" y="1070"/>
                  </a:cubicBezTo>
                  <a:cubicBezTo>
                    <a:pt x="1288" y="1070"/>
                    <a:pt x="1288" y="1069"/>
                    <a:pt x="1288" y="1068"/>
                  </a:cubicBezTo>
                  <a:cubicBezTo>
                    <a:pt x="1288" y="1068"/>
                    <a:pt x="1288" y="1068"/>
                    <a:pt x="1288" y="1068"/>
                  </a:cubicBezTo>
                  <a:cubicBezTo>
                    <a:pt x="1288" y="1067"/>
                    <a:pt x="1288" y="1067"/>
                    <a:pt x="1288" y="1067"/>
                  </a:cubicBezTo>
                  <a:cubicBezTo>
                    <a:pt x="1288" y="1067"/>
                    <a:pt x="1289" y="1067"/>
                    <a:pt x="1289" y="1067"/>
                  </a:cubicBezTo>
                  <a:cubicBezTo>
                    <a:pt x="1289" y="1066"/>
                    <a:pt x="1289" y="1066"/>
                    <a:pt x="1289" y="1066"/>
                  </a:cubicBezTo>
                  <a:cubicBezTo>
                    <a:pt x="1289" y="1066"/>
                    <a:pt x="1289" y="1066"/>
                    <a:pt x="1290" y="1066"/>
                  </a:cubicBezTo>
                  <a:cubicBezTo>
                    <a:pt x="1290" y="1066"/>
                    <a:pt x="1290" y="1066"/>
                    <a:pt x="1290" y="1066"/>
                  </a:cubicBezTo>
                  <a:cubicBezTo>
                    <a:pt x="1290" y="1066"/>
                    <a:pt x="1290" y="1066"/>
                    <a:pt x="1290" y="1066"/>
                  </a:cubicBezTo>
                  <a:cubicBezTo>
                    <a:pt x="1290" y="1065"/>
                    <a:pt x="1290" y="1066"/>
                    <a:pt x="1290" y="1066"/>
                  </a:cubicBezTo>
                  <a:cubicBezTo>
                    <a:pt x="1291" y="1065"/>
                    <a:pt x="1291" y="1065"/>
                    <a:pt x="1291" y="1065"/>
                  </a:cubicBezTo>
                  <a:cubicBezTo>
                    <a:pt x="1291" y="1065"/>
                    <a:pt x="1291" y="1065"/>
                    <a:pt x="1291" y="1065"/>
                  </a:cubicBezTo>
                  <a:cubicBezTo>
                    <a:pt x="1291" y="1065"/>
                    <a:pt x="1292" y="1065"/>
                    <a:pt x="1292" y="1064"/>
                  </a:cubicBezTo>
                  <a:cubicBezTo>
                    <a:pt x="1292" y="1064"/>
                    <a:pt x="1292" y="1063"/>
                    <a:pt x="1292" y="1063"/>
                  </a:cubicBezTo>
                  <a:cubicBezTo>
                    <a:pt x="1292" y="1062"/>
                    <a:pt x="1292" y="1062"/>
                    <a:pt x="1292" y="1062"/>
                  </a:cubicBezTo>
                  <a:cubicBezTo>
                    <a:pt x="1293" y="1062"/>
                    <a:pt x="1293" y="1062"/>
                    <a:pt x="1293" y="1062"/>
                  </a:cubicBezTo>
                  <a:cubicBezTo>
                    <a:pt x="1293" y="1061"/>
                    <a:pt x="1293" y="1060"/>
                    <a:pt x="1293" y="1060"/>
                  </a:cubicBezTo>
                  <a:cubicBezTo>
                    <a:pt x="1293" y="1060"/>
                    <a:pt x="1293" y="1060"/>
                    <a:pt x="1293" y="1060"/>
                  </a:cubicBezTo>
                  <a:cubicBezTo>
                    <a:pt x="1294" y="1061"/>
                    <a:pt x="1294" y="1060"/>
                    <a:pt x="1294" y="1060"/>
                  </a:cubicBezTo>
                  <a:cubicBezTo>
                    <a:pt x="1294" y="1060"/>
                    <a:pt x="1294" y="1061"/>
                    <a:pt x="1294" y="1061"/>
                  </a:cubicBezTo>
                  <a:cubicBezTo>
                    <a:pt x="1294" y="1061"/>
                    <a:pt x="1294" y="1060"/>
                    <a:pt x="1295" y="1060"/>
                  </a:cubicBezTo>
                  <a:cubicBezTo>
                    <a:pt x="1295" y="1061"/>
                    <a:pt x="1295" y="1061"/>
                    <a:pt x="1295" y="1061"/>
                  </a:cubicBezTo>
                  <a:cubicBezTo>
                    <a:pt x="1295" y="1061"/>
                    <a:pt x="1295" y="1060"/>
                    <a:pt x="1295" y="1059"/>
                  </a:cubicBezTo>
                  <a:cubicBezTo>
                    <a:pt x="1295" y="1059"/>
                    <a:pt x="1296" y="1060"/>
                    <a:pt x="1296" y="1059"/>
                  </a:cubicBezTo>
                  <a:cubicBezTo>
                    <a:pt x="1296" y="1059"/>
                    <a:pt x="1296" y="1058"/>
                    <a:pt x="1296" y="1058"/>
                  </a:cubicBezTo>
                  <a:cubicBezTo>
                    <a:pt x="1296" y="1058"/>
                    <a:pt x="1296" y="1059"/>
                    <a:pt x="1296" y="1059"/>
                  </a:cubicBezTo>
                  <a:cubicBezTo>
                    <a:pt x="1296" y="1060"/>
                    <a:pt x="1297" y="1059"/>
                    <a:pt x="1297" y="1059"/>
                  </a:cubicBezTo>
                  <a:cubicBezTo>
                    <a:pt x="1297" y="1059"/>
                    <a:pt x="1297" y="1058"/>
                    <a:pt x="1297" y="1058"/>
                  </a:cubicBezTo>
                  <a:cubicBezTo>
                    <a:pt x="1297" y="1058"/>
                    <a:pt x="1297" y="1060"/>
                    <a:pt x="1298" y="1060"/>
                  </a:cubicBezTo>
                  <a:cubicBezTo>
                    <a:pt x="1298" y="1060"/>
                    <a:pt x="1298" y="1058"/>
                    <a:pt x="1298" y="1058"/>
                  </a:cubicBezTo>
                  <a:cubicBezTo>
                    <a:pt x="1298" y="1058"/>
                    <a:pt x="1298" y="1057"/>
                    <a:pt x="1298" y="1057"/>
                  </a:cubicBezTo>
                  <a:cubicBezTo>
                    <a:pt x="1298" y="1057"/>
                    <a:pt x="1298" y="1058"/>
                    <a:pt x="1298" y="1058"/>
                  </a:cubicBezTo>
                  <a:cubicBezTo>
                    <a:pt x="1299" y="1057"/>
                    <a:pt x="1299" y="1057"/>
                    <a:pt x="1299" y="1056"/>
                  </a:cubicBezTo>
                  <a:cubicBezTo>
                    <a:pt x="1299" y="1056"/>
                    <a:pt x="1299" y="1056"/>
                    <a:pt x="1299" y="1056"/>
                  </a:cubicBezTo>
                  <a:cubicBezTo>
                    <a:pt x="1299" y="1056"/>
                    <a:pt x="1300" y="1057"/>
                    <a:pt x="1300" y="1057"/>
                  </a:cubicBezTo>
                  <a:cubicBezTo>
                    <a:pt x="1300" y="1056"/>
                    <a:pt x="1300" y="1055"/>
                    <a:pt x="1300" y="1055"/>
                  </a:cubicBezTo>
                  <a:cubicBezTo>
                    <a:pt x="1300" y="1055"/>
                    <a:pt x="1300" y="1056"/>
                    <a:pt x="1300" y="1056"/>
                  </a:cubicBezTo>
                  <a:cubicBezTo>
                    <a:pt x="1301" y="1056"/>
                    <a:pt x="1301" y="1054"/>
                    <a:pt x="1301" y="1054"/>
                  </a:cubicBezTo>
                  <a:cubicBezTo>
                    <a:pt x="1301" y="1054"/>
                    <a:pt x="1301" y="1055"/>
                    <a:pt x="1301" y="1055"/>
                  </a:cubicBezTo>
                  <a:cubicBezTo>
                    <a:pt x="1301" y="1055"/>
                    <a:pt x="1301" y="1053"/>
                    <a:pt x="1301" y="1052"/>
                  </a:cubicBezTo>
                  <a:cubicBezTo>
                    <a:pt x="1302" y="1052"/>
                    <a:pt x="1302" y="1053"/>
                    <a:pt x="1302" y="1053"/>
                  </a:cubicBezTo>
                  <a:cubicBezTo>
                    <a:pt x="1302" y="1053"/>
                    <a:pt x="1302" y="1051"/>
                    <a:pt x="1302" y="1051"/>
                  </a:cubicBezTo>
                  <a:cubicBezTo>
                    <a:pt x="1302" y="1050"/>
                    <a:pt x="1302" y="1052"/>
                    <a:pt x="1303" y="1051"/>
                  </a:cubicBezTo>
                  <a:cubicBezTo>
                    <a:pt x="1303" y="1051"/>
                    <a:pt x="1303" y="1049"/>
                    <a:pt x="1303" y="1049"/>
                  </a:cubicBezTo>
                  <a:cubicBezTo>
                    <a:pt x="1303" y="1049"/>
                    <a:pt x="1303" y="1052"/>
                    <a:pt x="1303" y="1052"/>
                  </a:cubicBezTo>
                  <a:cubicBezTo>
                    <a:pt x="1303" y="1052"/>
                    <a:pt x="1303" y="1049"/>
                    <a:pt x="1304" y="1049"/>
                  </a:cubicBezTo>
                  <a:cubicBezTo>
                    <a:pt x="1304" y="1049"/>
                    <a:pt x="1304" y="1052"/>
                    <a:pt x="1304" y="1052"/>
                  </a:cubicBezTo>
                  <a:cubicBezTo>
                    <a:pt x="1304" y="1053"/>
                    <a:pt x="1304" y="1051"/>
                    <a:pt x="1304" y="1051"/>
                  </a:cubicBezTo>
                  <a:cubicBezTo>
                    <a:pt x="1304" y="1051"/>
                    <a:pt x="1305" y="1053"/>
                    <a:pt x="1305" y="1053"/>
                  </a:cubicBezTo>
                  <a:cubicBezTo>
                    <a:pt x="1305" y="1053"/>
                    <a:pt x="1305" y="1051"/>
                    <a:pt x="1305" y="1051"/>
                  </a:cubicBezTo>
                  <a:cubicBezTo>
                    <a:pt x="1305" y="1051"/>
                    <a:pt x="1305" y="1053"/>
                    <a:pt x="1306" y="1053"/>
                  </a:cubicBezTo>
                  <a:cubicBezTo>
                    <a:pt x="1306" y="1053"/>
                    <a:pt x="1306" y="1050"/>
                    <a:pt x="1306" y="1050"/>
                  </a:cubicBezTo>
                  <a:cubicBezTo>
                    <a:pt x="1306" y="1050"/>
                    <a:pt x="1306" y="1052"/>
                    <a:pt x="1306" y="1052"/>
                  </a:cubicBezTo>
                  <a:cubicBezTo>
                    <a:pt x="1306" y="1052"/>
                    <a:pt x="1306" y="1049"/>
                    <a:pt x="1307" y="1049"/>
                  </a:cubicBezTo>
                  <a:cubicBezTo>
                    <a:pt x="1307" y="1049"/>
                    <a:pt x="1307" y="1050"/>
                    <a:pt x="1307" y="1050"/>
                  </a:cubicBezTo>
                  <a:cubicBezTo>
                    <a:pt x="1307" y="1050"/>
                    <a:pt x="1307" y="1049"/>
                    <a:pt x="1307" y="1049"/>
                  </a:cubicBezTo>
                  <a:cubicBezTo>
                    <a:pt x="1307" y="1049"/>
                    <a:pt x="1308" y="1049"/>
                    <a:pt x="1308" y="1049"/>
                  </a:cubicBezTo>
                  <a:cubicBezTo>
                    <a:pt x="1308" y="1049"/>
                    <a:pt x="1308" y="1048"/>
                    <a:pt x="1308" y="1048"/>
                  </a:cubicBezTo>
                  <a:cubicBezTo>
                    <a:pt x="1308" y="1048"/>
                    <a:pt x="1308" y="1049"/>
                    <a:pt x="1308" y="1049"/>
                  </a:cubicBezTo>
                  <a:cubicBezTo>
                    <a:pt x="1309" y="1049"/>
                    <a:pt x="1309" y="1047"/>
                    <a:pt x="1309" y="1047"/>
                  </a:cubicBezTo>
                  <a:cubicBezTo>
                    <a:pt x="1309" y="1047"/>
                    <a:pt x="1309" y="1049"/>
                    <a:pt x="1309" y="1049"/>
                  </a:cubicBezTo>
                  <a:cubicBezTo>
                    <a:pt x="1309" y="1049"/>
                    <a:pt x="1309" y="1047"/>
                    <a:pt x="1309" y="1047"/>
                  </a:cubicBezTo>
                  <a:cubicBezTo>
                    <a:pt x="1310" y="1047"/>
                    <a:pt x="1310" y="1048"/>
                    <a:pt x="1310" y="1048"/>
                  </a:cubicBezTo>
                  <a:cubicBezTo>
                    <a:pt x="1310" y="1048"/>
                    <a:pt x="1310" y="1047"/>
                    <a:pt x="1310" y="1047"/>
                  </a:cubicBezTo>
                  <a:cubicBezTo>
                    <a:pt x="1310" y="1047"/>
                    <a:pt x="1311" y="1048"/>
                    <a:pt x="1311" y="1048"/>
                  </a:cubicBezTo>
                  <a:cubicBezTo>
                    <a:pt x="1311" y="1048"/>
                    <a:pt x="1311" y="1047"/>
                    <a:pt x="1311" y="1047"/>
                  </a:cubicBezTo>
                  <a:cubicBezTo>
                    <a:pt x="1311" y="1047"/>
                    <a:pt x="1311" y="1048"/>
                    <a:pt x="1311" y="1048"/>
                  </a:cubicBezTo>
                  <a:cubicBezTo>
                    <a:pt x="1311" y="1047"/>
                    <a:pt x="1311" y="1046"/>
                    <a:pt x="1312" y="1046"/>
                  </a:cubicBezTo>
                  <a:cubicBezTo>
                    <a:pt x="1312" y="1046"/>
                    <a:pt x="1312" y="1047"/>
                    <a:pt x="1312" y="1047"/>
                  </a:cubicBezTo>
                  <a:cubicBezTo>
                    <a:pt x="1312" y="1047"/>
                    <a:pt x="1312" y="1046"/>
                    <a:pt x="1312" y="1046"/>
                  </a:cubicBezTo>
                  <a:cubicBezTo>
                    <a:pt x="1313" y="1046"/>
                    <a:pt x="1313" y="1047"/>
                    <a:pt x="1313" y="1047"/>
                  </a:cubicBezTo>
                  <a:cubicBezTo>
                    <a:pt x="1313" y="1047"/>
                    <a:pt x="1313" y="1046"/>
                    <a:pt x="1313" y="1045"/>
                  </a:cubicBezTo>
                  <a:cubicBezTo>
                    <a:pt x="1313" y="1045"/>
                    <a:pt x="1313" y="1046"/>
                    <a:pt x="1314" y="1046"/>
                  </a:cubicBezTo>
                  <a:cubicBezTo>
                    <a:pt x="1314" y="1046"/>
                    <a:pt x="1314" y="1045"/>
                    <a:pt x="1314" y="1045"/>
                  </a:cubicBezTo>
                  <a:cubicBezTo>
                    <a:pt x="1314" y="1045"/>
                    <a:pt x="1314" y="1045"/>
                    <a:pt x="1314" y="1045"/>
                  </a:cubicBezTo>
                  <a:cubicBezTo>
                    <a:pt x="1314" y="1044"/>
                    <a:pt x="1314" y="1044"/>
                    <a:pt x="1315" y="1044"/>
                  </a:cubicBezTo>
                  <a:cubicBezTo>
                    <a:pt x="1315" y="1044"/>
                    <a:pt x="1315" y="1044"/>
                    <a:pt x="1315" y="1044"/>
                  </a:cubicBezTo>
                  <a:cubicBezTo>
                    <a:pt x="1315" y="1044"/>
                    <a:pt x="1315" y="1045"/>
                    <a:pt x="1315" y="1045"/>
                  </a:cubicBezTo>
                  <a:cubicBezTo>
                    <a:pt x="1315" y="1045"/>
                    <a:pt x="1316" y="1045"/>
                    <a:pt x="1316" y="1045"/>
                  </a:cubicBezTo>
                  <a:cubicBezTo>
                    <a:pt x="1316" y="1045"/>
                    <a:pt x="1316" y="1046"/>
                    <a:pt x="1316" y="1047"/>
                  </a:cubicBezTo>
                  <a:cubicBezTo>
                    <a:pt x="1316" y="1047"/>
                    <a:pt x="1316" y="1047"/>
                    <a:pt x="1317" y="1047"/>
                  </a:cubicBezTo>
                  <a:cubicBezTo>
                    <a:pt x="1317" y="1047"/>
                    <a:pt x="1317" y="1047"/>
                    <a:pt x="1317" y="1048"/>
                  </a:cubicBezTo>
                  <a:cubicBezTo>
                    <a:pt x="1317" y="1048"/>
                    <a:pt x="1317" y="1047"/>
                    <a:pt x="1317" y="1047"/>
                  </a:cubicBezTo>
                  <a:cubicBezTo>
                    <a:pt x="1317" y="1047"/>
                    <a:pt x="1317" y="1047"/>
                    <a:pt x="1317" y="1047"/>
                  </a:cubicBezTo>
                  <a:cubicBezTo>
                    <a:pt x="1318" y="1047"/>
                    <a:pt x="1318" y="1047"/>
                    <a:pt x="1318" y="1046"/>
                  </a:cubicBezTo>
                  <a:cubicBezTo>
                    <a:pt x="1318" y="1046"/>
                    <a:pt x="1318" y="1046"/>
                    <a:pt x="1318" y="1045"/>
                  </a:cubicBezTo>
                  <a:cubicBezTo>
                    <a:pt x="1318" y="1045"/>
                    <a:pt x="1319" y="1043"/>
                    <a:pt x="1319" y="1043"/>
                  </a:cubicBezTo>
                  <a:cubicBezTo>
                    <a:pt x="1319" y="1043"/>
                    <a:pt x="1319" y="1045"/>
                    <a:pt x="1319" y="1045"/>
                  </a:cubicBezTo>
                  <a:cubicBezTo>
                    <a:pt x="1319" y="1045"/>
                    <a:pt x="1319" y="1043"/>
                    <a:pt x="1319" y="1043"/>
                  </a:cubicBezTo>
                  <a:cubicBezTo>
                    <a:pt x="1319" y="1043"/>
                    <a:pt x="1319" y="1044"/>
                    <a:pt x="1320" y="1044"/>
                  </a:cubicBezTo>
                  <a:cubicBezTo>
                    <a:pt x="1320" y="1044"/>
                    <a:pt x="1320" y="1044"/>
                    <a:pt x="1320" y="1044"/>
                  </a:cubicBezTo>
                  <a:cubicBezTo>
                    <a:pt x="1320" y="1044"/>
                    <a:pt x="1320" y="1044"/>
                    <a:pt x="1320" y="1044"/>
                  </a:cubicBezTo>
                  <a:cubicBezTo>
                    <a:pt x="1321" y="1044"/>
                    <a:pt x="1321" y="1043"/>
                    <a:pt x="1321" y="1043"/>
                  </a:cubicBezTo>
                  <a:cubicBezTo>
                    <a:pt x="1321" y="1043"/>
                    <a:pt x="1321" y="1044"/>
                    <a:pt x="1321" y="1044"/>
                  </a:cubicBezTo>
                  <a:cubicBezTo>
                    <a:pt x="1321" y="1043"/>
                    <a:pt x="1321" y="1043"/>
                    <a:pt x="1322" y="1042"/>
                  </a:cubicBezTo>
                  <a:cubicBezTo>
                    <a:pt x="1322" y="1042"/>
                    <a:pt x="1322" y="1043"/>
                    <a:pt x="1322" y="1042"/>
                  </a:cubicBezTo>
                  <a:cubicBezTo>
                    <a:pt x="1322" y="1042"/>
                    <a:pt x="1322" y="1040"/>
                    <a:pt x="1322" y="1040"/>
                  </a:cubicBezTo>
                  <a:cubicBezTo>
                    <a:pt x="1322" y="1040"/>
                    <a:pt x="1322" y="1042"/>
                    <a:pt x="1323" y="1042"/>
                  </a:cubicBezTo>
                  <a:cubicBezTo>
                    <a:pt x="1323" y="1042"/>
                    <a:pt x="1323" y="1040"/>
                    <a:pt x="1323" y="1040"/>
                  </a:cubicBezTo>
                  <a:cubicBezTo>
                    <a:pt x="1323" y="1040"/>
                    <a:pt x="1323" y="1041"/>
                    <a:pt x="1323" y="1041"/>
                  </a:cubicBezTo>
                  <a:cubicBezTo>
                    <a:pt x="1323" y="1041"/>
                    <a:pt x="1324" y="1040"/>
                    <a:pt x="1324" y="1040"/>
                  </a:cubicBezTo>
                  <a:cubicBezTo>
                    <a:pt x="1324" y="1040"/>
                    <a:pt x="1324" y="1041"/>
                    <a:pt x="1324" y="1041"/>
                  </a:cubicBezTo>
                  <a:cubicBezTo>
                    <a:pt x="1324" y="1041"/>
                    <a:pt x="1324" y="1040"/>
                    <a:pt x="1325" y="1039"/>
                  </a:cubicBezTo>
                  <a:cubicBezTo>
                    <a:pt x="1325" y="1039"/>
                    <a:pt x="1325" y="1040"/>
                    <a:pt x="1325" y="1040"/>
                  </a:cubicBezTo>
                  <a:cubicBezTo>
                    <a:pt x="1325" y="1040"/>
                    <a:pt x="1325" y="1038"/>
                    <a:pt x="1325" y="1038"/>
                  </a:cubicBezTo>
                  <a:cubicBezTo>
                    <a:pt x="1325" y="1038"/>
                    <a:pt x="1325" y="1039"/>
                    <a:pt x="1325" y="1039"/>
                  </a:cubicBezTo>
                  <a:cubicBezTo>
                    <a:pt x="1326" y="1038"/>
                    <a:pt x="1326" y="1037"/>
                    <a:pt x="1326" y="1037"/>
                  </a:cubicBezTo>
                  <a:cubicBezTo>
                    <a:pt x="1326" y="1037"/>
                    <a:pt x="1326" y="1038"/>
                    <a:pt x="1326" y="1038"/>
                  </a:cubicBezTo>
                  <a:cubicBezTo>
                    <a:pt x="1326" y="1037"/>
                    <a:pt x="1327" y="1036"/>
                    <a:pt x="1327" y="1036"/>
                  </a:cubicBezTo>
                  <a:cubicBezTo>
                    <a:pt x="1327" y="1036"/>
                    <a:pt x="1327" y="1038"/>
                    <a:pt x="1327" y="1038"/>
                  </a:cubicBezTo>
                  <a:cubicBezTo>
                    <a:pt x="1327" y="1038"/>
                    <a:pt x="1327" y="1036"/>
                    <a:pt x="1327" y="1036"/>
                  </a:cubicBezTo>
                  <a:cubicBezTo>
                    <a:pt x="1327" y="1036"/>
                    <a:pt x="1327" y="1037"/>
                    <a:pt x="1328" y="1037"/>
                  </a:cubicBezTo>
                  <a:cubicBezTo>
                    <a:pt x="1328" y="1037"/>
                    <a:pt x="1328" y="1035"/>
                    <a:pt x="1328" y="1035"/>
                  </a:cubicBezTo>
                  <a:cubicBezTo>
                    <a:pt x="1328" y="1034"/>
                    <a:pt x="1328" y="1035"/>
                    <a:pt x="1328" y="1035"/>
                  </a:cubicBezTo>
                  <a:cubicBezTo>
                    <a:pt x="1329" y="1034"/>
                    <a:pt x="1329" y="1034"/>
                    <a:pt x="1329" y="1033"/>
                  </a:cubicBezTo>
                  <a:cubicBezTo>
                    <a:pt x="1329" y="1033"/>
                    <a:pt x="1329" y="1034"/>
                    <a:pt x="1329" y="1034"/>
                  </a:cubicBezTo>
                  <a:cubicBezTo>
                    <a:pt x="1329" y="1034"/>
                    <a:pt x="1329" y="1032"/>
                    <a:pt x="1330" y="1032"/>
                  </a:cubicBezTo>
                  <a:cubicBezTo>
                    <a:pt x="1330" y="1032"/>
                    <a:pt x="1330" y="1032"/>
                    <a:pt x="1330" y="1032"/>
                  </a:cubicBezTo>
                  <a:cubicBezTo>
                    <a:pt x="1330" y="1033"/>
                    <a:pt x="1330" y="1032"/>
                    <a:pt x="1330" y="1032"/>
                  </a:cubicBezTo>
                  <a:cubicBezTo>
                    <a:pt x="1330" y="1032"/>
                    <a:pt x="1330" y="1032"/>
                    <a:pt x="1331" y="1032"/>
                  </a:cubicBezTo>
                  <a:cubicBezTo>
                    <a:pt x="1331" y="1032"/>
                    <a:pt x="1331" y="1031"/>
                    <a:pt x="1331" y="1031"/>
                  </a:cubicBezTo>
                  <a:cubicBezTo>
                    <a:pt x="1331" y="1031"/>
                    <a:pt x="1331" y="1033"/>
                    <a:pt x="1331" y="1033"/>
                  </a:cubicBezTo>
                  <a:cubicBezTo>
                    <a:pt x="1331" y="1033"/>
                    <a:pt x="1332" y="1032"/>
                    <a:pt x="1332" y="1032"/>
                  </a:cubicBezTo>
                  <a:cubicBezTo>
                    <a:pt x="1332" y="1032"/>
                    <a:pt x="1332" y="1033"/>
                    <a:pt x="1332" y="1032"/>
                  </a:cubicBezTo>
                  <a:cubicBezTo>
                    <a:pt x="1332" y="1032"/>
                    <a:pt x="1332" y="1032"/>
                    <a:pt x="1332" y="1032"/>
                  </a:cubicBezTo>
                  <a:cubicBezTo>
                    <a:pt x="1332" y="1031"/>
                    <a:pt x="1333" y="1032"/>
                    <a:pt x="1333" y="1031"/>
                  </a:cubicBezTo>
                  <a:cubicBezTo>
                    <a:pt x="1333" y="1031"/>
                    <a:pt x="1333" y="1031"/>
                    <a:pt x="1333" y="1031"/>
                  </a:cubicBezTo>
                  <a:cubicBezTo>
                    <a:pt x="1333" y="1031"/>
                    <a:pt x="1333" y="1031"/>
                    <a:pt x="1333" y="1031"/>
                  </a:cubicBezTo>
                  <a:cubicBezTo>
                    <a:pt x="1334" y="1031"/>
                    <a:pt x="1334" y="1031"/>
                    <a:pt x="1334" y="1031"/>
                  </a:cubicBezTo>
                  <a:cubicBezTo>
                    <a:pt x="1334" y="1031"/>
                    <a:pt x="1334" y="1031"/>
                    <a:pt x="1334" y="1031"/>
                  </a:cubicBezTo>
                  <a:cubicBezTo>
                    <a:pt x="1334" y="1032"/>
                    <a:pt x="1335" y="1032"/>
                    <a:pt x="1335" y="1032"/>
                  </a:cubicBezTo>
                  <a:cubicBezTo>
                    <a:pt x="1335" y="1032"/>
                    <a:pt x="1335" y="1031"/>
                    <a:pt x="1335" y="1031"/>
                  </a:cubicBezTo>
                  <a:cubicBezTo>
                    <a:pt x="1335" y="1031"/>
                    <a:pt x="1335" y="1033"/>
                    <a:pt x="1335" y="1033"/>
                  </a:cubicBezTo>
                  <a:cubicBezTo>
                    <a:pt x="1335" y="1033"/>
                    <a:pt x="1336" y="1032"/>
                    <a:pt x="1336" y="1032"/>
                  </a:cubicBezTo>
                  <a:cubicBezTo>
                    <a:pt x="1336" y="1032"/>
                    <a:pt x="1336" y="1032"/>
                    <a:pt x="1336" y="1032"/>
                  </a:cubicBezTo>
                  <a:cubicBezTo>
                    <a:pt x="1336" y="1032"/>
                    <a:pt x="1336" y="1031"/>
                    <a:pt x="1336" y="1031"/>
                  </a:cubicBezTo>
                  <a:cubicBezTo>
                    <a:pt x="1337" y="1031"/>
                    <a:pt x="1337" y="1032"/>
                    <a:pt x="1337" y="1032"/>
                  </a:cubicBezTo>
                  <a:cubicBezTo>
                    <a:pt x="1337" y="1032"/>
                    <a:pt x="1337" y="1031"/>
                    <a:pt x="1337" y="1031"/>
                  </a:cubicBezTo>
                  <a:cubicBezTo>
                    <a:pt x="1337" y="1031"/>
                    <a:pt x="1338" y="1031"/>
                    <a:pt x="1338" y="1031"/>
                  </a:cubicBezTo>
                  <a:cubicBezTo>
                    <a:pt x="1338" y="1031"/>
                    <a:pt x="1338" y="1031"/>
                    <a:pt x="1338" y="1031"/>
                  </a:cubicBezTo>
                  <a:cubicBezTo>
                    <a:pt x="1338" y="1031"/>
                    <a:pt x="1338" y="1031"/>
                    <a:pt x="1338" y="1031"/>
                  </a:cubicBezTo>
                  <a:cubicBezTo>
                    <a:pt x="1338" y="1031"/>
                    <a:pt x="1338" y="1030"/>
                    <a:pt x="1339" y="1030"/>
                  </a:cubicBezTo>
                  <a:cubicBezTo>
                    <a:pt x="1339" y="1030"/>
                    <a:pt x="1339" y="1030"/>
                    <a:pt x="1339" y="1030"/>
                  </a:cubicBezTo>
                  <a:cubicBezTo>
                    <a:pt x="1339" y="1030"/>
                    <a:pt x="1339" y="1030"/>
                    <a:pt x="1339" y="1030"/>
                  </a:cubicBezTo>
                  <a:cubicBezTo>
                    <a:pt x="1339" y="1029"/>
                    <a:pt x="1340" y="1030"/>
                    <a:pt x="1340" y="1030"/>
                  </a:cubicBezTo>
                  <a:cubicBezTo>
                    <a:pt x="1340" y="1030"/>
                    <a:pt x="1340" y="1030"/>
                    <a:pt x="1340" y="1030"/>
                  </a:cubicBezTo>
                  <a:cubicBezTo>
                    <a:pt x="1340" y="1030"/>
                    <a:pt x="1340" y="1030"/>
                    <a:pt x="1340" y="1030"/>
                  </a:cubicBezTo>
                  <a:cubicBezTo>
                    <a:pt x="1340" y="1030"/>
                    <a:pt x="1341" y="1030"/>
                    <a:pt x="1341" y="1030"/>
                  </a:cubicBezTo>
                  <a:cubicBezTo>
                    <a:pt x="1341" y="1030"/>
                    <a:pt x="1341" y="1030"/>
                    <a:pt x="1341" y="1030"/>
                  </a:cubicBezTo>
                  <a:cubicBezTo>
                    <a:pt x="1341" y="1030"/>
                    <a:pt x="1341" y="1031"/>
                    <a:pt x="1342" y="1031"/>
                  </a:cubicBezTo>
                  <a:cubicBezTo>
                    <a:pt x="1342" y="1032"/>
                    <a:pt x="1342" y="1032"/>
                    <a:pt x="1342" y="1032"/>
                  </a:cubicBezTo>
                  <a:cubicBezTo>
                    <a:pt x="1342" y="1032"/>
                    <a:pt x="1342" y="1032"/>
                    <a:pt x="1342" y="1033"/>
                  </a:cubicBezTo>
                  <a:cubicBezTo>
                    <a:pt x="1342" y="1033"/>
                    <a:pt x="1343" y="1033"/>
                    <a:pt x="1343" y="1033"/>
                  </a:cubicBezTo>
                  <a:cubicBezTo>
                    <a:pt x="1343" y="1033"/>
                    <a:pt x="1343" y="1033"/>
                    <a:pt x="1343" y="1033"/>
                  </a:cubicBezTo>
                  <a:cubicBezTo>
                    <a:pt x="1343" y="1033"/>
                    <a:pt x="1343" y="1034"/>
                    <a:pt x="1343" y="1034"/>
                  </a:cubicBezTo>
                  <a:cubicBezTo>
                    <a:pt x="1343" y="1034"/>
                    <a:pt x="1344" y="1033"/>
                    <a:pt x="1344" y="1033"/>
                  </a:cubicBezTo>
                  <a:cubicBezTo>
                    <a:pt x="1344" y="1033"/>
                    <a:pt x="1344" y="1033"/>
                    <a:pt x="1344" y="1032"/>
                  </a:cubicBezTo>
                  <a:cubicBezTo>
                    <a:pt x="1344" y="1032"/>
                    <a:pt x="1344" y="1032"/>
                    <a:pt x="1344" y="1031"/>
                  </a:cubicBezTo>
                  <a:cubicBezTo>
                    <a:pt x="1345" y="1031"/>
                    <a:pt x="1345" y="1030"/>
                    <a:pt x="1345" y="1030"/>
                  </a:cubicBezTo>
                  <a:cubicBezTo>
                    <a:pt x="1345" y="1030"/>
                    <a:pt x="1345" y="1030"/>
                    <a:pt x="1345" y="1030"/>
                  </a:cubicBezTo>
                  <a:cubicBezTo>
                    <a:pt x="1345" y="1030"/>
                    <a:pt x="1346" y="1030"/>
                    <a:pt x="1346" y="1030"/>
                  </a:cubicBezTo>
                  <a:cubicBezTo>
                    <a:pt x="1346" y="1030"/>
                    <a:pt x="1346" y="1030"/>
                    <a:pt x="1346" y="1030"/>
                  </a:cubicBezTo>
                  <a:cubicBezTo>
                    <a:pt x="1346" y="1030"/>
                    <a:pt x="1346" y="1030"/>
                    <a:pt x="1346" y="1030"/>
                  </a:cubicBezTo>
                  <a:cubicBezTo>
                    <a:pt x="1346" y="1030"/>
                    <a:pt x="1346" y="1030"/>
                    <a:pt x="1347" y="1030"/>
                  </a:cubicBezTo>
                  <a:cubicBezTo>
                    <a:pt x="1347" y="1030"/>
                    <a:pt x="1347" y="1030"/>
                    <a:pt x="1347" y="1030"/>
                  </a:cubicBezTo>
                  <a:cubicBezTo>
                    <a:pt x="1347" y="1030"/>
                    <a:pt x="1347" y="1029"/>
                    <a:pt x="1347" y="1029"/>
                  </a:cubicBezTo>
                  <a:cubicBezTo>
                    <a:pt x="1348" y="1029"/>
                    <a:pt x="1348" y="1029"/>
                    <a:pt x="1348" y="1029"/>
                  </a:cubicBezTo>
                  <a:cubicBezTo>
                    <a:pt x="1348" y="1029"/>
                    <a:pt x="1348" y="1029"/>
                    <a:pt x="1348" y="1029"/>
                  </a:cubicBezTo>
                  <a:cubicBezTo>
                    <a:pt x="1348" y="1029"/>
                    <a:pt x="1348" y="1028"/>
                    <a:pt x="1348" y="1028"/>
                  </a:cubicBezTo>
                  <a:cubicBezTo>
                    <a:pt x="1348" y="1028"/>
                    <a:pt x="1349" y="1028"/>
                    <a:pt x="1349" y="1027"/>
                  </a:cubicBezTo>
                  <a:cubicBezTo>
                    <a:pt x="1349" y="1027"/>
                    <a:pt x="1349" y="1028"/>
                    <a:pt x="1349" y="1028"/>
                  </a:cubicBezTo>
                  <a:cubicBezTo>
                    <a:pt x="1349" y="1028"/>
                    <a:pt x="1349" y="1027"/>
                    <a:pt x="1350" y="1027"/>
                  </a:cubicBezTo>
                  <a:cubicBezTo>
                    <a:pt x="1350" y="1027"/>
                    <a:pt x="1350" y="1028"/>
                    <a:pt x="1350" y="1028"/>
                  </a:cubicBezTo>
                  <a:cubicBezTo>
                    <a:pt x="1350" y="1028"/>
                    <a:pt x="1350" y="1028"/>
                    <a:pt x="1350" y="1028"/>
                  </a:cubicBezTo>
                  <a:cubicBezTo>
                    <a:pt x="1350" y="1028"/>
                    <a:pt x="1351" y="1029"/>
                    <a:pt x="1351" y="1029"/>
                  </a:cubicBezTo>
                  <a:cubicBezTo>
                    <a:pt x="1351" y="1029"/>
                    <a:pt x="1351" y="1029"/>
                    <a:pt x="1351" y="1029"/>
                  </a:cubicBezTo>
                  <a:cubicBezTo>
                    <a:pt x="1351" y="1029"/>
                    <a:pt x="1351" y="1030"/>
                    <a:pt x="1351" y="1030"/>
                  </a:cubicBezTo>
                  <a:cubicBezTo>
                    <a:pt x="1351" y="1029"/>
                    <a:pt x="1352" y="1029"/>
                    <a:pt x="1352" y="1029"/>
                  </a:cubicBezTo>
                  <a:cubicBezTo>
                    <a:pt x="1352" y="1028"/>
                    <a:pt x="1352" y="1029"/>
                    <a:pt x="1352" y="1029"/>
                  </a:cubicBezTo>
                  <a:cubicBezTo>
                    <a:pt x="1352" y="1029"/>
                    <a:pt x="1352" y="1029"/>
                    <a:pt x="1352" y="1029"/>
                  </a:cubicBezTo>
                  <a:cubicBezTo>
                    <a:pt x="1353" y="1029"/>
                    <a:pt x="1353" y="1030"/>
                    <a:pt x="1353" y="1030"/>
                  </a:cubicBezTo>
                  <a:cubicBezTo>
                    <a:pt x="1353" y="1030"/>
                    <a:pt x="1353" y="1029"/>
                    <a:pt x="1353" y="1029"/>
                  </a:cubicBezTo>
                  <a:cubicBezTo>
                    <a:pt x="1353" y="1029"/>
                    <a:pt x="1354" y="1030"/>
                    <a:pt x="1354" y="1030"/>
                  </a:cubicBezTo>
                  <a:cubicBezTo>
                    <a:pt x="1354" y="1030"/>
                    <a:pt x="1354" y="1030"/>
                    <a:pt x="1354" y="1030"/>
                  </a:cubicBezTo>
                  <a:cubicBezTo>
                    <a:pt x="1354" y="1030"/>
                    <a:pt x="1354" y="1031"/>
                    <a:pt x="1354" y="1031"/>
                  </a:cubicBezTo>
                  <a:cubicBezTo>
                    <a:pt x="1354" y="1031"/>
                    <a:pt x="1354" y="1031"/>
                    <a:pt x="1355" y="1031"/>
                  </a:cubicBezTo>
                  <a:cubicBezTo>
                    <a:pt x="1355" y="1031"/>
                    <a:pt x="1355" y="1032"/>
                    <a:pt x="1355" y="1031"/>
                  </a:cubicBezTo>
                  <a:cubicBezTo>
                    <a:pt x="1355" y="1031"/>
                    <a:pt x="1355" y="1030"/>
                    <a:pt x="1355" y="1030"/>
                  </a:cubicBezTo>
                  <a:cubicBezTo>
                    <a:pt x="1356" y="1030"/>
                    <a:pt x="1356" y="1031"/>
                    <a:pt x="1356" y="1031"/>
                  </a:cubicBezTo>
                  <a:cubicBezTo>
                    <a:pt x="1356" y="1031"/>
                    <a:pt x="1356" y="1030"/>
                    <a:pt x="1356" y="1030"/>
                  </a:cubicBezTo>
                  <a:cubicBezTo>
                    <a:pt x="1356" y="1030"/>
                    <a:pt x="1356" y="1030"/>
                    <a:pt x="1356" y="1030"/>
                  </a:cubicBezTo>
                  <a:cubicBezTo>
                    <a:pt x="1356" y="1030"/>
                    <a:pt x="1357" y="1030"/>
                    <a:pt x="1357" y="1030"/>
                  </a:cubicBezTo>
                  <a:cubicBezTo>
                    <a:pt x="1357" y="1030"/>
                    <a:pt x="1357" y="1030"/>
                    <a:pt x="1357" y="1030"/>
                  </a:cubicBezTo>
                  <a:cubicBezTo>
                    <a:pt x="1357" y="1031"/>
                    <a:pt x="1357" y="1031"/>
                    <a:pt x="1358" y="1031"/>
                  </a:cubicBezTo>
                  <a:cubicBezTo>
                    <a:pt x="1358" y="1031"/>
                    <a:pt x="1358" y="1031"/>
                    <a:pt x="1358" y="1031"/>
                  </a:cubicBezTo>
                  <a:cubicBezTo>
                    <a:pt x="1358" y="1031"/>
                    <a:pt x="1358" y="1031"/>
                    <a:pt x="1358" y="1031"/>
                  </a:cubicBezTo>
                  <a:cubicBezTo>
                    <a:pt x="1358" y="1031"/>
                    <a:pt x="1359" y="1031"/>
                    <a:pt x="1359" y="1031"/>
                  </a:cubicBezTo>
                  <a:cubicBezTo>
                    <a:pt x="1359" y="1031"/>
                    <a:pt x="1359" y="1032"/>
                    <a:pt x="1359" y="1032"/>
                  </a:cubicBezTo>
                  <a:cubicBezTo>
                    <a:pt x="1359" y="1032"/>
                    <a:pt x="1359" y="1031"/>
                    <a:pt x="1359" y="1031"/>
                  </a:cubicBezTo>
                  <a:cubicBezTo>
                    <a:pt x="1359" y="1030"/>
                    <a:pt x="1360" y="1031"/>
                    <a:pt x="1360" y="1030"/>
                  </a:cubicBezTo>
                  <a:cubicBezTo>
                    <a:pt x="1360" y="1030"/>
                    <a:pt x="1360" y="1030"/>
                    <a:pt x="1360" y="1030"/>
                  </a:cubicBezTo>
                  <a:cubicBezTo>
                    <a:pt x="1360" y="1030"/>
                    <a:pt x="1360" y="1030"/>
                    <a:pt x="1360" y="1030"/>
                  </a:cubicBezTo>
                  <a:cubicBezTo>
                    <a:pt x="1361" y="1030"/>
                    <a:pt x="1361" y="1030"/>
                    <a:pt x="1361" y="1030"/>
                  </a:cubicBezTo>
                  <a:cubicBezTo>
                    <a:pt x="1361" y="1030"/>
                    <a:pt x="1361" y="1031"/>
                    <a:pt x="1361" y="1031"/>
                  </a:cubicBezTo>
                  <a:cubicBezTo>
                    <a:pt x="1361" y="1031"/>
                    <a:pt x="1361" y="1031"/>
                    <a:pt x="1361" y="1032"/>
                  </a:cubicBezTo>
                  <a:cubicBezTo>
                    <a:pt x="1362" y="1032"/>
                    <a:pt x="1362" y="1033"/>
                    <a:pt x="1362" y="1033"/>
                  </a:cubicBezTo>
                  <a:cubicBezTo>
                    <a:pt x="1362" y="1033"/>
                    <a:pt x="1362" y="1033"/>
                    <a:pt x="1362" y="1033"/>
                  </a:cubicBezTo>
                  <a:cubicBezTo>
                    <a:pt x="1362" y="1033"/>
                    <a:pt x="1363" y="1033"/>
                    <a:pt x="1363" y="1033"/>
                  </a:cubicBezTo>
                  <a:cubicBezTo>
                    <a:pt x="1363" y="1033"/>
                    <a:pt x="1363" y="1033"/>
                    <a:pt x="1363" y="1033"/>
                  </a:cubicBezTo>
                  <a:cubicBezTo>
                    <a:pt x="1363" y="1034"/>
                    <a:pt x="1363" y="1034"/>
                    <a:pt x="1363" y="1034"/>
                  </a:cubicBezTo>
                  <a:cubicBezTo>
                    <a:pt x="1364" y="1034"/>
                    <a:pt x="1364" y="1033"/>
                    <a:pt x="1364" y="1033"/>
                  </a:cubicBezTo>
                  <a:cubicBezTo>
                    <a:pt x="1364" y="1033"/>
                    <a:pt x="1364" y="1033"/>
                    <a:pt x="1364" y="1033"/>
                  </a:cubicBezTo>
                  <a:cubicBezTo>
                    <a:pt x="1364" y="1032"/>
                    <a:pt x="1364" y="1032"/>
                    <a:pt x="1364" y="1032"/>
                  </a:cubicBezTo>
                  <a:cubicBezTo>
                    <a:pt x="1365" y="1032"/>
                    <a:pt x="1365" y="1032"/>
                    <a:pt x="1365" y="1032"/>
                  </a:cubicBezTo>
                  <a:cubicBezTo>
                    <a:pt x="1365" y="1032"/>
                    <a:pt x="1365" y="1032"/>
                    <a:pt x="1365" y="1032"/>
                  </a:cubicBezTo>
                  <a:cubicBezTo>
                    <a:pt x="1365" y="1032"/>
                    <a:pt x="1365" y="1033"/>
                    <a:pt x="1366" y="1033"/>
                  </a:cubicBezTo>
                  <a:cubicBezTo>
                    <a:pt x="1366" y="1033"/>
                    <a:pt x="1366" y="1033"/>
                    <a:pt x="1366" y="1033"/>
                  </a:cubicBezTo>
                  <a:cubicBezTo>
                    <a:pt x="1366" y="1033"/>
                    <a:pt x="1366" y="1034"/>
                    <a:pt x="1366" y="1034"/>
                  </a:cubicBezTo>
                  <a:cubicBezTo>
                    <a:pt x="1367" y="1034"/>
                    <a:pt x="1367" y="1034"/>
                    <a:pt x="1367" y="1034"/>
                  </a:cubicBezTo>
                  <a:cubicBezTo>
                    <a:pt x="1367" y="1034"/>
                    <a:pt x="1367" y="1033"/>
                    <a:pt x="1367" y="1033"/>
                  </a:cubicBezTo>
                  <a:cubicBezTo>
                    <a:pt x="1367" y="1033"/>
                    <a:pt x="1367" y="1033"/>
                    <a:pt x="1367" y="1033"/>
                  </a:cubicBezTo>
                  <a:cubicBezTo>
                    <a:pt x="1367" y="1033"/>
                    <a:pt x="1368" y="1032"/>
                    <a:pt x="1368" y="1032"/>
                  </a:cubicBezTo>
                  <a:cubicBezTo>
                    <a:pt x="1368" y="1032"/>
                    <a:pt x="1368" y="1032"/>
                    <a:pt x="1368" y="1032"/>
                  </a:cubicBezTo>
                  <a:cubicBezTo>
                    <a:pt x="1368" y="1032"/>
                    <a:pt x="1368" y="1032"/>
                    <a:pt x="1369" y="1031"/>
                  </a:cubicBezTo>
                  <a:cubicBezTo>
                    <a:pt x="1369" y="1031"/>
                    <a:pt x="1369" y="1031"/>
                    <a:pt x="1369" y="1031"/>
                  </a:cubicBezTo>
                  <a:cubicBezTo>
                    <a:pt x="1369" y="1031"/>
                    <a:pt x="1369" y="1030"/>
                    <a:pt x="1369" y="1030"/>
                  </a:cubicBezTo>
                  <a:cubicBezTo>
                    <a:pt x="1369" y="1029"/>
                    <a:pt x="1369" y="1030"/>
                    <a:pt x="1369" y="1030"/>
                  </a:cubicBezTo>
                  <a:cubicBezTo>
                    <a:pt x="1370" y="1030"/>
                    <a:pt x="1370" y="1030"/>
                    <a:pt x="1370" y="1030"/>
                  </a:cubicBezTo>
                  <a:cubicBezTo>
                    <a:pt x="1370" y="1030"/>
                    <a:pt x="1370" y="1030"/>
                    <a:pt x="1370" y="1030"/>
                  </a:cubicBezTo>
                  <a:cubicBezTo>
                    <a:pt x="1370" y="1030"/>
                    <a:pt x="1371" y="1030"/>
                    <a:pt x="1371" y="1030"/>
                  </a:cubicBezTo>
                  <a:cubicBezTo>
                    <a:pt x="1371" y="1030"/>
                    <a:pt x="1371" y="1030"/>
                    <a:pt x="1371" y="1030"/>
                  </a:cubicBezTo>
                  <a:cubicBezTo>
                    <a:pt x="1371" y="1030"/>
                    <a:pt x="1371" y="1030"/>
                    <a:pt x="1371" y="1030"/>
                  </a:cubicBezTo>
                  <a:cubicBezTo>
                    <a:pt x="1372" y="1030"/>
                    <a:pt x="1372" y="1030"/>
                    <a:pt x="1372" y="1030"/>
                  </a:cubicBezTo>
                  <a:cubicBezTo>
                    <a:pt x="1372" y="1030"/>
                    <a:pt x="1372" y="1030"/>
                    <a:pt x="1372" y="1030"/>
                  </a:cubicBezTo>
                  <a:cubicBezTo>
                    <a:pt x="1372" y="1030"/>
                    <a:pt x="1372" y="1030"/>
                    <a:pt x="1372" y="1030"/>
                  </a:cubicBezTo>
                  <a:cubicBezTo>
                    <a:pt x="1373" y="1030"/>
                    <a:pt x="1373" y="1030"/>
                    <a:pt x="1373" y="1030"/>
                  </a:cubicBezTo>
                  <a:cubicBezTo>
                    <a:pt x="1373" y="1030"/>
                    <a:pt x="1373" y="1030"/>
                    <a:pt x="1373" y="1030"/>
                  </a:cubicBezTo>
                  <a:cubicBezTo>
                    <a:pt x="1373" y="1030"/>
                    <a:pt x="1373" y="1030"/>
                    <a:pt x="1374" y="1029"/>
                  </a:cubicBezTo>
                  <a:cubicBezTo>
                    <a:pt x="1374" y="1029"/>
                    <a:pt x="1374" y="1029"/>
                    <a:pt x="1374" y="1029"/>
                  </a:cubicBezTo>
                  <a:cubicBezTo>
                    <a:pt x="1374" y="1029"/>
                    <a:pt x="1374" y="1029"/>
                    <a:pt x="1374" y="1029"/>
                  </a:cubicBezTo>
                  <a:cubicBezTo>
                    <a:pt x="1375" y="1029"/>
                    <a:pt x="1375" y="1028"/>
                    <a:pt x="1375" y="1028"/>
                  </a:cubicBezTo>
                  <a:cubicBezTo>
                    <a:pt x="1375" y="1028"/>
                    <a:pt x="1375" y="1028"/>
                    <a:pt x="1375" y="1028"/>
                  </a:cubicBezTo>
                  <a:cubicBezTo>
                    <a:pt x="1375" y="1028"/>
                    <a:pt x="1375" y="1028"/>
                    <a:pt x="1375" y="1028"/>
                  </a:cubicBezTo>
                  <a:cubicBezTo>
                    <a:pt x="1375" y="1028"/>
                    <a:pt x="1376" y="1028"/>
                    <a:pt x="1376" y="1028"/>
                  </a:cubicBezTo>
                  <a:cubicBezTo>
                    <a:pt x="1376" y="1028"/>
                    <a:pt x="1376" y="1027"/>
                    <a:pt x="1376" y="1027"/>
                  </a:cubicBezTo>
                  <a:cubicBezTo>
                    <a:pt x="1376" y="1027"/>
                    <a:pt x="1376" y="1028"/>
                    <a:pt x="1377" y="1028"/>
                  </a:cubicBezTo>
                  <a:cubicBezTo>
                    <a:pt x="1377" y="1028"/>
                    <a:pt x="1377" y="1028"/>
                    <a:pt x="1377" y="1028"/>
                  </a:cubicBezTo>
                  <a:cubicBezTo>
                    <a:pt x="1377" y="1028"/>
                    <a:pt x="1377" y="1028"/>
                    <a:pt x="1377" y="1028"/>
                  </a:cubicBezTo>
                  <a:cubicBezTo>
                    <a:pt x="1377" y="1028"/>
                    <a:pt x="1377" y="1028"/>
                    <a:pt x="1377" y="1028"/>
                  </a:cubicBezTo>
                  <a:cubicBezTo>
                    <a:pt x="1378" y="1028"/>
                    <a:pt x="1378" y="1028"/>
                    <a:pt x="1378" y="1028"/>
                  </a:cubicBezTo>
                  <a:cubicBezTo>
                    <a:pt x="1378" y="1028"/>
                    <a:pt x="1378" y="1028"/>
                    <a:pt x="1378" y="1028"/>
                  </a:cubicBezTo>
                  <a:cubicBezTo>
                    <a:pt x="1378" y="1028"/>
                    <a:pt x="1379" y="1028"/>
                    <a:pt x="1379" y="1028"/>
                  </a:cubicBezTo>
                  <a:cubicBezTo>
                    <a:pt x="1379" y="1028"/>
                    <a:pt x="1379" y="1028"/>
                    <a:pt x="1379" y="1028"/>
                  </a:cubicBezTo>
                  <a:cubicBezTo>
                    <a:pt x="1379" y="1028"/>
                    <a:pt x="1379" y="1028"/>
                    <a:pt x="1379" y="1028"/>
                  </a:cubicBezTo>
                  <a:cubicBezTo>
                    <a:pt x="1380" y="1028"/>
                    <a:pt x="1380" y="1028"/>
                    <a:pt x="1380" y="1028"/>
                  </a:cubicBezTo>
                  <a:cubicBezTo>
                    <a:pt x="1380" y="1028"/>
                    <a:pt x="1380" y="1027"/>
                    <a:pt x="1380" y="1027"/>
                  </a:cubicBezTo>
                  <a:cubicBezTo>
                    <a:pt x="1380" y="1027"/>
                    <a:pt x="1380" y="1028"/>
                    <a:pt x="1380" y="1028"/>
                  </a:cubicBezTo>
                  <a:cubicBezTo>
                    <a:pt x="1381" y="1028"/>
                    <a:pt x="1381" y="1028"/>
                    <a:pt x="1381" y="1028"/>
                  </a:cubicBezTo>
                  <a:cubicBezTo>
                    <a:pt x="1381" y="1028"/>
                    <a:pt x="1381" y="1028"/>
                    <a:pt x="1381" y="1028"/>
                  </a:cubicBezTo>
                  <a:cubicBezTo>
                    <a:pt x="1381" y="1028"/>
                    <a:pt x="1381" y="1028"/>
                    <a:pt x="1382" y="1028"/>
                  </a:cubicBezTo>
                  <a:cubicBezTo>
                    <a:pt x="1382" y="1029"/>
                    <a:pt x="1382" y="1029"/>
                    <a:pt x="1382" y="1029"/>
                  </a:cubicBezTo>
                  <a:cubicBezTo>
                    <a:pt x="1382" y="1029"/>
                    <a:pt x="1382" y="1029"/>
                    <a:pt x="1382" y="1029"/>
                  </a:cubicBezTo>
                  <a:cubicBezTo>
                    <a:pt x="1383" y="1029"/>
                    <a:pt x="1383" y="1029"/>
                    <a:pt x="1383" y="1029"/>
                  </a:cubicBezTo>
                  <a:cubicBezTo>
                    <a:pt x="1383" y="1029"/>
                    <a:pt x="1383" y="1029"/>
                    <a:pt x="1383" y="1030"/>
                  </a:cubicBezTo>
                  <a:cubicBezTo>
                    <a:pt x="1383" y="1030"/>
                    <a:pt x="1383" y="1030"/>
                    <a:pt x="1383" y="1030"/>
                  </a:cubicBezTo>
                  <a:cubicBezTo>
                    <a:pt x="1383" y="1031"/>
                    <a:pt x="1384" y="1030"/>
                    <a:pt x="1384" y="1030"/>
                  </a:cubicBezTo>
                  <a:cubicBezTo>
                    <a:pt x="1384" y="1030"/>
                    <a:pt x="1384" y="1031"/>
                    <a:pt x="1384" y="1031"/>
                  </a:cubicBezTo>
                  <a:cubicBezTo>
                    <a:pt x="1384" y="1031"/>
                    <a:pt x="1384" y="1030"/>
                    <a:pt x="1385" y="1030"/>
                  </a:cubicBezTo>
                  <a:cubicBezTo>
                    <a:pt x="1385" y="1030"/>
                    <a:pt x="1385" y="1030"/>
                    <a:pt x="1385" y="1030"/>
                  </a:cubicBezTo>
                  <a:cubicBezTo>
                    <a:pt x="1385" y="1030"/>
                    <a:pt x="1385" y="1030"/>
                    <a:pt x="1385" y="1030"/>
                  </a:cubicBezTo>
                  <a:cubicBezTo>
                    <a:pt x="1385" y="1030"/>
                    <a:pt x="1385" y="1030"/>
                    <a:pt x="1386" y="1030"/>
                  </a:cubicBezTo>
                  <a:cubicBezTo>
                    <a:pt x="1386" y="1030"/>
                    <a:pt x="1386" y="1030"/>
                    <a:pt x="1386" y="1030"/>
                  </a:cubicBezTo>
                  <a:cubicBezTo>
                    <a:pt x="1386" y="1030"/>
                    <a:pt x="1386" y="1030"/>
                    <a:pt x="1386" y="1030"/>
                  </a:cubicBezTo>
                  <a:cubicBezTo>
                    <a:pt x="1386" y="1030"/>
                    <a:pt x="1387" y="1031"/>
                    <a:pt x="1387" y="1031"/>
                  </a:cubicBezTo>
                  <a:cubicBezTo>
                    <a:pt x="1387" y="1031"/>
                    <a:pt x="1387" y="1031"/>
                    <a:pt x="1387" y="1031"/>
                  </a:cubicBezTo>
                  <a:cubicBezTo>
                    <a:pt x="1387" y="1031"/>
                    <a:pt x="1387" y="1031"/>
                    <a:pt x="1387" y="1031"/>
                  </a:cubicBezTo>
                  <a:cubicBezTo>
                    <a:pt x="1388" y="1031"/>
                    <a:pt x="1388" y="1032"/>
                    <a:pt x="1388" y="1032"/>
                  </a:cubicBezTo>
                  <a:cubicBezTo>
                    <a:pt x="1388" y="1033"/>
                    <a:pt x="1388" y="1033"/>
                    <a:pt x="1388" y="1033"/>
                  </a:cubicBezTo>
                  <a:cubicBezTo>
                    <a:pt x="1388" y="1033"/>
                    <a:pt x="1388" y="1032"/>
                    <a:pt x="1388" y="1032"/>
                  </a:cubicBezTo>
                  <a:cubicBezTo>
                    <a:pt x="1389" y="1032"/>
                    <a:pt x="1389" y="1032"/>
                    <a:pt x="1389" y="1032"/>
                  </a:cubicBezTo>
                  <a:cubicBezTo>
                    <a:pt x="1389" y="1032"/>
                    <a:pt x="1389" y="1032"/>
                    <a:pt x="1389" y="1032"/>
                  </a:cubicBezTo>
                  <a:cubicBezTo>
                    <a:pt x="1389" y="1031"/>
                    <a:pt x="1390" y="1031"/>
                    <a:pt x="1390" y="1031"/>
                  </a:cubicBezTo>
                  <a:cubicBezTo>
                    <a:pt x="1390" y="1031"/>
                    <a:pt x="1390" y="1031"/>
                    <a:pt x="1390" y="1031"/>
                  </a:cubicBezTo>
                  <a:cubicBezTo>
                    <a:pt x="1390" y="1030"/>
                    <a:pt x="1390" y="1030"/>
                    <a:pt x="1390" y="1030"/>
                  </a:cubicBezTo>
                  <a:cubicBezTo>
                    <a:pt x="1390" y="1030"/>
                    <a:pt x="1390" y="1030"/>
                    <a:pt x="1391" y="1030"/>
                  </a:cubicBezTo>
                  <a:cubicBezTo>
                    <a:pt x="1391" y="1030"/>
                    <a:pt x="1391" y="1030"/>
                    <a:pt x="1391" y="1030"/>
                  </a:cubicBezTo>
                  <a:cubicBezTo>
                    <a:pt x="1391" y="1029"/>
                    <a:pt x="1391" y="1029"/>
                    <a:pt x="1391" y="1029"/>
                  </a:cubicBezTo>
                  <a:cubicBezTo>
                    <a:pt x="1392" y="1029"/>
                    <a:pt x="1392" y="1030"/>
                    <a:pt x="1392" y="1030"/>
                  </a:cubicBezTo>
                  <a:cubicBezTo>
                    <a:pt x="1392" y="1030"/>
                    <a:pt x="1392" y="1030"/>
                    <a:pt x="1392" y="1030"/>
                  </a:cubicBezTo>
                  <a:cubicBezTo>
                    <a:pt x="1392" y="1029"/>
                    <a:pt x="1392" y="1029"/>
                    <a:pt x="1393" y="1029"/>
                  </a:cubicBezTo>
                  <a:cubicBezTo>
                    <a:pt x="1393" y="1029"/>
                    <a:pt x="1393" y="1029"/>
                    <a:pt x="1393" y="1029"/>
                  </a:cubicBezTo>
                  <a:cubicBezTo>
                    <a:pt x="1393" y="1029"/>
                    <a:pt x="1393" y="1029"/>
                    <a:pt x="1393" y="1029"/>
                  </a:cubicBezTo>
                  <a:cubicBezTo>
                    <a:pt x="1393" y="1030"/>
                    <a:pt x="1393" y="1030"/>
                    <a:pt x="1394" y="1030"/>
                  </a:cubicBezTo>
                  <a:cubicBezTo>
                    <a:pt x="1394" y="1029"/>
                    <a:pt x="1394" y="1029"/>
                    <a:pt x="1394" y="1029"/>
                  </a:cubicBezTo>
                  <a:cubicBezTo>
                    <a:pt x="1394" y="1028"/>
                    <a:pt x="1394" y="1029"/>
                    <a:pt x="1394" y="1029"/>
                  </a:cubicBezTo>
                  <a:cubicBezTo>
                    <a:pt x="1394" y="1029"/>
                    <a:pt x="1395" y="1029"/>
                    <a:pt x="1395" y="1029"/>
                  </a:cubicBezTo>
                  <a:cubicBezTo>
                    <a:pt x="1395" y="1029"/>
                    <a:pt x="1395" y="1030"/>
                    <a:pt x="1395" y="1030"/>
                  </a:cubicBezTo>
                  <a:cubicBezTo>
                    <a:pt x="1395" y="1030"/>
                    <a:pt x="1395" y="1029"/>
                    <a:pt x="1396" y="1029"/>
                  </a:cubicBezTo>
                  <a:cubicBezTo>
                    <a:pt x="1396" y="1029"/>
                    <a:pt x="1396" y="1030"/>
                    <a:pt x="1396" y="1030"/>
                  </a:cubicBezTo>
                  <a:cubicBezTo>
                    <a:pt x="1396" y="1030"/>
                    <a:pt x="1396" y="1029"/>
                    <a:pt x="1396" y="1029"/>
                  </a:cubicBezTo>
                  <a:cubicBezTo>
                    <a:pt x="1396" y="1029"/>
                    <a:pt x="1396" y="1030"/>
                    <a:pt x="1396" y="1030"/>
                  </a:cubicBezTo>
                  <a:cubicBezTo>
                    <a:pt x="1397" y="1030"/>
                    <a:pt x="1397" y="1029"/>
                    <a:pt x="1397" y="1029"/>
                  </a:cubicBezTo>
                  <a:cubicBezTo>
                    <a:pt x="1397" y="1029"/>
                    <a:pt x="1397" y="1029"/>
                    <a:pt x="1397" y="1029"/>
                  </a:cubicBezTo>
                  <a:cubicBezTo>
                    <a:pt x="1397" y="1029"/>
                    <a:pt x="1398" y="1029"/>
                    <a:pt x="1398" y="1029"/>
                  </a:cubicBezTo>
                  <a:cubicBezTo>
                    <a:pt x="1398" y="1029"/>
                    <a:pt x="1398" y="1029"/>
                    <a:pt x="1398" y="1029"/>
                  </a:cubicBezTo>
                  <a:cubicBezTo>
                    <a:pt x="1398" y="1029"/>
                    <a:pt x="1398" y="1029"/>
                    <a:pt x="1398" y="1029"/>
                  </a:cubicBezTo>
                  <a:cubicBezTo>
                    <a:pt x="1398" y="1029"/>
                    <a:pt x="1398" y="1030"/>
                    <a:pt x="1399" y="1030"/>
                  </a:cubicBezTo>
                  <a:cubicBezTo>
                    <a:pt x="1399" y="1030"/>
                    <a:pt x="1399" y="1030"/>
                    <a:pt x="1399" y="1030"/>
                  </a:cubicBezTo>
                  <a:cubicBezTo>
                    <a:pt x="1399" y="1030"/>
                    <a:pt x="1399" y="1030"/>
                    <a:pt x="1399" y="1030"/>
                  </a:cubicBezTo>
                  <a:cubicBezTo>
                    <a:pt x="1400" y="1031"/>
                    <a:pt x="1400" y="1031"/>
                    <a:pt x="1400" y="1031"/>
                  </a:cubicBezTo>
                  <a:cubicBezTo>
                    <a:pt x="1400" y="1031"/>
                    <a:pt x="1400" y="1030"/>
                    <a:pt x="1400" y="1030"/>
                  </a:cubicBezTo>
                  <a:cubicBezTo>
                    <a:pt x="1400" y="1030"/>
                    <a:pt x="1400" y="1029"/>
                    <a:pt x="1401" y="1029"/>
                  </a:cubicBezTo>
                  <a:cubicBezTo>
                    <a:pt x="1401" y="1029"/>
                    <a:pt x="1401" y="1029"/>
                    <a:pt x="1401" y="1029"/>
                  </a:cubicBezTo>
                  <a:cubicBezTo>
                    <a:pt x="1401" y="1029"/>
                    <a:pt x="1401" y="1028"/>
                    <a:pt x="1401" y="1028"/>
                  </a:cubicBezTo>
                  <a:cubicBezTo>
                    <a:pt x="1401" y="1028"/>
                    <a:pt x="1401" y="1028"/>
                    <a:pt x="1402" y="1028"/>
                  </a:cubicBezTo>
                  <a:cubicBezTo>
                    <a:pt x="1402" y="1028"/>
                    <a:pt x="1402" y="1028"/>
                    <a:pt x="1402" y="1028"/>
                  </a:cubicBezTo>
                  <a:cubicBezTo>
                    <a:pt x="1402" y="1028"/>
                    <a:pt x="1402" y="1028"/>
                    <a:pt x="1402" y="1028"/>
                  </a:cubicBezTo>
                  <a:cubicBezTo>
                    <a:pt x="1402" y="1028"/>
                    <a:pt x="1403" y="1028"/>
                    <a:pt x="1403" y="1028"/>
                  </a:cubicBezTo>
                  <a:cubicBezTo>
                    <a:pt x="1403" y="1028"/>
                    <a:pt x="1403" y="1028"/>
                    <a:pt x="1403" y="1028"/>
                  </a:cubicBezTo>
                  <a:cubicBezTo>
                    <a:pt x="1403" y="1029"/>
                    <a:pt x="1403" y="1030"/>
                    <a:pt x="1404" y="1030"/>
                  </a:cubicBezTo>
                  <a:cubicBezTo>
                    <a:pt x="1404" y="1030"/>
                    <a:pt x="1404" y="1029"/>
                    <a:pt x="1404" y="1029"/>
                  </a:cubicBezTo>
                  <a:cubicBezTo>
                    <a:pt x="1404" y="1029"/>
                    <a:pt x="1404" y="1028"/>
                    <a:pt x="1404" y="1028"/>
                  </a:cubicBezTo>
                  <a:cubicBezTo>
                    <a:pt x="1404" y="1028"/>
                    <a:pt x="1404" y="1028"/>
                    <a:pt x="1404" y="1028"/>
                  </a:cubicBezTo>
                  <a:cubicBezTo>
                    <a:pt x="1405" y="1028"/>
                    <a:pt x="1405" y="1027"/>
                    <a:pt x="1405" y="1027"/>
                  </a:cubicBezTo>
                  <a:cubicBezTo>
                    <a:pt x="1405" y="1026"/>
                    <a:pt x="1405" y="1026"/>
                    <a:pt x="1405" y="1026"/>
                  </a:cubicBezTo>
                  <a:cubicBezTo>
                    <a:pt x="1405" y="1025"/>
                    <a:pt x="1406" y="1025"/>
                    <a:pt x="1406" y="1025"/>
                  </a:cubicBezTo>
                  <a:cubicBezTo>
                    <a:pt x="1406" y="1025"/>
                    <a:pt x="1406" y="1025"/>
                    <a:pt x="1406" y="1025"/>
                  </a:cubicBezTo>
                  <a:cubicBezTo>
                    <a:pt x="1406" y="1025"/>
                    <a:pt x="1406" y="1026"/>
                    <a:pt x="1406" y="1026"/>
                  </a:cubicBezTo>
                  <a:cubicBezTo>
                    <a:pt x="1406" y="1026"/>
                    <a:pt x="1406" y="1025"/>
                    <a:pt x="1407" y="1025"/>
                  </a:cubicBezTo>
                  <a:cubicBezTo>
                    <a:pt x="1407" y="1025"/>
                    <a:pt x="1407" y="1025"/>
                    <a:pt x="1407" y="1026"/>
                  </a:cubicBezTo>
                  <a:cubicBezTo>
                    <a:pt x="1407" y="1026"/>
                    <a:pt x="1407" y="1025"/>
                    <a:pt x="1407" y="1025"/>
                  </a:cubicBezTo>
                  <a:cubicBezTo>
                    <a:pt x="1408" y="1025"/>
                    <a:pt x="1408" y="1025"/>
                    <a:pt x="1408" y="1025"/>
                  </a:cubicBezTo>
                  <a:cubicBezTo>
                    <a:pt x="1408" y="1025"/>
                    <a:pt x="1408" y="1025"/>
                    <a:pt x="1408" y="1025"/>
                  </a:cubicBezTo>
                  <a:cubicBezTo>
                    <a:pt x="1408" y="1025"/>
                    <a:pt x="1408" y="1025"/>
                    <a:pt x="1409" y="1025"/>
                  </a:cubicBezTo>
                  <a:cubicBezTo>
                    <a:pt x="1409" y="1025"/>
                    <a:pt x="1409" y="1025"/>
                    <a:pt x="1409" y="1024"/>
                  </a:cubicBezTo>
                  <a:cubicBezTo>
                    <a:pt x="1409" y="1024"/>
                    <a:pt x="1409" y="1024"/>
                    <a:pt x="1409" y="1023"/>
                  </a:cubicBezTo>
                  <a:cubicBezTo>
                    <a:pt x="1409" y="1023"/>
                    <a:pt x="1409" y="1024"/>
                    <a:pt x="1410" y="1024"/>
                  </a:cubicBezTo>
                  <a:cubicBezTo>
                    <a:pt x="1410" y="1024"/>
                    <a:pt x="1410" y="1024"/>
                    <a:pt x="1410" y="1023"/>
                  </a:cubicBezTo>
                  <a:cubicBezTo>
                    <a:pt x="1410" y="1023"/>
                    <a:pt x="1410" y="1023"/>
                    <a:pt x="1410" y="1023"/>
                  </a:cubicBezTo>
                  <a:cubicBezTo>
                    <a:pt x="1410" y="1023"/>
                    <a:pt x="1411" y="1024"/>
                    <a:pt x="1411" y="1024"/>
                  </a:cubicBezTo>
                  <a:cubicBezTo>
                    <a:pt x="1411" y="1024"/>
                    <a:pt x="1411" y="1023"/>
                    <a:pt x="1411" y="1023"/>
                  </a:cubicBezTo>
                  <a:cubicBezTo>
                    <a:pt x="1411" y="1023"/>
                    <a:pt x="1411" y="1024"/>
                    <a:pt x="1412" y="1023"/>
                  </a:cubicBezTo>
                  <a:cubicBezTo>
                    <a:pt x="1412" y="1023"/>
                    <a:pt x="1412" y="1023"/>
                    <a:pt x="1412" y="1023"/>
                  </a:cubicBezTo>
                  <a:cubicBezTo>
                    <a:pt x="1412" y="1023"/>
                    <a:pt x="1412" y="1023"/>
                    <a:pt x="1412" y="1023"/>
                  </a:cubicBezTo>
                  <a:cubicBezTo>
                    <a:pt x="1412" y="1023"/>
                    <a:pt x="1412" y="1023"/>
                    <a:pt x="1413" y="1023"/>
                  </a:cubicBezTo>
                  <a:cubicBezTo>
                    <a:pt x="1413" y="1023"/>
                    <a:pt x="1413" y="1023"/>
                    <a:pt x="1413" y="1023"/>
                  </a:cubicBezTo>
                  <a:cubicBezTo>
                    <a:pt x="1413" y="1023"/>
                    <a:pt x="1413" y="1023"/>
                    <a:pt x="1413" y="1023"/>
                  </a:cubicBezTo>
                  <a:cubicBezTo>
                    <a:pt x="1413" y="1023"/>
                    <a:pt x="1414" y="1023"/>
                    <a:pt x="1414" y="1023"/>
                  </a:cubicBezTo>
                  <a:cubicBezTo>
                    <a:pt x="1414" y="1023"/>
                    <a:pt x="1414" y="1023"/>
                    <a:pt x="1414" y="1023"/>
                  </a:cubicBezTo>
                  <a:cubicBezTo>
                    <a:pt x="1414" y="1023"/>
                    <a:pt x="1414" y="1023"/>
                    <a:pt x="1414" y="1023"/>
                  </a:cubicBezTo>
                  <a:cubicBezTo>
                    <a:pt x="1414" y="1023"/>
                    <a:pt x="1415" y="1022"/>
                    <a:pt x="1415" y="1022"/>
                  </a:cubicBezTo>
                  <a:cubicBezTo>
                    <a:pt x="1415" y="1022"/>
                    <a:pt x="1415" y="1022"/>
                    <a:pt x="1415" y="1022"/>
                  </a:cubicBezTo>
                  <a:cubicBezTo>
                    <a:pt x="1415" y="1022"/>
                    <a:pt x="1415" y="1022"/>
                    <a:pt x="1415" y="1023"/>
                  </a:cubicBezTo>
                  <a:cubicBezTo>
                    <a:pt x="1416" y="1023"/>
                    <a:pt x="1416" y="1023"/>
                    <a:pt x="1416" y="1022"/>
                  </a:cubicBezTo>
                  <a:cubicBezTo>
                    <a:pt x="1416" y="1022"/>
                    <a:pt x="1416" y="1022"/>
                    <a:pt x="1416" y="1021"/>
                  </a:cubicBezTo>
                  <a:cubicBezTo>
                    <a:pt x="1416" y="1021"/>
                    <a:pt x="1417" y="1021"/>
                    <a:pt x="1417" y="1021"/>
                  </a:cubicBezTo>
                  <a:cubicBezTo>
                    <a:pt x="1417" y="1021"/>
                    <a:pt x="1417" y="1021"/>
                    <a:pt x="1417" y="1021"/>
                  </a:cubicBezTo>
                  <a:cubicBezTo>
                    <a:pt x="1417" y="1021"/>
                    <a:pt x="1417" y="1021"/>
                    <a:pt x="1417" y="1021"/>
                  </a:cubicBezTo>
                  <a:cubicBezTo>
                    <a:pt x="1417" y="1021"/>
                    <a:pt x="1417" y="1021"/>
                    <a:pt x="1418" y="1020"/>
                  </a:cubicBezTo>
                  <a:cubicBezTo>
                    <a:pt x="1418" y="1020"/>
                    <a:pt x="1418" y="1020"/>
                    <a:pt x="1418" y="1020"/>
                  </a:cubicBezTo>
                  <a:cubicBezTo>
                    <a:pt x="1418" y="1020"/>
                    <a:pt x="1418" y="1020"/>
                    <a:pt x="1418" y="1020"/>
                  </a:cubicBezTo>
                  <a:cubicBezTo>
                    <a:pt x="1419" y="1020"/>
                    <a:pt x="1419" y="1019"/>
                    <a:pt x="1419" y="1019"/>
                  </a:cubicBezTo>
                  <a:cubicBezTo>
                    <a:pt x="1419" y="1019"/>
                    <a:pt x="1419" y="1019"/>
                    <a:pt x="1419" y="1019"/>
                  </a:cubicBezTo>
                  <a:cubicBezTo>
                    <a:pt x="1419" y="1020"/>
                    <a:pt x="1419" y="1020"/>
                    <a:pt x="1419" y="1020"/>
                  </a:cubicBezTo>
                  <a:cubicBezTo>
                    <a:pt x="1419" y="1020"/>
                    <a:pt x="1420" y="1020"/>
                    <a:pt x="1420" y="1020"/>
                  </a:cubicBezTo>
                  <a:cubicBezTo>
                    <a:pt x="1420" y="1020"/>
                    <a:pt x="1420" y="1019"/>
                    <a:pt x="1420" y="1018"/>
                  </a:cubicBezTo>
                  <a:cubicBezTo>
                    <a:pt x="1420" y="1018"/>
                    <a:pt x="1420" y="1019"/>
                    <a:pt x="1421" y="1019"/>
                  </a:cubicBezTo>
                  <a:cubicBezTo>
                    <a:pt x="1421" y="1019"/>
                    <a:pt x="1421" y="1019"/>
                    <a:pt x="1421" y="1018"/>
                  </a:cubicBezTo>
                  <a:cubicBezTo>
                    <a:pt x="1421" y="1018"/>
                    <a:pt x="1421" y="1018"/>
                    <a:pt x="1421" y="1018"/>
                  </a:cubicBezTo>
                  <a:cubicBezTo>
                    <a:pt x="1421" y="1018"/>
                    <a:pt x="1422" y="1018"/>
                    <a:pt x="1422" y="1018"/>
                  </a:cubicBezTo>
                  <a:cubicBezTo>
                    <a:pt x="1422" y="1018"/>
                    <a:pt x="1422" y="1018"/>
                    <a:pt x="1422" y="1018"/>
                  </a:cubicBezTo>
                  <a:cubicBezTo>
                    <a:pt x="1422" y="1018"/>
                    <a:pt x="1422" y="1018"/>
                    <a:pt x="1422" y="1018"/>
                  </a:cubicBezTo>
                  <a:cubicBezTo>
                    <a:pt x="1422" y="1018"/>
                    <a:pt x="1423" y="1017"/>
                    <a:pt x="1423" y="1017"/>
                  </a:cubicBezTo>
                  <a:cubicBezTo>
                    <a:pt x="1423" y="1017"/>
                    <a:pt x="1423" y="1017"/>
                    <a:pt x="1423" y="1016"/>
                  </a:cubicBezTo>
                  <a:cubicBezTo>
                    <a:pt x="1423" y="1016"/>
                    <a:pt x="1423" y="1016"/>
                    <a:pt x="1423" y="1016"/>
                  </a:cubicBezTo>
                  <a:cubicBezTo>
                    <a:pt x="1424" y="1015"/>
                    <a:pt x="1424" y="1015"/>
                    <a:pt x="1424" y="1015"/>
                  </a:cubicBezTo>
                  <a:cubicBezTo>
                    <a:pt x="1424" y="1015"/>
                    <a:pt x="1424" y="1015"/>
                    <a:pt x="1424" y="1015"/>
                  </a:cubicBezTo>
                  <a:cubicBezTo>
                    <a:pt x="1424" y="1015"/>
                    <a:pt x="1425" y="1015"/>
                    <a:pt x="1425" y="1015"/>
                  </a:cubicBezTo>
                  <a:cubicBezTo>
                    <a:pt x="1425" y="1015"/>
                    <a:pt x="1425" y="1014"/>
                    <a:pt x="1425" y="1014"/>
                  </a:cubicBezTo>
                  <a:cubicBezTo>
                    <a:pt x="1425" y="1014"/>
                    <a:pt x="1425" y="1015"/>
                    <a:pt x="1425" y="1015"/>
                  </a:cubicBezTo>
                  <a:cubicBezTo>
                    <a:pt x="1425" y="1015"/>
                    <a:pt x="1425" y="1015"/>
                    <a:pt x="1426" y="1015"/>
                  </a:cubicBezTo>
                  <a:cubicBezTo>
                    <a:pt x="1426" y="1015"/>
                    <a:pt x="1426" y="1015"/>
                    <a:pt x="1426" y="1015"/>
                  </a:cubicBezTo>
                  <a:cubicBezTo>
                    <a:pt x="1426" y="1015"/>
                    <a:pt x="1426" y="1015"/>
                    <a:pt x="1426" y="1015"/>
                  </a:cubicBezTo>
                  <a:cubicBezTo>
                    <a:pt x="1427" y="1015"/>
                    <a:pt x="1427" y="1015"/>
                    <a:pt x="1427" y="1015"/>
                  </a:cubicBezTo>
                  <a:cubicBezTo>
                    <a:pt x="1427" y="1015"/>
                    <a:pt x="1427" y="1014"/>
                    <a:pt x="1427" y="1014"/>
                  </a:cubicBezTo>
                  <a:cubicBezTo>
                    <a:pt x="1427" y="1014"/>
                    <a:pt x="1427" y="1015"/>
                    <a:pt x="1427" y="1015"/>
                  </a:cubicBezTo>
                  <a:cubicBezTo>
                    <a:pt x="1427" y="1016"/>
                    <a:pt x="1428" y="1015"/>
                    <a:pt x="1428" y="1015"/>
                  </a:cubicBezTo>
                  <a:cubicBezTo>
                    <a:pt x="1428" y="1015"/>
                    <a:pt x="1428" y="1015"/>
                    <a:pt x="1428" y="1015"/>
                  </a:cubicBezTo>
                  <a:cubicBezTo>
                    <a:pt x="1428" y="1015"/>
                    <a:pt x="1428" y="1015"/>
                    <a:pt x="1429" y="1016"/>
                  </a:cubicBezTo>
                  <a:cubicBezTo>
                    <a:pt x="1429" y="1016"/>
                    <a:pt x="1429" y="1017"/>
                    <a:pt x="1429" y="1017"/>
                  </a:cubicBezTo>
                  <a:cubicBezTo>
                    <a:pt x="1429" y="1018"/>
                    <a:pt x="1429" y="1018"/>
                    <a:pt x="1429" y="1018"/>
                  </a:cubicBezTo>
                  <a:cubicBezTo>
                    <a:pt x="1429" y="1018"/>
                    <a:pt x="1430" y="1018"/>
                    <a:pt x="1430" y="1018"/>
                  </a:cubicBezTo>
                  <a:cubicBezTo>
                    <a:pt x="1430" y="1018"/>
                    <a:pt x="1430" y="1018"/>
                    <a:pt x="1430" y="1018"/>
                  </a:cubicBezTo>
                  <a:cubicBezTo>
                    <a:pt x="1430" y="1018"/>
                    <a:pt x="1430" y="1018"/>
                    <a:pt x="1430" y="1018"/>
                  </a:cubicBezTo>
                  <a:cubicBezTo>
                    <a:pt x="1430" y="1018"/>
                    <a:pt x="1431" y="1018"/>
                    <a:pt x="1431" y="1018"/>
                  </a:cubicBezTo>
                  <a:cubicBezTo>
                    <a:pt x="1431" y="1018"/>
                    <a:pt x="1431" y="1017"/>
                    <a:pt x="1431" y="1017"/>
                  </a:cubicBezTo>
                  <a:cubicBezTo>
                    <a:pt x="1431" y="1017"/>
                    <a:pt x="1431" y="1018"/>
                    <a:pt x="1431" y="1018"/>
                  </a:cubicBezTo>
                  <a:cubicBezTo>
                    <a:pt x="1432" y="1018"/>
                    <a:pt x="1432" y="1017"/>
                    <a:pt x="1432" y="1017"/>
                  </a:cubicBezTo>
                  <a:cubicBezTo>
                    <a:pt x="1432" y="1017"/>
                    <a:pt x="1432" y="1018"/>
                    <a:pt x="1432" y="1018"/>
                  </a:cubicBezTo>
                  <a:cubicBezTo>
                    <a:pt x="1432" y="1018"/>
                    <a:pt x="1433" y="1018"/>
                    <a:pt x="1433" y="1018"/>
                  </a:cubicBezTo>
                  <a:cubicBezTo>
                    <a:pt x="1433" y="1019"/>
                    <a:pt x="1433" y="1019"/>
                    <a:pt x="1433" y="1019"/>
                  </a:cubicBezTo>
                  <a:cubicBezTo>
                    <a:pt x="1433" y="1019"/>
                    <a:pt x="1433" y="1020"/>
                    <a:pt x="1433" y="1020"/>
                  </a:cubicBezTo>
                  <a:cubicBezTo>
                    <a:pt x="1433" y="1020"/>
                    <a:pt x="1433" y="1020"/>
                    <a:pt x="1434" y="1020"/>
                  </a:cubicBezTo>
                  <a:cubicBezTo>
                    <a:pt x="1434" y="1020"/>
                    <a:pt x="1434" y="1020"/>
                    <a:pt x="1434" y="1020"/>
                  </a:cubicBezTo>
                  <a:cubicBezTo>
                    <a:pt x="1434" y="1020"/>
                    <a:pt x="1434" y="1020"/>
                    <a:pt x="1434" y="1020"/>
                  </a:cubicBezTo>
                  <a:cubicBezTo>
                    <a:pt x="1435" y="1020"/>
                    <a:pt x="1435" y="1020"/>
                    <a:pt x="1435" y="1020"/>
                  </a:cubicBezTo>
                  <a:cubicBezTo>
                    <a:pt x="1435" y="1020"/>
                    <a:pt x="1435" y="1020"/>
                    <a:pt x="1435" y="1020"/>
                  </a:cubicBezTo>
                  <a:cubicBezTo>
                    <a:pt x="1435" y="1020"/>
                    <a:pt x="1435" y="1020"/>
                    <a:pt x="1435" y="1020"/>
                  </a:cubicBezTo>
                  <a:cubicBezTo>
                    <a:pt x="1435" y="1020"/>
                    <a:pt x="1436" y="1020"/>
                    <a:pt x="1436" y="1020"/>
                  </a:cubicBezTo>
                  <a:cubicBezTo>
                    <a:pt x="1436" y="1020"/>
                    <a:pt x="1436" y="1020"/>
                    <a:pt x="1436" y="1020"/>
                  </a:cubicBezTo>
                  <a:cubicBezTo>
                    <a:pt x="1436" y="1020"/>
                    <a:pt x="1436" y="1020"/>
                    <a:pt x="1437" y="1020"/>
                  </a:cubicBezTo>
                  <a:cubicBezTo>
                    <a:pt x="1437" y="1021"/>
                    <a:pt x="1437" y="1021"/>
                    <a:pt x="1437" y="1021"/>
                  </a:cubicBezTo>
                  <a:cubicBezTo>
                    <a:pt x="1437" y="1021"/>
                    <a:pt x="1437" y="1021"/>
                    <a:pt x="1437" y="1021"/>
                  </a:cubicBezTo>
                  <a:cubicBezTo>
                    <a:pt x="1437" y="1021"/>
                    <a:pt x="1438" y="1021"/>
                    <a:pt x="1438" y="1021"/>
                  </a:cubicBezTo>
                  <a:cubicBezTo>
                    <a:pt x="1438" y="1021"/>
                    <a:pt x="1438" y="1021"/>
                    <a:pt x="1438" y="1021"/>
                  </a:cubicBezTo>
                  <a:cubicBezTo>
                    <a:pt x="1438" y="1021"/>
                    <a:pt x="1438" y="1022"/>
                    <a:pt x="1438" y="1022"/>
                  </a:cubicBezTo>
                  <a:cubicBezTo>
                    <a:pt x="1438" y="1022"/>
                    <a:pt x="1439" y="1022"/>
                    <a:pt x="1439" y="1022"/>
                  </a:cubicBezTo>
                  <a:cubicBezTo>
                    <a:pt x="1439" y="1022"/>
                    <a:pt x="1439" y="1022"/>
                    <a:pt x="1439" y="1022"/>
                  </a:cubicBezTo>
                  <a:cubicBezTo>
                    <a:pt x="1439" y="1022"/>
                    <a:pt x="1439" y="1023"/>
                    <a:pt x="1439" y="1023"/>
                  </a:cubicBezTo>
                  <a:cubicBezTo>
                    <a:pt x="1440" y="1023"/>
                    <a:pt x="1440" y="1022"/>
                    <a:pt x="1440" y="1022"/>
                  </a:cubicBezTo>
                  <a:cubicBezTo>
                    <a:pt x="1440" y="1022"/>
                    <a:pt x="1440" y="1021"/>
                    <a:pt x="1440" y="1021"/>
                  </a:cubicBezTo>
                  <a:cubicBezTo>
                    <a:pt x="1440" y="1021"/>
                    <a:pt x="1441" y="1022"/>
                    <a:pt x="1441" y="1022"/>
                  </a:cubicBezTo>
                  <a:cubicBezTo>
                    <a:pt x="1441" y="1022"/>
                    <a:pt x="1441" y="1022"/>
                    <a:pt x="1441" y="1022"/>
                  </a:cubicBezTo>
                  <a:cubicBezTo>
                    <a:pt x="1441" y="1022"/>
                    <a:pt x="1441" y="1022"/>
                    <a:pt x="1441" y="1022"/>
                  </a:cubicBezTo>
                  <a:cubicBezTo>
                    <a:pt x="1441" y="1022"/>
                    <a:pt x="1442" y="1022"/>
                    <a:pt x="1442" y="1022"/>
                  </a:cubicBezTo>
                  <a:cubicBezTo>
                    <a:pt x="1442" y="1022"/>
                    <a:pt x="1442" y="1021"/>
                    <a:pt x="1442" y="1021"/>
                  </a:cubicBezTo>
                  <a:cubicBezTo>
                    <a:pt x="1442" y="1021"/>
                    <a:pt x="1442" y="1021"/>
                    <a:pt x="1442" y="1021"/>
                  </a:cubicBezTo>
                  <a:cubicBezTo>
                    <a:pt x="1443" y="1021"/>
                    <a:pt x="1443" y="1021"/>
                    <a:pt x="1443" y="1021"/>
                  </a:cubicBezTo>
                  <a:cubicBezTo>
                    <a:pt x="1443" y="1021"/>
                    <a:pt x="1443" y="1021"/>
                    <a:pt x="1443" y="1021"/>
                  </a:cubicBezTo>
                  <a:cubicBezTo>
                    <a:pt x="1443" y="1021"/>
                    <a:pt x="1443" y="1020"/>
                    <a:pt x="1443" y="1020"/>
                  </a:cubicBezTo>
                  <a:cubicBezTo>
                    <a:pt x="1444" y="1020"/>
                    <a:pt x="1444" y="1021"/>
                    <a:pt x="1444" y="1021"/>
                  </a:cubicBezTo>
                  <a:cubicBezTo>
                    <a:pt x="1444" y="1021"/>
                    <a:pt x="1444" y="1021"/>
                    <a:pt x="1444" y="1020"/>
                  </a:cubicBezTo>
                  <a:cubicBezTo>
                    <a:pt x="1444" y="1020"/>
                    <a:pt x="1444" y="1020"/>
                    <a:pt x="1445" y="1020"/>
                  </a:cubicBezTo>
                  <a:cubicBezTo>
                    <a:pt x="1445" y="1020"/>
                    <a:pt x="1445" y="1020"/>
                    <a:pt x="1445" y="1020"/>
                  </a:cubicBezTo>
                  <a:cubicBezTo>
                    <a:pt x="1445" y="1020"/>
                    <a:pt x="1445" y="1020"/>
                    <a:pt x="1445" y="1020"/>
                  </a:cubicBezTo>
                  <a:cubicBezTo>
                    <a:pt x="1446" y="1020"/>
                    <a:pt x="1446" y="1020"/>
                    <a:pt x="1446" y="1020"/>
                  </a:cubicBezTo>
                  <a:cubicBezTo>
                    <a:pt x="1446" y="1020"/>
                    <a:pt x="1446" y="1020"/>
                    <a:pt x="1446" y="1020"/>
                  </a:cubicBezTo>
                  <a:cubicBezTo>
                    <a:pt x="1446" y="1020"/>
                    <a:pt x="1446" y="1020"/>
                    <a:pt x="1446" y="1020"/>
                  </a:cubicBezTo>
                  <a:cubicBezTo>
                    <a:pt x="1446" y="1020"/>
                    <a:pt x="1447" y="1020"/>
                    <a:pt x="1447" y="1020"/>
                  </a:cubicBezTo>
                  <a:cubicBezTo>
                    <a:pt x="1447" y="1020"/>
                    <a:pt x="1447" y="1020"/>
                    <a:pt x="1447" y="1020"/>
                  </a:cubicBezTo>
                  <a:cubicBezTo>
                    <a:pt x="1447" y="1020"/>
                    <a:pt x="1447" y="1020"/>
                    <a:pt x="1448" y="1021"/>
                  </a:cubicBezTo>
                  <a:cubicBezTo>
                    <a:pt x="1448" y="1021"/>
                    <a:pt x="1448" y="1021"/>
                    <a:pt x="1448" y="1021"/>
                  </a:cubicBezTo>
                  <a:cubicBezTo>
                    <a:pt x="1448" y="1022"/>
                    <a:pt x="1448" y="1022"/>
                    <a:pt x="1448" y="1022"/>
                  </a:cubicBezTo>
                  <a:cubicBezTo>
                    <a:pt x="1448" y="1022"/>
                    <a:pt x="1448" y="1022"/>
                    <a:pt x="1448" y="1022"/>
                  </a:cubicBezTo>
                  <a:cubicBezTo>
                    <a:pt x="1449" y="1022"/>
                    <a:pt x="1449" y="1022"/>
                    <a:pt x="1449" y="1022"/>
                  </a:cubicBezTo>
                  <a:cubicBezTo>
                    <a:pt x="1449" y="1022"/>
                    <a:pt x="1449" y="1022"/>
                    <a:pt x="1449" y="1022"/>
                  </a:cubicBezTo>
                  <a:cubicBezTo>
                    <a:pt x="1449" y="1022"/>
                    <a:pt x="1450" y="1023"/>
                    <a:pt x="1450" y="1023"/>
                  </a:cubicBezTo>
                  <a:cubicBezTo>
                    <a:pt x="1450" y="1023"/>
                    <a:pt x="1450" y="1022"/>
                    <a:pt x="1450" y="1022"/>
                  </a:cubicBezTo>
                  <a:cubicBezTo>
                    <a:pt x="1450" y="1022"/>
                    <a:pt x="1450" y="1022"/>
                    <a:pt x="1450" y="1022"/>
                  </a:cubicBezTo>
                  <a:cubicBezTo>
                    <a:pt x="1451" y="1022"/>
                    <a:pt x="1451" y="1022"/>
                    <a:pt x="1451" y="1022"/>
                  </a:cubicBezTo>
                  <a:cubicBezTo>
                    <a:pt x="1451" y="1022"/>
                    <a:pt x="1451" y="1022"/>
                    <a:pt x="1451" y="1022"/>
                  </a:cubicBezTo>
                  <a:cubicBezTo>
                    <a:pt x="1451" y="1022"/>
                    <a:pt x="1451" y="1022"/>
                    <a:pt x="1451" y="1022"/>
                  </a:cubicBezTo>
                  <a:cubicBezTo>
                    <a:pt x="1452" y="1022"/>
                    <a:pt x="1452" y="1021"/>
                    <a:pt x="1452" y="1021"/>
                  </a:cubicBezTo>
                  <a:cubicBezTo>
                    <a:pt x="1452" y="1021"/>
                    <a:pt x="1452" y="1021"/>
                    <a:pt x="1452" y="1021"/>
                  </a:cubicBezTo>
                  <a:cubicBezTo>
                    <a:pt x="1452" y="1021"/>
                    <a:pt x="1452" y="1020"/>
                    <a:pt x="1453" y="1020"/>
                  </a:cubicBezTo>
                  <a:cubicBezTo>
                    <a:pt x="1453" y="1020"/>
                    <a:pt x="1453" y="1020"/>
                    <a:pt x="1453" y="1020"/>
                  </a:cubicBezTo>
                  <a:cubicBezTo>
                    <a:pt x="1453" y="1021"/>
                    <a:pt x="1453" y="1021"/>
                    <a:pt x="1453" y="1021"/>
                  </a:cubicBezTo>
                  <a:cubicBezTo>
                    <a:pt x="1454" y="1021"/>
                    <a:pt x="1454" y="1021"/>
                    <a:pt x="1454" y="1021"/>
                  </a:cubicBezTo>
                  <a:cubicBezTo>
                    <a:pt x="1454" y="1021"/>
                    <a:pt x="1454" y="1022"/>
                    <a:pt x="1454" y="1022"/>
                  </a:cubicBezTo>
                  <a:cubicBezTo>
                    <a:pt x="1454" y="1022"/>
                    <a:pt x="1454" y="1023"/>
                    <a:pt x="1454" y="1023"/>
                  </a:cubicBezTo>
                  <a:cubicBezTo>
                    <a:pt x="1454" y="1023"/>
                    <a:pt x="1455" y="1023"/>
                    <a:pt x="1455" y="1023"/>
                  </a:cubicBezTo>
                  <a:cubicBezTo>
                    <a:pt x="1455" y="1023"/>
                    <a:pt x="1455" y="1024"/>
                    <a:pt x="1455" y="1024"/>
                  </a:cubicBezTo>
                  <a:cubicBezTo>
                    <a:pt x="1455" y="1025"/>
                    <a:pt x="1455" y="1024"/>
                    <a:pt x="1456" y="1024"/>
                  </a:cubicBezTo>
                  <a:cubicBezTo>
                    <a:pt x="1456" y="1024"/>
                    <a:pt x="1456" y="1024"/>
                    <a:pt x="1456" y="1024"/>
                  </a:cubicBezTo>
                  <a:cubicBezTo>
                    <a:pt x="1456" y="1024"/>
                    <a:pt x="1456" y="1025"/>
                    <a:pt x="1456" y="1024"/>
                  </a:cubicBezTo>
                  <a:cubicBezTo>
                    <a:pt x="1456" y="1024"/>
                    <a:pt x="1456" y="1023"/>
                    <a:pt x="1456" y="1022"/>
                  </a:cubicBezTo>
                  <a:cubicBezTo>
                    <a:pt x="1457" y="1022"/>
                    <a:pt x="1457" y="1021"/>
                    <a:pt x="1457" y="1020"/>
                  </a:cubicBezTo>
                  <a:cubicBezTo>
                    <a:pt x="1457" y="1020"/>
                    <a:pt x="1457" y="1020"/>
                    <a:pt x="1457" y="1019"/>
                  </a:cubicBezTo>
                  <a:cubicBezTo>
                    <a:pt x="1457" y="1019"/>
                    <a:pt x="1458" y="1019"/>
                    <a:pt x="1458" y="1019"/>
                  </a:cubicBezTo>
                  <a:cubicBezTo>
                    <a:pt x="1458" y="1018"/>
                    <a:pt x="1458" y="1019"/>
                    <a:pt x="1458" y="1019"/>
                  </a:cubicBezTo>
                  <a:cubicBezTo>
                    <a:pt x="1458" y="1019"/>
                    <a:pt x="1458" y="1018"/>
                    <a:pt x="1458" y="1018"/>
                  </a:cubicBezTo>
                  <a:cubicBezTo>
                    <a:pt x="1459" y="1018"/>
                    <a:pt x="1459" y="1019"/>
                    <a:pt x="1459" y="1019"/>
                  </a:cubicBezTo>
                  <a:cubicBezTo>
                    <a:pt x="1459" y="1019"/>
                    <a:pt x="1459" y="1019"/>
                    <a:pt x="1459" y="1020"/>
                  </a:cubicBezTo>
                  <a:cubicBezTo>
                    <a:pt x="1459" y="1020"/>
                    <a:pt x="1459" y="1020"/>
                    <a:pt x="1459" y="1020"/>
                  </a:cubicBezTo>
                  <a:cubicBezTo>
                    <a:pt x="1460" y="1021"/>
                    <a:pt x="1460" y="1022"/>
                    <a:pt x="1460" y="1022"/>
                  </a:cubicBezTo>
                  <a:cubicBezTo>
                    <a:pt x="1460" y="1022"/>
                    <a:pt x="1460" y="1022"/>
                    <a:pt x="1460" y="1022"/>
                  </a:cubicBezTo>
                  <a:cubicBezTo>
                    <a:pt x="1460" y="1022"/>
                    <a:pt x="1460" y="1021"/>
                    <a:pt x="1461" y="1021"/>
                  </a:cubicBezTo>
                  <a:cubicBezTo>
                    <a:pt x="1461" y="1021"/>
                    <a:pt x="1461" y="1021"/>
                    <a:pt x="1461" y="1021"/>
                  </a:cubicBezTo>
                  <a:cubicBezTo>
                    <a:pt x="1461" y="1021"/>
                    <a:pt x="1461" y="1021"/>
                    <a:pt x="1461" y="1020"/>
                  </a:cubicBezTo>
                  <a:cubicBezTo>
                    <a:pt x="1462" y="1020"/>
                    <a:pt x="1462" y="1019"/>
                    <a:pt x="1462" y="1019"/>
                  </a:cubicBezTo>
                  <a:cubicBezTo>
                    <a:pt x="1462" y="1019"/>
                    <a:pt x="1462" y="1018"/>
                    <a:pt x="1462" y="1018"/>
                  </a:cubicBezTo>
                  <a:cubicBezTo>
                    <a:pt x="1462" y="1018"/>
                    <a:pt x="1462" y="1018"/>
                    <a:pt x="1462" y="1018"/>
                  </a:cubicBezTo>
                  <a:cubicBezTo>
                    <a:pt x="1462" y="1018"/>
                    <a:pt x="1463" y="1018"/>
                    <a:pt x="1463" y="1018"/>
                  </a:cubicBezTo>
                  <a:cubicBezTo>
                    <a:pt x="1463" y="1018"/>
                    <a:pt x="1463" y="1019"/>
                    <a:pt x="1463" y="1019"/>
                  </a:cubicBezTo>
                  <a:cubicBezTo>
                    <a:pt x="1463" y="1019"/>
                    <a:pt x="1463" y="1019"/>
                    <a:pt x="1464" y="1019"/>
                  </a:cubicBezTo>
                  <a:cubicBezTo>
                    <a:pt x="1464" y="1019"/>
                    <a:pt x="1464" y="1019"/>
                    <a:pt x="1464" y="1020"/>
                  </a:cubicBezTo>
                  <a:cubicBezTo>
                    <a:pt x="1464" y="1020"/>
                    <a:pt x="1464" y="1020"/>
                    <a:pt x="1464" y="1020"/>
                  </a:cubicBezTo>
                  <a:cubicBezTo>
                    <a:pt x="1464" y="1020"/>
                    <a:pt x="1464" y="1021"/>
                    <a:pt x="1465" y="1021"/>
                  </a:cubicBezTo>
                  <a:cubicBezTo>
                    <a:pt x="1465" y="1021"/>
                    <a:pt x="1465" y="1021"/>
                    <a:pt x="1465" y="1021"/>
                  </a:cubicBezTo>
                  <a:cubicBezTo>
                    <a:pt x="1465" y="1021"/>
                    <a:pt x="1465" y="1020"/>
                    <a:pt x="1465" y="1020"/>
                  </a:cubicBezTo>
                  <a:cubicBezTo>
                    <a:pt x="1465" y="1020"/>
                    <a:pt x="1466" y="1020"/>
                    <a:pt x="1466" y="1020"/>
                  </a:cubicBezTo>
                  <a:cubicBezTo>
                    <a:pt x="1466" y="1020"/>
                    <a:pt x="1466" y="1019"/>
                    <a:pt x="1466" y="1019"/>
                  </a:cubicBezTo>
                  <a:cubicBezTo>
                    <a:pt x="1466" y="1019"/>
                    <a:pt x="1466" y="1019"/>
                    <a:pt x="1466" y="1018"/>
                  </a:cubicBezTo>
                  <a:cubicBezTo>
                    <a:pt x="1467" y="1018"/>
                    <a:pt x="1467" y="1017"/>
                    <a:pt x="1467" y="1017"/>
                  </a:cubicBezTo>
                  <a:cubicBezTo>
                    <a:pt x="1467" y="1017"/>
                    <a:pt x="1467" y="1017"/>
                    <a:pt x="1467" y="1017"/>
                  </a:cubicBezTo>
                  <a:cubicBezTo>
                    <a:pt x="1467" y="1017"/>
                    <a:pt x="1467" y="1017"/>
                    <a:pt x="1467" y="1017"/>
                  </a:cubicBezTo>
                  <a:cubicBezTo>
                    <a:pt x="1468" y="1017"/>
                    <a:pt x="1468" y="1017"/>
                    <a:pt x="1468" y="1017"/>
                  </a:cubicBezTo>
                  <a:cubicBezTo>
                    <a:pt x="1468" y="1017"/>
                    <a:pt x="1468" y="1017"/>
                    <a:pt x="1468" y="1017"/>
                  </a:cubicBezTo>
                  <a:cubicBezTo>
                    <a:pt x="1468" y="1017"/>
                    <a:pt x="1469" y="1018"/>
                    <a:pt x="1469" y="1018"/>
                  </a:cubicBezTo>
                  <a:cubicBezTo>
                    <a:pt x="1469" y="1018"/>
                    <a:pt x="1469" y="1017"/>
                    <a:pt x="1469" y="1018"/>
                  </a:cubicBezTo>
                  <a:cubicBezTo>
                    <a:pt x="1469" y="1018"/>
                    <a:pt x="1469" y="1018"/>
                    <a:pt x="1469" y="1018"/>
                  </a:cubicBezTo>
                  <a:cubicBezTo>
                    <a:pt x="1470" y="1019"/>
                    <a:pt x="1470" y="1019"/>
                    <a:pt x="1470" y="1019"/>
                  </a:cubicBezTo>
                  <a:cubicBezTo>
                    <a:pt x="1470" y="1020"/>
                    <a:pt x="1470" y="1020"/>
                    <a:pt x="1470" y="1020"/>
                  </a:cubicBezTo>
                  <a:cubicBezTo>
                    <a:pt x="1470" y="1020"/>
                    <a:pt x="1470" y="1019"/>
                    <a:pt x="1470" y="1019"/>
                  </a:cubicBezTo>
                  <a:cubicBezTo>
                    <a:pt x="1471" y="1019"/>
                    <a:pt x="1471" y="1020"/>
                    <a:pt x="1471" y="1020"/>
                  </a:cubicBezTo>
                  <a:cubicBezTo>
                    <a:pt x="1471" y="1019"/>
                    <a:pt x="1471" y="1018"/>
                    <a:pt x="1471" y="1018"/>
                  </a:cubicBezTo>
                  <a:cubicBezTo>
                    <a:pt x="1471" y="1018"/>
                    <a:pt x="1471" y="1018"/>
                    <a:pt x="1472" y="1017"/>
                  </a:cubicBezTo>
                  <a:cubicBezTo>
                    <a:pt x="1472" y="1017"/>
                    <a:pt x="1472" y="1017"/>
                    <a:pt x="1472" y="1017"/>
                  </a:cubicBezTo>
                  <a:cubicBezTo>
                    <a:pt x="1472" y="1017"/>
                    <a:pt x="1472" y="1016"/>
                    <a:pt x="1472" y="1016"/>
                  </a:cubicBezTo>
                  <a:cubicBezTo>
                    <a:pt x="1472" y="1016"/>
                    <a:pt x="1472" y="1016"/>
                    <a:pt x="1473" y="1016"/>
                  </a:cubicBezTo>
                  <a:cubicBezTo>
                    <a:pt x="1473" y="1016"/>
                    <a:pt x="1473" y="1016"/>
                    <a:pt x="1473" y="1016"/>
                  </a:cubicBezTo>
                  <a:cubicBezTo>
                    <a:pt x="1473" y="1016"/>
                    <a:pt x="1473" y="1016"/>
                    <a:pt x="1473" y="1016"/>
                  </a:cubicBezTo>
                  <a:cubicBezTo>
                    <a:pt x="1473" y="1017"/>
                    <a:pt x="1474" y="1017"/>
                    <a:pt x="1474" y="1017"/>
                  </a:cubicBezTo>
                  <a:cubicBezTo>
                    <a:pt x="1474" y="1017"/>
                    <a:pt x="1474" y="1018"/>
                    <a:pt x="1474" y="1018"/>
                  </a:cubicBezTo>
                  <a:cubicBezTo>
                    <a:pt x="1474" y="1018"/>
                    <a:pt x="1474" y="1018"/>
                    <a:pt x="1475" y="1018"/>
                  </a:cubicBezTo>
                  <a:cubicBezTo>
                    <a:pt x="1475" y="1018"/>
                    <a:pt x="1475" y="1018"/>
                    <a:pt x="1475" y="1018"/>
                  </a:cubicBezTo>
                  <a:cubicBezTo>
                    <a:pt x="1475" y="1018"/>
                    <a:pt x="1475" y="1019"/>
                    <a:pt x="1475" y="1019"/>
                  </a:cubicBezTo>
                  <a:cubicBezTo>
                    <a:pt x="1475" y="1019"/>
                    <a:pt x="1475" y="1018"/>
                    <a:pt x="1475" y="1018"/>
                  </a:cubicBezTo>
                  <a:cubicBezTo>
                    <a:pt x="1476" y="1018"/>
                    <a:pt x="1476" y="1018"/>
                    <a:pt x="1476" y="1018"/>
                  </a:cubicBezTo>
                  <a:cubicBezTo>
                    <a:pt x="1476" y="1017"/>
                    <a:pt x="1476" y="1017"/>
                    <a:pt x="1476" y="1017"/>
                  </a:cubicBezTo>
                  <a:cubicBezTo>
                    <a:pt x="1476" y="1016"/>
                    <a:pt x="1477" y="1016"/>
                    <a:pt x="1477" y="1016"/>
                  </a:cubicBezTo>
                  <a:cubicBezTo>
                    <a:pt x="1477" y="1016"/>
                    <a:pt x="1477" y="1016"/>
                    <a:pt x="1477" y="1016"/>
                  </a:cubicBezTo>
                  <a:cubicBezTo>
                    <a:pt x="1477" y="1016"/>
                    <a:pt x="1477" y="1016"/>
                    <a:pt x="1477" y="1016"/>
                  </a:cubicBezTo>
                  <a:cubicBezTo>
                    <a:pt x="1477" y="1017"/>
                    <a:pt x="1477" y="1017"/>
                    <a:pt x="1478" y="1018"/>
                  </a:cubicBezTo>
                  <a:cubicBezTo>
                    <a:pt x="1478" y="1018"/>
                    <a:pt x="1478" y="1018"/>
                    <a:pt x="1478" y="1019"/>
                  </a:cubicBezTo>
                  <a:cubicBezTo>
                    <a:pt x="1478" y="1020"/>
                    <a:pt x="1478" y="1020"/>
                    <a:pt x="1478" y="1021"/>
                  </a:cubicBezTo>
                  <a:cubicBezTo>
                    <a:pt x="1479" y="1022"/>
                    <a:pt x="1479" y="1022"/>
                    <a:pt x="1479" y="1023"/>
                  </a:cubicBezTo>
                  <a:cubicBezTo>
                    <a:pt x="1479" y="1023"/>
                    <a:pt x="1479" y="1023"/>
                    <a:pt x="1479" y="1023"/>
                  </a:cubicBezTo>
                  <a:cubicBezTo>
                    <a:pt x="1479" y="1023"/>
                    <a:pt x="1479" y="1023"/>
                    <a:pt x="1480" y="1023"/>
                  </a:cubicBezTo>
                  <a:cubicBezTo>
                    <a:pt x="1480" y="1023"/>
                    <a:pt x="1480" y="1023"/>
                    <a:pt x="1480" y="1023"/>
                  </a:cubicBezTo>
                  <a:cubicBezTo>
                    <a:pt x="1480" y="1022"/>
                    <a:pt x="1480" y="1022"/>
                    <a:pt x="1480" y="1022"/>
                  </a:cubicBezTo>
                  <a:cubicBezTo>
                    <a:pt x="1480" y="1021"/>
                    <a:pt x="1480" y="1021"/>
                    <a:pt x="1481" y="1020"/>
                  </a:cubicBezTo>
                  <a:cubicBezTo>
                    <a:pt x="1481" y="1020"/>
                    <a:pt x="1481" y="1021"/>
                    <a:pt x="1481" y="1020"/>
                  </a:cubicBezTo>
                  <a:cubicBezTo>
                    <a:pt x="1481" y="1020"/>
                    <a:pt x="1481" y="1020"/>
                    <a:pt x="1481" y="1020"/>
                  </a:cubicBezTo>
                  <a:cubicBezTo>
                    <a:pt x="1481" y="1020"/>
                    <a:pt x="1482" y="1019"/>
                    <a:pt x="1482" y="1019"/>
                  </a:cubicBezTo>
                  <a:cubicBezTo>
                    <a:pt x="1482" y="1019"/>
                    <a:pt x="1482" y="1020"/>
                    <a:pt x="1482" y="1020"/>
                  </a:cubicBezTo>
                  <a:cubicBezTo>
                    <a:pt x="1482" y="1021"/>
                    <a:pt x="1482" y="1021"/>
                    <a:pt x="1483" y="1021"/>
                  </a:cubicBezTo>
                  <a:cubicBezTo>
                    <a:pt x="1483" y="1021"/>
                    <a:pt x="1483" y="1021"/>
                    <a:pt x="1483" y="1021"/>
                  </a:cubicBezTo>
                  <a:cubicBezTo>
                    <a:pt x="1483" y="1022"/>
                    <a:pt x="1483" y="1023"/>
                    <a:pt x="1483" y="1023"/>
                  </a:cubicBezTo>
                  <a:cubicBezTo>
                    <a:pt x="1483" y="1023"/>
                    <a:pt x="1483" y="1023"/>
                    <a:pt x="1483" y="1023"/>
                  </a:cubicBezTo>
                  <a:cubicBezTo>
                    <a:pt x="1484" y="1023"/>
                    <a:pt x="1484" y="1023"/>
                    <a:pt x="1484" y="1023"/>
                  </a:cubicBezTo>
                  <a:cubicBezTo>
                    <a:pt x="1484" y="1023"/>
                    <a:pt x="1484" y="1023"/>
                    <a:pt x="1484" y="1023"/>
                  </a:cubicBezTo>
                  <a:cubicBezTo>
                    <a:pt x="1484" y="1023"/>
                    <a:pt x="1485" y="1023"/>
                    <a:pt x="1485" y="1023"/>
                  </a:cubicBezTo>
                  <a:cubicBezTo>
                    <a:pt x="1485" y="1023"/>
                    <a:pt x="1485" y="1023"/>
                    <a:pt x="1485" y="1023"/>
                  </a:cubicBezTo>
                  <a:cubicBezTo>
                    <a:pt x="1485" y="1023"/>
                    <a:pt x="1485" y="1023"/>
                    <a:pt x="1485" y="1023"/>
                  </a:cubicBezTo>
                  <a:cubicBezTo>
                    <a:pt x="1485" y="1023"/>
                    <a:pt x="1485" y="1024"/>
                    <a:pt x="1486" y="1024"/>
                  </a:cubicBezTo>
                  <a:cubicBezTo>
                    <a:pt x="1486" y="1024"/>
                    <a:pt x="1486" y="1024"/>
                    <a:pt x="1486" y="1024"/>
                  </a:cubicBezTo>
                  <a:cubicBezTo>
                    <a:pt x="1486" y="1023"/>
                    <a:pt x="1486" y="1023"/>
                    <a:pt x="1486" y="1023"/>
                  </a:cubicBezTo>
                  <a:cubicBezTo>
                    <a:pt x="1487" y="1023"/>
                    <a:pt x="1487" y="1023"/>
                    <a:pt x="1487" y="1023"/>
                  </a:cubicBezTo>
                  <a:cubicBezTo>
                    <a:pt x="1487" y="1024"/>
                    <a:pt x="1487" y="1024"/>
                    <a:pt x="1487" y="1024"/>
                  </a:cubicBezTo>
                  <a:cubicBezTo>
                    <a:pt x="1487" y="1024"/>
                    <a:pt x="1487" y="1023"/>
                    <a:pt x="1488" y="1023"/>
                  </a:cubicBezTo>
                  <a:cubicBezTo>
                    <a:pt x="1488" y="1023"/>
                    <a:pt x="1488" y="1023"/>
                    <a:pt x="1488" y="1023"/>
                  </a:cubicBezTo>
                  <a:cubicBezTo>
                    <a:pt x="1488" y="1023"/>
                    <a:pt x="1488" y="1023"/>
                    <a:pt x="1488" y="1023"/>
                  </a:cubicBezTo>
                  <a:cubicBezTo>
                    <a:pt x="1488" y="1023"/>
                    <a:pt x="1488" y="1023"/>
                    <a:pt x="1489" y="1023"/>
                  </a:cubicBezTo>
                  <a:cubicBezTo>
                    <a:pt x="1489" y="1023"/>
                    <a:pt x="1489" y="1022"/>
                    <a:pt x="1489" y="1022"/>
                  </a:cubicBezTo>
                  <a:cubicBezTo>
                    <a:pt x="1489" y="1022"/>
                    <a:pt x="1489" y="1023"/>
                    <a:pt x="1489" y="1023"/>
                  </a:cubicBezTo>
                  <a:cubicBezTo>
                    <a:pt x="1489" y="1024"/>
                    <a:pt x="1490" y="1024"/>
                    <a:pt x="1490" y="1024"/>
                  </a:cubicBezTo>
                  <a:cubicBezTo>
                    <a:pt x="1490" y="1025"/>
                    <a:pt x="1490" y="1025"/>
                    <a:pt x="1490" y="1026"/>
                  </a:cubicBezTo>
                  <a:cubicBezTo>
                    <a:pt x="1490" y="1026"/>
                    <a:pt x="1490" y="1026"/>
                    <a:pt x="1491" y="1026"/>
                  </a:cubicBezTo>
                  <a:cubicBezTo>
                    <a:pt x="1491" y="1026"/>
                    <a:pt x="1491" y="1026"/>
                    <a:pt x="1491" y="1026"/>
                  </a:cubicBezTo>
                  <a:cubicBezTo>
                    <a:pt x="1491" y="1026"/>
                    <a:pt x="1491" y="1026"/>
                    <a:pt x="1491" y="1026"/>
                  </a:cubicBezTo>
                  <a:cubicBezTo>
                    <a:pt x="1491" y="1026"/>
                    <a:pt x="1491" y="1026"/>
                    <a:pt x="1492" y="1026"/>
                  </a:cubicBezTo>
                  <a:cubicBezTo>
                    <a:pt x="1492" y="1026"/>
                    <a:pt x="1492" y="1025"/>
                    <a:pt x="1492" y="1025"/>
                  </a:cubicBezTo>
                  <a:cubicBezTo>
                    <a:pt x="1492" y="1025"/>
                    <a:pt x="1492" y="1024"/>
                    <a:pt x="1492" y="1024"/>
                  </a:cubicBezTo>
                  <a:cubicBezTo>
                    <a:pt x="1492" y="1023"/>
                    <a:pt x="1493" y="1024"/>
                    <a:pt x="1493" y="1023"/>
                  </a:cubicBezTo>
                  <a:cubicBezTo>
                    <a:pt x="1493" y="1023"/>
                    <a:pt x="1493" y="1023"/>
                    <a:pt x="1493" y="1023"/>
                  </a:cubicBezTo>
                  <a:cubicBezTo>
                    <a:pt x="1493" y="1023"/>
                    <a:pt x="1493" y="1023"/>
                    <a:pt x="1493" y="1023"/>
                  </a:cubicBezTo>
                  <a:cubicBezTo>
                    <a:pt x="1493" y="1023"/>
                    <a:pt x="1494" y="1024"/>
                    <a:pt x="1494" y="1024"/>
                  </a:cubicBezTo>
                  <a:cubicBezTo>
                    <a:pt x="1494" y="1024"/>
                    <a:pt x="1494" y="1023"/>
                    <a:pt x="1494" y="1023"/>
                  </a:cubicBezTo>
                  <a:cubicBezTo>
                    <a:pt x="1494" y="1023"/>
                    <a:pt x="1494" y="1023"/>
                    <a:pt x="1494" y="1024"/>
                  </a:cubicBezTo>
                  <a:cubicBezTo>
                    <a:pt x="1495" y="1024"/>
                    <a:pt x="1495" y="1024"/>
                    <a:pt x="1495" y="1025"/>
                  </a:cubicBezTo>
                  <a:cubicBezTo>
                    <a:pt x="1495" y="1025"/>
                    <a:pt x="1495" y="1025"/>
                    <a:pt x="1495" y="1025"/>
                  </a:cubicBezTo>
                  <a:cubicBezTo>
                    <a:pt x="1495" y="1026"/>
                    <a:pt x="1496" y="1026"/>
                    <a:pt x="1496" y="1026"/>
                  </a:cubicBezTo>
                  <a:cubicBezTo>
                    <a:pt x="1496" y="1026"/>
                    <a:pt x="1496" y="1026"/>
                    <a:pt x="1496" y="1026"/>
                  </a:cubicBezTo>
                  <a:cubicBezTo>
                    <a:pt x="1496" y="1026"/>
                    <a:pt x="1496" y="1026"/>
                    <a:pt x="1496" y="1026"/>
                  </a:cubicBezTo>
                  <a:cubicBezTo>
                    <a:pt x="1496" y="1026"/>
                    <a:pt x="1496" y="1026"/>
                    <a:pt x="1497" y="1026"/>
                  </a:cubicBezTo>
                  <a:cubicBezTo>
                    <a:pt x="1497" y="1026"/>
                    <a:pt x="1497" y="1028"/>
                    <a:pt x="1497" y="1028"/>
                  </a:cubicBezTo>
                  <a:cubicBezTo>
                    <a:pt x="1497" y="1028"/>
                    <a:pt x="1497" y="1028"/>
                    <a:pt x="1497" y="1028"/>
                  </a:cubicBezTo>
                  <a:cubicBezTo>
                    <a:pt x="1498" y="1027"/>
                    <a:pt x="1498" y="1027"/>
                    <a:pt x="1498" y="1026"/>
                  </a:cubicBezTo>
                  <a:cubicBezTo>
                    <a:pt x="1498" y="1026"/>
                    <a:pt x="1498" y="1026"/>
                    <a:pt x="1498" y="1025"/>
                  </a:cubicBezTo>
                  <a:cubicBezTo>
                    <a:pt x="1498" y="1025"/>
                    <a:pt x="1498" y="1024"/>
                    <a:pt x="1499" y="1024"/>
                  </a:cubicBezTo>
                  <a:cubicBezTo>
                    <a:pt x="1499" y="1023"/>
                    <a:pt x="1499" y="1022"/>
                    <a:pt x="1499" y="1022"/>
                  </a:cubicBezTo>
                  <a:cubicBezTo>
                    <a:pt x="1499" y="1021"/>
                    <a:pt x="1499" y="1021"/>
                    <a:pt x="1499" y="1021"/>
                  </a:cubicBezTo>
                  <a:cubicBezTo>
                    <a:pt x="1499" y="1021"/>
                    <a:pt x="1499" y="1022"/>
                    <a:pt x="1500" y="1022"/>
                  </a:cubicBezTo>
                  <a:cubicBezTo>
                    <a:pt x="1500" y="1023"/>
                    <a:pt x="1500" y="1023"/>
                    <a:pt x="1500" y="1023"/>
                  </a:cubicBezTo>
                  <a:cubicBezTo>
                    <a:pt x="1500" y="1023"/>
                    <a:pt x="1500" y="1024"/>
                    <a:pt x="1500" y="1025"/>
                  </a:cubicBezTo>
                  <a:cubicBezTo>
                    <a:pt x="1500" y="1025"/>
                    <a:pt x="1501" y="1027"/>
                    <a:pt x="1501" y="1027"/>
                  </a:cubicBezTo>
                  <a:cubicBezTo>
                    <a:pt x="1501" y="1028"/>
                    <a:pt x="1501" y="1028"/>
                    <a:pt x="1501" y="1028"/>
                  </a:cubicBezTo>
                  <a:cubicBezTo>
                    <a:pt x="1501" y="1029"/>
                    <a:pt x="1501" y="1030"/>
                    <a:pt x="1501" y="1030"/>
                  </a:cubicBezTo>
                  <a:cubicBezTo>
                    <a:pt x="1501" y="1030"/>
                    <a:pt x="1502" y="1030"/>
                    <a:pt x="1502" y="1030"/>
                  </a:cubicBezTo>
                  <a:cubicBezTo>
                    <a:pt x="1502" y="1030"/>
                    <a:pt x="1502" y="1030"/>
                    <a:pt x="1502" y="1030"/>
                  </a:cubicBezTo>
                  <a:cubicBezTo>
                    <a:pt x="1502" y="1030"/>
                    <a:pt x="1502" y="1030"/>
                    <a:pt x="1502" y="1030"/>
                  </a:cubicBezTo>
                  <a:cubicBezTo>
                    <a:pt x="1503" y="1029"/>
                    <a:pt x="1503" y="1028"/>
                    <a:pt x="1503" y="1028"/>
                  </a:cubicBezTo>
                  <a:cubicBezTo>
                    <a:pt x="1503" y="1027"/>
                    <a:pt x="1503" y="1026"/>
                    <a:pt x="1503" y="1026"/>
                  </a:cubicBezTo>
                  <a:cubicBezTo>
                    <a:pt x="1503" y="1025"/>
                    <a:pt x="1504" y="1024"/>
                    <a:pt x="1504" y="1024"/>
                  </a:cubicBezTo>
                  <a:cubicBezTo>
                    <a:pt x="1504" y="1023"/>
                    <a:pt x="1504" y="1022"/>
                    <a:pt x="1504" y="1021"/>
                  </a:cubicBezTo>
                  <a:cubicBezTo>
                    <a:pt x="1504" y="1021"/>
                    <a:pt x="1504" y="1020"/>
                    <a:pt x="1504" y="1020"/>
                  </a:cubicBezTo>
                  <a:cubicBezTo>
                    <a:pt x="1504" y="1020"/>
                    <a:pt x="1504" y="1021"/>
                    <a:pt x="1505" y="1021"/>
                  </a:cubicBezTo>
                  <a:cubicBezTo>
                    <a:pt x="1505" y="1021"/>
                    <a:pt x="1505" y="1021"/>
                    <a:pt x="1505" y="1021"/>
                  </a:cubicBezTo>
                  <a:cubicBezTo>
                    <a:pt x="1505" y="1021"/>
                    <a:pt x="1505" y="1021"/>
                    <a:pt x="1505" y="1022"/>
                  </a:cubicBezTo>
                  <a:cubicBezTo>
                    <a:pt x="1506" y="1022"/>
                    <a:pt x="1506" y="1023"/>
                    <a:pt x="1506" y="1023"/>
                  </a:cubicBezTo>
                  <a:cubicBezTo>
                    <a:pt x="1506" y="1024"/>
                    <a:pt x="1506" y="1024"/>
                    <a:pt x="1506" y="1024"/>
                  </a:cubicBezTo>
                  <a:cubicBezTo>
                    <a:pt x="1506" y="1024"/>
                    <a:pt x="1506" y="1023"/>
                    <a:pt x="1506" y="1024"/>
                  </a:cubicBezTo>
                  <a:cubicBezTo>
                    <a:pt x="1506" y="1024"/>
                    <a:pt x="1507" y="1025"/>
                    <a:pt x="1507" y="1025"/>
                  </a:cubicBezTo>
                  <a:cubicBezTo>
                    <a:pt x="1507" y="1025"/>
                    <a:pt x="1507" y="1025"/>
                    <a:pt x="1507" y="1026"/>
                  </a:cubicBezTo>
                  <a:cubicBezTo>
                    <a:pt x="1507" y="1026"/>
                    <a:pt x="1507" y="1026"/>
                    <a:pt x="1508" y="1026"/>
                  </a:cubicBezTo>
                  <a:cubicBezTo>
                    <a:pt x="1508" y="1027"/>
                    <a:pt x="1508" y="1028"/>
                    <a:pt x="1508" y="1028"/>
                  </a:cubicBezTo>
                  <a:cubicBezTo>
                    <a:pt x="1508" y="1029"/>
                    <a:pt x="1508" y="1028"/>
                    <a:pt x="1508" y="1028"/>
                  </a:cubicBezTo>
                  <a:cubicBezTo>
                    <a:pt x="1508" y="1028"/>
                    <a:pt x="1509" y="1027"/>
                    <a:pt x="1509" y="1026"/>
                  </a:cubicBezTo>
                  <a:cubicBezTo>
                    <a:pt x="1509" y="1025"/>
                    <a:pt x="1509" y="1025"/>
                    <a:pt x="1509" y="1025"/>
                  </a:cubicBezTo>
                  <a:cubicBezTo>
                    <a:pt x="1509" y="1025"/>
                    <a:pt x="1509" y="1025"/>
                    <a:pt x="1509" y="1024"/>
                  </a:cubicBezTo>
                  <a:cubicBezTo>
                    <a:pt x="1509" y="1024"/>
                    <a:pt x="1510" y="1023"/>
                    <a:pt x="1510" y="1023"/>
                  </a:cubicBezTo>
                  <a:cubicBezTo>
                    <a:pt x="1510" y="1022"/>
                    <a:pt x="1510" y="1022"/>
                    <a:pt x="1510" y="1022"/>
                  </a:cubicBezTo>
                  <a:cubicBezTo>
                    <a:pt x="1510" y="1022"/>
                    <a:pt x="1510" y="1022"/>
                    <a:pt x="1510" y="1022"/>
                  </a:cubicBezTo>
                  <a:cubicBezTo>
                    <a:pt x="1511" y="1021"/>
                    <a:pt x="1511" y="1020"/>
                    <a:pt x="1511" y="1020"/>
                  </a:cubicBezTo>
                  <a:cubicBezTo>
                    <a:pt x="1511" y="1020"/>
                    <a:pt x="1511" y="1020"/>
                    <a:pt x="1511" y="1021"/>
                  </a:cubicBezTo>
                  <a:cubicBezTo>
                    <a:pt x="1511" y="1021"/>
                    <a:pt x="1512" y="1022"/>
                    <a:pt x="1512" y="1023"/>
                  </a:cubicBezTo>
                  <a:cubicBezTo>
                    <a:pt x="1512" y="1023"/>
                    <a:pt x="1512" y="1023"/>
                    <a:pt x="1512" y="1023"/>
                  </a:cubicBezTo>
                  <a:cubicBezTo>
                    <a:pt x="1512" y="1024"/>
                    <a:pt x="1512" y="1024"/>
                    <a:pt x="1512" y="1024"/>
                  </a:cubicBezTo>
                  <a:cubicBezTo>
                    <a:pt x="1512" y="1025"/>
                    <a:pt x="1512" y="1026"/>
                    <a:pt x="1513" y="1026"/>
                  </a:cubicBezTo>
                  <a:cubicBezTo>
                    <a:pt x="1513" y="1027"/>
                    <a:pt x="1513" y="1026"/>
                    <a:pt x="1513" y="1026"/>
                  </a:cubicBezTo>
                  <a:cubicBezTo>
                    <a:pt x="1513" y="1026"/>
                    <a:pt x="1513" y="1026"/>
                    <a:pt x="1513" y="1026"/>
                  </a:cubicBezTo>
                  <a:cubicBezTo>
                    <a:pt x="1514" y="1026"/>
                    <a:pt x="1514" y="1026"/>
                    <a:pt x="1514" y="1025"/>
                  </a:cubicBezTo>
                  <a:cubicBezTo>
                    <a:pt x="1514" y="1025"/>
                    <a:pt x="1514" y="1024"/>
                    <a:pt x="1514" y="1024"/>
                  </a:cubicBezTo>
                  <a:cubicBezTo>
                    <a:pt x="1514" y="1023"/>
                    <a:pt x="1514" y="1022"/>
                    <a:pt x="1514" y="1022"/>
                  </a:cubicBezTo>
                  <a:cubicBezTo>
                    <a:pt x="1514" y="1022"/>
                    <a:pt x="1515" y="1022"/>
                    <a:pt x="1515" y="1022"/>
                  </a:cubicBezTo>
                  <a:cubicBezTo>
                    <a:pt x="1515" y="1022"/>
                    <a:pt x="1515" y="1022"/>
                    <a:pt x="1515" y="1022"/>
                  </a:cubicBezTo>
                  <a:cubicBezTo>
                    <a:pt x="1515" y="1023"/>
                    <a:pt x="1515" y="1023"/>
                    <a:pt x="1516" y="1024"/>
                  </a:cubicBezTo>
                  <a:cubicBezTo>
                    <a:pt x="1516" y="1024"/>
                    <a:pt x="1516" y="1025"/>
                    <a:pt x="1516" y="1026"/>
                  </a:cubicBezTo>
                  <a:cubicBezTo>
                    <a:pt x="1516" y="1027"/>
                    <a:pt x="1516" y="1028"/>
                    <a:pt x="1516" y="1029"/>
                  </a:cubicBezTo>
                  <a:cubicBezTo>
                    <a:pt x="1516" y="1029"/>
                    <a:pt x="1517" y="1028"/>
                    <a:pt x="1517" y="1028"/>
                  </a:cubicBezTo>
                  <a:cubicBezTo>
                    <a:pt x="1517" y="1028"/>
                    <a:pt x="1517" y="1027"/>
                    <a:pt x="1517" y="1027"/>
                  </a:cubicBezTo>
                  <a:cubicBezTo>
                    <a:pt x="1517" y="1027"/>
                    <a:pt x="1517" y="1027"/>
                    <a:pt x="1517" y="1027"/>
                  </a:cubicBezTo>
                  <a:cubicBezTo>
                    <a:pt x="1517" y="1027"/>
                    <a:pt x="1518" y="1026"/>
                    <a:pt x="1518" y="1026"/>
                  </a:cubicBezTo>
                  <a:cubicBezTo>
                    <a:pt x="1518" y="1026"/>
                    <a:pt x="1518" y="1026"/>
                    <a:pt x="1518" y="1026"/>
                  </a:cubicBezTo>
                  <a:cubicBezTo>
                    <a:pt x="1518" y="1025"/>
                    <a:pt x="1518" y="1025"/>
                    <a:pt x="1518" y="1024"/>
                  </a:cubicBezTo>
                  <a:cubicBezTo>
                    <a:pt x="1519" y="1024"/>
                    <a:pt x="1519" y="1023"/>
                    <a:pt x="1519" y="1022"/>
                  </a:cubicBezTo>
                  <a:cubicBezTo>
                    <a:pt x="1519" y="1022"/>
                    <a:pt x="1519" y="1022"/>
                    <a:pt x="1519" y="1022"/>
                  </a:cubicBezTo>
                  <a:cubicBezTo>
                    <a:pt x="1519" y="1022"/>
                    <a:pt x="1520" y="1022"/>
                    <a:pt x="1520" y="1022"/>
                  </a:cubicBezTo>
                  <a:cubicBezTo>
                    <a:pt x="1520" y="1022"/>
                    <a:pt x="1520" y="1023"/>
                    <a:pt x="1520" y="1023"/>
                  </a:cubicBezTo>
                  <a:cubicBezTo>
                    <a:pt x="1520" y="1024"/>
                    <a:pt x="1520" y="1024"/>
                    <a:pt x="1520" y="1024"/>
                  </a:cubicBezTo>
                  <a:cubicBezTo>
                    <a:pt x="1520" y="1024"/>
                    <a:pt x="1521" y="1024"/>
                    <a:pt x="1521" y="1024"/>
                  </a:cubicBezTo>
                  <a:cubicBezTo>
                    <a:pt x="1521" y="1024"/>
                    <a:pt x="1521" y="1025"/>
                    <a:pt x="1521" y="1025"/>
                  </a:cubicBezTo>
                  <a:cubicBezTo>
                    <a:pt x="1521" y="1025"/>
                    <a:pt x="1521" y="1026"/>
                    <a:pt x="1521" y="1026"/>
                  </a:cubicBezTo>
                  <a:cubicBezTo>
                    <a:pt x="1522" y="1027"/>
                    <a:pt x="1522" y="1028"/>
                    <a:pt x="1522" y="1028"/>
                  </a:cubicBezTo>
                  <a:cubicBezTo>
                    <a:pt x="1522" y="1028"/>
                    <a:pt x="1522" y="1028"/>
                    <a:pt x="1522" y="1028"/>
                  </a:cubicBezTo>
                  <a:cubicBezTo>
                    <a:pt x="1522" y="1028"/>
                    <a:pt x="1522" y="1028"/>
                    <a:pt x="1522" y="1028"/>
                  </a:cubicBezTo>
                  <a:cubicBezTo>
                    <a:pt x="1522" y="1028"/>
                    <a:pt x="1523" y="1028"/>
                    <a:pt x="1523" y="1028"/>
                  </a:cubicBezTo>
                  <a:cubicBezTo>
                    <a:pt x="1523" y="1028"/>
                    <a:pt x="1523" y="1029"/>
                    <a:pt x="1523" y="1029"/>
                  </a:cubicBezTo>
                  <a:cubicBezTo>
                    <a:pt x="1523" y="1030"/>
                    <a:pt x="1523" y="1031"/>
                    <a:pt x="1524" y="1031"/>
                  </a:cubicBezTo>
                  <a:cubicBezTo>
                    <a:pt x="1524" y="1032"/>
                    <a:pt x="1524" y="1032"/>
                    <a:pt x="1524" y="1032"/>
                  </a:cubicBezTo>
                  <a:cubicBezTo>
                    <a:pt x="1524" y="1032"/>
                    <a:pt x="1524" y="1031"/>
                    <a:pt x="1524" y="1031"/>
                  </a:cubicBezTo>
                  <a:cubicBezTo>
                    <a:pt x="1525" y="1030"/>
                    <a:pt x="1525" y="1030"/>
                    <a:pt x="1525" y="1029"/>
                  </a:cubicBezTo>
                  <a:cubicBezTo>
                    <a:pt x="1525" y="1028"/>
                    <a:pt x="1525" y="1027"/>
                    <a:pt x="1525" y="1026"/>
                  </a:cubicBezTo>
                  <a:cubicBezTo>
                    <a:pt x="1525" y="1025"/>
                    <a:pt x="1525" y="1025"/>
                    <a:pt x="1525" y="1025"/>
                  </a:cubicBezTo>
                  <a:cubicBezTo>
                    <a:pt x="1525" y="1024"/>
                    <a:pt x="1526" y="1023"/>
                    <a:pt x="1526" y="1023"/>
                  </a:cubicBezTo>
                  <a:cubicBezTo>
                    <a:pt x="1526" y="1022"/>
                    <a:pt x="1526" y="1022"/>
                    <a:pt x="1526" y="1022"/>
                  </a:cubicBezTo>
                  <a:cubicBezTo>
                    <a:pt x="1526" y="1021"/>
                    <a:pt x="1526" y="1020"/>
                    <a:pt x="1527" y="1020"/>
                  </a:cubicBezTo>
                  <a:cubicBezTo>
                    <a:pt x="1527" y="1020"/>
                    <a:pt x="1527" y="1020"/>
                    <a:pt x="1527" y="1020"/>
                  </a:cubicBezTo>
                  <a:cubicBezTo>
                    <a:pt x="1527" y="1021"/>
                    <a:pt x="1527" y="1021"/>
                    <a:pt x="1527" y="1021"/>
                  </a:cubicBezTo>
                  <a:cubicBezTo>
                    <a:pt x="1527" y="1022"/>
                    <a:pt x="1528" y="1023"/>
                    <a:pt x="1528" y="1023"/>
                  </a:cubicBezTo>
                  <a:cubicBezTo>
                    <a:pt x="1528" y="1024"/>
                    <a:pt x="1528" y="1025"/>
                    <a:pt x="1528" y="1026"/>
                  </a:cubicBezTo>
                  <a:cubicBezTo>
                    <a:pt x="1528" y="1027"/>
                    <a:pt x="1528" y="1027"/>
                    <a:pt x="1528" y="1028"/>
                  </a:cubicBezTo>
                  <a:cubicBezTo>
                    <a:pt x="1528" y="1028"/>
                    <a:pt x="1529" y="1028"/>
                    <a:pt x="1529" y="1028"/>
                  </a:cubicBezTo>
                  <a:cubicBezTo>
                    <a:pt x="1529" y="1028"/>
                    <a:pt x="1529" y="1029"/>
                    <a:pt x="1529" y="1029"/>
                  </a:cubicBezTo>
                  <a:cubicBezTo>
                    <a:pt x="1529" y="1029"/>
                    <a:pt x="1529" y="1028"/>
                    <a:pt x="1529" y="1028"/>
                  </a:cubicBezTo>
                  <a:cubicBezTo>
                    <a:pt x="1530" y="1028"/>
                    <a:pt x="1530" y="1028"/>
                    <a:pt x="1530" y="1028"/>
                  </a:cubicBezTo>
                  <a:cubicBezTo>
                    <a:pt x="1530" y="1028"/>
                    <a:pt x="1530" y="1029"/>
                    <a:pt x="1530" y="1029"/>
                  </a:cubicBezTo>
                  <a:cubicBezTo>
                    <a:pt x="1530" y="1029"/>
                    <a:pt x="1530" y="1028"/>
                    <a:pt x="1530" y="1028"/>
                  </a:cubicBezTo>
                  <a:cubicBezTo>
                    <a:pt x="1531" y="1028"/>
                    <a:pt x="1531" y="1029"/>
                    <a:pt x="1531" y="1029"/>
                  </a:cubicBezTo>
                  <a:cubicBezTo>
                    <a:pt x="1531" y="1029"/>
                    <a:pt x="1531" y="1028"/>
                    <a:pt x="1531" y="1028"/>
                  </a:cubicBezTo>
                  <a:cubicBezTo>
                    <a:pt x="1531" y="1028"/>
                    <a:pt x="1531" y="1028"/>
                    <a:pt x="1532" y="1028"/>
                  </a:cubicBezTo>
                  <a:cubicBezTo>
                    <a:pt x="1532" y="1028"/>
                    <a:pt x="1532" y="1027"/>
                    <a:pt x="1532" y="1027"/>
                  </a:cubicBezTo>
                  <a:cubicBezTo>
                    <a:pt x="1532" y="1026"/>
                    <a:pt x="1532" y="1027"/>
                    <a:pt x="1532" y="1027"/>
                  </a:cubicBezTo>
                  <a:cubicBezTo>
                    <a:pt x="1533" y="1027"/>
                    <a:pt x="1533" y="1027"/>
                    <a:pt x="1533" y="1027"/>
                  </a:cubicBezTo>
                  <a:cubicBezTo>
                    <a:pt x="1533" y="1027"/>
                    <a:pt x="1533" y="1027"/>
                    <a:pt x="1533" y="1026"/>
                  </a:cubicBezTo>
                  <a:cubicBezTo>
                    <a:pt x="1533" y="1026"/>
                    <a:pt x="1533" y="1026"/>
                    <a:pt x="1533" y="1025"/>
                  </a:cubicBezTo>
                  <a:cubicBezTo>
                    <a:pt x="1533" y="1025"/>
                    <a:pt x="1534" y="1024"/>
                    <a:pt x="1534" y="1023"/>
                  </a:cubicBezTo>
                  <a:cubicBezTo>
                    <a:pt x="1534" y="1023"/>
                    <a:pt x="1534" y="1023"/>
                    <a:pt x="1534" y="1023"/>
                  </a:cubicBezTo>
                  <a:cubicBezTo>
                    <a:pt x="1534" y="1022"/>
                    <a:pt x="1534" y="1021"/>
                    <a:pt x="1535" y="1021"/>
                  </a:cubicBezTo>
                  <a:cubicBezTo>
                    <a:pt x="1535" y="1021"/>
                    <a:pt x="1535" y="1022"/>
                    <a:pt x="1535" y="1023"/>
                  </a:cubicBezTo>
                  <a:cubicBezTo>
                    <a:pt x="1535" y="1023"/>
                    <a:pt x="1535" y="1023"/>
                    <a:pt x="1535" y="1024"/>
                  </a:cubicBezTo>
                  <a:cubicBezTo>
                    <a:pt x="1535" y="1025"/>
                    <a:pt x="1535" y="1026"/>
                    <a:pt x="1535" y="1027"/>
                  </a:cubicBezTo>
                  <a:cubicBezTo>
                    <a:pt x="1536" y="1027"/>
                    <a:pt x="1536" y="1027"/>
                    <a:pt x="1536" y="1027"/>
                  </a:cubicBezTo>
                  <a:cubicBezTo>
                    <a:pt x="1536" y="1028"/>
                    <a:pt x="1536" y="1029"/>
                    <a:pt x="1536" y="1029"/>
                  </a:cubicBezTo>
                  <a:cubicBezTo>
                    <a:pt x="1536" y="1029"/>
                    <a:pt x="1537" y="1027"/>
                    <a:pt x="1537" y="1027"/>
                  </a:cubicBezTo>
                  <a:cubicBezTo>
                    <a:pt x="1537" y="1027"/>
                    <a:pt x="1537" y="1027"/>
                    <a:pt x="1537" y="1028"/>
                  </a:cubicBezTo>
                  <a:cubicBezTo>
                    <a:pt x="1537" y="1028"/>
                    <a:pt x="1537" y="1029"/>
                    <a:pt x="1537" y="1029"/>
                  </a:cubicBezTo>
                  <a:cubicBezTo>
                    <a:pt x="1538" y="1030"/>
                    <a:pt x="1538" y="1031"/>
                    <a:pt x="1538" y="1031"/>
                  </a:cubicBezTo>
                  <a:cubicBezTo>
                    <a:pt x="1538" y="1031"/>
                    <a:pt x="1538" y="1031"/>
                    <a:pt x="1538" y="1031"/>
                  </a:cubicBezTo>
                  <a:cubicBezTo>
                    <a:pt x="1538" y="1031"/>
                    <a:pt x="1538" y="1031"/>
                    <a:pt x="1538" y="1031"/>
                  </a:cubicBezTo>
                  <a:cubicBezTo>
                    <a:pt x="1539" y="1030"/>
                    <a:pt x="1539" y="1030"/>
                    <a:pt x="1539" y="1029"/>
                  </a:cubicBezTo>
                  <a:cubicBezTo>
                    <a:pt x="1539" y="1028"/>
                    <a:pt x="1539" y="1026"/>
                    <a:pt x="1539" y="1025"/>
                  </a:cubicBezTo>
                  <a:cubicBezTo>
                    <a:pt x="1539" y="1024"/>
                    <a:pt x="1539" y="1023"/>
                    <a:pt x="1540" y="1022"/>
                  </a:cubicBezTo>
                  <a:cubicBezTo>
                    <a:pt x="1540" y="1021"/>
                    <a:pt x="1540" y="1020"/>
                    <a:pt x="1540" y="1019"/>
                  </a:cubicBezTo>
                  <a:cubicBezTo>
                    <a:pt x="1540" y="1018"/>
                    <a:pt x="1540" y="1018"/>
                    <a:pt x="1540" y="1017"/>
                  </a:cubicBezTo>
                  <a:cubicBezTo>
                    <a:pt x="1541" y="1016"/>
                    <a:pt x="1541" y="1016"/>
                    <a:pt x="1541" y="1015"/>
                  </a:cubicBezTo>
                  <a:cubicBezTo>
                    <a:pt x="1541" y="1015"/>
                    <a:pt x="1541" y="1015"/>
                    <a:pt x="1541" y="1015"/>
                  </a:cubicBezTo>
                  <a:cubicBezTo>
                    <a:pt x="1541" y="1015"/>
                    <a:pt x="1541" y="1016"/>
                    <a:pt x="1541" y="1016"/>
                  </a:cubicBezTo>
                  <a:cubicBezTo>
                    <a:pt x="1541" y="1016"/>
                    <a:pt x="1542" y="1016"/>
                    <a:pt x="1542" y="1016"/>
                  </a:cubicBezTo>
                  <a:cubicBezTo>
                    <a:pt x="1542" y="1016"/>
                    <a:pt x="1542" y="1016"/>
                    <a:pt x="1542" y="1017"/>
                  </a:cubicBezTo>
                  <a:cubicBezTo>
                    <a:pt x="1542" y="1018"/>
                    <a:pt x="1542" y="1020"/>
                    <a:pt x="1543" y="1020"/>
                  </a:cubicBezTo>
                  <a:cubicBezTo>
                    <a:pt x="1543" y="1021"/>
                    <a:pt x="1543" y="1022"/>
                    <a:pt x="1543" y="1023"/>
                  </a:cubicBezTo>
                  <a:cubicBezTo>
                    <a:pt x="1543" y="1023"/>
                    <a:pt x="1543" y="1024"/>
                    <a:pt x="1543" y="1025"/>
                  </a:cubicBezTo>
                  <a:cubicBezTo>
                    <a:pt x="1543" y="1026"/>
                    <a:pt x="1543" y="1027"/>
                    <a:pt x="1544" y="1028"/>
                  </a:cubicBezTo>
                  <a:cubicBezTo>
                    <a:pt x="1544" y="1028"/>
                    <a:pt x="1544" y="1028"/>
                    <a:pt x="1544" y="1028"/>
                  </a:cubicBezTo>
                  <a:cubicBezTo>
                    <a:pt x="1544" y="1028"/>
                    <a:pt x="1544" y="1027"/>
                    <a:pt x="1544" y="1027"/>
                  </a:cubicBezTo>
                  <a:cubicBezTo>
                    <a:pt x="1544" y="1027"/>
                    <a:pt x="1545" y="1027"/>
                    <a:pt x="1545" y="1027"/>
                  </a:cubicBezTo>
                  <a:cubicBezTo>
                    <a:pt x="1545" y="1027"/>
                    <a:pt x="1545" y="1026"/>
                    <a:pt x="1545" y="1026"/>
                  </a:cubicBezTo>
                  <a:cubicBezTo>
                    <a:pt x="1545" y="1025"/>
                    <a:pt x="1545" y="1025"/>
                    <a:pt x="1545" y="1024"/>
                  </a:cubicBezTo>
                  <a:cubicBezTo>
                    <a:pt x="1546" y="1024"/>
                    <a:pt x="1546" y="1024"/>
                    <a:pt x="1546" y="1024"/>
                  </a:cubicBezTo>
                  <a:cubicBezTo>
                    <a:pt x="1546" y="1023"/>
                    <a:pt x="1546" y="1023"/>
                    <a:pt x="1546" y="1022"/>
                  </a:cubicBezTo>
                  <a:cubicBezTo>
                    <a:pt x="1546" y="1021"/>
                    <a:pt x="1546" y="1019"/>
                    <a:pt x="1546" y="1018"/>
                  </a:cubicBezTo>
                  <a:cubicBezTo>
                    <a:pt x="1547" y="1018"/>
                    <a:pt x="1547" y="1018"/>
                    <a:pt x="1547" y="1017"/>
                  </a:cubicBezTo>
                  <a:cubicBezTo>
                    <a:pt x="1547" y="1017"/>
                    <a:pt x="1547" y="1016"/>
                    <a:pt x="1547" y="1016"/>
                  </a:cubicBezTo>
                  <a:cubicBezTo>
                    <a:pt x="1547" y="1015"/>
                    <a:pt x="1548" y="1015"/>
                    <a:pt x="1548" y="1015"/>
                  </a:cubicBezTo>
                  <a:cubicBezTo>
                    <a:pt x="1548" y="1015"/>
                    <a:pt x="1548" y="1014"/>
                    <a:pt x="1548" y="1014"/>
                  </a:cubicBezTo>
                  <a:cubicBezTo>
                    <a:pt x="1548" y="1015"/>
                    <a:pt x="1548" y="1016"/>
                    <a:pt x="1548" y="1017"/>
                  </a:cubicBezTo>
                  <a:cubicBezTo>
                    <a:pt x="1549" y="1017"/>
                    <a:pt x="1549" y="1017"/>
                    <a:pt x="1549" y="1018"/>
                  </a:cubicBezTo>
                  <a:cubicBezTo>
                    <a:pt x="1549" y="1018"/>
                    <a:pt x="1549" y="1020"/>
                    <a:pt x="1549" y="1021"/>
                  </a:cubicBezTo>
                  <a:cubicBezTo>
                    <a:pt x="1549" y="1022"/>
                    <a:pt x="1549" y="1023"/>
                    <a:pt x="1549" y="1024"/>
                  </a:cubicBezTo>
                  <a:cubicBezTo>
                    <a:pt x="1550" y="1025"/>
                    <a:pt x="1550" y="1026"/>
                    <a:pt x="1550" y="1026"/>
                  </a:cubicBezTo>
                  <a:cubicBezTo>
                    <a:pt x="1550" y="1027"/>
                    <a:pt x="1550" y="1028"/>
                    <a:pt x="1550" y="1028"/>
                  </a:cubicBezTo>
                  <a:cubicBezTo>
                    <a:pt x="1550" y="1027"/>
                    <a:pt x="1550" y="1026"/>
                    <a:pt x="1551" y="1025"/>
                  </a:cubicBezTo>
                  <a:cubicBezTo>
                    <a:pt x="1551" y="1024"/>
                    <a:pt x="1551" y="1024"/>
                    <a:pt x="1551" y="1023"/>
                  </a:cubicBezTo>
                  <a:cubicBezTo>
                    <a:pt x="1551" y="1023"/>
                    <a:pt x="1551" y="1022"/>
                    <a:pt x="1551" y="1022"/>
                  </a:cubicBezTo>
                  <a:cubicBezTo>
                    <a:pt x="1551" y="1022"/>
                    <a:pt x="1551" y="1022"/>
                    <a:pt x="1552" y="1022"/>
                  </a:cubicBezTo>
                  <a:cubicBezTo>
                    <a:pt x="1552" y="1022"/>
                    <a:pt x="1552" y="1022"/>
                    <a:pt x="1552" y="1022"/>
                  </a:cubicBezTo>
                  <a:cubicBezTo>
                    <a:pt x="1552" y="1022"/>
                    <a:pt x="1552" y="1021"/>
                    <a:pt x="1552" y="1021"/>
                  </a:cubicBezTo>
                  <a:cubicBezTo>
                    <a:pt x="1552" y="1021"/>
                    <a:pt x="1553" y="1021"/>
                    <a:pt x="1553" y="1021"/>
                  </a:cubicBezTo>
                  <a:cubicBezTo>
                    <a:pt x="1553" y="1021"/>
                    <a:pt x="1553" y="1021"/>
                    <a:pt x="1553" y="1022"/>
                  </a:cubicBezTo>
                  <a:cubicBezTo>
                    <a:pt x="1553" y="1022"/>
                    <a:pt x="1553" y="1023"/>
                    <a:pt x="1554" y="1023"/>
                  </a:cubicBezTo>
                  <a:cubicBezTo>
                    <a:pt x="1554" y="1024"/>
                    <a:pt x="1554" y="1024"/>
                    <a:pt x="1554" y="1024"/>
                  </a:cubicBezTo>
                  <a:cubicBezTo>
                    <a:pt x="1554" y="1024"/>
                    <a:pt x="1554" y="1025"/>
                    <a:pt x="1554" y="1025"/>
                  </a:cubicBezTo>
                  <a:cubicBezTo>
                    <a:pt x="1554" y="1025"/>
                    <a:pt x="1554" y="1025"/>
                    <a:pt x="1554" y="1025"/>
                  </a:cubicBezTo>
                  <a:cubicBezTo>
                    <a:pt x="1555" y="1025"/>
                    <a:pt x="1555" y="1025"/>
                    <a:pt x="1555" y="1025"/>
                  </a:cubicBezTo>
                  <a:cubicBezTo>
                    <a:pt x="1555" y="1025"/>
                    <a:pt x="1555" y="1024"/>
                    <a:pt x="1555" y="1024"/>
                  </a:cubicBezTo>
                  <a:cubicBezTo>
                    <a:pt x="1555" y="1024"/>
                    <a:pt x="1556" y="1023"/>
                    <a:pt x="1556" y="1023"/>
                  </a:cubicBezTo>
                  <a:cubicBezTo>
                    <a:pt x="1556" y="1022"/>
                    <a:pt x="1556" y="1021"/>
                    <a:pt x="1556" y="1020"/>
                  </a:cubicBezTo>
                  <a:cubicBezTo>
                    <a:pt x="1556" y="1020"/>
                    <a:pt x="1556" y="1019"/>
                    <a:pt x="1556" y="1019"/>
                  </a:cubicBezTo>
                  <a:cubicBezTo>
                    <a:pt x="1557" y="1019"/>
                    <a:pt x="1557" y="1019"/>
                    <a:pt x="1557" y="1019"/>
                  </a:cubicBezTo>
                  <a:cubicBezTo>
                    <a:pt x="1557" y="1019"/>
                    <a:pt x="1557" y="1018"/>
                    <a:pt x="1557" y="1018"/>
                  </a:cubicBezTo>
                  <a:cubicBezTo>
                    <a:pt x="1557" y="1019"/>
                    <a:pt x="1557" y="1021"/>
                    <a:pt x="1557" y="1022"/>
                  </a:cubicBezTo>
                  <a:cubicBezTo>
                    <a:pt x="1558" y="1023"/>
                    <a:pt x="1558" y="1023"/>
                    <a:pt x="1558" y="1023"/>
                  </a:cubicBezTo>
                  <a:cubicBezTo>
                    <a:pt x="1558" y="1024"/>
                    <a:pt x="1558" y="1024"/>
                    <a:pt x="1558" y="1025"/>
                  </a:cubicBezTo>
                  <a:cubicBezTo>
                    <a:pt x="1558" y="1025"/>
                    <a:pt x="1558" y="1026"/>
                    <a:pt x="1559" y="1026"/>
                  </a:cubicBezTo>
                  <a:cubicBezTo>
                    <a:pt x="1559" y="1027"/>
                    <a:pt x="1559" y="1029"/>
                    <a:pt x="1559" y="1029"/>
                  </a:cubicBezTo>
                  <a:cubicBezTo>
                    <a:pt x="1559" y="1029"/>
                    <a:pt x="1559" y="1028"/>
                    <a:pt x="1559" y="1028"/>
                  </a:cubicBezTo>
                  <a:cubicBezTo>
                    <a:pt x="1559" y="1027"/>
                    <a:pt x="1559" y="1028"/>
                    <a:pt x="1560" y="1027"/>
                  </a:cubicBezTo>
                  <a:cubicBezTo>
                    <a:pt x="1560" y="1027"/>
                    <a:pt x="1560" y="1026"/>
                    <a:pt x="1560" y="1025"/>
                  </a:cubicBezTo>
                  <a:cubicBezTo>
                    <a:pt x="1560" y="1024"/>
                    <a:pt x="1560" y="1023"/>
                    <a:pt x="1560" y="1023"/>
                  </a:cubicBezTo>
                  <a:cubicBezTo>
                    <a:pt x="1560" y="1022"/>
                    <a:pt x="1561" y="1021"/>
                    <a:pt x="1561" y="1021"/>
                  </a:cubicBezTo>
                  <a:cubicBezTo>
                    <a:pt x="1561" y="1021"/>
                    <a:pt x="1561" y="1022"/>
                    <a:pt x="1561" y="1022"/>
                  </a:cubicBezTo>
                  <a:cubicBezTo>
                    <a:pt x="1561" y="1022"/>
                    <a:pt x="1561" y="1023"/>
                    <a:pt x="1562" y="1022"/>
                  </a:cubicBezTo>
                  <a:cubicBezTo>
                    <a:pt x="1562" y="1022"/>
                    <a:pt x="1562" y="1021"/>
                    <a:pt x="1562" y="1020"/>
                  </a:cubicBezTo>
                  <a:cubicBezTo>
                    <a:pt x="1562" y="1020"/>
                    <a:pt x="1562" y="1021"/>
                    <a:pt x="1562" y="1020"/>
                  </a:cubicBezTo>
                  <a:cubicBezTo>
                    <a:pt x="1562" y="1020"/>
                    <a:pt x="1562" y="1019"/>
                    <a:pt x="1562" y="1019"/>
                  </a:cubicBezTo>
                  <a:cubicBezTo>
                    <a:pt x="1563" y="1019"/>
                    <a:pt x="1563" y="1020"/>
                    <a:pt x="1563" y="1020"/>
                  </a:cubicBezTo>
                  <a:cubicBezTo>
                    <a:pt x="1563" y="1020"/>
                    <a:pt x="1563" y="1021"/>
                    <a:pt x="1563" y="1022"/>
                  </a:cubicBezTo>
                  <a:cubicBezTo>
                    <a:pt x="1563" y="1022"/>
                    <a:pt x="1564" y="1024"/>
                    <a:pt x="1564" y="1024"/>
                  </a:cubicBezTo>
                  <a:cubicBezTo>
                    <a:pt x="1564" y="1025"/>
                    <a:pt x="1564" y="1024"/>
                    <a:pt x="1564" y="1024"/>
                  </a:cubicBezTo>
                  <a:cubicBezTo>
                    <a:pt x="1564" y="1024"/>
                    <a:pt x="1564" y="1025"/>
                    <a:pt x="1564" y="1025"/>
                  </a:cubicBezTo>
                  <a:cubicBezTo>
                    <a:pt x="1564" y="1025"/>
                    <a:pt x="1564" y="1023"/>
                    <a:pt x="1565" y="1023"/>
                  </a:cubicBezTo>
                  <a:cubicBezTo>
                    <a:pt x="1565" y="1022"/>
                    <a:pt x="1565" y="1022"/>
                    <a:pt x="1565" y="1022"/>
                  </a:cubicBezTo>
                  <a:cubicBezTo>
                    <a:pt x="1565" y="1022"/>
                    <a:pt x="1565" y="1021"/>
                    <a:pt x="1565" y="1021"/>
                  </a:cubicBezTo>
                  <a:cubicBezTo>
                    <a:pt x="1566" y="1021"/>
                    <a:pt x="1566" y="1022"/>
                    <a:pt x="1566" y="1023"/>
                  </a:cubicBezTo>
                  <a:cubicBezTo>
                    <a:pt x="1566" y="1023"/>
                    <a:pt x="1566" y="1022"/>
                    <a:pt x="1566" y="1022"/>
                  </a:cubicBezTo>
                  <a:cubicBezTo>
                    <a:pt x="1566" y="1023"/>
                    <a:pt x="1566" y="1023"/>
                    <a:pt x="1567" y="1023"/>
                  </a:cubicBezTo>
                  <a:cubicBezTo>
                    <a:pt x="1567" y="1024"/>
                    <a:pt x="1567" y="1024"/>
                    <a:pt x="1567" y="1025"/>
                  </a:cubicBezTo>
                  <a:cubicBezTo>
                    <a:pt x="1567" y="1025"/>
                    <a:pt x="1567" y="1025"/>
                    <a:pt x="1567" y="1026"/>
                  </a:cubicBezTo>
                  <a:cubicBezTo>
                    <a:pt x="1567" y="1026"/>
                    <a:pt x="1567" y="1027"/>
                    <a:pt x="1568" y="1028"/>
                  </a:cubicBezTo>
                  <a:cubicBezTo>
                    <a:pt x="1568" y="1028"/>
                    <a:pt x="1568" y="1029"/>
                    <a:pt x="1568" y="1030"/>
                  </a:cubicBezTo>
                  <a:cubicBezTo>
                    <a:pt x="1568" y="1030"/>
                    <a:pt x="1568" y="1030"/>
                    <a:pt x="1568" y="1030"/>
                  </a:cubicBezTo>
                  <a:cubicBezTo>
                    <a:pt x="1568" y="1030"/>
                    <a:pt x="1569" y="1029"/>
                    <a:pt x="1569" y="1029"/>
                  </a:cubicBezTo>
                  <a:cubicBezTo>
                    <a:pt x="1569" y="1029"/>
                    <a:pt x="1569" y="1029"/>
                    <a:pt x="1569" y="1029"/>
                  </a:cubicBezTo>
                  <a:cubicBezTo>
                    <a:pt x="1569" y="1028"/>
                    <a:pt x="1569" y="1026"/>
                    <a:pt x="1570" y="1025"/>
                  </a:cubicBezTo>
                  <a:cubicBezTo>
                    <a:pt x="1570" y="1024"/>
                    <a:pt x="1570" y="1023"/>
                    <a:pt x="1570" y="1023"/>
                  </a:cubicBezTo>
                  <a:cubicBezTo>
                    <a:pt x="1570" y="1021"/>
                    <a:pt x="1570" y="1020"/>
                    <a:pt x="1570" y="1019"/>
                  </a:cubicBezTo>
                  <a:cubicBezTo>
                    <a:pt x="1570" y="1018"/>
                    <a:pt x="1570" y="1017"/>
                    <a:pt x="1571" y="1016"/>
                  </a:cubicBezTo>
                  <a:cubicBezTo>
                    <a:pt x="1571" y="1016"/>
                    <a:pt x="1571" y="1014"/>
                    <a:pt x="1571" y="1014"/>
                  </a:cubicBezTo>
                  <a:cubicBezTo>
                    <a:pt x="1571" y="1015"/>
                    <a:pt x="1571" y="1017"/>
                    <a:pt x="1571" y="1018"/>
                  </a:cubicBezTo>
                  <a:cubicBezTo>
                    <a:pt x="1571" y="1018"/>
                    <a:pt x="1572" y="1018"/>
                    <a:pt x="1572" y="1018"/>
                  </a:cubicBezTo>
                  <a:cubicBezTo>
                    <a:pt x="1572" y="1019"/>
                    <a:pt x="1572" y="1020"/>
                    <a:pt x="1572" y="1021"/>
                  </a:cubicBezTo>
                  <a:cubicBezTo>
                    <a:pt x="1572" y="1022"/>
                    <a:pt x="1572" y="1022"/>
                    <a:pt x="1572" y="1023"/>
                  </a:cubicBezTo>
                  <a:cubicBezTo>
                    <a:pt x="1572" y="1023"/>
                    <a:pt x="1573" y="1024"/>
                    <a:pt x="1573" y="1024"/>
                  </a:cubicBezTo>
                  <a:cubicBezTo>
                    <a:pt x="1573" y="1024"/>
                    <a:pt x="1573" y="1024"/>
                    <a:pt x="1573" y="1025"/>
                  </a:cubicBezTo>
                  <a:cubicBezTo>
                    <a:pt x="1573" y="1025"/>
                    <a:pt x="1573" y="1026"/>
                    <a:pt x="1573" y="1026"/>
                  </a:cubicBezTo>
                  <a:cubicBezTo>
                    <a:pt x="1574" y="1026"/>
                    <a:pt x="1574" y="1026"/>
                    <a:pt x="1574" y="1026"/>
                  </a:cubicBezTo>
                  <a:cubicBezTo>
                    <a:pt x="1574" y="1026"/>
                    <a:pt x="1574" y="1026"/>
                    <a:pt x="1574" y="1026"/>
                  </a:cubicBezTo>
                  <a:cubicBezTo>
                    <a:pt x="1574" y="1026"/>
                    <a:pt x="1575" y="1026"/>
                    <a:pt x="1575" y="1026"/>
                  </a:cubicBezTo>
                  <a:cubicBezTo>
                    <a:pt x="1575" y="1026"/>
                    <a:pt x="1575" y="1026"/>
                    <a:pt x="1575" y="1026"/>
                  </a:cubicBezTo>
                  <a:cubicBezTo>
                    <a:pt x="1575" y="1025"/>
                    <a:pt x="1575" y="1025"/>
                    <a:pt x="1575" y="1024"/>
                  </a:cubicBezTo>
                  <a:cubicBezTo>
                    <a:pt x="1575" y="1024"/>
                    <a:pt x="1575" y="1024"/>
                    <a:pt x="1576" y="1024"/>
                  </a:cubicBezTo>
                  <a:cubicBezTo>
                    <a:pt x="1576" y="1024"/>
                    <a:pt x="1576" y="1024"/>
                    <a:pt x="1576" y="1024"/>
                  </a:cubicBezTo>
                  <a:cubicBezTo>
                    <a:pt x="1576" y="1024"/>
                    <a:pt x="1576" y="1023"/>
                    <a:pt x="1576" y="1022"/>
                  </a:cubicBezTo>
                  <a:cubicBezTo>
                    <a:pt x="1577" y="1021"/>
                    <a:pt x="1577" y="1021"/>
                    <a:pt x="1577" y="1020"/>
                  </a:cubicBezTo>
                  <a:cubicBezTo>
                    <a:pt x="1577" y="1020"/>
                    <a:pt x="1577" y="1019"/>
                    <a:pt x="1577" y="1019"/>
                  </a:cubicBezTo>
                  <a:cubicBezTo>
                    <a:pt x="1577" y="1018"/>
                    <a:pt x="1577" y="1018"/>
                    <a:pt x="1578" y="1018"/>
                  </a:cubicBezTo>
                  <a:cubicBezTo>
                    <a:pt x="1578" y="1018"/>
                    <a:pt x="1578" y="1017"/>
                    <a:pt x="1578" y="1017"/>
                  </a:cubicBezTo>
                  <a:cubicBezTo>
                    <a:pt x="1578" y="1018"/>
                    <a:pt x="1578" y="1018"/>
                    <a:pt x="1578" y="1018"/>
                  </a:cubicBezTo>
                  <a:cubicBezTo>
                    <a:pt x="1578" y="1019"/>
                    <a:pt x="1578" y="1018"/>
                    <a:pt x="1579" y="1018"/>
                  </a:cubicBezTo>
                  <a:cubicBezTo>
                    <a:pt x="1579" y="1018"/>
                    <a:pt x="1579" y="1020"/>
                    <a:pt x="1579" y="1020"/>
                  </a:cubicBezTo>
                  <a:cubicBezTo>
                    <a:pt x="1579" y="1020"/>
                    <a:pt x="1579" y="1020"/>
                    <a:pt x="1579" y="1021"/>
                  </a:cubicBezTo>
                  <a:cubicBezTo>
                    <a:pt x="1579" y="1021"/>
                    <a:pt x="1580" y="1023"/>
                    <a:pt x="1580" y="1024"/>
                  </a:cubicBezTo>
                  <a:cubicBezTo>
                    <a:pt x="1580" y="1024"/>
                    <a:pt x="1580" y="1024"/>
                    <a:pt x="1580" y="1024"/>
                  </a:cubicBezTo>
                  <a:cubicBezTo>
                    <a:pt x="1580" y="1024"/>
                    <a:pt x="1580" y="1024"/>
                    <a:pt x="1580" y="1024"/>
                  </a:cubicBezTo>
                  <a:cubicBezTo>
                    <a:pt x="1580" y="1024"/>
                    <a:pt x="1581" y="1025"/>
                    <a:pt x="1581" y="1024"/>
                  </a:cubicBezTo>
                  <a:cubicBezTo>
                    <a:pt x="1581" y="1024"/>
                    <a:pt x="1581" y="1023"/>
                    <a:pt x="1581" y="1023"/>
                  </a:cubicBezTo>
                  <a:cubicBezTo>
                    <a:pt x="1581" y="1023"/>
                    <a:pt x="1581" y="1023"/>
                    <a:pt x="1581" y="1023"/>
                  </a:cubicBezTo>
                  <a:cubicBezTo>
                    <a:pt x="1582" y="1023"/>
                    <a:pt x="1582" y="1021"/>
                    <a:pt x="1582" y="1021"/>
                  </a:cubicBezTo>
                  <a:cubicBezTo>
                    <a:pt x="1582" y="1021"/>
                    <a:pt x="1582" y="1021"/>
                    <a:pt x="1582" y="1021"/>
                  </a:cubicBezTo>
                  <a:cubicBezTo>
                    <a:pt x="1582" y="1020"/>
                    <a:pt x="1583" y="1019"/>
                    <a:pt x="1583" y="1019"/>
                  </a:cubicBezTo>
                  <a:cubicBezTo>
                    <a:pt x="1583" y="1019"/>
                    <a:pt x="1583" y="1019"/>
                    <a:pt x="1583" y="1019"/>
                  </a:cubicBezTo>
                  <a:cubicBezTo>
                    <a:pt x="1583" y="1019"/>
                    <a:pt x="1583" y="1019"/>
                    <a:pt x="1583" y="1019"/>
                  </a:cubicBezTo>
                  <a:cubicBezTo>
                    <a:pt x="1583" y="1019"/>
                    <a:pt x="1583" y="1019"/>
                    <a:pt x="1584" y="1020"/>
                  </a:cubicBezTo>
                  <a:cubicBezTo>
                    <a:pt x="1584" y="1020"/>
                    <a:pt x="1584" y="1020"/>
                    <a:pt x="1584" y="1020"/>
                  </a:cubicBezTo>
                  <a:cubicBezTo>
                    <a:pt x="1584" y="1021"/>
                    <a:pt x="1584" y="1023"/>
                    <a:pt x="1584" y="1023"/>
                  </a:cubicBezTo>
                  <a:cubicBezTo>
                    <a:pt x="1584" y="1023"/>
                    <a:pt x="1585" y="1023"/>
                    <a:pt x="1585" y="1023"/>
                  </a:cubicBezTo>
                  <a:cubicBezTo>
                    <a:pt x="1585" y="1023"/>
                    <a:pt x="1585" y="1023"/>
                    <a:pt x="1585" y="1023"/>
                  </a:cubicBezTo>
                  <a:cubicBezTo>
                    <a:pt x="1585" y="1023"/>
                    <a:pt x="1585" y="1023"/>
                    <a:pt x="1586" y="1023"/>
                  </a:cubicBezTo>
                  <a:cubicBezTo>
                    <a:pt x="1586" y="1022"/>
                    <a:pt x="1586" y="1021"/>
                    <a:pt x="1586" y="1021"/>
                  </a:cubicBezTo>
                  <a:cubicBezTo>
                    <a:pt x="1586" y="1020"/>
                    <a:pt x="1586" y="1020"/>
                    <a:pt x="1586" y="1020"/>
                  </a:cubicBezTo>
                  <a:cubicBezTo>
                    <a:pt x="1586" y="1020"/>
                    <a:pt x="1586" y="1021"/>
                    <a:pt x="1587" y="1021"/>
                  </a:cubicBezTo>
                  <a:cubicBezTo>
                    <a:pt x="1587" y="1022"/>
                    <a:pt x="1587" y="1022"/>
                    <a:pt x="1587" y="1023"/>
                  </a:cubicBezTo>
                  <a:cubicBezTo>
                    <a:pt x="1587" y="1024"/>
                    <a:pt x="1587" y="1025"/>
                    <a:pt x="1587" y="1026"/>
                  </a:cubicBezTo>
                  <a:cubicBezTo>
                    <a:pt x="1587" y="1027"/>
                    <a:pt x="1588" y="1028"/>
                    <a:pt x="1588" y="1028"/>
                  </a:cubicBezTo>
                  <a:cubicBezTo>
                    <a:pt x="1588" y="1028"/>
                    <a:pt x="1588" y="1028"/>
                    <a:pt x="1588" y="1028"/>
                  </a:cubicBezTo>
                  <a:cubicBezTo>
                    <a:pt x="1588" y="1028"/>
                    <a:pt x="1588" y="1028"/>
                    <a:pt x="1588" y="1028"/>
                  </a:cubicBezTo>
                  <a:cubicBezTo>
                    <a:pt x="1588" y="1028"/>
                    <a:pt x="1589" y="1028"/>
                    <a:pt x="1589" y="1029"/>
                  </a:cubicBezTo>
                  <a:cubicBezTo>
                    <a:pt x="1589" y="1029"/>
                    <a:pt x="1589" y="1029"/>
                    <a:pt x="1589" y="1029"/>
                  </a:cubicBezTo>
                  <a:cubicBezTo>
                    <a:pt x="1589" y="1028"/>
                    <a:pt x="1589" y="1028"/>
                    <a:pt x="1589" y="1027"/>
                  </a:cubicBezTo>
                  <a:cubicBezTo>
                    <a:pt x="1590" y="1027"/>
                    <a:pt x="1590" y="1027"/>
                    <a:pt x="1590" y="1027"/>
                  </a:cubicBezTo>
                  <a:cubicBezTo>
                    <a:pt x="1590" y="1027"/>
                    <a:pt x="1590" y="1025"/>
                    <a:pt x="1590" y="1025"/>
                  </a:cubicBezTo>
                  <a:cubicBezTo>
                    <a:pt x="1590" y="1024"/>
                    <a:pt x="1591" y="1023"/>
                    <a:pt x="1591" y="1023"/>
                  </a:cubicBezTo>
                  <a:cubicBezTo>
                    <a:pt x="1591" y="1023"/>
                    <a:pt x="1591" y="1024"/>
                    <a:pt x="1591" y="1024"/>
                  </a:cubicBezTo>
                  <a:cubicBezTo>
                    <a:pt x="1591" y="1023"/>
                    <a:pt x="1591" y="1022"/>
                    <a:pt x="1591" y="1022"/>
                  </a:cubicBezTo>
                  <a:cubicBezTo>
                    <a:pt x="1591" y="1022"/>
                    <a:pt x="1591" y="1022"/>
                    <a:pt x="1592" y="1023"/>
                  </a:cubicBezTo>
                  <a:cubicBezTo>
                    <a:pt x="1592" y="1023"/>
                    <a:pt x="1592" y="1023"/>
                    <a:pt x="1592" y="1024"/>
                  </a:cubicBezTo>
                  <a:cubicBezTo>
                    <a:pt x="1592" y="1025"/>
                    <a:pt x="1592" y="1026"/>
                    <a:pt x="1592" y="1026"/>
                  </a:cubicBezTo>
                  <a:cubicBezTo>
                    <a:pt x="1593" y="1027"/>
                    <a:pt x="1593" y="1027"/>
                    <a:pt x="1593" y="1028"/>
                  </a:cubicBezTo>
                  <a:cubicBezTo>
                    <a:pt x="1593" y="1028"/>
                    <a:pt x="1593" y="1029"/>
                    <a:pt x="1593" y="1029"/>
                  </a:cubicBezTo>
                  <a:cubicBezTo>
                    <a:pt x="1593" y="1029"/>
                    <a:pt x="1593" y="1029"/>
                    <a:pt x="1593" y="1029"/>
                  </a:cubicBezTo>
                  <a:cubicBezTo>
                    <a:pt x="1593" y="1029"/>
                    <a:pt x="1594" y="1029"/>
                    <a:pt x="1594" y="1029"/>
                  </a:cubicBezTo>
                  <a:cubicBezTo>
                    <a:pt x="1594" y="1029"/>
                    <a:pt x="1594" y="1031"/>
                    <a:pt x="1594" y="1031"/>
                  </a:cubicBezTo>
                  <a:cubicBezTo>
                    <a:pt x="1594" y="1031"/>
                    <a:pt x="1594" y="1030"/>
                    <a:pt x="1595" y="1030"/>
                  </a:cubicBezTo>
                  <a:cubicBezTo>
                    <a:pt x="1595" y="1030"/>
                    <a:pt x="1595" y="1030"/>
                    <a:pt x="1595" y="1030"/>
                  </a:cubicBezTo>
                  <a:cubicBezTo>
                    <a:pt x="1595" y="1030"/>
                    <a:pt x="1595" y="1029"/>
                    <a:pt x="1595" y="1029"/>
                  </a:cubicBezTo>
                  <a:cubicBezTo>
                    <a:pt x="1595" y="1029"/>
                    <a:pt x="1596" y="1029"/>
                    <a:pt x="1596" y="1029"/>
                  </a:cubicBezTo>
                  <a:cubicBezTo>
                    <a:pt x="1596" y="1029"/>
                    <a:pt x="1596" y="1029"/>
                    <a:pt x="1596" y="1029"/>
                  </a:cubicBezTo>
                  <a:cubicBezTo>
                    <a:pt x="1596" y="1029"/>
                    <a:pt x="1596" y="1029"/>
                    <a:pt x="1596" y="1029"/>
                  </a:cubicBezTo>
                  <a:cubicBezTo>
                    <a:pt x="1596" y="1029"/>
                    <a:pt x="1597" y="1029"/>
                    <a:pt x="1597" y="1030"/>
                  </a:cubicBezTo>
                  <a:cubicBezTo>
                    <a:pt x="1597" y="1030"/>
                    <a:pt x="1597" y="1031"/>
                    <a:pt x="1597" y="1031"/>
                  </a:cubicBezTo>
                  <a:cubicBezTo>
                    <a:pt x="1597" y="1032"/>
                    <a:pt x="1597" y="1032"/>
                    <a:pt x="1598" y="1032"/>
                  </a:cubicBezTo>
                  <a:cubicBezTo>
                    <a:pt x="1598" y="1032"/>
                    <a:pt x="1598" y="1033"/>
                    <a:pt x="1598" y="1033"/>
                  </a:cubicBezTo>
                  <a:cubicBezTo>
                    <a:pt x="1598" y="1033"/>
                    <a:pt x="1598" y="1033"/>
                    <a:pt x="1598" y="1033"/>
                  </a:cubicBezTo>
                  <a:cubicBezTo>
                    <a:pt x="1598" y="1033"/>
                    <a:pt x="1599" y="1033"/>
                    <a:pt x="1599" y="1032"/>
                  </a:cubicBezTo>
                  <a:cubicBezTo>
                    <a:pt x="1599" y="1032"/>
                    <a:pt x="1599" y="1031"/>
                    <a:pt x="1599" y="1030"/>
                  </a:cubicBezTo>
                  <a:cubicBezTo>
                    <a:pt x="1599" y="1030"/>
                    <a:pt x="1599" y="1030"/>
                    <a:pt x="1599" y="1030"/>
                  </a:cubicBezTo>
                  <a:cubicBezTo>
                    <a:pt x="1599" y="1030"/>
                    <a:pt x="1600" y="1030"/>
                    <a:pt x="1600" y="1030"/>
                  </a:cubicBezTo>
                  <a:cubicBezTo>
                    <a:pt x="1600" y="1030"/>
                    <a:pt x="1600" y="1030"/>
                    <a:pt x="1600" y="1030"/>
                  </a:cubicBezTo>
                  <a:cubicBezTo>
                    <a:pt x="1600" y="1030"/>
                    <a:pt x="1600" y="1030"/>
                    <a:pt x="1600" y="1030"/>
                  </a:cubicBezTo>
                  <a:cubicBezTo>
                    <a:pt x="1601" y="1029"/>
                    <a:pt x="1601" y="1028"/>
                    <a:pt x="1601" y="1028"/>
                  </a:cubicBezTo>
                  <a:cubicBezTo>
                    <a:pt x="1601" y="1028"/>
                    <a:pt x="1601" y="1029"/>
                    <a:pt x="1601" y="1030"/>
                  </a:cubicBezTo>
                  <a:cubicBezTo>
                    <a:pt x="1601" y="1030"/>
                    <a:pt x="1601" y="1030"/>
                    <a:pt x="1601" y="1030"/>
                  </a:cubicBezTo>
                  <a:cubicBezTo>
                    <a:pt x="1602" y="1031"/>
                    <a:pt x="1602" y="1032"/>
                    <a:pt x="1602" y="1033"/>
                  </a:cubicBezTo>
                  <a:cubicBezTo>
                    <a:pt x="1602" y="1034"/>
                    <a:pt x="1602" y="1035"/>
                    <a:pt x="1602" y="1036"/>
                  </a:cubicBezTo>
                  <a:cubicBezTo>
                    <a:pt x="1602" y="1036"/>
                    <a:pt x="1602" y="1036"/>
                    <a:pt x="1603" y="1037"/>
                  </a:cubicBezTo>
                  <a:cubicBezTo>
                    <a:pt x="1603" y="1037"/>
                    <a:pt x="1603" y="1038"/>
                    <a:pt x="1603" y="1038"/>
                  </a:cubicBezTo>
                  <a:cubicBezTo>
                    <a:pt x="1603" y="1037"/>
                    <a:pt x="1603" y="1036"/>
                    <a:pt x="1603" y="1036"/>
                  </a:cubicBezTo>
                  <a:cubicBezTo>
                    <a:pt x="1603" y="1036"/>
                    <a:pt x="1604" y="1037"/>
                    <a:pt x="1604" y="1036"/>
                  </a:cubicBezTo>
                  <a:cubicBezTo>
                    <a:pt x="1604" y="1036"/>
                    <a:pt x="1604" y="1035"/>
                    <a:pt x="1604" y="1034"/>
                  </a:cubicBezTo>
                  <a:cubicBezTo>
                    <a:pt x="1604" y="1034"/>
                    <a:pt x="1604" y="1034"/>
                    <a:pt x="1604" y="1033"/>
                  </a:cubicBezTo>
                  <a:cubicBezTo>
                    <a:pt x="1604" y="1033"/>
                    <a:pt x="1605" y="1031"/>
                    <a:pt x="1605" y="1031"/>
                  </a:cubicBezTo>
                  <a:cubicBezTo>
                    <a:pt x="1605" y="1031"/>
                    <a:pt x="1605" y="1031"/>
                    <a:pt x="1605" y="1031"/>
                  </a:cubicBezTo>
                  <a:cubicBezTo>
                    <a:pt x="1605" y="1031"/>
                    <a:pt x="1605" y="1030"/>
                    <a:pt x="1606" y="1030"/>
                  </a:cubicBezTo>
                  <a:cubicBezTo>
                    <a:pt x="1606" y="1029"/>
                    <a:pt x="1606" y="1028"/>
                    <a:pt x="1606" y="1028"/>
                  </a:cubicBezTo>
                  <a:cubicBezTo>
                    <a:pt x="1606" y="1027"/>
                    <a:pt x="1606" y="1027"/>
                    <a:pt x="1606" y="1027"/>
                  </a:cubicBezTo>
                  <a:cubicBezTo>
                    <a:pt x="1606" y="1027"/>
                    <a:pt x="1607" y="1026"/>
                    <a:pt x="1607" y="1026"/>
                  </a:cubicBezTo>
                  <a:cubicBezTo>
                    <a:pt x="1607" y="1026"/>
                    <a:pt x="1607" y="1028"/>
                    <a:pt x="1607" y="1028"/>
                  </a:cubicBezTo>
                  <a:cubicBezTo>
                    <a:pt x="1607" y="1028"/>
                    <a:pt x="1607" y="1028"/>
                    <a:pt x="1607" y="1028"/>
                  </a:cubicBezTo>
                  <a:cubicBezTo>
                    <a:pt x="1607" y="1028"/>
                    <a:pt x="1608" y="1028"/>
                    <a:pt x="1608" y="1028"/>
                  </a:cubicBezTo>
                  <a:cubicBezTo>
                    <a:pt x="1608" y="1028"/>
                    <a:pt x="1608" y="1027"/>
                    <a:pt x="1608" y="1026"/>
                  </a:cubicBezTo>
                  <a:cubicBezTo>
                    <a:pt x="1608" y="1026"/>
                    <a:pt x="1608" y="1025"/>
                    <a:pt x="1608" y="1025"/>
                  </a:cubicBezTo>
                  <a:cubicBezTo>
                    <a:pt x="1609" y="1024"/>
                    <a:pt x="1609" y="1024"/>
                    <a:pt x="1609" y="1024"/>
                  </a:cubicBezTo>
                  <a:cubicBezTo>
                    <a:pt x="1609" y="1024"/>
                    <a:pt x="1609" y="1025"/>
                    <a:pt x="1609" y="1025"/>
                  </a:cubicBezTo>
                  <a:cubicBezTo>
                    <a:pt x="1609" y="1025"/>
                    <a:pt x="1609" y="1025"/>
                    <a:pt x="1609" y="1025"/>
                  </a:cubicBezTo>
                  <a:cubicBezTo>
                    <a:pt x="1610" y="1026"/>
                    <a:pt x="1610" y="1027"/>
                    <a:pt x="1610" y="1028"/>
                  </a:cubicBezTo>
                  <a:cubicBezTo>
                    <a:pt x="1610" y="1029"/>
                    <a:pt x="1610" y="1029"/>
                    <a:pt x="1610" y="1029"/>
                  </a:cubicBezTo>
                  <a:cubicBezTo>
                    <a:pt x="1610" y="1030"/>
                    <a:pt x="1610" y="1030"/>
                    <a:pt x="1611" y="1030"/>
                  </a:cubicBezTo>
                  <a:cubicBezTo>
                    <a:pt x="1611" y="1031"/>
                    <a:pt x="1611" y="1032"/>
                    <a:pt x="1611" y="1032"/>
                  </a:cubicBezTo>
                  <a:cubicBezTo>
                    <a:pt x="1611" y="1032"/>
                    <a:pt x="1611" y="1031"/>
                    <a:pt x="1611" y="1031"/>
                  </a:cubicBezTo>
                  <a:cubicBezTo>
                    <a:pt x="1612" y="1031"/>
                    <a:pt x="1612" y="1031"/>
                    <a:pt x="1612" y="1030"/>
                  </a:cubicBezTo>
                  <a:cubicBezTo>
                    <a:pt x="1612" y="1030"/>
                    <a:pt x="1612" y="1029"/>
                    <a:pt x="1612" y="1029"/>
                  </a:cubicBezTo>
                  <a:cubicBezTo>
                    <a:pt x="1612" y="1028"/>
                    <a:pt x="1612" y="1028"/>
                    <a:pt x="1612" y="1028"/>
                  </a:cubicBezTo>
                  <a:cubicBezTo>
                    <a:pt x="1612" y="1027"/>
                    <a:pt x="1613" y="1025"/>
                    <a:pt x="1613" y="1024"/>
                  </a:cubicBezTo>
                  <a:cubicBezTo>
                    <a:pt x="1613" y="1024"/>
                    <a:pt x="1613" y="1024"/>
                    <a:pt x="1613" y="1023"/>
                  </a:cubicBezTo>
                  <a:cubicBezTo>
                    <a:pt x="1613" y="1023"/>
                    <a:pt x="1613" y="1022"/>
                    <a:pt x="1614" y="1021"/>
                  </a:cubicBezTo>
                  <a:cubicBezTo>
                    <a:pt x="1614" y="1020"/>
                    <a:pt x="1614" y="1020"/>
                    <a:pt x="1614" y="1020"/>
                  </a:cubicBezTo>
                  <a:cubicBezTo>
                    <a:pt x="1614" y="1020"/>
                    <a:pt x="1614" y="1021"/>
                    <a:pt x="1614" y="1021"/>
                  </a:cubicBezTo>
                  <a:cubicBezTo>
                    <a:pt x="1614" y="1022"/>
                    <a:pt x="1615" y="1022"/>
                    <a:pt x="1615" y="1023"/>
                  </a:cubicBezTo>
                  <a:cubicBezTo>
                    <a:pt x="1615" y="1023"/>
                    <a:pt x="1615" y="1024"/>
                    <a:pt x="1615" y="1025"/>
                  </a:cubicBezTo>
                  <a:cubicBezTo>
                    <a:pt x="1615" y="1026"/>
                    <a:pt x="1615" y="1027"/>
                    <a:pt x="1615" y="1027"/>
                  </a:cubicBezTo>
                  <a:cubicBezTo>
                    <a:pt x="1615" y="1028"/>
                    <a:pt x="1616" y="1028"/>
                    <a:pt x="1616" y="1028"/>
                  </a:cubicBezTo>
                  <a:cubicBezTo>
                    <a:pt x="1616" y="1028"/>
                    <a:pt x="1616" y="1028"/>
                    <a:pt x="1616" y="1028"/>
                  </a:cubicBezTo>
                  <a:cubicBezTo>
                    <a:pt x="1616" y="1028"/>
                    <a:pt x="1616" y="1028"/>
                    <a:pt x="1616" y="1029"/>
                  </a:cubicBezTo>
                  <a:cubicBezTo>
                    <a:pt x="1617" y="1029"/>
                    <a:pt x="1617" y="1030"/>
                    <a:pt x="1617" y="1030"/>
                  </a:cubicBezTo>
                  <a:cubicBezTo>
                    <a:pt x="1617" y="1030"/>
                    <a:pt x="1617" y="1029"/>
                    <a:pt x="1617" y="1029"/>
                  </a:cubicBezTo>
                  <a:cubicBezTo>
                    <a:pt x="1617" y="1028"/>
                    <a:pt x="1617" y="1028"/>
                    <a:pt x="1617" y="1028"/>
                  </a:cubicBezTo>
                  <a:cubicBezTo>
                    <a:pt x="1618" y="1028"/>
                    <a:pt x="1618" y="1026"/>
                    <a:pt x="1618" y="1026"/>
                  </a:cubicBezTo>
                  <a:cubicBezTo>
                    <a:pt x="1618" y="1026"/>
                    <a:pt x="1618" y="1026"/>
                    <a:pt x="1618" y="1026"/>
                  </a:cubicBezTo>
                  <a:cubicBezTo>
                    <a:pt x="1618" y="1026"/>
                    <a:pt x="1618" y="1025"/>
                    <a:pt x="1619" y="1024"/>
                  </a:cubicBezTo>
                  <a:cubicBezTo>
                    <a:pt x="1619" y="1024"/>
                    <a:pt x="1619" y="1025"/>
                    <a:pt x="1619" y="1025"/>
                  </a:cubicBezTo>
                  <a:cubicBezTo>
                    <a:pt x="1619" y="1025"/>
                    <a:pt x="1619" y="1025"/>
                    <a:pt x="1619" y="1025"/>
                  </a:cubicBezTo>
                  <a:cubicBezTo>
                    <a:pt x="1620" y="1025"/>
                    <a:pt x="1620" y="1027"/>
                    <a:pt x="1620" y="1027"/>
                  </a:cubicBezTo>
                  <a:cubicBezTo>
                    <a:pt x="1620" y="1027"/>
                    <a:pt x="1620" y="1027"/>
                    <a:pt x="1620" y="1027"/>
                  </a:cubicBezTo>
                  <a:cubicBezTo>
                    <a:pt x="1620" y="1027"/>
                    <a:pt x="1620" y="1028"/>
                    <a:pt x="1620" y="1028"/>
                  </a:cubicBezTo>
                  <a:cubicBezTo>
                    <a:pt x="1620" y="1028"/>
                    <a:pt x="1621" y="1028"/>
                    <a:pt x="1621" y="1028"/>
                  </a:cubicBezTo>
                  <a:cubicBezTo>
                    <a:pt x="1621" y="1028"/>
                    <a:pt x="1621" y="1027"/>
                    <a:pt x="1621" y="1027"/>
                  </a:cubicBezTo>
                  <a:cubicBezTo>
                    <a:pt x="1621" y="1026"/>
                    <a:pt x="1621" y="1027"/>
                    <a:pt x="1622" y="1027"/>
                  </a:cubicBezTo>
                  <a:cubicBezTo>
                    <a:pt x="1622" y="1027"/>
                    <a:pt x="1622" y="1026"/>
                    <a:pt x="1622" y="1026"/>
                  </a:cubicBezTo>
                  <a:cubicBezTo>
                    <a:pt x="1622" y="1026"/>
                    <a:pt x="1622" y="1026"/>
                    <a:pt x="1622" y="1026"/>
                  </a:cubicBezTo>
                  <a:cubicBezTo>
                    <a:pt x="1622" y="1026"/>
                    <a:pt x="1622" y="1025"/>
                    <a:pt x="1623" y="1026"/>
                  </a:cubicBezTo>
                  <a:cubicBezTo>
                    <a:pt x="1623" y="1026"/>
                    <a:pt x="1623" y="1028"/>
                    <a:pt x="1623" y="1028"/>
                  </a:cubicBezTo>
                  <a:cubicBezTo>
                    <a:pt x="1623" y="1028"/>
                    <a:pt x="1623" y="1027"/>
                    <a:pt x="1623" y="1027"/>
                  </a:cubicBezTo>
                  <a:cubicBezTo>
                    <a:pt x="1623" y="1027"/>
                    <a:pt x="1624" y="1028"/>
                    <a:pt x="1624" y="1028"/>
                  </a:cubicBezTo>
                  <a:cubicBezTo>
                    <a:pt x="1624" y="1028"/>
                    <a:pt x="1624" y="1028"/>
                    <a:pt x="1624" y="1028"/>
                  </a:cubicBezTo>
                  <a:cubicBezTo>
                    <a:pt x="1624" y="1029"/>
                    <a:pt x="1624" y="1031"/>
                    <a:pt x="1624" y="1032"/>
                  </a:cubicBezTo>
                  <a:cubicBezTo>
                    <a:pt x="1625" y="1032"/>
                    <a:pt x="1625" y="1032"/>
                    <a:pt x="1625" y="1033"/>
                  </a:cubicBezTo>
                  <a:cubicBezTo>
                    <a:pt x="1625" y="1034"/>
                    <a:pt x="1625" y="1036"/>
                    <a:pt x="1625" y="1036"/>
                  </a:cubicBezTo>
                  <a:cubicBezTo>
                    <a:pt x="1625" y="1037"/>
                    <a:pt x="1625" y="1035"/>
                    <a:pt x="1625" y="1035"/>
                  </a:cubicBezTo>
                  <a:cubicBezTo>
                    <a:pt x="1626" y="1035"/>
                    <a:pt x="1626" y="1035"/>
                    <a:pt x="1626" y="1034"/>
                  </a:cubicBezTo>
                  <a:cubicBezTo>
                    <a:pt x="1626" y="1033"/>
                    <a:pt x="1626" y="1032"/>
                    <a:pt x="1626" y="1031"/>
                  </a:cubicBezTo>
                  <a:cubicBezTo>
                    <a:pt x="1626" y="1030"/>
                    <a:pt x="1627" y="1030"/>
                    <a:pt x="1627" y="1029"/>
                  </a:cubicBezTo>
                  <a:cubicBezTo>
                    <a:pt x="1627" y="1028"/>
                    <a:pt x="1627" y="1028"/>
                    <a:pt x="1627" y="1028"/>
                  </a:cubicBezTo>
                  <a:cubicBezTo>
                    <a:pt x="1627" y="1028"/>
                    <a:pt x="1627" y="1027"/>
                    <a:pt x="1627" y="1028"/>
                  </a:cubicBezTo>
                  <a:cubicBezTo>
                    <a:pt x="1628" y="1028"/>
                    <a:pt x="1628" y="1029"/>
                    <a:pt x="1628" y="1029"/>
                  </a:cubicBezTo>
                  <a:cubicBezTo>
                    <a:pt x="1628" y="1029"/>
                    <a:pt x="1628" y="1029"/>
                    <a:pt x="1628" y="1030"/>
                  </a:cubicBezTo>
                  <a:cubicBezTo>
                    <a:pt x="1628" y="1030"/>
                    <a:pt x="1628" y="1031"/>
                    <a:pt x="1628" y="1031"/>
                  </a:cubicBezTo>
                  <a:cubicBezTo>
                    <a:pt x="1629" y="1031"/>
                    <a:pt x="1629" y="1030"/>
                    <a:pt x="1629" y="1030"/>
                  </a:cubicBezTo>
                  <a:cubicBezTo>
                    <a:pt x="1629" y="1030"/>
                    <a:pt x="1629" y="1030"/>
                    <a:pt x="1629" y="1030"/>
                  </a:cubicBezTo>
                  <a:cubicBezTo>
                    <a:pt x="1629" y="1030"/>
                    <a:pt x="1629" y="1030"/>
                    <a:pt x="1630" y="1031"/>
                  </a:cubicBezTo>
                  <a:cubicBezTo>
                    <a:pt x="1630" y="1031"/>
                    <a:pt x="1630" y="1031"/>
                    <a:pt x="1630" y="1031"/>
                  </a:cubicBezTo>
                  <a:cubicBezTo>
                    <a:pt x="1630" y="1032"/>
                    <a:pt x="1630" y="1032"/>
                    <a:pt x="1630" y="1032"/>
                  </a:cubicBezTo>
                  <a:cubicBezTo>
                    <a:pt x="1630" y="1032"/>
                    <a:pt x="1630" y="1031"/>
                    <a:pt x="1631" y="1031"/>
                  </a:cubicBezTo>
                  <a:cubicBezTo>
                    <a:pt x="1631" y="1031"/>
                    <a:pt x="1631" y="1031"/>
                    <a:pt x="1631" y="1030"/>
                  </a:cubicBezTo>
                  <a:cubicBezTo>
                    <a:pt x="1631" y="1030"/>
                    <a:pt x="1631" y="1028"/>
                    <a:pt x="1631" y="1028"/>
                  </a:cubicBezTo>
                  <a:cubicBezTo>
                    <a:pt x="1631" y="1028"/>
                    <a:pt x="1632" y="1029"/>
                    <a:pt x="1632" y="1029"/>
                  </a:cubicBezTo>
                  <a:cubicBezTo>
                    <a:pt x="1632" y="1029"/>
                    <a:pt x="1632" y="1029"/>
                    <a:pt x="1632" y="1029"/>
                  </a:cubicBezTo>
                  <a:cubicBezTo>
                    <a:pt x="1632" y="1030"/>
                    <a:pt x="1632" y="1031"/>
                    <a:pt x="1633" y="1032"/>
                  </a:cubicBezTo>
                  <a:cubicBezTo>
                    <a:pt x="1633" y="1033"/>
                    <a:pt x="1633" y="1035"/>
                    <a:pt x="1633" y="1035"/>
                  </a:cubicBezTo>
                  <a:cubicBezTo>
                    <a:pt x="1633" y="1036"/>
                    <a:pt x="1633" y="1036"/>
                    <a:pt x="1633" y="1036"/>
                  </a:cubicBezTo>
                  <a:cubicBezTo>
                    <a:pt x="1633" y="1036"/>
                    <a:pt x="1633" y="1035"/>
                    <a:pt x="1633" y="1035"/>
                  </a:cubicBezTo>
                  <a:cubicBezTo>
                    <a:pt x="1634" y="1034"/>
                    <a:pt x="1634" y="1032"/>
                    <a:pt x="1634" y="1031"/>
                  </a:cubicBezTo>
                  <a:cubicBezTo>
                    <a:pt x="1634" y="1031"/>
                    <a:pt x="1634" y="1031"/>
                    <a:pt x="1634" y="1030"/>
                  </a:cubicBezTo>
                  <a:cubicBezTo>
                    <a:pt x="1634" y="1030"/>
                    <a:pt x="1635" y="1028"/>
                    <a:pt x="1635" y="1028"/>
                  </a:cubicBezTo>
                  <a:cubicBezTo>
                    <a:pt x="1635" y="1028"/>
                    <a:pt x="1635" y="1030"/>
                    <a:pt x="1635" y="1030"/>
                  </a:cubicBezTo>
                  <a:cubicBezTo>
                    <a:pt x="1635" y="1030"/>
                    <a:pt x="1635" y="1029"/>
                    <a:pt x="1635" y="1030"/>
                  </a:cubicBezTo>
                  <a:cubicBezTo>
                    <a:pt x="1636" y="1030"/>
                    <a:pt x="1636" y="1031"/>
                    <a:pt x="1636" y="1031"/>
                  </a:cubicBezTo>
                  <a:cubicBezTo>
                    <a:pt x="1636" y="1031"/>
                    <a:pt x="1636" y="1030"/>
                    <a:pt x="1636" y="1030"/>
                  </a:cubicBezTo>
                  <a:cubicBezTo>
                    <a:pt x="1636" y="1029"/>
                    <a:pt x="1636" y="1030"/>
                    <a:pt x="1636" y="1030"/>
                  </a:cubicBezTo>
                  <a:cubicBezTo>
                    <a:pt x="1637" y="1030"/>
                    <a:pt x="1637" y="1030"/>
                    <a:pt x="1637" y="1030"/>
                  </a:cubicBezTo>
                  <a:cubicBezTo>
                    <a:pt x="1637" y="1030"/>
                    <a:pt x="1637" y="1030"/>
                    <a:pt x="1637" y="1030"/>
                  </a:cubicBezTo>
                  <a:cubicBezTo>
                    <a:pt x="1637" y="1031"/>
                    <a:pt x="1637" y="1033"/>
                    <a:pt x="1638" y="1033"/>
                  </a:cubicBezTo>
                  <a:cubicBezTo>
                    <a:pt x="1638" y="1033"/>
                    <a:pt x="1638" y="1033"/>
                    <a:pt x="1638" y="1033"/>
                  </a:cubicBezTo>
                  <a:cubicBezTo>
                    <a:pt x="1638" y="1033"/>
                    <a:pt x="1638" y="1033"/>
                    <a:pt x="1638" y="1033"/>
                  </a:cubicBezTo>
                  <a:cubicBezTo>
                    <a:pt x="1638" y="1033"/>
                    <a:pt x="1638" y="1032"/>
                    <a:pt x="1639" y="1031"/>
                  </a:cubicBezTo>
                  <a:cubicBezTo>
                    <a:pt x="1639" y="1031"/>
                    <a:pt x="1639" y="1031"/>
                    <a:pt x="1639" y="1030"/>
                  </a:cubicBezTo>
                  <a:cubicBezTo>
                    <a:pt x="1639" y="1030"/>
                    <a:pt x="1639" y="1029"/>
                    <a:pt x="1639" y="1029"/>
                  </a:cubicBezTo>
                  <a:cubicBezTo>
                    <a:pt x="1639" y="1029"/>
                    <a:pt x="1640" y="1030"/>
                    <a:pt x="1640" y="1030"/>
                  </a:cubicBezTo>
                  <a:cubicBezTo>
                    <a:pt x="1640" y="1031"/>
                    <a:pt x="1640" y="1031"/>
                    <a:pt x="1640" y="1032"/>
                  </a:cubicBezTo>
                  <a:cubicBezTo>
                    <a:pt x="1640" y="1032"/>
                    <a:pt x="1640" y="1033"/>
                    <a:pt x="1641" y="1034"/>
                  </a:cubicBezTo>
                  <a:cubicBezTo>
                    <a:pt x="1641" y="1035"/>
                    <a:pt x="1641" y="1035"/>
                    <a:pt x="1641" y="1035"/>
                  </a:cubicBezTo>
                  <a:cubicBezTo>
                    <a:pt x="1641" y="1035"/>
                    <a:pt x="1641" y="1035"/>
                    <a:pt x="1641" y="1034"/>
                  </a:cubicBezTo>
                  <a:cubicBezTo>
                    <a:pt x="1641" y="1034"/>
                    <a:pt x="1641" y="1033"/>
                    <a:pt x="1641" y="1033"/>
                  </a:cubicBezTo>
                  <a:cubicBezTo>
                    <a:pt x="1642" y="1032"/>
                    <a:pt x="1642" y="1032"/>
                    <a:pt x="1642" y="1031"/>
                  </a:cubicBezTo>
                  <a:cubicBezTo>
                    <a:pt x="1642" y="1031"/>
                    <a:pt x="1642" y="1031"/>
                    <a:pt x="1642" y="1031"/>
                  </a:cubicBezTo>
                  <a:cubicBezTo>
                    <a:pt x="1642" y="1031"/>
                    <a:pt x="1643" y="1030"/>
                    <a:pt x="1643" y="1030"/>
                  </a:cubicBezTo>
                  <a:cubicBezTo>
                    <a:pt x="1643" y="1030"/>
                    <a:pt x="1643" y="1032"/>
                    <a:pt x="1643" y="1031"/>
                  </a:cubicBezTo>
                  <a:cubicBezTo>
                    <a:pt x="1643" y="1031"/>
                    <a:pt x="1643" y="1030"/>
                    <a:pt x="1643" y="1029"/>
                  </a:cubicBezTo>
                  <a:cubicBezTo>
                    <a:pt x="1644" y="1029"/>
                    <a:pt x="1644" y="1029"/>
                    <a:pt x="1644" y="1029"/>
                  </a:cubicBezTo>
                  <a:cubicBezTo>
                    <a:pt x="1644" y="1028"/>
                    <a:pt x="1644" y="1027"/>
                    <a:pt x="1644" y="1027"/>
                  </a:cubicBezTo>
                  <a:cubicBezTo>
                    <a:pt x="1644" y="1027"/>
                    <a:pt x="1644" y="1027"/>
                    <a:pt x="1644" y="1028"/>
                  </a:cubicBezTo>
                  <a:cubicBezTo>
                    <a:pt x="1645" y="1028"/>
                    <a:pt x="1645" y="1029"/>
                    <a:pt x="1645" y="1030"/>
                  </a:cubicBezTo>
                  <a:cubicBezTo>
                    <a:pt x="1645" y="1030"/>
                    <a:pt x="1645" y="1031"/>
                    <a:pt x="1645" y="1032"/>
                  </a:cubicBezTo>
                  <a:cubicBezTo>
                    <a:pt x="1645" y="1033"/>
                    <a:pt x="1645" y="1034"/>
                    <a:pt x="1646" y="1034"/>
                  </a:cubicBezTo>
                  <a:cubicBezTo>
                    <a:pt x="1646" y="1034"/>
                    <a:pt x="1646" y="1034"/>
                    <a:pt x="1646" y="1034"/>
                  </a:cubicBezTo>
                  <a:cubicBezTo>
                    <a:pt x="1646" y="1035"/>
                    <a:pt x="1646" y="1035"/>
                    <a:pt x="1646" y="1035"/>
                  </a:cubicBezTo>
                  <a:cubicBezTo>
                    <a:pt x="1646" y="1035"/>
                    <a:pt x="1646" y="1034"/>
                    <a:pt x="1647" y="1033"/>
                  </a:cubicBezTo>
                  <a:cubicBezTo>
                    <a:pt x="1647" y="1033"/>
                    <a:pt x="1647" y="1033"/>
                    <a:pt x="1647" y="1033"/>
                  </a:cubicBezTo>
                  <a:cubicBezTo>
                    <a:pt x="1647" y="1033"/>
                    <a:pt x="1647" y="1032"/>
                    <a:pt x="1647" y="1032"/>
                  </a:cubicBezTo>
                  <a:cubicBezTo>
                    <a:pt x="1647" y="1032"/>
                    <a:pt x="1648" y="1033"/>
                    <a:pt x="1648" y="1032"/>
                  </a:cubicBezTo>
                  <a:cubicBezTo>
                    <a:pt x="1648" y="1032"/>
                    <a:pt x="1648" y="1031"/>
                    <a:pt x="1648" y="1031"/>
                  </a:cubicBezTo>
                  <a:cubicBezTo>
                    <a:pt x="1648" y="1030"/>
                    <a:pt x="1648" y="1031"/>
                    <a:pt x="1649" y="1031"/>
                  </a:cubicBezTo>
                  <a:cubicBezTo>
                    <a:pt x="1649" y="1030"/>
                    <a:pt x="1649" y="1029"/>
                    <a:pt x="1649" y="1029"/>
                  </a:cubicBezTo>
                  <a:cubicBezTo>
                    <a:pt x="1649" y="1028"/>
                    <a:pt x="1649" y="1028"/>
                    <a:pt x="1649" y="1028"/>
                  </a:cubicBezTo>
                  <a:cubicBezTo>
                    <a:pt x="1649" y="1028"/>
                    <a:pt x="1649" y="1028"/>
                    <a:pt x="1650" y="1028"/>
                  </a:cubicBezTo>
                  <a:cubicBezTo>
                    <a:pt x="1650" y="1028"/>
                    <a:pt x="1650" y="1028"/>
                    <a:pt x="1650" y="1029"/>
                  </a:cubicBezTo>
                  <a:cubicBezTo>
                    <a:pt x="1650" y="1029"/>
                    <a:pt x="1650" y="1031"/>
                    <a:pt x="1650" y="1031"/>
                  </a:cubicBezTo>
                  <a:cubicBezTo>
                    <a:pt x="1650" y="1032"/>
                    <a:pt x="1651" y="1032"/>
                    <a:pt x="1651" y="1032"/>
                  </a:cubicBezTo>
                  <a:cubicBezTo>
                    <a:pt x="1651" y="1032"/>
                    <a:pt x="1651" y="1032"/>
                    <a:pt x="1651" y="1032"/>
                  </a:cubicBezTo>
                  <a:cubicBezTo>
                    <a:pt x="1651" y="1032"/>
                    <a:pt x="1651" y="1031"/>
                    <a:pt x="1651" y="1031"/>
                  </a:cubicBezTo>
                  <a:cubicBezTo>
                    <a:pt x="1651" y="1030"/>
                    <a:pt x="1652" y="1030"/>
                    <a:pt x="1652" y="1030"/>
                  </a:cubicBezTo>
                  <a:cubicBezTo>
                    <a:pt x="1652" y="1030"/>
                    <a:pt x="1652" y="1028"/>
                    <a:pt x="1652" y="1027"/>
                  </a:cubicBezTo>
                  <a:cubicBezTo>
                    <a:pt x="1652" y="1027"/>
                    <a:pt x="1652" y="1027"/>
                    <a:pt x="1652" y="1027"/>
                  </a:cubicBezTo>
                  <a:cubicBezTo>
                    <a:pt x="1653" y="1027"/>
                    <a:pt x="1653" y="1028"/>
                    <a:pt x="1653" y="1028"/>
                  </a:cubicBezTo>
                  <a:cubicBezTo>
                    <a:pt x="1653" y="1028"/>
                    <a:pt x="1653" y="1028"/>
                    <a:pt x="1653" y="1028"/>
                  </a:cubicBezTo>
                  <a:cubicBezTo>
                    <a:pt x="1653" y="1028"/>
                    <a:pt x="1654" y="1028"/>
                    <a:pt x="1654" y="1029"/>
                  </a:cubicBezTo>
                  <a:cubicBezTo>
                    <a:pt x="1654" y="1029"/>
                    <a:pt x="1654" y="1028"/>
                    <a:pt x="1654" y="1029"/>
                  </a:cubicBezTo>
                  <a:cubicBezTo>
                    <a:pt x="1654" y="1029"/>
                    <a:pt x="1654" y="1030"/>
                    <a:pt x="1654" y="1030"/>
                  </a:cubicBezTo>
                  <a:cubicBezTo>
                    <a:pt x="1654" y="1030"/>
                    <a:pt x="1655" y="1030"/>
                    <a:pt x="1655" y="1030"/>
                  </a:cubicBezTo>
                  <a:cubicBezTo>
                    <a:pt x="1655" y="1030"/>
                    <a:pt x="1655" y="1031"/>
                    <a:pt x="1655" y="1032"/>
                  </a:cubicBezTo>
                  <a:cubicBezTo>
                    <a:pt x="1655" y="1032"/>
                    <a:pt x="1655" y="1032"/>
                    <a:pt x="1655" y="1032"/>
                  </a:cubicBezTo>
                  <a:cubicBezTo>
                    <a:pt x="1656" y="1032"/>
                    <a:pt x="1656" y="1032"/>
                    <a:pt x="1656" y="1031"/>
                  </a:cubicBezTo>
                  <a:cubicBezTo>
                    <a:pt x="1656" y="1031"/>
                    <a:pt x="1656" y="1030"/>
                    <a:pt x="1656" y="1030"/>
                  </a:cubicBezTo>
                  <a:cubicBezTo>
                    <a:pt x="1656" y="1029"/>
                    <a:pt x="1656" y="1028"/>
                    <a:pt x="1657" y="1027"/>
                  </a:cubicBezTo>
                  <a:cubicBezTo>
                    <a:pt x="1657" y="1026"/>
                    <a:pt x="1657" y="1025"/>
                    <a:pt x="1657" y="1025"/>
                  </a:cubicBezTo>
                  <a:cubicBezTo>
                    <a:pt x="1657" y="1024"/>
                    <a:pt x="1657" y="1023"/>
                    <a:pt x="1657" y="1023"/>
                  </a:cubicBezTo>
                  <a:cubicBezTo>
                    <a:pt x="1657" y="1024"/>
                    <a:pt x="1657" y="1024"/>
                    <a:pt x="1658" y="1025"/>
                  </a:cubicBezTo>
                  <a:cubicBezTo>
                    <a:pt x="1658" y="1025"/>
                    <a:pt x="1658" y="1025"/>
                    <a:pt x="1658" y="1025"/>
                  </a:cubicBezTo>
                  <a:cubicBezTo>
                    <a:pt x="1658" y="1025"/>
                    <a:pt x="1658" y="1027"/>
                    <a:pt x="1658" y="1027"/>
                  </a:cubicBezTo>
                  <a:cubicBezTo>
                    <a:pt x="1658" y="1027"/>
                    <a:pt x="1659" y="1027"/>
                    <a:pt x="1659" y="1027"/>
                  </a:cubicBezTo>
                  <a:cubicBezTo>
                    <a:pt x="1659" y="1027"/>
                    <a:pt x="1659" y="1028"/>
                    <a:pt x="1659" y="1028"/>
                  </a:cubicBezTo>
                  <a:cubicBezTo>
                    <a:pt x="1659" y="1029"/>
                    <a:pt x="1659" y="1029"/>
                    <a:pt x="1659" y="1029"/>
                  </a:cubicBezTo>
                  <a:cubicBezTo>
                    <a:pt x="1659" y="1029"/>
                    <a:pt x="1660" y="1028"/>
                    <a:pt x="1660" y="1028"/>
                  </a:cubicBezTo>
                  <a:cubicBezTo>
                    <a:pt x="1660" y="1027"/>
                    <a:pt x="1660" y="1027"/>
                    <a:pt x="1660" y="1027"/>
                  </a:cubicBezTo>
                  <a:cubicBezTo>
                    <a:pt x="1660" y="1027"/>
                    <a:pt x="1660" y="1028"/>
                    <a:pt x="1660" y="1028"/>
                  </a:cubicBezTo>
                  <a:cubicBezTo>
                    <a:pt x="1661" y="1028"/>
                    <a:pt x="1661" y="1029"/>
                    <a:pt x="1661" y="1029"/>
                  </a:cubicBezTo>
                  <a:cubicBezTo>
                    <a:pt x="1661" y="1028"/>
                    <a:pt x="1661" y="1027"/>
                    <a:pt x="1661" y="1026"/>
                  </a:cubicBezTo>
                  <a:cubicBezTo>
                    <a:pt x="1661" y="1026"/>
                    <a:pt x="1662" y="1027"/>
                    <a:pt x="1662" y="1027"/>
                  </a:cubicBezTo>
                  <a:cubicBezTo>
                    <a:pt x="1662" y="1027"/>
                    <a:pt x="1662" y="1025"/>
                    <a:pt x="1662" y="1025"/>
                  </a:cubicBezTo>
                  <a:cubicBezTo>
                    <a:pt x="1662" y="1025"/>
                    <a:pt x="1662" y="1026"/>
                    <a:pt x="1662" y="1027"/>
                  </a:cubicBezTo>
                  <a:cubicBezTo>
                    <a:pt x="1662" y="1027"/>
                    <a:pt x="1662" y="1027"/>
                    <a:pt x="1663" y="1028"/>
                  </a:cubicBezTo>
                  <a:cubicBezTo>
                    <a:pt x="1663" y="1028"/>
                    <a:pt x="1663" y="1030"/>
                    <a:pt x="1663" y="1030"/>
                  </a:cubicBezTo>
                  <a:cubicBezTo>
                    <a:pt x="1663" y="1031"/>
                    <a:pt x="1663" y="1030"/>
                    <a:pt x="1663" y="1030"/>
                  </a:cubicBezTo>
                  <a:cubicBezTo>
                    <a:pt x="1664" y="1030"/>
                    <a:pt x="1664" y="1030"/>
                    <a:pt x="1664" y="1030"/>
                  </a:cubicBezTo>
                  <a:cubicBezTo>
                    <a:pt x="1664" y="1030"/>
                    <a:pt x="1664" y="1029"/>
                    <a:pt x="1664" y="1029"/>
                  </a:cubicBezTo>
                  <a:cubicBezTo>
                    <a:pt x="1664" y="1028"/>
                    <a:pt x="1664" y="1027"/>
                    <a:pt x="1665" y="1027"/>
                  </a:cubicBezTo>
                  <a:cubicBezTo>
                    <a:pt x="1665" y="1027"/>
                    <a:pt x="1665" y="1027"/>
                    <a:pt x="1665" y="1027"/>
                  </a:cubicBezTo>
                  <a:cubicBezTo>
                    <a:pt x="1665" y="1027"/>
                    <a:pt x="1665" y="1026"/>
                    <a:pt x="1665" y="1026"/>
                  </a:cubicBezTo>
                  <a:cubicBezTo>
                    <a:pt x="1665" y="1026"/>
                    <a:pt x="1665" y="1027"/>
                    <a:pt x="1666" y="1027"/>
                  </a:cubicBezTo>
                  <a:cubicBezTo>
                    <a:pt x="1666" y="1027"/>
                    <a:pt x="1666" y="1026"/>
                    <a:pt x="1666" y="1026"/>
                  </a:cubicBezTo>
                  <a:cubicBezTo>
                    <a:pt x="1666" y="1026"/>
                    <a:pt x="1666" y="1026"/>
                    <a:pt x="1666" y="1026"/>
                  </a:cubicBezTo>
                  <a:cubicBezTo>
                    <a:pt x="1666" y="1025"/>
                    <a:pt x="1667" y="1024"/>
                    <a:pt x="1667" y="1024"/>
                  </a:cubicBezTo>
                  <a:cubicBezTo>
                    <a:pt x="1667" y="1024"/>
                    <a:pt x="1667" y="1025"/>
                    <a:pt x="1667" y="1025"/>
                  </a:cubicBezTo>
                  <a:cubicBezTo>
                    <a:pt x="1667" y="1025"/>
                    <a:pt x="1667" y="1025"/>
                    <a:pt x="1667" y="1025"/>
                  </a:cubicBezTo>
                  <a:cubicBezTo>
                    <a:pt x="1667" y="1025"/>
                    <a:pt x="1668" y="1027"/>
                    <a:pt x="1668" y="1028"/>
                  </a:cubicBezTo>
                  <a:cubicBezTo>
                    <a:pt x="1668" y="1028"/>
                    <a:pt x="1668" y="1029"/>
                    <a:pt x="1668" y="1030"/>
                  </a:cubicBezTo>
                  <a:cubicBezTo>
                    <a:pt x="1668" y="1030"/>
                    <a:pt x="1668" y="1030"/>
                    <a:pt x="1668" y="1030"/>
                  </a:cubicBezTo>
                  <a:cubicBezTo>
                    <a:pt x="1669" y="1030"/>
                    <a:pt x="1669" y="1029"/>
                    <a:pt x="1669" y="1029"/>
                  </a:cubicBezTo>
                  <a:cubicBezTo>
                    <a:pt x="1669" y="1029"/>
                    <a:pt x="1669" y="1028"/>
                    <a:pt x="1669" y="1028"/>
                  </a:cubicBezTo>
                  <a:cubicBezTo>
                    <a:pt x="1669" y="1027"/>
                    <a:pt x="1670" y="1026"/>
                    <a:pt x="1670" y="1026"/>
                  </a:cubicBezTo>
                  <a:cubicBezTo>
                    <a:pt x="1670" y="1026"/>
                    <a:pt x="1670" y="1025"/>
                    <a:pt x="1670" y="1025"/>
                  </a:cubicBezTo>
                  <a:cubicBezTo>
                    <a:pt x="1670" y="1026"/>
                    <a:pt x="1670" y="1027"/>
                    <a:pt x="1670" y="1027"/>
                  </a:cubicBezTo>
                  <a:cubicBezTo>
                    <a:pt x="1670" y="1027"/>
                    <a:pt x="1671" y="1027"/>
                    <a:pt x="1671" y="1027"/>
                  </a:cubicBezTo>
                  <a:cubicBezTo>
                    <a:pt x="1671" y="1027"/>
                    <a:pt x="1671" y="1027"/>
                    <a:pt x="1671" y="1027"/>
                  </a:cubicBezTo>
                  <a:cubicBezTo>
                    <a:pt x="1671" y="1027"/>
                    <a:pt x="1671" y="1027"/>
                    <a:pt x="1671" y="1027"/>
                  </a:cubicBezTo>
                  <a:cubicBezTo>
                    <a:pt x="1672" y="1027"/>
                    <a:pt x="1672" y="1026"/>
                    <a:pt x="1672" y="1026"/>
                  </a:cubicBezTo>
                  <a:cubicBezTo>
                    <a:pt x="1672" y="1026"/>
                    <a:pt x="1672" y="1026"/>
                    <a:pt x="1672" y="1026"/>
                  </a:cubicBezTo>
                  <a:cubicBezTo>
                    <a:pt x="1672" y="1026"/>
                    <a:pt x="1673" y="1026"/>
                    <a:pt x="1673" y="1026"/>
                  </a:cubicBezTo>
                  <a:cubicBezTo>
                    <a:pt x="1673" y="1026"/>
                    <a:pt x="1673" y="1028"/>
                    <a:pt x="1673" y="1028"/>
                  </a:cubicBezTo>
                  <a:cubicBezTo>
                    <a:pt x="1673" y="1028"/>
                    <a:pt x="1673" y="1028"/>
                    <a:pt x="1673" y="1028"/>
                  </a:cubicBezTo>
                  <a:cubicBezTo>
                    <a:pt x="1673" y="1028"/>
                    <a:pt x="1673" y="1029"/>
                    <a:pt x="1674" y="1029"/>
                  </a:cubicBezTo>
                  <a:cubicBezTo>
                    <a:pt x="1674" y="1029"/>
                    <a:pt x="1674" y="1028"/>
                    <a:pt x="1674" y="1027"/>
                  </a:cubicBezTo>
                  <a:cubicBezTo>
                    <a:pt x="1674" y="1027"/>
                    <a:pt x="1674" y="1027"/>
                    <a:pt x="1674" y="1026"/>
                  </a:cubicBezTo>
                  <a:cubicBezTo>
                    <a:pt x="1674" y="1026"/>
                    <a:pt x="1675" y="1026"/>
                    <a:pt x="1675" y="1025"/>
                  </a:cubicBezTo>
                  <a:cubicBezTo>
                    <a:pt x="1675" y="1025"/>
                    <a:pt x="1675" y="1025"/>
                    <a:pt x="1675" y="1025"/>
                  </a:cubicBezTo>
                  <a:cubicBezTo>
                    <a:pt x="1675" y="1025"/>
                    <a:pt x="1675" y="1027"/>
                    <a:pt x="1675" y="1027"/>
                  </a:cubicBezTo>
                  <a:cubicBezTo>
                    <a:pt x="1675" y="1027"/>
                    <a:pt x="1676" y="1027"/>
                    <a:pt x="1676" y="1028"/>
                  </a:cubicBezTo>
                  <a:cubicBezTo>
                    <a:pt x="1676" y="1028"/>
                    <a:pt x="1676" y="1030"/>
                    <a:pt x="1676" y="1030"/>
                  </a:cubicBezTo>
                  <a:cubicBezTo>
                    <a:pt x="1676" y="1031"/>
                    <a:pt x="1676" y="1030"/>
                    <a:pt x="1677" y="1030"/>
                  </a:cubicBezTo>
                  <a:cubicBezTo>
                    <a:pt x="1677" y="1029"/>
                    <a:pt x="1677" y="1030"/>
                    <a:pt x="1677" y="1030"/>
                  </a:cubicBezTo>
                  <a:cubicBezTo>
                    <a:pt x="1677" y="1029"/>
                    <a:pt x="1677" y="1029"/>
                    <a:pt x="1677" y="1029"/>
                  </a:cubicBezTo>
                  <a:cubicBezTo>
                    <a:pt x="1677" y="1029"/>
                    <a:pt x="1678" y="1030"/>
                    <a:pt x="1678" y="1030"/>
                  </a:cubicBezTo>
                  <a:cubicBezTo>
                    <a:pt x="1678" y="1030"/>
                    <a:pt x="1678" y="1030"/>
                    <a:pt x="1678" y="1030"/>
                  </a:cubicBezTo>
                  <a:cubicBezTo>
                    <a:pt x="1678" y="1030"/>
                    <a:pt x="1678" y="1031"/>
                    <a:pt x="1678" y="1031"/>
                  </a:cubicBezTo>
                  <a:cubicBezTo>
                    <a:pt x="1678" y="1031"/>
                    <a:pt x="1679" y="1030"/>
                    <a:pt x="1679" y="1030"/>
                  </a:cubicBezTo>
                  <a:cubicBezTo>
                    <a:pt x="1679" y="1030"/>
                    <a:pt x="1679" y="1029"/>
                    <a:pt x="1679" y="1028"/>
                  </a:cubicBezTo>
                  <a:cubicBezTo>
                    <a:pt x="1679" y="1028"/>
                    <a:pt x="1679" y="1028"/>
                    <a:pt x="1679" y="1027"/>
                  </a:cubicBezTo>
                  <a:cubicBezTo>
                    <a:pt x="1680" y="1027"/>
                    <a:pt x="1680" y="1027"/>
                    <a:pt x="1680" y="1027"/>
                  </a:cubicBezTo>
                  <a:cubicBezTo>
                    <a:pt x="1680" y="1027"/>
                    <a:pt x="1680" y="1027"/>
                    <a:pt x="1680" y="1027"/>
                  </a:cubicBezTo>
                  <a:cubicBezTo>
                    <a:pt x="1680" y="1027"/>
                    <a:pt x="1680" y="1028"/>
                    <a:pt x="1680" y="1028"/>
                  </a:cubicBezTo>
                  <a:cubicBezTo>
                    <a:pt x="1681" y="1029"/>
                    <a:pt x="1681" y="1029"/>
                    <a:pt x="1681" y="1030"/>
                  </a:cubicBezTo>
                  <a:cubicBezTo>
                    <a:pt x="1681" y="1030"/>
                    <a:pt x="1681" y="1029"/>
                    <a:pt x="1681" y="1029"/>
                  </a:cubicBezTo>
                  <a:cubicBezTo>
                    <a:pt x="1681" y="1029"/>
                    <a:pt x="1681" y="1031"/>
                    <a:pt x="1682" y="1031"/>
                  </a:cubicBezTo>
                  <a:cubicBezTo>
                    <a:pt x="1682" y="1031"/>
                    <a:pt x="1682" y="1029"/>
                    <a:pt x="1682" y="1029"/>
                  </a:cubicBezTo>
                  <a:cubicBezTo>
                    <a:pt x="1682" y="1029"/>
                    <a:pt x="1682" y="1029"/>
                    <a:pt x="1682" y="1029"/>
                  </a:cubicBezTo>
                  <a:cubicBezTo>
                    <a:pt x="1683" y="1029"/>
                    <a:pt x="1683" y="1029"/>
                    <a:pt x="1683" y="1030"/>
                  </a:cubicBezTo>
                  <a:cubicBezTo>
                    <a:pt x="1683" y="1030"/>
                    <a:pt x="1683" y="1030"/>
                    <a:pt x="1683" y="1030"/>
                  </a:cubicBezTo>
                  <a:cubicBezTo>
                    <a:pt x="1683" y="1030"/>
                    <a:pt x="1683" y="1031"/>
                    <a:pt x="1683" y="1031"/>
                  </a:cubicBezTo>
                  <a:cubicBezTo>
                    <a:pt x="1683" y="1031"/>
                    <a:pt x="1684" y="1031"/>
                    <a:pt x="1684" y="1031"/>
                  </a:cubicBezTo>
                  <a:cubicBezTo>
                    <a:pt x="1684" y="1031"/>
                    <a:pt x="1684" y="1030"/>
                    <a:pt x="1684" y="1030"/>
                  </a:cubicBezTo>
                  <a:cubicBezTo>
                    <a:pt x="1684" y="1030"/>
                    <a:pt x="1684" y="1028"/>
                    <a:pt x="1685" y="1028"/>
                  </a:cubicBezTo>
                  <a:cubicBezTo>
                    <a:pt x="1685" y="1028"/>
                    <a:pt x="1685" y="1028"/>
                    <a:pt x="1685" y="1028"/>
                  </a:cubicBezTo>
                  <a:cubicBezTo>
                    <a:pt x="1685" y="1028"/>
                    <a:pt x="1685" y="1029"/>
                    <a:pt x="1685" y="1029"/>
                  </a:cubicBezTo>
                  <a:cubicBezTo>
                    <a:pt x="1685" y="1029"/>
                    <a:pt x="1686" y="1030"/>
                    <a:pt x="1686" y="1030"/>
                  </a:cubicBezTo>
                  <a:cubicBezTo>
                    <a:pt x="1686" y="1030"/>
                    <a:pt x="1686" y="1032"/>
                    <a:pt x="1686" y="1032"/>
                  </a:cubicBezTo>
                  <a:cubicBezTo>
                    <a:pt x="1686" y="1032"/>
                    <a:pt x="1686" y="1031"/>
                    <a:pt x="1686" y="1030"/>
                  </a:cubicBezTo>
                  <a:cubicBezTo>
                    <a:pt x="1686" y="1030"/>
                    <a:pt x="1687" y="1030"/>
                    <a:pt x="1687" y="1030"/>
                  </a:cubicBezTo>
                  <a:cubicBezTo>
                    <a:pt x="1687" y="1030"/>
                    <a:pt x="1687" y="1029"/>
                    <a:pt x="1687" y="1029"/>
                  </a:cubicBezTo>
                  <a:cubicBezTo>
                    <a:pt x="1687" y="1029"/>
                    <a:pt x="1687" y="1028"/>
                    <a:pt x="1687" y="1028"/>
                  </a:cubicBezTo>
                  <a:cubicBezTo>
                    <a:pt x="1688" y="1028"/>
                    <a:pt x="1688" y="1028"/>
                    <a:pt x="1688" y="1029"/>
                  </a:cubicBezTo>
                  <a:cubicBezTo>
                    <a:pt x="1688" y="1029"/>
                    <a:pt x="1688" y="1030"/>
                    <a:pt x="1688" y="1030"/>
                  </a:cubicBezTo>
                  <a:cubicBezTo>
                    <a:pt x="1688" y="1031"/>
                    <a:pt x="1688" y="1030"/>
                    <a:pt x="1688" y="1030"/>
                  </a:cubicBezTo>
                  <a:cubicBezTo>
                    <a:pt x="1689" y="1030"/>
                    <a:pt x="1689" y="1031"/>
                    <a:pt x="1689" y="1031"/>
                  </a:cubicBezTo>
                  <a:cubicBezTo>
                    <a:pt x="1689" y="1031"/>
                    <a:pt x="1689" y="1031"/>
                    <a:pt x="1689" y="1031"/>
                  </a:cubicBezTo>
                  <a:cubicBezTo>
                    <a:pt x="1689" y="1031"/>
                    <a:pt x="1689" y="1032"/>
                    <a:pt x="1690" y="1032"/>
                  </a:cubicBezTo>
                  <a:cubicBezTo>
                    <a:pt x="1690" y="1032"/>
                    <a:pt x="1690" y="1031"/>
                    <a:pt x="1690" y="1031"/>
                  </a:cubicBezTo>
                  <a:cubicBezTo>
                    <a:pt x="1690" y="1031"/>
                    <a:pt x="1690" y="1031"/>
                    <a:pt x="1690" y="1032"/>
                  </a:cubicBezTo>
                  <a:cubicBezTo>
                    <a:pt x="1691" y="1032"/>
                    <a:pt x="1691" y="1034"/>
                    <a:pt x="1691" y="1034"/>
                  </a:cubicBezTo>
                  <a:cubicBezTo>
                    <a:pt x="1691" y="1034"/>
                    <a:pt x="1691" y="1033"/>
                    <a:pt x="1691" y="1033"/>
                  </a:cubicBezTo>
                  <a:cubicBezTo>
                    <a:pt x="1691" y="1033"/>
                    <a:pt x="1691" y="1035"/>
                    <a:pt x="1691" y="1035"/>
                  </a:cubicBezTo>
                  <a:cubicBezTo>
                    <a:pt x="1691" y="1035"/>
                    <a:pt x="1692" y="1033"/>
                    <a:pt x="1692" y="1033"/>
                  </a:cubicBezTo>
                  <a:cubicBezTo>
                    <a:pt x="1692" y="1033"/>
                    <a:pt x="1692" y="1033"/>
                    <a:pt x="1692" y="1033"/>
                  </a:cubicBezTo>
                  <a:cubicBezTo>
                    <a:pt x="1692" y="1033"/>
                    <a:pt x="1692" y="1030"/>
                    <a:pt x="1693" y="1030"/>
                  </a:cubicBezTo>
                  <a:cubicBezTo>
                    <a:pt x="1693" y="1030"/>
                    <a:pt x="1693" y="1032"/>
                    <a:pt x="1693" y="1032"/>
                  </a:cubicBezTo>
                  <a:cubicBezTo>
                    <a:pt x="1693" y="1033"/>
                    <a:pt x="1693" y="1032"/>
                    <a:pt x="1693" y="1032"/>
                  </a:cubicBezTo>
                  <a:cubicBezTo>
                    <a:pt x="1693" y="1033"/>
                    <a:pt x="1694" y="1035"/>
                    <a:pt x="1694" y="1035"/>
                  </a:cubicBezTo>
                  <a:cubicBezTo>
                    <a:pt x="1694" y="1035"/>
                    <a:pt x="1694" y="1033"/>
                    <a:pt x="1694" y="1033"/>
                  </a:cubicBezTo>
                  <a:cubicBezTo>
                    <a:pt x="1694" y="1033"/>
                    <a:pt x="1694" y="1034"/>
                    <a:pt x="1694" y="1034"/>
                  </a:cubicBezTo>
                  <a:cubicBezTo>
                    <a:pt x="1694" y="1033"/>
                    <a:pt x="1695" y="1031"/>
                    <a:pt x="1695" y="1031"/>
                  </a:cubicBezTo>
                  <a:cubicBezTo>
                    <a:pt x="1695" y="1030"/>
                    <a:pt x="1695" y="1033"/>
                    <a:pt x="1695" y="1033"/>
                  </a:cubicBezTo>
                  <a:cubicBezTo>
                    <a:pt x="1695" y="1033"/>
                    <a:pt x="1695" y="1031"/>
                    <a:pt x="1695" y="1031"/>
                  </a:cubicBezTo>
                  <a:cubicBezTo>
                    <a:pt x="1696" y="1031"/>
                    <a:pt x="1696" y="1032"/>
                    <a:pt x="1696" y="1032"/>
                  </a:cubicBezTo>
                  <a:cubicBezTo>
                    <a:pt x="1696" y="1033"/>
                    <a:pt x="1696" y="1032"/>
                    <a:pt x="1696" y="1032"/>
                  </a:cubicBezTo>
                  <a:cubicBezTo>
                    <a:pt x="1696" y="1032"/>
                    <a:pt x="1696" y="1034"/>
                    <a:pt x="1696" y="1034"/>
                  </a:cubicBezTo>
                  <a:cubicBezTo>
                    <a:pt x="1697" y="1034"/>
                    <a:pt x="1697" y="1031"/>
                    <a:pt x="1697" y="1031"/>
                  </a:cubicBezTo>
                  <a:cubicBezTo>
                    <a:pt x="1697" y="1030"/>
                    <a:pt x="1697" y="1033"/>
                    <a:pt x="1697" y="1033"/>
                  </a:cubicBezTo>
                  <a:cubicBezTo>
                    <a:pt x="1697" y="1033"/>
                    <a:pt x="1697" y="1030"/>
                    <a:pt x="1698" y="1030"/>
                  </a:cubicBezTo>
                  <a:cubicBezTo>
                    <a:pt x="1698" y="1030"/>
                    <a:pt x="1698" y="1033"/>
                    <a:pt x="1698" y="1033"/>
                  </a:cubicBezTo>
                  <a:cubicBezTo>
                    <a:pt x="1698" y="1033"/>
                    <a:pt x="1698" y="1031"/>
                    <a:pt x="1698" y="1031"/>
                  </a:cubicBezTo>
                  <a:cubicBezTo>
                    <a:pt x="1699" y="1031"/>
                    <a:pt x="1699" y="1034"/>
                    <a:pt x="1699" y="1034"/>
                  </a:cubicBezTo>
                  <a:cubicBezTo>
                    <a:pt x="1699" y="1034"/>
                    <a:pt x="1699" y="1032"/>
                    <a:pt x="1699" y="1032"/>
                  </a:cubicBezTo>
                  <a:cubicBezTo>
                    <a:pt x="1699" y="1032"/>
                    <a:pt x="1699" y="1034"/>
                    <a:pt x="1699" y="1034"/>
                  </a:cubicBezTo>
                  <a:cubicBezTo>
                    <a:pt x="1699" y="1034"/>
                    <a:pt x="1700" y="1032"/>
                    <a:pt x="1700" y="1031"/>
                  </a:cubicBezTo>
                  <a:cubicBezTo>
                    <a:pt x="1700" y="1031"/>
                    <a:pt x="1700" y="1033"/>
                    <a:pt x="1700" y="1033"/>
                  </a:cubicBezTo>
                  <a:cubicBezTo>
                    <a:pt x="1700" y="1033"/>
                    <a:pt x="1700" y="1031"/>
                    <a:pt x="1701" y="1031"/>
                  </a:cubicBezTo>
                  <a:cubicBezTo>
                    <a:pt x="1701" y="1031"/>
                    <a:pt x="1701" y="1033"/>
                    <a:pt x="1701" y="1032"/>
                  </a:cubicBezTo>
                  <a:cubicBezTo>
                    <a:pt x="1701" y="1032"/>
                    <a:pt x="1701" y="1031"/>
                    <a:pt x="1701" y="1031"/>
                  </a:cubicBezTo>
                  <a:cubicBezTo>
                    <a:pt x="1701" y="1030"/>
                    <a:pt x="1702" y="1032"/>
                    <a:pt x="1702" y="1031"/>
                  </a:cubicBezTo>
                  <a:cubicBezTo>
                    <a:pt x="1702" y="1031"/>
                    <a:pt x="1702" y="1029"/>
                    <a:pt x="1702" y="1029"/>
                  </a:cubicBezTo>
                  <a:cubicBezTo>
                    <a:pt x="1702" y="1028"/>
                    <a:pt x="1702" y="1030"/>
                    <a:pt x="1702" y="1030"/>
                  </a:cubicBezTo>
                  <a:cubicBezTo>
                    <a:pt x="1702" y="1030"/>
                    <a:pt x="1703" y="1028"/>
                    <a:pt x="1703" y="1029"/>
                  </a:cubicBezTo>
                  <a:cubicBezTo>
                    <a:pt x="1703" y="1029"/>
                    <a:pt x="1703" y="1031"/>
                    <a:pt x="1703" y="1031"/>
                  </a:cubicBezTo>
                  <a:cubicBezTo>
                    <a:pt x="1703" y="1032"/>
                    <a:pt x="1703" y="1032"/>
                    <a:pt x="1703" y="1032"/>
                  </a:cubicBezTo>
                  <a:cubicBezTo>
                    <a:pt x="1704" y="1033"/>
                    <a:pt x="1704" y="1034"/>
                    <a:pt x="1704" y="1034"/>
                  </a:cubicBezTo>
                  <a:cubicBezTo>
                    <a:pt x="1704" y="1035"/>
                    <a:pt x="1704" y="1035"/>
                    <a:pt x="1704" y="1035"/>
                  </a:cubicBezTo>
                  <a:cubicBezTo>
                    <a:pt x="1704" y="1035"/>
                    <a:pt x="1704" y="1034"/>
                    <a:pt x="1704" y="1034"/>
                  </a:cubicBezTo>
                  <a:cubicBezTo>
                    <a:pt x="1705" y="1033"/>
                    <a:pt x="1705" y="1033"/>
                    <a:pt x="1705" y="1033"/>
                  </a:cubicBezTo>
                  <a:cubicBezTo>
                    <a:pt x="1705" y="1033"/>
                    <a:pt x="1705" y="1033"/>
                    <a:pt x="1705" y="1032"/>
                  </a:cubicBezTo>
                  <a:cubicBezTo>
                    <a:pt x="1705" y="1032"/>
                    <a:pt x="1706" y="1032"/>
                    <a:pt x="1706" y="1032"/>
                  </a:cubicBezTo>
                  <a:cubicBezTo>
                    <a:pt x="1706" y="1033"/>
                    <a:pt x="1706" y="1033"/>
                    <a:pt x="1706" y="1033"/>
                  </a:cubicBezTo>
                  <a:cubicBezTo>
                    <a:pt x="1706" y="1034"/>
                    <a:pt x="1706" y="1034"/>
                    <a:pt x="1706" y="1034"/>
                  </a:cubicBezTo>
                  <a:cubicBezTo>
                    <a:pt x="1707" y="1035"/>
                    <a:pt x="1707" y="1035"/>
                    <a:pt x="1707" y="1035"/>
                  </a:cubicBezTo>
                  <a:cubicBezTo>
                    <a:pt x="1707" y="1036"/>
                    <a:pt x="1707" y="1036"/>
                    <a:pt x="1707" y="1036"/>
                  </a:cubicBezTo>
                  <a:cubicBezTo>
                    <a:pt x="1707" y="1036"/>
                    <a:pt x="1707" y="1036"/>
                    <a:pt x="1707" y="1036"/>
                  </a:cubicBezTo>
                  <a:cubicBezTo>
                    <a:pt x="1708" y="1035"/>
                    <a:pt x="1708" y="1035"/>
                    <a:pt x="1708" y="1035"/>
                  </a:cubicBezTo>
                  <a:cubicBezTo>
                    <a:pt x="1708" y="1035"/>
                    <a:pt x="1708" y="1036"/>
                    <a:pt x="1708" y="1036"/>
                  </a:cubicBezTo>
                  <a:cubicBezTo>
                    <a:pt x="1708" y="1037"/>
                    <a:pt x="1708" y="1036"/>
                    <a:pt x="1709" y="1036"/>
                  </a:cubicBezTo>
                  <a:cubicBezTo>
                    <a:pt x="1709" y="1036"/>
                    <a:pt x="1709" y="1036"/>
                    <a:pt x="1709" y="1036"/>
                  </a:cubicBezTo>
                  <a:cubicBezTo>
                    <a:pt x="1709" y="1036"/>
                    <a:pt x="1709" y="1035"/>
                    <a:pt x="1709" y="1035"/>
                  </a:cubicBezTo>
                  <a:cubicBezTo>
                    <a:pt x="1709" y="1034"/>
                    <a:pt x="1709" y="1034"/>
                    <a:pt x="1710" y="1034"/>
                  </a:cubicBezTo>
                  <a:cubicBezTo>
                    <a:pt x="1710" y="1033"/>
                    <a:pt x="1710" y="1032"/>
                    <a:pt x="1710" y="1032"/>
                  </a:cubicBezTo>
                  <a:cubicBezTo>
                    <a:pt x="1710" y="1032"/>
                    <a:pt x="1710" y="1032"/>
                    <a:pt x="1710" y="1032"/>
                  </a:cubicBezTo>
                  <a:cubicBezTo>
                    <a:pt x="1710" y="1032"/>
                    <a:pt x="1711" y="1032"/>
                    <a:pt x="1711" y="1032"/>
                  </a:cubicBezTo>
                  <a:cubicBezTo>
                    <a:pt x="1711" y="1033"/>
                    <a:pt x="1711" y="1034"/>
                    <a:pt x="1711" y="1035"/>
                  </a:cubicBezTo>
                  <a:cubicBezTo>
                    <a:pt x="1711" y="1035"/>
                    <a:pt x="1711" y="1036"/>
                    <a:pt x="1712" y="1036"/>
                  </a:cubicBezTo>
                  <a:cubicBezTo>
                    <a:pt x="1712" y="1037"/>
                    <a:pt x="1712" y="1038"/>
                    <a:pt x="1712" y="1038"/>
                  </a:cubicBezTo>
                  <a:cubicBezTo>
                    <a:pt x="1712" y="1038"/>
                    <a:pt x="1712" y="1038"/>
                    <a:pt x="1712" y="1038"/>
                  </a:cubicBezTo>
                  <a:cubicBezTo>
                    <a:pt x="1712" y="1038"/>
                    <a:pt x="1712" y="1037"/>
                    <a:pt x="1712" y="1037"/>
                  </a:cubicBezTo>
                  <a:cubicBezTo>
                    <a:pt x="1713" y="1037"/>
                    <a:pt x="1713" y="1037"/>
                    <a:pt x="1713" y="1037"/>
                  </a:cubicBezTo>
                  <a:cubicBezTo>
                    <a:pt x="1713" y="1037"/>
                    <a:pt x="1713" y="1037"/>
                    <a:pt x="1713" y="1037"/>
                  </a:cubicBezTo>
                  <a:cubicBezTo>
                    <a:pt x="1713" y="1037"/>
                    <a:pt x="1714" y="1038"/>
                    <a:pt x="1714" y="1038"/>
                  </a:cubicBezTo>
                  <a:cubicBezTo>
                    <a:pt x="1714" y="1037"/>
                    <a:pt x="1714" y="1036"/>
                    <a:pt x="1714" y="1035"/>
                  </a:cubicBezTo>
                  <a:cubicBezTo>
                    <a:pt x="1714" y="1035"/>
                    <a:pt x="1714" y="1036"/>
                    <a:pt x="1714" y="1036"/>
                  </a:cubicBezTo>
                  <a:cubicBezTo>
                    <a:pt x="1715" y="1036"/>
                    <a:pt x="1715" y="1035"/>
                    <a:pt x="1715" y="1035"/>
                  </a:cubicBezTo>
                  <a:cubicBezTo>
                    <a:pt x="1715" y="1035"/>
                    <a:pt x="1715" y="1035"/>
                    <a:pt x="1715" y="1036"/>
                  </a:cubicBezTo>
                  <a:cubicBezTo>
                    <a:pt x="1715" y="1036"/>
                    <a:pt x="1715" y="1036"/>
                    <a:pt x="1715" y="1036"/>
                  </a:cubicBezTo>
                  <a:cubicBezTo>
                    <a:pt x="1716" y="1036"/>
                    <a:pt x="1716" y="1037"/>
                    <a:pt x="1716" y="1037"/>
                  </a:cubicBezTo>
                  <a:cubicBezTo>
                    <a:pt x="1716" y="1038"/>
                    <a:pt x="1716" y="1038"/>
                    <a:pt x="1716" y="1038"/>
                  </a:cubicBezTo>
                  <a:cubicBezTo>
                    <a:pt x="1716" y="1039"/>
                    <a:pt x="1716" y="1039"/>
                    <a:pt x="1717" y="1039"/>
                  </a:cubicBezTo>
                  <a:cubicBezTo>
                    <a:pt x="1717" y="1039"/>
                    <a:pt x="1717" y="1039"/>
                    <a:pt x="1717" y="1039"/>
                  </a:cubicBezTo>
                  <a:cubicBezTo>
                    <a:pt x="1717" y="1039"/>
                    <a:pt x="1717" y="1038"/>
                    <a:pt x="1717" y="1038"/>
                  </a:cubicBezTo>
                  <a:cubicBezTo>
                    <a:pt x="1717" y="1038"/>
                    <a:pt x="1717" y="1037"/>
                    <a:pt x="1718" y="1037"/>
                  </a:cubicBezTo>
                  <a:cubicBezTo>
                    <a:pt x="1718" y="1036"/>
                    <a:pt x="1718" y="1036"/>
                    <a:pt x="1718" y="1036"/>
                  </a:cubicBezTo>
                  <a:cubicBezTo>
                    <a:pt x="1718" y="1036"/>
                    <a:pt x="1718" y="1036"/>
                    <a:pt x="1718" y="1036"/>
                  </a:cubicBezTo>
                  <a:cubicBezTo>
                    <a:pt x="1718" y="1036"/>
                    <a:pt x="1719" y="1037"/>
                    <a:pt x="1719" y="1037"/>
                  </a:cubicBezTo>
                  <a:cubicBezTo>
                    <a:pt x="1719" y="1037"/>
                    <a:pt x="1719" y="1037"/>
                    <a:pt x="1719" y="1037"/>
                  </a:cubicBezTo>
                  <a:cubicBezTo>
                    <a:pt x="1719" y="1037"/>
                    <a:pt x="1719" y="1037"/>
                    <a:pt x="1720" y="1037"/>
                  </a:cubicBezTo>
                  <a:cubicBezTo>
                    <a:pt x="1720" y="1037"/>
                    <a:pt x="1720" y="1037"/>
                    <a:pt x="1720" y="1037"/>
                  </a:cubicBezTo>
                  <a:cubicBezTo>
                    <a:pt x="1720" y="1037"/>
                    <a:pt x="1720" y="1037"/>
                    <a:pt x="1720" y="1037"/>
                  </a:cubicBezTo>
                  <a:cubicBezTo>
                    <a:pt x="1720" y="1037"/>
                    <a:pt x="1720" y="1036"/>
                    <a:pt x="1720" y="1036"/>
                  </a:cubicBezTo>
                  <a:cubicBezTo>
                    <a:pt x="1721" y="1036"/>
                    <a:pt x="1721" y="1038"/>
                    <a:pt x="1721" y="1038"/>
                  </a:cubicBezTo>
                  <a:cubicBezTo>
                    <a:pt x="1721" y="1038"/>
                    <a:pt x="1721" y="1037"/>
                    <a:pt x="1721" y="1037"/>
                  </a:cubicBezTo>
                  <a:cubicBezTo>
                    <a:pt x="1721" y="1037"/>
                    <a:pt x="1722" y="1038"/>
                    <a:pt x="1722" y="1038"/>
                  </a:cubicBezTo>
                  <a:cubicBezTo>
                    <a:pt x="1722" y="1038"/>
                    <a:pt x="1722" y="1038"/>
                    <a:pt x="1722" y="1037"/>
                  </a:cubicBezTo>
                  <a:cubicBezTo>
                    <a:pt x="1722" y="1037"/>
                    <a:pt x="1722" y="1037"/>
                    <a:pt x="1722" y="1037"/>
                  </a:cubicBezTo>
                  <a:cubicBezTo>
                    <a:pt x="1723" y="1036"/>
                    <a:pt x="1723" y="1035"/>
                    <a:pt x="1723" y="1035"/>
                  </a:cubicBezTo>
                  <a:cubicBezTo>
                    <a:pt x="1723" y="1035"/>
                    <a:pt x="1723" y="1035"/>
                    <a:pt x="1723" y="1035"/>
                  </a:cubicBezTo>
                  <a:cubicBezTo>
                    <a:pt x="1723" y="1035"/>
                    <a:pt x="1723" y="1035"/>
                    <a:pt x="1723" y="1035"/>
                  </a:cubicBezTo>
                  <a:cubicBezTo>
                    <a:pt x="1724" y="1035"/>
                    <a:pt x="1724" y="1036"/>
                    <a:pt x="1724" y="1036"/>
                  </a:cubicBezTo>
                  <a:cubicBezTo>
                    <a:pt x="1724" y="1036"/>
                    <a:pt x="1724" y="1036"/>
                    <a:pt x="1724" y="1036"/>
                  </a:cubicBezTo>
                  <a:cubicBezTo>
                    <a:pt x="1724" y="1036"/>
                    <a:pt x="1724" y="1037"/>
                    <a:pt x="1725" y="1037"/>
                  </a:cubicBezTo>
                  <a:cubicBezTo>
                    <a:pt x="1725" y="1036"/>
                    <a:pt x="1725" y="1036"/>
                    <a:pt x="1725" y="1035"/>
                  </a:cubicBezTo>
                  <a:cubicBezTo>
                    <a:pt x="1725" y="1035"/>
                    <a:pt x="1725" y="1036"/>
                    <a:pt x="1725" y="1036"/>
                  </a:cubicBezTo>
                  <a:cubicBezTo>
                    <a:pt x="1725" y="1036"/>
                    <a:pt x="1725" y="1036"/>
                    <a:pt x="1726" y="1037"/>
                  </a:cubicBezTo>
                  <a:cubicBezTo>
                    <a:pt x="1726" y="1037"/>
                    <a:pt x="1726" y="1037"/>
                    <a:pt x="1726" y="1038"/>
                  </a:cubicBezTo>
                  <a:cubicBezTo>
                    <a:pt x="1726" y="1038"/>
                    <a:pt x="1726" y="1038"/>
                    <a:pt x="1726" y="1038"/>
                  </a:cubicBezTo>
                  <a:cubicBezTo>
                    <a:pt x="1726" y="1038"/>
                    <a:pt x="1727" y="1038"/>
                    <a:pt x="1727" y="1037"/>
                  </a:cubicBezTo>
                  <a:cubicBezTo>
                    <a:pt x="1727" y="1037"/>
                    <a:pt x="1727" y="1037"/>
                    <a:pt x="1727" y="1037"/>
                  </a:cubicBezTo>
                  <a:cubicBezTo>
                    <a:pt x="1727" y="1037"/>
                    <a:pt x="1727" y="1037"/>
                    <a:pt x="1728" y="1036"/>
                  </a:cubicBezTo>
                  <a:cubicBezTo>
                    <a:pt x="1728" y="1036"/>
                    <a:pt x="1728" y="1035"/>
                    <a:pt x="1728" y="1034"/>
                  </a:cubicBezTo>
                  <a:cubicBezTo>
                    <a:pt x="1728" y="1034"/>
                    <a:pt x="1728" y="1034"/>
                    <a:pt x="1728" y="1034"/>
                  </a:cubicBezTo>
                  <a:cubicBezTo>
                    <a:pt x="1728" y="1034"/>
                    <a:pt x="1728" y="1034"/>
                    <a:pt x="1729" y="1035"/>
                  </a:cubicBezTo>
                  <a:cubicBezTo>
                    <a:pt x="1729" y="1035"/>
                    <a:pt x="1729" y="1035"/>
                    <a:pt x="1729" y="1036"/>
                  </a:cubicBezTo>
                  <a:cubicBezTo>
                    <a:pt x="1729" y="1036"/>
                    <a:pt x="1729" y="1037"/>
                    <a:pt x="1729" y="1038"/>
                  </a:cubicBezTo>
                  <a:cubicBezTo>
                    <a:pt x="1729" y="1038"/>
                    <a:pt x="1730" y="1038"/>
                    <a:pt x="1730" y="1038"/>
                  </a:cubicBezTo>
                  <a:cubicBezTo>
                    <a:pt x="1730" y="1038"/>
                    <a:pt x="1730" y="1038"/>
                    <a:pt x="1730" y="1038"/>
                  </a:cubicBezTo>
                  <a:cubicBezTo>
                    <a:pt x="1730" y="1037"/>
                    <a:pt x="1730" y="1036"/>
                    <a:pt x="1730" y="1036"/>
                  </a:cubicBezTo>
                  <a:cubicBezTo>
                    <a:pt x="1731" y="1035"/>
                    <a:pt x="1731" y="1035"/>
                    <a:pt x="1731" y="1035"/>
                  </a:cubicBezTo>
                  <a:cubicBezTo>
                    <a:pt x="1731" y="1035"/>
                    <a:pt x="1731" y="1035"/>
                    <a:pt x="1731" y="1035"/>
                  </a:cubicBezTo>
                  <a:cubicBezTo>
                    <a:pt x="1731" y="1035"/>
                    <a:pt x="1731" y="1035"/>
                    <a:pt x="1731" y="1035"/>
                  </a:cubicBezTo>
                  <a:cubicBezTo>
                    <a:pt x="1732" y="1035"/>
                    <a:pt x="1732" y="1035"/>
                    <a:pt x="1732" y="1035"/>
                  </a:cubicBezTo>
                  <a:cubicBezTo>
                    <a:pt x="1732" y="1035"/>
                    <a:pt x="1732" y="1035"/>
                    <a:pt x="1732" y="1035"/>
                  </a:cubicBezTo>
                  <a:cubicBezTo>
                    <a:pt x="1732" y="1035"/>
                    <a:pt x="1733" y="1035"/>
                    <a:pt x="1733" y="1035"/>
                  </a:cubicBezTo>
                  <a:cubicBezTo>
                    <a:pt x="1733" y="1035"/>
                    <a:pt x="1733" y="1035"/>
                    <a:pt x="1733" y="1035"/>
                  </a:cubicBezTo>
                  <a:cubicBezTo>
                    <a:pt x="1733" y="1035"/>
                    <a:pt x="1733" y="1035"/>
                    <a:pt x="1733" y="1035"/>
                  </a:cubicBezTo>
                  <a:cubicBezTo>
                    <a:pt x="1733" y="1035"/>
                    <a:pt x="1733" y="1037"/>
                    <a:pt x="1734" y="1037"/>
                  </a:cubicBezTo>
                  <a:cubicBezTo>
                    <a:pt x="1734" y="1037"/>
                    <a:pt x="1734" y="1037"/>
                    <a:pt x="1734" y="1038"/>
                  </a:cubicBezTo>
                  <a:cubicBezTo>
                    <a:pt x="1734" y="1038"/>
                    <a:pt x="1734" y="1038"/>
                    <a:pt x="1734" y="1038"/>
                  </a:cubicBezTo>
                  <a:cubicBezTo>
                    <a:pt x="1735" y="1038"/>
                    <a:pt x="1735" y="1039"/>
                    <a:pt x="1735" y="1039"/>
                  </a:cubicBezTo>
                  <a:cubicBezTo>
                    <a:pt x="1735" y="1038"/>
                    <a:pt x="1735" y="1037"/>
                    <a:pt x="1735" y="1037"/>
                  </a:cubicBezTo>
                  <a:cubicBezTo>
                    <a:pt x="1735" y="1037"/>
                    <a:pt x="1735" y="1037"/>
                    <a:pt x="1736" y="1036"/>
                  </a:cubicBezTo>
                  <a:cubicBezTo>
                    <a:pt x="1736" y="1036"/>
                    <a:pt x="1736" y="1035"/>
                    <a:pt x="1736" y="1035"/>
                  </a:cubicBezTo>
                  <a:cubicBezTo>
                    <a:pt x="1736" y="1035"/>
                    <a:pt x="1736" y="1035"/>
                    <a:pt x="1736" y="1036"/>
                  </a:cubicBezTo>
                  <a:cubicBezTo>
                    <a:pt x="1736" y="1036"/>
                    <a:pt x="1736" y="1036"/>
                    <a:pt x="1737" y="1036"/>
                  </a:cubicBezTo>
                  <a:cubicBezTo>
                    <a:pt x="1737" y="1036"/>
                    <a:pt x="1737" y="1036"/>
                    <a:pt x="1737" y="1036"/>
                  </a:cubicBezTo>
                  <a:cubicBezTo>
                    <a:pt x="1737" y="1036"/>
                    <a:pt x="1737" y="1037"/>
                    <a:pt x="1737" y="1037"/>
                  </a:cubicBezTo>
                  <a:cubicBezTo>
                    <a:pt x="1737" y="1037"/>
                    <a:pt x="1738" y="1037"/>
                    <a:pt x="1738" y="1037"/>
                  </a:cubicBezTo>
                  <a:cubicBezTo>
                    <a:pt x="1738" y="1037"/>
                    <a:pt x="1738" y="1036"/>
                    <a:pt x="1738" y="1037"/>
                  </a:cubicBezTo>
                  <a:cubicBezTo>
                    <a:pt x="1738" y="1037"/>
                    <a:pt x="1738" y="1037"/>
                    <a:pt x="1738" y="1037"/>
                  </a:cubicBezTo>
                  <a:cubicBezTo>
                    <a:pt x="1738" y="1038"/>
                    <a:pt x="1739" y="1038"/>
                    <a:pt x="1739" y="1038"/>
                  </a:cubicBezTo>
                  <a:cubicBezTo>
                    <a:pt x="1739" y="1038"/>
                    <a:pt x="1739" y="1038"/>
                    <a:pt x="1739" y="1038"/>
                  </a:cubicBezTo>
                  <a:cubicBezTo>
                    <a:pt x="1739" y="1038"/>
                    <a:pt x="1739" y="1038"/>
                    <a:pt x="1739" y="1038"/>
                  </a:cubicBezTo>
                  <a:cubicBezTo>
                    <a:pt x="1740" y="1038"/>
                    <a:pt x="1740" y="1038"/>
                    <a:pt x="1740" y="1038"/>
                  </a:cubicBezTo>
                  <a:cubicBezTo>
                    <a:pt x="1740" y="1037"/>
                    <a:pt x="1740" y="1036"/>
                    <a:pt x="1740" y="1036"/>
                  </a:cubicBezTo>
                  <a:cubicBezTo>
                    <a:pt x="1740" y="1036"/>
                    <a:pt x="1741" y="1035"/>
                    <a:pt x="1741" y="1035"/>
                  </a:cubicBezTo>
                  <a:cubicBezTo>
                    <a:pt x="1741" y="1035"/>
                    <a:pt x="1741" y="1036"/>
                    <a:pt x="1741" y="1036"/>
                  </a:cubicBezTo>
                  <a:cubicBezTo>
                    <a:pt x="1741" y="1036"/>
                    <a:pt x="1741" y="1036"/>
                    <a:pt x="1741" y="1037"/>
                  </a:cubicBezTo>
                  <a:cubicBezTo>
                    <a:pt x="1741" y="1037"/>
                    <a:pt x="1741" y="1038"/>
                    <a:pt x="1742" y="1038"/>
                  </a:cubicBezTo>
                  <a:cubicBezTo>
                    <a:pt x="1742" y="1038"/>
                    <a:pt x="1742" y="1039"/>
                    <a:pt x="1742" y="1039"/>
                  </a:cubicBezTo>
                  <a:cubicBezTo>
                    <a:pt x="1742" y="1039"/>
                    <a:pt x="1742" y="1039"/>
                    <a:pt x="1742" y="1039"/>
                  </a:cubicBezTo>
                  <a:cubicBezTo>
                    <a:pt x="1743" y="1039"/>
                    <a:pt x="1743" y="1039"/>
                    <a:pt x="1743" y="1039"/>
                  </a:cubicBezTo>
                  <a:cubicBezTo>
                    <a:pt x="1743" y="1039"/>
                    <a:pt x="1743" y="1038"/>
                    <a:pt x="1743" y="1038"/>
                  </a:cubicBezTo>
                  <a:cubicBezTo>
                    <a:pt x="1743" y="1038"/>
                    <a:pt x="1743" y="1039"/>
                    <a:pt x="1744" y="1039"/>
                  </a:cubicBezTo>
                  <a:cubicBezTo>
                    <a:pt x="1744" y="1038"/>
                    <a:pt x="1744" y="1038"/>
                    <a:pt x="1744" y="1038"/>
                  </a:cubicBezTo>
                  <a:cubicBezTo>
                    <a:pt x="1744" y="1038"/>
                    <a:pt x="1744" y="1038"/>
                    <a:pt x="1744" y="1038"/>
                  </a:cubicBezTo>
                  <a:cubicBezTo>
                    <a:pt x="1744" y="1038"/>
                    <a:pt x="1744" y="1038"/>
                    <a:pt x="1745" y="1038"/>
                  </a:cubicBezTo>
                  <a:cubicBezTo>
                    <a:pt x="1745" y="1038"/>
                    <a:pt x="1745" y="1038"/>
                    <a:pt x="1745" y="1037"/>
                  </a:cubicBezTo>
                  <a:cubicBezTo>
                    <a:pt x="1745" y="1037"/>
                    <a:pt x="1745" y="1037"/>
                    <a:pt x="1745" y="1037"/>
                  </a:cubicBezTo>
                  <a:cubicBezTo>
                    <a:pt x="1745" y="1036"/>
                    <a:pt x="1746" y="1035"/>
                    <a:pt x="1746" y="1035"/>
                  </a:cubicBezTo>
                  <a:cubicBezTo>
                    <a:pt x="1746" y="1035"/>
                    <a:pt x="1746" y="1035"/>
                    <a:pt x="1746" y="1036"/>
                  </a:cubicBezTo>
                  <a:cubicBezTo>
                    <a:pt x="1746" y="1036"/>
                    <a:pt x="1746" y="1036"/>
                    <a:pt x="1746" y="1037"/>
                  </a:cubicBezTo>
                  <a:cubicBezTo>
                    <a:pt x="1746" y="1037"/>
                    <a:pt x="1747" y="1037"/>
                    <a:pt x="1747" y="1038"/>
                  </a:cubicBezTo>
                  <a:cubicBezTo>
                    <a:pt x="1747" y="1038"/>
                    <a:pt x="1747" y="1038"/>
                    <a:pt x="1747" y="1038"/>
                  </a:cubicBezTo>
                  <a:cubicBezTo>
                    <a:pt x="1747" y="1038"/>
                    <a:pt x="1747" y="1038"/>
                    <a:pt x="1747" y="1038"/>
                  </a:cubicBezTo>
                  <a:cubicBezTo>
                    <a:pt x="1748" y="1038"/>
                    <a:pt x="1748" y="1038"/>
                    <a:pt x="1748" y="1038"/>
                  </a:cubicBezTo>
                  <a:cubicBezTo>
                    <a:pt x="1748" y="1037"/>
                    <a:pt x="1748" y="1038"/>
                    <a:pt x="1748" y="1038"/>
                  </a:cubicBezTo>
                  <a:cubicBezTo>
                    <a:pt x="1748" y="1038"/>
                    <a:pt x="1749" y="1038"/>
                    <a:pt x="1749" y="1038"/>
                  </a:cubicBezTo>
                  <a:cubicBezTo>
                    <a:pt x="1749" y="1038"/>
                    <a:pt x="1749" y="1039"/>
                    <a:pt x="1749" y="1039"/>
                  </a:cubicBezTo>
                  <a:cubicBezTo>
                    <a:pt x="1749" y="1040"/>
                    <a:pt x="1749" y="1039"/>
                    <a:pt x="1749" y="1039"/>
                  </a:cubicBezTo>
                  <a:cubicBezTo>
                    <a:pt x="1749" y="1039"/>
                    <a:pt x="1749" y="1040"/>
                    <a:pt x="1750" y="1040"/>
                  </a:cubicBezTo>
                  <a:cubicBezTo>
                    <a:pt x="1750" y="1040"/>
                    <a:pt x="1750" y="1039"/>
                    <a:pt x="1750" y="1038"/>
                  </a:cubicBezTo>
                  <a:cubicBezTo>
                    <a:pt x="1750" y="1038"/>
                    <a:pt x="1750" y="1038"/>
                    <a:pt x="1750" y="1038"/>
                  </a:cubicBezTo>
                  <a:cubicBezTo>
                    <a:pt x="1751" y="1037"/>
                    <a:pt x="1751" y="1037"/>
                    <a:pt x="1751" y="1037"/>
                  </a:cubicBezTo>
                  <a:cubicBezTo>
                    <a:pt x="1751" y="1037"/>
                    <a:pt x="1751" y="1037"/>
                    <a:pt x="1751" y="1037"/>
                  </a:cubicBezTo>
                  <a:cubicBezTo>
                    <a:pt x="1751" y="1037"/>
                    <a:pt x="1751" y="1037"/>
                    <a:pt x="1752" y="1037"/>
                  </a:cubicBezTo>
                  <a:cubicBezTo>
                    <a:pt x="1752" y="1037"/>
                    <a:pt x="1752" y="1037"/>
                    <a:pt x="1752" y="1038"/>
                  </a:cubicBezTo>
                  <a:cubicBezTo>
                    <a:pt x="1752" y="1038"/>
                    <a:pt x="1752" y="1038"/>
                    <a:pt x="1752" y="1038"/>
                  </a:cubicBezTo>
                  <a:cubicBezTo>
                    <a:pt x="1752" y="1038"/>
                    <a:pt x="1752" y="1037"/>
                    <a:pt x="1753" y="1037"/>
                  </a:cubicBezTo>
                  <a:cubicBezTo>
                    <a:pt x="1753" y="1036"/>
                    <a:pt x="1753" y="1036"/>
                    <a:pt x="1753" y="1036"/>
                  </a:cubicBezTo>
                  <a:cubicBezTo>
                    <a:pt x="1753" y="1036"/>
                    <a:pt x="1753" y="1036"/>
                    <a:pt x="1753" y="1036"/>
                  </a:cubicBezTo>
                  <a:cubicBezTo>
                    <a:pt x="1753" y="1036"/>
                    <a:pt x="1754" y="1036"/>
                    <a:pt x="1754" y="1036"/>
                  </a:cubicBezTo>
                  <a:cubicBezTo>
                    <a:pt x="1754" y="1036"/>
                    <a:pt x="1754" y="1036"/>
                    <a:pt x="1754" y="1036"/>
                  </a:cubicBezTo>
                  <a:cubicBezTo>
                    <a:pt x="1754" y="1036"/>
                    <a:pt x="1754" y="1036"/>
                    <a:pt x="1754" y="1037"/>
                  </a:cubicBezTo>
                  <a:cubicBezTo>
                    <a:pt x="1754" y="1037"/>
                    <a:pt x="1755" y="1037"/>
                    <a:pt x="1755" y="1037"/>
                  </a:cubicBezTo>
                  <a:cubicBezTo>
                    <a:pt x="1755" y="1037"/>
                    <a:pt x="1755" y="1037"/>
                    <a:pt x="1755" y="1037"/>
                  </a:cubicBezTo>
                  <a:cubicBezTo>
                    <a:pt x="1755" y="1037"/>
                    <a:pt x="1755" y="1036"/>
                    <a:pt x="1756" y="1036"/>
                  </a:cubicBezTo>
                  <a:cubicBezTo>
                    <a:pt x="1756" y="1035"/>
                    <a:pt x="1756" y="1035"/>
                    <a:pt x="1756" y="1035"/>
                  </a:cubicBezTo>
                  <a:cubicBezTo>
                    <a:pt x="1756" y="1035"/>
                    <a:pt x="1756" y="1036"/>
                    <a:pt x="1756" y="1036"/>
                  </a:cubicBezTo>
                  <a:cubicBezTo>
                    <a:pt x="1756" y="1036"/>
                    <a:pt x="1757" y="1036"/>
                    <a:pt x="1757" y="1037"/>
                  </a:cubicBezTo>
                  <a:cubicBezTo>
                    <a:pt x="1757" y="1037"/>
                    <a:pt x="1757" y="1038"/>
                    <a:pt x="1757" y="1038"/>
                  </a:cubicBezTo>
                  <a:cubicBezTo>
                    <a:pt x="1757" y="1038"/>
                    <a:pt x="1757" y="1038"/>
                    <a:pt x="1757" y="1038"/>
                  </a:cubicBezTo>
                  <a:cubicBezTo>
                    <a:pt x="1757" y="1038"/>
                    <a:pt x="1758" y="1038"/>
                    <a:pt x="1758" y="1038"/>
                  </a:cubicBezTo>
                  <a:cubicBezTo>
                    <a:pt x="1758" y="1037"/>
                    <a:pt x="1758" y="1037"/>
                    <a:pt x="1758" y="1037"/>
                  </a:cubicBezTo>
                  <a:cubicBezTo>
                    <a:pt x="1758" y="1036"/>
                    <a:pt x="1758" y="1036"/>
                    <a:pt x="1758" y="1035"/>
                  </a:cubicBezTo>
                  <a:cubicBezTo>
                    <a:pt x="1759" y="1035"/>
                    <a:pt x="1759" y="1035"/>
                    <a:pt x="1759" y="1035"/>
                  </a:cubicBezTo>
                  <a:cubicBezTo>
                    <a:pt x="1759" y="1035"/>
                    <a:pt x="1759" y="1035"/>
                    <a:pt x="1759" y="1035"/>
                  </a:cubicBezTo>
                  <a:cubicBezTo>
                    <a:pt x="1759" y="1036"/>
                    <a:pt x="1760" y="1036"/>
                    <a:pt x="1760" y="1037"/>
                  </a:cubicBezTo>
                  <a:cubicBezTo>
                    <a:pt x="1760" y="1037"/>
                    <a:pt x="1760" y="1037"/>
                    <a:pt x="1760" y="1037"/>
                  </a:cubicBezTo>
                  <a:cubicBezTo>
                    <a:pt x="1760" y="1037"/>
                    <a:pt x="1760" y="1037"/>
                    <a:pt x="1760" y="1037"/>
                  </a:cubicBezTo>
                  <a:cubicBezTo>
                    <a:pt x="1760" y="1037"/>
                    <a:pt x="1760" y="1037"/>
                    <a:pt x="1761" y="1037"/>
                  </a:cubicBezTo>
                  <a:cubicBezTo>
                    <a:pt x="1761" y="1037"/>
                    <a:pt x="1761" y="1036"/>
                    <a:pt x="1761" y="1037"/>
                  </a:cubicBezTo>
                  <a:cubicBezTo>
                    <a:pt x="1761" y="1037"/>
                    <a:pt x="1761" y="1037"/>
                    <a:pt x="1761" y="1037"/>
                  </a:cubicBezTo>
                  <a:cubicBezTo>
                    <a:pt x="1761" y="1037"/>
                    <a:pt x="1762" y="1037"/>
                    <a:pt x="1762" y="1037"/>
                  </a:cubicBezTo>
                  <a:cubicBezTo>
                    <a:pt x="1762" y="1037"/>
                    <a:pt x="1762" y="1038"/>
                    <a:pt x="1762" y="1038"/>
                  </a:cubicBezTo>
                  <a:cubicBezTo>
                    <a:pt x="1762" y="1038"/>
                    <a:pt x="1762" y="1038"/>
                    <a:pt x="1762" y="1038"/>
                  </a:cubicBezTo>
                  <a:cubicBezTo>
                    <a:pt x="1762" y="1037"/>
                    <a:pt x="1763" y="1037"/>
                    <a:pt x="1763" y="1037"/>
                  </a:cubicBezTo>
                  <a:cubicBezTo>
                    <a:pt x="1763" y="1036"/>
                    <a:pt x="1763" y="1036"/>
                    <a:pt x="1763" y="1036"/>
                  </a:cubicBezTo>
                  <a:cubicBezTo>
                    <a:pt x="1763" y="1036"/>
                    <a:pt x="1763" y="1036"/>
                    <a:pt x="1764" y="1036"/>
                  </a:cubicBezTo>
                  <a:cubicBezTo>
                    <a:pt x="1764" y="1036"/>
                    <a:pt x="1764" y="1035"/>
                    <a:pt x="1764" y="1035"/>
                  </a:cubicBezTo>
                  <a:cubicBezTo>
                    <a:pt x="1764" y="1035"/>
                    <a:pt x="1764" y="1036"/>
                    <a:pt x="1764" y="1037"/>
                  </a:cubicBezTo>
                  <a:cubicBezTo>
                    <a:pt x="1764" y="1037"/>
                    <a:pt x="1765" y="1037"/>
                    <a:pt x="1765" y="1038"/>
                  </a:cubicBezTo>
                  <a:cubicBezTo>
                    <a:pt x="1765" y="1038"/>
                    <a:pt x="1765" y="1038"/>
                    <a:pt x="1765" y="1038"/>
                  </a:cubicBezTo>
                  <a:cubicBezTo>
                    <a:pt x="1765" y="1038"/>
                    <a:pt x="1765" y="1038"/>
                    <a:pt x="1765" y="1038"/>
                  </a:cubicBezTo>
                  <a:cubicBezTo>
                    <a:pt x="1765" y="1038"/>
                    <a:pt x="1766" y="1038"/>
                    <a:pt x="1766" y="1038"/>
                  </a:cubicBezTo>
                  <a:cubicBezTo>
                    <a:pt x="1766" y="1038"/>
                    <a:pt x="1766" y="1037"/>
                    <a:pt x="1766" y="1037"/>
                  </a:cubicBezTo>
                  <a:cubicBezTo>
                    <a:pt x="1766" y="1037"/>
                    <a:pt x="1766" y="1037"/>
                    <a:pt x="1766" y="1037"/>
                  </a:cubicBezTo>
                  <a:cubicBezTo>
                    <a:pt x="1767" y="1037"/>
                    <a:pt x="1767" y="1037"/>
                    <a:pt x="1767" y="1037"/>
                  </a:cubicBezTo>
                  <a:cubicBezTo>
                    <a:pt x="1767" y="1037"/>
                    <a:pt x="1767" y="1037"/>
                    <a:pt x="1767" y="1037"/>
                  </a:cubicBezTo>
                  <a:cubicBezTo>
                    <a:pt x="1767" y="1037"/>
                    <a:pt x="1767" y="1037"/>
                    <a:pt x="1767" y="1037"/>
                  </a:cubicBezTo>
                  <a:cubicBezTo>
                    <a:pt x="1768" y="1037"/>
                    <a:pt x="1768" y="1037"/>
                    <a:pt x="1768" y="1037"/>
                  </a:cubicBezTo>
                  <a:cubicBezTo>
                    <a:pt x="1768" y="1037"/>
                    <a:pt x="1768" y="1037"/>
                    <a:pt x="1768" y="1037"/>
                  </a:cubicBezTo>
                  <a:cubicBezTo>
                    <a:pt x="1768" y="1037"/>
                    <a:pt x="1768" y="1037"/>
                    <a:pt x="1769" y="1037"/>
                  </a:cubicBezTo>
                  <a:cubicBezTo>
                    <a:pt x="1769" y="1037"/>
                    <a:pt x="1769" y="1037"/>
                    <a:pt x="1769" y="1037"/>
                  </a:cubicBezTo>
                  <a:cubicBezTo>
                    <a:pt x="1769" y="1037"/>
                    <a:pt x="1769" y="1038"/>
                    <a:pt x="1769" y="1038"/>
                  </a:cubicBezTo>
                  <a:cubicBezTo>
                    <a:pt x="1770" y="1038"/>
                    <a:pt x="1770" y="1038"/>
                    <a:pt x="1770" y="1038"/>
                  </a:cubicBezTo>
                  <a:cubicBezTo>
                    <a:pt x="1770" y="1038"/>
                    <a:pt x="1770" y="1038"/>
                    <a:pt x="1770" y="1038"/>
                  </a:cubicBezTo>
                  <a:cubicBezTo>
                    <a:pt x="1770" y="1038"/>
                    <a:pt x="1770" y="1038"/>
                    <a:pt x="1770" y="1038"/>
                  </a:cubicBezTo>
                  <a:cubicBezTo>
                    <a:pt x="1770" y="1038"/>
                    <a:pt x="1771" y="1038"/>
                    <a:pt x="1771" y="1038"/>
                  </a:cubicBezTo>
                  <a:cubicBezTo>
                    <a:pt x="1771" y="1038"/>
                    <a:pt x="1771" y="1037"/>
                    <a:pt x="1771" y="1037"/>
                  </a:cubicBezTo>
                  <a:cubicBezTo>
                    <a:pt x="1771" y="1037"/>
                    <a:pt x="1771" y="1037"/>
                    <a:pt x="1772" y="1038"/>
                  </a:cubicBezTo>
                  <a:cubicBezTo>
                    <a:pt x="1772" y="1038"/>
                    <a:pt x="1772" y="1038"/>
                    <a:pt x="1772" y="1038"/>
                  </a:cubicBezTo>
                  <a:cubicBezTo>
                    <a:pt x="1772" y="1038"/>
                    <a:pt x="1772" y="1039"/>
                    <a:pt x="1772" y="1039"/>
                  </a:cubicBezTo>
                  <a:cubicBezTo>
                    <a:pt x="1772" y="1039"/>
                    <a:pt x="1773" y="1039"/>
                    <a:pt x="1773" y="1039"/>
                  </a:cubicBezTo>
                  <a:cubicBezTo>
                    <a:pt x="1773" y="1039"/>
                    <a:pt x="1773" y="1038"/>
                    <a:pt x="1773" y="1038"/>
                  </a:cubicBezTo>
                  <a:cubicBezTo>
                    <a:pt x="1773" y="1038"/>
                    <a:pt x="1773" y="1038"/>
                    <a:pt x="1773" y="1038"/>
                  </a:cubicBezTo>
                  <a:cubicBezTo>
                    <a:pt x="1773" y="1037"/>
                    <a:pt x="1774" y="1037"/>
                    <a:pt x="1774" y="1037"/>
                  </a:cubicBezTo>
                  <a:cubicBezTo>
                    <a:pt x="1774" y="1037"/>
                    <a:pt x="1774" y="1037"/>
                    <a:pt x="1774" y="1037"/>
                  </a:cubicBezTo>
                  <a:cubicBezTo>
                    <a:pt x="1774" y="1037"/>
                    <a:pt x="1774" y="1037"/>
                    <a:pt x="1774" y="1037"/>
                  </a:cubicBezTo>
                  <a:cubicBezTo>
                    <a:pt x="1775" y="1038"/>
                    <a:pt x="1775" y="1038"/>
                    <a:pt x="1775" y="1038"/>
                  </a:cubicBezTo>
                  <a:cubicBezTo>
                    <a:pt x="1775" y="1038"/>
                    <a:pt x="1775" y="1038"/>
                    <a:pt x="1775" y="1038"/>
                  </a:cubicBezTo>
                  <a:cubicBezTo>
                    <a:pt x="1775" y="1038"/>
                    <a:pt x="1775" y="1038"/>
                    <a:pt x="1775" y="1038"/>
                  </a:cubicBezTo>
                  <a:cubicBezTo>
                    <a:pt x="1776" y="1037"/>
                    <a:pt x="1776" y="1036"/>
                    <a:pt x="1776" y="1036"/>
                  </a:cubicBezTo>
                  <a:cubicBezTo>
                    <a:pt x="1776" y="1035"/>
                    <a:pt x="1776" y="1035"/>
                    <a:pt x="1776" y="1035"/>
                  </a:cubicBezTo>
                  <a:cubicBezTo>
                    <a:pt x="1776" y="1035"/>
                    <a:pt x="1776" y="1035"/>
                    <a:pt x="1777" y="1035"/>
                  </a:cubicBezTo>
                  <a:cubicBezTo>
                    <a:pt x="1777" y="1035"/>
                    <a:pt x="1777" y="1036"/>
                    <a:pt x="1777" y="1036"/>
                  </a:cubicBezTo>
                  <a:cubicBezTo>
                    <a:pt x="1777" y="1036"/>
                    <a:pt x="1777" y="1037"/>
                    <a:pt x="1777" y="1037"/>
                  </a:cubicBezTo>
                  <a:cubicBezTo>
                    <a:pt x="1778" y="1037"/>
                    <a:pt x="1778" y="1037"/>
                    <a:pt x="1778" y="1037"/>
                  </a:cubicBezTo>
                  <a:cubicBezTo>
                    <a:pt x="1778" y="1036"/>
                    <a:pt x="1778" y="1037"/>
                    <a:pt x="1778" y="1037"/>
                  </a:cubicBezTo>
                  <a:cubicBezTo>
                    <a:pt x="1778" y="1037"/>
                    <a:pt x="1778" y="1036"/>
                    <a:pt x="1778" y="1036"/>
                  </a:cubicBezTo>
                  <a:cubicBezTo>
                    <a:pt x="1778" y="1036"/>
                    <a:pt x="1779" y="1037"/>
                    <a:pt x="1779" y="1037"/>
                  </a:cubicBezTo>
                  <a:cubicBezTo>
                    <a:pt x="1779" y="1037"/>
                    <a:pt x="1779" y="1036"/>
                    <a:pt x="1779" y="1036"/>
                  </a:cubicBezTo>
                  <a:cubicBezTo>
                    <a:pt x="1779" y="1036"/>
                    <a:pt x="1779" y="1037"/>
                    <a:pt x="1780" y="1037"/>
                  </a:cubicBezTo>
                  <a:cubicBezTo>
                    <a:pt x="1780" y="1037"/>
                    <a:pt x="1780" y="1036"/>
                    <a:pt x="1780" y="1036"/>
                  </a:cubicBezTo>
                  <a:cubicBezTo>
                    <a:pt x="1780" y="1036"/>
                    <a:pt x="1780" y="1036"/>
                    <a:pt x="1780" y="1035"/>
                  </a:cubicBezTo>
                  <a:cubicBezTo>
                    <a:pt x="1780" y="1035"/>
                    <a:pt x="1781" y="1034"/>
                    <a:pt x="1781" y="1034"/>
                  </a:cubicBezTo>
                  <a:cubicBezTo>
                    <a:pt x="1781" y="1033"/>
                    <a:pt x="1781" y="1033"/>
                    <a:pt x="1781" y="1033"/>
                  </a:cubicBezTo>
                  <a:cubicBezTo>
                    <a:pt x="1781" y="1033"/>
                    <a:pt x="1781" y="1033"/>
                    <a:pt x="1781" y="1033"/>
                  </a:cubicBezTo>
                  <a:cubicBezTo>
                    <a:pt x="1781" y="1033"/>
                    <a:pt x="1782" y="1033"/>
                    <a:pt x="1782" y="1033"/>
                  </a:cubicBezTo>
                  <a:cubicBezTo>
                    <a:pt x="1782" y="1033"/>
                    <a:pt x="1782" y="1034"/>
                    <a:pt x="1782" y="1034"/>
                  </a:cubicBezTo>
                  <a:cubicBezTo>
                    <a:pt x="1782" y="1035"/>
                    <a:pt x="1782" y="1035"/>
                    <a:pt x="1783" y="1035"/>
                  </a:cubicBezTo>
                  <a:cubicBezTo>
                    <a:pt x="1783" y="1035"/>
                    <a:pt x="1783" y="1035"/>
                    <a:pt x="1783" y="1035"/>
                  </a:cubicBezTo>
                  <a:cubicBezTo>
                    <a:pt x="1783" y="1035"/>
                    <a:pt x="1783" y="1035"/>
                    <a:pt x="1783" y="1035"/>
                  </a:cubicBezTo>
                  <a:cubicBezTo>
                    <a:pt x="1783" y="1035"/>
                    <a:pt x="1783" y="1035"/>
                    <a:pt x="1783" y="1035"/>
                  </a:cubicBezTo>
                  <a:cubicBezTo>
                    <a:pt x="1784" y="1034"/>
                    <a:pt x="1784" y="1033"/>
                    <a:pt x="1784" y="1033"/>
                  </a:cubicBezTo>
                  <a:cubicBezTo>
                    <a:pt x="1784" y="1033"/>
                    <a:pt x="1784" y="1033"/>
                    <a:pt x="1784" y="1033"/>
                  </a:cubicBezTo>
                  <a:cubicBezTo>
                    <a:pt x="1784" y="1033"/>
                    <a:pt x="1785" y="1033"/>
                    <a:pt x="1785" y="1033"/>
                  </a:cubicBezTo>
                  <a:cubicBezTo>
                    <a:pt x="1785" y="1034"/>
                    <a:pt x="1785" y="1034"/>
                    <a:pt x="1785" y="1034"/>
                  </a:cubicBezTo>
                  <a:cubicBezTo>
                    <a:pt x="1785" y="1035"/>
                    <a:pt x="1785" y="1035"/>
                    <a:pt x="1785" y="1034"/>
                  </a:cubicBezTo>
                  <a:cubicBezTo>
                    <a:pt x="1786" y="1034"/>
                    <a:pt x="1786" y="1034"/>
                    <a:pt x="1786" y="1033"/>
                  </a:cubicBezTo>
                  <a:cubicBezTo>
                    <a:pt x="1786" y="1033"/>
                    <a:pt x="1786" y="1034"/>
                    <a:pt x="1786" y="1034"/>
                  </a:cubicBezTo>
                  <a:cubicBezTo>
                    <a:pt x="1786" y="1034"/>
                    <a:pt x="1786" y="1034"/>
                    <a:pt x="1786" y="1035"/>
                  </a:cubicBezTo>
                  <a:cubicBezTo>
                    <a:pt x="1787" y="1035"/>
                    <a:pt x="1787" y="1036"/>
                    <a:pt x="1787" y="1036"/>
                  </a:cubicBezTo>
                  <a:cubicBezTo>
                    <a:pt x="1787" y="1036"/>
                    <a:pt x="1787" y="1036"/>
                    <a:pt x="1787" y="1037"/>
                  </a:cubicBezTo>
                  <a:cubicBezTo>
                    <a:pt x="1787" y="1037"/>
                    <a:pt x="1787" y="1037"/>
                    <a:pt x="1788" y="1037"/>
                  </a:cubicBezTo>
                  <a:cubicBezTo>
                    <a:pt x="1788" y="1037"/>
                    <a:pt x="1788" y="1037"/>
                    <a:pt x="1788" y="1036"/>
                  </a:cubicBezTo>
                  <a:cubicBezTo>
                    <a:pt x="1788" y="1036"/>
                    <a:pt x="1788" y="1035"/>
                    <a:pt x="1788" y="1035"/>
                  </a:cubicBezTo>
                  <a:cubicBezTo>
                    <a:pt x="1788" y="1034"/>
                    <a:pt x="1789" y="1034"/>
                    <a:pt x="1789" y="1034"/>
                  </a:cubicBezTo>
                  <a:cubicBezTo>
                    <a:pt x="1789" y="1034"/>
                    <a:pt x="1789" y="1033"/>
                    <a:pt x="1789" y="1033"/>
                  </a:cubicBezTo>
                  <a:cubicBezTo>
                    <a:pt x="1789" y="1033"/>
                    <a:pt x="1789" y="1033"/>
                    <a:pt x="1789" y="1033"/>
                  </a:cubicBezTo>
                  <a:cubicBezTo>
                    <a:pt x="1789" y="1033"/>
                    <a:pt x="1790" y="1034"/>
                    <a:pt x="1790" y="1035"/>
                  </a:cubicBezTo>
                  <a:cubicBezTo>
                    <a:pt x="1790" y="1035"/>
                    <a:pt x="1790" y="1035"/>
                    <a:pt x="1790" y="1035"/>
                  </a:cubicBezTo>
                  <a:cubicBezTo>
                    <a:pt x="1790" y="1035"/>
                    <a:pt x="1790" y="1036"/>
                    <a:pt x="1791" y="1036"/>
                  </a:cubicBezTo>
                  <a:cubicBezTo>
                    <a:pt x="1791" y="1036"/>
                    <a:pt x="1791" y="1036"/>
                    <a:pt x="1791" y="1037"/>
                  </a:cubicBezTo>
                  <a:cubicBezTo>
                    <a:pt x="1791" y="1037"/>
                    <a:pt x="1791" y="1037"/>
                    <a:pt x="1791" y="1037"/>
                  </a:cubicBezTo>
                  <a:cubicBezTo>
                    <a:pt x="1791" y="1037"/>
                    <a:pt x="1791" y="1037"/>
                    <a:pt x="1791" y="1037"/>
                  </a:cubicBezTo>
                  <a:cubicBezTo>
                    <a:pt x="1792" y="1037"/>
                    <a:pt x="1792" y="1037"/>
                    <a:pt x="1792" y="1037"/>
                  </a:cubicBezTo>
                  <a:cubicBezTo>
                    <a:pt x="1792" y="1037"/>
                    <a:pt x="1792" y="1037"/>
                    <a:pt x="1792" y="1037"/>
                  </a:cubicBezTo>
                  <a:cubicBezTo>
                    <a:pt x="1792" y="1037"/>
                    <a:pt x="1793" y="1037"/>
                    <a:pt x="1793" y="1037"/>
                  </a:cubicBezTo>
                  <a:cubicBezTo>
                    <a:pt x="1793" y="1036"/>
                    <a:pt x="1793" y="1036"/>
                    <a:pt x="1793" y="1036"/>
                  </a:cubicBezTo>
                  <a:cubicBezTo>
                    <a:pt x="1793" y="1036"/>
                    <a:pt x="1793" y="1036"/>
                    <a:pt x="1793" y="1035"/>
                  </a:cubicBezTo>
                  <a:cubicBezTo>
                    <a:pt x="1794" y="1035"/>
                    <a:pt x="1794" y="1035"/>
                    <a:pt x="1794" y="1035"/>
                  </a:cubicBezTo>
                  <a:cubicBezTo>
                    <a:pt x="1794" y="1035"/>
                    <a:pt x="1794" y="1035"/>
                    <a:pt x="1794" y="1036"/>
                  </a:cubicBezTo>
                  <a:cubicBezTo>
                    <a:pt x="1794" y="1036"/>
                    <a:pt x="1794" y="1037"/>
                    <a:pt x="1794" y="1037"/>
                  </a:cubicBezTo>
                  <a:cubicBezTo>
                    <a:pt x="1795" y="1038"/>
                    <a:pt x="1795" y="1038"/>
                    <a:pt x="1795" y="1038"/>
                  </a:cubicBezTo>
                  <a:cubicBezTo>
                    <a:pt x="1795" y="1038"/>
                    <a:pt x="1795" y="1038"/>
                    <a:pt x="1795" y="1039"/>
                  </a:cubicBezTo>
                  <a:cubicBezTo>
                    <a:pt x="1795" y="1039"/>
                    <a:pt x="1795" y="1038"/>
                    <a:pt x="1796" y="1038"/>
                  </a:cubicBezTo>
                  <a:cubicBezTo>
                    <a:pt x="1796" y="1038"/>
                    <a:pt x="1796" y="1038"/>
                    <a:pt x="1796" y="1038"/>
                  </a:cubicBezTo>
                  <a:cubicBezTo>
                    <a:pt x="1796" y="1038"/>
                    <a:pt x="1796" y="1038"/>
                    <a:pt x="1796" y="1038"/>
                  </a:cubicBezTo>
                  <a:cubicBezTo>
                    <a:pt x="1796" y="1038"/>
                    <a:pt x="1796" y="1038"/>
                    <a:pt x="1797" y="1038"/>
                  </a:cubicBezTo>
                  <a:cubicBezTo>
                    <a:pt x="1797" y="1037"/>
                    <a:pt x="1797" y="1038"/>
                    <a:pt x="1797" y="1038"/>
                  </a:cubicBezTo>
                  <a:cubicBezTo>
                    <a:pt x="1797" y="1038"/>
                    <a:pt x="1797" y="1037"/>
                    <a:pt x="1797" y="1037"/>
                  </a:cubicBezTo>
                  <a:cubicBezTo>
                    <a:pt x="1797" y="1038"/>
                    <a:pt x="1798" y="1038"/>
                    <a:pt x="1798" y="1038"/>
                  </a:cubicBezTo>
                  <a:cubicBezTo>
                    <a:pt x="1798" y="1039"/>
                    <a:pt x="1798" y="1038"/>
                    <a:pt x="1798" y="1038"/>
                  </a:cubicBezTo>
                  <a:cubicBezTo>
                    <a:pt x="1798" y="1038"/>
                    <a:pt x="1798" y="1038"/>
                    <a:pt x="1799" y="1038"/>
                  </a:cubicBezTo>
                  <a:cubicBezTo>
                    <a:pt x="1799" y="1038"/>
                    <a:pt x="1799" y="1038"/>
                    <a:pt x="1799" y="1038"/>
                  </a:cubicBezTo>
                  <a:cubicBezTo>
                    <a:pt x="1799" y="1038"/>
                    <a:pt x="1799" y="1038"/>
                    <a:pt x="1799" y="1038"/>
                  </a:cubicBezTo>
                  <a:cubicBezTo>
                    <a:pt x="1799" y="1038"/>
                    <a:pt x="1799" y="1038"/>
                    <a:pt x="1799" y="1038"/>
                  </a:cubicBezTo>
                  <a:cubicBezTo>
                    <a:pt x="1800" y="1038"/>
                    <a:pt x="1800" y="1039"/>
                    <a:pt x="1800" y="1039"/>
                  </a:cubicBezTo>
                  <a:cubicBezTo>
                    <a:pt x="1800" y="1040"/>
                    <a:pt x="1800" y="1040"/>
                    <a:pt x="1800" y="1040"/>
                  </a:cubicBezTo>
                  <a:cubicBezTo>
                    <a:pt x="1800" y="1040"/>
                    <a:pt x="1801" y="1040"/>
                    <a:pt x="1801" y="1039"/>
                  </a:cubicBezTo>
                  <a:cubicBezTo>
                    <a:pt x="1801" y="1039"/>
                    <a:pt x="1801" y="1039"/>
                    <a:pt x="1801" y="1039"/>
                  </a:cubicBezTo>
                  <a:cubicBezTo>
                    <a:pt x="1801" y="1039"/>
                    <a:pt x="1801" y="1039"/>
                    <a:pt x="1801" y="1039"/>
                  </a:cubicBezTo>
                  <a:cubicBezTo>
                    <a:pt x="1802" y="1039"/>
                    <a:pt x="1802" y="1039"/>
                    <a:pt x="1802" y="1039"/>
                  </a:cubicBezTo>
                  <a:cubicBezTo>
                    <a:pt x="1802" y="1039"/>
                    <a:pt x="1802" y="1039"/>
                    <a:pt x="1802" y="1039"/>
                  </a:cubicBezTo>
                  <a:cubicBezTo>
                    <a:pt x="1802" y="1040"/>
                    <a:pt x="1802" y="1040"/>
                    <a:pt x="1802" y="1040"/>
                  </a:cubicBezTo>
                  <a:cubicBezTo>
                    <a:pt x="1803" y="1040"/>
                    <a:pt x="1803" y="1040"/>
                    <a:pt x="1803" y="1040"/>
                  </a:cubicBezTo>
                  <a:cubicBezTo>
                    <a:pt x="1803" y="1040"/>
                    <a:pt x="1803" y="1040"/>
                    <a:pt x="1803" y="1040"/>
                  </a:cubicBezTo>
                  <a:cubicBezTo>
                    <a:pt x="1803" y="1040"/>
                    <a:pt x="1803" y="1039"/>
                    <a:pt x="1804" y="1039"/>
                  </a:cubicBezTo>
                  <a:cubicBezTo>
                    <a:pt x="1804" y="1039"/>
                    <a:pt x="1804" y="1039"/>
                    <a:pt x="1804" y="1039"/>
                  </a:cubicBezTo>
                  <a:cubicBezTo>
                    <a:pt x="1804" y="1039"/>
                    <a:pt x="1804" y="1038"/>
                    <a:pt x="1804" y="1038"/>
                  </a:cubicBezTo>
                  <a:cubicBezTo>
                    <a:pt x="1804" y="1038"/>
                    <a:pt x="1804" y="1039"/>
                    <a:pt x="1805" y="1039"/>
                  </a:cubicBezTo>
                  <a:cubicBezTo>
                    <a:pt x="1805" y="1039"/>
                    <a:pt x="1805" y="1038"/>
                    <a:pt x="1805" y="1038"/>
                  </a:cubicBezTo>
                  <a:cubicBezTo>
                    <a:pt x="1805" y="1038"/>
                    <a:pt x="1805" y="1039"/>
                    <a:pt x="1805" y="1039"/>
                  </a:cubicBezTo>
                  <a:cubicBezTo>
                    <a:pt x="1805" y="1039"/>
                    <a:pt x="1806" y="1039"/>
                    <a:pt x="1806" y="1039"/>
                  </a:cubicBezTo>
                  <a:cubicBezTo>
                    <a:pt x="1806" y="1039"/>
                    <a:pt x="1806" y="1038"/>
                    <a:pt x="1806" y="1038"/>
                  </a:cubicBezTo>
                  <a:cubicBezTo>
                    <a:pt x="1806" y="1038"/>
                    <a:pt x="1806" y="1038"/>
                    <a:pt x="1807" y="1038"/>
                  </a:cubicBezTo>
                  <a:cubicBezTo>
                    <a:pt x="1807" y="1038"/>
                    <a:pt x="1807" y="1038"/>
                    <a:pt x="1807" y="1038"/>
                  </a:cubicBezTo>
                  <a:cubicBezTo>
                    <a:pt x="1807" y="1038"/>
                    <a:pt x="1807" y="1038"/>
                    <a:pt x="1807" y="1038"/>
                  </a:cubicBezTo>
                  <a:cubicBezTo>
                    <a:pt x="1807" y="1038"/>
                    <a:pt x="1807" y="1038"/>
                    <a:pt x="1808" y="1039"/>
                  </a:cubicBezTo>
                  <a:cubicBezTo>
                    <a:pt x="1808" y="1039"/>
                    <a:pt x="1808" y="1039"/>
                    <a:pt x="1808" y="1039"/>
                  </a:cubicBezTo>
                  <a:cubicBezTo>
                    <a:pt x="1808" y="1039"/>
                    <a:pt x="1808" y="1039"/>
                    <a:pt x="1808" y="1039"/>
                  </a:cubicBezTo>
                  <a:cubicBezTo>
                    <a:pt x="1808" y="1038"/>
                    <a:pt x="1809" y="1038"/>
                    <a:pt x="1809" y="1038"/>
                  </a:cubicBezTo>
                  <a:cubicBezTo>
                    <a:pt x="1809" y="1038"/>
                    <a:pt x="1809" y="1038"/>
                    <a:pt x="1809" y="1039"/>
                  </a:cubicBezTo>
                  <a:cubicBezTo>
                    <a:pt x="1809" y="1039"/>
                    <a:pt x="1809" y="1039"/>
                    <a:pt x="1809" y="1039"/>
                  </a:cubicBezTo>
                  <a:cubicBezTo>
                    <a:pt x="1810" y="1039"/>
                    <a:pt x="1810" y="1039"/>
                    <a:pt x="1810" y="1039"/>
                  </a:cubicBezTo>
                  <a:cubicBezTo>
                    <a:pt x="1810" y="1039"/>
                    <a:pt x="1810" y="1039"/>
                    <a:pt x="1810" y="1039"/>
                  </a:cubicBezTo>
                  <a:cubicBezTo>
                    <a:pt x="1810" y="1039"/>
                    <a:pt x="1810" y="1039"/>
                    <a:pt x="1810" y="1039"/>
                  </a:cubicBezTo>
                  <a:cubicBezTo>
                    <a:pt x="1811" y="1039"/>
                    <a:pt x="1811" y="1038"/>
                    <a:pt x="1811" y="1038"/>
                  </a:cubicBezTo>
                  <a:cubicBezTo>
                    <a:pt x="1811" y="1038"/>
                    <a:pt x="1811" y="1038"/>
                    <a:pt x="1811" y="1038"/>
                  </a:cubicBezTo>
                  <a:cubicBezTo>
                    <a:pt x="1811" y="1038"/>
                    <a:pt x="1812" y="1037"/>
                    <a:pt x="1812" y="1037"/>
                  </a:cubicBezTo>
                  <a:cubicBezTo>
                    <a:pt x="1812" y="1037"/>
                    <a:pt x="1812" y="1038"/>
                    <a:pt x="1812" y="1038"/>
                  </a:cubicBezTo>
                  <a:cubicBezTo>
                    <a:pt x="1812" y="1038"/>
                    <a:pt x="1812" y="1038"/>
                    <a:pt x="1812" y="1038"/>
                  </a:cubicBezTo>
                  <a:cubicBezTo>
                    <a:pt x="1812" y="1038"/>
                    <a:pt x="1812" y="1039"/>
                    <a:pt x="1813" y="1039"/>
                  </a:cubicBezTo>
                  <a:cubicBezTo>
                    <a:pt x="1813" y="1039"/>
                    <a:pt x="1813" y="1039"/>
                    <a:pt x="1813" y="1039"/>
                  </a:cubicBezTo>
                  <a:cubicBezTo>
                    <a:pt x="1813" y="1039"/>
                    <a:pt x="1813" y="1039"/>
                    <a:pt x="1813" y="1039"/>
                  </a:cubicBezTo>
                  <a:cubicBezTo>
                    <a:pt x="1814" y="1039"/>
                    <a:pt x="1814" y="1038"/>
                    <a:pt x="1814" y="1038"/>
                  </a:cubicBezTo>
                  <a:cubicBezTo>
                    <a:pt x="1814" y="1038"/>
                    <a:pt x="1814" y="1039"/>
                    <a:pt x="1814" y="1039"/>
                  </a:cubicBezTo>
                  <a:cubicBezTo>
                    <a:pt x="1814" y="1039"/>
                    <a:pt x="1814" y="1039"/>
                    <a:pt x="1815" y="1039"/>
                  </a:cubicBezTo>
                  <a:cubicBezTo>
                    <a:pt x="1815" y="1039"/>
                    <a:pt x="1815" y="1039"/>
                    <a:pt x="1815" y="1039"/>
                  </a:cubicBezTo>
                  <a:cubicBezTo>
                    <a:pt x="1815" y="1039"/>
                    <a:pt x="1815" y="1038"/>
                    <a:pt x="1815" y="1039"/>
                  </a:cubicBezTo>
                  <a:cubicBezTo>
                    <a:pt x="1815" y="1039"/>
                    <a:pt x="1815" y="1039"/>
                    <a:pt x="1816" y="1039"/>
                  </a:cubicBezTo>
                  <a:cubicBezTo>
                    <a:pt x="1816" y="1039"/>
                    <a:pt x="1816" y="1039"/>
                    <a:pt x="1816" y="1039"/>
                  </a:cubicBezTo>
                  <a:cubicBezTo>
                    <a:pt x="1816" y="1039"/>
                    <a:pt x="1816" y="1039"/>
                    <a:pt x="1816" y="1039"/>
                  </a:cubicBezTo>
                  <a:cubicBezTo>
                    <a:pt x="1816" y="1038"/>
                    <a:pt x="1817" y="1039"/>
                    <a:pt x="1817" y="1039"/>
                  </a:cubicBezTo>
                  <a:cubicBezTo>
                    <a:pt x="1817" y="1039"/>
                    <a:pt x="1817" y="1039"/>
                    <a:pt x="1817" y="1039"/>
                  </a:cubicBezTo>
                  <a:cubicBezTo>
                    <a:pt x="1817" y="1039"/>
                    <a:pt x="1817" y="1039"/>
                    <a:pt x="1818" y="1039"/>
                  </a:cubicBezTo>
                  <a:cubicBezTo>
                    <a:pt x="1818" y="1040"/>
                    <a:pt x="1818" y="1040"/>
                    <a:pt x="1818" y="1040"/>
                  </a:cubicBezTo>
                  <a:cubicBezTo>
                    <a:pt x="1818" y="1040"/>
                    <a:pt x="1818" y="1040"/>
                    <a:pt x="1818" y="1040"/>
                  </a:cubicBezTo>
                  <a:cubicBezTo>
                    <a:pt x="1818" y="1040"/>
                    <a:pt x="1818" y="1039"/>
                    <a:pt x="1818" y="1038"/>
                  </a:cubicBezTo>
                  <a:cubicBezTo>
                    <a:pt x="1819" y="1038"/>
                    <a:pt x="1819" y="1039"/>
                    <a:pt x="1819" y="1039"/>
                  </a:cubicBezTo>
                  <a:cubicBezTo>
                    <a:pt x="1819" y="1039"/>
                    <a:pt x="1819" y="1038"/>
                    <a:pt x="1819" y="1038"/>
                  </a:cubicBezTo>
                  <a:cubicBezTo>
                    <a:pt x="1819" y="1038"/>
                    <a:pt x="1820" y="1038"/>
                    <a:pt x="1820" y="1039"/>
                  </a:cubicBezTo>
                  <a:cubicBezTo>
                    <a:pt x="1820" y="1039"/>
                    <a:pt x="1820" y="1039"/>
                    <a:pt x="1820" y="1039"/>
                  </a:cubicBezTo>
                  <a:cubicBezTo>
                    <a:pt x="1820" y="1039"/>
                    <a:pt x="1820" y="1039"/>
                    <a:pt x="1820" y="1039"/>
                  </a:cubicBezTo>
                  <a:cubicBezTo>
                    <a:pt x="1820" y="1040"/>
                    <a:pt x="1820" y="1041"/>
                    <a:pt x="1821" y="1041"/>
                  </a:cubicBezTo>
                  <a:cubicBezTo>
                    <a:pt x="1821" y="1041"/>
                    <a:pt x="1821" y="1040"/>
                    <a:pt x="1821" y="1040"/>
                  </a:cubicBezTo>
                  <a:cubicBezTo>
                    <a:pt x="1821" y="1040"/>
                    <a:pt x="1821" y="1041"/>
                    <a:pt x="1821" y="1041"/>
                  </a:cubicBezTo>
                  <a:cubicBezTo>
                    <a:pt x="1822" y="1041"/>
                    <a:pt x="1822" y="1040"/>
                    <a:pt x="1822" y="1040"/>
                  </a:cubicBezTo>
                  <a:cubicBezTo>
                    <a:pt x="1822" y="1040"/>
                    <a:pt x="1822" y="1041"/>
                    <a:pt x="1822" y="1041"/>
                  </a:cubicBezTo>
                  <a:cubicBezTo>
                    <a:pt x="1822" y="1041"/>
                    <a:pt x="1822" y="1042"/>
                    <a:pt x="1823" y="1042"/>
                  </a:cubicBezTo>
                  <a:cubicBezTo>
                    <a:pt x="1823" y="1042"/>
                    <a:pt x="1823" y="1041"/>
                    <a:pt x="1823" y="1042"/>
                  </a:cubicBezTo>
                  <a:cubicBezTo>
                    <a:pt x="1823" y="1042"/>
                    <a:pt x="1823" y="1043"/>
                    <a:pt x="1823" y="1043"/>
                  </a:cubicBezTo>
                  <a:cubicBezTo>
                    <a:pt x="1823" y="1043"/>
                    <a:pt x="1823" y="1042"/>
                    <a:pt x="1824" y="1042"/>
                  </a:cubicBezTo>
                  <a:cubicBezTo>
                    <a:pt x="1824" y="1042"/>
                    <a:pt x="1824" y="1042"/>
                    <a:pt x="1824" y="1042"/>
                  </a:cubicBezTo>
                  <a:cubicBezTo>
                    <a:pt x="1824" y="1042"/>
                    <a:pt x="1824" y="1042"/>
                    <a:pt x="1824" y="1042"/>
                  </a:cubicBezTo>
                  <a:cubicBezTo>
                    <a:pt x="1824" y="1042"/>
                    <a:pt x="1825" y="1043"/>
                    <a:pt x="1825" y="1043"/>
                  </a:cubicBezTo>
                  <a:cubicBezTo>
                    <a:pt x="1825" y="1043"/>
                    <a:pt x="1825" y="1043"/>
                    <a:pt x="1825" y="1043"/>
                  </a:cubicBezTo>
                  <a:cubicBezTo>
                    <a:pt x="1825" y="1043"/>
                    <a:pt x="1825" y="1044"/>
                    <a:pt x="1825" y="1044"/>
                  </a:cubicBezTo>
                  <a:cubicBezTo>
                    <a:pt x="1825" y="1044"/>
                    <a:pt x="1826" y="1043"/>
                    <a:pt x="1826" y="1043"/>
                  </a:cubicBezTo>
                  <a:cubicBezTo>
                    <a:pt x="1826" y="1043"/>
                    <a:pt x="1826" y="1043"/>
                    <a:pt x="1826" y="1043"/>
                  </a:cubicBezTo>
                  <a:cubicBezTo>
                    <a:pt x="1826" y="1043"/>
                    <a:pt x="1826" y="1043"/>
                    <a:pt x="1826" y="1043"/>
                  </a:cubicBezTo>
                  <a:cubicBezTo>
                    <a:pt x="1827" y="1043"/>
                    <a:pt x="1827" y="1043"/>
                    <a:pt x="1827" y="1043"/>
                  </a:cubicBezTo>
                  <a:cubicBezTo>
                    <a:pt x="1827" y="1043"/>
                    <a:pt x="1827" y="1043"/>
                    <a:pt x="1827" y="1043"/>
                  </a:cubicBezTo>
                  <a:cubicBezTo>
                    <a:pt x="1827" y="1043"/>
                    <a:pt x="1828" y="1044"/>
                    <a:pt x="1828" y="1044"/>
                  </a:cubicBezTo>
                  <a:cubicBezTo>
                    <a:pt x="1828" y="1044"/>
                    <a:pt x="1828" y="1044"/>
                    <a:pt x="1828" y="1044"/>
                  </a:cubicBezTo>
                  <a:cubicBezTo>
                    <a:pt x="1828" y="1044"/>
                    <a:pt x="1828" y="1044"/>
                    <a:pt x="1828" y="1044"/>
                  </a:cubicBezTo>
                  <a:cubicBezTo>
                    <a:pt x="1828" y="1044"/>
                    <a:pt x="1828" y="1045"/>
                    <a:pt x="1829" y="1045"/>
                  </a:cubicBezTo>
                  <a:cubicBezTo>
                    <a:pt x="1829" y="1045"/>
                    <a:pt x="1829" y="1045"/>
                    <a:pt x="1829" y="1044"/>
                  </a:cubicBezTo>
                  <a:cubicBezTo>
                    <a:pt x="1829" y="1044"/>
                    <a:pt x="1829" y="1044"/>
                    <a:pt x="1829" y="1044"/>
                  </a:cubicBezTo>
                  <a:cubicBezTo>
                    <a:pt x="1830" y="1044"/>
                    <a:pt x="1830" y="1044"/>
                    <a:pt x="1830" y="1044"/>
                  </a:cubicBezTo>
                  <a:cubicBezTo>
                    <a:pt x="1830" y="1044"/>
                    <a:pt x="1830" y="1044"/>
                    <a:pt x="1830" y="1045"/>
                  </a:cubicBezTo>
                  <a:cubicBezTo>
                    <a:pt x="1830" y="1045"/>
                    <a:pt x="1830" y="1045"/>
                    <a:pt x="1831" y="1045"/>
                  </a:cubicBezTo>
                  <a:cubicBezTo>
                    <a:pt x="1831" y="1045"/>
                    <a:pt x="1831" y="1045"/>
                    <a:pt x="1831" y="1045"/>
                  </a:cubicBezTo>
                  <a:cubicBezTo>
                    <a:pt x="1831" y="1045"/>
                    <a:pt x="1831" y="1045"/>
                    <a:pt x="1831" y="1045"/>
                  </a:cubicBezTo>
                  <a:cubicBezTo>
                    <a:pt x="1831" y="1045"/>
                    <a:pt x="1831" y="1045"/>
                    <a:pt x="1832" y="1045"/>
                  </a:cubicBezTo>
                  <a:cubicBezTo>
                    <a:pt x="1832" y="1045"/>
                    <a:pt x="1832" y="1045"/>
                    <a:pt x="1832" y="1045"/>
                  </a:cubicBezTo>
                  <a:cubicBezTo>
                    <a:pt x="1832" y="1046"/>
                    <a:pt x="1832" y="1046"/>
                    <a:pt x="1832" y="1046"/>
                  </a:cubicBezTo>
                  <a:cubicBezTo>
                    <a:pt x="1832" y="1046"/>
                    <a:pt x="1833" y="1046"/>
                    <a:pt x="1833" y="1046"/>
                  </a:cubicBezTo>
                  <a:cubicBezTo>
                    <a:pt x="1833" y="1046"/>
                    <a:pt x="1833" y="1046"/>
                    <a:pt x="1833" y="1046"/>
                  </a:cubicBezTo>
                  <a:cubicBezTo>
                    <a:pt x="1833" y="1046"/>
                    <a:pt x="1833" y="1046"/>
                    <a:pt x="1833" y="1046"/>
                  </a:cubicBezTo>
                  <a:cubicBezTo>
                    <a:pt x="1833" y="1046"/>
                    <a:pt x="1834" y="1046"/>
                    <a:pt x="1834" y="1045"/>
                  </a:cubicBezTo>
                  <a:cubicBezTo>
                    <a:pt x="1834" y="1045"/>
                    <a:pt x="1834" y="1045"/>
                    <a:pt x="1834" y="1045"/>
                  </a:cubicBezTo>
                  <a:cubicBezTo>
                    <a:pt x="1834" y="1045"/>
                    <a:pt x="1834" y="1045"/>
                    <a:pt x="1835" y="1045"/>
                  </a:cubicBezTo>
                  <a:cubicBezTo>
                    <a:pt x="1835" y="1045"/>
                    <a:pt x="1835" y="1045"/>
                    <a:pt x="1835" y="1045"/>
                  </a:cubicBezTo>
                  <a:cubicBezTo>
                    <a:pt x="1835" y="1045"/>
                    <a:pt x="1835" y="1045"/>
                    <a:pt x="1835" y="1045"/>
                  </a:cubicBezTo>
                  <a:cubicBezTo>
                    <a:pt x="1835" y="1045"/>
                    <a:pt x="1836" y="1045"/>
                    <a:pt x="1836" y="1045"/>
                  </a:cubicBezTo>
                  <a:cubicBezTo>
                    <a:pt x="1836" y="1046"/>
                    <a:pt x="1836" y="1046"/>
                    <a:pt x="1836" y="1046"/>
                  </a:cubicBezTo>
                  <a:cubicBezTo>
                    <a:pt x="1836" y="1046"/>
                    <a:pt x="1836" y="1046"/>
                    <a:pt x="1836" y="1046"/>
                  </a:cubicBezTo>
                  <a:cubicBezTo>
                    <a:pt x="1836" y="1046"/>
                    <a:pt x="1837" y="1046"/>
                    <a:pt x="1837" y="1046"/>
                  </a:cubicBezTo>
                  <a:cubicBezTo>
                    <a:pt x="1837" y="1046"/>
                    <a:pt x="1837" y="1045"/>
                    <a:pt x="1837" y="1045"/>
                  </a:cubicBezTo>
                  <a:cubicBezTo>
                    <a:pt x="1837" y="1045"/>
                    <a:pt x="1837" y="1045"/>
                    <a:pt x="1837" y="1045"/>
                  </a:cubicBezTo>
                  <a:cubicBezTo>
                    <a:pt x="1838" y="1045"/>
                    <a:pt x="1838" y="1045"/>
                    <a:pt x="1838" y="1045"/>
                  </a:cubicBezTo>
                  <a:cubicBezTo>
                    <a:pt x="1838" y="1045"/>
                    <a:pt x="1838" y="1045"/>
                    <a:pt x="1838" y="1045"/>
                  </a:cubicBezTo>
                  <a:cubicBezTo>
                    <a:pt x="1838" y="1045"/>
                    <a:pt x="1839" y="1045"/>
                    <a:pt x="1839" y="1044"/>
                  </a:cubicBezTo>
                  <a:cubicBezTo>
                    <a:pt x="1839" y="1044"/>
                    <a:pt x="1839" y="1044"/>
                    <a:pt x="1839" y="1045"/>
                  </a:cubicBezTo>
                  <a:cubicBezTo>
                    <a:pt x="1839" y="1045"/>
                    <a:pt x="1839" y="1045"/>
                    <a:pt x="1839" y="1045"/>
                  </a:cubicBezTo>
                  <a:cubicBezTo>
                    <a:pt x="1839" y="1045"/>
                    <a:pt x="1839" y="1045"/>
                    <a:pt x="1840" y="1046"/>
                  </a:cubicBezTo>
                  <a:cubicBezTo>
                    <a:pt x="1840" y="1046"/>
                    <a:pt x="1840" y="1046"/>
                    <a:pt x="1840" y="1046"/>
                  </a:cubicBezTo>
                  <a:cubicBezTo>
                    <a:pt x="1840" y="1046"/>
                    <a:pt x="1840" y="1047"/>
                    <a:pt x="1840" y="1047"/>
                  </a:cubicBezTo>
                  <a:cubicBezTo>
                    <a:pt x="1841" y="1047"/>
                    <a:pt x="1841" y="1047"/>
                    <a:pt x="1841" y="1047"/>
                  </a:cubicBezTo>
                  <a:cubicBezTo>
                    <a:pt x="1841" y="1047"/>
                    <a:pt x="1841" y="1046"/>
                    <a:pt x="1841" y="1046"/>
                  </a:cubicBezTo>
                  <a:cubicBezTo>
                    <a:pt x="1841" y="1046"/>
                    <a:pt x="1841" y="1047"/>
                    <a:pt x="1841" y="1047"/>
                  </a:cubicBezTo>
                  <a:cubicBezTo>
                    <a:pt x="1841" y="1046"/>
                    <a:pt x="1842" y="1046"/>
                    <a:pt x="1842" y="1045"/>
                  </a:cubicBezTo>
                  <a:cubicBezTo>
                    <a:pt x="1842" y="1045"/>
                    <a:pt x="1842" y="1045"/>
                    <a:pt x="1842" y="1045"/>
                  </a:cubicBezTo>
                  <a:cubicBezTo>
                    <a:pt x="1842" y="1045"/>
                    <a:pt x="1842" y="1045"/>
                    <a:pt x="1843" y="1045"/>
                  </a:cubicBezTo>
                  <a:cubicBezTo>
                    <a:pt x="1843" y="1045"/>
                    <a:pt x="1843" y="1045"/>
                    <a:pt x="1843" y="1045"/>
                  </a:cubicBezTo>
                  <a:cubicBezTo>
                    <a:pt x="1843" y="1046"/>
                    <a:pt x="1843" y="1046"/>
                    <a:pt x="1843" y="1046"/>
                  </a:cubicBezTo>
                  <a:cubicBezTo>
                    <a:pt x="1843" y="1047"/>
                    <a:pt x="1844" y="1046"/>
                    <a:pt x="1844" y="1047"/>
                  </a:cubicBezTo>
                  <a:cubicBezTo>
                    <a:pt x="1844" y="1047"/>
                    <a:pt x="1844" y="1047"/>
                    <a:pt x="1844" y="1047"/>
                  </a:cubicBezTo>
                  <a:cubicBezTo>
                    <a:pt x="1844" y="1047"/>
                    <a:pt x="1844" y="1047"/>
                    <a:pt x="1844" y="1047"/>
                  </a:cubicBezTo>
                  <a:cubicBezTo>
                    <a:pt x="1844" y="1047"/>
                    <a:pt x="1845" y="1047"/>
                    <a:pt x="1845" y="1047"/>
                  </a:cubicBezTo>
                  <a:cubicBezTo>
                    <a:pt x="1845" y="1047"/>
                    <a:pt x="1845" y="1048"/>
                    <a:pt x="1845" y="1048"/>
                  </a:cubicBezTo>
                  <a:cubicBezTo>
                    <a:pt x="1845" y="1048"/>
                    <a:pt x="1845" y="1047"/>
                    <a:pt x="1845" y="1047"/>
                  </a:cubicBezTo>
                  <a:cubicBezTo>
                    <a:pt x="1846" y="1047"/>
                    <a:pt x="1846" y="1047"/>
                    <a:pt x="1846" y="1047"/>
                  </a:cubicBezTo>
                  <a:cubicBezTo>
                    <a:pt x="1846" y="1047"/>
                    <a:pt x="1846" y="1047"/>
                    <a:pt x="1846" y="1047"/>
                  </a:cubicBezTo>
                  <a:cubicBezTo>
                    <a:pt x="1846" y="1047"/>
                    <a:pt x="1847" y="1046"/>
                    <a:pt x="1847" y="1046"/>
                  </a:cubicBezTo>
                  <a:cubicBezTo>
                    <a:pt x="1847" y="1045"/>
                    <a:pt x="1847" y="1046"/>
                    <a:pt x="1847" y="1046"/>
                  </a:cubicBezTo>
                  <a:cubicBezTo>
                    <a:pt x="1847" y="1046"/>
                    <a:pt x="1847" y="1046"/>
                    <a:pt x="1847" y="1046"/>
                  </a:cubicBezTo>
                  <a:cubicBezTo>
                    <a:pt x="1847" y="1047"/>
                    <a:pt x="1847" y="1047"/>
                    <a:pt x="1848" y="1047"/>
                  </a:cubicBezTo>
                  <a:cubicBezTo>
                    <a:pt x="1848" y="1048"/>
                    <a:pt x="1848" y="1047"/>
                    <a:pt x="1848" y="1048"/>
                  </a:cubicBezTo>
                  <a:cubicBezTo>
                    <a:pt x="1848" y="1048"/>
                    <a:pt x="1848" y="1048"/>
                    <a:pt x="1848" y="1048"/>
                  </a:cubicBezTo>
                  <a:cubicBezTo>
                    <a:pt x="1849" y="1048"/>
                    <a:pt x="1849" y="1047"/>
                    <a:pt x="1849" y="1047"/>
                  </a:cubicBezTo>
                  <a:cubicBezTo>
                    <a:pt x="1849" y="1047"/>
                    <a:pt x="1849" y="1047"/>
                    <a:pt x="1849" y="1047"/>
                  </a:cubicBezTo>
                  <a:cubicBezTo>
                    <a:pt x="1849" y="1047"/>
                    <a:pt x="1849" y="1047"/>
                    <a:pt x="1849" y="1047"/>
                  </a:cubicBezTo>
                  <a:cubicBezTo>
                    <a:pt x="1849" y="1047"/>
                    <a:pt x="1850" y="1047"/>
                    <a:pt x="1850" y="1047"/>
                  </a:cubicBezTo>
                  <a:cubicBezTo>
                    <a:pt x="1850" y="1047"/>
                    <a:pt x="1850" y="1047"/>
                    <a:pt x="1850" y="1047"/>
                  </a:cubicBezTo>
                  <a:cubicBezTo>
                    <a:pt x="1850" y="1047"/>
                    <a:pt x="1850" y="1047"/>
                    <a:pt x="1851" y="1047"/>
                  </a:cubicBezTo>
                  <a:cubicBezTo>
                    <a:pt x="1851" y="1047"/>
                    <a:pt x="1851" y="1047"/>
                    <a:pt x="1851" y="1047"/>
                  </a:cubicBezTo>
                  <a:cubicBezTo>
                    <a:pt x="1851" y="1047"/>
                    <a:pt x="1851" y="1047"/>
                    <a:pt x="1851" y="1047"/>
                  </a:cubicBezTo>
                  <a:cubicBezTo>
                    <a:pt x="1851" y="1047"/>
                    <a:pt x="1852" y="1047"/>
                    <a:pt x="1852" y="1047"/>
                  </a:cubicBezTo>
                  <a:cubicBezTo>
                    <a:pt x="1852" y="1047"/>
                    <a:pt x="1852" y="1047"/>
                    <a:pt x="1852" y="1047"/>
                  </a:cubicBezTo>
                  <a:cubicBezTo>
                    <a:pt x="1852" y="1047"/>
                    <a:pt x="1852" y="1046"/>
                    <a:pt x="1852" y="1046"/>
                  </a:cubicBezTo>
                  <a:cubicBezTo>
                    <a:pt x="1852" y="1046"/>
                    <a:pt x="1853" y="1046"/>
                    <a:pt x="1853" y="1046"/>
                  </a:cubicBezTo>
                  <a:cubicBezTo>
                    <a:pt x="1853" y="1046"/>
                    <a:pt x="1853" y="1046"/>
                    <a:pt x="1853" y="1046"/>
                  </a:cubicBezTo>
                  <a:cubicBezTo>
                    <a:pt x="1853" y="1047"/>
                    <a:pt x="1853" y="1047"/>
                    <a:pt x="1853" y="1048"/>
                  </a:cubicBezTo>
                  <a:cubicBezTo>
                    <a:pt x="1854" y="1048"/>
                    <a:pt x="1854" y="1047"/>
                    <a:pt x="1854" y="1047"/>
                  </a:cubicBezTo>
                  <a:cubicBezTo>
                    <a:pt x="1854" y="1046"/>
                    <a:pt x="1854" y="1047"/>
                    <a:pt x="1854" y="1046"/>
                  </a:cubicBezTo>
                  <a:cubicBezTo>
                    <a:pt x="1854" y="1046"/>
                    <a:pt x="1854" y="1046"/>
                    <a:pt x="1854" y="1046"/>
                  </a:cubicBezTo>
                  <a:cubicBezTo>
                    <a:pt x="1855" y="1046"/>
                    <a:pt x="1855" y="1046"/>
                    <a:pt x="1855" y="1046"/>
                  </a:cubicBezTo>
                  <a:cubicBezTo>
                    <a:pt x="1855" y="1046"/>
                    <a:pt x="1855" y="1047"/>
                    <a:pt x="1855" y="1047"/>
                  </a:cubicBezTo>
                  <a:cubicBezTo>
                    <a:pt x="1855" y="1047"/>
                    <a:pt x="1855" y="1046"/>
                    <a:pt x="1856" y="1046"/>
                  </a:cubicBezTo>
                  <a:cubicBezTo>
                    <a:pt x="1856" y="1046"/>
                    <a:pt x="1856" y="1047"/>
                    <a:pt x="1856" y="1047"/>
                  </a:cubicBezTo>
                  <a:cubicBezTo>
                    <a:pt x="1856" y="1047"/>
                    <a:pt x="1856" y="1047"/>
                    <a:pt x="1856" y="1047"/>
                  </a:cubicBezTo>
                  <a:cubicBezTo>
                    <a:pt x="1857" y="1047"/>
                    <a:pt x="1857" y="1047"/>
                    <a:pt x="1857" y="1047"/>
                  </a:cubicBezTo>
                  <a:cubicBezTo>
                    <a:pt x="1857" y="1047"/>
                    <a:pt x="1857" y="1046"/>
                    <a:pt x="1857" y="1046"/>
                  </a:cubicBezTo>
                  <a:cubicBezTo>
                    <a:pt x="1857" y="1046"/>
                    <a:pt x="1857" y="1047"/>
                    <a:pt x="1857" y="1047"/>
                  </a:cubicBezTo>
                  <a:cubicBezTo>
                    <a:pt x="1858" y="1047"/>
                    <a:pt x="1858" y="1047"/>
                    <a:pt x="1858" y="1047"/>
                  </a:cubicBezTo>
                  <a:cubicBezTo>
                    <a:pt x="1858" y="1047"/>
                    <a:pt x="1858" y="1047"/>
                    <a:pt x="1858" y="1047"/>
                  </a:cubicBezTo>
                  <a:cubicBezTo>
                    <a:pt x="1858" y="1047"/>
                    <a:pt x="1858" y="1047"/>
                    <a:pt x="1859" y="1047"/>
                  </a:cubicBezTo>
                  <a:cubicBezTo>
                    <a:pt x="1859" y="1047"/>
                    <a:pt x="1859" y="1047"/>
                    <a:pt x="1859" y="1047"/>
                  </a:cubicBezTo>
                  <a:cubicBezTo>
                    <a:pt x="1859" y="1047"/>
                    <a:pt x="1859" y="1046"/>
                    <a:pt x="1859" y="1046"/>
                  </a:cubicBezTo>
                  <a:cubicBezTo>
                    <a:pt x="1859" y="1045"/>
                    <a:pt x="1860" y="1046"/>
                    <a:pt x="1860" y="1046"/>
                  </a:cubicBezTo>
                  <a:cubicBezTo>
                    <a:pt x="1860" y="1046"/>
                    <a:pt x="1860" y="1045"/>
                    <a:pt x="1860" y="1045"/>
                  </a:cubicBezTo>
                  <a:cubicBezTo>
                    <a:pt x="1860" y="1045"/>
                    <a:pt x="1860" y="1045"/>
                    <a:pt x="1860" y="1045"/>
                  </a:cubicBezTo>
                  <a:cubicBezTo>
                    <a:pt x="1860" y="1045"/>
                    <a:pt x="1861" y="1045"/>
                    <a:pt x="1861" y="1045"/>
                  </a:cubicBezTo>
                  <a:cubicBezTo>
                    <a:pt x="1861" y="1046"/>
                    <a:pt x="1861" y="1045"/>
                    <a:pt x="1861" y="1045"/>
                  </a:cubicBezTo>
                  <a:cubicBezTo>
                    <a:pt x="1861" y="1046"/>
                    <a:pt x="1861" y="1046"/>
                    <a:pt x="1862" y="1046"/>
                  </a:cubicBezTo>
                  <a:cubicBezTo>
                    <a:pt x="1862" y="1046"/>
                    <a:pt x="1862" y="1046"/>
                    <a:pt x="1862" y="1046"/>
                  </a:cubicBezTo>
                  <a:cubicBezTo>
                    <a:pt x="1862" y="1046"/>
                    <a:pt x="1862" y="1046"/>
                    <a:pt x="1862" y="1046"/>
                  </a:cubicBezTo>
                  <a:cubicBezTo>
                    <a:pt x="1862" y="1046"/>
                    <a:pt x="1862" y="1045"/>
                    <a:pt x="1862" y="1045"/>
                  </a:cubicBezTo>
                  <a:cubicBezTo>
                    <a:pt x="1863" y="1045"/>
                    <a:pt x="1863" y="1045"/>
                    <a:pt x="1863" y="1045"/>
                  </a:cubicBezTo>
                  <a:cubicBezTo>
                    <a:pt x="1863" y="1045"/>
                    <a:pt x="1863" y="1045"/>
                    <a:pt x="1863" y="1045"/>
                  </a:cubicBezTo>
                  <a:cubicBezTo>
                    <a:pt x="1863" y="1045"/>
                    <a:pt x="1864" y="1045"/>
                    <a:pt x="1864" y="1045"/>
                  </a:cubicBezTo>
                  <a:cubicBezTo>
                    <a:pt x="1864" y="1045"/>
                    <a:pt x="1864" y="1045"/>
                    <a:pt x="1864" y="1045"/>
                  </a:cubicBezTo>
                  <a:cubicBezTo>
                    <a:pt x="1864" y="1045"/>
                    <a:pt x="1864" y="1045"/>
                    <a:pt x="1864" y="1045"/>
                  </a:cubicBezTo>
                  <a:cubicBezTo>
                    <a:pt x="1865" y="1045"/>
                    <a:pt x="1865" y="1045"/>
                    <a:pt x="1865" y="1045"/>
                  </a:cubicBezTo>
                  <a:cubicBezTo>
                    <a:pt x="1865" y="1045"/>
                    <a:pt x="1865" y="1045"/>
                    <a:pt x="1865" y="1045"/>
                  </a:cubicBezTo>
                  <a:cubicBezTo>
                    <a:pt x="1865" y="1045"/>
                    <a:pt x="1865" y="1046"/>
                    <a:pt x="1865" y="1046"/>
                  </a:cubicBezTo>
                  <a:cubicBezTo>
                    <a:pt x="1866" y="1046"/>
                    <a:pt x="1866" y="1047"/>
                    <a:pt x="1866" y="1047"/>
                  </a:cubicBezTo>
                  <a:cubicBezTo>
                    <a:pt x="1866" y="1047"/>
                    <a:pt x="1866" y="1048"/>
                    <a:pt x="1866" y="1048"/>
                  </a:cubicBezTo>
                  <a:cubicBezTo>
                    <a:pt x="1866" y="1048"/>
                    <a:pt x="1866" y="1047"/>
                    <a:pt x="1867" y="1046"/>
                  </a:cubicBezTo>
                  <a:cubicBezTo>
                    <a:pt x="1867" y="1046"/>
                    <a:pt x="1867" y="1047"/>
                    <a:pt x="1867" y="1047"/>
                  </a:cubicBezTo>
                  <a:cubicBezTo>
                    <a:pt x="1867" y="1047"/>
                    <a:pt x="1867" y="1047"/>
                    <a:pt x="1867" y="1046"/>
                  </a:cubicBezTo>
                  <a:cubicBezTo>
                    <a:pt x="1868" y="1046"/>
                    <a:pt x="1868" y="1046"/>
                    <a:pt x="1868" y="1045"/>
                  </a:cubicBezTo>
                  <a:cubicBezTo>
                    <a:pt x="1868" y="1045"/>
                    <a:pt x="1868" y="1045"/>
                    <a:pt x="1868" y="1045"/>
                  </a:cubicBezTo>
                  <a:cubicBezTo>
                    <a:pt x="1868" y="1045"/>
                    <a:pt x="1868" y="1045"/>
                    <a:pt x="1868" y="1045"/>
                  </a:cubicBezTo>
                  <a:cubicBezTo>
                    <a:pt x="1868" y="1045"/>
                    <a:pt x="1869" y="1045"/>
                    <a:pt x="1869" y="1045"/>
                  </a:cubicBezTo>
                  <a:cubicBezTo>
                    <a:pt x="1869" y="1046"/>
                    <a:pt x="1869" y="1045"/>
                    <a:pt x="1869" y="1046"/>
                  </a:cubicBezTo>
                  <a:cubicBezTo>
                    <a:pt x="1869" y="1046"/>
                    <a:pt x="1869" y="1047"/>
                    <a:pt x="1870" y="1047"/>
                  </a:cubicBezTo>
                  <a:cubicBezTo>
                    <a:pt x="1870" y="1047"/>
                    <a:pt x="1870" y="1047"/>
                    <a:pt x="1870" y="1047"/>
                  </a:cubicBezTo>
                  <a:cubicBezTo>
                    <a:pt x="1870" y="1047"/>
                    <a:pt x="1870" y="1047"/>
                    <a:pt x="1870" y="1047"/>
                  </a:cubicBezTo>
                  <a:cubicBezTo>
                    <a:pt x="1870" y="1047"/>
                    <a:pt x="1870" y="1047"/>
                    <a:pt x="1870" y="1047"/>
                  </a:cubicBezTo>
                  <a:cubicBezTo>
                    <a:pt x="1871" y="1047"/>
                    <a:pt x="1871" y="1046"/>
                    <a:pt x="1871" y="1046"/>
                  </a:cubicBezTo>
                  <a:cubicBezTo>
                    <a:pt x="1871" y="1046"/>
                    <a:pt x="1871" y="1046"/>
                    <a:pt x="1871" y="1046"/>
                  </a:cubicBezTo>
                  <a:cubicBezTo>
                    <a:pt x="1871" y="1046"/>
                    <a:pt x="1872" y="1045"/>
                    <a:pt x="1872" y="1045"/>
                  </a:cubicBezTo>
                  <a:cubicBezTo>
                    <a:pt x="1872" y="1045"/>
                    <a:pt x="1872" y="1045"/>
                    <a:pt x="1872" y="1045"/>
                  </a:cubicBezTo>
                  <a:cubicBezTo>
                    <a:pt x="1872" y="1044"/>
                    <a:pt x="1872" y="1044"/>
                    <a:pt x="1872" y="1044"/>
                  </a:cubicBezTo>
                  <a:cubicBezTo>
                    <a:pt x="1873" y="1044"/>
                    <a:pt x="1873" y="1044"/>
                    <a:pt x="1873" y="1044"/>
                  </a:cubicBezTo>
                  <a:cubicBezTo>
                    <a:pt x="1873" y="1044"/>
                    <a:pt x="1873" y="1045"/>
                    <a:pt x="1873" y="1045"/>
                  </a:cubicBezTo>
                  <a:cubicBezTo>
                    <a:pt x="1873" y="1045"/>
                    <a:pt x="1873" y="1045"/>
                    <a:pt x="1873" y="1045"/>
                  </a:cubicBezTo>
                  <a:cubicBezTo>
                    <a:pt x="1874" y="1045"/>
                    <a:pt x="1874" y="1045"/>
                    <a:pt x="1874" y="1046"/>
                  </a:cubicBezTo>
                  <a:cubicBezTo>
                    <a:pt x="1874" y="1046"/>
                    <a:pt x="1874" y="1047"/>
                    <a:pt x="1874" y="1047"/>
                  </a:cubicBezTo>
                  <a:cubicBezTo>
                    <a:pt x="1874" y="1047"/>
                    <a:pt x="1874" y="1046"/>
                    <a:pt x="1875" y="1046"/>
                  </a:cubicBezTo>
                  <a:cubicBezTo>
                    <a:pt x="1875" y="1046"/>
                    <a:pt x="1875" y="1046"/>
                    <a:pt x="1875" y="1046"/>
                  </a:cubicBezTo>
                  <a:cubicBezTo>
                    <a:pt x="1875" y="1046"/>
                    <a:pt x="1875" y="1045"/>
                    <a:pt x="1875" y="1045"/>
                  </a:cubicBezTo>
                  <a:cubicBezTo>
                    <a:pt x="1875" y="1045"/>
                    <a:pt x="1876" y="1045"/>
                    <a:pt x="1876" y="1045"/>
                  </a:cubicBezTo>
                  <a:cubicBezTo>
                    <a:pt x="1876" y="1045"/>
                    <a:pt x="1876" y="1045"/>
                    <a:pt x="1876" y="1045"/>
                  </a:cubicBezTo>
                  <a:cubicBezTo>
                    <a:pt x="1876" y="1045"/>
                    <a:pt x="1876" y="1045"/>
                    <a:pt x="1876" y="1045"/>
                  </a:cubicBezTo>
                  <a:cubicBezTo>
                    <a:pt x="1876" y="1045"/>
                    <a:pt x="1877" y="1045"/>
                    <a:pt x="1877" y="1045"/>
                  </a:cubicBezTo>
                  <a:cubicBezTo>
                    <a:pt x="1877" y="1045"/>
                    <a:pt x="1877" y="1045"/>
                    <a:pt x="1877" y="1045"/>
                  </a:cubicBezTo>
                  <a:cubicBezTo>
                    <a:pt x="1877" y="1045"/>
                    <a:pt x="1877" y="1046"/>
                    <a:pt x="1878" y="1046"/>
                  </a:cubicBezTo>
                  <a:cubicBezTo>
                    <a:pt x="1878" y="1046"/>
                    <a:pt x="1878" y="1046"/>
                    <a:pt x="1878" y="1046"/>
                  </a:cubicBezTo>
                  <a:cubicBezTo>
                    <a:pt x="1878" y="1046"/>
                    <a:pt x="1878" y="1047"/>
                    <a:pt x="1878" y="1047"/>
                  </a:cubicBezTo>
                  <a:cubicBezTo>
                    <a:pt x="1878" y="1047"/>
                    <a:pt x="1878" y="1047"/>
                    <a:pt x="1878" y="1047"/>
                  </a:cubicBezTo>
                  <a:cubicBezTo>
                    <a:pt x="1879" y="1047"/>
                    <a:pt x="1879" y="1047"/>
                    <a:pt x="1879" y="1047"/>
                  </a:cubicBezTo>
                  <a:cubicBezTo>
                    <a:pt x="1879" y="1047"/>
                    <a:pt x="1879" y="1047"/>
                    <a:pt x="1879" y="1047"/>
                  </a:cubicBezTo>
                  <a:cubicBezTo>
                    <a:pt x="1879" y="1047"/>
                    <a:pt x="1880" y="1047"/>
                    <a:pt x="1880" y="1047"/>
                  </a:cubicBezTo>
                  <a:cubicBezTo>
                    <a:pt x="1880" y="1047"/>
                    <a:pt x="1880" y="1047"/>
                    <a:pt x="1880" y="1047"/>
                  </a:cubicBezTo>
                  <a:cubicBezTo>
                    <a:pt x="1880" y="1046"/>
                    <a:pt x="1880" y="1046"/>
                    <a:pt x="1880" y="1046"/>
                  </a:cubicBezTo>
                  <a:cubicBezTo>
                    <a:pt x="1881" y="1046"/>
                    <a:pt x="1881" y="1046"/>
                    <a:pt x="1881" y="1046"/>
                  </a:cubicBezTo>
                  <a:cubicBezTo>
                    <a:pt x="1881" y="1046"/>
                    <a:pt x="1881" y="1047"/>
                    <a:pt x="1881" y="1047"/>
                  </a:cubicBezTo>
                  <a:cubicBezTo>
                    <a:pt x="1881" y="1047"/>
                    <a:pt x="1881" y="1047"/>
                    <a:pt x="1881" y="1048"/>
                  </a:cubicBezTo>
                  <a:cubicBezTo>
                    <a:pt x="1882" y="1048"/>
                    <a:pt x="1882" y="1048"/>
                    <a:pt x="1882" y="1048"/>
                  </a:cubicBezTo>
                  <a:cubicBezTo>
                    <a:pt x="1882" y="1048"/>
                    <a:pt x="1882" y="1048"/>
                    <a:pt x="1882" y="1048"/>
                  </a:cubicBezTo>
                  <a:cubicBezTo>
                    <a:pt x="1882" y="1047"/>
                    <a:pt x="1882" y="1047"/>
                    <a:pt x="1883" y="1047"/>
                  </a:cubicBezTo>
                  <a:cubicBezTo>
                    <a:pt x="1883" y="1047"/>
                    <a:pt x="1883" y="1047"/>
                    <a:pt x="1883" y="1047"/>
                  </a:cubicBezTo>
                  <a:cubicBezTo>
                    <a:pt x="1883" y="1047"/>
                    <a:pt x="1883" y="1047"/>
                    <a:pt x="1883" y="1047"/>
                  </a:cubicBezTo>
                  <a:cubicBezTo>
                    <a:pt x="1883" y="1047"/>
                    <a:pt x="1883" y="1047"/>
                    <a:pt x="1884" y="1047"/>
                  </a:cubicBezTo>
                  <a:cubicBezTo>
                    <a:pt x="1884" y="1047"/>
                    <a:pt x="1884" y="1048"/>
                    <a:pt x="1884" y="1048"/>
                  </a:cubicBezTo>
                  <a:cubicBezTo>
                    <a:pt x="1884" y="1047"/>
                    <a:pt x="1884" y="1047"/>
                    <a:pt x="1884" y="1047"/>
                  </a:cubicBezTo>
                  <a:cubicBezTo>
                    <a:pt x="1884" y="1046"/>
                    <a:pt x="1885" y="1047"/>
                    <a:pt x="1885" y="1047"/>
                  </a:cubicBezTo>
                  <a:cubicBezTo>
                    <a:pt x="1885" y="1047"/>
                    <a:pt x="1885" y="1046"/>
                    <a:pt x="1885" y="1046"/>
                  </a:cubicBezTo>
                  <a:cubicBezTo>
                    <a:pt x="1885" y="1046"/>
                    <a:pt x="1885" y="1046"/>
                    <a:pt x="1886" y="1046"/>
                  </a:cubicBezTo>
                  <a:cubicBezTo>
                    <a:pt x="1886" y="1046"/>
                    <a:pt x="1886" y="1045"/>
                    <a:pt x="1886" y="1045"/>
                  </a:cubicBezTo>
                  <a:cubicBezTo>
                    <a:pt x="1886" y="1045"/>
                    <a:pt x="1886" y="1046"/>
                    <a:pt x="1886" y="1046"/>
                  </a:cubicBezTo>
                  <a:cubicBezTo>
                    <a:pt x="1886" y="1046"/>
                    <a:pt x="1886" y="1045"/>
                    <a:pt x="1887" y="1045"/>
                  </a:cubicBezTo>
                  <a:cubicBezTo>
                    <a:pt x="1887" y="1045"/>
                    <a:pt x="1887" y="1046"/>
                    <a:pt x="1887" y="1046"/>
                  </a:cubicBezTo>
                  <a:cubicBezTo>
                    <a:pt x="1887" y="1046"/>
                    <a:pt x="1887" y="1046"/>
                    <a:pt x="1887" y="1046"/>
                  </a:cubicBezTo>
                  <a:cubicBezTo>
                    <a:pt x="1887" y="1046"/>
                    <a:pt x="1888" y="1046"/>
                    <a:pt x="1888" y="1046"/>
                  </a:cubicBezTo>
                  <a:cubicBezTo>
                    <a:pt x="1888" y="1046"/>
                    <a:pt x="1888" y="1046"/>
                    <a:pt x="1888" y="1046"/>
                  </a:cubicBezTo>
                  <a:cubicBezTo>
                    <a:pt x="1888" y="1046"/>
                    <a:pt x="1888" y="1046"/>
                    <a:pt x="1889" y="1046"/>
                  </a:cubicBezTo>
                  <a:cubicBezTo>
                    <a:pt x="1889" y="1046"/>
                    <a:pt x="1889" y="1046"/>
                    <a:pt x="1889" y="1047"/>
                  </a:cubicBezTo>
                  <a:cubicBezTo>
                    <a:pt x="1889" y="1047"/>
                    <a:pt x="1889" y="1047"/>
                    <a:pt x="1889" y="1048"/>
                  </a:cubicBezTo>
                  <a:cubicBezTo>
                    <a:pt x="1889" y="1048"/>
                    <a:pt x="1889" y="1047"/>
                    <a:pt x="1889" y="1047"/>
                  </a:cubicBezTo>
                  <a:cubicBezTo>
                    <a:pt x="1890" y="1047"/>
                    <a:pt x="1890" y="1047"/>
                    <a:pt x="1890" y="1047"/>
                  </a:cubicBezTo>
                  <a:cubicBezTo>
                    <a:pt x="1890" y="1047"/>
                    <a:pt x="1890" y="1046"/>
                    <a:pt x="1890" y="1046"/>
                  </a:cubicBezTo>
                  <a:cubicBezTo>
                    <a:pt x="1890" y="1046"/>
                    <a:pt x="1891" y="1046"/>
                    <a:pt x="1891" y="1046"/>
                  </a:cubicBezTo>
                  <a:cubicBezTo>
                    <a:pt x="1891" y="1046"/>
                    <a:pt x="1891" y="1046"/>
                    <a:pt x="1891" y="1046"/>
                  </a:cubicBezTo>
                  <a:cubicBezTo>
                    <a:pt x="1891" y="1047"/>
                    <a:pt x="1891" y="1047"/>
                    <a:pt x="1891" y="1047"/>
                  </a:cubicBezTo>
                  <a:cubicBezTo>
                    <a:pt x="1891" y="1047"/>
                    <a:pt x="1891" y="1047"/>
                    <a:pt x="1892" y="1047"/>
                  </a:cubicBezTo>
                  <a:cubicBezTo>
                    <a:pt x="1892" y="1047"/>
                    <a:pt x="1892" y="1047"/>
                    <a:pt x="1892" y="1047"/>
                  </a:cubicBezTo>
                  <a:cubicBezTo>
                    <a:pt x="1892" y="1048"/>
                    <a:pt x="1892" y="1048"/>
                    <a:pt x="1892" y="1048"/>
                  </a:cubicBezTo>
                  <a:cubicBezTo>
                    <a:pt x="1893" y="1048"/>
                    <a:pt x="1893" y="1048"/>
                    <a:pt x="1893" y="1048"/>
                  </a:cubicBezTo>
                  <a:cubicBezTo>
                    <a:pt x="1893" y="1048"/>
                    <a:pt x="1893" y="1048"/>
                    <a:pt x="1893" y="1048"/>
                  </a:cubicBezTo>
                  <a:cubicBezTo>
                    <a:pt x="1893" y="1048"/>
                    <a:pt x="1893" y="1048"/>
                    <a:pt x="1894" y="1048"/>
                  </a:cubicBezTo>
                  <a:cubicBezTo>
                    <a:pt x="1894" y="1047"/>
                    <a:pt x="1894" y="1048"/>
                    <a:pt x="1894" y="1048"/>
                  </a:cubicBezTo>
                  <a:cubicBezTo>
                    <a:pt x="1894" y="1047"/>
                    <a:pt x="1894" y="1047"/>
                    <a:pt x="1894" y="1047"/>
                  </a:cubicBezTo>
                  <a:cubicBezTo>
                    <a:pt x="1894" y="1047"/>
                    <a:pt x="1894" y="1047"/>
                    <a:pt x="1895" y="1047"/>
                  </a:cubicBezTo>
                  <a:cubicBezTo>
                    <a:pt x="1895" y="1047"/>
                    <a:pt x="1895" y="1047"/>
                    <a:pt x="1895" y="1047"/>
                  </a:cubicBezTo>
                  <a:cubicBezTo>
                    <a:pt x="1895" y="1047"/>
                    <a:pt x="1895" y="1047"/>
                    <a:pt x="1895" y="1047"/>
                  </a:cubicBezTo>
                  <a:cubicBezTo>
                    <a:pt x="1895" y="1047"/>
                    <a:pt x="1896" y="1046"/>
                    <a:pt x="1896" y="1046"/>
                  </a:cubicBezTo>
                  <a:cubicBezTo>
                    <a:pt x="1896" y="1046"/>
                    <a:pt x="1896" y="1047"/>
                    <a:pt x="1896" y="1047"/>
                  </a:cubicBezTo>
                  <a:cubicBezTo>
                    <a:pt x="1896" y="1047"/>
                    <a:pt x="1896" y="1048"/>
                    <a:pt x="1897" y="1048"/>
                  </a:cubicBezTo>
                  <a:cubicBezTo>
                    <a:pt x="1897" y="1048"/>
                    <a:pt x="1897" y="1048"/>
                    <a:pt x="1897" y="1048"/>
                  </a:cubicBezTo>
                  <a:cubicBezTo>
                    <a:pt x="1897" y="1048"/>
                    <a:pt x="1897" y="1048"/>
                    <a:pt x="1897" y="1048"/>
                  </a:cubicBezTo>
                  <a:cubicBezTo>
                    <a:pt x="1897" y="1047"/>
                    <a:pt x="1897" y="1047"/>
                    <a:pt x="1897" y="1047"/>
                  </a:cubicBezTo>
                  <a:cubicBezTo>
                    <a:pt x="1898" y="1047"/>
                    <a:pt x="1898" y="1047"/>
                    <a:pt x="1898" y="1047"/>
                  </a:cubicBezTo>
                  <a:cubicBezTo>
                    <a:pt x="1898" y="1047"/>
                    <a:pt x="1898" y="1046"/>
                    <a:pt x="1898" y="1046"/>
                  </a:cubicBezTo>
                  <a:cubicBezTo>
                    <a:pt x="1898" y="1046"/>
                    <a:pt x="1899" y="1047"/>
                    <a:pt x="1899" y="1047"/>
                  </a:cubicBezTo>
                  <a:cubicBezTo>
                    <a:pt x="1899" y="1047"/>
                    <a:pt x="1899" y="1047"/>
                    <a:pt x="1899" y="1047"/>
                  </a:cubicBezTo>
                  <a:cubicBezTo>
                    <a:pt x="1899" y="1047"/>
                    <a:pt x="1899" y="1047"/>
                    <a:pt x="1899" y="1047"/>
                  </a:cubicBezTo>
                  <a:cubicBezTo>
                    <a:pt x="1899" y="1047"/>
                    <a:pt x="1899" y="1047"/>
                    <a:pt x="1900" y="1047"/>
                  </a:cubicBezTo>
                  <a:cubicBezTo>
                    <a:pt x="1900" y="1047"/>
                    <a:pt x="1900" y="1047"/>
                    <a:pt x="1900" y="1047"/>
                  </a:cubicBezTo>
                  <a:cubicBezTo>
                    <a:pt x="1900" y="1047"/>
                    <a:pt x="1900" y="1047"/>
                    <a:pt x="1900" y="1047"/>
                  </a:cubicBezTo>
                  <a:cubicBezTo>
                    <a:pt x="1901" y="1047"/>
                    <a:pt x="1901" y="1047"/>
                    <a:pt x="1901" y="1047"/>
                  </a:cubicBezTo>
                  <a:cubicBezTo>
                    <a:pt x="1901" y="1047"/>
                    <a:pt x="1901" y="1047"/>
                    <a:pt x="1901" y="1047"/>
                  </a:cubicBezTo>
                  <a:cubicBezTo>
                    <a:pt x="1901" y="1047"/>
                    <a:pt x="1901" y="1047"/>
                    <a:pt x="1902" y="1047"/>
                  </a:cubicBezTo>
                  <a:cubicBezTo>
                    <a:pt x="1902" y="1047"/>
                    <a:pt x="1902" y="1047"/>
                    <a:pt x="1902" y="1047"/>
                  </a:cubicBezTo>
                  <a:cubicBezTo>
                    <a:pt x="1902" y="1047"/>
                    <a:pt x="1902" y="1046"/>
                    <a:pt x="1902" y="1046"/>
                  </a:cubicBezTo>
                  <a:cubicBezTo>
                    <a:pt x="1902" y="1046"/>
                    <a:pt x="1902" y="1046"/>
                    <a:pt x="1903" y="1046"/>
                  </a:cubicBezTo>
                  <a:cubicBezTo>
                    <a:pt x="1903" y="1046"/>
                    <a:pt x="1903" y="1046"/>
                    <a:pt x="1903" y="1046"/>
                  </a:cubicBezTo>
                  <a:cubicBezTo>
                    <a:pt x="1903" y="1046"/>
                    <a:pt x="1903" y="1046"/>
                    <a:pt x="1903" y="1046"/>
                  </a:cubicBezTo>
                  <a:cubicBezTo>
                    <a:pt x="1903" y="1046"/>
                    <a:pt x="1904" y="1046"/>
                    <a:pt x="1904" y="1046"/>
                  </a:cubicBezTo>
                  <a:cubicBezTo>
                    <a:pt x="1904" y="1046"/>
                    <a:pt x="1904" y="1046"/>
                    <a:pt x="1904" y="1046"/>
                  </a:cubicBezTo>
                  <a:cubicBezTo>
                    <a:pt x="1904" y="1046"/>
                    <a:pt x="1904" y="1046"/>
                    <a:pt x="1905" y="1046"/>
                  </a:cubicBezTo>
                  <a:cubicBezTo>
                    <a:pt x="1905" y="1046"/>
                    <a:pt x="1905" y="1046"/>
                    <a:pt x="1905" y="1046"/>
                  </a:cubicBezTo>
                  <a:cubicBezTo>
                    <a:pt x="1905" y="1046"/>
                    <a:pt x="1905" y="1046"/>
                    <a:pt x="1905" y="1046"/>
                  </a:cubicBezTo>
                  <a:cubicBezTo>
                    <a:pt x="1905" y="1046"/>
                    <a:pt x="1905" y="1046"/>
                    <a:pt x="1905" y="1046"/>
                  </a:cubicBezTo>
                  <a:cubicBezTo>
                    <a:pt x="1906" y="1046"/>
                    <a:pt x="1906" y="1046"/>
                    <a:pt x="1906" y="1045"/>
                  </a:cubicBezTo>
                  <a:cubicBezTo>
                    <a:pt x="1906" y="1045"/>
                    <a:pt x="1906" y="1045"/>
                    <a:pt x="1906" y="1045"/>
                  </a:cubicBezTo>
                  <a:cubicBezTo>
                    <a:pt x="1906" y="1045"/>
                    <a:pt x="1907" y="1045"/>
                    <a:pt x="1907" y="1045"/>
                  </a:cubicBezTo>
                  <a:cubicBezTo>
                    <a:pt x="1907" y="1045"/>
                    <a:pt x="1907" y="1046"/>
                    <a:pt x="1907" y="1046"/>
                  </a:cubicBezTo>
                  <a:cubicBezTo>
                    <a:pt x="1907" y="1046"/>
                    <a:pt x="1907" y="1046"/>
                    <a:pt x="1907" y="1046"/>
                  </a:cubicBezTo>
                  <a:cubicBezTo>
                    <a:pt x="1907" y="1045"/>
                    <a:pt x="1907" y="1045"/>
                    <a:pt x="1908" y="1045"/>
                  </a:cubicBezTo>
                  <a:cubicBezTo>
                    <a:pt x="1908" y="1045"/>
                    <a:pt x="1908" y="1045"/>
                    <a:pt x="1908" y="1045"/>
                  </a:cubicBezTo>
                  <a:cubicBezTo>
                    <a:pt x="1908" y="1045"/>
                    <a:pt x="1908" y="1045"/>
                    <a:pt x="1908" y="1045"/>
                  </a:cubicBezTo>
                  <a:cubicBezTo>
                    <a:pt x="1909" y="1045"/>
                    <a:pt x="1909" y="1045"/>
                    <a:pt x="1909" y="1045"/>
                  </a:cubicBezTo>
                  <a:cubicBezTo>
                    <a:pt x="1909" y="1045"/>
                    <a:pt x="1909" y="1045"/>
                    <a:pt x="1909" y="1045"/>
                  </a:cubicBezTo>
                  <a:cubicBezTo>
                    <a:pt x="1909" y="1044"/>
                    <a:pt x="1909" y="1044"/>
                    <a:pt x="1910" y="1044"/>
                  </a:cubicBezTo>
                  <a:cubicBezTo>
                    <a:pt x="1910" y="1044"/>
                    <a:pt x="1910" y="1044"/>
                    <a:pt x="1910" y="1044"/>
                  </a:cubicBezTo>
                  <a:cubicBezTo>
                    <a:pt x="1910" y="1044"/>
                    <a:pt x="1910" y="1043"/>
                    <a:pt x="1910" y="1043"/>
                  </a:cubicBezTo>
                  <a:cubicBezTo>
                    <a:pt x="1910" y="1043"/>
                    <a:pt x="1910" y="1044"/>
                    <a:pt x="1911" y="1044"/>
                  </a:cubicBezTo>
                  <a:cubicBezTo>
                    <a:pt x="1911" y="1044"/>
                    <a:pt x="1911" y="1043"/>
                    <a:pt x="1911" y="1043"/>
                  </a:cubicBezTo>
                  <a:cubicBezTo>
                    <a:pt x="1911" y="1043"/>
                    <a:pt x="1911" y="1043"/>
                    <a:pt x="1911" y="1043"/>
                  </a:cubicBezTo>
                  <a:cubicBezTo>
                    <a:pt x="1911" y="1043"/>
                    <a:pt x="1912" y="1043"/>
                    <a:pt x="1912" y="1044"/>
                  </a:cubicBezTo>
                  <a:cubicBezTo>
                    <a:pt x="1912" y="1044"/>
                    <a:pt x="1912" y="1045"/>
                    <a:pt x="1912" y="1045"/>
                  </a:cubicBezTo>
                  <a:cubicBezTo>
                    <a:pt x="1912" y="1045"/>
                    <a:pt x="1912" y="1044"/>
                    <a:pt x="1912" y="1044"/>
                  </a:cubicBezTo>
                  <a:cubicBezTo>
                    <a:pt x="1912" y="1044"/>
                    <a:pt x="1913" y="1044"/>
                    <a:pt x="1913" y="1044"/>
                  </a:cubicBezTo>
                  <a:cubicBezTo>
                    <a:pt x="1913" y="1045"/>
                    <a:pt x="1913" y="1045"/>
                    <a:pt x="1913" y="1045"/>
                  </a:cubicBezTo>
                  <a:cubicBezTo>
                    <a:pt x="1913" y="1045"/>
                    <a:pt x="1913" y="1045"/>
                    <a:pt x="1914" y="1045"/>
                  </a:cubicBezTo>
                  <a:cubicBezTo>
                    <a:pt x="1914" y="1045"/>
                    <a:pt x="1914" y="1045"/>
                    <a:pt x="1914" y="1045"/>
                  </a:cubicBezTo>
                  <a:cubicBezTo>
                    <a:pt x="1914" y="1045"/>
                    <a:pt x="1914" y="1045"/>
                    <a:pt x="1914" y="1045"/>
                  </a:cubicBezTo>
                  <a:cubicBezTo>
                    <a:pt x="1914" y="1045"/>
                    <a:pt x="1915" y="1045"/>
                    <a:pt x="1915" y="1045"/>
                  </a:cubicBezTo>
                  <a:cubicBezTo>
                    <a:pt x="1915" y="1045"/>
                    <a:pt x="1915" y="1046"/>
                    <a:pt x="1915" y="1046"/>
                  </a:cubicBezTo>
                  <a:cubicBezTo>
                    <a:pt x="1915" y="1046"/>
                    <a:pt x="1915" y="1045"/>
                    <a:pt x="1915" y="1045"/>
                  </a:cubicBezTo>
                  <a:cubicBezTo>
                    <a:pt x="1915" y="1045"/>
                    <a:pt x="1916" y="1045"/>
                    <a:pt x="1916" y="1045"/>
                  </a:cubicBezTo>
                  <a:cubicBezTo>
                    <a:pt x="1916" y="1045"/>
                    <a:pt x="1916" y="1045"/>
                    <a:pt x="1916" y="1045"/>
                  </a:cubicBezTo>
                  <a:cubicBezTo>
                    <a:pt x="1916" y="1045"/>
                    <a:pt x="1916" y="1046"/>
                    <a:pt x="1916" y="1046"/>
                  </a:cubicBezTo>
                  <a:cubicBezTo>
                    <a:pt x="1917" y="1046"/>
                    <a:pt x="1917" y="1045"/>
                    <a:pt x="1917" y="1045"/>
                  </a:cubicBezTo>
                  <a:cubicBezTo>
                    <a:pt x="1917" y="1045"/>
                    <a:pt x="1917" y="1046"/>
                    <a:pt x="1917" y="1046"/>
                  </a:cubicBezTo>
                  <a:cubicBezTo>
                    <a:pt x="1917" y="1045"/>
                    <a:pt x="1918" y="1045"/>
                    <a:pt x="1918" y="1044"/>
                  </a:cubicBezTo>
                  <a:cubicBezTo>
                    <a:pt x="1918" y="1044"/>
                    <a:pt x="1918" y="1045"/>
                    <a:pt x="1918" y="1045"/>
                  </a:cubicBezTo>
                  <a:cubicBezTo>
                    <a:pt x="1918" y="1045"/>
                    <a:pt x="1918" y="1044"/>
                    <a:pt x="1918" y="1044"/>
                  </a:cubicBezTo>
                  <a:cubicBezTo>
                    <a:pt x="1918" y="1044"/>
                    <a:pt x="1918" y="1045"/>
                    <a:pt x="1919" y="1045"/>
                  </a:cubicBezTo>
                  <a:cubicBezTo>
                    <a:pt x="1919" y="1045"/>
                    <a:pt x="1919" y="1045"/>
                    <a:pt x="1919" y="1045"/>
                  </a:cubicBezTo>
                  <a:cubicBezTo>
                    <a:pt x="1919" y="1045"/>
                    <a:pt x="1919" y="1045"/>
                    <a:pt x="1919" y="1045"/>
                  </a:cubicBezTo>
                  <a:cubicBezTo>
                    <a:pt x="1920" y="1045"/>
                    <a:pt x="1920" y="1045"/>
                    <a:pt x="1920" y="1045"/>
                  </a:cubicBezTo>
                  <a:cubicBezTo>
                    <a:pt x="1920" y="1045"/>
                    <a:pt x="1920" y="1045"/>
                    <a:pt x="1920" y="1045"/>
                  </a:cubicBezTo>
                  <a:cubicBezTo>
                    <a:pt x="1920" y="1045"/>
                    <a:pt x="1920" y="1045"/>
                    <a:pt x="1920" y="1045"/>
                  </a:cubicBezTo>
                  <a:cubicBezTo>
                    <a:pt x="1920" y="1045"/>
                    <a:pt x="1921" y="1045"/>
                    <a:pt x="1921" y="1045"/>
                  </a:cubicBezTo>
                  <a:cubicBezTo>
                    <a:pt x="1921" y="1045"/>
                    <a:pt x="1921" y="1045"/>
                    <a:pt x="1921" y="1045"/>
                  </a:cubicBezTo>
                  <a:cubicBezTo>
                    <a:pt x="1921" y="1045"/>
                    <a:pt x="1921" y="1045"/>
                    <a:pt x="1922" y="1045"/>
                  </a:cubicBezTo>
                  <a:cubicBezTo>
                    <a:pt x="1922" y="1045"/>
                    <a:pt x="1922" y="1045"/>
                    <a:pt x="1922" y="1045"/>
                  </a:cubicBezTo>
                  <a:cubicBezTo>
                    <a:pt x="1922" y="1045"/>
                    <a:pt x="1922" y="1045"/>
                    <a:pt x="1922" y="1045"/>
                  </a:cubicBezTo>
                  <a:cubicBezTo>
                    <a:pt x="1922" y="1046"/>
                    <a:pt x="1923" y="1046"/>
                    <a:pt x="1923" y="1046"/>
                  </a:cubicBezTo>
                  <a:cubicBezTo>
                    <a:pt x="1923" y="1046"/>
                    <a:pt x="1923" y="1046"/>
                    <a:pt x="1923" y="1046"/>
                  </a:cubicBezTo>
                  <a:cubicBezTo>
                    <a:pt x="1923" y="1046"/>
                    <a:pt x="1923" y="1045"/>
                    <a:pt x="1923" y="1046"/>
                  </a:cubicBezTo>
                  <a:cubicBezTo>
                    <a:pt x="1923" y="1046"/>
                    <a:pt x="1924" y="1047"/>
                    <a:pt x="1924" y="1047"/>
                  </a:cubicBezTo>
                  <a:cubicBezTo>
                    <a:pt x="1924" y="1047"/>
                    <a:pt x="1924" y="1046"/>
                    <a:pt x="1924" y="1046"/>
                  </a:cubicBezTo>
                  <a:cubicBezTo>
                    <a:pt x="1924" y="1046"/>
                    <a:pt x="1924" y="1046"/>
                    <a:pt x="1924" y="1046"/>
                  </a:cubicBezTo>
                  <a:cubicBezTo>
                    <a:pt x="1925" y="1046"/>
                    <a:pt x="1925" y="1047"/>
                    <a:pt x="1925" y="1047"/>
                  </a:cubicBezTo>
                  <a:cubicBezTo>
                    <a:pt x="1925" y="1047"/>
                    <a:pt x="1925" y="1046"/>
                    <a:pt x="1925" y="1046"/>
                  </a:cubicBezTo>
                  <a:cubicBezTo>
                    <a:pt x="1925" y="1046"/>
                    <a:pt x="1926" y="1046"/>
                    <a:pt x="1926" y="1046"/>
                  </a:cubicBezTo>
                  <a:cubicBezTo>
                    <a:pt x="1926" y="1046"/>
                    <a:pt x="1926" y="1047"/>
                    <a:pt x="1926" y="1047"/>
                  </a:cubicBezTo>
                  <a:cubicBezTo>
                    <a:pt x="1926" y="1047"/>
                    <a:pt x="1926" y="1047"/>
                    <a:pt x="1926" y="1047"/>
                  </a:cubicBezTo>
                  <a:cubicBezTo>
                    <a:pt x="1926" y="1047"/>
                    <a:pt x="1926" y="1047"/>
                    <a:pt x="1927" y="1048"/>
                  </a:cubicBezTo>
                  <a:cubicBezTo>
                    <a:pt x="1927" y="1048"/>
                    <a:pt x="1927" y="1048"/>
                    <a:pt x="1927" y="1048"/>
                  </a:cubicBezTo>
                  <a:cubicBezTo>
                    <a:pt x="1927" y="1048"/>
                    <a:pt x="1927" y="1048"/>
                    <a:pt x="1927" y="1048"/>
                  </a:cubicBezTo>
                  <a:cubicBezTo>
                    <a:pt x="1928" y="1048"/>
                    <a:pt x="1928" y="1048"/>
                    <a:pt x="1928" y="1048"/>
                  </a:cubicBezTo>
                  <a:cubicBezTo>
                    <a:pt x="1928" y="1047"/>
                    <a:pt x="1928" y="1047"/>
                    <a:pt x="1928" y="1047"/>
                  </a:cubicBezTo>
                  <a:cubicBezTo>
                    <a:pt x="1928" y="1047"/>
                    <a:pt x="1928" y="1047"/>
                    <a:pt x="1928" y="1047"/>
                  </a:cubicBezTo>
                  <a:cubicBezTo>
                    <a:pt x="1928" y="1047"/>
                    <a:pt x="1929" y="1047"/>
                    <a:pt x="1929" y="1047"/>
                  </a:cubicBezTo>
                  <a:cubicBezTo>
                    <a:pt x="1929" y="1047"/>
                    <a:pt x="1929" y="1047"/>
                    <a:pt x="1929" y="1048"/>
                  </a:cubicBezTo>
                  <a:cubicBezTo>
                    <a:pt x="1929" y="1048"/>
                    <a:pt x="1929" y="1048"/>
                    <a:pt x="1930" y="1048"/>
                  </a:cubicBezTo>
                  <a:cubicBezTo>
                    <a:pt x="1930" y="1048"/>
                    <a:pt x="1930" y="1048"/>
                    <a:pt x="1930" y="1048"/>
                  </a:cubicBezTo>
                  <a:cubicBezTo>
                    <a:pt x="1930" y="1048"/>
                    <a:pt x="1930" y="1048"/>
                    <a:pt x="1930" y="1048"/>
                  </a:cubicBezTo>
                  <a:cubicBezTo>
                    <a:pt x="1930" y="1049"/>
                    <a:pt x="1931" y="1049"/>
                    <a:pt x="1931" y="1050"/>
                  </a:cubicBezTo>
                  <a:cubicBezTo>
                    <a:pt x="1931" y="1050"/>
                    <a:pt x="1931" y="1050"/>
                    <a:pt x="1931" y="1050"/>
                  </a:cubicBezTo>
                  <a:cubicBezTo>
                    <a:pt x="1931" y="1051"/>
                    <a:pt x="1931" y="1051"/>
                    <a:pt x="1931" y="1051"/>
                  </a:cubicBezTo>
                  <a:cubicBezTo>
                    <a:pt x="1931" y="1051"/>
                    <a:pt x="1932" y="1052"/>
                    <a:pt x="1932" y="1052"/>
                  </a:cubicBezTo>
                  <a:cubicBezTo>
                    <a:pt x="1932" y="1052"/>
                    <a:pt x="1932" y="1052"/>
                    <a:pt x="1932" y="1052"/>
                  </a:cubicBezTo>
                  <a:cubicBezTo>
                    <a:pt x="1932" y="1052"/>
                    <a:pt x="1932" y="1052"/>
                    <a:pt x="1932" y="1052"/>
                  </a:cubicBezTo>
                  <a:cubicBezTo>
                    <a:pt x="1933" y="1052"/>
                    <a:pt x="1933" y="1052"/>
                    <a:pt x="1933" y="1052"/>
                  </a:cubicBezTo>
                  <a:cubicBezTo>
                    <a:pt x="1933" y="1052"/>
                    <a:pt x="1933" y="1052"/>
                    <a:pt x="1933" y="1052"/>
                  </a:cubicBezTo>
                  <a:cubicBezTo>
                    <a:pt x="1933" y="1051"/>
                    <a:pt x="1934" y="1051"/>
                    <a:pt x="1934" y="1051"/>
                  </a:cubicBezTo>
                  <a:cubicBezTo>
                    <a:pt x="1934" y="1051"/>
                    <a:pt x="1934" y="1052"/>
                    <a:pt x="1934" y="1052"/>
                  </a:cubicBezTo>
                  <a:cubicBezTo>
                    <a:pt x="1934" y="1052"/>
                    <a:pt x="1934" y="1051"/>
                    <a:pt x="1934" y="1051"/>
                  </a:cubicBezTo>
                  <a:cubicBezTo>
                    <a:pt x="1934" y="1051"/>
                    <a:pt x="1934" y="1052"/>
                    <a:pt x="1935" y="1052"/>
                  </a:cubicBezTo>
                  <a:cubicBezTo>
                    <a:pt x="1935" y="1052"/>
                    <a:pt x="1935" y="1052"/>
                    <a:pt x="1935" y="1052"/>
                  </a:cubicBezTo>
                  <a:cubicBezTo>
                    <a:pt x="1935" y="1052"/>
                    <a:pt x="1935" y="1052"/>
                    <a:pt x="1935" y="1052"/>
                  </a:cubicBezTo>
                  <a:cubicBezTo>
                    <a:pt x="1936" y="1052"/>
                    <a:pt x="1936" y="1053"/>
                    <a:pt x="1936" y="1053"/>
                  </a:cubicBezTo>
                  <a:cubicBezTo>
                    <a:pt x="1936" y="1053"/>
                    <a:pt x="1936" y="1053"/>
                    <a:pt x="1936" y="1053"/>
                  </a:cubicBezTo>
                  <a:cubicBezTo>
                    <a:pt x="1936" y="1053"/>
                    <a:pt x="1936" y="1053"/>
                    <a:pt x="1936" y="1053"/>
                  </a:cubicBezTo>
                  <a:cubicBezTo>
                    <a:pt x="1937" y="1053"/>
                    <a:pt x="1937" y="1053"/>
                    <a:pt x="1937" y="1054"/>
                  </a:cubicBezTo>
                  <a:cubicBezTo>
                    <a:pt x="1937" y="1054"/>
                    <a:pt x="1937" y="1054"/>
                    <a:pt x="1937" y="1054"/>
                  </a:cubicBezTo>
                  <a:cubicBezTo>
                    <a:pt x="1937" y="1054"/>
                    <a:pt x="1937" y="1054"/>
                    <a:pt x="1938" y="1054"/>
                  </a:cubicBezTo>
                  <a:cubicBezTo>
                    <a:pt x="1938" y="1054"/>
                    <a:pt x="1938" y="1054"/>
                    <a:pt x="1938" y="1054"/>
                  </a:cubicBezTo>
                  <a:cubicBezTo>
                    <a:pt x="1938" y="1054"/>
                    <a:pt x="1938" y="1054"/>
                    <a:pt x="1938" y="1054"/>
                  </a:cubicBezTo>
                  <a:cubicBezTo>
                    <a:pt x="1938" y="1054"/>
                    <a:pt x="1939" y="1054"/>
                    <a:pt x="1939" y="1054"/>
                  </a:cubicBezTo>
                  <a:cubicBezTo>
                    <a:pt x="1939" y="1054"/>
                    <a:pt x="1939" y="1054"/>
                    <a:pt x="1939" y="1054"/>
                  </a:cubicBezTo>
                  <a:cubicBezTo>
                    <a:pt x="1939" y="1054"/>
                    <a:pt x="1939" y="1054"/>
                    <a:pt x="1939" y="1054"/>
                  </a:cubicBezTo>
                  <a:cubicBezTo>
                    <a:pt x="1939" y="1054"/>
                    <a:pt x="1940" y="1054"/>
                    <a:pt x="1940" y="1054"/>
                  </a:cubicBezTo>
                  <a:cubicBezTo>
                    <a:pt x="1940" y="1054"/>
                    <a:pt x="1940" y="1055"/>
                    <a:pt x="1940" y="1055"/>
                  </a:cubicBezTo>
                  <a:cubicBezTo>
                    <a:pt x="1940" y="1055"/>
                    <a:pt x="1940" y="1055"/>
                    <a:pt x="1941" y="1055"/>
                  </a:cubicBezTo>
                  <a:cubicBezTo>
                    <a:pt x="1941" y="1055"/>
                    <a:pt x="1941" y="1055"/>
                    <a:pt x="1941" y="1055"/>
                  </a:cubicBezTo>
                  <a:cubicBezTo>
                    <a:pt x="1941" y="1055"/>
                    <a:pt x="1941" y="1054"/>
                    <a:pt x="1941" y="1054"/>
                  </a:cubicBezTo>
                  <a:cubicBezTo>
                    <a:pt x="1941" y="1054"/>
                    <a:pt x="1941" y="1054"/>
                    <a:pt x="1941" y="1054"/>
                  </a:cubicBezTo>
                  <a:cubicBezTo>
                    <a:pt x="1942" y="1054"/>
                    <a:pt x="1942" y="1054"/>
                    <a:pt x="1942" y="1054"/>
                  </a:cubicBezTo>
                  <a:cubicBezTo>
                    <a:pt x="1942" y="1053"/>
                    <a:pt x="1942" y="1053"/>
                    <a:pt x="1942" y="1053"/>
                  </a:cubicBezTo>
                  <a:cubicBezTo>
                    <a:pt x="1942" y="1053"/>
                    <a:pt x="1943" y="1054"/>
                    <a:pt x="1943" y="1054"/>
                  </a:cubicBezTo>
                  <a:cubicBezTo>
                    <a:pt x="1943" y="1054"/>
                    <a:pt x="1943" y="1053"/>
                    <a:pt x="1943" y="1053"/>
                  </a:cubicBezTo>
                  <a:cubicBezTo>
                    <a:pt x="1943" y="1053"/>
                    <a:pt x="1943" y="1053"/>
                    <a:pt x="1943" y="1053"/>
                  </a:cubicBezTo>
                  <a:cubicBezTo>
                    <a:pt x="1944" y="1053"/>
                    <a:pt x="1944" y="1052"/>
                    <a:pt x="1944" y="1052"/>
                  </a:cubicBezTo>
                  <a:cubicBezTo>
                    <a:pt x="1944" y="1052"/>
                    <a:pt x="1944" y="1052"/>
                    <a:pt x="1944" y="1053"/>
                  </a:cubicBezTo>
                  <a:cubicBezTo>
                    <a:pt x="1944" y="1053"/>
                    <a:pt x="1944" y="1053"/>
                    <a:pt x="1944" y="1053"/>
                  </a:cubicBezTo>
                  <a:cubicBezTo>
                    <a:pt x="1945" y="1053"/>
                    <a:pt x="1945" y="1053"/>
                    <a:pt x="1945" y="1053"/>
                  </a:cubicBezTo>
                  <a:cubicBezTo>
                    <a:pt x="1945" y="1054"/>
                    <a:pt x="1945" y="1054"/>
                    <a:pt x="1945" y="1054"/>
                  </a:cubicBezTo>
                  <a:cubicBezTo>
                    <a:pt x="1945" y="1055"/>
                    <a:pt x="1945" y="1055"/>
                    <a:pt x="1946" y="1055"/>
                  </a:cubicBezTo>
                  <a:cubicBezTo>
                    <a:pt x="1946" y="1055"/>
                    <a:pt x="1946" y="1055"/>
                    <a:pt x="1946" y="1055"/>
                  </a:cubicBezTo>
                  <a:cubicBezTo>
                    <a:pt x="1946" y="1055"/>
                    <a:pt x="1946" y="1055"/>
                    <a:pt x="1946" y="1055"/>
                  </a:cubicBezTo>
                  <a:cubicBezTo>
                    <a:pt x="1947" y="1055"/>
                    <a:pt x="1947" y="1054"/>
                    <a:pt x="1947" y="1054"/>
                  </a:cubicBezTo>
                  <a:cubicBezTo>
                    <a:pt x="1947" y="1054"/>
                    <a:pt x="1947" y="1055"/>
                    <a:pt x="1947" y="1055"/>
                  </a:cubicBezTo>
                  <a:cubicBezTo>
                    <a:pt x="1947" y="1055"/>
                    <a:pt x="1947" y="1054"/>
                    <a:pt x="1947" y="1054"/>
                  </a:cubicBezTo>
                  <a:cubicBezTo>
                    <a:pt x="1947" y="1054"/>
                    <a:pt x="1948" y="1054"/>
                    <a:pt x="1948" y="1054"/>
                  </a:cubicBezTo>
                  <a:cubicBezTo>
                    <a:pt x="1948" y="1055"/>
                    <a:pt x="1948" y="1055"/>
                    <a:pt x="1948" y="1055"/>
                  </a:cubicBezTo>
                  <a:cubicBezTo>
                    <a:pt x="1948" y="1055"/>
                    <a:pt x="1948" y="1055"/>
                    <a:pt x="1949" y="1056"/>
                  </a:cubicBezTo>
                  <a:cubicBezTo>
                    <a:pt x="1949" y="1056"/>
                    <a:pt x="1949" y="1056"/>
                    <a:pt x="1949" y="1056"/>
                  </a:cubicBezTo>
                  <a:cubicBezTo>
                    <a:pt x="1949" y="1056"/>
                    <a:pt x="1949" y="1056"/>
                    <a:pt x="1949" y="1056"/>
                  </a:cubicBezTo>
                  <a:cubicBezTo>
                    <a:pt x="1949" y="1057"/>
                    <a:pt x="1949" y="1057"/>
                    <a:pt x="1949" y="1057"/>
                  </a:cubicBezTo>
                  <a:cubicBezTo>
                    <a:pt x="1950" y="1057"/>
                    <a:pt x="1950" y="1058"/>
                    <a:pt x="1950" y="1058"/>
                  </a:cubicBezTo>
                  <a:cubicBezTo>
                    <a:pt x="1950" y="1058"/>
                    <a:pt x="1950" y="1058"/>
                    <a:pt x="1950" y="1057"/>
                  </a:cubicBezTo>
                  <a:cubicBezTo>
                    <a:pt x="1950" y="1057"/>
                    <a:pt x="1951" y="1057"/>
                    <a:pt x="1951" y="1057"/>
                  </a:cubicBezTo>
                  <a:cubicBezTo>
                    <a:pt x="1951" y="1056"/>
                    <a:pt x="1951" y="1057"/>
                    <a:pt x="1951" y="1057"/>
                  </a:cubicBezTo>
                  <a:cubicBezTo>
                    <a:pt x="1951" y="1057"/>
                    <a:pt x="1951" y="1057"/>
                    <a:pt x="1951" y="1056"/>
                  </a:cubicBezTo>
                  <a:cubicBezTo>
                    <a:pt x="1952" y="1056"/>
                    <a:pt x="1952" y="1056"/>
                    <a:pt x="1952" y="1056"/>
                  </a:cubicBezTo>
                  <a:cubicBezTo>
                    <a:pt x="1952" y="1056"/>
                    <a:pt x="1952" y="1056"/>
                    <a:pt x="1952" y="1056"/>
                  </a:cubicBezTo>
                  <a:cubicBezTo>
                    <a:pt x="1952" y="1056"/>
                    <a:pt x="1952" y="1057"/>
                    <a:pt x="1952" y="1057"/>
                  </a:cubicBezTo>
                  <a:cubicBezTo>
                    <a:pt x="1953" y="1057"/>
                    <a:pt x="1953" y="1057"/>
                    <a:pt x="1953" y="1057"/>
                  </a:cubicBezTo>
                  <a:cubicBezTo>
                    <a:pt x="1953" y="1057"/>
                    <a:pt x="1953" y="1057"/>
                    <a:pt x="1953" y="1057"/>
                  </a:cubicBezTo>
                  <a:cubicBezTo>
                    <a:pt x="1953" y="1057"/>
                    <a:pt x="1953" y="1057"/>
                    <a:pt x="1954" y="1057"/>
                  </a:cubicBezTo>
                  <a:cubicBezTo>
                    <a:pt x="1954" y="1058"/>
                    <a:pt x="1954" y="1057"/>
                    <a:pt x="1954" y="1057"/>
                  </a:cubicBezTo>
                  <a:cubicBezTo>
                    <a:pt x="1954" y="1057"/>
                    <a:pt x="1954" y="1056"/>
                    <a:pt x="1954" y="1056"/>
                  </a:cubicBezTo>
                  <a:cubicBezTo>
                    <a:pt x="1955" y="1056"/>
                    <a:pt x="1955" y="1056"/>
                    <a:pt x="1955" y="1056"/>
                  </a:cubicBezTo>
                  <a:cubicBezTo>
                    <a:pt x="1955" y="1056"/>
                    <a:pt x="1955" y="1057"/>
                    <a:pt x="1955" y="1056"/>
                  </a:cubicBezTo>
                  <a:cubicBezTo>
                    <a:pt x="1955" y="1056"/>
                    <a:pt x="1955" y="1055"/>
                    <a:pt x="1955" y="1055"/>
                  </a:cubicBezTo>
                  <a:cubicBezTo>
                    <a:pt x="1955" y="1055"/>
                    <a:pt x="1956" y="1056"/>
                    <a:pt x="1956" y="1056"/>
                  </a:cubicBezTo>
                  <a:cubicBezTo>
                    <a:pt x="1956" y="1055"/>
                    <a:pt x="1956" y="1055"/>
                    <a:pt x="1956" y="1055"/>
                  </a:cubicBezTo>
                  <a:cubicBezTo>
                    <a:pt x="1956" y="1055"/>
                    <a:pt x="1956" y="1055"/>
                    <a:pt x="1957" y="1055"/>
                  </a:cubicBezTo>
                  <a:cubicBezTo>
                    <a:pt x="1957" y="1055"/>
                    <a:pt x="1957" y="1056"/>
                    <a:pt x="1957" y="1056"/>
                  </a:cubicBezTo>
                  <a:cubicBezTo>
                    <a:pt x="1957" y="1056"/>
                    <a:pt x="1957" y="1056"/>
                    <a:pt x="1957" y="1056"/>
                  </a:cubicBezTo>
                  <a:cubicBezTo>
                    <a:pt x="1957" y="1056"/>
                    <a:pt x="1957" y="1056"/>
                    <a:pt x="1957" y="1056"/>
                  </a:cubicBezTo>
                  <a:cubicBezTo>
                    <a:pt x="1958" y="1055"/>
                    <a:pt x="1958" y="1056"/>
                    <a:pt x="1958" y="1056"/>
                  </a:cubicBezTo>
                  <a:cubicBezTo>
                    <a:pt x="1958" y="1055"/>
                    <a:pt x="1958" y="1055"/>
                    <a:pt x="1958" y="1055"/>
                  </a:cubicBezTo>
                  <a:cubicBezTo>
                    <a:pt x="1958" y="1055"/>
                    <a:pt x="1959" y="1054"/>
                    <a:pt x="1959" y="1054"/>
                  </a:cubicBezTo>
                  <a:cubicBezTo>
                    <a:pt x="1959" y="1054"/>
                    <a:pt x="1959" y="1054"/>
                    <a:pt x="1959" y="1054"/>
                  </a:cubicBezTo>
                  <a:cubicBezTo>
                    <a:pt x="1959" y="1054"/>
                    <a:pt x="1959" y="1054"/>
                    <a:pt x="1959" y="1054"/>
                  </a:cubicBezTo>
                  <a:cubicBezTo>
                    <a:pt x="1960" y="1054"/>
                    <a:pt x="1960" y="1053"/>
                    <a:pt x="1960" y="1053"/>
                  </a:cubicBezTo>
                  <a:cubicBezTo>
                    <a:pt x="1960" y="1053"/>
                    <a:pt x="1960" y="1054"/>
                    <a:pt x="1960" y="1054"/>
                  </a:cubicBezTo>
                  <a:cubicBezTo>
                    <a:pt x="1960" y="1054"/>
                    <a:pt x="1960" y="1054"/>
                    <a:pt x="1960" y="1054"/>
                  </a:cubicBezTo>
                  <a:cubicBezTo>
                    <a:pt x="1961" y="1054"/>
                    <a:pt x="1961" y="1054"/>
                    <a:pt x="1961" y="1054"/>
                  </a:cubicBezTo>
                  <a:cubicBezTo>
                    <a:pt x="1961" y="1054"/>
                    <a:pt x="1961" y="1054"/>
                    <a:pt x="1961" y="1054"/>
                  </a:cubicBezTo>
                  <a:cubicBezTo>
                    <a:pt x="1961" y="1054"/>
                    <a:pt x="1961" y="1053"/>
                    <a:pt x="1962" y="1053"/>
                  </a:cubicBezTo>
                  <a:cubicBezTo>
                    <a:pt x="1962" y="1053"/>
                    <a:pt x="1962" y="1053"/>
                    <a:pt x="1962" y="1053"/>
                  </a:cubicBezTo>
                  <a:cubicBezTo>
                    <a:pt x="1962" y="1053"/>
                    <a:pt x="1962" y="1053"/>
                    <a:pt x="1962" y="1053"/>
                  </a:cubicBezTo>
                  <a:cubicBezTo>
                    <a:pt x="1963" y="1053"/>
                    <a:pt x="1963" y="1053"/>
                    <a:pt x="1963" y="1053"/>
                  </a:cubicBezTo>
                  <a:cubicBezTo>
                    <a:pt x="1963" y="1053"/>
                    <a:pt x="1963" y="1053"/>
                    <a:pt x="1963" y="1053"/>
                  </a:cubicBezTo>
                  <a:cubicBezTo>
                    <a:pt x="1963" y="1053"/>
                    <a:pt x="1963" y="1053"/>
                    <a:pt x="1963" y="1053"/>
                  </a:cubicBezTo>
                  <a:cubicBezTo>
                    <a:pt x="1963" y="1053"/>
                    <a:pt x="1964" y="1053"/>
                    <a:pt x="1964" y="1053"/>
                  </a:cubicBezTo>
                  <a:cubicBezTo>
                    <a:pt x="1964" y="1053"/>
                    <a:pt x="1964" y="1053"/>
                    <a:pt x="1964" y="1052"/>
                  </a:cubicBezTo>
                  <a:cubicBezTo>
                    <a:pt x="1964" y="1052"/>
                    <a:pt x="1964" y="1052"/>
                    <a:pt x="1965" y="1052"/>
                  </a:cubicBezTo>
                  <a:cubicBezTo>
                    <a:pt x="1965" y="1052"/>
                    <a:pt x="1965" y="1052"/>
                    <a:pt x="1965" y="1052"/>
                  </a:cubicBezTo>
                  <a:cubicBezTo>
                    <a:pt x="1965" y="1052"/>
                    <a:pt x="1965" y="1051"/>
                    <a:pt x="1965" y="1051"/>
                  </a:cubicBezTo>
                  <a:cubicBezTo>
                    <a:pt x="1965" y="1051"/>
                    <a:pt x="1965" y="1052"/>
                    <a:pt x="1966" y="1052"/>
                  </a:cubicBezTo>
                  <a:cubicBezTo>
                    <a:pt x="1966" y="1051"/>
                    <a:pt x="1966" y="1051"/>
                    <a:pt x="1966" y="1051"/>
                  </a:cubicBezTo>
                  <a:cubicBezTo>
                    <a:pt x="1966" y="1051"/>
                    <a:pt x="1966" y="1051"/>
                    <a:pt x="1966" y="1051"/>
                  </a:cubicBezTo>
                  <a:cubicBezTo>
                    <a:pt x="1966" y="1051"/>
                    <a:pt x="1967" y="1052"/>
                    <a:pt x="1967" y="1052"/>
                  </a:cubicBezTo>
                  <a:cubicBezTo>
                    <a:pt x="1967" y="1052"/>
                    <a:pt x="1967" y="1052"/>
                    <a:pt x="1967" y="1053"/>
                  </a:cubicBezTo>
                  <a:cubicBezTo>
                    <a:pt x="1967" y="1053"/>
                    <a:pt x="1967" y="1053"/>
                    <a:pt x="1968" y="1053"/>
                  </a:cubicBezTo>
                  <a:cubicBezTo>
                    <a:pt x="1968" y="1053"/>
                    <a:pt x="1968" y="1054"/>
                    <a:pt x="1968" y="1054"/>
                  </a:cubicBezTo>
                  <a:cubicBezTo>
                    <a:pt x="1968" y="1054"/>
                    <a:pt x="1968" y="1054"/>
                    <a:pt x="1968" y="1054"/>
                  </a:cubicBezTo>
                  <a:cubicBezTo>
                    <a:pt x="1968" y="1054"/>
                    <a:pt x="1968" y="1054"/>
                    <a:pt x="1968" y="1054"/>
                  </a:cubicBezTo>
                  <a:cubicBezTo>
                    <a:pt x="1969" y="1054"/>
                    <a:pt x="1969" y="1055"/>
                    <a:pt x="1969" y="1055"/>
                  </a:cubicBezTo>
                  <a:cubicBezTo>
                    <a:pt x="1969" y="1055"/>
                    <a:pt x="1969" y="1054"/>
                    <a:pt x="1969" y="1054"/>
                  </a:cubicBezTo>
                  <a:cubicBezTo>
                    <a:pt x="1969" y="1054"/>
                    <a:pt x="1970" y="1054"/>
                    <a:pt x="1970" y="1054"/>
                  </a:cubicBezTo>
                  <a:cubicBezTo>
                    <a:pt x="1970" y="1054"/>
                    <a:pt x="1970" y="1054"/>
                    <a:pt x="1970" y="1054"/>
                  </a:cubicBezTo>
                  <a:cubicBezTo>
                    <a:pt x="1970" y="1054"/>
                    <a:pt x="1970" y="1053"/>
                    <a:pt x="1970" y="1053"/>
                  </a:cubicBezTo>
                  <a:cubicBezTo>
                    <a:pt x="1970" y="1053"/>
                    <a:pt x="1970" y="1054"/>
                    <a:pt x="1971" y="1054"/>
                  </a:cubicBezTo>
                  <a:cubicBezTo>
                    <a:pt x="1971" y="1054"/>
                    <a:pt x="1971" y="1055"/>
                    <a:pt x="1971" y="1055"/>
                  </a:cubicBezTo>
                  <a:cubicBezTo>
                    <a:pt x="1971" y="1055"/>
                    <a:pt x="1971" y="1055"/>
                    <a:pt x="1971" y="1055"/>
                  </a:cubicBezTo>
                  <a:cubicBezTo>
                    <a:pt x="1972" y="1055"/>
                    <a:pt x="1972" y="1055"/>
                    <a:pt x="1972" y="1055"/>
                  </a:cubicBezTo>
                  <a:cubicBezTo>
                    <a:pt x="1972" y="1055"/>
                    <a:pt x="1972" y="1055"/>
                    <a:pt x="1972" y="1055"/>
                  </a:cubicBezTo>
                  <a:cubicBezTo>
                    <a:pt x="1972" y="1055"/>
                    <a:pt x="1972" y="1055"/>
                    <a:pt x="1973" y="1055"/>
                  </a:cubicBezTo>
                  <a:cubicBezTo>
                    <a:pt x="1973" y="1055"/>
                    <a:pt x="1973" y="1055"/>
                    <a:pt x="1973" y="1054"/>
                  </a:cubicBezTo>
                  <a:cubicBezTo>
                    <a:pt x="1973" y="1054"/>
                    <a:pt x="1973" y="1054"/>
                    <a:pt x="1973" y="1054"/>
                  </a:cubicBezTo>
                  <a:cubicBezTo>
                    <a:pt x="1973" y="1054"/>
                    <a:pt x="1973" y="1054"/>
                    <a:pt x="1974" y="1053"/>
                  </a:cubicBezTo>
                  <a:cubicBezTo>
                    <a:pt x="1974" y="1053"/>
                    <a:pt x="1974" y="1053"/>
                    <a:pt x="1974" y="1053"/>
                  </a:cubicBezTo>
                  <a:cubicBezTo>
                    <a:pt x="1974" y="1053"/>
                    <a:pt x="1974" y="1053"/>
                    <a:pt x="1974" y="1053"/>
                  </a:cubicBezTo>
                  <a:cubicBezTo>
                    <a:pt x="1974" y="1053"/>
                    <a:pt x="1975" y="1052"/>
                    <a:pt x="1975" y="1052"/>
                  </a:cubicBezTo>
                  <a:cubicBezTo>
                    <a:pt x="1975" y="1052"/>
                    <a:pt x="1975" y="1053"/>
                    <a:pt x="1975" y="1053"/>
                  </a:cubicBezTo>
                  <a:cubicBezTo>
                    <a:pt x="1975" y="1053"/>
                    <a:pt x="1975" y="1053"/>
                    <a:pt x="1976" y="1053"/>
                  </a:cubicBezTo>
                  <a:cubicBezTo>
                    <a:pt x="1976" y="1053"/>
                    <a:pt x="1976" y="1053"/>
                    <a:pt x="1976" y="1053"/>
                  </a:cubicBezTo>
                  <a:cubicBezTo>
                    <a:pt x="1976" y="1053"/>
                    <a:pt x="1976" y="1053"/>
                    <a:pt x="1976" y="1053"/>
                  </a:cubicBezTo>
                  <a:cubicBezTo>
                    <a:pt x="1976" y="1053"/>
                    <a:pt x="1976" y="1053"/>
                    <a:pt x="1976" y="1053"/>
                  </a:cubicBezTo>
                  <a:cubicBezTo>
                    <a:pt x="1977" y="1053"/>
                    <a:pt x="1977" y="1053"/>
                    <a:pt x="1977" y="1053"/>
                  </a:cubicBezTo>
                  <a:cubicBezTo>
                    <a:pt x="1977" y="1052"/>
                    <a:pt x="1977" y="1052"/>
                    <a:pt x="1977" y="1052"/>
                  </a:cubicBezTo>
                  <a:cubicBezTo>
                    <a:pt x="1977" y="1052"/>
                    <a:pt x="1978" y="1051"/>
                    <a:pt x="1978" y="1050"/>
                  </a:cubicBezTo>
                  <a:cubicBezTo>
                    <a:pt x="1978" y="1050"/>
                    <a:pt x="1978" y="1051"/>
                    <a:pt x="1978" y="1051"/>
                  </a:cubicBezTo>
                  <a:cubicBezTo>
                    <a:pt x="1978" y="1051"/>
                    <a:pt x="1978" y="1050"/>
                    <a:pt x="1978" y="1050"/>
                  </a:cubicBezTo>
                  <a:cubicBezTo>
                    <a:pt x="1978" y="1051"/>
                    <a:pt x="1978" y="1051"/>
                    <a:pt x="1979" y="1051"/>
                  </a:cubicBezTo>
                  <a:cubicBezTo>
                    <a:pt x="1979" y="1051"/>
                    <a:pt x="1979" y="1052"/>
                    <a:pt x="1979" y="1052"/>
                  </a:cubicBezTo>
                  <a:cubicBezTo>
                    <a:pt x="1979" y="1052"/>
                    <a:pt x="1979" y="1051"/>
                    <a:pt x="1979" y="1051"/>
                  </a:cubicBezTo>
                  <a:cubicBezTo>
                    <a:pt x="1980" y="1051"/>
                    <a:pt x="1980" y="1052"/>
                    <a:pt x="1980" y="1052"/>
                  </a:cubicBezTo>
                  <a:cubicBezTo>
                    <a:pt x="1980" y="1052"/>
                    <a:pt x="1980" y="1052"/>
                    <a:pt x="1980" y="1052"/>
                  </a:cubicBezTo>
                  <a:cubicBezTo>
                    <a:pt x="1980" y="1052"/>
                    <a:pt x="1980" y="1052"/>
                    <a:pt x="1981" y="1052"/>
                  </a:cubicBezTo>
                  <a:cubicBezTo>
                    <a:pt x="1981" y="1051"/>
                    <a:pt x="1981" y="1052"/>
                    <a:pt x="1981" y="1052"/>
                  </a:cubicBezTo>
                  <a:cubicBezTo>
                    <a:pt x="1981" y="1052"/>
                    <a:pt x="1981" y="1052"/>
                    <a:pt x="1981" y="1051"/>
                  </a:cubicBezTo>
                  <a:cubicBezTo>
                    <a:pt x="1981" y="1051"/>
                    <a:pt x="1981" y="1051"/>
                    <a:pt x="1982" y="1050"/>
                  </a:cubicBezTo>
                  <a:cubicBezTo>
                    <a:pt x="1982" y="1050"/>
                    <a:pt x="1982" y="1050"/>
                    <a:pt x="1982" y="1050"/>
                  </a:cubicBezTo>
                  <a:cubicBezTo>
                    <a:pt x="1982" y="1050"/>
                    <a:pt x="1982" y="1050"/>
                    <a:pt x="1982" y="1050"/>
                  </a:cubicBezTo>
                  <a:cubicBezTo>
                    <a:pt x="1982" y="1050"/>
                    <a:pt x="1983" y="1051"/>
                    <a:pt x="1983" y="1051"/>
                  </a:cubicBezTo>
                  <a:cubicBezTo>
                    <a:pt x="1983" y="1051"/>
                    <a:pt x="1983" y="1051"/>
                    <a:pt x="1983" y="1051"/>
                  </a:cubicBezTo>
                  <a:cubicBezTo>
                    <a:pt x="1983" y="1051"/>
                    <a:pt x="1983" y="1051"/>
                    <a:pt x="1984" y="1051"/>
                  </a:cubicBezTo>
                  <a:cubicBezTo>
                    <a:pt x="1984" y="1051"/>
                    <a:pt x="1984" y="1051"/>
                    <a:pt x="1984" y="1051"/>
                  </a:cubicBezTo>
                  <a:cubicBezTo>
                    <a:pt x="1984" y="1051"/>
                    <a:pt x="1984" y="1051"/>
                    <a:pt x="1984" y="1052"/>
                  </a:cubicBezTo>
                  <a:cubicBezTo>
                    <a:pt x="1984" y="1052"/>
                    <a:pt x="1984" y="1051"/>
                    <a:pt x="1984" y="1051"/>
                  </a:cubicBezTo>
                  <a:cubicBezTo>
                    <a:pt x="1985" y="1051"/>
                    <a:pt x="1985" y="1051"/>
                    <a:pt x="1985" y="1051"/>
                  </a:cubicBezTo>
                  <a:cubicBezTo>
                    <a:pt x="1985" y="1051"/>
                    <a:pt x="1985" y="1051"/>
                    <a:pt x="1985" y="1051"/>
                  </a:cubicBezTo>
                  <a:cubicBezTo>
                    <a:pt x="1985" y="1051"/>
                    <a:pt x="1986" y="1050"/>
                    <a:pt x="1986" y="1050"/>
                  </a:cubicBezTo>
                  <a:cubicBezTo>
                    <a:pt x="1986" y="1050"/>
                    <a:pt x="1986" y="1051"/>
                    <a:pt x="1986" y="1050"/>
                  </a:cubicBezTo>
                  <a:cubicBezTo>
                    <a:pt x="1986" y="1050"/>
                    <a:pt x="1986" y="1050"/>
                    <a:pt x="1986" y="1050"/>
                  </a:cubicBezTo>
                  <a:cubicBezTo>
                    <a:pt x="1986" y="1050"/>
                    <a:pt x="1986" y="1050"/>
                    <a:pt x="1987" y="1050"/>
                  </a:cubicBezTo>
                  <a:cubicBezTo>
                    <a:pt x="1987" y="1050"/>
                    <a:pt x="1987" y="1050"/>
                    <a:pt x="1987" y="1050"/>
                  </a:cubicBezTo>
                  <a:cubicBezTo>
                    <a:pt x="1987" y="1050"/>
                    <a:pt x="1987" y="1049"/>
                    <a:pt x="1987" y="1049"/>
                  </a:cubicBezTo>
                  <a:cubicBezTo>
                    <a:pt x="1988" y="1049"/>
                    <a:pt x="1988" y="1049"/>
                    <a:pt x="1988" y="1049"/>
                  </a:cubicBezTo>
                  <a:cubicBezTo>
                    <a:pt x="1988" y="1049"/>
                    <a:pt x="1988" y="1049"/>
                    <a:pt x="1988" y="1049"/>
                  </a:cubicBezTo>
                  <a:cubicBezTo>
                    <a:pt x="1988" y="1049"/>
                    <a:pt x="1988" y="1049"/>
                    <a:pt x="1989" y="1049"/>
                  </a:cubicBezTo>
                  <a:cubicBezTo>
                    <a:pt x="1989" y="1049"/>
                    <a:pt x="1989" y="1049"/>
                    <a:pt x="1989" y="1049"/>
                  </a:cubicBezTo>
                  <a:cubicBezTo>
                    <a:pt x="1989" y="1049"/>
                    <a:pt x="1989" y="1049"/>
                    <a:pt x="1989" y="1050"/>
                  </a:cubicBezTo>
                  <a:cubicBezTo>
                    <a:pt x="1989" y="1050"/>
                    <a:pt x="1989" y="1050"/>
                    <a:pt x="1990" y="1050"/>
                  </a:cubicBezTo>
                  <a:cubicBezTo>
                    <a:pt x="1990" y="1050"/>
                    <a:pt x="1990" y="1050"/>
                    <a:pt x="1990" y="1050"/>
                  </a:cubicBezTo>
                  <a:cubicBezTo>
                    <a:pt x="1990" y="1050"/>
                    <a:pt x="1990" y="1050"/>
                    <a:pt x="1990" y="1050"/>
                  </a:cubicBezTo>
                  <a:cubicBezTo>
                    <a:pt x="1990" y="1050"/>
                    <a:pt x="1991" y="1049"/>
                    <a:pt x="1991" y="1049"/>
                  </a:cubicBezTo>
                  <a:cubicBezTo>
                    <a:pt x="1991" y="1049"/>
                    <a:pt x="1991" y="1049"/>
                    <a:pt x="1991" y="1049"/>
                  </a:cubicBezTo>
                  <a:cubicBezTo>
                    <a:pt x="1991" y="1049"/>
                    <a:pt x="1991" y="1049"/>
                    <a:pt x="1991" y="1049"/>
                  </a:cubicBezTo>
                  <a:cubicBezTo>
                    <a:pt x="1991" y="1049"/>
                    <a:pt x="1992" y="1049"/>
                    <a:pt x="1992" y="1049"/>
                  </a:cubicBezTo>
                  <a:cubicBezTo>
                    <a:pt x="1992" y="1049"/>
                    <a:pt x="1992" y="1048"/>
                    <a:pt x="1992" y="1048"/>
                  </a:cubicBezTo>
                  <a:cubicBezTo>
                    <a:pt x="1992" y="1048"/>
                    <a:pt x="1992" y="1048"/>
                    <a:pt x="1993" y="1048"/>
                  </a:cubicBezTo>
                  <a:cubicBezTo>
                    <a:pt x="1993" y="1048"/>
                    <a:pt x="1993" y="1048"/>
                    <a:pt x="1993" y="1048"/>
                  </a:cubicBezTo>
                  <a:cubicBezTo>
                    <a:pt x="1993" y="1048"/>
                    <a:pt x="1993" y="1048"/>
                    <a:pt x="1993" y="1048"/>
                  </a:cubicBezTo>
                  <a:cubicBezTo>
                    <a:pt x="1993" y="1048"/>
                    <a:pt x="1994" y="1049"/>
                    <a:pt x="1994" y="1049"/>
                  </a:cubicBezTo>
                  <a:cubicBezTo>
                    <a:pt x="1994" y="1049"/>
                    <a:pt x="1994" y="1048"/>
                    <a:pt x="1994" y="1048"/>
                  </a:cubicBezTo>
                  <a:cubicBezTo>
                    <a:pt x="1994" y="1048"/>
                    <a:pt x="1994" y="1049"/>
                    <a:pt x="1994" y="1049"/>
                  </a:cubicBezTo>
                  <a:cubicBezTo>
                    <a:pt x="1994" y="1049"/>
                    <a:pt x="1995" y="1049"/>
                    <a:pt x="1995" y="1048"/>
                  </a:cubicBezTo>
                  <a:cubicBezTo>
                    <a:pt x="1995" y="1048"/>
                    <a:pt x="1995" y="1049"/>
                    <a:pt x="1995" y="1049"/>
                  </a:cubicBezTo>
                  <a:cubicBezTo>
                    <a:pt x="1995" y="1048"/>
                    <a:pt x="1995" y="1048"/>
                    <a:pt x="1995" y="1047"/>
                  </a:cubicBezTo>
                  <a:cubicBezTo>
                    <a:pt x="1996" y="1047"/>
                    <a:pt x="1996" y="1047"/>
                    <a:pt x="1996" y="1047"/>
                  </a:cubicBezTo>
                  <a:cubicBezTo>
                    <a:pt x="1996" y="1047"/>
                    <a:pt x="1996" y="1047"/>
                    <a:pt x="1996" y="1047"/>
                  </a:cubicBezTo>
                  <a:cubicBezTo>
                    <a:pt x="1996" y="1047"/>
                    <a:pt x="1997" y="1046"/>
                    <a:pt x="1997" y="1046"/>
                  </a:cubicBezTo>
                  <a:cubicBezTo>
                    <a:pt x="1997" y="1046"/>
                    <a:pt x="1997" y="1047"/>
                    <a:pt x="1997" y="1047"/>
                  </a:cubicBezTo>
                  <a:cubicBezTo>
                    <a:pt x="1997" y="1047"/>
                    <a:pt x="1997" y="1046"/>
                    <a:pt x="1997" y="1046"/>
                  </a:cubicBezTo>
                  <a:cubicBezTo>
                    <a:pt x="1997" y="1046"/>
                    <a:pt x="1997" y="1046"/>
                    <a:pt x="1998" y="1047"/>
                  </a:cubicBezTo>
                  <a:cubicBezTo>
                    <a:pt x="1998" y="1047"/>
                    <a:pt x="1998" y="1047"/>
                    <a:pt x="1998" y="1047"/>
                  </a:cubicBezTo>
                  <a:cubicBezTo>
                    <a:pt x="1998" y="1047"/>
                    <a:pt x="1998" y="1047"/>
                    <a:pt x="1998" y="1047"/>
                  </a:cubicBezTo>
                  <a:cubicBezTo>
                    <a:pt x="1999" y="1047"/>
                    <a:pt x="1999" y="1048"/>
                    <a:pt x="1999" y="1048"/>
                  </a:cubicBezTo>
                  <a:cubicBezTo>
                    <a:pt x="1999" y="1047"/>
                    <a:pt x="1999" y="1047"/>
                    <a:pt x="1999" y="1047"/>
                  </a:cubicBezTo>
                  <a:cubicBezTo>
                    <a:pt x="1999" y="1047"/>
                    <a:pt x="1999" y="1046"/>
                    <a:pt x="1999" y="1046"/>
                  </a:cubicBezTo>
                  <a:cubicBezTo>
                    <a:pt x="1999" y="1046"/>
                    <a:pt x="2000" y="1046"/>
                    <a:pt x="2000" y="1046"/>
                  </a:cubicBezTo>
                  <a:cubicBezTo>
                    <a:pt x="2000" y="1045"/>
                    <a:pt x="2000" y="1045"/>
                    <a:pt x="2000" y="1045"/>
                  </a:cubicBezTo>
                  <a:cubicBezTo>
                    <a:pt x="2000" y="1045"/>
                    <a:pt x="2000" y="1045"/>
                    <a:pt x="2001" y="1045"/>
                  </a:cubicBezTo>
                  <a:cubicBezTo>
                    <a:pt x="2001" y="1045"/>
                    <a:pt x="2001" y="1045"/>
                    <a:pt x="2001" y="1045"/>
                  </a:cubicBezTo>
                  <a:cubicBezTo>
                    <a:pt x="2001" y="1045"/>
                    <a:pt x="2001" y="1045"/>
                    <a:pt x="2001" y="1046"/>
                  </a:cubicBezTo>
                  <a:cubicBezTo>
                    <a:pt x="2001" y="1046"/>
                    <a:pt x="2002" y="1046"/>
                    <a:pt x="2002" y="1046"/>
                  </a:cubicBezTo>
                  <a:cubicBezTo>
                    <a:pt x="2002" y="1046"/>
                    <a:pt x="2002" y="1046"/>
                    <a:pt x="2002" y="1046"/>
                  </a:cubicBezTo>
                  <a:cubicBezTo>
                    <a:pt x="2002" y="1046"/>
                    <a:pt x="2002" y="1046"/>
                    <a:pt x="2002" y="1046"/>
                  </a:cubicBezTo>
                  <a:cubicBezTo>
                    <a:pt x="2002" y="1046"/>
                    <a:pt x="2003" y="1046"/>
                    <a:pt x="2003" y="1046"/>
                  </a:cubicBezTo>
                  <a:cubicBezTo>
                    <a:pt x="2003" y="1046"/>
                    <a:pt x="2003" y="1046"/>
                    <a:pt x="2003" y="1046"/>
                  </a:cubicBezTo>
                  <a:cubicBezTo>
                    <a:pt x="2003" y="1046"/>
                    <a:pt x="2003" y="1046"/>
                    <a:pt x="2003" y="1046"/>
                  </a:cubicBezTo>
                  <a:cubicBezTo>
                    <a:pt x="2004" y="1046"/>
                    <a:pt x="2004" y="1046"/>
                    <a:pt x="2004" y="1046"/>
                  </a:cubicBezTo>
                  <a:cubicBezTo>
                    <a:pt x="2004" y="1045"/>
                    <a:pt x="2004" y="1045"/>
                    <a:pt x="2004" y="1045"/>
                  </a:cubicBezTo>
                  <a:cubicBezTo>
                    <a:pt x="2004" y="1045"/>
                    <a:pt x="2005" y="1045"/>
                    <a:pt x="2005" y="1045"/>
                  </a:cubicBezTo>
                  <a:cubicBezTo>
                    <a:pt x="2005" y="1045"/>
                    <a:pt x="2005" y="1045"/>
                    <a:pt x="2005" y="1045"/>
                  </a:cubicBezTo>
                  <a:cubicBezTo>
                    <a:pt x="2005" y="1045"/>
                    <a:pt x="2005" y="1045"/>
                    <a:pt x="2005" y="1045"/>
                  </a:cubicBezTo>
                  <a:cubicBezTo>
                    <a:pt x="2005" y="1045"/>
                    <a:pt x="2005" y="1045"/>
                    <a:pt x="2006" y="1045"/>
                  </a:cubicBezTo>
                  <a:cubicBezTo>
                    <a:pt x="2006" y="1045"/>
                    <a:pt x="2006" y="1045"/>
                    <a:pt x="2006" y="1046"/>
                  </a:cubicBezTo>
                  <a:cubicBezTo>
                    <a:pt x="2006" y="1046"/>
                    <a:pt x="2006" y="1046"/>
                    <a:pt x="2006" y="1046"/>
                  </a:cubicBezTo>
                  <a:cubicBezTo>
                    <a:pt x="2007" y="1046"/>
                    <a:pt x="2007" y="1046"/>
                    <a:pt x="2007" y="1045"/>
                  </a:cubicBezTo>
                  <a:cubicBezTo>
                    <a:pt x="2007" y="1045"/>
                    <a:pt x="2007" y="1045"/>
                    <a:pt x="2007" y="1045"/>
                  </a:cubicBezTo>
                  <a:cubicBezTo>
                    <a:pt x="2007" y="1045"/>
                    <a:pt x="2007" y="1045"/>
                    <a:pt x="2007" y="1045"/>
                  </a:cubicBezTo>
                  <a:cubicBezTo>
                    <a:pt x="2007" y="1045"/>
                    <a:pt x="2008" y="1045"/>
                    <a:pt x="2008" y="1045"/>
                  </a:cubicBezTo>
                  <a:cubicBezTo>
                    <a:pt x="2008" y="1045"/>
                    <a:pt x="2008" y="1045"/>
                    <a:pt x="2008" y="1044"/>
                  </a:cubicBezTo>
                  <a:cubicBezTo>
                    <a:pt x="2008" y="1044"/>
                    <a:pt x="2008" y="1045"/>
                    <a:pt x="2009" y="1045"/>
                  </a:cubicBezTo>
                  <a:cubicBezTo>
                    <a:pt x="2009" y="1045"/>
                    <a:pt x="2009" y="1045"/>
                    <a:pt x="2009" y="1045"/>
                  </a:cubicBezTo>
                  <a:cubicBezTo>
                    <a:pt x="2009" y="1045"/>
                    <a:pt x="2009" y="1045"/>
                    <a:pt x="2009" y="1045"/>
                  </a:cubicBezTo>
                  <a:cubicBezTo>
                    <a:pt x="2009" y="1045"/>
                    <a:pt x="2010" y="1045"/>
                    <a:pt x="2010" y="1045"/>
                  </a:cubicBezTo>
                  <a:cubicBezTo>
                    <a:pt x="2010" y="1045"/>
                    <a:pt x="2010" y="1045"/>
                    <a:pt x="2010" y="1045"/>
                  </a:cubicBezTo>
                  <a:cubicBezTo>
                    <a:pt x="2010" y="1045"/>
                    <a:pt x="2010" y="1045"/>
                    <a:pt x="2010" y="1045"/>
                  </a:cubicBezTo>
                  <a:cubicBezTo>
                    <a:pt x="2010" y="1045"/>
                    <a:pt x="2011" y="1045"/>
                    <a:pt x="2011" y="1046"/>
                  </a:cubicBezTo>
                  <a:cubicBezTo>
                    <a:pt x="2011" y="1046"/>
                    <a:pt x="2011" y="1046"/>
                    <a:pt x="2011" y="1046"/>
                  </a:cubicBezTo>
                  <a:cubicBezTo>
                    <a:pt x="2011" y="1046"/>
                    <a:pt x="2011" y="1046"/>
                    <a:pt x="2011" y="1046"/>
                  </a:cubicBezTo>
                  <a:cubicBezTo>
                    <a:pt x="2012" y="1045"/>
                    <a:pt x="2012" y="1045"/>
                    <a:pt x="2012" y="1045"/>
                  </a:cubicBezTo>
                  <a:cubicBezTo>
                    <a:pt x="2012" y="1045"/>
                    <a:pt x="2012" y="1046"/>
                    <a:pt x="2012" y="1046"/>
                  </a:cubicBezTo>
                  <a:cubicBezTo>
                    <a:pt x="2012" y="1046"/>
                    <a:pt x="2013" y="1045"/>
                    <a:pt x="2013" y="1045"/>
                  </a:cubicBezTo>
                  <a:cubicBezTo>
                    <a:pt x="2013" y="1045"/>
                    <a:pt x="2013" y="1045"/>
                    <a:pt x="2013" y="1045"/>
                  </a:cubicBezTo>
                  <a:cubicBezTo>
                    <a:pt x="2013" y="1045"/>
                    <a:pt x="2013" y="1045"/>
                    <a:pt x="2013" y="1045"/>
                  </a:cubicBezTo>
                  <a:cubicBezTo>
                    <a:pt x="2013" y="1045"/>
                    <a:pt x="2013" y="1045"/>
                    <a:pt x="2014" y="1045"/>
                  </a:cubicBezTo>
                  <a:cubicBezTo>
                    <a:pt x="2014" y="1045"/>
                    <a:pt x="2014" y="1046"/>
                    <a:pt x="2014" y="1046"/>
                  </a:cubicBezTo>
                  <a:cubicBezTo>
                    <a:pt x="2014" y="1046"/>
                    <a:pt x="2014" y="1045"/>
                    <a:pt x="2014" y="1045"/>
                  </a:cubicBezTo>
                  <a:cubicBezTo>
                    <a:pt x="2015" y="1045"/>
                    <a:pt x="2015" y="1045"/>
                    <a:pt x="2015" y="1046"/>
                  </a:cubicBezTo>
                  <a:cubicBezTo>
                    <a:pt x="2015" y="1046"/>
                    <a:pt x="2015" y="1047"/>
                    <a:pt x="2015" y="1047"/>
                  </a:cubicBezTo>
                  <a:cubicBezTo>
                    <a:pt x="2015" y="1047"/>
                    <a:pt x="2015" y="1046"/>
                    <a:pt x="2015" y="1046"/>
                  </a:cubicBezTo>
                  <a:cubicBezTo>
                    <a:pt x="2016" y="1046"/>
                    <a:pt x="2016" y="1046"/>
                    <a:pt x="2016" y="1046"/>
                  </a:cubicBezTo>
                  <a:cubicBezTo>
                    <a:pt x="2016" y="1046"/>
                    <a:pt x="2016" y="1046"/>
                    <a:pt x="2016" y="1046"/>
                  </a:cubicBezTo>
                  <a:cubicBezTo>
                    <a:pt x="2016" y="1046"/>
                    <a:pt x="2016" y="1046"/>
                    <a:pt x="2017" y="1047"/>
                  </a:cubicBezTo>
                  <a:cubicBezTo>
                    <a:pt x="2017" y="1047"/>
                    <a:pt x="2017" y="1047"/>
                    <a:pt x="2017" y="1047"/>
                  </a:cubicBezTo>
                  <a:cubicBezTo>
                    <a:pt x="2017" y="1047"/>
                    <a:pt x="2017" y="1047"/>
                    <a:pt x="2017" y="1047"/>
                  </a:cubicBezTo>
                  <a:cubicBezTo>
                    <a:pt x="2017" y="1047"/>
                    <a:pt x="2018" y="1047"/>
                    <a:pt x="2018" y="1047"/>
                  </a:cubicBezTo>
                  <a:cubicBezTo>
                    <a:pt x="2018" y="1047"/>
                    <a:pt x="2018" y="1047"/>
                    <a:pt x="2018" y="1047"/>
                  </a:cubicBezTo>
                  <a:cubicBezTo>
                    <a:pt x="2018" y="1047"/>
                    <a:pt x="2018" y="1047"/>
                    <a:pt x="2018" y="1047"/>
                  </a:cubicBezTo>
                  <a:cubicBezTo>
                    <a:pt x="2018" y="1047"/>
                    <a:pt x="2019" y="1047"/>
                    <a:pt x="2019" y="1047"/>
                  </a:cubicBezTo>
                  <a:cubicBezTo>
                    <a:pt x="2019" y="1047"/>
                    <a:pt x="2019" y="1047"/>
                    <a:pt x="2019" y="1047"/>
                  </a:cubicBezTo>
                  <a:cubicBezTo>
                    <a:pt x="2019" y="1047"/>
                    <a:pt x="2019" y="1048"/>
                    <a:pt x="2020" y="1048"/>
                  </a:cubicBezTo>
                  <a:cubicBezTo>
                    <a:pt x="2020" y="1048"/>
                    <a:pt x="2020" y="1048"/>
                    <a:pt x="2020" y="1048"/>
                  </a:cubicBezTo>
                  <a:cubicBezTo>
                    <a:pt x="2020" y="1048"/>
                    <a:pt x="2020" y="1048"/>
                    <a:pt x="2020" y="1048"/>
                  </a:cubicBezTo>
                  <a:cubicBezTo>
                    <a:pt x="2020" y="1047"/>
                    <a:pt x="2020" y="1047"/>
                    <a:pt x="2020" y="1047"/>
                  </a:cubicBezTo>
                  <a:cubicBezTo>
                    <a:pt x="2021" y="1047"/>
                    <a:pt x="2021" y="1047"/>
                    <a:pt x="2021" y="1048"/>
                  </a:cubicBezTo>
                  <a:cubicBezTo>
                    <a:pt x="2021" y="1048"/>
                    <a:pt x="2021" y="1047"/>
                    <a:pt x="2021" y="1048"/>
                  </a:cubicBezTo>
                  <a:cubicBezTo>
                    <a:pt x="2021" y="1048"/>
                    <a:pt x="2022" y="1048"/>
                    <a:pt x="2022" y="1048"/>
                  </a:cubicBezTo>
                  <a:cubicBezTo>
                    <a:pt x="2022" y="1048"/>
                    <a:pt x="2022" y="1047"/>
                    <a:pt x="2022" y="1047"/>
                  </a:cubicBezTo>
                  <a:cubicBezTo>
                    <a:pt x="2022" y="1047"/>
                    <a:pt x="2022" y="1047"/>
                    <a:pt x="2022" y="1048"/>
                  </a:cubicBezTo>
                  <a:cubicBezTo>
                    <a:pt x="2023" y="1048"/>
                    <a:pt x="2023" y="1048"/>
                    <a:pt x="2023" y="1048"/>
                  </a:cubicBezTo>
                  <a:cubicBezTo>
                    <a:pt x="2023" y="1048"/>
                    <a:pt x="2023" y="1048"/>
                    <a:pt x="2023" y="1048"/>
                  </a:cubicBezTo>
                  <a:cubicBezTo>
                    <a:pt x="2023" y="1047"/>
                    <a:pt x="2023" y="1048"/>
                    <a:pt x="2023" y="1048"/>
                  </a:cubicBezTo>
                  <a:cubicBezTo>
                    <a:pt x="2024" y="1048"/>
                    <a:pt x="2024" y="1048"/>
                    <a:pt x="2024" y="1048"/>
                  </a:cubicBezTo>
                  <a:cubicBezTo>
                    <a:pt x="2024" y="1048"/>
                    <a:pt x="2024" y="1048"/>
                    <a:pt x="2024" y="1048"/>
                  </a:cubicBezTo>
                  <a:cubicBezTo>
                    <a:pt x="2024" y="1048"/>
                    <a:pt x="2024" y="1048"/>
                    <a:pt x="2025" y="1048"/>
                  </a:cubicBezTo>
                  <a:cubicBezTo>
                    <a:pt x="2025" y="1047"/>
                    <a:pt x="2025" y="1048"/>
                    <a:pt x="2025" y="1048"/>
                  </a:cubicBezTo>
                  <a:cubicBezTo>
                    <a:pt x="2025" y="1048"/>
                    <a:pt x="2025" y="1048"/>
                    <a:pt x="2025" y="1048"/>
                  </a:cubicBezTo>
                  <a:cubicBezTo>
                    <a:pt x="2026" y="1048"/>
                    <a:pt x="2026" y="1048"/>
                    <a:pt x="2026" y="1048"/>
                  </a:cubicBezTo>
                  <a:cubicBezTo>
                    <a:pt x="2026" y="1047"/>
                    <a:pt x="2026" y="1047"/>
                    <a:pt x="2026" y="1047"/>
                  </a:cubicBezTo>
                  <a:cubicBezTo>
                    <a:pt x="2026" y="1047"/>
                    <a:pt x="2026" y="1047"/>
                    <a:pt x="2026" y="1047"/>
                  </a:cubicBezTo>
                  <a:cubicBezTo>
                    <a:pt x="2026" y="1047"/>
                    <a:pt x="2027" y="1047"/>
                    <a:pt x="2027" y="1047"/>
                  </a:cubicBezTo>
                  <a:cubicBezTo>
                    <a:pt x="2027" y="1047"/>
                    <a:pt x="2027" y="1048"/>
                    <a:pt x="2027" y="1048"/>
                  </a:cubicBezTo>
                  <a:cubicBezTo>
                    <a:pt x="2027" y="1047"/>
                    <a:pt x="2027" y="1047"/>
                    <a:pt x="2028" y="1047"/>
                  </a:cubicBezTo>
                  <a:cubicBezTo>
                    <a:pt x="2028" y="1047"/>
                    <a:pt x="2028" y="1047"/>
                    <a:pt x="2028" y="1048"/>
                  </a:cubicBezTo>
                  <a:cubicBezTo>
                    <a:pt x="2028" y="1048"/>
                    <a:pt x="2028" y="1048"/>
                    <a:pt x="2028" y="1048"/>
                  </a:cubicBezTo>
                  <a:cubicBezTo>
                    <a:pt x="2028" y="1048"/>
                    <a:pt x="2028" y="1048"/>
                    <a:pt x="2028" y="1048"/>
                  </a:cubicBezTo>
                  <a:cubicBezTo>
                    <a:pt x="2029" y="1048"/>
                    <a:pt x="2029" y="1048"/>
                    <a:pt x="2029" y="1048"/>
                  </a:cubicBezTo>
                  <a:cubicBezTo>
                    <a:pt x="2029" y="1048"/>
                    <a:pt x="2029" y="1048"/>
                    <a:pt x="2029" y="1048"/>
                  </a:cubicBezTo>
                  <a:cubicBezTo>
                    <a:pt x="2029" y="1047"/>
                    <a:pt x="2030" y="1047"/>
                    <a:pt x="2030" y="1047"/>
                  </a:cubicBezTo>
                  <a:cubicBezTo>
                    <a:pt x="2030" y="1047"/>
                    <a:pt x="2030" y="1047"/>
                    <a:pt x="2030" y="1047"/>
                  </a:cubicBezTo>
                  <a:cubicBezTo>
                    <a:pt x="2030" y="1047"/>
                    <a:pt x="2030" y="1047"/>
                    <a:pt x="2030" y="1047"/>
                  </a:cubicBezTo>
                  <a:cubicBezTo>
                    <a:pt x="2031" y="1047"/>
                    <a:pt x="2031" y="1046"/>
                    <a:pt x="2031" y="1046"/>
                  </a:cubicBezTo>
                  <a:cubicBezTo>
                    <a:pt x="2031" y="1047"/>
                    <a:pt x="2031" y="1047"/>
                    <a:pt x="2031" y="1048"/>
                  </a:cubicBezTo>
                  <a:cubicBezTo>
                    <a:pt x="2031" y="1048"/>
                    <a:pt x="2031" y="1047"/>
                    <a:pt x="2031" y="1047"/>
                  </a:cubicBezTo>
                  <a:cubicBezTo>
                    <a:pt x="2032" y="1047"/>
                    <a:pt x="2032" y="1048"/>
                    <a:pt x="2032" y="1048"/>
                  </a:cubicBezTo>
                  <a:cubicBezTo>
                    <a:pt x="2032" y="1048"/>
                    <a:pt x="2032" y="1048"/>
                    <a:pt x="2032" y="1048"/>
                  </a:cubicBezTo>
                  <a:cubicBezTo>
                    <a:pt x="2032" y="1048"/>
                    <a:pt x="2032" y="1048"/>
                    <a:pt x="2033" y="1048"/>
                  </a:cubicBezTo>
                  <a:cubicBezTo>
                    <a:pt x="2033" y="1048"/>
                    <a:pt x="2033" y="1048"/>
                    <a:pt x="2033" y="1048"/>
                  </a:cubicBezTo>
                  <a:cubicBezTo>
                    <a:pt x="2033" y="1048"/>
                    <a:pt x="2033" y="1048"/>
                    <a:pt x="2033" y="1048"/>
                  </a:cubicBezTo>
                  <a:cubicBezTo>
                    <a:pt x="2034" y="1048"/>
                    <a:pt x="2034" y="1047"/>
                    <a:pt x="2034" y="1047"/>
                  </a:cubicBezTo>
                  <a:cubicBezTo>
                    <a:pt x="2034" y="1047"/>
                    <a:pt x="2034" y="1047"/>
                    <a:pt x="2034" y="1047"/>
                  </a:cubicBezTo>
                  <a:cubicBezTo>
                    <a:pt x="2034" y="1047"/>
                    <a:pt x="2034" y="1047"/>
                    <a:pt x="2034" y="1047"/>
                  </a:cubicBezTo>
                  <a:cubicBezTo>
                    <a:pt x="2034" y="1047"/>
                    <a:pt x="2035" y="1047"/>
                    <a:pt x="2035" y="1047"/>
                  </a:cubicBezTo>
                  <a:cubicBezTo>
                    <a:pt x="2035" y="1047"/>
                    <a:pt x="2035" y="1047"/>
                    <a:pt x="2035" y="1047"/>
                  </a:cubicBezTo>
                  <a:cubicBezTo>
                    <a:pt x="2035" y="1047"/>
                    <a:pt x="2035" y="1047"/>
                    <a:pt x="2036" y="1047"/>
                  </a:cubicBezTo>
                  <a:cubicBezTo>
                    <a:pt x="2036" y="1047"/>
                    <a:pt x="2036" y="1048"/>
                    <a:pt x="2036" y="1048"/>
                  </a:cubicBezTo>
                  <a:cubicBezTo>
                    <a:pt x="2036" y="1048"/>
                    <a:pt x="2036" y="1047"/>
                    <a:pt x="2036" y="1047"/>
                  </a:cubicBezTo>
                  <a:cubicBezTo>
                    <a:pt x="2036" y="1047"/>
                    <a:pt x="2036" y="1047"/>
                    <a:pt x="2036" y="1047"/>
                  </a:cubicBezTo>
                  <a:cubicBezTo>
                    <a:pt x="2037" y="1047"/>
                    <a:pt x="2037" y="1047"/>
                    <a:pt x="2037" y="1047"/>
                  </a:cubicBezTo>
                  <a:cubicBezTo>
                    <a:pt x="2037" y="1047"/>
                    <a:pt x="2037" y="1047"/>
                    <a:pt x="2037" y="1046"/>
                  </a:cubicBezTo>
                  <a:cubicBezTo>
                    <a:pt x="2037" y="1046"/>
                    <a:pt x="2038" y="1046"/>
                    <a:pt x="2038" y="1046"/>
                  </a:cubicBezTo>
                  <a:cubicBezTo>
                    <a:pt x="2038" y="1046"/>
                    <a:pt x="2038" y="1046"/>
                    <a:pt x="2038" y="1046"/>
                  </a:cubicBezTo>
                  <a:cubicBezTo>
                    <a:pt x="2038" y="1046"/>
                    <a:pt x="2038" y="1046"/>
                    <a:pt x="2038" y="1046"/>
                  </a:cubicBezTo>
                  <a:cubicBezTo>
                    <a:pt x="2039" y="1046"/>
                    <a:pt x="2039" y="1047"/>
                    <a:pt x="2039" y="1047"/>
                  </a:cubicBezTo>
                  <a:cubicBezTo>
                    <a:pt x="2039" y="1047"/>
                    <a:pt x="2039" y="1046"/>
                    <a:pt x="2039" y="1046"/>
                  </a:cubicBezTo>
                  <a:cubicBezTo>
                    <a:pt x="2039" y="1046"/>
                    <a:pt x="2039" y="1046"/>
                    <a:pt x="2039" y="1046"/>
                  </a:cubicBezTo>
                  <a:cubicBezTo>
                    <a:pt x="2040" y="1046"/>
                    <a:pt x="2040" y="1046"/>
                    <a:pt x="2040" y="1046"/>
                  </a:cubicBezTo>
                  <a:cubicBezTo>
                    <a:pt x="2040" y="1046"/>
                    <a:pt x="2040" y="1046"/>
                    <a:pt x="2040" y="1046"/>
                  </a:cubicBezTo>
                  <a:cubicBezTo>
                    <a:pt x="2040" y="1046"/>
                    <a:pt x="2040" y="1045"/>
                    <a:pt x="2041" y="1045"/>
                  </a:cubicBezTo>
                  <a:cubicBezTo>
                    <a:pt x="2041" y="1045"/>
                    <a:pt x="2041" y="1045"/>
                    <a:pt x="2041" y="1045"/>
                  </a:cubicBezTo>
                  <a:cubicBezTo>
                    <a:pt x="2041" y="1045"/>
                    <a:pt x="2041" y="1045"/>
                    <a:pt x="2041" y="1045"/>
                  </a:cubicBezTo>
                  <a:cubicBezTo>
                    <a:pt x="2042" y="1045"/>
                    <a:pt x="2042" y="1045"/>
                    <a:pt x="2042" y="1044"/>
                  </a:cubicBezTo>
                  <a:cubicBezTo>
                    <a:pt x="2042" y="1044"/>
                    <a:pt x="2042" y="1044"/>
                    <a:pt x="2042" y="1043"/>
                  </a:cubicBezTo>
                  <a:cubicBezTo>
                    <a:pt x="2042" y="1043"/>
                    <a:pt x="2042" y="1043"/>
                    <a:pt x="2042" y="1044"/>
                  </a:cubicBezTo>
                  <a:cubicBezTo>
                    <a:pt x="2042" y="1044"/>
                    <a:pt x="2043" y="1044"/>
                    <a:pt x="2043" y="1044"/>
                  </a:cubicBezTo>
                  <a:cubicBezTo>
                    <a:pt x="2043" y="1044"/>
                    <a:pt x="2043" y="1045"/>
                    <a:pt x="2043" y="1045"/>
                  </a:cubicBezTo>
                  <a:cubicBezTo>
                    <a:pt x="2043" y="1045"/>
                    <a:pt x="2043" y="1045"/>
                    <a:pt x="2044" y="1045"/>
                  </a:cubicBezTo>
                  <a:cubicBezTo>
                    <a:pt x="2044" y="1045"/>
                    <a:pt x="2044" y="1045"/>
                    <a:pt x="2044" y="1045"/>
                  </a:cubicBezTo>
                  <a:cubicBezTo>
                    <a:pt x="2044" y="1045"/>
                    <a:pt x="2044" y="1045"/>
                    <a:pt x="2044" y="1045"/>
                  </a:cubicBezTo>
                  <a:cubicBezTo>
                    <a:pt x="2044" y="1045"/>
                    <a:pt x="2044" y="1045"/>
                    <a:pt x="2045" y="1045"/>
                  </a:cubicBezTo>
                  <a:cubicBezTo>
                    <a:pt x="2045" y="1045"/>
                    <a:pt x="2045" y="1045"/>
                    <a:pt x="2045" y="1045"/>
                  </a:cubicBezTo>
                  <a:cubicBezTo>
                    <a:pt x="2045" y="1045"/>
                    <a:pt x="2045" y="1045"/>
                    <a:pt x="2045" y="1045"/>
                  </a:cubicBezTo>
                  <a:cubicBezTo>
                    <a:pt x="2045" y="1045"/>
                    <a:pt x="2046" y="1045"/>
                    <a:pt x="2046" y="1045"/>
                  </a:cubicBezTo>
                  <a:cubicBezTo>
                    <a:pt x="2046" y="1045"/>
                    <a:pt x="2046" y="1045"/>
                    <a:pt x="2046" y="1045"/>
                  </a:cubicBezTo>
                  <a:cubicBezTo>
                    <a:pt x="2046" y="1045"/>
                    <a:pt x="2046" y="1046"/>
                    <a:pt x="2047" y="1046"/>
                  </a:cubicBezTo>
                  <a:cubicBezTo>
                    <a:pt x="2047" y="1046"/>
                    <a:pt x="2047" y="1045"/>
                    <a:pt x="2047" y="1045"/>
                  </a:cubicBezTo>
                  <a:cubicBezTo>
                    <a:pt x="2047" y="1046"/>
                    <a:pt x="2047" y="1047"/>
                    <a:pt x="2047" y="1047"/>
                  </a:cubicBezTo>
                  <a:cubicBezTo>
                    <a:pt x="2047" y="1047"/>
                    <a:pt x="2047" y="1046"/>
                    <a:pt x="2047" y="1046"/>
                  </a:cubicBezTo>
                  <a:cubicBezTo>
                    <a:pt x="2048" y="1046"/>
                    <a:pt x="2048" y="1046"/>
                    <a:pt x="2048" y="1046"/>
                  </a:cubicBezTo>
                  <a:cubicBezTo>
                    <a:pt x="2048" y="1046"/>
                    <a:pt x="2048" y="1046"/>
                    <a:pt x="2048" y="1046"/>
                  </a:cubicBezTo>
                  <a:cubicBezTo>
                    <a:pt x="2048" y="1045"/>
                    <a:pt x="2049" y="1045"/>
                    <a:pt x="2049" y="1045"/>
                  </a:cubicBezTo>
                  <a:cubicBezTo>
                    <a:pt x="2049" y="1045"/>
                    <a:pt x="2049" y="1045"/>
                    <a:pt x="2049" y="1045"/>
                  </a:cubicBezTo>
                  <a:cubicBezTo>
                    <a:pt x="2049" y="1045"/>
                    <a:pt x="2049" y="1045"/>
                    <a:pt x="2049" y="1045"/>
                  </a:cubicBezTo>
                  <a:cubicBezTo>
                    <a:pt x="2049" y="1045"/>
                    <a:pt x="2049" y="1045"/>
                    <a:pt x="2050" y="1045"/>
                  </a:cubicBezTo>
                  <a:cubicBezTo>
                    <a:pt x="2050" y="1045"/>
                    <a:pt x="2050" y="1045"/>
                    <a:pt x="2050" y="1045"/>
                  </a:cubicBezTo>
                  <a:cubicBezTo>
                    <a:pt x="2050" y="1045"/>
                    <a:pt x="2050" y="1045"/>
                    <a:pt x="2050" y="1045"/>
                  </a:cubicBezTo>
                  <a:cubicBezTo>
                    <a:pt x="2051" y="1045"/>
                    <a:pt x="2051" y="1045"/>
                    <a:pt x="2051" y="1045"/>
                  </a:cubicBezTo>
                  <a:cubicBezTo>
                    <a:pt x="2051" y="1045"/>
                    <a:pt x="2051" y="1046"/>
                    <a:pt x="2051" y="1046"/>
                  </a:cubicBezTo>
                  <a:cubicBezTo>
                    <a:pt x="2051" y="1046"/>
                    <a:pt x="2051" y="1045"/>
                    <a:pt x="2052" y="1045"/>
                  </a:cubicBezTo>
                  <a:cubicBezTo>
                    <a:pt x="2052" y="1045"/>
                    <a:pt x="2052" y="1046"/>
                    <a:pt x="2052" y="1046"/>
                  </a:cubicBezTo>
                  <a:cubicBezTo>
                    <a:pt x="2052" y="1045"/>
                    <a:pt x="2052" y="1045"/>
                    <a:pt x="2052" y="1045"/>
                  </a:cubicBezTo>
                  <a:cubicBezTo>
                    <a:pt x="2052" y="1044"/>
                    <a:pt x="2052" y="1045"/>
                    <a:pt x="2053" y="1044"/>
                  </a:cubicBezTo>
                  <a:cubicBezTo>
                    <a:pt x="2053" y="1044"/>
                    <a:pt x="2053" y="1044"/>
                    <a:pt x="2053" y="1044"/>
                  </a:cubicBezTo>
                  <a:cubicBezTo>
                    <a:pt x="2053" y="1044"/>
                    <a:pt x="2053" y="1043"/>
                    <a:pt x="2053" y="1043"/>
                  </a:cubicBezTo>
                  <a:cubicBezTo>
                    <a:pt x="2053" y="1043"/>
                    <a:pt x="2054" y="1043"/>
                    <a:pt x="2054" y="1044"/>
                  </a:cubicBezTo>
                  <a:cubicBezTo>
                    <a:pt x="2054" y="1044"/>
                    <a:pt x="2054" y="1044"/>
                    <a:pt x="2054" y="1044"/>
                  </a:cubicBezTo>
                  <a:cubicBezTo>
                    <a:pt x="2054" y="1044"/>
                    <a:pt x="2054" y="1044"/>
                    <a:pt x="2055" y="1044"/>
                  </a:cubicBezTo>
                  <a:cubicBezTo>
                    <a:pt x="2055" y="1044"/>
                    <a:pt x="2055" y="1045"/>
                    <a:pt x="2055" y="1045"/>
                  </a:cubicBezTo>
                  <a:cubicBezTo>
                    <a:pt x="2055" y="1045"/>
                    <a:pt x="2055" y="1045"/>
                    <a:pt x="2055" y="1045"/>
                  </a:cubicBezTo>
                  <a:cubicBezTo>
                    <a:pt x="2055" y="1045"/>
                    <a:pt x="2055" y="1045"/>
                    <a:pt x="2055" y="1045"/>
                  </a:cubicBezTo>
                  <a:cubicBezTo>
                    <a:pt x="2056" y="1044"/>
                    <a:pt x="2056" y="1044"/>
                    <a:pt x="2056" y="1044"/>
                  </a:cubicBezTo>
                  <a:cubicBezTo>
                    <a:pt x="2056" y="1044"/>
                    <a:pt x="2056" y="1044"/>
                    <a:pt x="2056" y="1044"/>
                  </a:cubicBezTo>
                  <a:cubicBezTo>
                    <a:pt x="2056" y="1044"/>
                    <a:pt x="2057" y="1044"/>
                    <a:pt x="2057" y="1044"/>
                  </a:cubicBezTo>
                  <a:cubicBezTo>
                    <a:pt x="2057" y="1044"/>
                    <a:pt x="2057" y="1044"/>
                    <a:pt x="2057" y="1044"/>
                  </a:cubicBezTo>
                  <a:cubicBezTo>
                    <a:pt x="2057" y="1043"/>
                    <a:pt x="2057" y="1043"/>
                    <a:pt x="2057" y="1043"/>
                  </a:cubicBezTo>
                  <a:cubicBezTo>
                    <a:pt x="2057" y="1043"/>
                    <a:pt x="2057" y="1043"/>
                    <a:pt x="2058" y="1043"/>
                  </a:cubicBezTo>
                  <a:cubicBezTo>
                    <a:pt x="2058" y="1043"/>
                    <a:pt x="2058" y="1043"/>
                    <a:pt x="2058" y="1043"/>
                  </a:cubicBezTo>
                  <a:cubicBezTo>
                    <a:pt x="2058" y="1043"/>
                    <a:pt x="2058" y="1043"/>
                    <a:pt x="2058" y="1043"/>
                  </a:cubicBezTo>
                  <a:cubicBezTo>
                    <a:pt x="2059" y="1043"/>
                    <a:pt x="2059" y="1043"/>
                    <a:pt x="2059" y="1043"/>
                  </a:cubicBezTo>
                  <a:cubicBezTo>
                    <a:pt x="2059" y="1043"/>
                    <a:pt x="2059" y="1043"/>
                    <a:pt x="2059" y="1043"/>
                  </a:cubicBezTo>
                  <a:cubicBezTo>
                    <a:pt x="2059" y="1043"/>
                    <a:pt x="2059" y="1043"/>
                    <a:pt x="2060" y="1043"/>
                  </a:cubicBezTo>
                  <a:cubicBezTo>
                    <a:pt x="2060" y="1043"/>
                    <a:pt x="2060" y="1043"/>
                    <a:pt x="2060" y="1043"/>
                  </a:cubicBezTo>
                  <a:cubicBezTo>
                    <a:pt x="2060" y="1043"/>
                    <a:pt x="2060" y="1042"/>
                    <a:pt x="2060" y="1042"/>
                  </a:cubicBezTo>
                  <a:cubicBezTo>
                    <a:pt x="2060" y="1042"/>
                    <a:pt x="2060" y="1043"/>
                    <a:pt x="2061" y="1043"/>
                  </a:cubicBezTo>
                  <a:cubicBezTo>
                    <a:pt x="2061" y="1043"/>
                    <a:pt x="2061" y="1043"/>
                    <a:pt x="2061" y="1043"/>
                  </a:cubicBezTo>
                  <a:cubicBezTo>
                    <a:pt x="2061" y="1043"/>
                    <a:pt x="2061" y="1042"/>
                    <a:pt x="2061" y="1042"/>
                  </a:cubicBezTo>
                  <a:cubicBezTo>
                    <a:pt x="2061" y="1042"/>
                    <a:pt x="2062" y="1043"/>
                    <a:pt x="2062" y="1043"/>
                  </a:cubicBezTo>
                  <a:cubicBezTo>
                    <a:pt x="2062" y="1043"/>
                    <a:pt x="2062" y="1043"/>
                    <a:pt x="2062" y="1043"/>
                  </a:cubicBezTo>
                  <a:cubicBezTo>
                    <a:pt x="2062" y="1043"/>
                    <a:pt x="2062" y="1043"/>
                    <a:pt x="2063" y="1043"/>
                  </a:cubicBezTo>
                  <a:cubicBezTo>
                    <a:pt x="2063" y="1044"/>
                    <a:pt x="2063" y="1044"/>
                    <a:pt x="2063" y="1044"/>
                  </a:cubicBezTo>
                  <a:cubicBezTo>
                    <a:pt x="2063" y="1044"/>
                    <a:pt x="2063" y="1044"/>
                    <a:pt x="2063" y="1044"/>
                  </a:cubicBezTo>
                  <a:cubicBezTo>
                    <a:pt x="2063" y="1044"/>
                    <a:pt x="2063" y="1044"/>
                    <a:pt x="2063" y="1044"/>
                  </a:cubicBezTo>
                  <a:cubicBezTo>
                    <a:pt x="2064" y="1044"/>
                    <a:pt x="2064" y="1044"/>
                    <a:pt x="2064" y="1044"/>
                  </a:cubicBezTo>
                  <a:cubicBezTo>
                    <a:pt x="2064" y="1044"/>
                    <a:pt x="2064" y="1043"/>
                    <a:pt x="2064" y="1043"/>
                  </a:cubicBezTo>
                  <a:cubicBezTo>
                    <a:pt x="2064" y="1043"/>
                    <a:pt x="2065" y="1044"/>
                    <a:pt x="2065" y="1044"/>
                  </a:cubicBezTo>
                  <a:cubicBezTo>
                    <a:pt x="2065" y="1044"/>
                    <a:pt x="2065" y="1044"/>
                    <a:pt x="2065" y="1044"/>
                  </a:cubicBezTo>
                  <a:cubicBezTo>
                    <a:pt x="2065" y="1044"/>
                    <a:pt x="2065" y="1044"/>
                    <a:pt x="2065" y="1044"/>
                  </a:cubicBezTo>
                  <a:cubicBezTo>
                    <a:pt x="2065" y="1044"/>
                    <a:pt x="2065" y="1044"/>
                    <a:pt x="2066" y="1044"/>
                  </a:cubicBezTo>
                  <a:cubicBezTo>
                    <a:pt x="2066" y="1044"/>
                    <a:pt x="2066" y="1044"/>
                    <a:pt x="2066" y="1044"/>
                  </a:cubicBezTo>
                  <a:cubicBezTo>
                    <a:pt x="2066" y="1044"/>
                    <a:pt x="2066" y="1045"/>
                    <a:pt x="2066" y="1045"/>
                  </a:cubicBezTo>
                  <a:cubicBezTo>
                    <a:pt x="2067" y="1045"/>
                    <a:pt x="2067" y="1044"/>
                    <a:pt x="2067" y="1044"/>
                  </a:cubicBezTo>
                  <a:cubicBezTo>
                    <a:pt x="2067" y="1044"/>
                    <a:pt x="2067" y="1044"/>
                    <a:pt x="2067" y="1044"/>
                  </a:cubicBezTo>
                  <a:cubicBezTo>
                    <a:pt x="2067" y="1045"/>
                    <a:pt x="2067" y="1045"/>
                    <a:pt x="2068" y="1045"/>
                  </a:cubicBezTo>
                  <a:cubicBezTo>
                    <a:pt x="2068" y="1045"/>
                    <a:pt x="2068" y="1045"/>
                    <a:pt x="2068" y="1045"/>
                  </a:cubicBezTo>
                  <a:cubicBezTo>
                    <a:pt x="2068" y="1045"/>
                    <a:pt x="2068" y="1045"/>
                    <a:pt x="2068" y="1045"/>
                  </a:cubicBezTo>
                  <a:cubicBezTo>
                    <a:pt x="2068" y="1045"/>
                    <a:pt x="2068" y="1046"/>
                    <a:pt x="2069" y="1046"/>
                  </a:cubicBezTo>
                  <a:cubicBezTo>
                    <a:pt x="2069" y="1046"/>
                    <a:pt x="2069" y="1046"/>
                    <a:pt x="2069" y="1046"/>
                  </a:cubicBezTo>
                  <a:cubicBezTo>
                    <a:pt x="2069" y="1046"/>
                    <a:pt x="2069" y="1046"/>
                    <a:pt x="2069" y="1046"/>
                  </a:cubicBezTo>
                  <a:cubicBezTo>
                    <a:pt x="2069" y="1046"/>
                    <a:pt x="2070" y="1046"/>
                    <a:pt x="2070" y="1046"/>
                  </a:cubicBezTo>
                  <a:cubicBezTo>
                    <a:pt x="2070" y="1046"/>
                    <a:pt x="2070" y="1047"/>
                    <a:pt x="2070" y="1047"/>
                  </a:cubicBezTo>
                  <a:cubicBezTo>
                    <a:pt x="2070" y="1047"/>
                    <a:pt x="2070" y="1046"/>
                    <a:pt x="2071" y="1046"/>
                  </a:cubicBezTo>
                  <a:cubicBezTo>
                    <a:pt x="2071" y="1046"/>
                    <a:pt x="2071" y="1046"/>
                    <a:pt x="2071" y="1046"/>
                  </a:cubicBezTo>
                  <a:cubicBezTo>
                    <a:pt x="2071" y="1046"/>
                    <a:pt x="2071" y="1046"/>
                    <a:pt x="2071" y="1046"/>
                  </a:cubicBezTo>
                  <a:cubicBezTo>
                    <a:pt x="2071" y="1046"/>
                    <a:pt x="2071" y="1045"/>
                    <a:pt x="2072" y="1045"/>
                  </a:cubicBezTo>
                  <a:cubicBezTo>
                    <a:pt x="2072" y="1045"/>
                    <a:pt x="2072" y="1045"/>
                    <a:pt x="2072" y="1045"/>
                  </a:cubicBezTo>
                  <a:cubicBezTo>
                    <a:pt x="2072" y="1045"/>
                    <a:pt x="2072" y="1045"/>
                    <a:pt x="2072" y="1045"/>
                  </a:cubicBezTo>
                  <a:cubicBezTo>
                    <a:pt x="2072" y="1045"/>
                    <a:pt x="2073" y="1045"/>
                    <a:pt x="2073" y="1045"/>
                  </a:cubicBezTo>
                  <a:cubicBezTo>
                    <a:pt x="2073" y="1045"/>
                    <a:pt x="2073" y="1045"/>
                    <a:pt x="2073" y="1045"/>
                  </a:cubicBezTo>
                  <a:cubicBezTo>
                    <a:pt x="2073" y="1045"/>
                    <a:pt x="2073" y="1045"/>
                    <a:pt x="2073" y="1045"/>
                  </a:cubicBezTo>
                  <a:cubicBezTo>
                    <a:pt x="2073" y="1045"/>
                    <a:pt x="2074" y="1045"/>
                    <a:pt x="2074" y="1045"/>
                  </a:cubicBezTo>
                  <a:cubicBezTo>
                    <a:pt x="2074" y="1045"/>
                    <a:pt x="2074" y="1046"/>
                    <a:pt x="2074" y="1046"/>
                  </a:cubicBezTo>
                  <a:cubicBezTo>
                    <a:pt x="2074" y="1046"/>
                    <a:pt x="2074" y="1045"/>
                    <a:pt x="2074" y="1045"/>
                  </a:cubicBezTo>
                  <a:cubicBezTo>
                    <a:pt x="2075" y="1045"/>
                    <a:pt x="2075" y="1045"/>
                    <a:pt x="2075" y="1045"/>
                  </a:cubicBezTo>
                  <a:cubicBezTo>
                    <a:pt x="2075" y="1045"/>
                    <a:pt x="2075" y="1045"/>
                    <a:pt x="2075" y="1045"/>
                  </a:cubicBezTo>
                  <a:cubicBezTo>
                    <a:pt x="2075" y="1045"/>
                    <a:pt x="2076" y="1044"/>
                    <a:pt x="2076" y="1044"/>
                  </a:cubicBezTo>
                  <a:cubicBezTo>
                    <a:pt x="2076" y="1044"/>
                    <a:pt x="2076" y="1044"/>
                    <a:pt x="2076" y="1044"/>
                  </a:cubicBezTo>
                  <a:cubicBezTo>
                    <a:pt x="2076" y="1044"/>
                    <a:pt x="2076" y="1043"/>
                    <a:pt x="2076" y="1044"/>
                  </a:cubicBezTo>
                  <a:cubicBezTo>
                    <a:pt x="2076" y="1044"/>
                    <a:pt x="2076" y="1044"/>
                    <a:pt x="2077" y="1045"/>
                  </a:cubicBezTo>
                  <a:cubicBezTo>
                    <a:pt x="2077" y="1045"/>
                    <a:pt x="2077" y="1045"/>
                    <a:pt x="2077" y="1045"/>
                  </a:cubicBezTo>
                  <a:cubicBezTo>
                    <a:pt x="2077" y="1045"/>
                    <a:pt x="2077" y="1045"/>
                    <a:pt x="2077" y="1045"/>
                  </a:cubicBezTo>
                  <a:cubicBezTo>
                    <a:pt x="2078" y="1045"/>
                    <a:pt x="2078" y="1045"/>
                    <a:pt x="2078" y="1045"/>
                  </a:cubicBezTo>
                  <a:cubicBezTo>
                    <a:pt x="2078" y="1045"/>
                    <a:pt x="2078" y="1044"/>
                    <a:pt x="2078" y="1044"/>
                  </a:cubicBezTo>
                  <a:cubicBezTo>
                    <a:pt x="2078" y="1044"/>
                    <a:pt x="2078" y="1045"/>
                    <a:pt x="2078" y="1045"/>
                  </a:cubicBezTo>
                  <a:cubicBezTo>
                    <a:pt x="2078" y="1045"/>
                    <a:pt x="2079" y="1045"/>
                    <a:pt x="2079" y="1045"/>
                  </a:cubicBezTo>
                  <a:cubicBezTo>
                    <a:pt x="2079" y="1044"/>
                    <a:pt x="2079" y="1044"/>
                    <a:pt x="2079" y="1043"/>
                  </a:cubicBezTo>
                  <a:cubicBezTo>
                    <a:pt x="2079" y="1043"/>
                    <a:pt x="2079" y="1044"/>
                    <a:pt x="2080" y="1044"/>
                  </a:cubicBezTo>
                  <a:cubicBezTo>
                    <a:pt x="2080" y="1044"/>
                    <a:pt x="2080" y="1044"/>
                    <a:pt x="2080" y="1044"/>
                  </a:cubicBezTo>
                  <a:cubicBezTo>
                    <a:pt x="2080" y="1044"/>
                    <a:pt x="2080" y="1044"/>
                    <a:pt x="2080" y="1044"/>
                  </a:cubicBezTo>
                  <a:cubicBezTo>
                    <a:pt x="2080" y="1045"/>
                    <a:pt x="2081" y="1045"/>
                    <a:pt x="2081" y="1045"/>
                  </a:cubicBezTo>
                  <a:cubicBezTo>
                    <a:pt x="2081" y="1045"/>
                    <a:pt x="2081" y="1045"/>
                    <a:pt x="2081" y="1045"/>
                  </a:cubicBezTo>
                  <a:cubicBezTo>
                    <a:pt x="2081" y="1045"/>
                    <a:pt x="2081" y="1045"/>
                    <a:pt x="2081" y="1045"/>
                  </a:cubicBezTo>
                  <a:cubicBezTo>
                    <a:pt x="2081" y="1045"/>
                    <a:pt x="2082" y="1046"/>
                    <a:pt x="2082" y="1046"/>
                  </a:cubicBezTo>
                  <a:cubicBezTo>
                    <a:pt x="2082" y="1046"/>
                    <a:pt x="2082" y="1046"/>
                    <a:pt x="2082" y="1046"/>
                  </a:cubicBezTo>
                  <a:cubicBezTo>
                    <a:pt x="2082" y="1046"/>
                    <a:pt x="2082" y="1046"/>
                    <a:pt x="2082" y="1046"/>
                  </a:cubicBezTo>
                  <a:cubicBezTo>
                    <a:pt x="2083" y="1046"/>
                    <a:pt x="2083" y="1046"/>
                    <a:pt x="2083" y="1046"/>
                  </a:cubicBezTo>
                  <a:cubicBezTo>
                    <a:pt x="2083" y="1046"/>
                    <a:pt x="2083" y="1046"/>
                    <a:pt x="2083" y="1045"/>
                  </a:cubicBezTo>
                  <a:cubicBezTo>
                    <a:pt x="2083" y="1045"/>
                    <a:pt x="2084" y="1045"/>
                    <a:pt x="2084" y="1045"/>
                  </a:cubicBezTo>
                  <a:cubicBezTo>
                    <a:pt x="2084" y="1045"/>
                    <a:pt x="2084" y="1045"/>
                    <a:pt x="2084" y="1045"/>
                  </a:cubicBezTo>
                  <a:cubicBezTo>
                    <a:pt x="2084" y="1045"/>
                    <a:pt x="2084" y="1045"/>
                    <a:pt x="2084" y="1045"/>
                  </a:cubicBezTo>
                  <a:cubicBezTo>
                    <a:pt x="2084" y="1046"/>
                    <a:pt x="2084" y="1045"/>
                    <a:pt x="2085" y="1045"/>
                  </a:cubicBezTo>
                  <a:cubicBezTo>
                    <a:pt x="2085" y="1045"/>
                    <a:pt x="2085" y="1046"/>
                    <a:pt x="2085" y="1047"/>
                  </a:cubicBezTo>
                  <a:cubicBezTo>
                    <a:pt x="2085" y="1047"/>
                    <a:pt x="2085" y="1046"/>
                    <a:pt x="2085" y="1046"/>
                  </a:cubicBezTo>
                  <a:cubicBezTo>
                    <a:pt x="2086" y="1046"/>
                    <a:pt x="2086" y="1047"/>
                    <a:pt x="2086" y="1047"/>
                  </a:cubicBezTo>
                  <a:cubicBezTo>
                    <a:pt x="2086" y="1047"/>
                    <a:pt x="2086" y="1046"/>
                    <a:pt x="2086" y="1046"/>
                  </a:cubicBezTo>
                  <a:cubicBezTo>
                    <a:pt x="2086" y="1046"/>
                    <a:pt x="2086" y="1047"/>
                    <a:pt x="2086" y="1047"/>
                  </a:cubicBezTo>
                  <a:cubicBezTo>
                    <a:pt x="2086" y="1047"/>
                    <a:pt x="2087" y="1046"/>
                    <a:pt x="2087" y="1046"/>
                  </a:cubicBezTo>
                  <a:cubicBezTo>
                    <a:pt x="2087" y="1046"/>
                    <a:pt x="2087" y="1046"/>
                    <a:pt x="2087" y="1046"/>
                  </a:cubicBezTo>
                  <a:cubicBezTo>
                    <a:pt x="2087" y="1046"/>
                    <a:pt x="2087" y="1046"/>
                    <a:pt x="2088" y="1046"/>
                  </a:cubicBezTo>
                  <a:cubicBezTo>
                    <a:pt x="2088" y="1046"/>
                    <a:pt x="2088" y="1046"/>
                    <a:pt x="2088" y="1046"/>
                  </a:cubicBezTo>
                  <a:cubicBezTo>
                    <a:pt x="2088" y="1046"/>
                    <a:pt x="2088" y="1046"/>
                    <a:pt x="2088" y="1046"/>
                  </a:cubicBezTo>
                  <a:cubicBezTo>
                    <a:pt x="2088" y="1046"/>
                    <a:pt x="2089" y="1046"/>
                    <a:pt x="2089" y="1046"/>
                  </a:cubicBezTo>
                  <a:cubicBezTo>
                    <a:pt x="2089" y="1046"/>
                    <a:pt x="2089" y="1047"/>
                    <a:pt x="2089" y="1047"/>
                  </a:cubicBezTo>
                  <a:cubicBezTo>
                    <a:pt x="2089" y="1047"/>
                    <a:pt x="2089" y="1046"/>
                    <a:pt x="2089" y="1046"/>
                  </a:cubicBezTo>
                  <a:cubicBezTo>
                    <a:pt x="2089" y="1046"/>
                    <a:pt x="2090" y="1046"/>
                    <a:pt x="2090" y="1046"/>
                  </a:cubicBezTo>
                  <a:cubicBezTo>
                    <a:pt x="2090" y="1046"/>
                    <a:pt x="2090" y="1046"/>
                    <a:pt x="2090" y="1046"/>
                  </a:cubicBezTo>
                  <a:cubicBezTo>
                    <a:pt x="2090" y="1046"/>
                    <a:pt x="2090" y="1046"/>
                    <a:pt x="2090" y="1046"/>
                  </a:cubicBezTo>
                  <a:cubicBezTo>
                    <a:pt x="2091" y="1046"/>
                    <a:pt x="2091" y="1045"/>
                    <a:pt x="2091" y="1045"/>
                  </a:cubicBezTo>
                  <a:cubicBezTo>
                    <a:pt x="2091" y="1045"/>
                    <a:pt x="2091" y="1045"/>
                    <a:pt x="2091" y="1044"/>
                  </a:cubicBezTo>
                  <a:cubicBezTo>
                    <a:pt x="2091" y="1044"/>
                    <a:pt x="2092" y="1044"/>
                    <a:pt x="2092" y="1045"/>
                  </a:cubicBezTo>
                  <a:cubicBezTo>
                    <a:pt x="2092" y="1045"/>
                    <a:pt x="2092" y="1045"/>
                    <a:pt x="2092" y="1045"/>
                  </a:cubicBezTo>
                  <a:cubicBezTo>
                    <a:pt x="2092" y="1045"/>
                    <a:pt x="2092" y="1045"/>
                    <a:pt x="2092" y="1045"/>
                  </a:cubicBezTo>
                  <a:cubicBezTo>
                    <a:pt x="2092" y="1045"/>
                    <a:pt x="2092" y="1045"/>
                    <a:pt x="2093" y="1045"/>
                  </a:cubicBezTo>
                  <a:cubicBezTo>
                    <a:pt x="2093" y="1045"/>
                    <a:pt x="2093" y="1045"/>
                    <a:pt x="2093" y="1045"/>
                  </a:cubicBezTo>
                  <a:cubicBezTo>
                    <a:pt x="2093" y="1045"/>
                    <a:pt x="2093" y="1045"/>
                    <a:pt x="2093" y="1045"/>
                  </a:cubicBezTo>
                  <a:cubicBezTo>
                    <a:pt x="2094" y="1045"/>
                    <a:pt x="2094" y="1045"/>
                    <a:pt x="2094" y="1045"/>
                  </a:cubicBezTo>
                  <a:cubicBezTo>
                    <a:pt x="2094" y="1045"/>
                    <a:pt x="2094" y="1045"/>
                    <a:pt x="2094" y="1045"/>
                  </a:cubicBezTo>
                  <a:cubicBezTo>
                    <a:pt x="2094" y="1044"/>
                    <a:pt x="2094" y="1044"/>
                    <a:pt x="2094" y="1044"/>
                  </a:cubicBezTo>
                  <a:cubicBezTo>
                    <a:pt x="2094" y="1043"/>
                    <a:pt x="2095" y="1044"/>
                    <a:pt x="2095" y="1044"/>
                  </a:cubicBezTo>
                  <a:cubicBezTo>
                    <a:pt x="2095" y="1044"/>
                    <a:pt x="2095" y="1044"/>
                    <a:pt x="2095" y="1044"/>
                  </a:cubicBezTo>
                  <a:cubicBezTo>
                    <a:pt x="2095" y="1044"/>
                    <a:pt x="2095" y="1044"/>
                    <a:pt x="2096" y="1043"/>
                  </a:cubicBezTo>
                  <a:cubicBezTo>
                    <a:pt x="2096" y="1043"/>
                    <a:pt x="2096" y="1043"/>
                    <a:pt x="2096" y="1043"/>
                  </a:cubicBezTo>
                  <a:cubicBezTo>
                    <a:pt x="2096" y="1043"/>
                    <a:pt x="2096" y="1043"/>
                    <a:pt x="2096" y="1043"/>
                  </a:cubicBezTo>
                  <a:cubicBezTo>
                    <a:pt x="2096" y="1043"/>
                    <a:pt x="2097" y="1043"/>
                    <a:pt x="2097" y="1043"/>
                  </a:cubicBezTo>
                  <a:cubicBezTo>
                    <a:pt x="2097" y="1042"/>
                    <a:pt x="2097" y="1042"/>
                    <a:pt x="2097" y="1042"/>
                  </a:cubicBezTo>
                  <a:cubicBezTo>
                    <a:pt x="2097" y="1042"/>
                    <a:pt x="2097" y="1042"/>
                    <a:pt x="2097" y="1042"/>
                  </a:cubicBezTo>
                  <a:cubicBezTo>
                    <a:pt x="2097" y="1043"/>
                    <a:pt x="2098" y="1042"/>
                    <a:pt x="2098" y="1042"/>
                  </a:cubicBezTo>
                  <a:cubicBezTo>
                    <a:pt x="2098" y="1042"/>
                    <a:pt x="2098" y="1043"/>
                    <a:pt x="2098" y="1043"/>
                  </a:cubicBezTo>
                  <a:cubicBezTo>
                    <a:pt x="2098" y="1043"/>
                    <a:pt x="2098" y="1043"/>
                    <a:pt x="2099" y="1043"/>
                  </a:cubicBezTo>
                  <a:cubicBezTo>
                    <a:pt x="2099" y="1043"/>
                    <a:pt x="2099" y="1043"/>
                    <a:pt x="2099" y="1043"/>
                  </a:cubicBezTo>
                  <a:cubicBezTo>
                    <a:pt x="2099" y="1043"/>
                    <a:pt x="2099" y="1043"/>
                    <a:pt x="2099" y="1043"/>
                  </a:cubicBezTo>
                  <a:cubicBezTo>
                    <a:pt x="2099" y="1043"/>
                    <a:pt x="2100" y="1043"/>
                    <a:pt x="2100" y="1043"/>
                  </a:cubicBezTo>
                  <a:cubicBezTo>
                    <a:pt x="2100" y="1043"/>
                    <a:pt x="2100" y="1042"/>
                    <a:pt x="2100" y="1042"/>
                  </a:cubicBezTo>
                  <a:cubicBezTo>
                    <a:pt x="2100" y="1042"/>
                    <a:pt x="2100" y="1043"/>
                    <a:pt x="2100" y="1043"/>
                  </a:cubicBezTo>
                  <a:cubicBezTo>
                    <a:pt x="2100" y="1043"/>
                    <a:pt x="2101" y="1042"/>
                    <a:pt x="2101" y="1042"/>
                  </a:cubicBezTo>
                  <a:cubicBezTo>
                    <a:pt x="2101" y="1042"/>
                    <a:pt x="2101" y="1042"/>
                    <a:pt x="2101" y="1042"/>
                  </a:cubicBezTo>
                  <a:cubicBezTo>
                    <a:pt x="2101" y="1042"/>
                    <a:pt x="2101" y="1042"/>
                    <a:pt x="2101" y="1042"/>
                  </a:cubicBezTo>
                  <a:cubicBezTo>
                    <a:pt x="2102" y="1042"/>
                    <a:pt x="2102" y="1041"/>
                    <a:pt x="2102" y="1041"/>
                  </a:cubicBezTo>
                  <a:cubicBezTo>
                    <a:pt x="2102" y="1041"/>
                    <a:pt x="2102" y="1041"/>
                    <a:pt x="2102" y="1041"/>
                  </a:cubicBezTo>
                  <a:cubicBezTo>
                    <a:pt x="2102" y="1041"/>
                    <a:pt x="2102" y="1041"/>
                    <a:pt x="2102" y="1041"/>
                  </a:cubicBezTo>
                  <a:cubicBezTo>
                    <a:pt x="2103" y="1041"/>
                    <a:pt x="2103" y="1041"/>
                    <a:pt x="2103" y="1041"/>
                  </a:cubicBezTo>
                  <a:cubicBezTo>
                    <a:pt x="2103" y="1041"/>
                    <a:pt x="2103" y="1042"/>
                    <a:pt x="2103" y="1042"/>
                  </a:cubicBezTo>
                  <a:cubicBezTo>
                    <a:pt x="2103" y="1042"/>
                    <a:pt x="2103" y="1042"/>
                    <a:pt x="2104" y="1042"/>
                  </a:cubicBezTo>
                  <a:cubicBezTo>
                    <a:pt x="2104" y="1042"/>
                    <a:pt x="2104" y="1042"/>
                    <a:pt x="2104" y="1042"/>
                  </a:cubicBezTo>
                  <a:cubicBezTo>
                    <a:pt x="2104" y="1042"/>
                    <a:pt x="2104" y="1043"/>
                    <a:pt x="2104" y="1043"/>
                  </a:cubicBezTo>
                  <a:cubicBezTo>
                    <a:pt x="2105" y="1043"/>
                    <a:pt x="2105" y="1042"/>
                    <a:pt x="2105" y="1042"/>
                  </a:cubicBezTo>
                  <a:cubicBezTo>
                    <a:pt x="2105" y="1042"/>
                    <a:pt x="2105" y="1042"/>
                    <a:pt x="2105" y="1042"/>
                  </a:cubicBezTo>
                  <a:cubicBezTo>
                    <a:pt x="2105" y="1042"/>
                    <a:pt x="2105" y="1042"/>
                    <a:pt x="2105" y="1042"/>
                  </a:cubicBezTo>
                  <a:cubicBezTo>
                    <a:pt x="2105" y="1042"/>
                    <a:pt x="2106" y="1043"/>
                    <a:pt x="2106" y="1043"/>
                  </a:cubicBezTo>
                  <a:cubicBezTo>
                    <a:pt x="2106" y="1043"/>
                    <a:pt x="2106" y="1042"/>
                    <a:pt x="2106" y="1042"/>
                  </a:cubicBezTo>
                  <a:cubicBezTo>
                    <a:pt x="2106" y="1042"/>
                    <a:pt x="2106" y="1042"/>
                    <a:pt x="2107" y="1042"/>
                  </a:cubicBezTo>
                  <a:cubicBezTo>
                    <a:pt x="2107" y="1042"/>
                    <a:pt x="2107" y="1042"/>
                    <a:pt x="2107" y="1042"/>
                  </a:cubicBezTo>
                  <a:cubicBezTo>
                    <a:pt x="2107" y="1042"/>
                    <a:pt x="2107" y="1043"/>
                    <a:pt x="2107" y="1043"/>
                  </a:cubicBezTo>
                  <a:cubicBezTo>
                    <a:pt x="2107" y="1043"/>
                    <a:pt x="2107" y="1042"/>
                    <a:pt x="2107" y="1042"/>
                  </a:cubicBezTo>
                  <a:cubicBezTo>
                    <a:pt x="2108" y="1042"/>
                    <a:pt x="2108" y="1042"/>
                    <a:pt x="2108" y="1043"/>
                  </a:cubicBezTo>
                  <a:cubicBezTo>
                    <a:pt x="2108" y="1043"/>
                    <a:pt x="2108" y="1043"/>
                    <a:pt x="2108" y="1043"/>
                  </a:cubicBezTo>
                  <a:cubicBezTo>
                    <a:pt x="2108" y="1043"/>
                    <a:pt x="2109" y="1043"/>
                    <a:pt x="2109" y="1043"/>
                  </a:cubicBezTo>
                  <a:cubicBezTo>
                    <a:pt x="2109" y="1043"/>
                    <a:pt x="2109" y="1043"/>
                    <a:pt x="2109" y="1043"/>
                  </a:cubicBezTo>
                  <a:cubicBezTo>
                    <a:pt x="2109" y="1043"/>
                    <a:pt x="2109" y="1043"/>
                    <a:pt x="2109" y="1043"/>
                  </a:cubicBezTo>
                  <a:cubicBezTo>
                    <a:pt x="2110" y="1043"/>
                    <a:pt x="2110" y="1043"/>
                    <a:pt x="2110" y="1043"/>
                  </a:cubicBezTo>
                  <a:cubicBezTo>
                    <a:pt x="2110" y="1043"/>
                    <a:pt x="2110" y="1043"/>
                    <a:pt x="2110" y="1043"/>
                  </a:cubicBezTo>
                  <a:cubicBezTo>
                    <a:pt x="2110" y="1043"/>
                    <a:pt x="2110" y="1043"/>
                    <a:pt x="2110" y="1043"/>
                  </a:cubicBezTo>
                  <a:cubicBezTo>
                    <a:pt x="2111" y="1043"/>
                    <a:pt x="2111" y="1043"/>
                    <a:pt x="2111" y="1043"/>
                  </a:cubicBezTo>
                  <a:cubicBezTo>
                    <a:pt x="2111" y="1044"/>
                    <a:pt x="2111" y="1044"/>
                    <a:pt x="2111" y="1044"/>
                  </a:cubicBezTo>
                  <a:cubicBezTo>
                    <a:pt x="2111" y="1043"/>
                    <a:pt x="2111" y="1043"/>
                    <a:pt x="2112" y="1043"/>
                  </a:cubicBezTo>
                  <a:cubicBezTo>
                    <a:pt x="2112" y="1043"/>
                    <a:pt x="2112" y="1043"/>
                    <a:pt x="2112" y="1043"/>
                  </a:cubicBezTo>
                  <a:cubicBezTo>
                    <a:pt x="2112" y="1043"/>
                    <a:pt x="2112" y="1043"/>
                    <a:pt x="2112" y="1043"/>
                  </a:cubicBezTo>
                  <a:cubicBezTo>
                    <a:pt x="2113" y="1043"/>
                    <a:pt x="2113" y="1042"/>
                    <a:pt x="2113" y="1042"/>
                  </a:cubicBezTo>
                  <a:cubicBezTo>
                    <a:pt x="2113" y="1042"/>
                    <a:pt x="2113" y="1043"/>
                    <a:pt x="2113" y="1043"/>
                  </a:cubicBezTo>
                  <a:cubicBezTo>
                    <a:pt x="2113" y="1043"/>
                    <a:pt x="2113" y="1042"/>
                    <a:pt x="2113" y="1042"/>
                  </a:cubicBezTo>
                  <a:cubicBezTo>
                    <a:pt x="2113" y="1042"/>
                    <a:pt x="2114" y="1042"/>
                    <a:pt x="2114" y="1042"/>
                  </a:cubicBezTo>
                  <a:cubicBezTo>
                    <a:pt x="2114" y="1042"/>
                    <a:pt x="2114" y="1043"/>
                    <a:pt x="2114" y="1043"/>
                  </a:cubicBezTo>
                  <a:cubicBezTo>
                    <a:pt x="2114" y="1043"/>
                    <a:pt x="2114" y="1043"/>
                    <a:pt x="2115" y="1043"/>
                  </a:cubicBezTo>
                  <a:cubicBezTo>
                    <a:pt x="2115" y="1043"/>
                    <a:pt x="2115" y="1043"/>
                    <a:pt x="2115" y="1043"/>
                  </a:cubicBezTo>
                  <a:cubicBezTo>
                    <a:pt x="2115" y="1043"/>
                    <a:pt x="2115" y="1042"/>
                    <a:pt x="2115" y="1042"/>
                  </a:cubicBezTo>
                  <a:cubicBezTo>
                    <a:pt x="2115" y="1042"/>
                    <a:pt x="2115" y="1043"/>
                    <a:pt x="2115" y="1043"/>
                  </a:cubicBezTo>
                  <a:cubicBezTo>
                    <a:pt x="2116" y="1043"/>
                    <a:pt x="2116" y="1043"/>
                    <a:pt x="2116" y="1042"/>
                  </a:cubicBezTo>
                  <a:cubicBezTo>
                    <a:pt x="2116" y="1042"/>
                    <a:pt x="2116" y="1042"/>
                    <a:pt x="2116" y="1042"/>
                  </a:cubicBezTo>
                  <a:cubicBezTo>
                    <a:pt x="2116" y="1042"/>
                    <a:pt x="2117" y="1043"/>
                    <a:pt x="2117" y="1043"/>
                  </a:cubicBezTo>
                  <a:cubicBezTo>
                    <a:pt x="2117" y="1043"/>
                    <a:pt x="2117" y="1042"/>
                    <a:pt x="2117" y="1042"/>
                  </a:cubicBezTo>
                  <a:cubicBezTo>
                    <a:pt x="2117" y="1042"/>
                    <a:pt x="2117" y="1042"/>
                    <a:pt x="2117" y="1042"/>
                  </a:cubicBezTo>
                  <a:cubicBezTo>
                    <a:pt x="2118" y="1042"/>
                    <a:pt x="2118" y="1042"/>
                    <a:pt x="2118" y="1042"/>
                  </a:cubicBezTo>
                  <a:cubicBezTo>
                    <a:pt x="2118" y="1042"/>
                    <a:pt x="2118" y="1042"/>
                    <a:pt x="2118" y="1042"/>
                  </a:cubicBezTo>
                  <a:cubicBezTo>
                    <a:pt x="2118" y="1043"/>
                    <a:pt x="2118" y="1043"/>
                    <a:pt x="2118" y="1043"/>
                  </a:cubicBezTo>
                  <a:cubicBezTo>
                    <a:pt x="2119" y="1043"/>
                    <a:pt x="2119" y="1043"/>
                    <a:pt x="2119" y="1043"/>
                  </a:cubicBezTo>
                  <a:cubicBezTo>
                    <a:pt x="2119" y="1043"/>
                    <a:pt x="2119" y="1043"/>
                    <a:pt x="2119" y="1043"/>
                  </a:cubicBezTo>
                  <a:cubicBezTo>
                    <a:pt x="2119" y="1043"/>
                    <a:pt x="2119" y="1043"/>
                    <a:pt x="2120" y="1043"/>
                  </a:cubicBezTo>
                  <a:cubicBezTo>
                    <a:pt x="2120" y="1043"/>
                    <a:pt x="2120" y="1043"/>
                    <a:pt x="2120" y="1043"/>
                  </a:cubicBezTo>
                  <a:cubicBezTo>
                    <a:pt x="2120" y="1043"/>
                    <a:pt x="2120" y="1043"/>
                    <a:pt x="2120" y="1043"/>
                  </a:cubicBezTo>
                  <a:cubicBezTo>
                    <a:pt x="2121" y="1043"/>
                    <a:pt x="2121" y="1043"/>
                    <a:pt x="2121" y="1043"/>
                  </a:cubicBezTo>
                  <a:cubicBezTo>
                    <a:pt x="2121" y="1043"/>
                    <a:pt x="2121" y="1043"/>
                    <a:pt x="2121" y="1042"/>
                  </a:cubicBezTo>
                  <a:cubicBezTo>
                    <a:pt x="2121" y="1042"/>
                    <a:pt x="2121" y="1042"/>
                    <a:pt x="2121" y="1042"/>
                  </a:cubicBezTo>
                  <a:cubicBezTo>
                    <a:pt x="2122" y="1043"/>
                    <a:pt x="2122" y="1043"/>
                    <a:pt x="2122" y="1043"/>
                  </a:cubicBezTo>
                  <a:cubicBezTo>
                    <a:pt x="2122" y="1043"/>
                    <a:pt x="2122" y="1042"/>
                    <a:pt x="2122" y="1042"/>
                  </a:cubicBezTo>
                  <a:cubicBezTo>
                    <a:pt x="2122" y="1042"/>
                    <a:pt x="2122" y="1043"/>
                    <a:pt x="2123" y="1043"/>
                  </a:cubicBezTo>
                  <a:cubicBezTo>
                    <a:pt x="2123" y="1043"/>
                    <a:pt x="2123" y="1043"/>
                    <a:pt x="2123" y="1043"/>
                  </a:cubicBezTo>
                  <a:cubicBezTo>
                    <a:pt x="2123" y="1043"/>
                    <a:pt x="2123" y="1043"/>
                    <a:pt x="2123" y="1043"/>
                  </a:cubicBezTo>
                  <a:cubicBezTo>
                    <a:pt x="2123" y="1043"/>
                    <a:pt x="2123" y="1043"/>
                    <a:pt x="2124" y="1043"/>
                  </a:cubicBezTo>
                  <a:cubicBezTo>
                    <a:pt x="2124" y="1043"/>
                    <a:pt x="2124" y="1043"/>
                    <a:pt x="2124" y="1042"/>
                  </a:cubicBezTo>
                  <a:cubicBezTo>
                    <a:pt x="2124" y="1042"/>
                    <a:pt x="2124" y="1043"/>
                    <a:pt x="2124" y="1043"/>
                  </a:cubicBezTo>
                  <a:cubicBezTo>
                    <a:pt x="2124" y="1043"/>
                    <a:pt x="2125" y="1043"/>
                    <a:pt x="2125" y="1043"/>
                  </a:cubicBezTo>
                  <a:cubicBezTo>
                    <a:pt x="2125" y="1043"/>
                    <a:pt x="2125" y="1043"/>
                    <a:pt x="2125" y="1043"/>
                  </a:cubicBezTo>
                  <a:cubicBezTo>
                    <a:pt x="2125" y="1043"/>
                    <a:pt x="2125" y="1043"/>
                    <a:pt x="2126" y="1043"/>
                  </a:cubicBezTo>
                  <a:cubicBezTo>
                    <a:pt x="2126" y="1043"/>
                    <a:pt x="2126" y="1043"/>
                    <a:pt x="2126" y="1043"/>
                  </a:cubicBezTo>
                  <a:cubicBezTo>
                    <a:pt x="2126" y="1043"/>
                    <a:pt x="2126" y="1043"/>
                    <a:pt x="2126" y="1043"/>
                  </a:cubicBezTo>
                  <a:cubicBezTo>
                    <a:pt x="2126" y="1043"/>
                    <a:pt x="2126" y="1043"/>
                    <a:pt x="2126" y="1044"/>
                  </a:cubicBezTo>
                  <a:cubicBezTo>
                    <a:pt x="2127" y="1044"/>
                    <a:pt x="2127" y="1044"/>
                    <a:pt x="2127" y="1043"/>
                  </a:cubicBezTo>
                  <a:cubicBezTo>
                    <a:pt x="2127" y="1043"/>
                    <a:pt x="2127" y="1043"/>
                    <a:pt x="2127" y="1043"/>
                  </a:cubicBezTo>
                  <a:cubicBezTo>
                    <a:pt x="2127" y="1043"/>
                    <a:pt x="2128" y="1043"/>
                    <a:pt x="2128" y="1043"/>
                  </a:cubicBezTo>
                  <a:cubicBezTo>
                    <a:pt x="2128" y="1043"/>
                    <a:pt x="2128" y="1042"/>
                    <a:pt x="2128" y="1042"/>
                  </a:cubicBezTo>
                  <a:cubicBezTo>
                    <a:pt x="2128" y="1042"/>
                    <a:pt x="2128" y="1042"/>
                    <a:pt x="2128" y="1042"/>
                  </a:cubicBezTo>
                  <a:cubicBezTo>
                    <a:pt x="2129" y="1042"/>
                    <a:pt x="2129" y="1041"/>
                    <a:pt x="2129" y="1041"/>
                  </a:cubicBezTo>
                  <a:cubicBezTo>
                    <a:pt x="2129" y="1041"/>
                    <a:pt x="2129" y="1041"/>
                    <a:pt x="2129" y="1041"/>
                  </a:cubicBezTo>
                  <a:cubicBezTo>
                    <a:pt x="2129" y="1041"/>
                    <a:pt x="2129" y="1040"/>
                    <a:pt x="2129" y="1040"/>
                  </a:cubicBezTo>
                  <a:cubicBezTo>
                    <a:pt x="2130" y="1040"/>
                    <a:pt x="2130" y="1041"/>
                    <a:pt x="2130" y="1041"/>
                  </a:cubicBezTo>
                  <a:cubicBezTo>
                    <a:pt x="2130" y="1041"/>
                    <a:pt x="2130" y="1040"/>
                    <a:pt x="2130" y="1040"/>
                  </a:cubicBezTo>
                  <a:cubicBezTo>
                    <a:pt x="2130" y="1040"/>
                    <a:pt x="2130" y="1041"/>
                    <a:pt x="2131" y="1041"/>
                  </a:cubicBezTo>
                  <a:cubicBezTo>
                    <a:pt x="2131" y="1041"/>
                    <a:pt x="2131" y="1041"/>
                    <a:pt x="2131" y="1041"/>
                  </a:cubicBezTo>
                  <a:cubicBezTo>
                    <a:pt x="2131" y="1041"/>
                    <a:pt x="2131" y="1041"/>
                    <a:pt x="2131" y="1040"/>
                  </a:cubicBezTo>
                  <a:cubicBezTo>
                    <a:pt x="2131" y="1040"/>
                    <a:pt x="2131" y="1040"/>
                    <a:pt x="2132" y="1040"/>
                  </a:cubicBezTo>
                  <a:cubicBezTo>
                    <a:pt x="2132" y="1040"/>
                    <a:pt x="2132" y="1040"/>
                    <a:pt x="2132" y="1040"/>
                  </a:cubicBezTo>
                  <a:cubicBezTo>
                    <a:pt x="2132" y="1040"/>
                    <a:pt x="2132" y="1040"/>
                    <a:pt x="2132" y="1040"/>
                  </a:cubicBezTo>
                  <a:cubicBezTo>
                    <a:pt x="2132" y="1040"/>
                    <a:pt x="2133" y="1039"/>
                    <a:pt x="2133" y="1039"/>
                  </a:cubicBezTo>
                  <a:cubicBezTo>
                    <a:pt x="2133" y="1039"/>
                    <a:pt x="2133" y="1039"/>
                    <a:pt x="2133" y="1039"/>
                  </a:cubicBezTo>
                  <a:cubicBezTo>
                    <a:pt x="2133" y="1039"/>
                    <a:pt x="2133" y="1039"/>
                    <a:pt x="2134" y="1039"/>
                  </a:cubicBezTo>
                  <a:cubicBezTo>
                    <a:pt x="2134" y="1039"/>
                    <a:pt x="2134" y="1039"/>
                    <a:pt x="2134" y="1039"/>
                  </a:cubicBezTo>
                  <a:cubicBezTo>
                    <a:pt x="2134" y="1039"/>
                    <a:pt x="2134" y="1039"/>
                    <a:pt x="2134" y="1039"/>
                  </a:cubicBezTo>
                  <a:cubicBezTo>
                    <a:pt x="2134" y="1039"/>
                    <a:pt x="2134" y="1039"/>
                    <a:pt x="2134" y="1039"/>
                  </a:cubicBezTo>
                  <a:cubicBezTo>
                    <a:pt x="2135" y="1039"/>
                    <a:pt x="2135" y="1039"/>
                    <a:pt x="2135" y="1039"/>
                  </a:cubicBezTo>
                  <a:cubicBezTo>
                    <a:pt x="2135" y="1039"/>
                    <a:pt x="2135" y="1039"/>
                    <a:pt x="2135" y="1039"/>
                  </a:cubicBezTo>
                  <a:cubicBezTo>
                    <a:pt x="2135" y="1039"/>
                    <a:pt x="2136" y="1039"/>
                    <a:pt x="2136" y="1039"/>
                  </a:cubicBezTo>
                  <a:cubicBezTo>
                    <a:pt x="2136" y="1039"/>
                    <a:pt x="2136" y="1039"/>
                    <a:pt x="2136" y="1039"/>
                  </a:cubicBezTo>
                  <a:cubicBezTo>
                    <a:pt x="2136" y="1039"/>
                    <a:pt x="2136" y="1040"/>
                    <a:pt x="2136" y="1040"/>
                  </a:cubicBezTo>
                  <a:cubicBezTo>
                    <a:pt x="2136" y="1040"/>
                    <a:pt x="2136" y="1039"/>
                    <a:pt x="2137" y="1039"/>
                  </a:cubicBezTo>
                  <a:cubicBezTo>
                    <a:pt x="2137" y="1038"/>
                    <a:pt x="2137" y="1039"/>
                    <a:pt x="2137" y="1039"/>
                  </a:cubicBezTo>
                  <a:cubicBezTo>
                    <a:pt x="2137" y="1040"/>
                    <a:pt x="2137" y="1039"/>
                    <a:pt x="2137" y="1039"/>
                  </a:cubicBezTo>
                  <a:cubicBezTo>
                    <a:pt x="2138" y="1039"/>
                    <a:pt x="2138" y="1039"/>
                    <a:pt x="2138" y="1039"/>
                  </a:cubicBezTo>
                  <a:cubicBezTo>
                    <a:pt x="2138" y="1040"/>
                    <a:pt x="2138" y="1040"/>
                    <a:pt x="2138" y="1040"/>
                  </a:cubicBezTo>
                  <a:cubicBezTo>
                    <a:pt x="2138" y="1040"/>
                    <a:pt x="2138" y="1040"/>
                    <a:pt x="2139" y="1040"/>
                  </a:cubicBezTo>
                  <a:cubicBezTo>
                    <a:pt x="2139" y="1040"/>
                    <a:pt x="2139" y="1040"/>
                    <a:pt x="2139" y="1040"/>
                  </a:cubicBezTo>
                  <a:cubicBezTo>
                    <a:pt x="2139" y="1040"/>
                    <a:pt x="2139" y="1041"/>
                    <a:pt x="2139" y="1041"/>
                  </a:cubicBezTo>
                  <a:cubicBezTo>
                    <a:pt x="2139" y="1041"/>
                    <a:pt x="2139" y="1040"/>
                    <a:pt x="2140" y="1040"/>
                  </a:cubicBezTo>
                  <a:cubicBezTo>
                    <a:pt x="2140" y="1040"/>
                    <a:pt x="2140" y="1041"/>
                    <a:pt x="2140" y="1041"/>
                  </a:cubicBezTo>
                  <a:cubicBezTo>
                    <a:pt x="2140" y="1041"/>
                    <a:pt x="2140" y="1042"/>
                    <a:pt x="2140" y="1042"/>
                  </a:cubicBezTo>
                  <a:cubicBezTo>
                    <a:pt x="2140" y="1042"/>
                    <a:pt x="2141" y="1042"/>
                    <a:pt x="2141" y="1042"/>
                  </a:cubicBezTo>
                  <a:cubicBezTo>
                    <a:pt x="2141" y="1042"/>
                    <a:pt x="2141" y="1042"/>
                    <a:pt x="2141" y="1042"/>
                  </a:cubicBezTo>
                  <a:cubicBezTo>
                    <a:pt x="2141" y="1042"/>
                    <a:pt x="2141" y="1042"/>
                    <a:pt x="2142" y="1042"/>
                  </a:cubicBezTo>
                  <a:cubicBezTo>
                    <a:pt x="2142" y="1043"/>
                    <a:pt x="2142" y="1043"/>
                    <a:pt x="2142" y="1043"/>
                  </a:cubicBezTo>
                  <a:cubicBezTo>
                    <a:pt x="2142" y="1043"/>
                    <a:pt x="2142" y="1043"/>
                    <a:pt x="2142" y="1043"/>
                  </a:cubicBezTo>
                  <a:cubicBezTo>
                    <a:pt x="2142" y="1043"/>
                    <a:pt x="2142" y="1043"/>
                    <a:pt x="2142" y="1043"/>
                  </a:cubicBezTo>
                  <a:cubicBezTo>
                    <a:pt x="2143" y="1043"/>
                    <a:pt x="2143" y="1043"/>
                    <a:pt x="2143" y="1043"/>
                  </a:cubicBezTo>
                  <a:cubicBezTo>
                    <a:pt x="2143" y="1043"/>
                    <a:pt x="2143" y="1043"/>
                    <a:pt x="2143" y="1043"/>
                  </a:cubicBezTo>
                  <a:cubicBezTo>
                    <a:pt x="2143" y="1043"/>
                    <a:pt x="2144" y="1043"/>
                    <a:pt x="2144" y="1043"/>
                  </a:cubicBezTo>
                  <a:cubicBezTo>
                    <a:pt x="2144" y="1043"/>
                    <a:pt x="2144" y="1043"/>
                    <a:pt x="2144" y="1043"/>
                  </a:cubicBezTo>
                  <a:cubicBezTo>
                    <a:pt x="2144" y="1043"/>
                    <a:pt x="2144" y="1043"/>
                    <a:pt x="2144" y="1043"/>
                  </a:cubicBezTo>
                  <a:cubicBezTo>
                    <a:pt x="2144" y="1043"/>
                    <a:pt x="2144" y="1043"/>
                    <a:pt x="2145" y="1043"/>
                  </a:cubicBezTo>
                  <a:cubicBezTo>
                    <a:pt x="2145" y="1043"/>
                    <a:pt x="2145" y="1043"/>
                    <a:pt x="2145" y="1043"/>
                  </a:cubicBezTo>
                  <a:cubicBezTo>
                    <a:pt x="2145" y="1043"/>
                    <a:pt x="2145" y="1043"/>
                    <a:pt x="2145" y="1043"/>
                  </a:cubicBezTo>
                  <a:cubicBezTo>
                    <a:pt x="2146" y="1043"/>
                    <a:pt x="2146" y="1043"/>
                    <a:pt x="2146" y="1042"/>
                  </a:cubicBezTo>
                  <a:cubicBezTo>
                    <a:pt x="2146" y="1042"/>
                    <a:pt x="2146" y="1043"/>
                    <a:pt x="2146" y="1042"/>
                  </a:cubicBezTo>
                  <a:cubicBezTo>
                    <a:pt x="2146" y="1042"/>
                    <a:pt x="2146" y="1042"/>
                    <a:pt x="2147" y="1042"/>
                  </a:cubicBezTo>
                  <a:cubicBezTo>
                    <a:pt x="2147" y="1042"/>
                    <a:pt x="2147" y="1042"/>
                    <a:pt x="2147" y="1042"/>
                  </a:cubicBezTo>
                  <a:cubicBezTo>
                    <a:pt x="2147" y="1042"/>
                    <a:pt x="2147" y="1042"/>
                    <a:pt x="2147" y="1042"/>
                  </a:cubicBezTo>
                  <a:cubicBezTo>
                    <a:pt x="2147" y="1041"/>
                    <a:pt x="2147" y="1041"/>
                    <a:pt x="2148" y="1041"/>
                  </a:cubicBezTo>
                  <a:cubicBezTo>
                    <a:pt x="2148" y="1041"/>
                    <a:pt x="2148" y="1042"/>
                    <a:pt x="2148" y="1042"/>
                  </a:cubicBezTo>
                  <a:cubicBezTo>
                    <a:pt x="2148" y="1042"/>
                    <a:pt x="2148" y="1042"/>
                    <a:pt x="2148" y="1042"/>
                  </a:cubicBezTo>
                  <a:cubicBezTo>
                    <a:pt x="2148" y="1042"/>
                    <a:pt x="2149" y="1041"/>
                    <a:pt x="2149" y="1041"/>
                  </a:cubicBezTo>
                  <a:cubicBezTo>
                    <a:pt x="2149" y="1041"/>
                    <a:pt x="2149" y="1041"/>
                    <a:pt x="2149" y="1041"/>
                  </a:cubicBezTo>
                  <a:cubicBezTo>
                    <a:pt x="2149" y="1041"/>
                    <a:pt x="2149" y="1041"/>
                    <a:pt x="2150" y="1041"/>
                  </a:cubicBezTo>
                  <a:cubicBezTo>
                    <a:pt x="2150" y="1041"/>
                    <a:pt x="2150" y="1041"/>
                    <a:pt x="2150" y="1041"/>
                  </a:cubicBezTo>
                  <a:cubicBezTo>
                    <a:pt x="2150" y="1041"/>
                    <a:pt x="2150" y="1040"/>
                    <a:pt x="2150" y="1040"/>
                  </a:cubicBezTo>
                  <a:cubicBezTo>
                    <a:pt x="2150" y="1040"/>
                    <a:pt x="2150" y="1040"/>
                    <a:pt x="2151" y="1040"/>
                  </a:cubicBezTo>
                  <a:cubicBezTo>
                    <a:pt x="2151" y="1040"/>
                    <a:pt x="2151" y="1040"/>
                    <a:pt x="2151" y="1040"/>
                  </a:cubicBezTo>
                  <a:cubicBezTo>
                    <a:pt x="2151" y="1040"/>
                    <a:pt x="2151" y="1040"/>
                    <a:pt x="2151" y="1040"/>
                  </a:cubicBezTo>
                  <a:cubicBezTo>
                    <a:pt x="2151" y="1040"/>
                    <a:pt x="2152" y="1040"/>
                    <a:pt x="2152" y="1040"/>
                  </a:cubicBezTo>
                  <a:cubicBezTo>
                    <a:pt x="2152" y="1040"/>
                    <a:pt x="2152" y="1041"/>
                    <a:pt x="2152" y="1041"/>
                  </a:cubicBezTo>
                  <a:cubicBezTo>
                    <a:pt x="2152" y="1041"/>
                    <a:pt x="2152" y="1041"/>
                    <a:pt x="2152" y="1041"/>
                  </a:cubicBezTo>
                  <a:cubicBezTo>
                    <a:pt x="2152" y="1041"/>
                    <a:pt x="2153" y="1041"/>
                    <a:pt x="2153" y="1041"/>
                  </a:cubicBezTo>
                  <a:cubicBezTo>
                    <a:pt x="2153" y="1041"/>
                    <a:pt x="2153" y="1041"/>
                    <a:pt x="2153" y="1042"/>
                  </a:cubicBezTo>
                  <a:cubicBezTo>
                    <a:pt x="2153" y="1042"/>
                    <a:pt x="2153" y="1041"/>
                    <a:pt x="2153" y="1041"/>
                  </a:cubicBezTo>
                  <a:cubicBezTo>
                    <a:pt x="2154" y="1041"/>
                    <a:pt x="2154" y="1041"/>
                    <a:pt x="2154" y="1041"/>
                  </a:cubicBezTo>
                  <a:cubicBezTo>
                    <a:pt x="2154" y="1041"/>
                    <a:pt x="2154" y="1041"/>
                    <a:pt x="2154" y="1041"/>
                  </a:cubicBezTo>
                  <a:cubicBezTo>
                    <a:pt x="2154" y="1041"/>
                    <a:pt x="2155" y="1041"/>
                    <a:pt x="2155" y="1041"/>
                  </a:cubicBezTo>
                  <a:cubicBezTo>
                    <a:pt x="2155" y="1041"/>
                    <a:pt x="2155" y="1041"/>
                    <a:pt x="2155" y="1041"/>
                  </a:cubicBezTo>
                  <a:cubicBezTo>
                    <a:pt x="2155" y="1041"/>
                    <a:pt x="2155" y="1042"/>
                    <a:pt x="2155" y="1042"/>
                  </a:cubicBezTo>
                  <a:cubicBezTo>
                    <a:pt x="2155" y="1042"/>
                    <a:pt x="2155" y="1041"/>
                    <a:pt x="2156" y="1041"/>
                  </a:cubicBezTo>
                  <a:cubicBezTo>
                    <a:pt x="2156" y="1042"/>
                    <a:pt x="2156" y="1042"/>
                    <a:pt x="2156" y="1042"/>
                  </a:cubicBezTo>
                  <a:cubicBezTo>
                    <a:pt x="2156" y="1043"/>
                    <a:pt x="2156" y="1042"/>
                    <a:pt x="2156" y="1042"/>
                  </a:cubicBezTo>
                  <a:cubicBezTo>
                    <a:pt x="2157" y="1042"/>
                    <a:pt x="2157" y="1043"/>
                    <a:pt x="2157" y="1043"/>
                  </a:cubicBezTo>
                  <a:cubicBezTo>
                    <a:pt x="2157" y="1043"/>
                    <a:pt x="2157" y="1043"/>
                    <a:pt x="2157" y="1043"/>
                  </a:cubicBezTo>
                  <a:cubicBezTo>
                    <a:pt x="2157" y="1043"/>
                    <a:pt x="2157" y="1043"/>
                    <a:pt x="2158" y="1043"/>
                  </a:cubicBezTo>
                  <a:cubicBezTo>
                    <a:pt x="2158" y="1043"/>
                    <a:pt x="2158" y="1043"/>
                    <a:pt x="2158" y="1043"/>
                  </a:cubicBezTo>
                  <a:cubicBezTo>
                    <a:pt x="2158" y="1043"/>
                    <a:pt x="2158" y="1043"/>
                    <a:pt x="2158" y="1043"/>
                  </a:cubicBezTo>
                  <a:cubicBezTo>
                    <a:pt x="2158" y="1043"/>
                    <a:pt x="2158" y="1043"/>
                    <a:pt x="2159" y="1043"/>
                  </a:cubicBezTo>
                  <a:cubicBezTo>
                    <a:pt x="2159" y="1043"/>
                    <a:pt x="2159" y="1043"/>
                    <a:pt x="2159" y="1044"/>
                  </a:cubicBezTo>
                  <a:cubicBezTo>
                    <a:pt x="2159" y="1044"/>
                    <a:pt x="2159" y="1044"/>
                    <a:pt x="2159" y="1044"/>
                  </a:cubicBezTo>
                  <a:cubicBezTo>
                    <a:pt x="2159" y="1044"/>
                    <a:pt x="2160" y="1043"/>
                    <a:pt x="2160" y="1044"/>
                  </a:cubicBezTo>
                  <a:cubicBezTo>
                    <a:pt x="2160" y="1044"/>
                    <a:pt x="2160" y="1044"/>
                    <a:pt x="2160" y="1044"/>
                  </a:cubicBezTo>
                  <a:cubicBezTo>
                    <a:pt x="2160" y="1045"/>
                    <a:pt x="2160" y="1044"/>
                    <a:pt x="2160" y="1044"/>
                  </a:cubicBezTo>
                  <a:cubicBezTo>
                    <a:pt x="2160" y="1044"/>
                    <a:pt x="2161" y="1045"/>
                    <a:pt x="2161" y="1045"/>
                  </a:cubicBezTo>
                  <a:cubicBezTo>
                    <a:pt x="2161" y="1045"/>
                    <a:pt x="2161" y="1045"/>
                    <a:pt x="2161" y="1045"/>
                  </a:cubicBezTo>
                  <a:cubicBezTo>
                    <a:pt x="2161" y="1045"/>
                    <a:pt x="2161" y="1045"/>
                    <a:pt x="2161" y="1045"/>
                  </a:cubicBezTo>
                  <a:cubicBezTo>
                    <a:pt x="2162" y="1045"/>
                    <a:pt x="2162" y="1045"/>
                    <a:pt x="2162" y="1045"/>
                  </a:cubicBezTo>
                  <a:cubicBezTo>
                    <a:pt x="2162" y="1045"/>
                    <a:pt x="2162" y="1045"/>
                    <a:pt x="2162" y="1045"/>
                  </a:cubicBezTo>
                  <a:cubicBezTo>
                    <a:pt x="2162" y="1045"/>
                    <a:pt x="2163" y="1044"/>
                    <a:pt x="2163" y="1044"/>
                  </a:cubicBezTo>
                  <a:cubicBezTo>
                    <a:pt x="2163" y="1044"/>
                    <a:pt x="2163" y="1045"/>
                    <a:pt x="2163" y="1045"/>
                  </a:cubicBezTo>
                  <a:cubicBezTo>
                    <a:pt x="2163" y="1045"/>
                    <a:pt x="2163" y="1045"/>
                    <a:pt x="2163" y="1045"/>
                  </a:cubicBezTo>
                  <a:cubicBezTo>
                    <a:pt x="2163" y="1045"/>
                    <a:pt x="2163" y="1045"/>
                    <a:pt x="2164" y="1045"/>
                  </a:cubicBezTo>
                  <a:cubicBezTo>
                    <a:pt x="2164" y="1045"/>
                    <a:pt x="2164" y="1045"/>
                    <a:pt x="2164" y="1045"/>
                  </a:cubicBezTo>
                  <a:cubicBezTo>
                    <a:pt x="2164" y="1045"/>
                    <a:pt x="2164" y="1045"/>
                    <a:pt x="2164" y="1045"/>
                  </a:cubicBezTo>
                  <a:cubicBezTo>
                    <a:pt x="2165" y="1046"/>
                    <a:pt x="2165" y="1046"/>
                    <a:pt x="2165" y="1046"/>
                  </a:cubicBezTo>
                  <a:cubicBezTo>
                    <a:pt x="2165" y="1046"/>
                    <a:pt x="2165" y="1046"/>
                    <a:pt x="2165" y="1046"/>
                  </a:cubicBezTo>
                  <a:cubicBezTo>
                    <a:pt x="2165" y="1046"/>
                    <a:pt x="2165" y="1046"/>
                    <a:pt x="2165" y="1046"/>
                  </a:cubicBezTo>
                  <a:cubicBezTo>
                    <a:pt x="2165" y="1046"/>
                    <a:pt x="2166" y="1045"/>
                    <a:pt x="2166" y="1045"/>
                  </a:cubicBezTo>
                  <a:cubicBezTo>
                    <a:pt x="2166" y="1045"/>
                    <a:pt x="2166" y="1046"/>
                    <a:pt x="2166" y="1046"/>
                  </a:cubicBezTo>
                  <a:cubicBezTo>
                    <a:pt x="2166" y="1046"/>
                    <a:pt x="2166" y="1045"/>
                    <a:pt x="2167" y="1045"/>
                  </a:cubicBezTo>
                  <a:cubicBezTo>
                    <a:pt x="2167" y="1045"/>
                    <a:pt x="2167" y="1045"/>
                    <a:pt x="2167" y="1045"/>
                  </a:cubicBezTo>
                  <a:cubicBezTo>
                    <a:pt x="2167" y="1045"/>
                    <a:pt x="2167" y="1045"/>
                    <a:pt x="2167" y="1045"/>
                  </a:cubicBezTo>
                  <a:cubicBezTo>
                    <a:pt x="2167" y="1045"/>
                    <a:pt x="2168" y="1045"/>
                    <a:pt x="2168" y="1045"/>
                  </a:cubicBezTo>
                  <a:cubicBezTo>
                    <a:pt x="2168" y="1045"/>
                    <a:pt x="2168" y="1045"/>
                    <a:pt x="2168" y="1045"/>
                  </a:cubicBezTo>
                  <a:cubicBezTo>
                    <a:pt x="2168" y="1045"/>
                    <a:pt x="2168" y="1045"/>
                    <a:pt x="2168" y="1045"/>
                  </a:cubicBezTo>
                  <a:cubicBezTo>
                    <a:pt x="2168" y="1045"/>
                    <a:pt x="2169" y="1045"/>
                    <a:pt x="2169" y="1045"/>
                  </a:cubicBezTo>
                  <a:cubicBezTo>
                    <a:pt x="2169" y="1045"/>
                    <a:pt x="2169" y="1045"/>
                    <a:pt x="2169" y="1045"/>
                  </a:cubicBezTo>
                  <a:cubicBezTo>
                    <a:pt x="2169" y="1045"/>
                    <a:pt x="2169" y="1045"/>
                    <a:pt x="2169" y="1045"/>
                  </a:cubicBezTo>
                  <a:cubicBezTo>
                    <a:pt x="2170" y="1045"/>
                    <a:pt x="2170" y="1045"/>
                    <a:pt x="2170" y="1045"/>
                  </a:cubicBezTo>
                  <a:cubicBezTo>
                    <a:pt x="2170" y="1045"/>
                    <a:pt x="2170" y="1045"/>
                    <a:pt x="2170" y="1045"/>
                  </a:cubicBezTo>
                  <a:cubicBezTo>
                    <a:pt x="2170" y="1045"/>
                    <a:pt x="2171" y="1045"/>
                    <a:pt x="2171" y="1045"/>
                  </a:cubicBezTo>
                  <a:cubicBezTo>
                    <a:pt x="2171" y="1045"/>
                    <a:pt x="2171" y="1045"/>
                    <a:pt x="2171" y="1045"/>
                  </a:cubicBezTo>
                  <a:cubicBezTo>
                    <a:pt x="2171" y="1045"/>
                    <a:pt x="2171" y="1045"/>
                    <a:pt x="2171" y="1045"/>
                  </a:cubicBezTo>
                  <a:cubicBezTo>
                    <a:pt x="2171" y="1045"/>
                    <a:pt x="2171" y="1045"/>
                    <a:pt x="2172" y="1045"/>
                  </a:cubicBezTo>
                  <a:cubicBezTo>
                    <a:pt x="2172" y="1045"/>
                    <a:pt x="2172" y="1045"/>
                    <a:pt x="2172" y="1045"/>
                  </a:cubicBezTo>
                  <a:cubicBezTo>
                    <a:pt x="2172" y="1045"/>
                    <a:pt x="2172" y="1045"/>
                    <a:pt x="2172" y="1045"/>
                  </a:cubicBezTo>
                  <a:cubicBezTo>
                    <a:pt x="2173" y="1045"/>
                    <a:pt x="2173" y="1045"/>
                    <a:pt x="2173" y="1044"/>
                  </a:cubicBezTo>
                  <a:cubicBezTo>
                    <a:pt x="2173" y="1044"/>
                    <a:pt x="2173" y="1045"/>
                    <a:pt x="2173" y="1045"/>
                  </a:cubicBezTo>
                  <a:cubicBezTo>
                    <a:pt x="2173" y="1045"/>
                    <a:pt x="2173" y="1045"/>
                    <a:pt x="2173" y="1045"/>
                  </a:cubicBezTo>
                  <a:cubicBezTo>
                    <a:pt x="2174" y="1045"/>
                    <a:pt x="2174" y="1045"/>
                    <a:pt x="2174" y="1045"/>
                  </a:cubicBezTo>
                  <a:cubicBezTo>
                    <a:pt x="2174" y="1045"/>
                    <a:pt x="2174" y="1045"/>
                    <a:pt x="2174" y="1045"/>
                  </a:cubicBezTo>
                  <a:cubicBezTo>
                    <a:pt x="2174" y="1045"/>
                    <a:pt x="2174" y="1045"/>
                    <a:pt x="2175" y="1045"/>
                  </a:cubicBezTo>
                  <a:cubicBezTo>
                    <a:pt x="2175" y="1045"/>
                    <a:pt x="2175" y="1045"/>
                    <a:pt x="2175" y="1045"/>
                  </a:cubicBezTo>
                  <a:cubicBezTo>
                    <a:pt x="2175" y="1045"/>
                    <a:pt x="2175" y="1046"/>
                    <a:pt x="2175" y="1046"/>
                  </a:cubicBezTo>
                  <a:cubicBezTo>
                    <a:pt x="2175" y="1046"/>
                    <a:pt x="2176" y="1045"/>
                    <a:pt x="2176" y="1045"/>
                  </a:cubicBezTo>
                  <a:cubicBezTo>
                    <a:pt x="2176" y="1045"/>
                    <a:pt x="2176" y="1046"/>
                    <a:pt x="2176" y="1046"/>
                  </a:cubicBezTo>
                  <a:cubicBezTo>
                    <a:pt x="2176" y="1046"/>
                    <a:pt x="2176" y="1046"/>
                    <a:pt x="2176" y="1046"/>
                  </a:cubicBezTo>
                  <a:cubicBezTo>
                    <a:pt x="2176" y="1046"/>
                    <a:pt x="2177" y="1045"/>
                    <a:pt x="2177" y="1045"/>
                  </a:cubicBezTo>
                  <a:cubicBezTo>
                    <a:pt x="2177" y="1045"/>
                    <a:pt x="2177" y="1045"/>
                    <a:pt x="2177" y="1045"/>
                  </a:cubicBezTo>
                  <a:cubicBezTo>
                    <a:pt x="2177" y="1046"/>
                    <a:pt x="2177" y="1046"/>
                    <a:pt x="2178" y="1046"/>
                  </a:cubicBezTo>
                  <a:cubicBezTo>
                    <a:pt x="2178" y="1046"/>
                    <a:pt x="2178" y="1046"/>
                    <a:pt x="2178" y="1046"/>
                  </a:cubicBezTo>
                  <a:cubicBezTo>
                    <a:pt x="2178" y="1046"/>
                    <a:pt x="2178" y="1045"/>
                    <a:pt x="2178" y="1045"/>
                  </a:cubicBezTo>
                  <a:cubicBezTo>
                    <a:pt x="2178" y="1045"/>
                    <a:pt x="2179" y="1046"/>
                    <a:pt x="2179" y="1046"/>
                  </a:cubicBezTo>
                  <a:cubicBezTo>
                    <a:pt x="2179" y="1046"/>
                    <a:pt x="2179" y="1046"/>
                    <a:pt x="2179" y="1046"/>
                  </a:cubicBezTo>
                  <a:cubicBezTo>
                    <a:pt x="2179" y="1046"/>
                    <a:pt x="2179" y="1046"/>
                    <a:pt x="2179" y="1046"/>
                  </a:cubicBezTo>
                  <a:cubicBezTo>
                    <a:pt x="2179" y="1046"/>
                    <a:pt x="2180" y="1046"/>
                    <a:pt x="2180" y="1046"/>
                  </a:cubicBezTo>
                  <a:cubicBezTo>
                    <a:pt x="2180" y="1046"/>
                    <a:pt x="2180" y="1046"/>
                    <a:pt x="2180" y="1046"/>
                  </a:cubicBezTo>
                  <a:cubicBezTo>
                    <a:pt x="2180" y="1046"/>
                    <a:pt x="2180" y="1045"/>
                    <a:pt x="2180" y="1045"/>
                  </a:cubicBezTo>
                  <a:cubicBezTo>
                    <a:pt x="2181" y="1045"/>
                    <a:pt x="2181" y="1046"/>
                    <a:pt x="2181" y="1046"/>
                  </a:cubicBezTo>
                  <a:cubicBezTo>
                    <a:pt x="2181" y="1046"/>
                    <a:pt x="2181" y="1045"/>
                    <a:pt x="2181" y="1045"/>
                  </a:cubicBezTo>
                  <a:cubicBezTo>
                    <a:pt x="2181" y="1045"/>
                    <a:pt x="2181" y="1045"/>
                    <a:pt x="2181" y="1045"/>
                  </a:cubicBezTo>
                  <a:cubicBezTo>
                    <a:pt x="2182" y="1045"/>
                    <a:pt x="2182" y="1045"/>
                    <a:pt x="2182" y="1046"/>
                  </a:cubicBezTo>
                  <a:cubicBezTo>
                    <a:pt x="2182" y="1046"/>
                    <a:pt x="2182" y="1046"/>
                    <a:pt x="2182" y="1046"/>
                  </a:cubicBezTo>
                  <a:cubicBezTo>
                    <a:pt x="2182" y="1046"/>
                    <a:pt x="2182" y="1047"/>
                    <a:pt x="2183" y="1047"/>
                  </a:cubicBezTo>
                  <a:cubicBezTo>
                    <a:pt x="2183" y="1047"/>
                    <a:pt x="2183" y="1047"/>
                    <a:pt x="2183" y="1047"/>
                  </a:cubicBezTo>
                  <a:cubicBezTo>
                    <a:pt x="2183" y="1047"/>
                    <a:pt x="2183" y="1047"/>
                    <a:pt x="2183" y="1047"/>
                  </a:cubicBezTo>
                  <a:cubicBezTo>
                    <a:pt x="2184" y="1047"/>
                    <a:pt x="2184" y="1047"/>
                    <a:pt x="2184" y="1047"/>
                  </a:cubicBezTo>
                  <a:cubicBezTo>
                    <a:pt x="2184" y="1047"/>
                    <a:pt x="2184" y="1047"/>
                    <a:pt x="2184" y="1047"/>
                  </a:cubicBezTo>
                  <a:cubicBezTo>
                    <a:pt x="2184" y="1047"/>
                    <a:pt x="2184" y="1047"/>
                    <a:pt x="2184" y="1047"/>
                  </a:cubicBezTo>
                  <a:cubicBezTo>
                    <a:pt x="2184" y="1047"/>
                    <a:pt x="2185" y="1047"/>
                    <a:pt x="2185" y="1047"/>
                  </a:cubicBezTo>
                  <a:cubicBezTo>
                    <a:pt x="2185" y="1047"/>
                    <a:pt x="2185" y="1047"/>
                    <a:pt x="2185" y="1047"/>
                  </a:cubicBezTo>
                  <a:cubicBezTo>
                    <a:pt x="2185" y="1047"/>
                    <a:pt x="2185" y="1047"/>
                    <a:pt x="2186" y="1047"/>
                  </a:cubicBezTo>
                  <a:cubicBezTo>
                    <a:pt x="2186" y="1047"/>
                    <a:pt x="2186" y="1047"/>
                    <a:pt x="2186" y="1047"/>
                  </a:cubicBezTo>
                  <a:cubicBezTo>
                    <a:pt x="2186" y="1046"/>
                    <a:pt x="2186" y="1046"/>
                    <a:pt x="2186" y="1046"/>
                  </a:cubicBezTo>
                  <a:cubicBezTo>
                    <a:pt x="2186" y="1046"/>
                    <a:pt x="2187" y="1046"/>
                    <a:pt x="2187" y="1046"/>
                  </a:cubicBezTo>
                  <a:cubicBezTo>
                    <a:pt x="2187" y="1046"/>
                    <a:pt x="2187" y="1047"/>
                    <a:pt x="2187" y="1047"/>
                  </a:cubicBezTo>
                  <a:cubicBezTo>
                    <a:pt x="2187" y="1047"/>
                    <a:pt x="2187" y="1047"/>
                    <a:pt x="2187" y="1047"/>
                  </a:cubicBezTo>
                  <a:cubicBezTo>
                    <a:pt x="2187" y="1047"/>
                    <a:pt x="2188" y="1046"/>
                    <a:pt x="2188" y="1046"/>
                  </a:cubicBezTo>
                  <a:cubicBezTo>
                    <a:pt x="2188" y="1046"/>
                    <a:pt x="2188" y="1047"/>
                    <a:pt x="2188" y="1047"/>
                  </a:cubicBezTo>
                  <a:cubicBezTo>
                    <a:pt x="2188" y="1047"/>
                    <a:pt x="2188" y="1046"/>
                    <a:pt x="2188" y="1046"/>
                  </a:cubicBezTo>
                  <a:cubicBezTo>
                    <a:pt x="2189" y="1046"/>
                    <a:pt x="2189" y="1047"/>
                    <a:pt x="2189" y="1046"/>
                  </a:cubicBezTo>
                  <a:cubicBezTo>
                    <a:pt x="2189" y="1046"/>
                    <a:pt x="2189" y="1046"/>
                    <a:pt x="2189" y="1046"/>
                  </a:cubicBezTo>
                  <a:cubicBezTo>
                    <a:pt x="2189" y="1046"/>
                    <a:pt x="2189" y="1047"/>
                    <a:pt x="2189" y="1047"/>
                  </a:cubicBezTo>
                  <a:cubicBezTo>
                    <a:pt x="2190" y="1047"/>
                    <a:pt x="2190" y="1047"/>
                    <a:pt x="2190" y="1047"/>
                  </a:cubicBezTo>
                  <a:cubicBezTo>
                    <a:pt x="2190" y="1047"/>
                    <a:pt x="2190" y="1047"/>
                    <a:pt x="2190" y="1047"/>
                  </a:cubicBezTo>
                  <a:cubicBezTo>
                    <a:pt x="2190" y="1047"/>
                    <a:pt x="2190" y="1046"/>
                    <a:pt x="2191" y="1046"/>
                  </a:cubicBezTo>
                  <a:cubicBezTo>
                    <a:pt x="2191" y="1046"/>
                    <a:pt x="2191" y="1046"/>
                    <a:pt x="2191" y="1046"/>
                  </a:cubicBezTo>
                  <a:cubicBezTo>
                    <a:pt x="2191" y="1046"/>
                    <a:pt x="2191" y="1046"/>
                    <a:pt x="2191" y="1046"/>
                  </a:cubicBezTo>
                  <a:cubicBezTo>
                    <a:pt x="2192" y="1046"/>
                    <a:pt x="2192" y="1046"/>
                    <a:pt x="2192" y="1046"/>
                  </a:cubicBezTo>
                  <a:cubicBezTo>
                    <a:pt x="2192" y="1046"/>
                    <a:pt x="2192" y="1045"/>
                    <a:pt x="2192" y="1045"/>
                  </a:cubicBezTo>
                  <a:cubicBezTo>
                    <a:pt x="2192" y="1045"/>
                    <a:pt x="2192" y="1045"/>
                    <a:pt x="2192" y="1046"/>
                  </a:cubicBezTo>
                  <a:cubicBezTo>
                    <a:pt x="2192" y="1046"/>
                    <a:pt x="2193" y="1046"/>
                    <a:pt x="2193" y="1046"/>
                  </a:cubicBezTo>
                  <a:cubicBezTo>
                    <a:pt x="2193" y="1046"/>
                    <a:pt x="2193" y="1046"/>
                    <a:pt x="2193" y="1046"/>
                  </a:cubicBezTo>
                  <a:cubicBezTo>
                    <a:pt x="2193" y="1046"/>
                    <a:pt x="2193" y="1046"/>
                    <a:pt x="2194" y="1046"/>
                  </a:cubicBezTo>
                  <a:cubicBezTo>
                    <a:pt x="2194" y="1046"/>
                    <a:pt x="2194" y="1046"/>
                    <a:pt x="2194" y="1046"/>
                  </a:cubicBezTo>
                  <a:cubicBezTo>
                    <a:pt x="2194" y="1046"/>
                    <a:pt x="2194" y="1046"/>
                    <a:pt x="2194" y="1046"/>
                  </a:cubicBezTo>
                  <a:cubicBezTo>
                    <a:pt x="2194" y="1046"/>
                    <a:pt x="2194" y="1046"/>
                    <a:pt x="2194" y="1046"/>
                  </a:cubicBezTo>
                  <a:cubicBezTo>
                    <a:pt x="2195" y="1046"/>
                    <a:pt x="2195" y="1047"/>
                    <a:pt x="2195" y="1046"/>
                  </a:cubicBezTo>
                  <a:cubicBezTo>
                    <a:pt x="2195" y="1046"/>
                    <a:pt x="2195" y="1046"/>
                    <a:pt x="2195" y="1046"/>
                  </a:cubicBezTo>
                  <a:cubicBezTo>
                    <a:pt x="2195" y="1046"/>
                    <a:pt x="2196" y="1045"/>
                    <a:pt x="2196" y="1045"/>
                  </a:cubicBezTo>
                  <a:cubicBezTo>
                    <a:pt x="2196" y="1045"/>
                    <a:pt x="2196" y="1045"/>
                    <a:pt x="2196" y="1045"/>
                  </a:cubicBezTo>
                  <a:cubicBezTo>
                    <a:pt x="2196" y="1045"/>
                    <a:pt x="2196" y="1045"/>
                    <a:pt x="2196" y="1045"/>
                  </a:cubicBezTo>
                  <a:cubicBezTo>
                    <a:pt x="2197" y="1045"/>
                    <a:pt x="2197" y="1045"/>
                    <a:pt x="2197" y="1045"/>
                  </a:cubicBezTo>
                  <a:cubicBezTo>
                    <a:pt x="2197" y="1045"/>
                    <a:pt x="2197" y="1045"/>
                    <a:pt x="2197" y="1045"/>
                  </a:cubicBezTo>
                  <a:cubicBezTo>
                    <a:pt x="2197" y="1045"/>
                    <a:pt x="2197" y="1045"/>
                    <a:pt x="2197" y="1045"/>
                  </a:cubicBezTo>
                  <a:cubicBezTo>
                    <a:pt x="2198" y="1045"/>
                    <a:pt x="2198" y="1045"/>
                    <a:pt x="2198" y="1045"/>
                  </a:cubicBezTo>
                  <a:cubicBezTo>
                    <a:pt x="2198" y="1045"/>
                    <a:pt x="2198" y="1045"/>
                    <a:pt x="2198" y="1046"/>
                  </a:cubicBezTo>
                  <a:cubicBezTo>
                    <a:pt x="2198" y="1046"/>
                    <a:pt x="2198" y="1046"/>
                    <a:pt x="2199" y="1046"/>
                  </a:cubicBezTo>
                  <a:cubicBezTo>
                    <a:pt x="2199" y="1046"/>
                    <a:pt x="2199" y="1045"/>
                    <a:pt x="2199" y="1045"/>
                  </a:cubicBezTo>
                  <a:cubicBezTo>
                    <a:pt x="2199" y="1045"/>
                    <a:pt x="2199" y="1045"/>
                    <a:pt x="2199" y="1045"/>
                  </a:cubicBezTo>
                  <a:cubicBezTo>
                    <a:pt x="2200" y="1045"/>
                    <a:pt x="2200" y="1045"/>
                    <a:pt x="2200" y="1045"/>
                  </a:cubicBezTo>
                  <a:cubicBezTo>
                    <a:pt x="2200" y="1045"/>
                    <a:pt x="2200" y="1045"/>
                    <a:pt x="2200" y="1045"/>
                  </a:cubicBezTo>
                  <a:cubicBezTo>
                    <a:pt x="2200" y="1045"/>
                    <a:pt x="2200" y="1045"/>
                    <a:pt x="2200" y="1045"/>
                  </a:cubicBezTo>
                  <a:cubicBezTo>
                    <a:pt x="2201" y="1045"/>
                    <a:pt x="2201" y="1045"/>
                    <a:pt x="2201" y="1045"/>
                  </a:cubicBezTo>
                  <a:cubicBezTo>
                    <a:pt x="2201" y="1045"/>
                    <a:pt x="2201" y="1046"/>
                    <a:pt x="2201" y="1046"/>
                  </a:cubicBezTo>
                  <a:cubicBezTo>
                    <a:pt x="2201" y="1046"/>
                    <a:pt x="2201" y="1046"/>
                    <a:pt x="2202" y="1046"/>
                  </a:cubicBezTo>
                  <a:cubicBezTo>
                    <a:pt x="2202" y="1047"/>
                    <a:pt x="2202" y="1047"/>
                    <a:pt x="2202" y="1047"/>
                  </a:cubicBezTo>
                  <a:cubicBezTo>
                    <a:pt x="2202" y="1047"/>
                    <a:pt x="2202" y="1046"/>
                    <a:pt x="2202" y="1046"/>
                  </a:cubicBezTo>
                  <a:cubicBezTo>
                    <a:pt x="2202" y="1046"/>
                    <a:pt x="2202" y="1046"/>
                    <a:pt x="2203" y="1046"/>
                  </a:cubicBezTo>
                  <a:cubicBezTo>
                    <a:pt x="2203" y="1046"/>
                    <a:pt x="2203" y="1046"/>
                    <a:pt x="2203" y="1046"/>
                  </a:cubicBezTo>
                  <a:cubicBezTo>
                    <a:pt x="2203" y="1046"/>
                    <a:pt x="2203" y="1046"/>
                    <a:pt x="2203" y="1046"/>
                  </a:cubicBezTo>
                  <a:cubicBezTo>
                    <a:pt x="2203" y="1046"/>
                    <a:pt x="2204" y="1046"/>
                    <a:pt x="2204" y="1046"/>
                  </a:cubicBezTo>
                  <a:cubicBezTo>
                    <a:pt x="2204" y="1046"/>
                    <a:pt x="2204" y="1045"/>
                    <a:pt x="2204" y="1046"/>
                  </a:cubicBezTo>
                  <a:cubicBezTo>
                    <a:pt x="2204" y="1046"/>
                    <a:pt x="2204" y="1046"/>
                    <a:pt x="2205" y="1046"/>
                  </a:cubicBezTo>
                  <a:cubicBezTo>
                    <a:pt x="2205" y="1047"/>
                    <a:pt x="2205" y="1047"/>
                    <a:pt x="2205" y="1047"/>
                  </a:cubicBezTo>
                  <a:cubicBezTo>
                    <a:pt x="2205" y="1047"/>
                    <a:pt x="2205" y="1046"/>
                    <a:pt x="2205" y="1046"/>
                  </a:cubicBezTo>
                  <a:cubicBezTo>
                    <a:pt x="2205" y="1046"/>
                    <a:pt x="2205" y="1047"/>
                    <a:pt x="2205" y="1047"/>
                  </a:cubicBezTo>
                  <a:cubicBezTo>
                    <a:pt x="2206" y="1048"/>
                    <a:pt x="2206" y="1048"/>
                    <a:pt x="2206" y="1048"/>
                  </a:cubicBezTo>
                  <a:cubicBezTo>
                    <a:pt x="2206" y="1048"/>
                    <a:pt x="2206" y="1047"/>
                    <a:pt x="2206" y="1047"/>
                  </a:cubicBezTo>
                  <a:cubicBezTo>
                    <a:pt x="2206" y="1047"/>
                    <a:pt x="2207" y="1047"/>
                    <a:pt x="2207" y="1047"/>
                  </a:cubicBezTo>
                  <a:cubicBezTo>
                    <a:pt x="2207" y="1047"/>
                    <a:pt x="2207" y="1047"/>
                    <a:pt x="2207" y="1047"/>
                  </a:cubicBezTo>
                  <a:cubicBezTo>
                    <a:pt x="2207" y="1047"/>
                    <a:pt x="2207" y="1047"/>
                    <a:pt x="2207" y="1047"/>
                  </a:cubicBezTo>
                  <a:cubicBezTo>
                    <a:pt x="2208" y="1047"/>
                    <a:pt x="2208" y="1046"/>
                    <a:pt x="2208" y="1046"/>
                  </a:cubicBezTo>
                  <a:cubicBezTo>
                    <a:pt x="2208" y="1046"/>
                    <a:pt x="2208" y="1047"/>
                    <a:pt x="2208" y="1047"/>
                  </a:cubicBezTo>
                  <a:cubicBezTo>
                    <a:pt x="2208" y="1047"/>
                    <a:pt x="2208" y="1046"/>
                    <a:pt x="2208" y="1046"/>
                  </a:cubicBezTo>
                  <a:cubicBezTo>
                    <a:pt x="2209" y="1046"/>
                    <a:pt x="2209" y="1047"/>
                    <a:pt x="2209" y="1047"/>
                  </a:cubicBezTo>
                  <a:cubicBezTo>
                    <a:pt x="2209" y="1047"/>
                    <a:pt x="2209" y="1047"/>
                    <a:pt x="2209" y="1047"/>
                  </a:cubicBezTo>
                  <a:cubicBezTo>
                    <a:pt x="2209" y="1047"/>
                    <a:pt x="2209" y="1047"/>
                    <a:pt x="2210" y="1047"/>
                  </a:cubicBezTo>
                  <a:cubicBezTo>
                    <a:pt x="2210" y="1047"/>
                    <a:pt x="2210" y="1046"/>
                    <a:pt x="2210" y="1046"/>
                  </a:cubicBezTo>
                  <a:cubicBezTo>
                    <a:pt x="2210" y="1046"/>
                    <a:pt x="2210" y="1047"/>
                    <a:pt x="2210" y="1047"/>
                  </a:cubicBezTo>
                  <a:cubicBezTo>
                    <a:pt x="2210" y="1047"/>
                    <a:pt x="2210" y="1047"/>
                    <a:pt x="2211" y="1047"/>
                  </a:cubicBezTo>
                  <a:cubicBezTo>
                    <a:pt x="2211" y="1047"/>
                    <a:pt x="2211" y="1046"/>
                    <a:pt x="2211" y="1046"/>
                  </a:cubicBezTo>
                  <a:cubicBezTo>
                    <a:pt x="2211" y="1046"/>
                    <a:pt x="2211" y="1047"/>
                    <a:pt x="2211" y="1047"/>
                  </a:cubicBezTo>
                  <a:cubicBezTo>
                    <a:pt x="2211" y="1047"/>
                    <a:pt x="2212" y="1046"/>
                    <a:pt x="2212" y="1046"/>
                  </a:cubicBezTo>
                  <a:cubicBezTo>
                    <a:pt x="2212" y="1046"/>
                    <a:pt x="2212" y="1046"/>
                    <a:pt x="2212" y="1046"/>
                  </a:cubicBezTo>
                  <a:cubicBezTo>
                    <a:pt x="2212" y="1046"/>
                    <a:pt x="2212" y="1046"/>
                    <a:pt x="2213" y="1046"/>
                  </a:cubicBezTo>
                  <a:cubicBezTo>
                    <a:pt x="2213" y="1047"/>
                    <a:pt x="2213" y="1047"/>
                    <a:pt x="2213" y="1047"/>
                  </a:cubicBezTo>
                  <a:cubicBezTo>
                    <a:pt x="2213" y="1047"/>
                    <a:pt x="2213" y="1047"/>
                    <a:pt x="2213" y="1047"/>
                  </a:cubicBezTo>
                  <a:cubicBezTo>
                    <a:pt x="2213" y="1047"/>
                    <a:pt x="2213" y="1047"/>
                    <a:pt x="2213" y="1047"/>
                  </a:cubicBezTo>
                  <a:cubicBezTo>
                    <a:pt x="2214" y="1047"/>
                    <a:pt x="2214" y="1046"/>
                    <a:pt x="2214" y="1046"/>
                  </a:cubicBezTo>
                  <a:cubicBezTo>
                    <a:pt x="2214" y="1046"/>
                    <a:pt x="2214" y="1046"/>
                    <a:pt x="2214" y="1046"/>
                  </a:cubicBezTo>
                  <a:cubicBezTo>
                    <a:pt x="2214" y="1046"/>
                    <a:pt x="2215" y="1046"/>
                    <a:pt x="2215" y="1046"/>
                  </a:cubicBezTo>
                  <a:cubicBezTo>
                    <a:pt x="2215" y="1046"/>
                    <a:pt x="2215" y="1045"/>
                    <a:pt x="2215" y="1045"/>
                  </a:cubicBezTo>
                  <a:cubicBezTo>
                    <a:pt x="2215" y="1045"/>
                    <a:pt x="2215" y="1045"/>
                    <a:pt x="2215" y="1045"/>
                  </a:cubicBezTo>
                  <a:cubicBezTo>
                    <a:pt x="2216" y="1045"/>
                    <a:pt x="2216" y="1046"/>
                    <a:pt x="2216" y="1046"/>
                  </a:cubicBezTo>
                  <a:cubicBezTo>
                    <a:pt x="2216" y="1046"/>
                    <a:pt x="2216" y="1046"/>
                    <a:pt x="2216" y="1046"/>
                  </a:cubicBezTo>
                  <a:cubicBezTo>
                    <a:pt x="2216" y="1046"/>
                    <a:pt x="2216" y="1045"/>
                    <a:pt x="2216" y="1045"/>
                  </a:cubicBezTo>
                  <a:cubicBezTo>
                    <a:pt x="2217" y="1045"/>
                    <a:pt x="2217" y="1045"/>
                    <a:pt x="2217" y="1045"/>
                  </a:cubicBezTo>
                  <a:cubicBezTo>
                    <a:pt x="2217" y="1045"/>
                    <a:pt x="2217" y="1046"/>
                    <a:pt x="2217" y="1046"/>
                  </a:cubicBezTo>
                  <a:cubicBezTo>
                    <a:pt x="2217" y="1046"/>
                    <a:pt x="2217" y="1045"/>
                    <a:pt x="2218" y="1045"/>
                  </a:cubicBezTo>
                  <a:cubicBezTo>
                    <a:pt x="2218" y="1045"/>
                    <a:pt x="2218" y="1045"/>
                    <a:pt x="2218" y="1045"/>
                  </a:cubicBezTo>
                  <a:cubicBezTo>
                    <a:pt x="2218" y="1045"/>
                    <a:pt x="2218" y="1045"/>
                    <a:pt x="2218" y="1045"/>
                  </a:cubicBezTo>
                  <a:cubicBezTo>
                    <a:pt x="2218" y="1045"/>
                    <a:pt x="2218" y="1045"/>
                    <a:pt x="2219" y="1045"/>
                  </a:cubicBezTo>
                  <a:cubicBezTo>
                    <a:pt x="2219" y="1045"/>
                    <a:pt x="2219" y="1044"/>
                    <a:pt x="2219" y="1044"/>
                  </a:cubicBezTo>
                  <a:cubicBezTo>
                    <a:pt x="2219" y="1044"/>
                    <a:pt x="2219" y="1044"/>
                    <a:pt x="2219" y="1044"/>
                  </a:cubicBezTo>
                  <a:cubicBezTo>
                    <a:pt x="2219" y="1044"/>
                    <a:pt x="2220" y="1044"/>
                    <a:pt x="2220" y="1044"/>
                  </a:cubicBezTo>
                  <a:cubicBezTo>
                    <a:pt x="2220" y="1044"/>
                    <a:pt x="2220" y="1044"/>
                    <a:pt x="2220" y="1044"/>
                  </a:cubicBezTo>
                  <a:cubicBezTo>
                    <a:pt x="2220" y="1044"/>
                    <a:pt x="2220" y="1044"/>
                    <a:pt x="2221" y="1044"/>
                  </a:cubicBezTo>
                  <a:cubicBezTo>
                    <a:pt x="2221" y="1044"/>
                    <a:pt x="2221" y="1044"/>
                    <a:pt x="2221" y="1044"/>
                  </a:cubicBezTo>
                  <a:cubicBezTo>
                    <a:pt x="2221" y="1044"/>
                    <a:pt x="2221" y="1044"/>
                    <a:pt x="2221" y="1044"/>
                  </a:cubicBezTo>
                  <a:cubicBezTo>
                    <a:pt x="2221" y="1044"/>
                    <a:pt x="2221" y="1044"/>
                    <a:pt x="2221" y="1044"/>
                  </a:cubicBezTo>
                  <a:cubicBezTo>
                    <a:pt x="2222" y="1045"/>
                    <a:pt x="2222" y="1045"/>
                    <a:pt x="2222" y="1045"/>
                  </a:cubicBezTo>
                  <a:cubicBezTo>
                    <a:pt x="2222" y="1045"/>
                    <a:pt x="2222" y="1045"/>
                    <a:pt x="2222" y="1045"/>
                  </a:cubicBezTo>
                  <a:cubicBezTo>
                    <a:pt x="2222" y="1045"/>
                    <a:pt x="2223" y="1045"/>
                    <a:pt x="2223" y="1045"/>
                  </a:cubicBezTo>
                  <a:cubicBezTo>
                    <a:pt x="2223" y="1045"/>
                    <a:pt x="2223" y="1045"/>
                    <a:pt x="2223" y="1045"/>
                  </a:cubicBezTo>
                  <a:cubicBezTo>
                    <a:pt x="2223" y="1045"/>
                    <a:pt x="2223" y="1045"/>
                    <a:pt x="2223" y="1045"/>
                  </a:cubicBezTo>
                  <a:cubicBezTo>
                    <a:pt x="2223" y="1045"/>
                    <a:pt x="2223" y="1045"/>
                    <a:pt x="2224" y="1045"/>
                  </a:cubicBezTo>
                  <a:cubicBezTo>
                    <a:pt x="2224" y="1045"/>
                    <a:pt x="2224" y="1045"/>
                    <a:pt x="2224" y="1045"/>
                  </a:cubicBezTo>
                  <a:cubicBezTo>
                    <a:pt x="2224" y="1045"/>
                    <a:pt x="2224" y="1046"/>
                    <a:pt x="2224" y="1046"/>
                  </a:cubicBezTo>
                  <a:cubicBezTo>
                    <a:pt x="2225" y="1046"/>
                    <a:pt x="2225" y="1045"/>
                    <a:pt x="2225" y="1045"/>
                  </a:cubicBezTo>
                  <a:cubicBezTo>
                    <a:pt x="2225" y="1045"/>
                    <a:pt x="2225" y="1045"/>
                    <a:pt x="2225" y="1045"/>
                  </a:cubicBezTo>
                  <a:cubicBezTo>
                    <a:pt x="2225" y="1045"/>
                    <a:pt x="2225" y="1045"/>
                    <a:pt x="2226" y="1045"/>
                  </a:cubicBezTo>
                  <a:cubicBezTo>
                    <a:pt x="2226" y="1045"/>
                    <a:pt x="2226" y="1045"/>
                    <a:pt x="2226" y="1045"/>
                  </a:cubicBezTo>
                  <a:cubicBezTo>
                    <a:pt x="2226" y="1045"/>
                    <a:pt x="2226" y="1045"/>
                    <a:pt x="2226" y="1045"/>
                  </a:cubicBezTo>
                  <a:cubicBezTo>
                    <a:pt x="2226" y="1045"/>
                    <a:pt x="2226" y="1045"/>
                    <a:pt x="2227" y="1045"/>
                  </a:cubicBezTo>
                  <a:cubicBezTo>
                    <a:pt x="2227" y="1045"/>
                    <a:pt x="2227" y="1045"/>
                    <a:pt x="2227" y="1045"/>
                  </a:cubicBezTo>
                  <a:cubicBezTo>
                    <a:pt x="2227" y="1045"/>
                    <a:pt x="2227" y="1045"/>
                    <a:pt x="2227" y="1045"/>
                  </a:cubicBezTo>
                  <a:cubicBezTo>
                    <a:pt x="2227" y="1045"/>
                    <a:pt x="2228" y="1045"/>
                    <a:pt x="2228" y="1045"/>
                  </a:cubicBezTo>
                  <a:cubicBezTo>
                    <a:pt x="2228" y="1045"/>
                    <a:pt x="2228" y="1045"/>
                    <a:pt x="2228" y="1045"/>
                  </a:cubicBezTo>
                  <a:cubicBezTo>
                    <a:pt x="2228" y="1045"/>
                    <a:pt x="2228" y="1045"/>
                    <a:pt x="2229" y="1045"/>
                  </a:cubicBezTo>
                  <a:cubicBezTo>
                    <a:pt x="2229" y="1045"/>
                    <a:pt x="2229" y="1046"/>
                    <a:pt x="2229" y="1046"/>
                  </a:cubicBezTo>
                  <a:cubicBezTo>
                    <a:pt x="2229" y="1046"/>
                    <a:pt x="2229" y="1046"/>
                    <a:pt x="2229" y="1046"/>
                  </a:cubicBezTo>
                  <a:cubicBezTo>
                    <a:pt x="2229" y="1046"/>
                    <a:pt x="2229" y="1045"/>
                    <a:pt x="2230" y="1045"/>
                  </a:cubicBezTo>
                  <a:cubicBezTo>
                    <a:pt x="2230" y="1045"/>
                    <a:pt x="2230" y="1045"/>
                    <a:pt x="2230" y="1045"/>
                  </a:cubicBezTo>
                  <a:cubicBezTo>
                    <a:pt x="2230" y="1045"/>
                    <a:pt x="2230" y="1045"/>
                    <a:pt x="2230" y="1045"/>
                  </a:cubicBezTo>
                  <a:cubicBezTo>
                    <a:pt x="2230" y="1045"/>
                    <a:pt x="2231" y="1045"/>
                    <a:pt x="2231" y="1045"/>
                  </a:cubicBezTo>
                  <a:cubicBezTo>
                    <a:pt x="2231" y="1045"/>
                    <a:pt x="2231" y="1046"/>
                    <a:pt x="2231" y="1046"/>
                  </a:cubicBezTo>
                  <a:cubicBezTo>
                    <a:pt x="2231" y="1046"/>
                    <a:pt x="2231" y="1046"/>
                    <a:pt x="2231" y="1046"/>
                  </a:cubicBezTo>
                  <a:cubicBezTo>
                    <a:pt x="2231" y="1045"/>
                    <a:pt x="2232" y="1045"/>
                    <a:pt x="2232" y="1045"/>
                  </a:cubicBezTo>
                  <a:cubicBezTo>
                    <a:pt x="2232" y="1045"/>
                    <a:pt x="2232" y="1046"/>
                    <a:pt x="2232" y="1046"/>
                  </a:cubicBezTo>
                  <a:cubicBezTo>
                    <a:pt x="2232" y="1046"/>
                    <a:pt x="2232" y="1045"/>
                    <a:pt x="2232" y="1045"/>
                  </a:cubicBezTo>
                  <a:cubicBezTo>
                    <a:pt x="2233" y="1045"/>
                    <a:pt x="2233" y="1046"/>
                    <a:pt x="2233" y="1046"/>
                  </a:cubicBezTo>
                  <a:cubicBezTo>
                    <a:pt x="2233" y="1046"/>
                    <a:pt x="2233" y="1045"/>
                    <a:pt x="2233" y="1045"/>
                  </a:cubicBezTo>
                  <a:cubicBezTo>
                    <a:pt x="2233" y="1045"/>
                    <a:pt x="2234" y="1045"/>
                    <a:pt x="2234" y="1045"/>
                  </a:cubicBezTo>
                  <a:cubicBezTo>
                    <a:pt x="2234" y="1045"/>
                    <a:pt x="2234" y="1045"/>
                    <a:pt x="2234" y="1045"/>
                  </a:cubicBezTo>
                  <a:cubicBezTo>
                    <a:pt x="2234" y="1045"/>
                    <a:pt x="2234" y="1045"/>
                    <a:pt x="2234" y="1045"/>
                  </a:cubicBezTo>
                  <a:cubicBezTo>
                    <a:pt x="2234" y="1045"/>
                    <a:pt x="2234" y="1046"/>
                    <a:pt x="2235" y="1046"/>
                  </a:cubicBezTo>
                  <a:cubicBezTo>
                    <a:pt x="2235" y="1046"/>
                    <a:pt x="2235" y="1045"/>
                    <a:pt x="2235" y="1045"/>
                  </a:cubicBezTo>
                  <a:cubicBezTo>
                    <a:pt x="2235" y="1045"/>
                    <a:pt x="2235" y="1046"/>
                    <a:pt x="2235" y="1046"/>
                  </a:cubicBezTo>
                  <a:cubicBezTo>
                    <a:pt x="2236" y="1046"/>
                    <a:pt x="2236" y="1046"/>
                    <a:pt x="2236" y="1046"/>
                  </a:cubicBezTo>
                  <a:cubicBezTo>
                    <a:pt x="2236" y="1046"/>
                    <a:pt x="2236" y="1046"/>
                    <a:pt x="2236" y="1046"/>
                  </a:cubicBezTo>
                  <a:cubicBezTo>
                    <a:pt x="2236" y="1046"/>
                    <a:pt x="2236" y="1045"/>
                    <a:pt x="2237" y="1045"/>
                  </a:cubicBezTo>
                  <a:cubicBezTo>
                    <a:pt x="2237" y="1045"/>
                    <a:pt x="2237" y="1045"/>
                    <a:pt x="2237" y="1045"/>
                  </a:cubicBezTo>
                  <a:cubicBezTo>
                    <a:pt x="2237" y="1045"/>
                    <a:pt x="2237" y="1045"/>
                    <a:pt x="2237" y="1045"/>
                  </a:cubicBezTo>
                  <a:cubicBezTo>
                    <a:pt x="2237" y="1045"/>
                    <a:pt x="2237" y="1044"/>
                    <a:pt x="2238" y="1044"/>
                  </a:cubicBezTo>
                  <a:cubicBezTo>
                    <a:pt x="2238" y="1044"/>
                    <a:pt x="2238" y="1044"/>
                    <a:pt x="2238" y="1044"/>
                  </a:cubicBezTo>
                  <a:cubicBezTo>
                    <a:pt x="2238" y="1045"/>
                    <a:pt x="2238" y="1044"/>
                    <a:pt x="2238" y="1044"/>
                  </a:cubicBezTo>
                  <a:cubicBezTo>
                    <a:pt x="2238" y="1044"/>
                    <a:pt x="2239" y="1044"/>
                    <a:pt x="2239" y="1045"/>
                  </a:cubicBezTo>
                  <a:cubicBezTo>
                    <a:pt x="2239" y="1045"/>
                    <a:pt x="2239" y="1045"/>
                    <a:pt x="2239" y="1045"/>
                  </a:cubicBezTo>
                  <a:cubicBezTo>
                    <a:pt x="2239" y="1045"/>
                    <a:pt x="2239" y="1045"/>
                    <a:pt x="2239" y="1045"/>
                  </a:cubicBezTo>
                  <a:cubicBezTo>
                    <a:pt x="2239" y="1045"/>
                    <a:pt x="2240" y="1045"/>
                    <a:pt x="2240" y="1045"/>
                  </a:cubicBezTo>
                  <a:cubicBezTo>
                    <a:pt x="2240" y="1045"/>
                    <a:pt x="2240" y="1045"/>
                    <a:pt x="2240" y="1045"/>
                  </a:cubicBezTo>
                  <a:cubicBezTo>
                    <a:pt x="2240" y="1045"/>
                    <a:pt x="2240" y="1045"/>
                    <a:pt x="2240" y="1045"/>
                  </a:cubicBezTo>
                  <a:cubicBezTo>
                    <a:pt x="2241" y="1045"/>
                    <a:pt x="2241" y="1045"/>
                    <a:pt x="2241" y="1045"/>
                  </a:cubicBezTo>
                  <a:cubicBezTo>
                    <a:pt x="2241" y="1045"/>
                    <a:pt x="2241" y="1045"/>
                    <a:pt x="2241" y="1045"/>
                  </a:cubicBezTo>
                  <a:cubicBezTo>
                    <a:pt x="2241" y="1045"/>
                    <a:pt x="2242" y="1045"/>
                    <a:pt x="2242" y="1045"/>
                  </a:cubicBezTo>
                  <a:cubicBezTo>
                    <a:pt x="2242" y="1045"/>
                    <a:pt x="2242" y="1045"/>
                    <a:pt x="2242" y="1045"/>
                  </a:cubicBezTo>
                  <a:cubicBezTo>
                    <a:pt x="2242" y="1045"/>
                    <a:pt x="2242" y="1045"/>
                    <a:pt x="2242" y="1045"/>
                  </a:cubicBezTo>
                  <a:cubicBezTo>
                    <a:pt x="2242" y="1045"/>
                    <a:pt x="2242" y="1045"/>
                    <a:pt x="2243" y="1045"/>
                  </a:cubicBezTo>
                  <a:cubicBezTo>
                    <a:pt x="2243" y="1045"/>
                    <a:pt x="2243" y="1045"/>
                    <a:pt x="2243" y="1046"/>
                  </a:cubicBezTo>
                  <a:cubicBezTo>
                    <a:pt x="2243" y="1046"/>
                    <a:pt x="2243" y="1046"/>
                    <a:pt x="2243" y="1046"/>
                  </a:cubicBezTo>
                  <a:cubicBezTo>
                    <a:pt x="2244" y="1046"/>
                    <a:pt x="2244" y="1046"/>
                    <a:pt x="2244" y="1046"/>
                  </a:cubicBezTo>
                  <a:cubicBezTo>
                    <a:pt x="2244" y="1046"/>
                    <a:pt x="2244" y="1046"/>
                    <a:pt x="2244" y="1046"/>
                  </a:cubicBezTo>
                  <a:cubicBezTo>
                    <a:pt x="2244" y="1046"/>
                    <a:pt x="2244" y="1046"/>
                    <a:pt x="2245" y="1046"/>
                  </a:cubicBezTo>
                  <a:cubicBezTo>
                    <a:pt x="2245" y="1046"/>
                    <a:pt x="2245" y="1045"/>
                    <a:pt x="2245" y="1045"/>
                  </a:cubicBezTo>
                  <a:cubicBezTo>
                    <a:pt x="2245" y="1045"/>
                    <a:pt x="2245" y="1046"/>
                    <a:pt x="2245" y="1046"/>
                  </a:cubicBezTo>
                  <a:cubicBezTo>
                    <a:pt x="2245" y="1046"/>
                    <a:pt x="2245" y="1046"/>
                    <a:pt x="2246" y="1047"/>
                  </a:cubicBezTo>
                  <a:cubicBezTo>
                    <a:pt x="2246" y="1047"/>
                    <a:pt x="2246" y="1047"/>
                    <a:pt x="2246" y="1047"/>
                  </a:cubicBezTo>
                  <a:cubicBezTo>
                    <a:pt x="2246" y="1047"/>
                    <a:pt x="2246" y="1047"/>
                    <a:pt x="2246" y="1047"/>
                  </a:cubicBezTo>
                  <a:cubicBezTo>
                    <a:pt x="2246" y="1047"/>
                    <a:pt x="2247" y="1047"/>
                    <a:pt x="2247" y="1047"/>
                  </a:cubicBezTo>
                  <a:cubicBezTo>
                    <a:pt x="2247" y="1047"/>
                    <a:pt x="2247" y="1047"/>
                    <a:pt x="2247" y="1047"/>
                  </a:cubicBezTo>
                  <a:cubicBezTo>
                    <a:pt x="2247" y="1047"/>
                    <a:pt x="2247" y="1047"/>
                    <a:pt x="2247" y="1047"/>
                  </a:cubicBezTo>
                  <a:cubicBezTo>
                    <a:pt x="2247" y="1047"/>
                    <a:pt x="2248" y="1047"/>
                    <a:pt x="2248" y="1048"/>
                  </a:cubicBezTo>
                  <a:cubicBezTo>
                    <a:pt x="2248" y="1048"/>
                    <a:pt x="2248" y="1047"/>
                    <a:pt x="2248" y="1047"/>
                  </a:cubicBezTo>
                  <a:cubicBezTo>
                    <a:pt x="2248" y="1047"/>
                    <a:pt x="2248" y="1047"/>
                    <a:pt x="2248" y="1047"/>
                  </a:cubicBezTo>
                  <a:cubicBezTo>
                    <a:pt x="2249" y="1047"/>
                    <a:pt x="2249" y="1047"/>
                    <a:pt x="2249" y="1048"/>
                  </a:cubicBezTo>
                  <a:cubicBezTo>
                    <a:pt x="2249" y="1048"/>
                    <a:pt x="2249" y="1048"/>
                    <a:pt x="2249" y="1048"/>
                  </a:cubicBezTo>
                  <a:cubicBezTo>
                    <a:pt x="2249" y="1047"/>
                    <a:pt x="2250" y="1047"/>
                    <a:pt x="2250" y="1047"/>
                  </a:cubicBezTo>
                  <a:cubicBezTo>
                    <a:pt x="2250" y="1047"/>
                    <a:pt x="2250" y="1048"/>
                    <a:pt x="2250" y="1048"/>
                  </a:cubicBezTo>
                  <a:cubicBezTo>
                    <a:pt x="2250" y="1048"/>
                    <a:pt x="2250" y="1047"/>
                    <a:pt x="2250" y="1047"/>
                  </a:cubicBezTo>
                  <a:cubicBezTo>
                    <a:pt x="2250" y="1047"/>
                    <a:pt x="2250" y="1048"/>
                    <a:pt x="2251" y="1048"/>
                  </a:cubicBezTo>
                  <a:cubicBezTo>
                    <a:pt x="2251" y="1048"/>
                    <a:pt x="2251" y="1047"/>
                    <a:pt x="2251" y="1047"/>
                  </a:cubicBezTo>
                  <a:cubicBezTo>
                    <a:pt x="2251" y="1047"/>
                    <a:pt x="2251" y="1048"/>
                    <a:pt x="2251" y="1048"/>
                  </a:cubicBezTo>
                  <a:cubicBezTo>
                    <a:pt x="2252" y="1048"/>
                    <a:pt x="2252" y="1047"/>
                    <a:pt x="2252" y="1047"/>
                  </a:cubicBezTo>
                  <a:cubicBezTo>
                    <a:pt x="2252" y="1047"/>
                    <a:pt x="2252" y="1047"/>
                    <a:pt x="2252" y="1047"/>
                  </a:cubicBezTo>
                  <a:cubicBezTo>
                    <a:pt x="2252" y="1047"/>
                    <a:pt x="2252" y="1047"/>
                    <a:pt x="2252" y="1047"/>
                  </a:cubicBezTo>
                  <a:cubicBezTo>
                    <a:pt x="2253" y="1047"/>
                    <a:pt x="2253" y="1047"/>
                    <a:pt x="2253" y="1047"/>
                  </a:cubicBezTo>
                  <a:cubicBezTo>
                    <a:pt x="2253" y="1047"/>
                    <a:pt x="2253" y="1047"/>
                    <a:pt x="2253" y="1047"/>
                  </a:cubicBezTo>
                  <a:cubicBezTo>
                    <a:pt x="2253" y="1047"/>
                    <a:pt x="2253" y="1047"/>
                    <a:pt x="2254" y="1047"/>
                  </a:cubicBezTo>
                  <a:cubicBezTo>
                    <a:pt x="2254" y="1047"/>
                    <a:pt x="2254" y="1046"/>
                    <a:pt x="2254" y="1046"/>
                  </a:cubicBezTo>
                  <a:cubicBezTo>
                    <a:pt x="2254" y="1046"/>
                    <a:pt x="2254" y="1047"/>
                    <a:pt x="2254" y="1048"/>
                  </a:cubicBezTo>
                  <a:cubicBezTo>
                    <a:pt x="2254" y="1048"/>
                    <a:pt x="2255" y="1047"/>
                    <a:pt x="2255" y="1047"/>
                  </a:cubicBezTo>
                  <a:cubicBezTo>
                    <a:pt x="2255" y="1047"/>
                    <a:pt x="2255" y="1047"/>
                    <a:pt x="2255" y="1047"/>
                  </a:cubicBezTo>
                  <a:cubicBezTo>
                    <a:pt x="2255" y="1047"/>
                    <a:pt x="2255" y="1047"/>
                    <a:pt x="2255" y="1047"/>
                  </a:cubicBezTo>
                  <a:cubicBezTo>
                    <a:pt x="2255" y="1047"/>
                    <a:pt x="2256" y="1047"/>
                    <a:pt x="2256" y="1047"/>
                  </a:cubicBezTo>
                  <a:cubicBezTo>
                    <a:pt x="2256" y="1047"/>
                    <a:pt x="2256" y="1047"/>
                    <a:pt x="2256" y="1047"/>
                  </a:cubicBezTo>
                  <a:cubicBezTo>
                    <a:pt x="2256" y="1047"/>
                    <a:pt x="2256" y="1047"/>
                    <a:pt x="2257" y="1047"/>
                  </a:cubicBezTo>
                  <a:cubicBezTo>
                    <a:pt x="2257" y="1047"/>
                    <a:pt x="2257" y="1047"/>
                    <a:pt x="2257" y="1047"/>
                  </a:cubicBezTo>
                  <a:cubicBezTo>
                    <a:pt x="2257" y="1047"/>
                    <a:pt x="2257" y="1047"/>
                    <a:pt x="2257" y="1047"/>
                  </a:cubicBezTo>
                  <a:cubicBezTo>
                    <a:pt x="2257" y="1047"/>
                    <a:pt x="2258" y="1047"/>
                    <a:pt x="2258" y="1047"/>
                  </a:cubicBezTo>
                  <a:cubicBezTo>
                    <a:pt x="2258" y="1047"/>
                    <a:pt x="2258" y="1047"/>
                    <a:pt x="2258" y="1047"/>
                  </a:cubicBezTo>
                  <a:cubicBezTo>
                    <a:pt x="2258" y="1047"/>
                    <a:pt x="2258" y="1048"/>
                    <a:pt x="2258" y="1048"/>
                  </a:cubicBezTo>
                  <a:cubicBezTo>
                    <a:pt x="2258" y="1047"/>
                    <a:pt x="2259" y="1047"/>
                    <a:pt x="2259" y="1047"/>
                  </a:cubicBezTo>
                  <a:cubicBezTo>
                    <a:pt x="2259" y="1047"/>
                    <a:pt x="2259" y="1047"/>
                    <a:pt x="2259" y="1047"/>
                  </a:cubicBezTo>
                  <a:cubicBezTo>
                    <a:pt x="2259" y="1047"/>
                    <a:pt x="2259" y="1047"/>
                    <a:pt x="2259" y="1047"/>
                  </a:cubicBezTo>
                  <a:cubicBezTo>
                    <a:pt x="2260" y="1047"/>
                    <a:pt x="2260" y="1047"/>
                    <a:pt x="2260" y="1046"/>
                  </a:cubicBezTo>
                  <a:cubicBezTo>
                    <a:pt x="2260" y="1046"/>
                    <a:pt x="2260" y="1046"/>
                    <a:pt x="2260" y="1046"/>
                  </a:cubicBezTo>
                  <a:cubicBezTo>
                    <a:pt x="2260" y="1046"/>
                    <a:pt x="2260" y="1046"/>
                    <a:pt x="2260" y="1046"/>
                  </a:cubicBezTo>
                  <a:cubicBezTo>
                    <a:pt x="2261" y="1046"/>
                    <a:pt x="2261" y="1047"/>
                    <a:pt x="2261" y="1047"/>
                  </a:cubicBezTo>
                  <a:cubicBezTo>
                    <a:pt x="2261" y="1047"/>
                    <a:pt x="2261" y="1047"/>
                    <a:pt x="2261" y="1047"/>
                  </a:cubicBezTo>
                  <a:cubicBezTo>
                    <a:pt x="2261" y="1047"/>
                    <a:pt x="2261" y="1047"/>
                    <a:pt x="2262" y="1047"/>
                  </a:cubicBezTo>
                  <a:cubicBezTo>
                    <a:pt x="2262" y="1047"/>
                    <a:pt x="2262" y="1048"/>
                    <a:pt x="2262" y="1048"/>
                  </a:cubicBezTo>
                  <a:cubicBezTo>
                    <a:pt x="2262" y="1048"/>
                    <a:pt x="2262" y="1048"/>
                    <a:pt x="2262" y="1048"/>
                  </a:cubicBezTo>
                  <a:cubicBezTo>
                    <a:pt x="2263" y="1048"/>
                    <a:pt x="2263" y="1048"/>
                    <a:pt x="2263" y="1048"/>
                  </a:cubicBezTo>
                  <a:cubicBezTo>
                    <a:pt x="2263" y="1048"/>
                    <a:pt x="2263" y="1048"/>
                    <a:pt x="2263" y="1048"/>
                  </a:cubicBezTo>
                  <a:cubicBezTo>
                    <a:pt x="2263" y="1048"/>
                    <a:pt x="2263" y="1048"/>
                    <a:pt x="2263" y="1048"/>
                  </a:cubicBezTo>
                  <a:cubicBezTo>
                    <a:pt x="2263" y="1048"/>
                    <a:pt x="2264" y="1047"/>
                    <a:pt x="2264" y="1047"/>
                  </a:cubicBezTo>
                  <a:cubicBezTo>
                    <a:pt x="2264" y="1047"/>
                    <a:pt x="2264" y="1048"/>
                    <a:pt x="2264" y="1048"/>
                  </a:cubicBezTo>
                  <a:cubicBezTo>
                    <a:pt x="2264" y="1048"/>
                    <a:pt x="2264" y="1048"/>
                    <a:pt x="2265" y="1048"/>
                  </a:cubicBezTo>
                  <a:cubicBezTo>
                    <a:pt x="2265" y="1048"/>
                    <a:pt x="2265" y="1048"/>
                    <a:pt x="2265" y="1048"/>
                  </a:cubicBezTo>
                  <a:cubicBezTo>
                    <a:pt x="2265" y="1048"/>
                    <a:pt x="2265" y="1048"/>
                    <a:pt x="2265" y="1048"/>
                  </a:cubicBezTo>
                  <a:cubicBezTo>
                    <a:pt x="2265" y="1048"/>
                    <a:pt x="2266" y="1048"/>
                    <a:pt x="2266" y="1048"/>
                  </a:cubicBezTo>
                  <a:cubicBezTo>
                    <a:pt x="2266" y="1048"/>
                    <a:pt x="2266" y="1048"/>
                    <a:pt x="2266" y="1048"/>
                  </a:cubicBezTo>
                  <a:cubicBezTo>
                    <a:pt x="2266" y="1048"/>
                    <a:pt x="2266" y="1048"/>
                    <a:pt x="2266" y="1048"/>
                  </a:cubicBezTo>
                  <a:cubicBezTo>
                    <a:pt x="2266" y="1047"/>
                    <a:pt x="2267" y="1047"/>
                    <a:pt x="2267" y="1048"/>
                  </a:cubicBezTo>
                  <a:cubicBezTo>
                    <a:pt x="2267" y="1048"/>
                    <a:pt x="2267" y="1048"/>
                    <a:pt x="2267" y="1048"/>
                  </a:cubicBezTo>
                  <a:cubicBezTo>
                    <a:pt x="2267" y="1048"/>
                    <a:pt x="2267" y="1047"/>
                    <a:pt x="2267" y="1047"/>
                  </a:cubicBezTo>
                  <a:cubicBezTo>
                    <a:pt x="2268" y="1047"/>
                    <a:pt x="2268" y="1048"/>
                    <a:pt x="2268" y="1048"/>
                  </a:cubicBezTo>
                  <a:cubicBezTo>
                    <a:pt x="2268" y="1048"/>
                    <a:pt x="2268" y="1048"/>
                    <a:pt x="2268" y="1048"/>
                  </a:cubicBezTo>
                  <a:cubicBezTo>
                    <a:pt x="2268" y="1048"/>
                    <a:pt x="2268" y="1048"/>
                    <a:pt x="2268" y="1048"/>
                  </a:cubicBezTo>
                  <a:cubicBezTo>
                    <a:pt x="2269" y="1048"/>
                    <a:pt x="2269" y="1048"/>
                    <a:pt x="2269" y="1048"/>
                  </a:cubicBezTo>
                  <a:cubicBezTo>
                    <a:pt x="2269" y="1048"/>
                    <a:pt x="2269" y="1048"/>
                    <a:pt x="2269" y="1048"/>
                  </a:cubicBezTo>
                  <a:cubicBezTo>
                    <a:pt x="2269" y="1048"/>
                    <a:pt x="2269" y="1049"/>
                    <a:pt x="2270" y="1049"/>
                  </a:cubicBezTo>
                  <a:cubicBezTo>
                    <a:pt x="2270" y="1049"/>
                    <a:pt x="2270" y="1048"/>
                    <a:pt x="2270" y="1048"/>
                  </a:cubicBezTo>
                  <a:cubicBezTo>
                    <a:pt x="2270" y="1048"/>
                    <a:pt x="2270" y="1049"/>
                    <a:pt x="2270" y="1049"/>
                  </a:cubicBezTo>
                  <a:cubicBezTo>
                    <a:pt x="2271" y="1049"/>
                    <a:pt x="2271" y="1049"/>
                    <a:pt x="2271" y="1048"/>
                  </a:cubicBezTo>
                  <a:cubicBezTo>
                    <a:pt x="2271" y="1048"/>
                    <a:pt x="2271" y="1048"/>
                    <a:pt x="2271" y="1048"/>
                  </a:cubicBezTo>
                  <a:cubicBezTo>
                    <a:pt x="2271" y="1048"/>
                    <a:pt x="2271" y="1049"/>
                    <a:pt x="2271" y="1048"/>
                  </a:cubicBezTo>
                  <a:cubicBezTo>
                    <a:pt x="2271" y="1048"/>
                    <a:pt x="2272" y="1048"/>
                    <a:pt x="2272" y="1048"/>
                  </a:cubicBezTo>
                  <a:cubicBezTo>
                    <a:pt x="2272" y="1048"/>
                    <a:pt x="2272" y="1048"/>
                    <a:pt x="2272" y="1048"/>
                  </a:cubicBezTo>
                  <a:cubicBezTo>
                    <a:pt x="2272" y="1049"/>
                    <a:pt x="2272" y="1048"/>
                    <a:pt x="2273" y="1048"/>
                  </a:cubicBezTo>
                  <a:cubicBezTo>
                    <a:pt x="2273" y="1048"/>
                    <a:pt x="2273" y="1049"/>
                    <a:pt x="2273" y="1049"/>
                  </a:cubicBezTo>
                  <a:cubicBezTo>
                    <a:pt x="2273" y="1049"/>
                    <a:pt x="2273" y="1049"/>
                    <a:pt x="2273" y="1049"/>
                  </a:cubicBezTo>
                  <a:cubicBezTo>
                    <a:pt x="2273" y="1049"/>
                    <a:pt x="2274" y="1049"/>
                    <a:pt x="2274" y="1049"/>
                  </a:cubicBezTo>
                  <a:cubicBezTo>
                    <a:pt x="2274" y="1049"/>
                    <a:pt x="2274" y="1049"/>
                    <a:pt x="2274" y="1049"/>
                  </a:cubicBezTo>
                  <a:cubicBezTo>
                    <a:pt x="2274" y="1049"/>
                    <a:pt x="2274" y="1050"/>
                    <a:pt x="2274" y="1050"/>
                  </a:cubicBezTo>
                  <a:cubicBezTo>
                    <a:pt x="2274" y="1050"/>
                    <a:pt x="2275" y="1049"/>
                    <a:pt x="2275" y="1049"/>
                  </a:cubicBezTo>
                  <a:cubicBezTo>
                    <a:pt x="2275" y="1049"/>
                    <a:pt x="2275" y="1050"/>
                    <a:pt x="2275" y="1050"/>
                  </a:cubicBezTo>
                  <a:cubicBezTo>
                    <a:pt x="2275" y="1050"/>
                    <a:pt x="2275" y="1049"/>
                    <a:pt x="2275" y="1049"/>
                  </a:cubicBezTo>
                  <a:cubicBezTo>
                    <a:pt x="2276" y="1049"/>
                    <a:pt x="2276" y="1050"/>
                    <a:pt x="2276" y="1050"/>
                  </a:cubicBezTo>
                  <a:cubicBezTo>
                    <a:pt x="2276" y="1050"/>
                    <a:pt x="2276" y="1050"/>
                    <a:pt x="2276" y="1050"/>
                  </a:cubicBezTo>
                  <a:cubicBezTo>
                    <a:pt x="2276" y="1050"/>
                    <a:pt x="2276" y="1050"/>
                    <a:pt x="2276" y="1050"/>
                  </a:cubicBezTo>
                  <a:cubicBezTo>
                    <a:pt x="2277" y="1050"/>
                    <a:pt x="2277" y="1051"/>
                    <a:pt x="2277" y="1051"/>
                  </a:cubicBezTo>
                  <a:cubicBezTo>
                    <a:pt x="2277" y="1051"/>
                    <a:pt x="2277" y="1051"/>
                    <a:pt x="2277" y="1051"/>
                  </a:cubicBezTo>
                  <a:cubicBezTo>
                    <a:pt x="2277" y="1051"/>
                    <a:pt x="2277" y="1051"/>
                    <a:pt x="2278" y="1051"/>
                  </a:cubicBezTo>
                  <a:cubicBezTo>
                    <a:pt x="2278" y="1051"/>
                    <a:pt x="2278" y="1051"/>
                    <a:pt x="2278" y="1051"/>
                  </a:cubicBezTo>
                  <a:cubicBezTo>
                    <a:pt x="2278" y="1051"/>
                    <a:pt x="2278" y="1051"/>
                    <a:pt x="2278" y="1051"/>
                  </a:cubicBezTo>
                  <a:cubicBezTo>
                    <a:pt x="2279" y="1051"/>
                    <a:pt x="2279" y="1050"/>
                    <a:pt x="2279" y="1050"/>
                  </a:cubicBezTo>
                  <a:cubicBezTo>
                    <a:pt x="2279" y="1050"/>
                    <a:pt x="2279" y="1050"/>
                    <a:pt x="2279" y="1050"/>
                  </a:cubicBezTo>
                  <a:cubicBezTo>
                    <a:pt x="2279" y="1050"/>
                    <a:pt x="2279" y="1050"/>
                    <a:pt x="2279" y="1050"/>
                  </a:cubicBezTo>
                  <a:cubicBezTo>
                    <a:pt x="2280" y="1050"/>
                    <a:pt x="2280" y="1051"/>
                    <a:pt x="2280" y="1051"/>
                  </a:cubicBezTo>
                  <a:cubicBezTo>
                    <a:pt x="2280" y="1051"/>
                    <a:pt x="2280" y="1050"/>
                    <a:pt x="2280" y="1050"/>
                  </a:cubicBezTo>
                  <a:cubicBezTo>
                    <a:pt x="2280" y="1050"/>
                    <a:pt x="2280" y="1051"/>
                    <a:pt x="2281" y="1051"/>
                  </a:cubicBezTo>
                  <a:cubicBezTo>
                    <a:pt x="2281" y="1051"/>
                    <a:pt x="2281" y="1051"/>
                    <a:pt x="2281" y="1051"/>
                  </a:cubicBezTo>
                  <a:cubicBezTo>
                    <a:pt x="2281" y="1051"/>
                    <a:pt x="2281" y="1051"/>
                    <a:pt x="2281" y="1051"/>
                  </a:cubicBezTo>
                  <a:cubicBezTo>
                    <a:pt x="2281" y="1051"/>
                    <a:pt x="2281" y="1051"/>
                    <a:pt x="2282" y="1051"/>
                  </a:cubicBezTo>
                  <a:cubicBezTo>
                    <a:pt x="2282" y="1051"/>
                    <a:pt x="2282" y="1051"/>
                    <a:pt x="2282" y="1051"/>
                  </a:cubicBezTo>
                  <a:cubicBezTo>
                    <a:pt x="2282" y="1051"/>
                    <a:pt x="2282" y="1051"/>
                    <a:pt x="2282" y="1051"/>
                  </a:cubicBezTo>
                  <a:cubicBezTo>
                    <a:pt x="2282" y="1051"/>
                    <a:pt x="2283" y="1051"/>
                    <a:pt x="2283" y="1051"/>
                  </a:cubicBezTo>
                  <a:cubicBezTo>
                    <a:pt x="2283" y="1051"/>
                    <a:pt x="2283" y="1051"/>
                    <a:pt x="2283" y="1051"/>
                  </a:cubicBezTo>
                  <a:cubicBezTo>
                    <a:pt x="2283" y="1051"/>
                    <a:pt x="2283" y="1051"/>
                    <a:pt x="2284" y="1051"/>
                  </a:cubicBezTo>
                  <a:cubicBezTo>
                    <a:pt x="2284" y="1051"/>
                    <a:pt x="2284" y="1051"/>
                    <a:pt x="2284" y="1051"/>
                  </a:cubicBezTo>
                  <a:cubicBezTo>
                    <a:pt x="2284" y="1051"/>
                    <a:pt x="2284" y="1052"/>
                    <a:pt x="2284" y="1052"/>
                  </a:cubicBezTo>
                  <a:cubicBezTo>
                    <a:pt x="2284" y="1052"/>
                    <a:pt x="2284" y="1052"/>
                    <a:pt x="2284" y="1052"/>
                  </a:cubicBezTo>
                  <a:cubicBezTo>
                    <a:pt x="2285" y="1052"/>
                    <a:pt x="2285" y="1052"/>
                    <a:pt x="2285" y="1052"/>
                  </a:cubicBezTo>
                  <a:cubicBezTo>
                    <a:pt x="2285" y="1052"/>
                    <a:pt x="2285" y="1051"/>
                    <a:pt x="2285" y="1051"/>
                  </a:cubicBezTo>
                  <a:cubicBezTo>
                    <a:pt x="2285" y="1051"/>
                    <a:pt x="2286" y="1051"/>
                    <a:pt x="2286" y="1051"/>
                  </a:cubicBezTo>
                  <a:cubicBezTo>
                    <a:pt x="2286" y="1052"/>
                    <a:pt x="2286" y="1052"/>
                    <a:pt x="2286" y="1052"/>
                  </a:cubicBezTo>
                  <a:cubicBezTo>
                    <a:pt x="2286" y="1052"/>
                    <a:pt x="2286" y="1052"/>
                    <a:pt x="2286" y="1051"/>
                  </a:cubicBezTo>
                  <a:cubicBezTo>
                    <a:pt x="2287" y="1051"/>
                    <a:pt x="2287" y="1051"/>
                    <a:pt x="2287" y="1051"/>
                  </a:cubicBezTo>
                  <a:cubicBezTo>
                    <a:pt x="2287" y="1051"/>
                    <a:pt x="2287" y="1051"/>
                    <a:pt x="2287" y="1051"/>
                  </a:cubicBezTo>
                  <a:cubicBezTo>
                    <a:pt x="2287" y="1052"/>
                    <a:pt x="2287" y="1052"/>
                    <a:pt x="2287" y="1052"/>
                  </a:cubicBezTo>
                  <a:cubicBezTo>
                    <a:pt x="2288" y="1052"/>
                    <a:pt x="2288" y="1052"/>
                    <a:pt x="2288" y="1052"/>
                  </a:cubicBezTo>
                  <a:cubicBezTo>
                    <a:pt x="2288" y="1052"/>
                    <a:pt x="2288" y="1052"/>
                    <a:pt x="2288" y="1053"/>
                  </a:cubicBezTo>
                  <a:cubicBezTo>
                    <a:pt x="2288" y="1053"/>
                    <a:pt x="2288" y="1053"/>
                    <a:pt x="2289" y="1053"/>
                  </a:cubicBezTo>
                  <a:cubicBezTo>
                    <a:pt x="2289" y="1053"/>
                    <a:pt x="2289" y="1053"/>
                    <a:pt x="2289" y="1053"/>
                  </a:cubicBezTo>
                  <a:cubicBezTo>
                    <a:pt x="2289" y="1053"/>
                    <a:pt x="2289" y="1053"/>
                    <a:pt x="2289" y="1053"/>
                  </a:cubicBezTo>
                  <a:cubicBezTo>
                    <a:pt x="2289" y="1053"/>
                    <a:pt x="2289" y="1053"/>
                    <a:pt x="2290" y="1053"/>
                  </a:cubicBezTo>
                  <a:cubicBezTo>
                    <a:pt x="2290" y="1052"/>
                    <a:pt x="2290" y="1052"/>
                    <a:pt x="2290" y="1052"/>
                  </a:cubicBezTo>
                  <a:cubicBezTo>
                    <a:pt x="2290" y="1052"/>
                    <a:pt x="2290" y="1052"/>
                    <a:pt x="2290" y="1052"/>
                  </a:cubicBezTo>
                  <a:cubicBezTo>
                    <a:pt x="2290" y="1052"/>
                    <a:pt x="2291" y="1052"/>
                    <a:pt x="2291" y="1052"/>
                  </a:cubicBezTo>
                  <a:cubicBezTo>
                    <a:pt x="2291" y="1052"/>
                    <a:pt x="2291" y="1052"/>
                    <a:pt x="2291" y="1052"/>
                  </a:cubicBezTo>
                  <a:cubicBezTo>
                    <a:pt x="2291" y="1052"/>
                    <a:pt x="2291" y="1052"/>
                    <a:pt x="2292" y="1052"/>
                  </a:cubicBezTo>
                  <a:cubicBezTo>
                    <a:pt x="2292" y="1053"/>
                    <a:pt x="2292" y="1053"/>
                    <a:pt x="2292" y="1053"/>
                  </a:cubicBezTo>
                  <a:cubicBezTo>
                    <a:pt x="2292" y="1053"/>
                    <a:pt x="2292" y="1052"/>
                    <a:pt x="2292" y="1052"/>
                  </a:cubicBezTo>
                  <a:cubicBezTo>
                    <a:pt x="2292" y="1052"/>
                    <a:pt x="2292" y="1052"/>
                    <a:pt x="2292" y="1052"/>
                  </a:cubicBezTo>
                  <a:cubicBezTo>
                    <a:pt x="2293" y="1052"/>
                    <a:pt x="2293" y="1052"/>
                    <a:pt x="2293" y="1053"/>
                  </a:cubicBezTo>
                  <a:cubicBezTo>
                    <a:pt x="2293" y="1053"/>
                    <a:pt x="2293" y="1053"/>
                    <a:pt x="2293" y="1053"/>
                  </a:cubicBezTo>
                  <a:cubicBezTo>
                    <a:pt x="2293" y="1053"/>
                    <a:pt x="2294" y="1053"/>
                    <a:pt x="2294" y="1052"/>
                  </a:cubicBezTo>
                  <a:cubicBezTo>
                    <a:pt x="2294" y="1052"/>
                    <a:pt x="2294" y="1052"/>
                    <a:pt x="2294" y="1052"/>
                  </a:cubicBezTo>
                  <a:cubicBezTo>
                    <a:pt x="2294" y="1052"/>
                    <a:pt x="2294" y="1052"/>
                    <a:pt x="2294" y="1052"/>
                  </a:cubicBezTo>
                  <a:cubicBezTo>
                    <a:pt x="2295" y="1052"/>
                    <a:pt x="2295" y="1052"/>
                    <a:pt x="2295" y="1052"/>
                  </a:cubicBezTo>
                  <a:cubicBezTo>
                    <a:pt x="2295" y="1052"/>
                    <a:pt x="2295" y="1053"/>
                    <a:pt x="2295" y="1053"/>
                  </a:cubicBezTo>
                  <a:cubicBezTo>
                    <a:pt x="2295" y="1053"/>
                    <a:pt x="2295" y="1052"/>
                    <a:pt x="2295" y="1052"/>
                  </a:cubicBezTo>
                  <a:cubicBezTo>
                    <a:pt x="2296" y="1052"/>
                    <a:pt x="2296" y="1052"/>
                    <a:pt x="2296" y="1052"/>
                  </a:cubicBezTo>
                  <a:cubicBezTo>
                    <a:pt x="2296" y="1052"/>
                    <a:pt x="2296" y="1052"/>
                    <a:pt x="2296" y="1052"/>
                  </a:cubicBezTo>
                  <a:cubicBezTo>
                    <a:pt x="2296" y="1052"/>
                    <a:pt x="2296" y="1052"/>
                    <a:pt x="2297" y="1052"/>
                  </a:cubicBezTo>
                  <a:cubicBezTo>
                    <a:pt x="2297" y="1052"/>
                    <a:pt x="2297" y="1052"/>
                    <a:pt x="2297" y="1052"/>
                  </a:cubicBezTo>
                  <a:cubicBezTo>
                    <a:pt x="2297" y="1051"/>
                    <a:pt x="2297" y="1052"/>
                    <a:pt x="2297" y="1052"/>
                  </a:cubicBezTo>
                  <a:cubicBezTo>
                    <a:pt x="2297" y="1051"/>
                    <a:pt x="2297" y="1051"/>
                    <a:pt x="2298" y="1051"/>
                  </a:cubicBezTo>
                  <a:cubicBezTo>
                    <a:pt x="2298" y="1051"/>
                    <a:pt x="2298" y="1051"/>
                    <a:pt x="2298" y="1051"/>
                  </a:cubicBezTo>
                  <a:cubicBezTo>
                    <a:pt x="2298" y="1051"/>
                    <a:pt x="2298" y="1051"/>
                    <a:pt x="2298" y="1051"/>
                  </a:cubicBezTo>
                  <a:cubicBezTo>
                    <a:pt x="2298" y="1051"/>
                    <a:pt x="2299" y="1051"/>
                    <a:pt x="2299" y="1051"/>
                  </a:cubicBezTo>
                  <a:cubicBezTo>
                    <a:pt x="2299" y="1051"/>
                    <a:pt x="2299" y="1051"/>
                    <a:pt x="2299" y="1051"/>
                  </a:cubicBezTo>
                  <a:cubicBezTo>
                    <a:pt x="2299" y="1051"/>
                    <a:pt x="2299" y="1051"/>
                    <a:pt x="2300" y="1051"/>
                  </a:cubicBezTo>
                  <a:cubicBezTo>
                    <a:pt x="2300" y="1051"/>
                    <a:pt x="2300" y="1051"/>
                    <a:pt x="2300" y="1051"/>
                  </a:cubicBezTo>
                  <a:cubicBezTo>
                    <a:pt x="2300" y="1051"/>
                    <a:pt x="2300" y="1051"/>
                    <a:pt x="2300" y="1052"/>
                  </a:cubicBezTo>
                  <a:cubicBezTo>
                    <a:pt x="2300" y="1052"/>
                    <a:pt x="2300" y="1052"/>
                    <a:pt x="2300" y="1052"/>
                  </a:cubicBezTo>
                  <a:cubicBezTo>
                    <a:pt x="2301" y="1052"/>
                    <a:pt x="2301" y="1052"/>
                    <a:pt x="2301" y="1052"/>
                  </a:cubicBezTo>
                  <a:cubicBezTo>
                    <a:pt x="2301" y="1052"/>
                    <a:pt x="2301" y="1051"/>
                    <a:pt x="2301" y="1051"/>
                  </a:cubicBezTo>
                  <a:cubicBezTo>
                    <a:pt x="2301" y="1051"/>
                    <a:pt x="2302" y="1052"/>
                    <a:pt x="2302" y="1052"/>
                  </a:cubicBezTo>
                  <a:cubicBezTo>
                    <a:pt x="2302" y="1052"/>
                    <a:pt x="2302" y="1052"/>
                    <a:pt x="2302" y="1052"/>
                  </a:cubicBezTo>
                  <a:cubicBezTo>
                    <a:pt x="2302" y="1052"/>
                    <a:pt x="2302" y="1052"/>
                    <a:pt x="2302" y="1052"/>
                  </a:cubicBezTo>
                  <a:cubicBezTo>
                    <a:pt x="2303" y="1052"/>
                    <a:pt x="2303" y="1052"/>
                    <a:pt x="2303" y="1052"/>
                  </a:cubicBezTo>
                  <a:cubicBezTo>
                    <a:pt x="2303" y="1052"/>
                    <a:pt x="2303" y="1053"/>
                    <a:pt x="2303" y="1053"/>
                  </a:cubicBezTo>
                  <a:cubicBezTo>
                    <a:pt x="2303" y="1053"/>
                    <a:pt x="2303" y="1053"/>
                    <a:pt x="2303" y="1053"/>
                  </a:cubicBezTo>
                  <a:cubicBezTo>
                    <a:pt x="2304" y="1052"/>
                    <a:pt x="2304" y="1052"/>
                    <a:pt x="2304" y="1052"/>
                  </a:cubicBezTo>
                  <a:cubicBezTo>
                    <a:pt x="2304" y="1052"/>
                    <a:pt x="2304" y="1053"/>
                    <a:pt x="2304" y="1053"/>
                  </a:cubicBezTo>
                  <a:cubicBezTo>
                    <a:pt x="2304" y="1053"/>
                    <a:pt x="2304" y="1053"/>
                    <a:pt x="2305" y="1053"/>
                  </a:cubicBezTo>
                  <a:cubicBezTo>
                    <a:pt x="2305" y="1053"/>
                    <a:pt x="2305" y="1052"/>
                    <a:pt x="2305" y="1052"/>
                  </a:cubicBezTo>
                  <a:cubicBezTo>
                    <a:pt x="2305" y="1052"/>
                    <a:pt x="2305" y="1051"/>
                    <a:pt x="2305" y="1051"/>
                  </a:cubicBezTo>
                  <a:cubicBezTo>
                    <a:pt x="2305" y="1051"/>
                    <a:pt x="2305" y="1051"/>
                    <a:pt x="2306" y="1052"/>
                  </a:cubicBezTo>
                  <a:cubicBezTo>
                    <a:pt x="2306" y="1052"/>
                    <a:pt x="2306" y="1052"/>
                    <a:pt x="2306" y="1052"/>
                  </a:cubicBezTo>
                  <a:cubicBezTo>
                    <a:pt x="2306" y="1052"/>
                    <a:pt x="2306" y="1052"/>
                    <a:pt x="2306" y="1052"/>
                  </a:cubicBezTo>
                  <a:cubicBezTo>
                    <a:pt x="2307" y="1052"/>
                    <a:pt x="2307" y="1052"/>
                    <a:pt x="2307" y="1052"/>
                  </a:cubicBezTo>
                  <a:cubicBezTo>
                    <a:pt x="2307" y="1052"/>
                    <a:pt x="2307" y="1053"/>
                    <a:pt x="2307" y="1053"/>
                  </a:cubicBezTo>
                  <a:cubicBezTo>
                    <a:pt x="2307" y="1053"/>
                    <a:pt x="2307" y="1052"/>
                    <a:pt x="2308" y="1052"/>
                  </a:cubicBezTo>
                  <a:cubicBezTo>
                    <a:pt x="2308" y="1052"/>
                    <a:pt x="2308" y="1053"/>
                    <a:pt x="2308" y="1053"/>
                  </a:cubicBezTo>
                  <a:cubicBezTo>
                    <a:pt x="2308" y="1053"/>
                    <a:pt x="2308" y="1053"/>
                    <a:pt x="2308" y="1053"/>
                  </a:cubicBezTo>
                  <a:cubicBezTo>
                    <a:pt x="2308" y="1053"/>
                    <a:pt x="2308" y="1053"/>
                    <a:pt x="2309" y="1053"/>
                  </a:cubicBezTo>
                  <a:cubicBezTo>
                    <a:pt x="2309" y="1053"/>
                    <a:pt x="2309" y="1053"/>
                    <a:pt x="2309" y="1053"/>
                  </a:cubicBezTo>
                  <a:cubicBezTo>
                    <a:pt x="2309" y="1053"/>
                    <a:pt x="2309" y="1053"/>
                    <a:pt x="2309" y="1053"/>
                  </a:cubicBezTo>
                  <a:cubicBezTo>
                    <a:pt x="2309" y="1053"/>
                    <a:pt x="2310" y="1052"/>
                    <a:pt x="2310" y="1052"/>
                  </a:cubicBezTo>
                  <a:cubicBezTo>
                    <a:pt x="2310" y="1052"/>
                    <a:pt x="2310" y="1052"/>
                    <a:pt x="2310" y="1053"/>
                  </a:cubicBezTo>
                  <a:cubicBezTo>
                    <a:pt x="2310" y="1053"/>
                    <a:pt x="2310" y="1053"/>
                    <a:pt x="2310" y="1053"/>
                  </a:cubicBezTo>
                  <a:cubicBezTo>
                    <a:pt x="2310" y="1053"/>
                    <a:pt x="2311" y="1053"/>
                    <a:pt x="2311" y="1053"/>
                  </a:cubicBezTo>
                  <a:cubicBezTo>
                    <a:pt x="2311" y="1053"/>
                    <a:pt x="2311" y="1053"/>
                    <a:pt x="2311" y="1053"/>
                  </a:cubicBezTo>
                  <a:cubicBezTo>
                    <a:pt x="2311" y="1053"/>
                    <a:pt x="2311" y="1053"/>
                    <a:pt x="2311" y="1053"/>
                  </a:cubicBezTo>
                  <a:cubicBezTo>
                    <a:pt x="2312" y="1053"/>
                    <a:pt x="2312" y="1053"/>
                    <a:pt x="2312" y="1053"/>
                  </a:cubicBezTo>
                  <a:cubicBezTo>
                    <a:pt x="2312" y="1053"/>
                    <a:pt x="2312" y="1053"/>
                    <a:pt x="2312" y="1053"/>
                  </a:cubicBezTo>
                  <a:cubicBezTo>
                    <a:pt x="2312" y="1053"/>
                    <a:pt x="2313" y="1053"/>
                    <a:pt x="2313" y="1053"/>
                  </a:cubicBezTo>
                  <a:cubicBezTo>
                    <a:pt x="2313" y="1052"/>
                    <a:pt x="2313" y="1052"/>
                    <a:pt x="2313" y="1052"/>
                  </a:cubicBezTo>
                  <a:cubicBezTo>
                    <a:pt x="2313" y="1052"/>
                    <a:pt x="2313" y="1052"/>
                    <a:pt x="2313" y="1053"/>
                  </a:cubicBezTo>
                  <a:cubicBezTo>
                    <a:pt x="2313" y="1053"/>
                    <a:pt x="2313" y="1052"/>
                    <a:pt x="2314" y="1053"/>
                  </a:cubicBezTo>
                  <a:cubicBezTo>
                    <a:pt x="2314" y="1053"/>
                    <a:pt x="2314" y="1053"/>
                    <a:pt x="2314" y="1053"/>
                  </a:cubicBezTo>
                  <a:cubicBezTo>
                    <a:pt x="2314" y="1053"/>
                    <a:pt x="2314" y="1053"/>
                    <a:pt x="2314" y="1053"/>
                  </a:cubicBezTo>
                  <a:cubicBezTo>
                    <a:pt x="2315" y="1053"/>
                    <a:pt x="2315" y="1053"/>
                    <a:pt x="2315" y="1053"/>
                  </a:cubicBezTo>
                  <a:cubicBezTo>
                    <a:pt x="2315" y="1053"/>
                    <a:pt x="2315" y="1053"/>
                    <a:pt x="2315" y="1054"/>
                  </a:cubicBezTo>
                  <a:cubicBezTo>
                    <a:pt x="2315" y="1054"/>
                    <a:pt x="2315" y="1054"/>
                    <a:pt x="2316" y="1054"/>
                  </a:cubicBezTo>
                  <a:cubicBezTo>
                    <a:pt x="2316" y="1054"/>
                    <a:pt x="2316" y="1054"/>
                    <a:pt x="2316" y="1054"/>
                  </a:cubicBezTo>
                  <a:cubicBezTo>
                    <a:pt x="2316" y="1054"/>
                    <a:pt x="2316" y="1054"/>
                    <a:pt x="2316" y="1054"/>
                  </a:cubicBezTo>
                  <a:cubicBezTo>
                    <a:pt x="2316" y="1054"/>
                    <a:pt x="2316" y="1054"/>
                    <a:pt x="2317" y="1054"/>
                  </a:cubicBezTo>
                  <a:cubicBezTo>
                    <a:pt x="2317" y="1054"/>
                    <a:pt x="2317" y="1054"/>
                    <a:pt x="2317" y="1054"/>
                  </a:cubicBezTo>
                  <a:cubicBezTo>
                    <a:pt x="2317" y="1054"/>
                    <a:pt x="2317" y="1053"/>
                    <a:pt x="2317" y="1053"/>
                  </a:cubicBezTo>
                  <a:cubicBezTo>
                    <a:pt x="2317" y="1053"/>
                    <a:pt x="2318" y="1054"/>
                    <a:pt x="2318" y="1054"/>
                  </a:cubicBezTo>
                  <a:cubicBezTo>
                    <a:pt x="2318" y="1054"/>
                    <a:pt x="2318" y="1054"/>
                    <a:pt x="2318" y="1054"/>
                  </a:cubicBezTo>
                  <a:cubicBezTo>
                    <a:pt x="2318" y="1054"/>
                    <a:pt x="2318" y="1054"/>
                    <a:pt x="2318" y="1054"/>
                  </a:cubicBezTo>
                  <a:cubicBezTo>
                    <a:pt x="2318" y="1054"/>
                    <a:pt x="2319" y="1054"/>
                    <a:pt x="2319" y="1054"/>
                  </a:cubicBezTo>
                  <a:cubicBezTo>
                    <a:pt x="2319" y="1054"/>
                    <a:pt x="2319" y="1054"/>
                    <a:pt x="2319" y="1054"/>
                  </a:cubicBezTo>
                  <a:cubicBezTo>
                    <a:pt x="2319" y="1054"/>
                    <a:pt x="2319" y="1054"/>
                    <a:pt x="2319" y="1054"/>
                  </a:cubicBezTo>
                  <a:cubicBezTo>
                    <a:pt x="2320" y="1053"/>
                    <a:pt x="2320" y="1054"/>
                    <a:pt x="2320" y="1054"/>
                  </a:cubicBezTo>
                  <a:cubicBezTo>
                    <a:pt x="2320" y="1054"/>
                    <a:pt x="2320" y="1054"/>
                    <a:pt x="2320" y="1054"/>
                  </a:cubicBezTo>
                  <a:cubicBezTo>
                    <a:pt x="2320" y="1054"/>
                    <a:pt x="2321" y="1054"/>
                    <a:pt x="2321" y="1054"/>
                  </a:cubicBezTo>
                  <a:cubicBezTo>
                    <a:pt x="2321" y="1054"/>
                    <a:pt x="2321" y="1054"/>
                    <a:pt x="2321" y="1054"/>
                  </a:cubicBezTo>
                  <a:cubicBezTo>
                    <a:pt x="2321" y="1054"/>
                    <a:pt x="2321" y="1054"/>
                    <a:pt x="2321" y="1054"/>
                  </a:cubicBezTo>
                  <a:cubicBezTo>
                    <a:pt x="2321" y="1054"/>
                    <a:pt x="2321" y="1054"/>
                    <a:pt x="2322" y="1054"/>
                  </a:cubicBezTo>
                  <a:cubicBezTo>
                    <a:pt x="2322" y="1054"/>
                    <a:pt x="2322" y="1054"/>
                    <a:pt x="2322" y="1054"/>
                  </a:cubicBezTo>
                  <a:cubicBezTo>
                    <a:pt x="2322" y="1054"/>
                    <a:pt x="2322" y="1054"/>
                    <a:pt x="2322" y="1054"/>
                  </a:cubicBezTo>
                  <a:cubicBezTo>
                    <a:pt x="2323" y="1054"/>
                    <a:pt x="2323" y="1054"/>
                    <a:pt x="2323" y="1054"/>
                  </a:cubicBezTo>
                  <a:cubicBezTo>
                    <a:pt x="2323" y="1053"/>
                    <a:pt x="2323" y="1053"/>
                    <a:pt x="2323" y="1053"/>
                  </a:cubicBezTo>
                  <a:cubicBezTo>
                    <a:pt x="2323" y="1053"/>
                    <a:pt x="2323" y="1053"/>
                    <a:pt x="2324" y="1053"/>
                  </a:cubicBezTo>
                  <a:cubicBezTo>
                    <a:pt x="2324" y="1053"/>
                    <a:pt x="2324" y="1053"/>
                    <a:pt x="2324" y="1053"/>
                  </a:cubicBezTo>
                  <a:cubicBezTo>
                    <a:pt x="2324" y="1053"/>
                    <a:pt x="2324" y="1053"/>
                    <a:pt x="2324" y="1053"/>
                  </a:cubicBezTo>
                  <a:cubicBezTo>
                    <a:pt x="2324" y="1053"/>
                    <a:pt x="2324" y="1053"/>
                    <a:pt x="2325" y="1053"/>
                  </a:cubicBezTo>
                  <a:cubicBezTo>
                    <a:pt x="2325" y="1053"/>
                    <a:pt x="2325" y="1053"/>
                    <a:pt x="2325" y="1053"/>
                  </a:cubicBezTo>
                  <a:cubicBezTo>
                    <a:pt x="2325" y="1053"/>
                    <a:pt x="2325" y="1053"/>
                    <a:pt x="2325" y="1053"/>
                  </a:cubicBezTo>
                  <a:cubicBezTo>
                    <a:pt x="2325" y="1053"/>
                    <a:pt x="2326" y="1054"/>
                    <a:pt x="2326" y="1054"/>
                  </a:cubicBezTo>
                  <a:cubicBezTo>
                    <a:pt x="2326" y="1054"/>
                    <a:pt x="2326" y="1053"/>
                    <a:pt x="2326" y="1053"/>
                  </a:cubicBezTo>
                  <a:cubicBezTo>
                    <a:pt x="2326" y="1053"/>
                    <a:pt x="2326" y="1053"/>
                    <a:pt x="2326" y="1053"/>
                  </a:cubicBezTo>
                  <a:cubicBezTo>
                    <a:pt x="2326" y="1053"/>
                    <a:pt x="2327" y="1053"/>
                    <a:pt x="2327" y="1053"/>
                  </a:cubicBezTo>
                  <a:cubicBezTo>
                    <a:pt x="2327" y="1053"/>
                    <a:pt x="2327" y="1053"/>
                    <a:pt x="2327" y="1053"/>
                  </a:cubicBezTo>
                  <a:cubicBezTo>
                    <a:pt x="2327" y="1053"/>
                    <a:pt x="2327" y="1053"/>
                    <a:pt x="2327" y="1053"/>
                  </a:cubicBezTo>
                  <a:cubicBezTo>
                    <a:pt x="2328" y="1053"/>
                    <a:pt x="2328" y="1053"/>
                    <a:pt x="2328" y="1053"/>
                  </a:cubicBezTo>
                  <a:cubicBezTo>
                    <a:pt x="2328" y="1053"/>
                    <a:pt x="2328" y="1053"/>
                    <a:pt x="2328" y="1053"/>
                  </a:cubicBezTo>
                  <a:cubicBezTo>
                    <a:pt x="2328" y="1053"/>
                    <a:pt x="2329" y="1053"/>
                    <a:pt x="2329" y="1053"/>
                  </a:cubicBezTo>
                  <a:cubicBezTo>
                    <a:pt x="2329" y="1053"/>
                    <a:pt x="2329" y="1053"/>
                    <a:pt x="2329" y="1053"/>
                  </a:cubicBezTo>
                  <a:cubicBezTo>
                    <a:pt x="2329" y="1053"/>
                    <a:pt x="2329" y="1053"/>
                    <a:pt x="2329" y="1053"/>
                  </a:cubicBezTo>
                  <a:cubicBezTo>
                    <a:pt x="2329" y="1053"/>
                    <a:pt x="2329" y="1053"/>
                    <a:pt x="2330" y="1053"/>
                  </a:cubicBezTo>
                  <a:cubicBezTo>
                    <a:pt x="2330" y="1052"/>
                    <a:pt x="2330" y="1052"/>
                    <a:pt x="2330" y="1052"/>
                  </a:cubicBezTo>
                  <a:cubicBezTo>
                    <a:pt x="2330" y="1052"/>
                    <a:pt x="2330" y="1052"/>
                    <a:pt x="2330" y="1052"/>
                  </a:cubicBezTo>
                  <a:cubicBezTo>
                    <a:pt x="2331" y="1052"/>
                    <a:pt x="2331" y="1053"/>
                    <a:pt x="2331" y="1053"/>
                  </a:cubicBezTo>
                  <a:cubicBezTo>
                    <a:pt x="2331" y="1053"/>
                    <a:pt x="2331" y="1052"/>
                    <a:pt x="2331" y="1052"/>
                  </a:cubicBezTo>
                  <a:cubicBezTo>
                    <a:pt x="2331" y="1052"/>
                    <a:pt x="2331" y="1052"/>
                    <a:pt x="2332" y="1052"/>
                  </a:cubicBezTo>
                  <a:cubicBezTo>
                    <a:pt x="2332" y="1052"/>
                    <a:pt x="2332" y="1052"/>
                    <a:pt x="2332" y="1052"/>
                  </a:cubicBezTo>
                  <a:cubicBezTo>
                    <a:pt x="2332" y="1052"/>
                    <a:pt x="2332" y="1052"/>
                    <a:pt x="2332" y="1052"/>
                  </a:cubicBezTo>
                  <a:cubicBezTo>
                    <a:pt x="2332" y="1052"/>
                    <a:pt x="2332" y="1052"/>
                    <a:pt x="2333" y="1052"/>
                  </a:cubicBezTo>
                  <a:cubicBezTo>
                    <a:pt x="2333" y="1052"/>
                    <a:pt x="2333" y="1053"/>
                    <a:pt x="2333" y="1053"/>
                  </a:cubicBezTo>
                  <a:cubicBezTo>
                    <a:pt x="2333" y="1053"/>
                    <a:pt x="2333" y="1052"/>
                    <a:pt x="2333" y="1052"/>
                  </a:cubicBezTo>
                  <a:cubicBezTo>
                    <a:pt x="2333" y="1052"/>
                    <a:pt x="2334" y="1053"/>
                    <a:pt x="2334" y="1053"/>
                  </a:cubicBezTo>
                  <a:cubicBezTo>
                    <a:pt x="2334" y="1053"/>
                    <a:pt x="2334" y="1053"/>
                    <a:pt x="2334" y="1053"/>
                  </a:cubicBezTo>
                  <a:cubicBezTo>
                    <a:pt x="2334" y="1053"/>
                    <a:pt x="2334" y="1053"/>
                    <a:pt x="2334" y="1053"/>
                  </a:cubicBezTo>
                  <a:cubicBezTo>
                    <a:pt x="2334" y="1053"/>
                    <a:pt x="2335" y="1053"/>
                    <a:pt x="2335" y="1053"/>
                  </a:cubicBezTo>
                  <a:cubicBezTo>
                    <a:pt x="2335" y="1053"/>
                    <a:pt x="2335" y="1053"/>
                    <a:pt x="2335" y="1053"/>
                  </a:cubicBezTo>
                  <a:cubicBezTo>
                    <a:pt x="2335" y="1053"/>
                    <a:pt x="2335" y="1052"/>
                    <a:pt x="2336" y="1052"/>
                  </a:cubicBezTo>
                  <a:cubicBezTo>
                    <a:pt x="2336" y="1052"/>
                    <a:pt x="2336" y="1052"/>
                    <a:pt x="2336" y="1052"/>
                  </a:cubicBezTo>
                  <a:cubicBezTo>
                    <a:pt x="2336" y="1052"/>
                    <a:pt x="2336" y="1052"/>
                    <a:pt x="2336" y="1052"/>
                  </a:cubicBezTo>
                  <a:cubicBezTo>
                    <a:pt x="2336" y="1052"/>
                    <a:pt x="2337" y="1052"/>
                    <a:pt x="2337" y="1052"/>
                  </a:cubicBezTo>
                  <a:cubicBezTo>
                    <a:pt x="2337" y="1052"/>
                    <a:pt x="2337" y="1052"/>
                    <a:pt x="2337" y="1053"/>
                  </a:cubicBezTo>
                  <a:cubicBezTo>
                    <a:pt x="2337" y="1053"/>
                    <a:pt x="2337" y="1053"/>
                    <a:pt x="2337" y="1053"/>
                  </a:cubicBezTo>
                  <a:cubicBezTo>
                    <a:pt x="2337" y="1053"/>
                    <a:pt x="2338" y="1052"/>
                    <a:pt x="2338" y="1052"/>
                  </a:cubicBezTo>
                  <a:cubicBezTo>
                    <a:pt x="2338" y="1052"/>
                    <a:pt x="2338" y="1052"/>
                    <a:pt x="2338" y="1052"/>
                  </a:cubicBezTo>
                  <a:cubicBezTo>
                    <a:pt x="2338" y="1052"/>
                    <a:pt x="2338" y="1052"/>
                    <a:pt x="2338" y="1052"/>
                  </a:cubicBezTo>
                  <a:cubicBezTo>
                    <a:pt x="2339" y="1052"/>
                    <a:pt x="2339" y="1052"/>
                    <a:pt x="2339" y="1052"/>
                  </a:cubicBezTo>
                  <a:cubicBezTo>
                    <a:pt x="2339" y="1052"/>
                    <a:pt x="2339" y="1052"/>
                    <a:pt x="2339" y="1052"/>
                  </a:cubicBezTo>
                  <a:cubicBezTo>
                    <a:pt x="2339" y="1052"/>
                    <a:pt x="2339" y="1052"/>
                    <a:pt x="2339" y="1052"/>
                  </a:cubicBezTo>
                  <a:cubicBezTo>
                    <a:pt x="2340" y="1052"/>
                    <a:pt x="2340" y="1052"/>
                    <a:pt x="2340" y="1052"/>
                  </a:cubicBezTo>
                  <a:cubicBezTo>
                    <a:pt x="2340" y="1052"/>
                    <a:pt x="2340" y="1052"/>
                    <a:pt x="2340" y="1052"/>
                  </a:cubicBezTo>
                  <a:cubicBezTo>
                    <a:pt x="2340" y="1052"/>
                    <a:pt x="2340" y="1053"/>
                    <a:pt x="2341" y="1053"/>
                  </a:cubicBezTo>
                  <a:cubicBezTo>
                    <a:pt x="2341" y="1053"/>
                    <a:pt x="2341" y="1053"/>
                    <a:pt x="2341" y="1053"/>
                  </a:cubicBezTo>
                  <a:cubicBezTo>
                    <a:pt x="2341" y="1053"/>
                    <a:pt x="2341" y="1053"/>
                    <a:pt x="2341" y="1053"/>
                  </a:cubicBezTo>
                  <a:cubicBezTo>
                    <a:pt x="2342" y="1053"/>
                    <a:pt x="2342" y="1053"/>
                    <a:pt x="2342" y="1053"/>
                  </a:cubicBezTo>
                  <a:cubicBezTo>
                    <a:pt x="2342" y="1053"/>
                    <a:pt x="2342" y="1053"/>
                    <a:pt x="2342" y="1053"/>
                  </a:cubicBezTo>
                  <a:cubicBezTo>
                    <a:pt x="2342" y="1053"/>
                    <a:pt x="2342" y="1053"/>
                    <a:pt x="2342" y="1053"/>
                  </a:cubicBezTo>
                  <a:cubicBezTo>
                    <a:pt x="2342" y="1053"/>
                    <a:pt x="2343" y="1052"/>
                    <a:pt x="2343" y="1053"/>
                  </a:cubicBezTo>
                  <a:cubicBezTo>
                    <a:pt x="2343" y="1053"/>
                    <a:pt x="2343" y="1053"/>
                    <a:pt x="2343" y="1053"/>
                  </a:cubicBezTo>
                  <a:cubicBezTo>
                    <a:pt x="2343" y="1053"/>
                    <a:pt x="2343" y="1053"/>
                    <a:pt x="2344" y="1053"/>
                  </a:cubicBezTo>
                  <a:cubicBezTo>
                    <a:pt x="2344" y="1053"/>
                    <a:pt x="2344" y="1052"/>
                    <a:pt x="2344" y="1052"/>
                  </a:cubicBezTo>
                  <a:cubicBezTo>
                    <a:pt x="2344" y="1052"/>
                    <a:pt x="2344" y="1053"/>
                    <a:pt x="2344" y="1053"/>
                  </a:cubicBezTo>
                  <a:cubicBezTo>
                    <a:pt x="2344" y="1053"/>
                    <a:pt x="2345" y="1052"/>
                    <a:pt x="2345" y="1052"/>
                  </a:cubicBezTo>
                  <a:cubicBezTo>
                    <a:pt x="2345" y="1052"/>
                    <a:pt x="2345" y="1052"/>
                    <a:pt x="2345" y="1052"/>
                  </a:cubicBezTo>
                  <a:cubicBezTo>
                    <a:pt x="2345" y="1052"/>
                    <a:pt x="2345" y="1052"/>
                    <a:pt x="2345" y="1052"/>
                  </a:cubicBezTo>
                  <a:cubicBezTo>
                    <a:pt x="2345" y="1052"/>
                    <a:pt x="2346" y="1052"/>
                    <a:pt x="2346" y="1052"/>
                  </a:cubicBezTo>
                  <a:cubicBezTo>
                    <a:pt x="2346" y="1052"/>
                    <a:pt x="2346" y="1052"/>
                    <a:pt x="2346" y="1052"/>
                  </a:cubicBezTo>
                  <a:cubicBezTo>
                    <a:pt x="2346" y="1052"/>
                    <a:pt x="2346" y="1052"/>
                    <a:pt x="2346" y="1052"/>
                  </a:cubicBezTo>
                  <a:cubicBezTo>
                    <a:pt x="2347" y="1052"/>
                    <a:pt x="2347" y="1052"/>
                    <a:pt x="2347" y="1052"/>
                  </a:cubicBezTo>
                  <a:cubicBezTo>
                    <a:pt x="2347" y="1052"/>
                    <a:pt x="2347" y="1053"/>
                    <a:pt x="2347" y="1053"/>
                  </a:cubicBezTo>
                  <a:cubicBezTo>
                    <a:pt x="2347" y="1053"/>
                    <a:pt x="2347" y="1052"/>
                    <a:pt x="2347" y="1052"/>
                  </a:cubicBezTo>
                  <a:cubicBezTo>
                    <a:pt x="2348" y="1052"/>
                    <a:pt x="2348" y="1052"/>
                    <a:pt x="2348" y="1052"/>
                  </a:cubicBezTo>
                  <a:cubicBezTo>
                    <a:pt x="2348" y="1052"/>
                    <a:pt x="2348" y="1052"/>
                    <a:pt x="2348" y="1052"/>
                  </a:cubicBezTo>
                  <a:cubicBezTo>
                    <a:pt x="2348" y="1052"/>
                    <a:pt x="2348" y="1053"/>
                    <a:pt x="2349" y="1053"/>
                  </a:cubicBezTo>
                  <a:cubicBezTo>
                    <a:pt x="2349" y="1053"/>
                    <a:pt x="2349" y="1052"/>
                    <a:pt x="2349" y="1052"/>
                  </a:cubicBezTo>
                  <a:cubicBezTo>
                    <a:pt x="2349" y="1052"/>
                    <a:pt x="2349" y="1052"/>
                    <a:pt x="2349" y="1052"/>
                  </a:cubicBezTo>
                  <a:cubicBezTo>
                    <a:pt x="2350" y="1052"/>
                    <a:pt x="2350" y="1052"/>
                    <a:pt x="2350" y="1052"/>
                  </a:cubicBezTo>
                  <a:cubicBezTo>
                    <a:pt x="2350" y="1052"/>
                    <a:pt x="2350" y="1052"/>
                    <a:pt x="2350" y="1052"/>
                  </a:cubicBezTo>
                  <a:cubicBezTo>
                    <a:pt x="2350" y="1051"/>
                    <a:pt x="2350" y="1052"/>
                    <a:pt x="2350" y="1052"/>
                  </a:cubicBezTo>
                  <a:cubicBezTo>
                    <a:pt x="2350" y="1052"/>
                    <a:pt x="2351" y="1052"/>
                    <a:pt x="2351" y="1052"/>
                  </a:cubicBezTo>
                  <a:cubicBezTo>
                    <a:pt x="2351" y="1052"/>
                    <a:pt x="2351" y="1052"/>
                    <a:pt x="2351" y="1052"/>
                  </a:cubicBezTo>
                  <a:cubicBezTo>
                    <a:pt x="2351" y="1052"/>
                    <a:pt x="2351" y="1052"/>
                    <a:pt x="2352" y="1052"/>
                  </a:cubicBezTo>
                  <a:cubicBezTo>
                    <a:pt x="2352" y="1052"/>
                    <a:pt x="2352" y="1052"/>
                    <a:pt x="2352" y="1053"/>
                  </a:cubicBezTo>
                  <a:cubicBezTo>
                    <a:pt x="2352" y="1053"/>
                    <a:pt x="2352" y="1053"/>
                    <a:pt x="2352" y="1053"/>
                  </a:cubicBezTo>
                  <a:cubicBezTo>
                    <a:pt x="2352" y="1053"/>
                    <a:pt x="2353" y="1053"/>
                    <a:pt x="2353" y="1053"/>
                  </a:cubicBezTo>
                  <a:cubicBezTo>
                    <a:pt x="2353" y="1053"/>
                    <a:pt x="2353" y="1053"/>
                    <a:pt x="2353" y="1053"/>
                  </a:cubicBezTo>
                  <a:cubicBezTo>
                    <a:pt x="2353" y="1053"/>
                    <a:pt x="2353" y="1052"/>
                    <a:pt x="2353" y="1052"/>
                  </a:cubicBezTo>
                  <a:cubicBezTo>
                    <a:pt x="2353" y="1052"/>
                    <a:pt x="2354" y="1052"/>
                    <a:pt x="2354" y="1052"/>
                  </a:cubicBezTo>
                  <a:cubicBezTo>
                    <a:pt x="2354" y="1052"/>
                    <a:pt x="2354" y="1052"/>
                    <a:pt x="2354" y="1052"/>
                  </a:cubicBezTo>
                  <a:cubicBezTo>
                    <a:pt x="2354" y="1052"/>
                    <a:pt x="2354" y="1052"/>
                    <a:pt x="2354" y="1052"/>
                  </a:cubicBezTo>
                  <a:cubicBezTo>
                    <a:pt x="2355" y="1052"/>
                    <a:pt x="2355" y="1053"/>
                    <a:pt x="2355" y="1053"/>
                  </a:cubicBezTo>
                  <a:cubicBezTo>
                    <a:pt x="2355" y="1053"/>
                    <a:pt x="2355" y="1052"/>
                    <a:pt x="2355" y="1052"/>
                  </a:cubicBezTo>
                  <a:cubicBezTo>
                    <a:pt x="2355" y="1052"/>
                    <a:pt x="2355" y="1052"/>
                    <a:pt x="2355" y="1052"/>
                  </a:cubicBezTo>
                  <a:cubicBezTo>
                    <a:pt x="2356" y="1052"/>
                    <a:pt x="2356" y="1052"/>
                    <a:pt x="2356" y="1053"/>
                  </a:cubicBezTo>
                  <a:cubicBezTo>
                    <a:pt x="2356" y="1053"/>
                    <a:pt x="2356" y="1053"/>
                    <a:pt x="2356" y="1053"/>
                  </a:cubicBezTo>
                  <a:cubicBezTo>
                    <a:pt x="2356" y="1053"/>
                    <a:pt x="2356" y="1053"/>
                    <a:pt x="2357" y="1053"/>
                  </a:cubicBezTo>
                  <a:cubicBezTo>
                    <a:pt x="2357" y="1052"/>
                    <a:pt x="2357" y="1053"/>
                    <a:pt x="2357" y="1053"/>
                  </a:cubicBezTo>
                  <a:cubicBezTo>
                    <a:pt x="2357" y="1053"/>
                    <a:pt x="2357" y="1052"/>
                    <a:pt x="2357" y="1052"/>
                  </a:cubicBezTo>
                  <a:cubicBezTo>
                    <a:pt x="2358" y="1052"/>
                    <a:pt x="2358" y="1052"/>
                    <a:pt x="2358" y="1053"/>
                  </a:cubicBezTo>
                  <a:cubicBezTo>
                    <a:pt x="2358" y="1053"/>
                    <a:pt x="2358" y="1053"/>
                    <a:pt x="2358" y="1053"/>
                  </a:cubicBezTo>
                  <a:cubicBezTo>
                    <a:pt x="2358" y="1053"/>
                    <a:pt x="2358" y="1053"/>
                    <a:pt x="2358" y="1053"/>
                  </a:cubicBezTo>
                  <a:cubicBezTo>
                    <a:pt x="2359" y="1053"/>
                    <a:pt x="2359" y="1052"/>
                    <a:pt x="2359" y="1053"/>
                  </a:cubicBezTo>
                  <a:cubicBezTo>
                    <a:pt x="2359" y="1053"/>
                    <a:pt x="2359" y="1053"/>
                    <a:pt x="2359" y="1053"/>
                  </a:cubicBezTo>
                  <a:cubicBezTo>
                    <a:pt x="2359" y="1053"/>
                    <a:pt x="2359" y="1053"/>
                    <a:pt x="2360" y="1053"/>
                  </a:cubicBezTo>
                  <a:cubicBezTo>
                    <a:pt x="2360" y="1053"/>
                    <a:pt x="2360" y="1053"/>
                    <a:pt x="2360" y="1053"/>
                  </a:cubicBezTo>
                  <a:cubicBezTo>
                    <a:pt x="2360" y="1053"/>
                    <a:pt x="2360" y="1053"/>
                    <a:pt x="2360" y="1053"/>
                  </a:cubicBezTo>
                  <a:cubicBezTo>
                    <a:pt x="2360" y="1053"/>
                    <a:pt x="2361" y="1053"/>
                    <a:pt x="2361" y="1053"/>
                  </a:cubicBezTo>
                  <a:cubicBezTo>
                    <a:pt x="2361" y="1052"/>
                    <a:pt x="2361" y="1053"/>
                    <a:pt x="2361" y="1053"/>
                  </a:cubicBezTo>
                  <a:cubicBezTo>
                    <a:pt x="2361" y="1053"/>
                    <a:pt x="2361" y="1053"/>
                    <a:pt x="2361" y="1053"/>
                  </a:cubicBezTo>
                  <a:cubicBezTo>
                    <a:pt x="2361" y="1052"/>
                    <a:pt x="2362" y="1052"/>
                    <a:pt x="2362" y="1052"/>
                  </a:cubicBezTo>
                  <a:cubicBezTo>
                    <a:pt x="2362" y="1052"/>
                    <a:pt x="2362" y="1052"/>
                    <a:pt x="2362" y="1052"/>
                  </a:cubicBezTo>
                  <a:cubicBezTo>
                    <a:pt x="2362" y="1053"/>
                    <a:pt x="2362" y="1053"/>
                    <a:pt x="2363" y="1053"/>
                  </a:cubicBezTo>
                  <a:cubicBezTo>
                    <a:pt x="2363" y="1053"/>
                    <a:pt x="2363" y="1053"/>
                    <a:pt x="2363" y="1053"/>
                  </a:cubicBezTo>
                  <a:cubicBezTo>
                    <a:pt x="2363" y="1053"/>
                    <a:pt x="2363" y="1053"/>
                    <a:pt x="2363" y="1053"/>
                  </a:cubicBezTo>
                  <a:cubicBezTo>
                    <a:pt x="2363" y="1053"/>
                    <a:pt x="2363" y="1053"/>
                    <a:pt x="2363" y="1053"/>
                  </a:cubicBezTo>
                  <a:cubicBezTo>
                    <a:pt x="2364" y="1053"/>
                    <a:pt x="2364" y="1053"/>
                    <a:pt x="2364" y="1053"/>
                  </a:cubicBezTo>
                  <a:cubicBezTo>
                    <a:pt x="2364" y="1053"/>
                    <a:pt x="2364" y="1053"/>
                    <a:pt x="2364" y="1053"/>
                  </a:cubicBezTo>
                  <a:cubicBezTo>
                    <a:pt x="2364" y="1053"/>
                    <a:pt x="2365" y="1053"/>
                    <a:pt x="2365" y="1053"/>
                  </a:cubicBezTo>
                  <a:cubicBezTo>
                    <a:pt x="2365" y="1053"/>
                    <a:pt x="2365" y="1053"/>
                    <a:pt x="2365" y="1053"/>
                  </a:cubicBezTo>
                  <a:cubicBezTo>
                    <a:pt x="2365" y="1053"/>
                    <a:pt x="2365" y="1053"/>
                    <a:pt x="2365" y="1053"/>
                  </a:cubicBezTo>
                  <a:cubicBezTo>
                    <a:pt x="2366" y="1052"/>
                    <a:pt x="2366" y="1052"/>
                    <a:pt x="2366" y="1052"/>
                  </a:cubicBezTo>
                  <a:cubicBezTo>
                    <a:pt x="2366" y="1052"/>
                    <a:pt x="2366" y="1052"/>
                    <a:pt x="2366" y="1052"/>
                  </a:cubicBezTo>
                  <a:cubicBezTo>
                    <a:pt x="2366" y="1052"/>
                    <a:pt x="2366" y="1053"/>
                    <a:pt x="2366" y="1053"/>
                  </a:cubicBezTo>
                  <a:cubicBezTo>
                    <a:pt x="2367" y="1053"/>
                    <a:pt x="2367" y="1053"/>
                    <a:pt x="2367" y="1053"/>
                  </a:cubicBezTo>
                  <a:cubicBezTo>
                    <a:pt x="2367" y="1053"/>
                    <a:pt x="2367" y="1053"/>
                    <a:pt x="2367" y="1053"/>
                  </a:cubicBezTo>
                  <a:cubicBezTo>
                    <a:pt x="2367" y="1053"/>
                    <a:pt x="2367" y="1054"/>
                    <a:pt x="2368" y="1054"/>
                  </a:cubicBezTo>
                  <a:cubicBezTo>
                    <a:pt x="2368" y="1054"/>
                    <a:pt x="2368" y="1054"/>
                    <a:pt x="2368" y="1054"/>
                  </a:cubicBezTo>
                  <a:cubicBezTo>
                    <a:pt x="2368" y="1053"/>
                    <a:pt x="2368" y="1053"/>
                    <a:pt x="2368" y="1053"/>
                  </a:cubicBezTo>
                  <a:cubicBezTo>
                    <a:pt x="2368" y="1053"/>
                    <a:pt x="2368" y="1053"/>
                    <a:pt x="2369" y="1054"/>
                  </a:cubicBezTo>
                  <a:cubicBezTo>
                    <a:pt x="2369" y="1054"/>
                    <a:pt x="2369" y="1054"/>
                    <a:pt x="2369" y="1054"/>
                  </a:cubicBezTo>
                  <a:cubicBezTo>
                    <a:pt x="2369" y="1054"/>
                    <a:pt x="2369" y="1054"/>
                    <a:pt x="2369" y="1054"/>
                  </a:cubicBezTo>
                  <a:cubicBezTo>
                    <a:pt x="2369" y="1054"/>
                    <a:pt x="2370" y="1053"/>
                    <a:pt x="2370" y="1053"/>
                  </a:cubicBezTo>
                  <a:cubicBezTo>
                    <a:pt x="2370" y="1053"/>
                    <a:pt x="2370" y="1053"/>
                    <a:pt x="2370" y="1054"/>
                  </a:cubicBezTo>
                  <a:cubicBezTo>
                    <a:pt x="2370" y="1054"/>
                    <a:pt x="2370" y="1054"/>
                    <a:pt x="2371" y="1054"/>
                  </a:cubicBezTo>
                  <a:cubicBezTo>
                    <a:pt x="2371" y="1054"/>
                    <a:pt x="2371" y="1054"/>
                    <a:pt x="2371" y="1054"/>
                  </a:cubicBezTo>
                  <a:cubicBezTo>
                    <a:pt x="2371" y="1054"/>
                    <a:pt x="2371" y="1055"/>
                    <a:pt x="2371" y="1055"/>
                  </a:cubicBezTo>
                  <a:cubicBezTo>
                    <a:pt x="2371" y="1055"/>
                    <a:pt x="2371" y="1054"/>
                    <a:pt x="2371" y="1054"/>
                  </a:cubicBezTo>
                  <a:cubicBezTo>
                    <a:pt x="2372" y="1054"/>
                    <a:pt x="2372" y="1055"/>
                    <a:pt x="2372" y="1055"/>
                  </a:cubicBezTo>
                  <a:cubicBezTo>
                    <a:pt x="2372" y="1055"/>
                    <a:pt x="2372" y="1054"/>
                    <a:pt x="2372" y="1054"/>
                  </a:cubicBezTo>
                  <a:cubicBezTo>
                    <a:pt x="2372" y="1054"/>
                    <a:pt x="2373" y="1054"/>
                    <a:pt x="2373" y="1054"/>
                  </a:cubicBezTo>
                  <a:cubicBezTo>
                    <a:pt x="2373" y="1054"/>
                    <a:pt x="2373" y="1053"/>
                    <a:pt x="2373" y="1053"/>
                  </a:cubicBezTo>
                  <a:cubicBezTo>
                    <a:pt x="2373" y="1053"/>
                    <a:pt x="2373" y="1054"/>
                    <a:pt x="2373" y="1054"/>
                  </a:cubicBezTo>
                  <a:cubicBezTo>
                    <a:pt x="2374" y="1054"/>
                    <a:pt x="2374" y="1053"/>
                    <a:pt x="2374" y="1053"/>
                  </a:cubicBezTo>
                  <a:cubicBezTo>
                    <a:pt x="2374" y="1053"/>
                    <a:pt x="2374" y="1053"/>
                    <a:pt x="2374" y="1054"/>
                  </a:cubicBezTo>
                  <a:cubicBezTo>
                    <a:pt x="2374" y="1054"/>
                    <a:pt x="2374" y="1054"/>
                    <a:pt x="2374" y="1054"/>
                  </a:cubicBezTo>
                  <a:cubicBezTo>
                    <a:pt x="2375" y="1054"/>
                    <a:pt x="2375" y="1054"/>
                    <a:pt x="2375" y="1054"/>
                  </a:cubicBezTo>
                  <a:cubicBezTo>
                    <a:pt x="2375" y="1054"/>
                    <a:pt x="2375" y="1054"/>
                    <a:pt x="2375" y="1054"/>
                  </a:cubicBezTo>
                  <a:cubicBezTo>
                    <a:pt x="2375" y="1054"/>
                    <a:pt x="2375" y="1055"/>
                    <a:pt x="2376" y="1055"/>
                  </a:cubicBezTo>
                  <a:cubicBezTo>
                    <a:pt x="2376" y="1055"/>
                    <a:pt x="2376" y="1055"/>
                    <a:pt x="2376" y="1054"/>
                  </a:cubicBezTo>
                  <a:cubicBezTo>
                    <a:pt x="2376" y="1054"/>
                    <a:pt x="2376" y="1054"/>
                    <a:pt x="2376" y="1054"/>
                  </a:cubicBezTo>
                  <a:cubicBezTo>
                    <a:pt x="2376" y="1054"/>
                    <a:pt x="2376" y="1054"/>
                    <a:pt x="2377" y="1054"/>
                  </a:cubicBezTo>
                  <a:cubicBezTo>
                    <a:pt x="2377" y="1054"/>
                    <a:pt x="2377" y="1054"/>
                    <a:pt x="2377" y="1054"/>
                  </a:cubicBezTo>
                  <a:cubicBezTo>
                    <a:pt x="2377" y="1054"/>
                    <a:pt x="2377" y="1054"/>
                    <a:pt x="2377" y="1054"/>
                  </a:cubicBezTo>
                  <a:cubicBezTo>
                    <a:pt x="2377" y="1054"/>
                    <a:pt x="2378" y="1054"/>
                    <a:pt x="2378" y="1054"/>
                  </a:cubicBezTo>
                  <a:cubicBezTo>
                    <a:pt x="2378" y="1054"/>
                    <a:pt x="2378" y="1054"/>
                    <a:pt x="2378" y="1054"/>
                  </a:cubicBezTo>
                  <a:cubicBezTo>
                    <a:pt x="2378" y="1054"/>
                    <a:pt x="2378" y="1054"/>
                    <a:pt x="2379" y="1054"/>
                  </a:cubicBezTo>
                  <a:cubicBezTo>
                    <a:pt x="2379" y="1054"/>
                    <a:pt x="2379" y="1054"/>
                    <a:pt x="2379" y="1054"/>
                  </a:cubicBezTo>
                  <a:cubicBezTo>
                    <a:pt x="2379" y="1054"/>
                    <a:pt x="2379" y="1054"/>
                    <a:pt x="2379" y="1054"/>
                  </a:cubicBezTo>
                  <a:cubicBezTo>
                    <a:pt x="2379" y="1054"/>
                    <a:pt x="2379" y="1054"/>
                    <a:pt x="2379" y="1054"/>
                  </a:cubicBezTo>
                  <a:cubicBezTo>
                    <a:pt x="2380" y="1054"/>
                    <a:pt x="2380" y="1054"/>
                    <a:pt x="2380" y="1054"/>
                  </a:cubicBezTo>
                  <a:cubicBezTo>
                    <a:pt x="2380" y="1054"/>
                    <a:pt x="2380" y="1053"/>
                    <a:pt x="2380" y="1053"/>
                  </a:cubicBezTo>
                  <a:cubicBezTo>
                    <a:pt x="2380" y="1053"/>
                    <a:pt x="2381" y="1053"/>
                    <a:pt x="2381" y="1053"/>
                  </a:cubicBezTo>
                  <a:cubicBezTo>
                    <a:pt x="2381" y="1053"/>
                    <a:pt x="2381" y="1054"/>
                    <a:pt x="2381" y="1054"/>
                  </a:cubicBezTo>
                  <a:cubicBezTo>
                    <a:pt x="2381" y="1054"/>
                    <a:pt x="2381" y="1053"/>
                    <a:pt x="2381" y="1053"/>
                  </a:cubicBezTo>
                  <a:cubicBezTo>
                    <a:pt x="2382" y="1053"/>
                    <a:pt x="2382" y="1053"/>
                    <a:pt x="2382" y="1053"/>
                  </a:cubicBezTo>
                  <a:cubicBezTo>
                    <a:pt x="2382" y="1053"/>
                    <a:pt x="2382" y="1054"/>
                    <a:pt x="2382" y="1054"/>
                  </a:cubicBezTo>
                  <a:cubicBezTo>
                    <a:pt x="2382" y="1054"/>
                    <a:pt x="2382" y="1054"/>
                    <a:pt x="2382" y="1054"/>
                  </a:cubicBezTo>
                  <a:cubicBezTo>
                    <a:pt x="2383" y="1054"/>
                    <a:pt x="2383" y="1054"/>
                    <a:pt x="2383" y="1054"/>
                  </a:cubicBezTo>
                  <a:cubicBezTo>
                    <a:pt x="2383" y="1054"/>
                    <a:pt x="2383" y="1054"/>
                    <a:pt x="2383" y="1054"/>
                  </a:cubicBezTo>
                  <a:cubicBezTo>
                    <a:pt x="2383" y="1053"/>
                    <a:pt x="2383" y="1054"/>
                    <a:pt x="2384" y="1054"/>
                  </a:cubicBezTo>
                  <a:cubicBezTo>
                    <a:pt x="2384" y="1054"/>
                    <a:pt x="2384" y="1053"/>
                    <a:pt x="2384" y="1053"/>
                  </a:cubicBezTo>
                  <a:cubicBezTo>
                    <a:pt x="2384" y="1053"/>
                    <a:pt x="2384" y="1054"/>
                    <a:pt x="2384" y="1054"/>
                  </a:cubicBezTo>
                  <a:cubicBezTo>
                    <a:pt x="2384" y="1054"/>
                    <a:pt x="2384" y="1053"/>
                    <a:pt x="2385" y="1053"/>
                  </a:cubicBezTo>
                  <a:cubicBezTo>
                    <a:pt x="2385" y="1053"/>
                    <a:pt x="2385" y="1053"/>
                    <a:pt x="2385" y="1053"/>
                  </a:cubicBezTo>
                  <a:cubicBezTo>
                    <a:pt x="2385" y="1053"/>
                    <a:pt x="2385" y="1053"/>
                    <a:pt x="2385" y="1054"/>
                  </a:cubicBezTo>
                  <a:cubicBezTo>
                    <a:pt x="2386" y="1054"/>
                    <a:pt x="2386" y="1054"/>
                    <a:pt x="2386" y="1054"/>
                  </a:cubicBezTo>
                  <a:cubicBezTo>
                    <a:pt x="2386" y="1054"/>
                    <a:pt x="2386" y="1054"/>
                    <a:pt x="2386" y="1054"/>
                  </a:cubicBezTo>
                  <a:cubicBezTo>
                    <a:pt x="2386" y="1053"/>
                    <a:pt x="2386" y="1054"/>
                    <a:pt x="2387" y="1054"/>
                  </a:cubicBezTo>
                  <a:cubicBezTo>
                    <a:pt x="2387" y="1054"/>
                    <a:pt x="2387" y="1054"/>
                    <a:pt x="2387" y="1054"/>
                  </a:cubicBezTo>
                  <a:cubicBezTo>
                    <a:pt x="2387" y="1054"/>
                    <a:pt x="2387" y="1054"/>
                    <a:pt x="2387" y="1054"/>
                  </a:cubicBezTo>
                  <a:cubicBezTo>
                    <a:pt x="2387" y="1054"/>
                    <a:pt x="2387" y="1054"/>
                    <a:pt x="2388" y="1054"/>
                  </a:cubicBezTo>
                  <a:cubicBezTo>
                    <a:pt x="2388" y="1054"/>
                    <a:pt x="2388" y="1053"/>
                    <a:pt x="2388" y="1053"/>
                  </a:cubicBezTo>
                  <a:cubicBezTo>
                    <a:pt x="2388" y="1053"/>
                    <a:pt x="2388" y="1054"/>
                    <a:pt x="2388" y="1054"/>
                  </a:cubicBezTo>
                  <a:cubicBezTo>
                    <a:pt x="2388" y="1054"/>
                    <a:pt x="2389" y="1054"/>
                    <a:pt x="2389" y="1054"/>
                  </a:cubicBezTo>
                  <a:cubicBezTo>
                    <a:pt x="2389" y="1054"/>
                    <a:pt x="2389" y="1054"/>
                    <a:pt x="2389" y="1054"/>
                  </a:cubicBezTo>
                  <a:cubicBezTo>
                    <a:pt x="2389" y="1054"/>
                    <a:pt x="2389" y="1053"/>
                    <a:pt x="2390" y="1054"/>
                  </a:cubicBezTo>
                  <a:cubicBezTo>
                    <a:pt x="2390" y="1054"/>
                    <a:pt x="2390" y="1054"/>
                    <a:pt x="2390" y="1054"/>
                  </a:cubicBezTo>
                  <a:cubicBezTo>
                    <a:pt x="2390" y="1054"/>
                    <a:pt x="2390" y="1054"/>
                    <a:pt x="2390" y="1054"/>
                  </a:cubicBezTo>
                  <a:cubicBezTo>
                    <a:pt x="2390" y="1054"/>
                    <a:pt x="2390" y="1054"/>
                    <a:pt x="2390" y="1054"/>
                  </a:cubicBezTo>
                  <a:cubicBezTo>
                    <a:pt x="2391" y="1054"/>
                    <a:pt x="2391" y="1054"/>
                    <a:pt x="2391" y="1054"/>
                  </a:cubicBezTo>
                  <a:cubicBezTo>
                    <a:pt x="2391" y="1054"/>
                    <a:pt x="2391" y="1054"/>
                    <a:pt x="2391" y="1054"/>
                  </a:cubicBezTo>
                  <a:cubicBezTo>
                    <a:pt x="2391" y="1055"/>
                    <a:pt x="2392" y="1055"/>
                    <a:pt x="2392" y="1055"/>
                  </a:cubicBezTo>
                  <a:cubicBezTo>
                    <a:pt x="2392" y="1055"/>
                    <a:pt x="2392" y="1055"/>
                    <a:pt x="2392" y="1055"/>
                  </a:cubicBezTo>
                  <a:cubicBezTo>
                    <a:pt x="2392" y="1055"/>
                    <a:pt x="2392" y="1055"/>
                    <a:pt x="2392" y="1055"/>
                  </a:cubicBezTo>
                  <a:cubicBezTo>
                    <a:pt x="2392" y="1055"/>
                    <a:pt x="2392" y="1055"/>
                    <a:pt x="2393" y="1055"/>
                  </a:cubicBezTo>
                  <a:cubicBezTo>
                    <a:pt x="2393" y="1055"/>
                    <a:pt x="2393" y="1055"/>
                    <a:pt x="2393" y="1055"/>
                  </a:cubicBezTo>
                  <a:cubicBezTo>
                    <a:pt x="2393" y="1056"/>
                    <a:pt x="2393" y="1056"/>
                    <a:pt x="2393" y="1056"/>
                  </a:cubicBezTo>
                  <a:cubicBezTo>
                    <a:pt x="2394" y="1055"/>
                    <a:pt x="2394" y="1054"/>
                    <a:pt x="2394" y="1054"/>
                  </a:cubicBezTo>
                  <a:cubicBezTo>
                    <a:pt x="2394" y="1054"/>
                    <a:pt x="2394" y="1055"/>
                    <a:pt x="2394" y="1055"/>
                  </a:cubicBezTo>
                  <a:cubicBezTo>
                    <a:pt x="2394" y="1055"/>
                    <a:pt x="2394" y="1056"/>
                    <a:pt x="2395" y="1056"/>
                  </a:cubicBezTo>
                  <a:cubicBezTo>
                    <a:pt x="2395" y="1056"/>
                    <a:pt x="2395" y="1056"/>
                    <a:pt x="2395" y="1056"/>
                  </a:cubicBezTo>
                  <a:cubicBezTo>
                    <a:pt x="2395" y="1056"/>
                    <a:pt x="2395" y="1056"/>
                    <a:pt x="2395" y="1056"/>
                  </a:cubicBezTo>
                  <a:cubicBezTo>
                    <a:pt x="2395" y="1055"/>
                    <a:pt x="2395" y="1055"/>
                    <a:pt x="2396" y="1055"/>
                  </a:cubicBezTo>
                  <a:cubicBezTo>
                    <a:pt x="2396" y="1055"/>
                    <a:pt x="2396" y="1055"/>
                    <a:pt x="2396" y="1055"/>
                  </a:cubicBezTo>
                  <a:cubicBezTo>
                    <a:pt x="2396" y="1055"/>
                    <a:pt x="2396" y="1054"/>
                    <a:pt x="2396" y="1054"/>
                  </a:cubicBezTo>
                  <a:cubicBezTo>
                    <a:pt x="2396" y="1054"/>
                    <a:pt x="2397" y="1055"/>
                    <a:pt x="2397" y="1055"/>
                  </a:cubicBezTo>
                  <a:cubicBezTo>
                    <a:pt x="2397" y="1055"/>
                    <a:pt x="2397" y="1055"/>
                    <a:pt x="2397" y="1056"/>
                  </a:cubicBezTo>
                  <a:cubicBezTo>
                    <a:pt x="2397" y="1056"/>
                    <a:pt x="2397" y="1055"/>
                    <a:pt x="2397" y="1055"/>
                  </a:cubicBezTo>
                  <a:cubicBezTo>
                    <a:pt x="2397" y="1055"/>
                    <a:pt x="2398" y="1056"/>
                    <a:pt x="2398" y="1056"/>
                  </a:cubicBezTo>
                  <a:cubicBezTo>
                    <a:pt x="2398" y="1056"/>
                    <a:pt x="2398" y="1056"/>
                    <a:pt x="2398" y="1056"/>
                  </a:cubicBezTo>
                  <a:cubicBezTo>
                    <a:pt x="2398" y="1055"/>
                    <a:pt x="2398" y="1056"/>
                    <a:pt x="2398" y="1056"/>
                  </a:cubicBezTo>
                  <a:cubicBezTo>
                    <a:pt x="2399" y="1056"/>
                    <a:pt x="2399" y="1055"/>
                    <a:pt x="2399" y="1055"/>
                  </a:cubicBezTo>
                  <a:cubicBezTo>
                    <a:pt x="2399" y="1055"/>
                    <a:pt x="2399" y="1055"/>
                    <a:pt x="2399" y="1055"/>
                  </a:cubicBezTo>
                  <a:cubicBezTo>
                    <a:pt x="2399" y="1055"/>
                    <a:pt x="2400" y="1055"/>
                    <a:pt x="2400" y="1055"/>
                  </a:cubicBezTo>
                  <a:cubicBezTo>
                    <a:pt x="2400" y="1055"/>
                    <a:pt x="2400" y="1056"/>
                    <a:pt x="2400" y="1056"/>
                  </a:cubicBezTo>
                  <a:cubicBezTo>
                    <a:pt x="2400" y="1056"/>
                    <a:pt x="2400" y="1055"/>
                    <a:pt x="2400" y="1056"/>
                  </a:cubicBezTo>
                  <a:cubicBezTo>
                    <a:pt x="2400" y="1056"/>
                    <a:pt x="2400" y="1056"/>
                    <a:pt x="2401" y="1056"/>
                  </a:cubicBezTo>
                  <a:cubicBezTo>
                    <a:pt x="2401" y="1056"/>
                    <a:pt x="2401" y="1056"/>
                    <a:pt x="2401" y="1056"/>
                  </a:cubicBezTo>
                  <a:cubicBezTo>
                    <a:pt x="2401" y="1056"/>
                    <a:pt x="2401" y="1056"/>
                    <a:pt x="2401" y="1056"/>
                  </a:cubicBezTo>
                  <a:cubicBezTo>
                    <a:pt x="2402" y="1057"/>
                    <a:pt x="2402" y="1057"/>
                    <a:pt x="2402" y="1057"/>
                  </a:cubicBezTo>
                  <a:cubicBezTo>
                    <a:pt x="2402" y="1057"/>
                    <a:pt x="2402" y="1057"/>
                    <a:pt x="2402" y="1057"/>
                  </a:cubicBezTo>
                  <a:cubicBezTo>
                    <a:pt x="2402" y="1056"/>
                    <a:pt x="2402" y="1056"/>
                    <a:pt x="2403" y="1056"/>
                  </a:cubicBezTo>
                  <a:cubicBezTo>
                    <a:pt x="2403" y="1056"/>
                    <a:pt x="2403" y="1056"/>
                    <a:pt x="2403" y="1056"/>
                  </a:cubicBezTo>
                  <a:cubicBezTo>
                    <a:pt x="2403" y="1056"/>
                    <a:pt x="2403" y="1056"/>
                    <a:pt x="2403" y="1056"/>
                  </a:cubicBezTo>
                  <a:cubicBezTo>
                    <a:pt x="2403" y="1056"/>
                    <a:pt x="2403" y="1056"/>
                    <a:pt x="2404" y="1056"/>
                  </a:cubicBezTo>
                  <a:cubicBezTo>
                    <a:pt x="2404" y="1055"/>
                    <a:pt x="2404" y="1055"/>
                    <a:pt x="2404" y="1055"/>
                  </a:cubicBezTo>
                  <a:cubicBezTo>
                    <a:pt x="2404" y="1055"/>
                    <a:pt x="2404" y="1055"/>
                    <a:pt x="2404" y="1056"/>
                  </a:cubicBezTo>
                  <a:cubicBezTo>
                    <a:pt x="2404" y="1056"/>
                    <a:pt x="2405" y="1056"/>
                    <a:pt x="2405" y="1056"/>
                  </a:cubicBezTo>
                  <a:cubicBezTo>
                    <a:pt x="2405" y="1056"/>
                    <a:pt x="2405" y="1056"/>
                    <a:pt x="2405" y="1056"/>
                  </a:cubicBezTo>
                  <a:cubicBezTo>
                    <a:pt x="2405" y="1056"/>
                    <a:pt x="2405" y="1056"/>
                    <a:pt x="2405" y="1056"/>
                  </a:cubicBezTo>
                  <a:cubicBezTo>
                    <a:pt x="2405" y="1056"/>
                    <a:pt x="2406" y="1056"/>
                    <a:pt x="2406" y="1056"/>
                  </a:cubicBezTo>
                  <a:cubicBezTo>
                    <a:pt x="2406" y="1056"/>
                    <a:pt x="2406" y="1056"/>
                    <a:pt x="2406" y="1056"/>
                  </a:cubicBezTo>
                  <a:cubicBezTo>
                    <a:pt x="2406" y="1055"/>
                    <a:pt x="2406" y="1055"/>
                    <a:pt x="2406" y="1055"/>
                  </a:cubicBezTo>
                  <a:cubicBezTo>
                    <a:pt x="2407" y="1055"/>
                    <a:pt x="2407" y="1055"/>
                    <a:pt x="2407" y="1055"/>
                  </a:cubicBezTo>
                  <a:cubicBezTo>
                    <a:pt x="2407" y="1055"/>
                    <a:pt x="2407" y="1055"/>
                    <a:pt x="2407" y="1055"/>
                  </a:cubicBezTo>
                  <a:cubicBezTo>
                    <a:pt x="2407" y="1055"/>
                    <a:pt x="2408" y="1056"/>
                    <a:pt x="2408" y="1056"/>
                  </a:cubicBezTo>
                  <a:cubicBezTo>
                    <a:pt x="2408" y="1056"/>
                    <a:pt x="2408" y="1055"/>
                    <a:pt x="2408" y="1056"/>
                  </a:cubicBezTo>
                  <a:cubicBezTo>
                    <a:pt x="2408" y="1056"/>
                    <a:pt x="2408" y="1056"/>
                    <a:pt x="2408" y="1056"/>
                  </a:cubicBezTo>
                  <a:cubicBezTo>
                    <a:pt x="2408" y="1056"/>
                    <a:pt x="2408" y="1056"/>
                    <a:pt x="2409" y="1056"/>
                  </a:cubicBezTo>
                  <a:cubicBezTo>
                    <a:pt x="2409" y="1056"/>
                    <a:pt x="2409" y="1056"/>
                    <a:pt x="2409" y="1056"/>
                  </a:cubicBezTo>
                  <a:cubicBezTo>
                    <a:pt x="2409" y="1056"/>
                    <a:pt x="2409" y="1056"/>
                    <a:pt x="2409" y="1056"/>
                  </a:cubicBezTo>
                  <a:cubicBezTo>
                    <a:pt x="2410" y="1056"/>
                    <a:pt x="2410" y="1056"/>
                    <a:pt x="2410" y="1056"/>
                  </a:cubicBezTo>
                  <a:cubicBezTo>
                    <a:pt x="2410" y="1056"/>
                    <a:pt x="2410" y="1056"/>
                    <a:pt x="2410" y="1056"/>
                  </a:cubicBezTo>
                  <a:cubicBezTo>
                    <a:pt x="2410" y="1055"/>
                    <a:pt x="2410" y="1055"/>
                    <a:pt x="2411" y="1055"/>
                  </a:cubicBezTo>
                  <a:cubicBezTo>
                    <a:pt x="2411" y="1055"/>
                    <a:pt x="2411" y="1055"/>
                    <a:pt x="2411" y="1055"/>
                  </a:cubicBezTo>
                  <a:cubicBezTo>
                    <a:pt x="2411" y="1055"/>
                    <a:pt x="2411" y="1055"/>
                    <a:pt x="2411" y="1055"/>
                  </a:cubicBezTo>
                  <a:cubicBezTo>
                    <a:pt x="2411" y="1055"/>
                    <a:pt x="2411" y="1055"/>
                    <a:pt x="2412" y="1055"/>
                  </a:cubicBezTo>
                  <a:cubicBezTo>
                    <a:pt x="2412" y="1055"/>
                    <a:pt x="2412" y="1056"/>
                    <a:pt x="2412" y="1056"/>
                  </a:cubicBezTo>
                  <a:cubicBezTo>
                    <a:pt x="2412" y="1056"/>
                    <a:pt x="2412" y="1055"/>
                    <a:pt x="2412" y="1055"/>
                  </a:cubicBezTo>
                  <a:cubicBezTo>
                    <a:pt x="2413" y="1055"/>
                    <a:pt x="2413" y="1055"/>
                    <a:pt x="2413" y="1056"/>
                  </a:cubicBezTo>
                  <a:cubicBezTo>
                    <a:pt x="2413" y="1056"/>
                    <a:pt x="2413" y="1055"/>
                    <a:pt x="2413" y="1055"/>
                  </a:cubicBezTo>
                  <a:cubicBezTo>
                    <a:pt x="2413" y="1055"/>
                    <a:pt x="2413" y="1055"/>
                    <a:pt x="2413" y="1055"/>
                  </a:cubicBezTo>
                  <a:cubicBezTo>
                    <a:pt x="2413" y="1055"/>
                    <a:pt x="2414" y="1055"/>
                    <a:pt x="2414" y="1056"/>
                  </a:cubicBezTo>
                  <a:cubicBezTo>
                    <a:pt x="2414" y="1056"/>
                    <a:pt x="2414" y="1055"/>
                    <a:pt x="2414" y="1055"/>
                  </a:cubicBezTo>
                  <a:cubicBezTo>
                    <a:pt x="2414" y="1055"/>
                    <a:pt x="2414" y="1055"/>
                    <a:pt x="2415" y="1055"/>
                  </a:cubicBezTo>
                  <a:cubicBezTo>
                    <a:pt x="2415" y="1055"/>
                    <a:pt x="2415" y="1055"/>
                    <a:pt x="2415" y="1055"/>
                  </a:cubicBezTo>
                  <a:cubicBezTo>
                    <a:pt x="2415" y="1055"/>
                    <a:pt x="2415" y="1055"/>
                    <a:pt x="2415" y="1055"/>
                  </a:cubicBezTo>
                  <a:cubicBezTo>
                    <a:pt x="2415" y="1055"/>
                    <a:pt x="2416" y="1055"/>
                    <a:pt x="2416" y="1055"/>
                  </a:cubicBezTo>
                  <a:cubicBezTo>
                    <a:pt x="2416" y="1055"/>
                    <a:pt x="2416" y="1055"/>
                    <a:pt x="2416" y="1055"/>
                  </a:cubicBezTo>
                  <a:cubicBezTo>
                    <a:pt x="2416" y="1055"/>
                    <a:pt x="2416" y="1055"/>
                    <a:pt x="2416" y="1055"/>
                  </a:cubicBezTo>
                  <a:cubicBezTo>
                    <a:pt x="2416" y="1055"/>
                    <a:pt x="2417" y="1055"/>
                    <a:pt x="2417" y="1056"/>
                  </a:cubicBezTo>
                  <a:cubicBezTo>
                    <a:pt x="2417" y="1056"/>
                    <a:pt x="2417" y="1055"/>
                    <a:pt x="2417" y="1055"/>
                  </a:cubicBezTo>
                  <a:cubicBezTo>
                    <a:pt x="2417" y="1055"/>
                    <a:pt x="2417" y="1055"/>
                    <a:pt x="2417" y="1055"/>
                  </a:cubicBezTo>
                  <a:cubicBezTo>
                    <a:pt x="2418" y="1055"/>
                    <a:pt x="2418" y="1055"/>
                    <a:pt x="2418" y="1055"/>
                  </a:cubicBezTo>
                  <a:cubicBezTo>
                    <a:pt x="2418" y="1055"/>
                    <a:pt x="2418" y="1055"/>
                    <a:pt x="2418" y="1055"/>
                  </a:cubicBezTo>
                  <a:cubicBezTo>
                    <a:pt x="2418" y="1055"/>
                    <a:pt x="2419" y="1056"/>
                    <a:pt x="2419" y="1056"/>
                  </a:cubicBezTo>
                  <a:cubicBezTo>
                    <a:pt x="2419" y="1056"/>
                    <a:pt x="2419" y="1055"/>
                    <a:pt x="2419" y="1055"/>
                  </a:cubicBezTo>
                  <a:cubicBezTo>
                    <a:pt x="2419" y="1055"/>
                    <a:pt x="2419" y="1055"/>
                    <a:pt x="2419" y="1055"/>
                  </a:cubicBezTo>
                  <a:cubicBezTo>
                    <a:pt x="2419" y="1055"/>
                    <a:pt x="2419" y="1055"/>
                    <a:pt x="2420" y="1056"/>
                  </a:cubicBezTo>
                  <a:cubicBezTo>
                    <a:pt x="2420" y="1056"/>
                    <a:pt x="2420" y="1056"/>
                    <a:pt x="2420" y="1056"/>
                  </a:cubicBezTo>
                  <a:cubicBezTo>
                    <a:pt x="2420" y="1056"/>
                    <a:pt x="2420" y="1055"/>
                    <a:pt x="2420" y="1055"/>
                  </a:cubicBezTo>
                  <a:cubicBezTo>
                    <a:pt x="2421" y="1055"/>
                    <a:pt x="2421" y="1056"/>
                    <a:pt x="2421" y="1056"/>
                  </a:cubicBezTo>
                  <a:cubicBezTo>
                    <a:pt x="2421" y="1056"/>
                    <a:pt x="2421" y="1055"/>
                    <a:pt x="2421" y="1055"/>
                  </a:cubicBezTo>
                  <a:cubicBezTo>
                    <a:pt x="2421" y="1055"/>
                    <a:pt x="2421" y="1055"/>
                    <a:pt x="2421" y="1055"/>
                  </a:cubicBezTo>
                  <a:cubicBezTo>
                    <a:pt x="2421" y="1055"/>
                    <a:pt x="2422" y="1055"/>
                    <a:pt x="2422" y="1055"/>
                  </a:cubicBezTo>
                  <a:cubicBezTo>
                    <a:pt x="2422" y="1055"/>
                    <a:pt x="2422" y="1055"/>
                    <a:pt x="2422" y="1055"/>
                  </a:cubicBezTo>
                  <a:cubicBezTo>
                    <a:pt x="2422" y="1055"/>
                    <a:pt x="2422" y="1055"/>
                    <a:pt x="2423" y="1055"/>
                  </a:cubicBezTo>
                  <a:cubicBezTo>
                    <a:pt x="2423" y="1055"/>
                    <a:pt x="2423" y="1055"/>
                    <a:pt x="2423" y="1055"/>
                  </a:cubicBezTo>
                  <a:cubicBezTo>
                    <a:pt x="2423" y="1055"/>
                    <a:pt x="2423" y="1055"/>
                    <a:pt x="2423" y="1055"/>
                  </a:cubicBezTo>
                  <a:cubicBezTo>
                    <a:pt x="2423" y="1055"/>
                    <a:pt x="2424" y="1055"/>
                    <a:pt x="2424" y="1055"/>
                  </a:cubicBezTo>
                  <a:cubicBezTo>
                    <a:pt x="2424" y="1055"/>
                    <a:pt x="2424" y="1055"/>
                    <a:pt x="2424" y="1055"/>
                  </a:cubicBezTo>
                  <a:cubicBezTo>
                    <a:pt x="2424" y="1055"/>
                    <a:pt x="2424" y="1055"/>
                    <a:pt x="2424" y="1055"/>
                  </a:cubicBezTo>
                  <a:cubicBezTo>
                    <a:pt x="2424" y="1054"/>
                    <a:pt x="2425" y="1054"/>
                    <a:pt x="2425" y="1054"/>
                  </a:cubicBezTo>
                  <a:cubicBezTo>
                    <a:pt x="2425" y="1054"/>
                    <a:pt x="2425" y="1055"/>
                    <a:pt x="2425" y="1055"/>
                  </a:cubicBezTo>
                  <a:cubicBezTo>
                    <a:pt x="2425" y="1055"/>
                    <a:pt x="2425" y="1054"/>
                    <a:pt x="2425" y="1054"/>
                  </a:cubicBezTo>
                  <a:cubicBezTo>
                    <a:pt x="2426" y="1054"/>
                    <a:pt x="2426" y="1054"/>
                    <a:pt x="2426" y="1054"/>
                  </a:cubicBezTo>
                  <a:cubicBezTo>
                    <a:pt x="2426" y="1053"/>
                    <a:pt x="2426" y="1054"/>
                    <a:pt x="2426" y="1054"/>
                  </a:cubicBezTo>
                  <a:cubicBezTo>
                    <a:pt x="2426" y="1054"/>
                    <a:pt x="2426" y="1054"/>
                    <a:pt x="2426" y="1054"/>
                  </a:cubicBezTo>
                  <a:cubicBezTo>
                    <a:pt x="2427" y="1054"/>
                    <a:pt x="2427" y="1054"/>
                    <a:pt x="2427" y="1054"/>
                  </a:cubicBezTo>
                  <a:cubicBezTo>
                    <a:pt x="2427" y="1054"/>
                    <a:pt x="2427" y="1054"/>
                    <a:pt x="2427" y="1054"/>
                  </a:cubicBezTo>
                  <a:cubicBezTo>
                    <a:pt x="2427" y="1054"/>
                    <a:pt x="2427" y="1054"/>
                    <a:pt x="2428" y="1054"/>
                  </a:cubicBezTo>
                  <a:cubicBezTo>
                    <a:pt x="2428" y="1054"/>
                    <a:pt x="2428" y="1054"/>
                    <a:pt x="2428" y="1054"/>
                  </a:cubicBezTo>
                  <a:cubicBezTo>
                    <a:pt x="2428" y="1054"/>
                    <a:pt x="2428" y="1054"/>
                    <a:pt x="2428" y="1054"/>
                  </a:cubicBezTo>
                  <a:cubicBezTo>
                    <a:pt x="2429" y="1054"/>
                    <a:pt x="2429" y="1054"/>
                    <a:pt x="2429" y="1054"/>
                  </a:cubicBezTo>
                  <a:cubicBezTo>
                    <a:pt x="2429" y="1054"/>
                    <a:pt x="2429" y="1054"/>
                    <a:pt x="2429" y="1053"/>
                  </a:cubicBezTo>
                  <a:cubicBezTo>
                    <a:pt x="2429" y="1053"/>
                    <a:pt x="2429" y="1053"/>
                    <a:pt x="2429" y="1053"/>
                  </a:cubicBezTo>
                  <a:cubicBezTo>
                    <a:pt x="2429" y="1052"/>
                    <a:pt x="2430" y="1053"/>
                    <a:pt x="2430" y="1053"/>
                  </a:cubicBezTo>
                  <a:cubicBezTo>
                    <a:pt x="2430" y="1053"/>
                    <a:pt x="2430" y="1052"/>
                    <a:pt x="2430" y="1052"/>
                  </a:cubicBezTo>
                  <a:cubicBezTo>
                    <a:pt x="2430" y="1052"/>
                    <a:pt x="2430" y="1052"/>
                    <a:pt x="2431" y="1053"/>
                  </a:cubicBezTo>
                  <a:cubicBezTo>
                    <a:pt x="2431" y="1053"/>
                    <a:pt x="2431" y="1053"/>
                    <a:pt x="2431" y="1053"/>
                  </a:cubicBezTo>
                  <a:cubicBezTo>
                    <a:pt x="2431" y="1053"/>
                    <a:pt x="2431" y="1053"/>
                    <a:pt x="2431" y="1053"/>
                  </a:cubicBezTo>
                  <a:cubicBezTo>
                    <a:pt x="2431" y="1053"/>
                    <a:pt x="2432" y="1053"/>
                    <a:pt x="2432" y="1053"/>
                  </a:cubicBezTo>
                  <a:cubicBezTo>
                    <a:pt x="2432" y="1053"/>
                    <a:pt x="2432" y="1053"/>
                    <a:pt x="2432" y="1053"/>
                  </a:cubicBezTo>
                  <a:cubicBezTo>
                    <a:pt x="2432" y="1053"/>
                    <a:pt x="2432" y="1053"/>
                    <a:pt x="2432" y="1053"/>
                  </a:cubicBezTo>
                  <a:cubicBezTo>
                    <a:pt x="2432" y="1053"/>
                    <a:pt x="2433" y="1053"/>
                    <a:pt x="2433" y="1053"/>
                  </a:cubicBezTo>
                  <a:cubicBezTo>
                    <a:pt x="2433" y="1053"/>
                    <a:pt x="2433" y="1053"/>
                    <a:pt x="2433" y="1053"/>
                  </a:cubicBezTo>
                  <a:cubicBezTo>
                    <a:pt x="2433" y="1053"/>
                    <a:pt x="2433" y="1053"/>
                    <a:pt x="2433" y="1053"/>
                  </a:cubicBezTo>
                  <a:cubicBezTo>
                    <a:pt x="2434" y="1053"/>
                    <a:pt x="2434" y="1053"/>
                    <a:pt x="2434" y="1053"/>
                  </a:cubicBezTo>
                  <a:cubicBezTo>
                    <a:pt x="2434" y="1053"/>
                    <a:pt x="2434" y="1053"/>
                    <a:pt x="2434" y="1053"/>
                  </a:cubicBezTo>
                  <a:cubicBezTo>
                    <a:pt x="2434" y="1053"/>
                    <a:pt x="2434" y="1054"/>
                    <a:pt x="2434" y="1054"/>
                  </a:cubicBezTo>
                  <a:cubicBezTo>
                    <a:pt x="2435" y="1054"/>
                    <a:pt x="2435" y="1054"/>
                    <a:pt x="2435" y="1054"/>
                  </a:cubicBezTo>
                  <a:cubicBezTo>
                    <a:pt x="2435" y="1054"/>
                    <a:pt x="2435" y="1054"/>
                    <a:pt x="2435" y="1054"/>
                  </a:cubicBezTo>
                  <a:cubicBezTo>
                    <a:pt x="2435" y="1054"/>
                    <a:pt x="2435" y="1053"/>
                    <a:pt x="2436" y="1053"/>
                  </a:cubicBezTo>
                  <a:cubicBezTo>
                    <a:pt x="2436" y="1053"/>
                    <a:pt x="2436" y="1054"/>
                    <a:pt x="2436" y="1054"/>
                  </a:cubicBezTo>
                  <a:cubicBezTo>
                    <a:pt x="2436" y="1054"/>
                    <a:pt x="2436" y="1053"/>
                    <a:pt x="2436" y="1053"/>
                  </a:cubicBezTo>
                  <a:cubicBezTo>
                    <a:pt x="2437" y="1053"/>
                    <a:pt x="2437" y="1053"/>
                    <a:pt x="2437" y="1053"/>
                  </a:cubicBezTo>
                  <a:cubicBezTo>
                    <a:pt x="2437" y="1052"/>
                    <a:pt x="2437" y="1053"/>
                    <a:pt x="2437" y="1053"/>
                  </a:cubicBezTo>
                  <a:cubicBezTo>
                    <a:pt x="2437" y="1053"/>
                    <a:pt x="2437" y="1053"/>
                    <a:pt x="2437" y="1053"/>
                  </a:cubicBezTo>
                  <a:cubicBezTo>
                    <a:pt x="2438" y="1053"/>
                    <a:pt x="2438" y="1053"/>
                    <a:pt x="2438" y="1053"/>
                  </a:cubicBezTo>
                  <a:cubicBezTo>
                    <a:pt x="2438" y="1053"/>
                    <a:pt x="2438" y="1053"/>
                    <a:pt x="2438" y="1053"/>
                  </a:cubicBezTo>
                  <a:cubicBezTo>
                    <a:pt x="2438" y="1053"/>
                    <a:pt x="2438" y="1053"/>
                    <a:pt x="2439" y="1053"/>
                  </a:cubicBezTo>
                  <a:cubicBezTo>
                    <a:pt x="2439" y="1053"/>
                    <a:pt x="2439" y="1054"/>
                    <a:pt x="2439" y="1054"/>
                  </a:cubicBezTo>
                  <a:cubicBezTo>
                    <a:pt x="2439" y="1053"/>
                    <a:pt x="2439" y="1053"/>
                    <a:pt x="2439" y="1053"/>
                  </a:cubicBezTo>
                  <a:cubicBezTo>
                    <a:pt x="2439" y="1052"/>
                    <a:pt x="2440" y="1053"/>
                    <a:pt x="2440" y="1053"/>
                  </a:cubicBezTo>
                  <a:cubicBezTo>
                    <a:pt x="2440" y="1053"/>
                    <a:pt x="2440" y="1053"/>
                    <a:pt x="2440" y="1053"/>
                  </a:cubicBezTo>
                  <a:cubicBezTo>
                    <a:pt x="2440" y="1053"/>
                    <a:pt x="2440" y="1053"/>
                    <a:pt x="2440" y="1053"/>
                  </a:cubicBezTo>
                  <a:cubicBezTo>
                    <a:pt x="2440" y="1053"/>
                    <a:pt x="2441" y="1053"/>
                    <a:pt x="2441" y="1053"/>
                  </a:cubicBezTo>
                  <a:cubicBezTo>
                    <a:pt x="2441" y="1053"/>
                    <a:pt x="2441" y="1052"/>
                    <a:pt x="2441" y="1052"/>
                  </a:cubicBezTo>
                  <a:cubicBezTo>
                    <a:pt x="2441" y="1052"/>
                    <a:pt x="2441" y="1052"/>
                    <a:pt x="2442" y="1053"/>
                  </a:cubicBezTo>
                  <a:cubicBezTo>
                    <a:pt x="2442" y="1053"/>
                    <a:pt x="2442" y="1053"/>
                    <a:pt x="2442" y="1053"/>
                  </a:cubicBezTo>
                  <a:cubicBezTo>
                    <a:pt x="2442" y="1053"/>
                    <a:pt x="2442" y="1054"/>
                    <a:pt x="2442" y="1054"/>
                  </a:cubicBezTo>
                  <a:cubicBezTo>
                    <a:pt x="2442" y="1054"/>
                    <a:pt x="2442" y="1053"/>
                    <a:pt x="2442" y="1053"/>
                  </a:cubicBezTo>
                  <a:cubicBezTo>
                    <a:pt x="2443" y="1053"/>
                    <a:pt x="2443" y="1053"/>
                    <a:pt x="2443" y="1053"/>
                  </a:cubicBezTo>
                  <a:cubicBezTo>
                    <a:pt x="2443" y="1053"/>
                    <a:pt x="2443" y="1053"/>
                    <a:pt x="2443" y="1053"/>
                  </a:cubicBezTo>
                  <a:cubicBezTo>
                    <a:pt x="2443" y="1053"/>
                    <a:pt x="2444" y="1053"/>
                    <a:pt x="2444" y="1053"/>
                  </a:cubicBezTo>
                  <a:cubicBezTo>
                    <a:pt x="2444" y="1053"/>
                    <a:pt x="2444" y="1053"/>
                    <a:pt x="2444" y="1053"/>
                  </a:cubicBezTo>
                  <a:cubicBezTo>
                    <a:pt x="2444" y="1053"/>
                    <a:pt x="2444" y="1053"/>
                    <a:pt x="2444" y="1053"/>
                  </a:cubicBezTo>
                  <a:cubicBezTo>
                    <a:pt x="2445" y="1053"/>
                    <a:pt x="2445" y="1053"/>
                    <a:pt x="2445" y="1053"/>
                  </a:cubicBezTo>
                  <a:cubicBezTo>
                    <a:pt x="2445" y="1053"/>
                    <a:pt x="2445" y="1053"/>
                    <a:pt x="2445" y="1053"/>
                  </a:cubicBezTo>
                  <a:cubicBezTo>
                    <a:pt x="2445" y="1052"/>
                    <a:pt x="2445" y="1052"/>
                    <a:pt x="2445" y="1053"/>
                  </a:cubicBezTo>
                  <a:cubicBezTo>
                    <a:pt x="2446" y="1053"/>
                    <a:pt x="2446" y="1053"/>
                    <a:pt x="2446" y="1053"/>
                  </a:cubicBezTo>
                  <a:cubicBezTo>
                    <a:pt x="2446" y="1053"/>
                    <a:pt x="2446" y="1053"/>
                    <a:pt x="2446" y="1053"/>
                  </a:cubicBezTo>
                  <a:cubicBezTo>
                    <a:pt x="2446" y="1053"/>
                    <a:pt x="2446" y="1053"/>
                    <a:pt x="2447" y="1053"/>
                  </a:cubicBezTo>
                  <a:cubicBezTo>
                    <a:pt x="2447" y="1053"/>
                    <a:pt x="2447" y="1053"/>
                    <a:pt x="2447" y="1053"/>
                  </a:cubicBezTo>
                  <a:cubicBezTo>
                    <a:pt x="2447" y="1053"/>
                    <a:pt x="2447" y="1053"/>
                    <a:pt x="2447" y="1053"/>
                  </a:cubicBezTo>
                  <a:cubicBezTo>
                    <a:pt x="2448" y="1053"/>
                    <a:pt x="2448" y="1053"/>
                    <a:pt x="2448" y="1053"/>
                  </a:cubicBezTo>
                  <a:cubicBezTo>
                    <a:pt x="2448" y="1053"/>
                    <a:pt x="2448" y="1053"/>
                    <a:pt x="2448" y="1053"/>
                  </a:cubicBezTo>
                  <a:cubicBezTo>
                    <a:pt x="2448" y="1052"/>
                    <a:pt x="2448" y="1052"/>
                    <a:pt x="2448" y="1052"/>
                  </a:cubicBezTo>
                  <a:cubicBezTo>
                    <a:pt x="2448" y="1052"/>
                    <a:pt x="2449" y="1052"/>
                    <a:pt x="2449" y="1053"/>
                  </a:cubicBezTo>
                  <a:cubicBezTo>
                    <a:pt x="2449" y="1053"/>
                    <a:pt x="2449" y="1053"/>
                    <a:pt x="2449" y="1053"/>
                  </a:cubicBezTo>
                  <a:cubicBezTo>
                    <a:pt x="2449" y="1053"/>
                    <a:pt x="2449" y="1053"/>
                    <a:pt x="2450" y="1053"/>
                  </a:cubicBezTo>
                  <a:cubicBezTo>
                    <a:pt x="2450" y="1053"/>
                    <a:pt x="2450" y="1053"/>
                    <a:pt x="2450" y="1053"/>
                  </a:cubicBezTo>
                  <a:cubicBezTo>
                    <a:pt x="2450" y="1053"/>
                    <a:pt x="2450" y="1053"/>
                    <a:pt x="2450" y="1053"/>
                  </a:cubicBezTo>
                  <a:cubicBezTo>
                    <a:pt x="2450" y="1053"/>
                    <a:pt x="2450" y="1053"/>
                    <a:pt x="2450" y="1053"/>
                  </a:cubicBezTo>
                  <a:cubicBezTo>
                    <a:pt x="2451" y="1053"/>
                    <a:pt x="2451" y="1052"/>
                    <a:pt x="2451" y="1052"/>
                  </a:cubicBezTo>
                  <a:cubicBezTo>
                    <a:pt x="2451" y="1052"/>
                    <a:pt x="2451" y="1052"/>
                    <a:pt x="2451" y="1052"/>
                  </a:cubicBezTo>
                  <a:cubicBezTo>
                    <a:pt x="2451" y="1052"/>
                    <a:pt x="2452" y="1052"/>
                    <a:pt x="2452" y="1052"/>
                  </a:cubicBezTo>
                  <a:cubicBezTo>
                    <a:pt x="2452" y="1052"/>
                    <a:pt x="2452" y="1051"/>
                    <a:pt x="2452" y="1051"/>
                  </a:cubicBezTo>
                  <a:cubicBezTo>
                    <a:pt x="2452" y="1051"/>
                    <a:pt x="2452" y="1051"/>
                    <a:pt x="2452" y="1052"/>
                  </a:cubicBezTo>
                  <a:cubicBezTo>
                    <a:pt x="2453" y="1052"/>
                    <a:pt x="2453" y="1052"/>
                    <a:pt x="2453" y="1052"/>
                  </a:cubicBezTo>
                  <a:cubicBezTo>
                    <a:pt x="2453" y="1052"/>
                    <a:pt x="2453" y="1052"/>
                    <a:pt x="2453" y="1052"/>
                  </a:cubicBezTo>
                  <a:cubicBezTo>
                    <a:pt x="2453" y="1052"/>
                    <a:pt x="2453" y="1052"/>
                    <a:pt x="2453" y="1052"/>
                  </a:cubicBezTo>
                  <a:cubicBezTo>
                    <a:pt x="2454" y="1052"/>
                    <a:pt x="2454" y="1052"/>
                    <a:pt x="2454" y="1052"/>
                  </a:cubicBezTo>
                  <a:cubicBezTo>
                    <a:pt x="2454" y="1052"/>
                    <a:pt x="2454" y="1052"/>
                    <a:pt x="2454" y="1052"/>
                  </a:cubicBezTo>
                  <a:cubicBezTo>
                    <a:pt x="2454" y="1051"/>
                    <a:pt x="2454" y="1051"/>
                    <a:pt x="2455" y="1051"/>
                  </a:cubicBezTo>
                  <a:cubicBezTo>
                    <a:pt x="2455" y="1051"/>
                    <a:pt x="2455" y="1051"/>
                    <a:pt x="2455" y="1051"/>
                  </a:cubicBezTo>
                  <a:cubicBezTo>
                    <a:pt x="2455" y="1051"/>
                    <a:pt x="2455" y="1052"/>
                    <a:pt x="2455" y="1052"/>
                  </a:cubicBezTo>
                  <a:cubicBezTo>
                    <a:pt x="2455" y="1051"/>
                    <a:pt x="2455" y="1051"/>
                    <a:pt x="2456" y="1051"/>
                  </a:cubicBezTo>
                  <a:cubicBezTo>
                    <a:pt x="2456" y="1051"/>
                    <a:pt x="2456" y="1051"/>
                    <a:pt x="2456" y="1051"/>
                  </a:cubicBezTo>
                  <a:cubicBezTo>
                    <a:pt x="2456" y="1051"/>
                    <a:pt x="2456" y="1051"/>
                    <a:pt x="2456" y="1051"/>
                  </a:cubicBezTo>
                  <a:cubicBezTo>
                    <a:pt x="2456" y="1051"/>
                    <a:pt x="2457" y="1051"/>
                    <a:pt x="2457" y="1051"/>
                  </a:cubicBezTo>
                  <a:cubicBezTo>
                    <a:pt x="2457" y="1051"/>
                    <a:pt x="2457" y="1051"/>
                    <a:pt x="2457" y="1051"/>
                  </a:cubicBezTo>
                  <a:cubicBezTo>
                    <a:pt x="2457" y="1051"/>
                    <a:pt x="2457" y="1051"/>
                    <a:pt x="2458" y="1051"/>
                  </a:cubicBezTo>
                  <a:cubicBezTo>
                    <a:pt x="2458" y="1051"/>
                    <a:pt x="2458" y="1051"/>
                    <a:pt x="2458" y="1051"/>
                  </a:cubicBezTo>
                  <a:cubicBezTo>
                    <a:pt x="2458" y="1051"/>
                    <a:pt x="2458" y="1052"/>
                    <a:pt x="2458" y="1052"/>
                  </a:cubicBezTo>
                  <a:cubicBezTo>
                    <a:pt x="2458" y="1052"/>
                    <a:pt x="2458" y="1052"/>
                    <a:pt x="2458" y="1052"/>
                  </a:cubicBezTo>
                  <a:cubicBezTo>
                    <a:pt x="2459" y="1051"/>
                    <a:pt x="2459" y="1051"/>
                    <a:pt x="2459" y="1051"/>
                  </a:cubicBezTo>
                  <a:cubicBezTo>
                    <a:pt x="2459" y="1051"/>
                    <a:pt x="2459" y="1051"/>
                    <a:pt x="2459" y="1051"/>
                  </a:cubicBezTo>
                  <a:cubicBezTo>
                    <a:pt x="2459" y="1051"/>
                    <a:pt x="2460" y="1051"/>
                    <a:pt x="2460" y="1051"/>
                  </a:cubicBezTo>
                  <a:cubicBezTo>
                    <a:pt x="2460" y="1051"/>
                    <a:pt x="2460" y="1051"/>
                    <a:pt x="2460" y="1051"/>
                  </a:cubicBezTo>
                  <a:cubicBezTo>
                    <a:pt x="2460" y="1051"/>
                    <a:pt x="2460" y="1051"/>
                    <a:pt x="2460" y="1051"/>
                  </a:cubicBezTo>
                  <a:cubicBezTo>
                    <a:pt x="2461" y="1051"/>
                    <a:pt x="2461" y="1051"/>
                    <a:pt x="2461" y="1051"/>
                  </a:cubicBezTo>
                  <a:cubicBezTo>
                    <a:pt x="2461" y="1051"/>
                    <a:pt x="2461" y="1051"/>
                    <a:pt x="2461" y="1051"/>
                  </a:cubicBezTo>
                  <a:cubicBezTo>
                    <a:pt x="2461" y="1051"/>
                    <a:pt x="2461" y="1051"/>
                    <a:pt x="2461" y="1051"/>
                  </a:cubicBezTo>
                  <a:cubicBezTo>
                    <a:pt x="2462" y="1051"/>
                    <a:pt x="2462" y="1052"/>
                    <a:pt x="2462" y="1052"/>
                  </a:cubicBezTo>
                  <a:cubicBezTo>
                    <a:pt x="2462" y="1052"/>
                    <a:pt x="2462" y="1052"/>
                    <a:pt x="2462" y="1052"/>
                  </a:cubicBezTo>
                  <a:cubicBezTo>
                    <a:pt x="2462" y="1052"/>
                    <a:pt x="2462" y="1052"/>
                    <a:pt x="2463" y="1052"/>
                  </a:cubicBezTo>
                  <a:cubicBezTo>
                    <a:pt x="2463" y="1052"/>
                    <a:pt x="2463" y="1052"/>
                    <a:pt x="2463" y="1052"/>
                  </a:cubicBezTo>
                  <a:cubicBezTo>
                    <a:pt x="2463" y="1052"/>
                    <a:pt x="2463" y="1052"/>
                    <a:pt x="2463" y="1052"/>
                  </a:cubicBezTo>
                  <a:cubicBezTo>
                    <a:pt x="2463" y="1052"/>
                    <a:pt x="2463" y="1052"/>
                    <a:pt x="2464" y="1052"/>
                  </a:cubicBezTo>
                  <a:cubicBezTo>
                    <a:pt x="2464" y="1052"/>
                    <a:pt x="2464" y="1051"/>
                    <a:pt x="2464" y="1052"/>
                  </a:cubicBezTo>
                  <a:cubicBezTo>
                    <a:pt x="2464" y="1052"/>
                    <a:pt x="2464" y="1052"/>
                    <a:pt x="2464" y="1052"/>
                  </a:cubicBezTo>
                  <a:cubicBezTo>
                    <a:pt x="2465" y="1052"/>
                    <a:pt x="2465" y="1051"/>
                    <a:pt x="2465" y="1052"/>
                  </a:cubicBezTo>
                  <a:cubicBezTo>
                    <a:pt x="2465" y="1052"/>
                    <a:pt x="2465" y="1052"/>
                    <a:pt x="2465" y="1053"/>
                  </a:cubicBezTo>
                  <a:cubicBezTo>
                    <a:pt x="2465" y="1053"/>
                    <a:pt x="2465" y="1053"/>
                    <a:pt x="2466" y="1053"/>
                  </a:cubicBezTo>
                  <a:cubicBezTo>
                    <a:pt x="2466" y="1052"/>
                    <a:pt x="2466" y="1052"/>
                    <a:pt x="2466" y="1052"/>
                  </a:cubicBezTo>
                  <a:cubicBezTo>
                    <a:pt x="2466" y="1052"/>
                    <a:pt x="2466" y="1052"/>
                    <a:pt x="2466" y="1052"/>
                  </a:cubicBezTo>
                  <a:cubicBezTo>
                    <a:pt x="2466" y="1052"/>
                    <a:pt x="2466" y="1052"/>
                    <a:pt x="2467" y="1052"/>
                  </a:cubicBezTo>
                  <a:cubicBezTo>
                    <a:pt x="2467" y="1052"/>
                    <a:pt x="2467" y="1052"/>
                    <a:pt x="2467" y="1052"/>
                  </a:cubicBezTo>
                  <a:cubicBezTo>
                    <a:pt x="2467" y="1052"/>
                    <a:pt x="2467" y="1052"/>
                    <a:pt x="2467" y="1052"/>
                  </a:cubicBezTo>
                  <a:cubicBezTo>
                    <a:pt x="2467" y="1051"/>
                    <a:pt x="2468" y="1052"/>
                    <a:pt x="2468" y="1052"/>
                  </a:cubicBezTo>
                  <a:cubicBezTo>
                    <a:pt x="2468" y="1052"/>
                    <a:pt x="2468" y="1052"/>
                    <a:pt x="2468" y="1052"/>
                  </a:cubicBezTo>
                  <a:cubicBezTo>
                    <a:pt x="2468" y="1052"/>
                    <a:pt x="2468" y="1052"/>
                    <a:pt x="2469" y="1052"/>
                  </a:cubicBezTo>
                  <a:cubicBezTo>
                    <a:pt x="2469" y="1052"/>
                    <a:pt x="2469" y="1052"/>
                    <a:pt x="2469" y="1052"/>
                  </a:cubicBezTo>
                  <a:cubicBezTo>
                    <a:pt x="2469" y="1052"/>
                    <a:pt x="2469" y="1052"/>
                    <a:pt x="2469" y="1052"/>
                  </a:cubicBezTo>
                  <a:cubicBezTo>
                    <a:pt x="2469" y="1052"/>
                    <a:pt x="2469" y="1051"/>
                    <a:pt x="2469" y="1052"/>
                  </a:cubicBezTo>
                  <a:cubicBezTo>
                    <a:pt x="2470" y="1052"/>
                    <a:pt x="2470" y="1052"/>
                    <a:pt x="2470" y="1052"/>
                  </a:cubicBezTo>
                  <a:cubicBezTo>
                    <a:pt x="2470" y="1053"/>
                    <a:pt x="2470" y="1052"/>
                    <a:pt x="2470" y="1052"/>
                  </a:cubicBezTo>
                  <a:cubicBezTo>
                    <a:pt x="2470" y="1052"/>
                    <a:pt x="2471" y="1053"/>
                    <a:pt x="2471" y="1053"/>
                  </a:cubicBezTo>
                  <a:cubicBezTo>
                    <a:pt x="2471" y="1053"/>
                    <a:pt x="2471" y="1052"/>
                    <a:pt x="2471" y="1052"/>
                  </a:cubicBezTo>
                  <a:cubicBezTo>
                    <a:pt x="2471" y="1052"/>
                    <a:pt x="2471" y="1052"/>
                    <a:pt x="2471" y="1052"/>
                  </a:cubicBezTo>
                  <a:cubicBezTo>
                    <a:pt x="2471" y="1052"/>
                    <a:pt x="2471" y="1052"/>
                    <a:pt x="2472" y="1052"/>
                  </a:cubicBezTo>
                  <a:cubicBezTo>
                    <a:pt x="2472" y="1052"/>
                    <a:pt x="2472" y="1052"/>
                    <a:pt x="2472" y="1052"/>
                  </a:cubicBezTo>
                  <a:cubicBezTo>
                    <a:pt x="2472" y="1052"/>
                    <a:pt x="2472" y="1052"/>
                    <a:pt x="2472" y="1052"/>
                  </a:cubicBezTo>
                  <a:cubicBezTo>
                    <a:pt x="2473" y="1052"/>
                    <a:pt x="2473" y="1052"/>
                    <a:pt x="2473" y="1052"/>
                  </a:cubicBezTo>
                  <a:cubicBezTo>
                    <a:pt x="2473" y="1052"/>
                    <a:pt x="2473" y="1052"/>
                    <a:pt x="2473" y="1053"/>
                  </a:cubicBezTo>
                  <a:cubicBezTo>
                    <a:pt x="2473" y="1053"/>
                    <a:pt x="2473" y="1053"/>
                    <a:pt x="2474" y="1053"/>
                  </a:cubicBezTo>
                  <a:cubicBezTo>
                    <a:pt x="2474" y="1053"/>
                    <a:pt x="2474" y="1052"/>
                    <a:pt x="2474" y="1052"/>
                  </a:cubicBezTo>
                  <a:cubicBezTo>
                    <a:pt x="2474" y="1052"/>
                    <a:pt x="2474" y="1051"/>
                    <a:pt x="2474" y="1051"/>
                  </a:cubicBezTo>
                  <a:cubicBezTo>
                    <a:pt x="2474" y="1051"/>
                    <a:pt x="2474" y="1051"/>
                    <a:pt x="2475" y="1051"/>
                  </a:cubicBezTo>
                  <a:cubicBezTo>
                    <a:pt x="2475" y="1051"/>
                    <a:pt x="2475" y="1051"/>
                    <a:pt x="2475" y="1051"/>
                  </a:cubicBezTo>
                  <a:cubicBezTo>
                    <a:pt x="2475" y="1051"/>
                    <a:pt x="2475" y="1052"/>
                    <a:pt x="2475" y="1052"/>
                  </a:cubicBezTo>
                  <a:cubicBezTo>
                    <a:pt x="2475" y="1052"/>
                    <a:pt x="2476" y="1052"/>
                    <a:pt x="2476" y="1052"/>
                  </a:cubicBezTo>
                  <a:cubicBezTo>
                    <a:pt x="2476" y="1052"/>
                    <a:pt x="2476" y="1051"/>
                    <a:pt x="2476" y="1052"/>
                  </a:cubicBezTo>
                  <a:cubicBezTo>
                    <a:pt x="2476" y="1052"/>
                    <a:pt x="2476" y="1052"/>
                    <a:pt x="2477" y="1053"/>
                  </a:cubicBezTo>
                  <a:cubicBezTo>
                    <a:pt x="2477" y="1053"/>
                    <a:pt x="2477" y="1053"/>
                    <a:pt x="2477" y="1053"/>
                  </a:cubicBezTo>
                  <a:cubicBezTo>
                    <a:pt x="2477" y="1053"/>
                    <a:pt x="2477" y="1053"/>
                    <a:pt x="2477" y="1053"/>
                  </a:cubicBezTo>
                  <a:cubicBezTo>
                    <a:pt x="2477" y="1053"/>
                    <a:pt x="2477" y="1052"/>
                    <a:pt x="2477" y="1052"/>
                  </a:cubicBezTo>
                  <a:cubicBezTo>
                    <a:pt x="2478" y="1052"/>
                    <a:pt x="2478" y="1052"/>
                    <a:pt x="2478" y="1052"/>
                  </a:cubicBezTo>
                  <a:cubicBezTo>
                    <a:pt x="2478" y="1052"/>
                    <a:pt x="2478" y="1052"/>
                    <a:pt x="2478" y="1052"/>
                  </a:cubicBezTo>
                  <a:cubicBezTo>
                    <a:pt x="2478" y="1052"/>
                    <a:pt x="2479" y="1052"/>
                    <a:pt x="2479" y="1051"/>
                  </a:cubicBezTo>
                  <a:cubicBezTo>
                    <a:pt x="2479" y="1051"/>
                    <a:pt x="2479" y="1051"/>
                    <a:pt x="2479" y="1051"/>
                  </a:cubicBezTo>
                  <a:cubicBezTo>
                    <a:pt x="2479" y="1051"/>
                    <a:pt x="2479" y="1051"/>
                    <a:pt x="2479" y="1051"/>
                  </a:cubicBezTo>
                  <a:cubicBezTo>
                    <a:pt x="2479" y="1051"/>
                    <a:pt x="2479" y="1052"/>
                    <a:pt x="2480" y="1052"/>
                  </a:cubicBezTo>
                  <a:cubicBezTo>
                    <a:pt x="2480" y="1052"/>
                    <a:pt x="2480" y="1051"/>
                    <a:pt x="2480" y="1051"/>
                  </a:cubicBezTo>
                  <a:cubicBezTo>
                    <a:pt x="2480" y="1051"/>
                    <a:pt x="2480" y="1052"/>
                    <a:pt x="2480" y="1052"/>
                  </a:cubicBezTo>
                  <a:cubicBezTo>
                    <a:pt x="2481" y="1052"/>
                    <a:pt x="2481" y="1052"/>
                    <a:pt x="2481" y="1052"/>
                  </a:cubicBezTo>
                  <a:cubicBezTo>
                    <a:pt x="2481" y="1052"/>
                    <a:pt x="2481" y="1051"/>
                    <a:pt x="2481" y="1052"/>
                  </a:cubicBezTo>
                  <a:cubicBezTo>
                    <a:pt x="2481" y="1052"/>
                    <a:pt x="2481" y="1052"/>
                    <a:pt x="2482" y="1052"/>
                  </a:cubicBezTo>
                  <a:cubicBezTo>
                    <a:pt x="2482" y="1052"/>
                    <a:pt x="2482" y="1051"/>
                    <a:pt x="2482" y="1051"/>
                  </a:cubicBezTo>
                  <a:cubicBezTo>
                    <a:pt x="2482" y="1051"/>
                    <a:pt x="2482" y="1051"/>
                    <a:pt x="2482" y="1051"/>
                  </a:cubicBezTo>
                  <a:cubicBezTo>
                    <a:pt x="2482" y="1051"/>
                    <a:pt x="2482" y="1052"/>
                    <a:pt x="2483" y="1052"/>
                  </a:cubicBezTo>
                  <a:cubicBezTo>
                    <a:pt x="2483" y="1052"/>
                    <a:pt x="2483" y="1052"/>
                    <a:pt x="2483" y="1052"/>
                  </a:cubicBezTo>
                  <a:cubicBezTo>
                    <a:pt x="2483" y="1052"/>
                    <a:pt x="2483" y="1052"/>
                    <a:pt x="2483" y="1052"/>
                  </a:cubicBezTo>
                  <a:cubicBezTo>
                    <a:pt x="2483" y="1051"/>
                    <a:pt x="2484" y="1051"/>
                    <a:pt x="2484" y="1052"/>
                  </a:cubicBezTo>
                  <a:cubicBezTo>
                    <a:pt x="2484" y="1052"/>
                    <a:pt x="2484" y="1052"/>
                    <a:pt x="2484" y="1052"/>
                  </a:cubicBezTo>
                  <a:cubicBezTo>
                    <a:pt x="2484" y="1052"/>
                    <a:pt x="2484" y="1052"/>
                    <a:pt x="2484" y="1052"/>
                  </a:cubicBezTo>
                  <a:cubicBezTo>
                    <a:pt x="2484" y="1052"/>
                    <a:pt x="2485" y="1052"/>
                    <a:pt x="2485" y="1052"/>
                  </a:cubicBezTo>
                  <a:cubicBezTo>
                    <a:pt x="2485" y="1052"/>
                    <a:pt x="2485" y="1052"/>
                    <a:pt x="2485" y="1052"/>
                  </a:cubicBezTo>
                  <a:cubicBezTo>
                    <a:pt x="2485" y="1052"/>
                    <a:pt x="2485" y="1052"/>
                    <a:pt x="2485" y="1052"/>
                  </a:cubicBezTo>
                  <a:cubicBezTo>
                    <a:pt x="2486" y="1052"/>
                    <a:pt x="2486" y="1052"/>
                    <a:pt x="2486" y="1052"/>
                  </a:cubicBezTo>
                  <a:cubicBezTo>
                    <a:pt x="2486" y="1052"/>
                    <a:pt x="2486" y="1052"/>
                    <a:pt x="2486" y="1052"/>
                  </a:cubicBezTo>
                  <a:cubicBezTo>
                    <a:pt x="2486" y="1052"/>
                    <a:pt x="2487" y="1053"/>
                    <a:pt x="2487" y="1053"/>
                  </a:cubicBezTo>
                  <a:cubicBezTo>
                    <a:pt x="2487" y="1053"/>
                    <a:pt x="2487" y="1052"/>
                    <a:pt x="2487" y="1052"/>
                  </a:cubicBezTo>
                  <a:cubicBezTo>
                    <a:pt x="2487" y="1052"/>
                    <a:pt x="2487" y="1052"/>
                    <a:pt x="2487" y="1052"/>
                  </a:cubicBezTo>
                  <a:cubicBezTo>
                    <a:pt x="2487" y="1052"/>
                    <a:pt x="2488" y="1052"/>
                    <a:pt x="2488" y="1053"/>
                  </a:cubicBezTo>
                  <a:cubicBezTo>
                    <a:pt x="2488" y="1053"/>
                    <a:pt x="2488" y="1053"/>
                    <a:pt x="2488" y="1053"/>
                  </a:cubicBezTo>
                  <a:cubicBezTo>
                    <a:pt x="2488" y="1053"/>
                    <a:pt x="2488" y="1052"/>
                    <a:pt x="2488" y="1052"/>
                  </a:cubicBezTo>
                  <a:cubicBezTo>
                    <a:pt x="2489" y="1052"/>
                    <a:pt x="2489" y="1052"/>
                    <a:pt x="2489" y="1052"/>
                  </a:cubicBezTo>
                  <a:cubicBezTo>
                    <a:pt x="2489" y="1052"/>
                    <a:pt x="2489" y="1052"/>
                    <a:pt x="2489" y="1052"/>
                  </a:cubicBezTo>
                  <a:cubicBezTo>
                    <a:pt x="2489" y="1052"/>
                    <a:pt x="2489" y="1053"/>
                    <a:pt x="2490" y="1053"/>
                  </a:cubicBezTo>
                  <a:cubicBezTo>
                    <a:pt x="2490" y="1053"/>
                    <a:pt x="2490" y="1052"/>
                    <a:pt x="2490" y="1052"/>
                  </a:cubicBezTo>
                  <a:cubicBezTo>
                    <a:pt x="2490" y="1051"/>
                    <a:pt x="2490" y="1052"/>
                    <a:pt x="2490" y="1052"/>
                  </a:cubicBezTo>
                  <a:cubicBezTo>
                    <a:pt x="2490" y="1052"/>
                    <a:pt x="2490" y="1052"/>
                    <a:pt x="2491" y="1053"/>
                  </a:cubicBezTo>
                  <a:cubicBezTo>
                    <a:pt x="2491" y="1053"/>
                    <a:pt x="2491" y="1052"/>
                    <a:pt x="2491" y="1052"/>
                  </a:cubicBezTo>
                  <a:cubicBezTo>
                    <a:pt x="2491" y="1052"/>
                    <a:pt x="2491" y="1052"/>
                    <a:pt x="2491" y="1052"/>
                  </a:cubicBezTo>
                  <a:cubicBezTo>
                    <a:pt x="2492" y="1052"/>
                    <a:pt x="2492" y="1052"/>
                    <a:pt x="2492" y="1052"/>
                  </a:cubicBezTo>
                  <a:cubicBezTo>
                    <a:pt x="2492" y="1052"/>
                    <a:pt x="2492" y="1052"/>
                    <a:pt x="2492" y="1052"/>
                  </a:cubicBezTo>
                  <a:cubicBezTo>
                    <a:pt x="2492" y="1052"/>
                    <a:pt x="2492" y="1052"/>
                    <a:pt x="2492" y="1052"/>
                  </a:cubicBezTo>
                  <a:cubicBezTo>
                    <a:pt x="2492" y="1052"/>
                    <a:pt x="2493" y="1052"/>
                    <a:pt x="2493" y="1052"/>
                  </a:cubicBezTo>
                  <a:cubicBezTo>
                    <a:pt x="2493" y="1052"/>
                    <a:pt x="2493" y="1052"/>
                    <a:pt x="2493" y="1052"/>
                  </a:cubicBezTo>
                  <a:cubicBezTo>
                    <a:pt x="2493" y="1051"/>
                    <a:pt x="2493" y="1051"/>
                    <a:pt x="2494" y="1051"/>
                  </a:cubicBezTo>
                  <a:cubicBezTo>
                    <a:pt x="2494" y="1051"/>
                    <a:pt x="2494" y="1051"/>
                    <a:pt x="2494" y="1052"/>
                  </a:cubicBezTo>
                  <a:cubicBezTo>
                    <a:pt x="2494" y="1052"/>
                    <a:pt x="2494" y="1052"/>
                    <a:pt x="2494" y="1052"/>
                  </a:cubicBezTo>
                  <a:cubicBezTo>
                    <a:pt x="2494" y="1052"/>
                    <a:pt x="2495" y="1051"/>
                    <a:pt x="2495" y="1051"/>
                  </a:cubicBezTo>
                  <a:cubicBezTo>
                    <a:pt x="2495" y="1051"/>
                    <a:pt x="2495" y="1052"/>
                    <a:pt x="2495" y="1052"/>
                  </a:cubicBezTo>
                  <a:cubicBezTo>
                    <a:pt x="2495" y="1052"/>
                    <a:pt x="2495" y="1052"/>
                    <a:pt x="2495" y="1052"/>
                  </a:cubicBezTo>
                  <a:cubicBezTo>
                    <a:pt x="2495" y="1052"/>
                    <a:pt x="2496" y="1052"/>
                    <a:pt x="2496" y="1052"/>
                  </a:cubicBezTo>
                  <a:cubicBezTo>
                    <a:pt x="2496" y="1052"/>
                    <a:pt x="2496" y="1051"/>
                    <a:pt x="2496" y="1052"/>
                  </a:cubicBezTo>
                  <a:cubicBezTo>
                    <a:pt x="2496" y="1052"/>
                    <a:pt x="2496" y="1052"/>
                    <a:pt x="2496" y="1052"/>
                  </a:cubicBezTo>
                  <a:cubicBezTo>
                    <a:pt x="2497" y="1052"/>
                    <a:pt x="2497" y="1052"/>
                    <a:pt x="2497" y="1052"/>
                  </a:cubicBezTo>
                  <a:cubicBezTo>
                    <a:pt x="2497" y="1052"/>
                    <a:pt x="2497" y="1052"/>
                    <a:pt x="2497" y="1052"/>
                  </a:cubicBezTo>
                  <a:cubicBezTo>
                    <a:pt x="2497" y="1052"/>
                    <a:pt x="2498" y="1052"/>
                    <a:pt x="2498" y="1052"/>
                  </a:cubicBezTo>
                  <a:cubicBezTo>
                    <a:pt x="2498" y="1052"/>
                    <a:pt x="2498" y="1052"/>
                    <a:pt x="2498" y="1052"/>
                  </a:cubicBezTo>
                  <a:cubicBezTo>
                    <a:pt x="2498" y="1052"/>
                    <a:pt x="2498" y="1052"/>
                    <a:pt x="2498" y="1052"/>
                  </a:cubicBezTo>
                  <a:cubicBezTo>
                    <a:pt x="2498" y="1052"/>
                    <a:pt x="2498" y="1052"/>
                    <a:pt x="2499" y="1052"/>
                  </a:cubicBezTo>
                  <a:cubicBezTo>
                    <a:pt x="2499" y="1052"/>
                    <a:pt x="2499" y="1052"/>
                    <a:pt x="2499" y="1052"/>
                  </a:cubicBezTo>
                  <a:cubicBezTo>
                    <a:pt x="2499" y="1052"/>
                    <a:pt x="2499" y="1053"/>
                    <a:pt x="2499" y="1053"/>
                  </a:cubicBezTo>
                  <a:cubicBezTo>
                    <a:pt x="2500" y="1053"/>
                    <a:pt x="2500" y="1052"/>
                    <a:pt x="2500" y="1052"/>
                  </a:cubicBezTo>
                  <a:cubicBezTo>
                    <a:pt x="2500" y="1052"/>
                    <a:pt x="2500" y="1052"/>
                    <a:pt x="2500" y="1052"/>
                  </a:cubicBezTo>
                  <a:cubicBezTo>
                    <a:pt x="2500" y="1052"/>
                    <a:pt x="2500" y="1052"/>
                    <a:pt x="2500" y="1052"/>
                  </a:cubicBezTo>
                  <a:cubicBezTo>
                    <a:pt x="2500" y="1052"/>
                    <a:pt x="2501" y="1052"/>
                    <a:pt x="2501" y="1052"/>
                  </a:cubicBezTo>
                  <a:cubicBezTo>
                    <a:pt x="2501" y="1052"/>
                    <a:pt x="2501" y="1052"/>
                    <a:pt x="2501" y="1052"/>
                  </a:cubicBezTo>
                  <a:cubicBezTo>
                    <a:pt x="2501" y="1052"/>
                    <a:pt x="2501" y="1052"/>
                    <a:pt x="2502" y="1052"/>
                  </a:cubicBezTo>
                  <a:cubicBezTo>
                    <a:pt x="2502" y="1052"/>
                    <a:pt x="2502" y="1052"/>
                    <a:pt x="2502" y="1052"/>
                  </a:cubicBezTo>
                  <a:cubicBezTo>
                    <a:pt x="2502" y="1052"/>
                    <a:pt x="2502" y="1052"/>
                    <a:pt x="2502" y="1052"/>
                  </a:cubicBezTo>
                  <a:cubicBezTo>
                    <a:pt x="2502" y="1052"/>
                    <a:pt x="2503" y="1052"/>
                    <a:pt x="2503" y="1053"/>
                  </a:cubicBezTo>
                  <a:cubicBezTo>
                    <a:pt x="2503" y="1053"/>
                    <a:pt x="2503" y="1053"/>
                    <a:pt x="2503" y="1053"/>
                  </a:cubicBezTo>
                  <a:cubicBezTo>
                    <a:pt x="2503" y="1053"/>
                    <a:pt x="2503" y="1052"/>
                    <a:pt x="2503" y="1052"/>
                  </a:cubicBezTo>
                  <a:cubicBezTo>
                    <a:pt x="2503" y="1052"/>
                    <a:pt x="2504" y="1052"/>
                    <a:pt x="2504" y="1052"/>
                  </a:cubicBezTo>
                  <a:cubicBezTo>
                    <a:pt x="2504" y="1053"/>
                    <a:pt x="2504" y="1053"/>
                    <a:pt x="2504" y="1053"/>
                  </a:cubicBezTo>
                  <a:cubicBezTo>
                    <a:pt x="2504" y="1053"/>
                    <a:pt x="2504" y="1053"/>
                    <a:pt x="2504" y="1053"/>
                  </a:cubicBezTo>
                  <a:cubicBezTo>
                    <a:pt x="2505" y="1053"/>
                    <a:pt x="2505" y="1053"/>
                    <a:pt x="2505" y="1053"/>
                  </a:cubicBezTo>
                  <a:cubicBezTo>
                    <a:pt x="2505" y="1053"/>
                    <a:pt x="2505" y="1053"/>
                    <a:pt x="2505" y="1053"/>
                  </a:cubicBezTo>
                  <a:cubicBezTo>
                    <a:pt x="2505" y="1053"/>
                    <a:pt x="2506" y="1053"/>
                    <a:pt x="2506" y="1053"/>
                  </a:cubicBezTo>
                  <a:cubicBezTo>
                    <a:pt x="2506" y="1053"/>
                    <a:pt x="2506" y="1053"/>
                    <a:pt x="2506" y="1053"/>
                  </a:cubicBezTo>
                  <a:cubicBezTo>
                    <a:pt x="2506" y="1053"/>
                    <a:pt x="2506" y="1053"/>
                    <a:pt x="2506" y="1053"/>
                  </a:cubicBezTo>
                  <a:cubicBezTo>
                    <a:pt x="2506" y="1053"/>
                    <a:pt x="2506" y="1053"/>
                    <a:pt x="2507" y="1053"/>
                  </a:cubicBezTo>
                  <a:cubicBezTo>
                    <a:pt x="2507" y="1053"/>
                    <a:pt x="2507" y="1053"/>
                    <a:pt x="2507" y="1054"/>
                  </a:cubicBezTo>
                  <a:cubicBezTo>
                    <a:pt x="2507" y="1054"/>
                    <a:pt x="2507" y="1053"/>
                    <a:pt x="2507" y="1053"/>
                  </a:cubicBezTo>
                  <a:cubicBezTo>
                    <a:pt x="2508" y="1053"/>
                    <a:pt x="2508" y="1053"/>
                    <a:pt x="2508" y="1053"/>
                  </a:cubicBezTo>
                  <a:cubicBezTo>
                    <a:pt x="2508" y="1053"/>
                    <a:pt x="2508" y="1053"/>
                    <a:pt x="2508" y="1053"/>
                  </a:cubicBezTo>
                  <a:cubicBezTo>
                    <a:pt x="2508" y="1053"/>
                    <a:pt x="2508" y="1052"/>
                    <a:pt x="2508" y="1052"/>
                  </a:cubicBezTo>
                  <a:cubicBezTo>
                    <a:pt x="2508" y="1052"/>
                    <a:pt x="2509" y="1052"/>
                    <a:pt x="2509" y="1052"/>
                  </a:cubicBezTo>
                  <a:cubicBezTo>
                    <a:pt x="2509" y="1052"/>
                    <a:pt x="2509" y="1052"/>
                    <a:pt x="2509" y="1052"/>
                  </a:cubicBezTo>
                  <a:cubicBezTo>
                    <a:pt x="2509" y="1052"/>
                    <a:pt x="2509" y="1052"/>
                    <a:pt x="2510" y="1052"/>
                  </a:cubicBezTo>
                  <a:cubicBezTo>
                    <a:pt x="2510" y="1052"/>
                    <a:pt x="2510" y="1053"/>
                    <a:pt x="2510" y="1053"/>
                  </a:cubicBezTo>
                  <a:cubicBezTo>
                    <a:pt x="2510" y="1053"/>
                    <a:pt x="2510" y="1053"/>
                    <a:pt x="2510" y="1053"/>
                  </a:cubicBezTo>
                  <a:cubicBezTo>
                    <a:pt x="2510" y="1052"/>
                    <a:pt x="2511" y="1052"/>
                    <a:pt x="2511" y="1052"/>
                  </a:cubicBezTo>
                  <a:cubicBezTo>
                    <a:pt x="2511" y="1052"/>
                    <a:pt x="2511" y="1053"/>
                    <a:pt x="2511" y="1053"/>
                  </a:cubicBezTo>
                  <a:cubicBezTo>
                    <a:pt x="2511" y="1053"/>
                    <a:pt x="2511" y="1053"/>
                    <a:pt x="2511" y="1053"/>
                  </a:cubicBezTo>
                  <a:cubicBezTo>
                    <a:pt x="2511" y="1053"/>
                    <a:pt x="2512" y="1052"/>
                    <a:pt x="2512" y="1052"/>
                  </a:cubicBezTo>
                  <a:cubicBezTo>
                    <a:pt x="2512" y="1052"/>
                    <a:pt x="2512" y="1053"/>
                    <a:pt x="2512" y="1053"/>
                  </a:cubicBezTo>
                  <a:cubicBezTo>
                    <a:pt x="2512" y="1053"/>
                    <a:pt x="2512" y="1053"/>
                    <a:pt x="2512" y="1053"/>
                  </a:cubicBezTo>
                  <a:cubicBezTo>
                    <a:pt x="2513" y="1053"/>
                    <a:pt x="2513" y="1053"/>
                    <a:pt x="2513" y="1053"/>
                  </a:cubicBezTo>
                  <a:cubicBezTo>
                    <a:pt x="2513" y="1053"/>
                    <a:pt x="2513" y="1052"/>
                    <a:pt x="2513" y="1052"/>
                  </a:cubicBezTo>
                  <a:cubicBezTo>
                    <a:pt x="2513" y="1052"/>
                    <a:pt x="2513" y="1052"/>
                    <a:pt x="2513" y="1052"/>
                  </a:cubicBezTo>
                  <a:cubicBezTo>
                    <a:pt x="2514" y="1052"/>
                    <a:pt x="2514" y="1052"/>
                    <a:pt x="2514" y="1052"/>
                  </a:cubicBezTo>
                  <a:cubicBezTo>
                    <a:pt x="2514" y="1052"/>
                    <a:pt x="2514" y="1053"/>
                    <a:pt x="2514" y="1053"/>
                  </a:cubicBezTo>
                  <a:cubicBezTo>
                    <a:pt x="2514" y="1053"/>
                    <a:pt x="2514" y="1053"/>
                    <a:pt x="2515" y="1053"/>
                  </a:cubicBezTo>
                  <a:cubicBezTo>
                    <a:pt x="2515" y="1052"/>
                    <a:pt x="2515" y="1052"/>
                    <a:pt x="2515" y="1052"/>
                  </a:cubicBezTo>
                  <a:cubicBezTo>
                    <a:pt x="2515" y="1052"/>
                    <a:pt x="2515" y="1052"/>
                    <a:pt x="2515" y="1052"/>
                  </a:cubicBezTo>
                  <a:cubicBezTo>
                    <a:pt x="2516" y="1052"/>
                    <a:pt x="2516" y="1051"/>
                    <a:pt x="2516" y="1051"/>
                  </a:cubicBezTo>
                  <a:cubicBezTo>
                    <a:pt x="2516" y="1051"/>
                    <a:pt x="2516" y="1051"/>
                    <a:pt x="2516" y="1051"/>
                  </a:cubicBezTo>
                  <a:cubicBezTo>
                    <a:pt x="2516" y="1051"/>
                    <a:pt x="2516" y="1051"/>
                    <a:pt x="2516" y="1051"/>
                  </a:cubicBezTo>
                  <a:cubicBezTo>
                    <a:pt x="2517" y="1051"/>
                    <a:pt x="2517" y="1051"/>
                    <a:pt x="2517" y="1052"/>
                  </a:cubicBezTo>
                  <a:cubicBezTo>
                    <a:pt x="2517" y="1052"/>
                    <a:pt x="2517" y="1052"/>
                    <a:pt x="2517" y="1052"/>
                  </a:cubicBezTo>
                  <a:cubicBezTo>
                    <a:pt x="2517" y="1052"/>
                    <a:pt x="2517" y="1051"/>
                    <a:pt x="2518" y="1052"/>
                  </a:cubicBezTo>
                  <a:cubicBezTo>
                    <a:pt x="2518" y="1052"/>
                    <a:pt x="2518" y="1052"/>
                    <a:pt x="2518" y="1052"/>
                  </a:cubicBezTo>
                  <a:cubicBezTo>
                    <a:pt x="2518" y="1052"/>
                    <a:pt x="2518" y="1052"/>
                    <a:pt x="2518" y="1052"/>
                  </a:cubicBezTo>
                  <a:cubicBezTo>
                    <a:pt x="2518" y="1052"/>
                    <a:pt x="2519" y="1052"/>
                    <a:pt x="2519" y="1051"/>
                  </a:cubicBezTo>
                  <a:cubicBezTo>
                    <a:pt x="2519" y="1051"/>
                    <a:pt x="2519" y="1051"/>
                    <a:pt x="2519" y="1051"/>
                  </a:cubicBezTo>
                  <a:cubicBezTo>
                    <a:pt x="2519" y="1051"/>
                    <a:pt x="2519" y="1051"/>
                    <a:pt x="2519" y="1052"/>
                  </a:cubicBezTo>
                  <a:cubicBezTo>
                    <a:pt x="2519" y="1052"/>
                    <a:pt x="2520" y="1052"/>
                    <a:pt x="2520" y="1052"/>
                  </a:cubicBezTo>
                  <a:cubicBezTo>
                    <a:pt x="2520" y="1052"/>
                    <a:pt x="2520" y="1052"/>
                    <a:pt x="2520" y="1052"/>
                  </a:cubicBezTo>
                  <a:cubicBezTo>
                    <a:pt x="2520" y="1052"/>
                    <a:pt x="2520" y="1052"/>
                    <a:pt x="2521" y="1052"/>
                  </a:cubicBezTo>
                  <a:cubicBezTo>
                    <a:pt x="2521" y="1052"/>
                    <a:pt x="2521" y="1052"/>
                    <a:pt x="2521" y="1052"/>
                  </a:cubicBezTo>
                  <a:cubicBezTo>
                    <a:pt x="2521" y="1052"/>
                    <a:pt x="2521" y="1052"/>
                    <a:pt x="2521" y="1052"/>
                  </a:cubicBezTo>
                  <a:cubicBezTo>
                    <a:pt x="2521" y="1052"/>
                    <a:pt x="2521" y="1052"/>
                    <a:pt x="2521" y="1052"/>
                  </a:cubicBezTo>
                  <a:cubicBezTo>
                    <a:pt x="2522" y="1052"/>
                    <a:pt x="2522" y="1052"/>
                    <a:pt x="2522" y="1052"/>
                  </a:cubicBezTo>
                  <a:cubicBezTo>
                    <a:pt x="2522" y="1052"/>
                    <a:pt x="2522" y="1052"/>
                    <a:pt x="2522" y="1052"/>
                  </a:cubicBezTo>
                  <a:cubicBezTo>
                    <a:pt x="2522" y="1052"/>
                    <a:pt x="2523" y="1052"/>
                    <a:pt x="2523" y="1052"/>
                  </a:cubicBezTo>
                  <a:cubicBezTo>
                    <a:pt x="2523" y="1052"/>
                    <a:pt x="2523" y="1051"/>
                    <a:pt x="2523" y="1051"/>
                  </a:cubicBezTo>
                  <a:cubicBezTo>
                    <a:pt x="2523" y="1051"/>
                    <a:pt x="2523" y="1051"/>
                    <a:pt x="2523" y="1051"/>
                  </a:cubicBezTo>
                  <a:cubicBezTo>
                    <a:pt x="2524" y="1051"/>
                    <a:pt x="2524" y="1051"/>
                    <a:pt x="2524" y="1051"/>
                  </a:cubicBezTo>
                  <a:cubicBezTo>
                    <a:pt x="2524" y="1051"/>
                    <a:pt x="2524" y="1051"/>
                    <a:pt x="2524" y="1051"/>
                  </a:cubicBezTo>
                  <a:cubicBezTo>
                    <a:pt x="2524" y="1051"/>
                    <a:pt x="2524" y="1051"/>
                    <a:pt x="2524" y="1052"/>
                  </a:cubicBezTo>
                  <a:cubicBezTo>
                    <a:pt x="2525" y="1052"/>
                    <a:pt x="2525" y="1051"/>
                    <a:pt x="2525" y="1051"/>
                  </a:cubicBezTo>
                  <a:cubicBezTo>
                    <a:pt x="2525" y="1051"/>
                    <a:pt x="2525" y="1051"/>
                    <a:pt x="2525" y="1051"/>
                  </a:cubicBezTo>
                  <a:cubicBezTo>
                    <a:pt x="2525" y="1051"/>
                    <a:pt x="2525" y="1051"/>
                    <a:pt x="2526" y="1052"/>
                  </a:cubicBezTo>
                  <a:cubicBezTo>
                    <a:pt x="2526" y="1052"/>
                    <a:pt x="2526" y="1052"/>
                    <a:pt x="2526" y="1052"/>
                  </a:cubicBezTo>
                  <a:cubicBezTo>
                    <a:pt x="2526" y="1052"/>
                    <a:pt x="2526" y="1051"/>
                    <a:pt x="2526" y="1051"/>
                  </a:cubicBezTo>
                  <a:cubicBezTo>
                    <a:pt x="2527" y="1051"/>
                    <a:pt x="2527" y="1051"/>
                    <a:pt x="2527" y="1051"/>
                  </a:cubicBezTo>
                  <a:cubicBezTo>
                    <a:pt x="2527" y="1051"/>
                    <a:pt x="2527" y="1051"/>
                    <a:pt x="2527" y="1051"/>
                  </a:cubicBezTo>
                  <a:cubicBezTo>
                    <a:pt x="2527" y="1051"/>
                    <a:pt x="2527" y="1051"/>
                    <a:pt x="2527" y="1051"/>
                  </a:cubicBezTo>
                  <a:cubicBezTo>
                    <a:pt x="2527" y="1051"/>
                    <a:pt x="2528" y="1051"/>
                    <a:pt x="2528" y="1051"/>
                  </a:cubicBezTo>
                  <a:cubicBezTo>
                    <a:pt x="2528" y="1051"/>
                    <a:pt x="2528" y="1050"/>
                    <a:pt x="2528" y="1050"/>
                  </a:cubicBezTo>
                  <a:cubicBezTo>
                    <a:pt x="2528" y="1050"/>
                    <a:pt x="2528" y="1051"/>
                    <a:pt x="2529" y="1051"/>
                  </a:cubicBezTo>
                  <a:cubicBezTo>
                    <a:pt x="2529" y="1051"/>
                    <a:pt x="2529" y="1051"/>
                    <a:pt x="2529" y="1051"/>
                  </a:cubicBezTo>
                  <a:cubicBezTo>
                    <a:pt x="2529" y="1051"/>
                    <a:pt x="2529" y="1051"/>
                    <a:pt x="2529" y="1051"/>
                  </a:cubicBezTo>
                  <a:cubicBezTo>
                    <a:pt x="2529" y="1051"/>
                    <a:pt x="2529" y="1051"/>
                    <a:pt x="2529" y="1051"/>
                  </a:cubicBezTo>
                  <a:cubicBezTo>
                    <a:pt x="2530" y="1051"/>
                    <a:pt x="2530" y="1051"/>
                    <a:pt x="2530" y="1051"/>
                  </a:cubicBezTo>
                  <a:cubicBezTo>
                    <a:pt x="2530" y="1051"/>
                    <a:pt x="2530" y="1051"/>
                    <a:pt x="2530" y="1051"/>
                  </a:cubicBezTo>
                  <a:cubicBezTo>
                    <a:pt x="2530" y="1051"/>
                    <a:pt x="2531" y="1051"/>
                    <a:pt x="2531" y="1051"/>
                  </a:cubicBezTo>
                  <a:cubicBezTo>
                    <a:pt x="2531" y="1051"/>
                    <a:pt x="2531" y="1051"/>
                    <a:pt x="2531" y="1051"/>
                  </a:cubicBezTo>
                  <a:cubicBezTo>
                    <a:pt x="2531" y="1051"/>
                    <a:pt x="2531" y="1050"/>
                    <a:pt x="2531" y="1050"/>
                  </a:cubicBezTo>
                  <a:cubicBezTo>
                    <a:pt x="2532" y="1050"/>
                    <a:pt x="2532" y="1051"/>
                    <a:pt x="2532" y="1051"/>
                  </a:cubicBezTo>
                  <a:cubicBezTo>
                    <a:pt x="2532" y="1051"/>
                    <a:pt x="2532" y="1051"/>
                    <a:pt x="2532" y="1051"/>
                  </a:cubicBezTo>
                  <a:cubicBezTo>
                    <a:pt x="2532" y="1051"/>
                    <a:pt x="2532" y="1051"/>
                    <a:pt x="2532" y="1051"/>
                  </a:cubicBezTo>
                  <a:cubicBezTo>
                    <a:pt x="2533" y="1051"/>
                    <a:pt x="2533" y="1051"/>
                    <a:pt x="2533" y="1051"/>
                  </a:cubicBezTo>
                  <a:cubicBezTo>
                    <a:pt x="2533" y="1051"/>
                    <a:pt x="2533" y="1051"/>
                    <a:pt x="2533" y="1051"/>
                  </a:cubicBezTo>
                  <a:cubicBezTo>
                    <a:pt x="2533" y="1051"/>
                    <a:pt x="2533" y="1051"/>
                    <a:pt x="2534" y="1051"/>
                  </a:cubicBezTo>
                  <a:cubicBezTo>
                    <a:pt x="2534" y="1051"/>
                    <a:pt x="2534" y="1051"/>
                    <a:pt x="2534" y="1051"/>
                  </a:cubicBezTo>
                  <a:cubicBezTo>
                    <a:pt x="2534" y="1051"/>
                    <a:pt x="2534" y="1051"/>
                    <a:pt x="2534" y="1051"/>
                  </a:cubicBezTo>
                  <a:cubicBezTo>
                    <a:pt x="2535" y="1051"/>
                    <a:pt x="2535" y="1050"/>
                    <a:pt x="2535" y="1050"/>
                  </a:cubicBezTo>
                  <a:cubicBezTo>
                    <a:pt x="2535" y="1050"/>
                    <a:pt x="2535" y="1051"/>
                    <a:pt x="2535" y="1051"/>
                  </a:cubicBezTo>
                  <a:cubicBezTo>
                    <a:pt x="2535" y="1051"/>
                    <a:pt x="2535" y="1050"/>
                    <a:pt x="2535" y="1050"/>
                  </a:cubicBezTo>
                  <a:cubicBezTo>
                    <a:pt x="2535" y="1050"/>
                    <a:pt x="2536" y="1051"/>
                    <a:pt x="2536" y="1051"/>
                  </a:cubicBezTo>
                  <a:cubicBezTo>
                    <a:pt x="2536" y="1051"/>
                    <a:pt x="2536" y="1051"/>
                    <a:pt x="2536" y="1051"/>
                  </a:cubicBezTo>
                  <a:cubicBezTo>
                    <a:pt x="2536" y="1051"/>
                    <a:pt x="2536" y="1051"/>
                    <a:pt x="2537" y="1052"/>
                  </a:cubicBezTo>
                  <a:cubicBezTo>
                    <a:pt x="2537" y="1052"/>
                    <a:pt x="2537" y="1051"/>
                    <a:pt x="2537" y="1051"/>
                  </a:cubicBezTo>
                  <a:cubicBezTo>
                    <a:pt x="2537" y="1051"/>
                    <a:pt x="2537" y="1051"/>
                    <a:pt x="2537" y="1051"/>
                  </a:cubicBezTo>
                  <a:cubicBezTo>
                    <a:pt x="2537" y="1051"/>
                    <a:pt x="2537" y="1051"/>
                    <a:pt x="2537" y="1052"/>
                  </a:cubicBezTo>
                  <a:cubicBezTo>
                    <a:pt x="2538" y="1052"/>
                    <a:pt x="2538" y="1052"/>
                    <a:pt x="2538" y="1052"/>
                  </a:cubicBezTo>
                  <a:cubicBezTo>
                    <a:pt x="2538" y="1052"/>
                    <a:pt x="2538" y="1051"/>
                    <a:pt x="2538" y="1051"/>
                  </a:cubicBezTo>
                  <a:cubicBezTo>
                    <a:pt x="2538" y="1051"/>
                    <a:pt x="2539" y="1051"/>
                    <a:pt x="2539" y="1051"/>
                  </a:cubicBezTo>
                  <a:cubicBezTo>
                    <a:pt x="2539" y="1051"/>
                    <a:pt x="2539" y="1051"/>
                    <a:pt x="2539" y="1051"/>
                  </a:cubicBezTo>
                  <a:cubicBezTo>
                    <a:pt x="2539" y="1051"/>
                    <a:pt x="2539" y="1051"/>
                    <a:pt x="2539" y="1051"/>
                  </a:cubicBezTo>
                  <a:cubicBezTo>
                    <a:pt x="2540" y="1051"/>
                    <a:pt x="2540" y="1051"/>
                    <a:pt x="2540" y="1051"/>
                  </a:cubicBezTo>
                  <a:cubicBezTo>
                    <a:pt x="2540" y="1051"/>
                    <a:pt x="2540" y="1050"/>
                    <a:pt x="2540" y="1050"/>
                  </a:cubicBezTo>
                  <a:cubicBezTo>
                    <a:pt x="2540" y="1050"/>
                    <a:pt x="2540" y="1051"/>
                    <a:pt x="2540" y="1051"/>
                  </a:cubicBezTo>
                  <a:cubicBezTo>
                    <a:pt x="2541" y="1051"/>
                    <a:pt x="2541" y="1051"/>
                    <a:pt x="2541" y="1051"/>
                  </a:cubicBezTo>
                  <a:cubicBezTo>
                    <a:pt x="2541" y="1051"/>
                    <a:pt x="2541" y="1051"/>
                    <a:pt x="2541" y="1051"/>
                  </a:cubicBezTo>
                  <a:cubicBezTo>
                    <a:pt x="2541" y="1051"/>
                    <a:pt x="2541" y="1051"/>
                    <a:pt x="2542" y="1051"/>
                  </a:cubicBezTo>
                  <a:cubicBezTo>
                    <a:pt x="2542" y="1051"/>
                    <a:pt x="2542" y="1051"/>
                    <a:pt x="2542" y="1051"/>
                  </a:cubicBezTo>
                  <a:cubicBezTo>
                    <a:pt x="2542" y="1051"/>
                    <a:pt x="2542" y="1051"/>
                    <a:pt x="2542" y="1051"/>
                  </a:cubicBezTo>
                  <a:cubicBezTo>
                    <a:pt x="2542" y="1051"/>
                    <a:pt x="2542" y="1050"/>
                    <a:pt x="2543" y="1050"/>
                  </a:cubicBezTo>
                  <a:cubicBezTo>
                    <a:pt x="2543" y="1050"/>
                    <a:pt x="2543" y="1051"/>
                    <a:pt x="2543" y="1051"/>
                  </a:cubicBezTo>
                  <a:cubicBezTo>
                    <a:pt x="2543" y="1051"/>
                    <a:pt x="2543" y="1050"/>
                    <a:pt x="2543" y="1050"/>
                  </a:cubicBezTo>
                  <a:cubicBezTo>
                    <a:pt x="2544" y="1050"/>
                    <a:pt x="2544" y="1051"/>
                    <a:pt x="2544" y="1051"/>
                  </a:cubicBezTo>
                  <a:cubicBezTo>
                    <a:pt x="2544" y="1051"/>
                    <a:pt x="2544" y="1050"/>
                    <a:pt x="2544" y="1050"/>
                  </a:cubicBezTo>
                  <a:cubicBezTo>
                    <a:pt x="2544" y="1050"/>
                    <a:pt x="2544" y="1051"/>
                    <a:pt x="2545" y="1051"/>
                  </a:cubicBezTo>
                  <a:cubicBezTo>
                    <a:pt x="2545" y="1051"/>
                    <a:pt x="2545" y="1051"/>
                    <a:pt x="2545" y="1051"/>
                  </a:cubicBezTo>
                  <a:cubicBezTo>
                    <a:pt x="2545" y="1051"/>
                    <a:pt x="2545" y="1051"/>
                    <a:pt x="2545" y="1051"/>
                  </a:cubicBezTo>
                  <a:cubicBezTo>
                    <a:pt x="2545" y="1051"/>
                    <a:pt x="2545" y="1051"/>
                    <a:pt x="2546" y="1050"/>
                  </a:cubicBezTo>
                  <a:cubicBezTo>
                    <a:pt x="2546" y="1050"/>
                    <a:pt x="2546" y="1050"/>
                    <a:pt x="2546" y="1050"/>
                  </a:cubicBezTo>
                  <a:cubicBezTo>
                    <a:pt x="2546" y="1050"/>
                    <a:pt x="2546" y="1050"/>
                    <a:pt x="2546" y="1050"/>
                  </a:cubicBezTo>
                  <a:cubicBezTo>
                    <a:pt x="2546" y="1050"/>
                    <a:pt x="2547" y="1050"/>
                    <a:pt x="2547" y="1050"/>
                  </a:cubicBezTo>
                  <a:cubicBezTo>
                    <a:pt x="2547" y="1050"/>
                    <a:pt x="2547" y="1050"/>
                    <a:pt x="2547" y="1050"/>
                  </a:cubicBezTo>
                  <a:cubicBezTo>
                    <a:pt x="2547" y="1050"/>
                    <a:pt x="2547" y="1050"/>
                    <a:pt x="2548" y="1050"/>
                  </a:cubicBezTo>
                  <a:cubicBezTo>
                    <a:pt x="2548" y="1050"/>
                    <a:pt x="2548" y="1050"/>
                    <a:pt x="2548" y="1050"/>
                  </a:cubicBezTo>
                  <a:cubicBezTo>
                    <a:pt x="2548" y="1050"/>
                    <a:pt x="2548" y="1051"/>
                    <a:pt x="2548" y="1051"/>
                  </a:cubicBezTo>
                  <a:cubicBezTo>
                    <a:pt x="2548" y="1051"/>
                    <a:pt x="2548" y="1050"/>
                    <a:pt x="2548" y="1050"/>
                  </a:cubicBezTo>
                  <a:cubicBezTo>
                    <a:pt x="2549" y="1050"/>
                    <a:pt x="2549" y="1050"/>
                    <a:pt x="2549" y="1050"/>
                  </a:cubicBezTo>
                  <a:cubicBezTo>
                    <a:pt x="2549" y="1051"/>
                    <a:pt x="2549" y="1051"/>
                    <a:pt x="2549" y="1050"/>
                  </a:cubicBezTo>
                  <a:cubicBezTo>
                    <a:pt x="2549" y="1050"/>
                    <a:pt x="2550" y="1050"/>
                    <a:pt x="2550" y="1050"/>
                  </a:cubicBezTo>
                  <a:cubicBezTo>
                    <a:pt x="2550" y="1050"/>
                    <a:pt x="2550" y="1050"/>
                    <a:pt x="2550" y="1050"/>
                  </a:cubicBezTo>
                  <a:cubicBezTo>
                    <a:pt x="2550" y="1050"/>
                    <a:pt x="2550" y="1050"/>
                    <a:pt x="2550" y="1050"/>
                  </a:cubicBezTo>
                  <a:cubicBezTo>
                    <a:pt x="2550" y="1050"/>
                    <a:pt x="2550" y="1050"/>
                    <a:pt x="2551" y="1050"/>
                  </a:cubicBezTo>
                  <a:cubicBezTo>
                    <a:pt x="2551" y="1050"/>
                    <a:pt x="2551" y="1050"/>
                    <a:pt x="2551" y="1050"/>
                  </a:cubicBezTo>
                  <a:cubicBezTo>
                    <a:pt x="2551" y="1050"/>
                    <a:pt x="2551" y="1050"/>
                    <a:pt x="2551" y="1050"/>
                  </a:cubicBezTo>
                  <a:cubicBezTo>
                    <a:pt x="2552" y="1050"/>
                    <a:pt x="2552" y="1050"/>
                    <a:pt x="2552" y="1050"/>
                  </a:cubicBezTo>
                  <a:cubicBezTo>
                    <a:pt x="2552" y="1050"/>
                    <a:pt x="2552" y="1050"/>
                    <a:pt x="2552" y="1050"/>
                  </a:cubicBezTo>
                  <a:cubicBezTo>
                    <a:pt x="2552" y="1050"/>
                    <a:pt x="2552" y="1050"/>
                    <a:pt x="2553" y="1050"/>
                  </a:cubicBezTo>
                  <a:cubicBezTo>
                    <a:pt x="2553" y="1050"/>
                    <a:pt x="2553" y="1050"/>
                    <a:pt x="2553" y="1050"/>
                  </a:cubicBezTo>
                  <a:cubicBezTo>
                    <a:pt x="2553" y="1050"/>
                    <a:pt x="2553" y="1050"/>
                    <a:pt x="2553" y="1050"/>
                  </a:cubicBezTo>
                  <a:cubicBezTo>
                    <a:pt x="2553" y="1050"/>
                    <a:pt x="2553" y="1050"/>
                    <a:pt x="2554" y="1050"/>
                  </a:cubicBezTo>
                  <a:cubicBezTo>
                    <a:pt x="2554" y="1050"/>
                    <a:pt x="2554" y="1050"/>
                    <a:pt x="2554" y="1050"/>
                  </a:cubicBezTo>
                  <a:cubicBezTo>
                    <a:pt x="2554" y="1049"/>
                    <a:pt x="2554" y="1050"/>
                    <a:pt x="2554" y="1050"/>
                  </a:cubicBezTo>
                  <a:cubicBezTo>
                    <a:pt x="2554" y="1050"/>
                    <a:pt x="2555" y="1050"/>
                    <a:pt x="2555" y="1050"/>
                  </a:cubicBezTo>
                  <a:cubicBezTo>
                    <a:pt x="2555" y="1050"/>
                    <a:pt x="2555" y="1050"/>
                    <a:pt x="2555" y="1050"/>
                  </a:cubicBezTo>
                  <a:cubicBezTo>
                    <a:pt x="2555" y="1049"/>
                    <a:pt x="2555" y="1049"/>
                    <a:pt x="2556" y="1049"/>
                  </a:cubicBezTo>
                  <a:cubicBezTo>
                    <a:pt x="2556" y="1049"/>
                    <a:pt x="2556" y="1049"/>
                    <a:pt x="2556" y="1049"/>
                  </a:cubicBezTo>
                  <a:cubicBezTo>
                    <a:pt x="2556" y="1049"/>
                    <a:pt x="2556" y="1049"/>
                    <a:pt x="2556" y="1049"/>
                  </a:cubicBezTo>
                  <a:cubicBezTo>
                    <a:pt x="2556" y="1049"/>
                    <a:pt x="2556" y="1049"/>
                    <a:pt x="2556" y="1050"/>
                  </a:cubicBezTo>
                  <a:cubicBezTo>
                    <a:pt x="2557" y="1050"/>
                    <a:pt x="2557" y="1050"/>
                    <a:pt x="2557" y="1050"/>
                  </a:cubicBezTo>
                  <a:cubicBezTo>
                    <a:pt x="2557" y="1050"/>
                    <a:pt x="2557" y="1049"/>
                    <a:pt x="2557" y="1049"/>
                  </a:cubicBezTo>
                  <a:cubicBezTo>
                    <a:pt x="2557" y="1049"/>
                    <a:pt x="2558" y="1049"/>
                    <a:pt x="2558" y="1049"/>
                  </a:cubicBezTo>
                  <a:cubicBezTo>
                    <a:pt x="2558" y="1049"/>
                    <a:pt x="2558" y="1049"/>
                    <a:pt x="2558" y="1050"/>
                  </a:cubicBezTo>
                  <a:cubicBezTo>
                    <a:pt x="2558" y="1050"/>
                    <a:pt x="2558" y="1050"/>
                    <a:pt x="2558" y="1050"/>
                  </a:cubicBezTo>
                  <a:cubicBezTo>
                    <a:pt x="2558" y="1050"/>
                    <a:pt x="2558" y="1049"/>
                    <a:pt x="2559" y="1049"/>
                  </a:cubicBezTo>
                  <a:cubicBezTo>
                    <a:pt x="2559" y="1049"/>
                    <a:pt x="2559" y="1050"/>
                    <a:pt x="2559" y="1050"/>
                  </a:cubicBezTo>
                  <a:cubicBezTo>
                    <a:pt x="2559" y="1050"/>
                    <a:pt x="2559" y="1050"/>
                    <a:pt x="2559" y="1050"/>
                  </a:cubicBezTo>
                  <a:cubicBezTo>
                    <a:pt x="2560" y="1050"/>
                    <a:pt x="2560" y="1049"/>
                    <a:pt x="2560" y="1049"/>
                  </a:cubicBezTo>
                  <a:cubicBezTo>
                    <a:pt x="2560" y="1049"/>
                    <a:pt x="2560" y="1049"/>
                    <a:pt x="2560" y="1049"/>
                  </a:cubicBezTo>
                  <a:cubicBezTo>
                    <a:pt x="2560" y="1049"/>
                    <a:pt x="2560" y="1050"/>
                    <a:pt x="2561" y="1050"/>
                  </a:cubicBezTo>
                  <a:cubicBezTo>
                    <a:pt x="2561" y="1050"/>
                    <a:pt x="2561" y="1050"/>
                    <a:pt x="2561" y="1050"/>
                  </a:cubicBezTo>
                  <a:cubicBezTo>
                    <a:pt x="2561" y="1050"/>
                    <a:pt x="2561" y="1049"/>
                    <a:pt x="2561" y="1049"/>
                  </a:cubicBezTo>
                  <a:cubicBezTo>
                    <a:pt x="2561" y="1049"/>
                    <a:pt x="2561" y="1049"/>
                    <a:pt x="2562" y="1050"/>
                  </a:cubicBezTo>
                  <a:cubicBezTo>
                    <a:pt x="2562" y="1050"/>
                    <a:pt x="2562" y="1049"/>
                    <a:pt x="2562" y="1049"/>
                  </a:cubicBezTo>
                  <a:cubicBezTo>
                    <a:pt x="2562" y="1049"/>
                    <a:pt x="2562" y="1050"/>
                    <a:pt x="2562" y="1050"/>
                  </a:cubicBezTo>
                  <a:cubicBezTo>
                    <a:pt x="2562" y="1050"/>
                    <a:pt x="2563" y="1050"/>
                    <a:pt x="2563" y="1050"/>
                  </a:cubicBezTo>
                  <a:cubicBezTo>
                    <a:pt x="2563" y="1050"/>
                    <a:pt x="2563" y="1050"/>
                    <a:pt x="2563" y="1050"/>
                  </a:cubicBezTo>
                  <a:cubicBezTo>
                    <a:pt x="2563" y="1050"/>
                    <a:pt x="2563" y="1050"/>
                    <a:pt x="2564" y="1050"/>
                  </a:cubicBezTo>
                  <a:cubicBezTo>
                    <a:pt x="2564" y="1050"/>
                    <a:pt x="2564" y="1049"/>
                    <a:pt x="2564" y="1049"/>
                  </a:cubicBezTo>
                  <a:cubicBezTo>
                    <a:pt x="2564" y="1049"/>
                    <a:pt x="2564" y="1050"/>
                    <a:pt x="2564" y="1050"/>
                  </a:cubicBezTo>
                  <a:cubicBezTo>
                    <a:pt x="2564" y="1049"/>
                    <a:pt x="2564" y="1049"/>
                    <a:pt x="2564" y="1049"/>
                  </a:cubicBezTo>
                  <a:cubicBezTo>
                    <a:pt x="2565" y="1049"/>
                    <a:pt x="2565" y="1049"/>
                    <a:pt x="2565" y="1049"/>
                  </a:cubicBezTo>
                  <a:cubicBezTo>
                    <a:pt x="2565" y="1049"/>
                    <a:pt x="2565" y="1049"/>
                    <a:pt x="2565" y="1049"/>
                  </a:cubicBezTo>
                  <a:cubicBezTo>
                    <a:pt x="2565" y="1049"/>
                    <a:pt x="2566" y="1050"/>
                    <a:pt x="2566" y="1050"/>
                  </a:cubicBezTo>
                  <a:cubicBezTo>
                    <a:pt x="2566" y="1050"/>
                    <a:pt x="2566" y="1050"/>
                    <a:pt x="2566" y="1050"/>
                  </a:cubicBezTo>
                  <a:cubicBezTo>
                    <a:pt x="2566" y="1050"/>
                    <a:pt x="2566" y="1050"/>
                    <a:pt x="2566" y="1050"/>
                  </a:cubicBezTo>
                  <a:cubicBezTo>
                    <a:pt x="2566" y="1050"/>
                    <a:pt x="2567" y="1050"/>
                    <a:pt x="2567" y="1050"/>
                  </a:cubicBezTo>
                  <a:cubicBezTo>
                    <a:pt x="2567" y="1050"/>
                    <a:pt x="2567" y="1050"/>
                    <a:pt x="2567" y="1050"/>
                  </a:cubicBezTo>
                  <a:cubicBezTo>
                    <a:pt x="2567" y="1050"/>
                    <a:pt x="2567" y="1050"/>
                    <a:pt x="2567" y="1050"/>
                  </a:cubicBezTo>
                  <a:cubicBezTo>
                    <a:pt x="2568" y="1050"/>
                    <a:pt x="2568" y="1050"/>
                    <a:pt x="2568" y="1050"/>
                  </a:cubicBezTo>
                  <a:cubicBezTo>
                    <a:pt x="2568" y="1050"/>
                    <a:pt x="2568" y="1049"/>
                    <a:pt x="2568" y="1049"/>
                  </a:cubicBezTo>
                  <a:cubicBezTo>
                    <a:pt x="2568" y="1049"/>
                    <a:pt x="2568" y="1049"/>
                    <a:pt x="2569" y="1049"/>
                  </a:cubicBezTo>
                  <a:cubicBezTo>
                    <a:pt x="2569" y="1049"/>
                    <a:pt x="2569" y="1049"/>
                    <a:pt x="2569" y="1049"/>
                  </a:cubicBezTo>
                  <a:cubicBezTo>
                    <a:pt x="2569" y="1049"/>
                    <a:pt x="2569" y="1049"/>
                    <a:pt x="2569" y="1049"/>
                  </a:cubicBezTo>
                  <a:cubicBezTo>
                    <a:pt x="2569" y="1049"/>
                    <a:pt x="2569" y="1050"/>
                    <a:pt x="2570" y="1050"/>
                  </a:cubicBezTo>
                  <a:cubicBezTo>
                    <a:pt x="2570" y="1050"/>
                    <a:pt x="2570" y="1050"/>
                    <a:pt x="2570" y="1050"/>
                  </a:cubicBezTo>
                  <a:cubicBezTo>
                    <a:pt x="2570" y="1050"/>
                    <a:pt x="2570" y="1049"/>
                    <a:pt x="2570" y="1049"/>
                  </a:cubicBezTo>
                  <a:cubicBezTo>
                    <a:pt x="2571" y="1049"/>
                    <a:pt x="2571" y="1049"/>
                    <a:pt x="2571" y="1050"/>
                  </a:cubicBezTo>
                  <a:cubicBezTo>
                    <a:pt x="2571" y="1050"/>
                    <a:pt x="2571" y="1050"/>
                    <a:pt x="2571" y="1050"/>
                  </a:cubicBezTo>
                  <a:cubicBezTo>
                    <a:pt x="2571" y="1050"/>
                    <a:pt x="2571" y="1050"/>
                    <a:pt x="2571" y="1050"/>
                  </a:cubicBezTo>
                  <a:cubicBezTo>
                    <a:pt x="2571" y="1049"/>
                    <a:pt x="2572" y="1049"/>
                    <a:pt x="2572" y="1049"/>
                  </a:cubicBezTo>
                  <a:cubicBezTo>
                    <a:pt x="2572" y="1049"/>
                    <a:pt x="2572" y="1050"/>
                    <a:pt x="2572" y="1050"/>
                  </a:cubicBezTo>
                  <a:cubicBezTo>
                    <a:pt x="2572" y="1050"/>
                    <a:pt x="2572" y="1050"/>
                    <a:pt x="2573" y="1050"/>
                  </a:cubicBezTo>
                  <a:cubicBezTo>
                    <a:pt x="2573" y="1050"/>
                    <a:pt x="2573" y="1049"/>
                    <a:pt x="2573" y="1049"/>
                  </a:cubicBezTo>
                  <a:cubicBezTo>
                    <a:pt x="2573" y="1049"/>
                    <a:pt x="2573" y="1049"/>
                    <a:pt x="2573" y="1049"/>
                  </a:cubicBezTo>
                  <a:cubicBezTo>
                    <a:pt x="2573" y="1049"/>
                    <a:pt x="2574" y="1049"/>
                    <a:pt x="2574" y="1049"/>
                  </a:cubicBezTo>
                  <a:cubicBezTo>
                    <a:pt x="2574" y="1049"/>
                    <a:pt x="2574" y="1049"/>
                    <a:pt x="2574" y="1050"/>
                  </a:cubicBezTo>
                  <a:cubicBezTo>
                    <a:pt x="2574" y="1050"/>
                    <a:pt x="2574" y="1049"/>
                    <a:pt x="2574" y="1049"/>
                  </a:cubicBezTo>
                  <a:cubicBezTo>
                    <a:pt x="2574" y="1049"/>
                    <a:pt x="2575" y="1049"/>
                    <a:pt x="2575" y="1050"/>
                  </a:cubicBezTo>
                  <a:cubicBezTo>
                    <a:pt x="2575" y="1050"/>
                    <a:pt x="2575" y="1050"/>
                    <a:pt x="2575" y="1050"/>
                  </a:cubicBezTo>
                  <a:cubicBezTo>
                    <a:pt x="2575" y="1050"/>
                    <a:pt x="2575" y="1049"/>
                    <a:pt x="2575" y="1049"/>
                  </a:cubicBezTo>
                  <a:cubicBezTo>
                    <a:pt x="2576" y="1049"/>
                    <a:pt x="2576" y="1049"/>
                    <a:pt x="2576" y="1049"/>
                  </a:cubicBezTo>
                  <a:cubicBezTo>
                    <a:pt x="2576" y="1049"/>
                    <a:pt x="2576" y="1049"/>
                    <a:pt x="2576" y="1049"/>
                  </a:cubicBezTo>
                  <a:cubicBezTo>
                    <a:pt x="2576" y="1049"/>
                    <a:pt x="2577" y="1049"/>
                    <a:pt x="2577" y="1049"/>
                  </a:cubicBezTo>
                  <a:cubicBezTo>
                    <a:pt x="2577" y="1049"/>
                    <a:pt x="2577" y="1049"/>
                    <a:pt x="2577" y="1049"/>
                  </a:cubicBezTo>
                  <a:cubicBezTo>
                    <a:pt x="2577" y="1049"/>
                    <a:pt x="2577" y="1049"/>
                    <a:pt x="2577" y="1049"/>
                  </a:cubicBezTo>
                  <a:cubicBezTo>
                    <a:pt x="2577" y="1049"/>
                    <a:pt x="2577" y="1050"/>
                    <a:pt x="2578" y="1050"/>
                  </a:cubicBezTo>
                  <a:cubicBezTo>
                    <a:pt x="2578" y="1050"/>
                    <a:pt x="2578" y="1050"/>
                    <a:pt x="2578" y="1050"/>
                  </a:cubicBezTo>
                  <a:cubicBezTo>
                    <a:pt x="2578" y="1050"/>
                    <a:pt x="2578" y="1050"/>
                    <a:pt x="2578" y="1050"/>
                  </a:cubicBezTo>
                  <a:cubicBezTo>
                    <a:pt x="2579" y="1050"/>
                    <a:pt x="2579" y="1050"/>
                    <a:pt x="2579" y="1050"/>
                  </a:cubicBezTo>
                  <a:cubicBezTo>
                    <a:pt x="2579" y="1050"/>
                    <a:pt x="2579" y="1050"/>
                    <a:pt x="2579" y="1050"/>
                  </a:cubicBezTo>
                  <a:cubicBezTo>
                    <a:pt x="2579" y="1050"/>
                    <a:pt x="2579" y="1050"/>
                    <a:pt x="2579" y="1050"/>
                  </a:cubicBezTo>
                  <a:cubicBezTo>
                    <a:pt x="2579" y="1049"/>
                    <a:pt x="2580" y="1050"/>
                    <a:pt x="2580" y="1050"/>
                  </a:cubicBezTo>
                  <a:cubicBezTo>
                    <a:pt x="2580" y="1049"/>
                    <a:pt x="2580" y="1049"/>
                    <a:pt x="2580" y="1049"/>
                  </a:cubicBezTo>
                  <a:cubicBezTo>
                    <a:pt x="2580" y="1049"/>
                    <a:pt x="2580" y="1049"/>
                    <a:pt x="2581" y="1049"/>
                  </a:cubicBezTo>
                  <a:cubicBezTo>
                    <a:pt x="2581" y="1049"/>
                    <a:pt x="2581" y="1049"/>
                    <a:pt x="2581" y="1049"/>
                  </a:cubicBezTo>
                  <a:cubicBezTo>
                    <a:pt x="2581" y="1049"/>
                    <a:pt x="2581" y="1049"/>
                    <a:pt x="2581" y="1049"/>
                  </a:cubicBezTo>
                  <a:cubicBezTo>
                    <a:pt x="2581" y="1049"/>
                    <a:pt x="2582" y="1049"/>
                    <a:pt x="2582" y="1049"/>
                  </a:cubicBezTo>
                  <a:cubicBezTo>
                    <a:pt x="2582" y="1049"/>
                    <a:pt x="2582" y="1049"/>
                    <a:pt x="2582" y="1049"/>
                  </a:cubicBezTo>
                  <a:cubicBezTo>
                    <a:pt x="2582" y="1049"/>
                    <a:pt x="2582" y="1049"/>
                    <a:pt x="2582" y="1049"/>
                  </a:cubicBezTo>
                  <a:cubicBezTo>
                    <a:pt x="2582" y="1049"/>
                    <a:pt x="2583" y="1049"/>
                    <a:pt x="2583" y="1050"/>
                  </a:cubicBezTo>
                  <a:cubicBezTo>
                    <a:pt x="2583" y="1050"/>
                    <a:pt x="2583" y="1049"/>
                    <a:pt x="2583" y="1049"/>
                  </a:cubicBezTo>
                  <a:cubicBezTo>
                    <a:pt x="2583" y="1049"/>
                    <a:pt x="2583" y="1049"/>
                    <a:pt x="2583" y="1049"/>
                  </a:cubicBezTo>
                  <a:cubicBezTo>
                    <a:pt x="2584" y="1049"/>
                    <a:pt x="2584" y="1049"/>
                    <a:pt x="2584" y="1049"/>
                  </a:cubicBezTo>
                  <a:cubicBezTo>
                    <a:pt x="2584" y="1049"/>
                    <a:pt x="2584" y="1049"/>
                    <a:pt x="2584" y="1049"/>
                  </a:cubicBezTo>
                  <a:cubicBezTo>
                    <a:pt x="2584" y="1049"/>
                    <a:pt x="2585" y="1049"/>
                    <a:pt x="2585" y="1049"/>
                  </a:cubicBezTo>
                  <a:cubicBezTo>
                    <a:pt x="2585" y="1049"/>
                    <a:pt x="2585" y="1049"/>
                    <a:pt x="2585" y="1049"/>
                  </a:cubicBezTo>
                  <a:cubicBezTo>
                    <a:pt x="2585" y="1049"/>
                    <a:pt x="2585" y="1049"/>
                    <a:pt x="2585" y="1049"/>
                  </a:cubicBezTo>
                  <a:cubicBezTo>
                    <a:pt x="2585" y="1049"/>
                    <a:pt x="2585" y="1049"/>
                    <a:pt x="2586" y="1049"/>
                  </a:cubicBezTo>
                  <a:cubicBezTo>
                    <a:pt x="2586" y="1049"/>
                    <a:pt x="2586" y="1050"/>
                    <a:pt x="2586" y="1050"/>
                  </a:cubicBezTo>
                  <a:cubicBezTo>
                    <a:pt x="2586" y="1050"/>
                    <a:pt x="2586" y="1050"/>
                    <a:pt x="2586" y="1050"/>
                  </a:cubicBezTo>
                  <a:cubicBezTo>
                    <a:pt x="2587" y="1049"/>
                    <a:pt x="2587" y="1049"/>
                    <a:pt x="2587" y="1049"/>
                  </a:cubicBezTo>
                  <a:cubicBezTo>
                    <a:pt x="2587" y="1049"/>
                    <a:pt x="2587" y="1049"/>
                    <a:pt x="2587" y="1049"/>
                  </a:cubicBezTo>
                  <a:cubicBezTo>
                    <a:pt x="2587" y="1049"/>
                    <a:pt x="2587" y="1049"/>
                    <a:pt x="2587" y="1049"/>
                  </a:cubicBezTo>
                  <a:cubicBezTo>
                    <a:pt x="2587" y="1049"/>
                    <a:pt x="2588" y="1049"/>
                    <a:pt x="2588" y="1049"/>
                  </a:cubicBezTo>
                  <a:cubicBezTo>
                    <a:pt x="2588" y="1049"/>
                    <a:pt x="2588" y="1049"/>
                    <a:pt x="2588" y="1049"/>
                  </a:cubicBezTo>
                  <a:cubicBezTo>
                    <a:pt x="2588" y="1049"/>
                    <a:pt x="2588" y="1049"/>
                    <a:pt x="2589" y="1049"/>
                  </a:cubicBezTo>
                  <a:cubicBezTo>
                    <a:pt x="2589" y="1049"/>
                    <a:pt x="2589" y="1049"/>
                    <a:pt x="2589" y="1049"/>
                  </a:cubicBezTo>
                  <a:cubicBezTo>
                    <a:pt x="2589" y="1049"/>
                    <a:pt x="2589" y="1049"/>
                    <a:pt x="2589" y="1049"/>
                  </a:cubicBezTo>
                  <a:cubicBezTo>
                    <a:pt x="2589" y="1049"/>
                    <a:pt x="2590" y="1049"/>
                    <a:pt x="2590" y="1049"/>
                  </a:cubicBezTo>
                  <a:cubicBezTo>
                    <a:pt x="2590" y="1049"/>
                    <a:pt x="2590" y="1049"/>
                    <a:pt x="2590" y="1049"/>
                  </a:cubicBezTo>
                  <a:cubicBezTo>
                    <a:pt x="2590" y="1049"/>
                    <a:pt x="2590" y="1049"/>
                    <a:pt x="2590" y="1049"/>
                  </a:cubicBezTo>
                  <a:cubicBezTo>
                    <a:pt x="2590" y="1049"/>
                    <a:pt x="2591" y="1049"/>
                    <a:pt x="2591" y="1049"/>
                  </a:cubicBezTo>
                  <a:cubicBezTo>
                    <a:pt x="2591" y="1049"/>
                    <a:pt x="2591" y="1049"/>
                    <a:pt x="2591" y="1049"/>
                  </a:cubicBezTo>
                  <a:cubicBezTo>
                    <a:pt x="2591" y="1049"/>
                    <a:pt x="2591" y="1049"/>
                    <a:pt x="2591" y="1049"/>
                  </a:cubicBezTo>
                  <a:cubicBezTo>
                    <a:pt x="2592" y="1049"/>
                    <a:pt x="2592" y="1049"/>
                    <a:pt x="2592" y="1049"/>
                  </a:cubicBezTo>
                  <a:cubicBezTo>
                    <a:pt x="2592" y="1049"/>
                    <a:pt x="2592" y="1049"/>
                    <a:pt x="2592" y="1049"/>
                  </a:cubicBezTo>
                  <a:cubicBezTo>
                    <a:pt x="2592" y="1049"/>
                    <a:pt x="2593" y="1049"/>
                    <a:pt x="2593" y="1049"/>
                  </a:cubicBezTo>
                  <a:cubicBezTo>
                    <a:pt x="2593" y="1049"/>
                    <a:pt x="2593" y="1050"/>
                    <a:pt x="2593" y="1050"/>
                  </a:cubicBezTo>
                  <a:cubicBezTo>
                    <a:pt x="2593" y="1050"/>
                    <a:pt x="2593" y="1049"/>
                    <a:pt x="2593" y="1049"/>
                  </a:cubicBezTo>
                  <a:cubicBezTo>
                    <a:pt x="2593" y="1049"/>
                    <a:pt x="2593" y="1049"/>
                    <a:pt x="2594" y="1050"/>
                  </a:cubicBezTo>
                  <a:cubicBezTo>
                    <a:pt x="2594" y="1050"/>
                    <a:pt x="2594" y="1049"/>
                    <a:pt x="2594" y="1050"/>
                  </a:cubicBezTo>
                  <a:cubicBezTo>
                    <a:pt x="2594" y="1050"/>
                    <a:pt x="2594" y="1050"/>
                    <a:pt x="2594" y="1050"/>
                  </a:cubicBezTo>
                  <a:cubicBezTo>
                    <a:pt x="2595" y="1050"/>
                    <a:pt x="2595" y="1050"/>
                    <a:pt x="2595" y="1050"/>
                  </a:cubicBezTo>
                  <a:cubicBezTo>
                    <a:pt x="2595" y="1050"/>
                    <a:pt x="2595" y="1050"/>
                    <a:pt x="2595" y="1050"/>
                  </a:cubicBezTo>
                  <a:cubicBezTo>
                    <a:pt x="2595" y="1050"/>
                    <a:pt x="2595" y="1049"/>
                    <a:pt x="2595" y="1049"/>
                  </a:cubicBezTo>
                  <a:cubicBezTo>
                    <a:pt x="2596" y="1049"/>
                    <a:pt x="2596" y="1050"/>
                    <a:pt x="2596" y="1050"/>
                  </a:cubicBezTo>
                  <a:cubicBezTo>
                    <a:pt x="2596" y="1050"/>
                    <a:pt x="2596" y="1050"/>
                    <a:pt x="2596" y="1050"/>
                  </a:cubicBezTo>
                  <a:cubicBezTo>
                    <a:pt x="2596" y="1050"/>
                    <a:pt x="2596" y="1050"/>
                    <a:pt x="2597" y="1050"/>
                  </a:cubicBezTo>
                  <a:cubicBezTo>
                    <a:pt x="2597" y="1051"/>
                    <a:pt x="2597" y="1050"/>
                    <a:pt x="2597" y="1050"/>
                  </a:cubicBezTo>
                  <a:cubicBezTo>
                    <a:pt x="2597" y="1050"/>
                    <a:pt x="2597" y="1050"/>
                    <a:pt x="2597" y="1050"/>
                  </a:cubicBezTo>
                  <a:cubicBezTo>
                    <a:pt x="2598" y="1050"/>
                    <a:pt x="2598" y="1050"/>
                    <a:pt x="2598" y="1050"/>
                  </a:cubicBezTo>
                  <a:cubicBezTo>
                    <a:pt x="2598" y="1050"/>
                    <a:pt x="2598" y="1050"/>
                    <a:pt x="2598" y="1050"/>
                  </a:cubicBezTo>
                  <a:cubicBezTo>
                    <a:pt x="2598" y="1050"/>
                    <a:pt x="2598" y="1050"/>
                    <a:pt x="2598" y="1050"/>
                  </a:cubicBezTo>
                  <a:cubicBezTo>
                    <a:pt x="2598" y="1050"/>
                    <a:pt x="2599" y="1050"/>
                    <a:pt x="2599" y="1050"/>
                  </a:cubicBezTo>
                  <a:cubicBezTo>
                    <a:pt x="2599" y="1050"/>
                    <a:pt x="2599" y="1050"/>
                    <a:pt x="2599" y="1050"/>
                  </a:cubicBezTo>
                  <a:cubicBezTo>
                    <a:pt x="2599" y="1050"/>
                    <a:pt x="2599" y="1049"/>
                    <a:pt x="2600" y="1049"/>
                  </a:cubicBezTo>
                  <a:cubicBezTo>
                    <a:pt x="2600" y="1049"/>
                    <a:pt x="2600" y="1050"/>
                    <a:pt x="2600" y="1050"/>
                  </a:cubicBezTo>
                  <a:cubicBezTo>
                    <a:pt x="2600" y="1050"/>
                    <a:pt x="2600" y="1050"/>
                    <a:pt x="2600" y="1050"/>
                  </a:cubicBezTo>
                  <a:cubicBezTo>
                    <a:pt x="2600" y="1050"/>
                    <a:pt x="2600" y="1050"/>
                    <a:pt x="2600" y="1050"/>
                  </a:cubicBezTo>
                  <a:cubicBezTo>
                    <a:pt x="2601" y="1050"/>
                    <a:pt x="2601" y="1050"/>
                    <a:pt x="2601" y="1050"/>
                  </a:cubicBezTo>
                  <a:cubicBezTo>
                    <a:pt x="2601" y="1050"/>
                    <a:pt x="2601" y="1050"/>
                    <a:pt x="2601" y="1050"/>
                  </a:cubicBezTo>
                  <a:cubicBezTo>
                    <a:pt x="2601" y="1050"/>
                    <a:pt x="2602" y="1051"/>
                    <a:pt x="2602" y="1050"/>
                  </a:cubicBezTo>
                  <a:cubicBezTo>
                    <a:pt x="2602" y="1050"/>
                    <a:pt x="2602" y="1050"/>
                    <a:pt x="2602" y="1050"/>
                  </a:cubicBezTo>
                  <a:cubicBezTo>
                    <a:pt x="2602" y="1050"/>
                    <a:pt x="2602" y="1050"/>
                    <a:pt x="2602" y="1050"/>
                  </a:cubicBezTo>
                  <a:cubicBezTo>
                    <a:pt x="2603" y="1050"/>
                    <a:pt x="2603" y="1050"/>
                    <a:pt x="2603" y="1050"/>
                  </a:cubicBezTo>
                  <a:cubicBezTo>
                    <a:pt x="2603" y="1050"/>
                    <a:pt x="2603" y="1050"/>
                    <a:pt x="2603" y="1050"/>
                  </a:cubicBezTo>
                  <a:cubicBezTo>
                    <a:pt x="2603" y="1050"/>
                    <a:pt x="2603" y="1050"/>
                    <a:pt x="2603" y="1050"/>
                  </a:cubicBezTo>
                  <a:cubicBezTo>
                    <a:pt x="2604" y="1050"/>
                    <a:pt x="2604" y="1050"/>
                    <a:pt x="2604" y="1050"/>
                  </a:cubicBezTo>
                  <a:cubicBezTo>
                    <a:pt x="2604" y="1050"/>
                    <a:pt x="2604" y="1051"/>
                    <a:pt x="2604" y="1051"/>
                  </a:cubicBezTo>
                  <a:cubicBezTo>
                    <a:pt x="2604" y="1051"/>
                    <a:pt x="2604" y="1050"/>
                    <a:pt x="2605" y="1050"/>
                  </a:cubicBezTo>
                  <a:cubicBezTo>
                    <a:pt x="2605" y="1050"/>
                    <a:pt x="2605" y="1050"/>
                    <a:pt x="2605" y="1050"/>
                  </a:cubicBezTo>
                  <a:cubicBezTo>
                    <a:pt x="2605" y="1050"/>
                    <a:pt x="2605" y="1050"/>
                    <a:pt x="2605" y="1050"/>
                  </a:cubicBezTo>
                  <a:cubicBezTo>
                    <a:pt x="2606" y="1050"/>
                    <a:pt x="2606" y="1051"/>
                    <a:pt x="2606" y="1051"/>
                  </a:cubicBezTo>
                  <a:cubicBezTo>
                    <a:pt x="2606" y="1051"/>
                    <a:pt x="2606" y="1051"/>
                    <a:pt x="2606" y="1050"/>
                  </a:cubicBezTo>
                  <a:cubicBezTo>
                    <a:pt x="2606" y="1050"/>
                    <a:pt x="2606" y="1050"/>
                    <a:pt x="2606" y="1050"/>
                  </a:cubicBezTo>
                  <a:cubicBezTo>
                    <a:pt x="2606" y="1050"/>
                    <a:pt x="2607" y="1050"/>
                    <a:pt x="2607" y="1050"/>
                  </a:cubicBezTo>
                  <a:cubicBezTo>
                    <a:pt x="2607" y="1050"/>
                    <a:pt x="2607" y="1050"/>
                    <a:pt x="2607" y="1050"/>
                  </a:cubicBezTo>
                  <a:cubicBezTo>
                    <a:pt x="2607" y="1050"/>
                    <a:pt x="2607" y="1050"/>
                    <a:pt x="2608" y="1050"/>
                  </a:cubicBezTo>
                  <a:cubicBezTo>
                    <a:pt x="2608" y="1050"/>
                    <a:pt x="2608" y="1050"/>
                    <a:pt x="2608" y="1050"/>
                  </a:cubicBezTo>
                  <a:cubicBezTo>
                    <a:pt x="2608" y="1050"/>
                    <a:pt x="2608" y="1050"/>
                    <a:pt x="2608" y="1050"/>
                  </a:cubicBezTo>
                  <a:cubicBezTo>
                    <a:pt x="2608" y="1051"/>
                    <a:pt x="2608" y="1050"/>
                    <a:pt x="2608" y="1050"/>
                  </a:cubicBezTo>
                  <a:cubicBezTo>
                    <a:pt x="2609" y="1050"/>
                    <a:pt x="2609" y="1050"/>
                    <a:pt x="2609" y="1050"/>
                  </a:cubicBezTo>
                  <a:cubicBezTo>
                    <a:pt x="2609" y="1050"/>
                    <a:pt x="2609" y="1050"/>
                    <a:pt x="2609" y="1050"/>
                  </a:cubicBezTo>
                  <a:cubicBezTo>
                    <a:pt x="2609" y="1050"/>
                    <a:pt x="2610" y="1050"/>
                    <a:pt x="2610" y="1050"/>
                  </a:cubicBezTo>
                  <a:cubicBezTo>
                    <a:pt x="2610" y="1050"/>
                    <a:pt x="2610" y="1050"/>
                    <a:pt x="2610" y="1050"/>
                  </a:cubicBezTo>
                  <a:cubicBezTo>
                    <a:pt x="2610" y="1050"/>
                    <a:pt x="2610" y="1051"/>
                    <a:pt x="2610" y="1051"/>
                  </a:cubicBezTo>
                  <a:cubicBezTo>
                    <a:pt x="2611" y="1051"/>
                    <a:pt x="2611" y="1050"/>
                    <a:pt x="2611" y="1050"/>
                  </a:cubicBezTo>
                  <a:cubicBezTo>
                    <a:pt x="2611" y="1050"/>
                    <a:pt x="2611" y="1051"/>
                    <a:pt x="2611" y="1051"/>
                  </a:cubicBezTo>
                  <a:cubicBezTo>
                    <a:pt x="2611" y="1051"/>
                    <a:pt x="2611" y="1050"/>
                    <a:pt x="2611" y="1050"/>
                  </a:cubicBezTo>
                  <a:cubicBezTo>
                    <a:pt x="2612" y="1050"/>
                    <a:pt x="2612" y="1051"/>
                    <a:pt x="2612" y="1051"/>
                  </a:cubicBezTo>
                  <a:cubicBezTo>
                    <a:pt x="2612" y="1051"/>
                    <a:pt x="2612" y="1050"/>
                    <a:pt x="2612" y="1050"/>
                  </a:cubicBezTo>
                  <a:cubicBezTo>
                    <a:pt x="2612" y="1051"/>
                    <a:pt x="2612" y="1051"/>
                    <a:pt x="2613" y="1051"/>
                  </a:cubicBezTo>
                  <a:cubicBezTo>
                    <a:pt x="2613" y="1051"/>
                    <a:pt x="2613" y="1050"/>
                    <a:pt x="2613" y="1050"/>
                  </a:cubicBezTo>
                  <a:cubicBezTo>
                    <a:pt x="2613" y="1050"/>
                    <a:pt x="2613" y="1051"/>
                    <a:pt x="2613" y="1051"/>
                  </a:cubicBezTo>
                  <a:cubicBezTo>
                    <a:pt x="2614" y="1051"/>
                    <a:pt x="2614" y="1051"/>
                    <a:pt x="2614" y="1051"/>
                  </a:cubicBezTo>
                  <a:cubicBezTo>
                    <a:pt x="2614" y="1051"/>
                    <a:pt x="2614" y="1050"/>
                    <a:pt x="2614" y="1050"/>
                  </a:cubicBezTo>
                  <a:cubicBezTo>
                    <a:pt x="2614" y="1050"/>
                    <a:pt x="2614" y="1050"/>
                    <a:pt x="2614" y="1050"/>
                  </a:cubicBezTo>
                  <a:cubicBezTo>
                    <a:pt x="2614" y="1050"/>
                    <a:pt x="2615" y="1050"/>
                    <a:pt x="2615" y="1050"/>
                  </a:cubicBezTo>
                  <a:cubicBezTo>
                    <a:pt x="2615" y="1050"/>
                    <a:pt x="2615" y="1051"/>
                    <a:pt x="2615" y="1051"/>
                  </a:cubicBezTo>
                  <a:cubicBezTo>
                    <a:pt x="2615" y="1051"/>
                    <a:pt x="2615" y="1050"/>
                    <a:pt x="2616" y="1050"/>
                  </a:cubicBezTo>
                  <a:cubicBezTo>
                    <a:pt x="2616" y="1050"/>
                    <a:pt x="2616" y="1050"/>
                    <a:pt x="2616" y="1050"/>
                  </a:cubicBezTo>
                  <a:cubicBezTo>
                    <a:pt x="2616" y="1050"/>
                    <a:pt x="2616" y="1050"/>
                    <a:pt x="2616" y="1050"/>
                  </a:cubicBezTo>
                  <a:cubicBezTo>
                    <a:pt x="2616" y="1050"/>
                    <a:pt x="2616" y="1050"/>
                    <a:pt x="2616" y="1050"/>
                  </a:cubicBezTo>
                  <a:cubicBezTo>
                    <a:pt x="2617" y="1050"/>
                    <a:pt x="2617" y="1051"/>
                    <a:pt x="2617" y="1050"/>
                  </a:cubicBezTo>
                  <a:cubicBezTo>
                    <a:pt x="2617" y="1050"/>
                    <a:pt x="2617" y="1050"/>
                    <a:pt x="2617" y="1050"/>
                  </a:cubicBezTo>
                  <a:cubicBezTo>
                    <a:pt x="2617" y="1050"/>
                    <a:pt x="2618" y="1050"/>
                    <a:pt x="2618" y="1050"/>
                  </a:cubicBezTo>
                  <a:cubicBezTo>
                    <a:pt x="2618" y="1050"/>
                    <a:pt x="2618" y="1050"/>
                    <a:pt x="2618" y="1050"/>
                  </a:cubicBezTo>
                  <a:cubicBezTo>
                    <a:pt x="2618" y="1050"/>
                    <a:pt x="2618" y="1050"/>
                    <a:pt x="2618" y="1050"/>
                  </a:cubicBezTo>
                  <a:cubicBezTo>
                    <a:pt x="2619" y="1050"/>
                    <a:pt x="2619" y="1050"/>
                    <a:pt x="2619" y="1050"/>
                  </a:cubicBezTo>
                  <a:cubicBezTo>
                    <a:pt x="2619" y="1050"/>
                    <a:pt x="2619" y="1050"/>
                    <a:pt x="2619" y="1050"/>
                  </a:cubicBezTo>
                  <a:cubicBezTo>
                    <a:pt x="2619" y="1050"/>
                    <a:pt x="2619" y="1050"/>
                    <a:pt x="2619" y="1050"/>
                  </a:cubicBezTo>
                  <a:cubicBezTo>
                    <a:pt x="2620" y="1050"/>
                    <a:pt x="2620" y="1050"/>
                    <a:pt x="2620" y="1050"/>
                  </a:cubicBezTo>
                  <a:cubicBezTo>
                    <a:pt x="2620" y="1050"/>
                    <a:pt x="2620" y="1050"/>
                    <a:pt x="2620" y="1050"/>
                  </a:cubicBezTo>
                  <a:cubicBezTo>
                    <a:pt x="2620" y="1050"/>
                    <a:pt x="2620" y="1050"/>
                    <a:pt x="2621" y="1050"/>
                  </a:cubicBezTo>
                  <a:cubicBezTo>
                    <a:pt x="2621" y="1050"/>
                    <a:pt x="2621" y="1050"/>
                    <a:pt x="2621" y="1050"/>
                  </a:cubicBezTo>
                  <a:cubicBezTo>
                    <a:pt x="2621" y="1051"/>
                    <a:pt x="2621" y="1050"/>
                    <a:pt x="2621" y="1050"/>
                  </a:cubicBezTo>
                  <a:cubicBezTo>
                    <a:pt x="2622" y="1050"/>
                    <a:pt x="2622" y="1050"/>
                    <a:pt x="2622" y="1050"/>
                  </a:cubicBezTo>
                  <a:cubicBezTo>
                    <a:pt x="2622" y="1049"/>
                    <a:pt x="2622" y="1050"/>
                    <a:pt x="2622" y="1050"/>
                  </a:cubicBezTo>
                  <a:cubicBezTo>
                    <a:pt x="2622" y="1050"/>
                    <a:pt x="2622" y="1050"/>
                    <a:pt x="2622" y="1050"/>
                  </a:cubicBezTo>
                  <a:cubicBezTo>
                    <a:pt x="2623" y="1050"/>
                    <a:pt x="2623" y="1050"/>
                    <a:pt x="2623" y="1050"/>
                  </a:cubicBezTo>
                  <a:cubicBezTo>
                    <a:pt x="2623" y="1050"/>
                    <a:pt x="2623" y="1050"/>
                    <a:pt x="2623" y="1050"/>
                  </a:cubicBezTo>
                  <a:cubicBezTo>
                    <a:pt x="2623" y="1051"/>
                    <a:pt x="2623" y="1051"/>
                    <a:pt x="2624" y="1051"/>
                  </a:cubicBezTo>
                  <a:cubicBezTo>
                    <a:pt x="2624" y="1051"/>
                    <a:pt x="2624" y="1051"/>
                    <a:pt x="2624" y="1051"/>
                  </a:cubicBezTo>
                  <a:cubicBezTo>
                    <a:pt x="2624" y="1051"/>
                    <a:pt x="2624" y="1050"/>
                    <a:pt x="2624" y="1050"/>
                  </a:cubicBezTo>
                  <a:cubicBezTo>
                    <a:pt x="2624" y="1050"/>
                    <a:pt x="2624" y="1050"/>
                    <a:pt x="2625" y="1050"/>
                  </a:cubicBezTo>
                  <a:cubicBezTo>
                    <a:pt x="2625" y="1050"/>
                    <a:pt x="2625" y="1050"/>
                    <a:pt x="2625" y="1050"/>
                  </a:cubicBezTo>
                  <a:cubicBezTo>
                    <a:pt x="2625" y="1050"/>
                    <a:pt x="2625" y="1051"/>
                    <a:pt x="2625" y="1051"/>
                  </a:cubicBezTo>
                  <a:cubicBezTo>
                    <a:pt x="2625" y="1051"/>
                    <a:pt x="2626" y="1050"/>
                    <a:pt x="2626" y="1050"/>
                  </a:cubicBezTo>
                  <a:cubicBezTo>
                    <a:pt x="2626" y="1050"/>
                    <a:pt x="2626" y="1051"/>
                    <a:pt x="2626" y="1051"/>
                  </a:cubicBezTo>
                  <a:cubicBezTo>
                    <a:pt x="2626" y="1051"/>
                    <a:pt x="2626" y="1050"/>
                    <a:pt x="2627" y="1050"/>
                  </a:cubicBezTo>
                  <a:cubicBezTo>
                    <a:pt x="2627" y="1050"/>
                    <a:pt x="2627" y="1050"/>
                    <a:pt x="2627" y="1050"/>
                  </a:cubicBezTo>
                  <a:cubicBezTo>
                    <a:pt x="2627" y="1050"/>
                    <a:pt x="2627" y="1050"/>
                    <a:pt x="2627" y="1050"/>
                  </a:cubicBezTo>
                  <a:cubicBezTo>
                    <a:pt x="2627" y="1051"/>
                    <a:pt x="2627" y="1051"/>
                    <a:pt x="2627" y="1051"/>
                  </a:cubicBezTo>
                  <a:cubicBezTo>
                    <a:pt x="2628" y="1051"/>
                    <a:pt x="2628" y="1050"/>
                    <a:pt x="2628" y="1050"/>
                  </a:cubicBezTo>
                  <a:cubicBezTo>
                    <a:pt x="2628" y="1050"/>
                    <a:pt x="2628" y="1051"/>
                    <a:pt x="2628" y="1051"/>
                  </a:cubicBezTo>
                  <a:cubicBezTo>
                    <a:pt x="2628" y="1051"/>
                    <a:pt x="2629" y="1050"/>
                    <a:pt x="2629" y="1050"/>
                  </a:cubicBezTo>
                  <a:cubicBezTo>
                    <a:pt x="2629" y="1050"/>
                    <a:pt x="2629" y="1051"/>
                    <a:pt x="2629" y="1051"/>
                  </a:cubicBezTo>
                  <a:cubicBezTo>
                    <a:pt x="2629" y="1051"/>
                    <a:pt x="2629" y="1050"/>
                    <a:pt x="2629" y="1050"/>
                  </a:cubicBezTo>
                  <a:cubicBezTo>
                    <a:pt x="2629" y="1050"/>
                    <a:pt x="2629" y="1050"/>
                    <a:pt x="2630" y="1050"/>
                  </a:cubicBezTo>
                  <a:cubicBezTo>
                    <a:pt x="2630" y="1050"/>
                    <a:pt x="2630" y="1050"/>
                    <a:pt x="2630" y="1050"/>
                  </a:cubicBezTo>
                  <a:cubicBezTo>
                    <a:pt x="2630" y="1050"/>
                    <a:pt x="2630" y="1051"/>
                    <a:pt x="2630" y="1051"/>
                  </a:cubicBezTo>
                  <a:cubicBezTo>
                    <a:pt x="2631" y="1051"/>
                    <a:pt x="2631" y="1051"/>
                    <a:pt x="2631" y="1051"/>
                  </a:cubicBezTo>
                  <a:cubicBezTo>
                    <a:pt x="2631" y="1051"/>
                    <a:pt x="2631" y="1051"/>
                    <a:pt x="2631" y="1051"/>
                  </a:cubicBezTo>
                  <a:cubicBezTo>
                    <a:pt x="2631" y="1051"/>
                    <a:pt x="2631" y="1051"/>
                    <a:pt x="2632" y="1051"/>
                  </a:cubicBezTo>
                  <a:cubicBezTo>
                    <a:pt x="2632" y="1051"/>
                    <a:pt x="2632" y="1051"/>
                    <a:pt x="2632" y="1051"/>
                  </a:cubicBezTo>
                  <a:cubicBezTo>
                    <a:pt x="2632" y="1051"/>
                    <a:pt x="2632" y="1050"/>
                    <a:pt x="2632" y="1050"/>
                  </a:cubicBezTo>
                  <a:cubicBezTo>
                    <a:pt x="2632" y="1050"/>
                    <a:pt x="2632" y="1050"/>
                    <a:pt x="2633" y="1050"/>
                  </a:cubicBezTo>
                  <a:cubicBezTo>
                    <a:pt x="2633" y="1051"/>
                    <a:pt x="2633" y="1051"/>
                    <a:pt x="2633" y="1051"/>
                  </a:cubicBezTo>
                  <a:cubicBezTo>
                    <a:pt x="2633" y="1051"/>
                    <a:pt x="2633" y="1051"/>
                    <a:pt x="2633" y="1051"/>
                  </a:cubicBezTo>
                  <a:cubicBezTo>
                    <a:pt x="2633" y="1051"/>
                    <a:pt x="2634" y="1051"/>
                    <a:pt x="2634" y="1051"/>
                  </a:cubicBezTo>
                  <a:cubicBezTo>
                    <a:pt x="2634" y="1051"/>
                    <a:pt x="2634" y="1051"/>
                    <a:pt x="2634" y="1051"/>
                  </a:cubicBezTo>
                  <a:cubicBezTo>
                    <a:pt x="2634" y="1051"/>
                    <a:pt x="2634" y="1051"/>
                    <a:pt x="2635" y="1051"/>
                  </a:cubicBezTo>
                  <a:cubicBezTo>
                    <a:pt x="2635" y="1051"/>
                    <a:pt x="2635" y="1051"/>
                    <a:pt x="2635" y="1051"/>
                  </a:cubicBezTo>
                  <a:cubicBezTo>
                    <a:pt x="2635" y="1051"/>
                    <a:pt x="2635" y="1051"/>
                    <a:pt x="2635" y="1051"/>
                  </a:cubicBezTo>
                  <a:cubicBezTo>
                    <a:pt x="2635" y="1051"/>
                    <a:pt x="2635" y="1050"/>
                    <a:pt x="2635" y="1050"/>
                  </a:cubicBezTo>
                  <a:cubicBezTo>
                    <a:pt x="2636" y="1050"/>
                    <a:pt x="2636" y="1051"/>
                    <a:pt x="2636" y="1051"/>
                  </a:cubicBezTo>
                  <a:cubicBezTo>
                    <a:pt x="2636" y="1051"/>
                    <a:pt x="2636" y="1051"/>
                    <a:pt x="2636" y="1051"/>
                  </a:cubicBezTo>
                  <a:cubicBezTo>
                    <a:pt x="2636" y="1051"/>
                    <a:pt x="2637" y="1051"/>
                    <a:pt x="2637" y="1051"/>
                  </a:cubicBezTo>
                  <a:cubicBezTo>
                    <a:pt x="2637" y="1051"/>
                    <a:pt x="2637" y="1051"/>
                    <a:pt x="2637" y="1051"/>
                  </a:cubicBezTo>
                  <a:cubicBezTo>
                    <a:pt x="2637" y="1051"/>
                    <a:pt x="2637" y="1051"/>
                    <a:pt x="2637" y="1051"/>
                  </a:cubicBezTo>
                  <a:cubicBezTo>
                    <a:pt x="2637" y="1051"/>
                    <a:pt x="2637" y="1051"/>
                    <a:pt x="2638" y="1051"/>
                  </a:cubicBezTo>
                  <a:cubicBezTo>
                    <a:pt x="2638" y="1051"/>
                    <a:pt x="2638" y="1051"/>
                    <a:pt x="2638" y="1051"/>
                  </a:cubicBezTo>
                  <a:cubicBezTo>
                    <a:pt x="2638" y="1051"/>
                    <a:pt x="2638" y="1052"/>
                    <a:pt x="2638" y="1052"/>
                  </a:cubicBezTo>
                  <a:cubicBezTo>
                    <a:pt x="2639" y="1052"/>
                    <a:pt x="2639" y="1052"/>
                    <a:pt x="2639" y="1051"/>
                  </a:cubicBezTo>
                  <a:cubicBezTo>
                    <a:pt x="2639" y="1051"/>
                    <a:pt x="2639" y="1051"/>
                    <a:pt x="2639" y="1051"/>
                  </a:cubicBezTo>
                  <a:cubicBezTo>
                    <a:pt x="2639" y="1051"/>
                    <a:pt x="2639" y="1051"/>
                    <a:pt x="2640" y="1051"/>
                  </a:cubicBezTo>
                  <a:cubicBezTo>
                    <a:pt x="2640" y="1051"/>
                    <a:pt x="2640" y="1051"/>
                    <a:pt x="2640" y="1051"/>
                  </a:cubicBezTo>
                  <a:cubicBezTo>
                    <a:pt x="2640" y="1051"/>
                    <a:pt x="2640" y="1051"/>
                    <a:pt x="2640" y="1051"/>
                  </a:cubicBezTo>
                  <a:cubicBezTo>
                    <a:pt x="2640" y="1051"/>
                    <a:pt x="2640" y="1051"/>
                    <a:pt x="2641" y="1051"/>
                  </a:cubicBezTo>
                  <a:cubicBezTo>
                    <a:pt x="2641" y="1051"/>
                    <a:pt x="2641" y="1051"/>
                    <a:pt x="2641" y="1051"/>
                  </a:cubicBezTo>
                  <a:cubicBezTo>
                    <a:pt x="2641" y="1051"/>
                    <a:pt x="2641" y="1051"/>
                    <a:pt x="2641" y="1051"/>
                  </a:cubicBezTo>
                  <a:cubicBezTo>
                    <a:pt x="2641" y="1051"/>
                    <a:pt x="2642" y="1051"/>
                    <a:pt x="2642" y="1051"/>
                  </a:cubicBezTo>
                  <a:cubicBezTo>
                    <a:pt x="2642" y="1051"/>
                    <a:pt x="2642" y="1052"/>
                    <a:pt x="2642" y="1052"/>
                  </a:cubicBezTo>
                  <a:cubicBezTo>
                    <a:pt x="2642" y="1052"/>
                    <a:pt x="2642" y="1051"/>
                    <a:pt x="2643" y="1051"/>
                  </a:cubicBezTo>
                  <a:cubicBezTo>
                    <a:pt x="2643" y="1051"/>
                    <a:pt x="2643" y="1052"/>
                    <a:pt x="2643" y="1052"/>
                  </a:cubicBezTo>
                  <a:cubicBezTo>
                    <a:pt x="2643" y="1052"/>
                    <a:pt x="2643" y="1051"/>
                    <a:pt x="2643" y="1051"/>
                  </a:cubicBezTo>
                  <a:cubicBezTo>
                    <a:pt x="2643" y="1051"/>
                    <a:pt x="2643" y="1051"/>
                    <a:pt x="2643" y="1051"/>
                  </a:cubicBezTo>
                  <a:cubicBezTo>
                    <a:pt x="2644" y="1051"/>
                    <a:pt x="2644" y="1052"/>
                    <a:pt x="2644" y="1052"/>
                  </a:cubicBezTo>
                  <a:cubicBezTo>
                    <a:pt x="2644" y="1052"/>
                    <a:pt x="2644" y="1052"/>
                    <a:pt x="2644" y="1052"/>
                  </a:cubicBezTo>
                  <a:cubicBezTo>
                    <a:pt x="2644" y="1052"/>
                    <a:pt x="2645" y="1051"/>
                    <a:pt x="2645" y="1051"/>
                  </a:cubicBezTo>
                  <a:cubicBezTo>
                    <a:pt x="2645" y="1051"/>
                    <a:pt x="2645" y="1052"/>
                    <a:pt x="2645" y="1052"/>
                  </a:cubicBezTo>
                  <a:cubicBezTo>
                    <a:pt x="2645" y="1052"/>
                    <a:pt x="2645" y="1052"/>
                    <a:pt x="2645" y="1052"/>
                  </a:cubicBezTo>
                  <a:cubicBezTo>
                    <a:pt x="2645" y="1052"/>
                    <a:pt x="2646" y="1052"/>
                    <a:pt x="2646" y="1052"/>
                  </a:cubicBezTo>
                  <a:cubicBezTo>
                    <a:pt x="2646" y="1052"/>
                    <a:pt x="2646" y="1052"/>
                    <a:pt x="2646" y="1052"/>
                  </a:cubicBezTo>
                  <a:cubicBezTo>
                    <a:pt x="2646" y="1052"/>
                    <a:pt x="2646" y="1052"/>
                    <a:pt x="2646" y="1052"/>
                  </a:cubicBezTo>
                  <a:cubicBezTo>
                    <a:pt x="2647" y="1052"/>
                    <a:pt x="2647" y="1052"/>
                    <a:pt x="2647" y="1052"/>
                  </a:cubicBezTo>
                  <a:cubicBezTo>
                    <a:pt x="2647" y="1052"/>
                    <a:pt x="2647" y="1052"/>
                    <a:pt x="2647" y="1052"/>
                  </a:cubicBezTo>
                  <a:cubicBezTo>
                    <a:pt x="2647" y="1052"/>
                    <a:pt x="2647" y="1051"/>
                    <a:pt x="2648" y="1051"/>
                  </a:cubicBezTo>
                  <a:cubicBezTo>
                    <a:pt x="2648" y="1051"/>
                    <a:pt x="2648" y="1051"/>
                    <a:pt x="2648" y="1051"/>
                  </a:cubicBezTo>
                  <a:cubicBezTo>
                    <a:pt x="2648" y="1051"/>
                    <a:pt x="2648" y="1051"/>
                    <a:pt x="2648" y="1052"/>
                  </a:cubicBezTo>
                  <a:cubicBezTo>
                    <a:pt x="2648" y="1052"/>
                    <a:pt x="2648" y="1052"/>
                    <a:pt x="2649" y="1052"/>
                  </a:cubicBezTo>
                  <a:cubicBezTo>
                    <a:pt x="2649" y="1052"/>
                    <a:pt x="2649" y="1052"/>
                    <a:pt x="2649" y="1052"/>
                  </a:cubicBezTo>
                  <a:cubicBezTo>
                    <a:pt x="2649" y="1052"/>
                    <a:pt x="2649" y="1051"/>
                    <a:pt x="2649" y="1052"/>
                  </a:cubicBezTo>
                  <a:cubicBezTo>
                    <a:pt x="2650" y="1052"/>
                    <a:pt x="2650" y="1052"/>
                    <a:pt x="2650" y="1052"/>
                  </a:cubicBezTo>
                  <a:cubicBezTo>
                    <a:pt x="2650" y="1052"/>
                    <a:pt x="2650" y="1051"/>
                    <a:pt x="2650" y="1051"/>
                  </a:cubicBezTo>
                  <a:cubicBezTo>
                    <a:pt x="2650" y="1051"/>
                    <a:pt x="2650" y="1051"/>
                    <a:pt x="2651" y="1052"/>
                  </a:cubicBezTo>
                  <a:cubicBezTo>
                    <a:pt x="2651" y="1052"/>
                    <a:pt x="2651" y="1052"/>
                    <a:pt x="2651" y="1052"/>
                  </a:cubicBezTo>
                  <a:cubicBezTo>
                    <a:pt x="2651" y="1052"/>
                    <a:pt x="2651" y="1051"/>
                    <a:pt x="2651" y="1051"/>
                  </a:cubicBezTo>
                  <a:cubicBezTo>
                    <a:pt x="2651" y="1051"/>
                    <a:pt x="2651" y="1052"/>
                    <a:pt x="2652" y="1052"/>
                  </a:cubicBezTo>
                  <a:cubicBezTo>
                    <a:pt x="2652" y="1052"/>
                    <a:pt x="2652" y="1051"/>
                    <a:pt x="2652" y="1051"/>
                  </a:cubicBezTo>
                  <a:cubicBezTo>
                    <a:pt x="2652" y="1051"/>
                    <a:pt x="2652" y="1051"/>
                    <a:pt x="2652" y="1051"/>
                  </a:cubicBezTo>
                  <a:cubicBezTo>
                    <a:pt x="2652" y="1051"/>
                    <a:pt x="2653" y="1051"/>
                    <a:pt x="2653" y="1051"/>
                  </a:cubicBezTo>
                  <a:cubicBezTo>
                    <a:pt x="2653" y="1051"/>
                    <a:pt x="2653" y="1051"/>
                    <a:pt x="2653" y="1051"/>
                  </a:cubicBezTo>
                  <a:cubicBezTo>
                    <a:pt x="2653" y="1051"/>
                    <a:pt x="2653" y="1051"/>
                    <a:pt x="2653" y="1051"/>
                  </a:cubicBezTo>
                  <a:cubicBezTo>
                    <a:pt x="2653" y="1051"/>
                    <a:pt x="2654" y="1051"/>
                    <a:pt x="2654" y="1052"/>
                  </a:cubicBezTo>
                  <a:cubicBezTo>
                    <a:pt x="2654" y="1052"/>
                    <a:pt x="2654" y="1052"/>
                    <a:pt x="2654" y="1052"/>
                  </a:cubicBezTo>
                  <a:cubicBezTo>
                    <a:pt x="2654" y="1052"/>
                    <a:pt x="2654" y="1051"/>
                    <a:pt x="2654" y="1051"/>
                  </a:cubicBezTo>
                  <a:cubicBezTo>
                    <a:pt x="2655" y="1051"/>
                    <a:pt x="2655" y="1051"/>
                    <a:pt x="2655" y="1051"/>
                  </a:cubicBezTo>
                  <a:cubicBezTo>
                    <a:pt x="2655" y="1051"/>
                    <a:pt x="2655" y="1051"/>
                    <a:pt x="2655" y="1051"/>
                  </a:cubicBezTo>
                  <a:cubicBezTo>
                    <a:pt x="2655" y="1051"/>
                    <a:pt x="2656" y="1051"/>
                    <a:pt x="2656" y="1051"/>
                  </a:cubicBezTo>
                  <a:cubicBezTo>
                    <a:pt x="2656" y="1051"/>
                    <a:pt x="2656" y="1051"/>
                    <a:pt x="2656" y="1051"/>
                  </a:cubicBezTo>
                  <a:cubicBezTo>
                    <a:pt x="2656" y="1051"/>
                    <a:pt x="2656" y="1051"/>
                    <a:pt x="2656" y="1051"/>
                  </a:cubicBezTo>
                  <a:cubicBezTo>
                    <a:pt x="2656" y="1051"/>
                    <a:pt x="2656" y="1052"/>
                    <a:pt x="2657" y="1052"/>
                  </a:cubicBezTo>
                  <a:cubicBezTo>
                    <a:pt x="2657" y="1052"/>
                    <a:pt x="2657" y="1052"/>
                    <a:pt x="2657" y="1052"/>
                  </a:cubicBezTo>
                  <a:cubicBezTo>
                    <a:pt x="2657" y="1052"/>
                    <a:pt x="2657" y="1052"/>
                    <a:pt x="2657" y="1052"/>
                  </a:cubicBezTo>
                  <a:cubicBezTo>
                    <a:pt x="2658" y="1052"/>
                    <a:pt x="2658" y="1052"/>
                    <a:pt x="2658" y="1051"/>
                  </a:cubicBezTo>
                  <a:cubicBezTo>
                    <a:pt x="2658" y="1051"/>
                    <a:pt x="2658" y="1051"/>
                    <a:pt x="2658" y="1051"/>
                  </a:cubicBezTo>
                  <a:cubicBezTo>
                    <a:pt x="2658" y="1051"/>
                    <a:pt x="2658" y="1051"/>
                    <a:pt x="2658" y="1051"/>
                  </a:cubicBezTo>
                  <a:cubicBezTo>
                    <a:pt x="2658" y="1051"/>
                    <a:pt x="2659" y="1052"/>
                    <a:pt x="2659" y="1052"/>
                  </a:cubicBezTo>
                  <a:cubicBezTo>
                    <a:pt x="2659" y="1052"/>
                    <a:pt x="2659" y="1051"/>
                    <a:pt x="2659" y="1051"/>
                  </a:cubicBezTo>
                  <a:cubicBezTo>
                    <a:pt x="2659" y="1051"/>
                    <a:pt x="2659" y="1051"/>
                    <a:pt x="2660" y="1051"/>
                  </a:cubicBezTo>
                  <a:cubicBezTo>
                    <a:pt x="2660" y="1051"/>
                    <a:pt x="2660" y="1051"/>
                    <a:pt x="2660" y="1051"/>
                  </a:cubicBezTo>
                  <a:cubicBezTo>
                    <a:pt x="2660" y="1051"/>
                    <a:pt x="2660" y="1052"/>
                    <a:pt x="2660" y="1052"/>
                  </a:cubicBezTo>
                  <a:cubicBezTo>
                    <a:pt x="2660" y="1052"/>
                    <a:pt x="2661" y="1052"/>
                    <a:pt x="2661" y="1052"/>
                  </a:cubicBezTo>
                  <a:cubicBezTo>
                    <a:pt x="2661" y="1051"/>
                    <a:pt x="2661" y="1051"/>
                    <a:pt x="2661" y="1052"/>
                  </a:cubicBezTo>
                  <a:cubicBezTo>
                    <a:pt x="2661" y="1052"/>
                    <a:pt x="2661" y="1053"/>
                    <a:pt x="2661" y="1053"/>
                  </a:cubicBezTo>
                  <a:cubicBezTo>
                    <a:pt x="2661" y="1053"/>
                    <a:pt x="2662" y="1052"/>
                    <a:pt x="2662" y="1052"/>
                  </a:cubicBezTo>
                  <a:cubicBezTo>
                    <a:pt x="2662" y="1052"/>
                    <a:pt x="2662" y="1052"/>
                    <a:pt x="2662" y="1052"/>
                  </a:cubicBezTo>
                  <a:cubicBezTo>
                    <a:pt x="2662" y="1052"/>
                    <a:pt x="2662" y="1051"/>
                    <a:pt x="2662" y="1051"/>
                  </a:cubicBezTo>
                  <a:cubicBezTo>
                    <a:pt x="2663" y="1051"/>
                    <a:pt x="2663" y="1050"/>
                    <a:pt x="2663" y="1050"/>
                  </a:cubicBezTo>
                  <a:cubicBezTo>
                    <a:pt x="2663" y="1050"/>
                    <a:pt x="2663" y="1051"/>
                    <a:pt x="2663" y="1051"/>
                  </a:cubicBezTo>
                  <a:cubicBezTo>
                    <a:pt x="2663" y="1051"/>
                    <a:pt x="2664" y="1051"/>
                    <a:pt x="2664" y="1051"/>
                  </a:cubicBezTo>
                  <a:cubicBezTo>
                    <a:pt x="2664" y="1051"/>
                    <a:pt x="2664" y="1051"/>
                    <a:pt x="2664" y="1051"/>
                  </a:cubicBezTo>
                  <a:cubicBezTo>
                    <a:pt x="2664" y="1051"/>
                    <a:pt x="2664" y="1051"/>
                    <a:pt x="2664" y="1051"/>
                  </a:cubicBezTo>
                  <a:cubicBezTo>
                    <a:pt x="2664" y="1051"/>
                    <a:pt x="2664" y="1052"/>
                    <a:pt x="2665" y="1052"/>
                  </a:cubicBezTo>
                  <a:cubicBezTo>
                    <a:pt x="2665" y="1052"/>
                    <a:pt x="2665" y="1051"/>
                    <a:pt x="2665" y="1051"/>
                  </a:cubicBezTo>
                  <a:cubicBezTo>
                    <a:pt x="2665" y="1051"/>
                    <a:pt x="2665" y="1051"/>
                    <a:pt x="2665" y="1052"/>
                  </a:cubicBezTo>
                  <a:cubicBezTo>
                    <a:pt x="2666" y="1052"/>
                    <a:pt x="2666" y="1052"/>
                    <a:pt x="2666" y="1052"/>
                  </a:cubicBezTo>
                  <a:cubicBezTo>
                    <a:pt x="2666" y="1052"/>
                    <a:pt x="2666" y="1052"/>
                    <a:pt x="2666" y="1052"/>
                  </a:cubicBezTo>
                  <a:cubicBezTo>
                    <a:pt x="2666" y="1052"/>
                    <a:pt x="2666" y="1051"/>
                    <a:pt x="2666" y="1051"/>
                  </a:cubicBezTo>
                  <a:cubicBezTo>
                    <a:pt x="2666" y="1051"/>
                    <a:pt x="2667" y="1051"/>
                    <a:pt x="2667" y="1051"/>
                  </a:cubicBezTo>
                  <a:cubicBezTo>
                    <a:pt x="2667" y="1051"/>
                    <a:pt x="2667" y="1051"/>
                    <a:pt x="2667" y="1051"/>
                  </a:cubicBezTo>
                  <a:cubicBezTo>
                    <a:pt x="2667" y="1051"/>
                    <a:pt x="2667" y="1052"/>
                    <a:pt x="2668" y="1052"/>
                  </a:cubicBezTo>
                  <a:cubicBezTo>
                    <a:pt x="2668" y="1052"/>
                    <a:pt x="2668" y="1052"/>
                    <a:pt x="2668" y="1052"/>
                  </a:cubicBezTo>
                  <a:cubicBezTo>
                    <a:pt x="2668" y="1052"/>
                    <a:pt x="2668" y="1053"/>
                    <a:pt x="2668" y="1053"/>
                  </a:cubicBezTo>
                  <a:cubicBezTo>
                    <a:pt x="2668" y="1053"/>
                    <a:pt x="2669" y="1052"/>
                    <a:pt x="2669" y="1052"/>
                  </a:cubicBezTo>
                  <a:cubicBezTo>
                    <a:pt x="2669" y="1052"/>
                    <a:pt x="2669" y="1052"/>
                    <a:pt x="2669" y="1052"/>
                  </a:cubicBezTo>
                  <a:cubicBezTo>
                    <a:pt x="2669" y="1052"/>
                    <a:pt x="2669" y="1052"/>
                    <a:pt x="2669" y="1052"/>
                  </a:cubicBezTo>
                  <a:cubicBezTo>
                    <a:pt x="2669" y="1052"/>
                    <a:pt x="2670" y="1052"/>
                    <a:pt x="2670" y="1052"/>
                  </a:cubicBezTo>
                  <a:cubicBezTo>
                    <a:pt x="2670" y="1051"/>
                    <a:pt x="2670" y="1051"/>
                    <a:pt x="2670" y="1051"/>
                  </a:cubicBezTo>
                  <a:cubicBezTo>
                    <a:pt x="2670" y="1051"/>
                    <a:pt x="2670" y="1052"/>
                    <a:pt x="2670" y="1052"/>
                  </a:cubicBezTo>
                  <a:cubicBezTo>
                    <a:pt x="2671" y="1052"/>
                    <a:pt x="2671" y="1052"/>
                    <a:pt x="2671" y="1052"/>
                  </a:cubicBezTo>
                  <a:cubicBezTo>
                    <a:pt x="2671" y="1052"/>
                    <a:pt x="2671" y="1052"/>
                    <a:pt x="2671" y="1052"/>
                  </a:cubicBezTo>
                  <a:cubicBezTo>
                    <a:pt x="2671" y="1052"/>
                    <a:pt x="2672" y="1052"/>
                    <a:pt x="2672" y="1052"/>
                  </a:cubicBezTo>
                  <a:cubicBezTo>
                    <a:pt x="2672" y="1052"/>
                    <a:pt x="2672" y="1052"/>
                    <a:pt x="2672" y="1052"/>
                  </a:cubicBezTo>
                  <a:cubicBezTo>
                    <a:pt x="2672" y="1052"/>
                    <a:pt x="2672" y="1052"/>
                    <a:pt x="2672" y="1052"/>
                  </a:cubicBezTo>
                  <a:cubicBezTo>
                    <a:pt x="2672" y="1052"/>
                    <a:pt x="2673" y="1053"/>
                    <a:pt x="2673" y="1053"/>
                  </a:cubicBezTo>
                  <a:cubicBezTo>
                    <a:pt x="2673" y="1053"/>
                    <a:pt x="2673" y="1052"/>
                    <a:pt x="2673" y="1052"/>
                  </a:cubicBezTo>
                  <a:cubicBezTo>
                    <a:pt x="2673" y="1052"/>
                    <a:pt x="2673" y="1052"/>
                    <a:pt x="2673" y="1052"/>
                  </a:cubicBezTo>
                  <a:cubicBezTo>
                    <a:pt x="2674" y="1052"/>
                    <a:pt x="2674" y="1052"/>
                    <a:pt x="2674" y="1052"/>
                  </a:cubicBezTo>
                  <a:cubicBezTo>
                    <a:pt x="2674" y="1052"/>
                    <a:pt x="2674" y="1052"/>
                    <a:pt x="2674" y="1052"/>
                  </a:cubicBezTo>
                  <a:cubicBezTo>
                    <a:pt x="2674" y="1052"/>
                    <a:pt x="2674" y="1052"/>
                    <a:pt x="2674" y="1052"/>
                  </a:cubicBezTo>
                  <a:cubicBezTo>
                    <a:pt x="2675" y="1052"/>
                    <a:pt x="2675" y="1052"/>
                    <a:pt x="2675" y="1052"/>
                  </a:cubicBezTo>
                  <a:cubicBezTo>
                    <a:pt x="2675" y="1052"/>
                    <a:pt x="2675" y="1053"/>
                    <a:pt x="2675" y="1053"/>
                  </a:cubicBezTo>
                  <a:cubicBezTo>
                    <a:pt x="2675" y="1053"/>
                    <a:pt x="2675" y="1053"/>
                    <a:pt x="2676" y="1053"/>
                  </a:cubicBezTo>
                  <a:cubicBezTo>
                    <a:pt x="2676" y="1053"/>
                    <a:pt x="2676" y="1053"/>
                    <a:pt x="2676" y="1053"/>
                  </a:cubicBezTo>
                  <a:cubicBezTo>
                    <a:pt x="2676" y="1053"/>
                    <a:pt x="2676" y="1053"/>
                    <a:pt x="2676" y="1053"/>
                  </a:cubicBezTo>
                  <a:cubicBezTo>
                    <a:pt x="2677" y="1053"/>
                    <a:pt x="2677" y="1053"/>
                    <a:pt x="2677" y="1053"/>
                  </a:cubicBezTo>
                  <a:cubicBezTo>
                    <a:pt x="2677" y="1053"/>
                    <a:pt x="2677" y="1052"/>
                    <a:pt x="2677" y="1052"/>
                  </a:cubicBezTo>
                  <a:cubicBezTo>
                    <a:pt x="2677" y="1052"/>
                    <a:pt x="2677" y="1052"/>
                    <a:pt x="2677" y="1052"/>
                  </a:cubicBezTo>
                  <a:cubicBezTo>
                    <a:pt x="2677" y="1052"/>
                    <a:pt x="2678" y="1052"/>
                    <a:pt x="2678" y="1052"/>
                  </a:cubicBezTo>
                  <a:cubicBezTo>
                    <a:pt x="2678" y="1052"/>
                    <a:pt x="2678" y="1052"/>
                    <a:pt x="2678" y="1053"/>
                  </a:cubicBezTo>
                  <a:cubicBezTo>
                    <a:pt x="2678" y="1053"/>
                    <a:pt x="2678" y="1053"/>
                    <a:pt x="2679" y="1053"/>
                  </a:cubicBezTo>
                  <a:cubicBezTo>
                    <a:pt x="2679" y="1053"/>
                    <a:pt x="2679" y="1053"/>
                    <a:pt x="2679" y="1053"/>
                  </a:cubicBezTo>
                  <a:cubicBezTo>
                    <a:pt x="2679" y="1053"/>
                    <a:pt x="2679" y="1053"/>
                    <a:pt x="2679" y="1053"/>
                  </a:cubicBezTo>
                  <a:cubicBezTo>
                    <a:pt x="2679" y="1053"/>
                    <a:pt x="2680" y="1053"/>
                    <a:pt x="2680" y="1053"/>
                  </a:cubicBezTo>
                  <a:cubicBezTo>
                    <a:pt x="2680" y="1053"/>
                    <a:pt x="2680" y="1053"/>
                    <a:pt x="2680" y="1053"/>
                  </a:cubicBezTo>
                  <a:cubicBezTo>
                    <a:pt x="2680" y="1053"/>
                    <a:pt x="2680" y="1053"/>
                    <a:pt x="2680" y="1053"/>
                  </a:cubicBezTo>
                  <a:cubicBezTo>
                    <a:pt x="2680" y="1053"/>
                    <a:pt x="2681" y="1053"/>
                    <a:pt x="2681" y="1053"/>
                  </a:cubicBezTo>
                  <a:cubicBezTo>
                    <a:pt x="2681" y="1053"/>
                    <a:pt x="2681" y="1053"/>
                    <a:pt x="2681" y="1053"/>
                  </a:cubicBezTo>
                  <a:cubicBezTo>
                    <a:pt x="2681" y="1053"/>
                    <a:pt x="2681" y="1052"/>
                    <a:pt x="2681" y="1052"/>
                  </a:cubicBezTo>
                  <a:cubicBezTo>
                    <a:pt x="2682" y="1052"/>
                    <a:pt x="2682" y="1052"/>
                    <a:pt x="2682" y="1052"/>
                  </a:cubicBezTo>
                  <a:cubicBezTo>
                    <a:pt x="2682" y="1052"/>
                    <a:pt x="2682" y="1053"/>
                    <a:pt x="2682" y="1053"/>
                  </a:cubicBezTo>
                  <a:cubicBezTo>
                    <a:pt x="2682" y="1053"/>
                    <a:pt x="2682" y="1052"/>
                    <a:pt x="2682" y="1052"/>
                  </a:cubicBezTo>
                  <a:cubicBezTo>
                    <a:pt x="2683" y="1052"/>
                    <a:pt x="2683" y="1052"/>
                    <a:pt x="2683" y="1052"/>
                  </a:cubicBezTo>
                  <a:cubicBezTo>
                    <a:pt x="2683" y="1052"/>
                    <a:pt x="2683" y="1053"/>
                    <a:pt x="2683" y="1053"/>
                  </a:cubicBezTo>
                  <a:cubicBezTo>
                    <a:pt x="2683" y="1053"/>
                    <a:pt x="2683" y="1053"/>
                    <a:pt x="2684" y="1053"/>
                  </a:cubicBezTo>
                  <a:cubicBezTo>
                    <a:pt x="2684" y="1053"/>
                    <a:pt x="2684" y="1053"/>
                    <a:pt x="2684" y="1053"/>
                  </a:cubicBezTo>
                  <a:cubicBezTo>
                    <a:pt x="2684" y="1053"/>
                    <a:pt x="2684" y="1053"/>
                    <a:pt x="2684" y="1053"/>
                  </a:cubicBezTo>
                  <a:cubicBezTo>
                    <a:pt x="2685" y="1053"/>
                    <a:pt x="2685" y="1053"/>
                    <a:pt x="2685" y="1053"/>
                  </a:cubicBezTo>
                  <a:cubicBezTo>
                    <a:pt x="2685" y="1053"/>
                    <a:pt x="2685" y="1053"/>
                    <a:pt x="2685" y="1053"/>
                  </a:cubicBezTo>
                  <a:cubicBezTo>
                    <a:pt x="2685" y="1053"/>
                    <a:pt x="2685" y="1053"/>
                    <a:pt x="2685" y="1053"/>
                  </a:cubicBezTo>
                  <a:cubicBezTo>
                    <a:pt x="2685" y="1053"/>
                    <a:pt x="2686" y="1053"/>
                    <a:pt x="2686" y="1053"/>
                  </a:cubicBezTo>
                  <a:cubicBezTo>
                    <a:pt x="2686" y="1053"/>
                    <a:pt x="2686" y="1053"/>
                    <a:pt x="2686" y="1053"/>
                  </a:cubicBezTo>
                  <a:cubicBezTo>
                    <a:pt x="2686" y="1053"/>
                    <a:pt x="2686" y="1053"/>
                    <a:pt x="2687" y="1053"/>
                  </a:cubicBezTo>
                  <a:cubicBezTo>
                    <a:pt x="2687" y="1053"/>
                    <a:pt x="2687" y="1053"/>
                    <a:pt x="2687" y="1053"/>
                  </a:cubicBezTo>
                  <a:cubicBezTo>
                    <a:pt x="2687" y="1053"/>
                    <a:pt x="2687" y="1053"/>
                    <a:pt x="2687" y="1053"/>
                  </a:cubicBezTo>
                  <a:cubicBezTo>
                    <a:pt x="2687" y="1053"/>
                    <a:pt x="2687" y="1053"/>
                    <a:pt x="2687" y="1053"/>
                  </a:cubicBezTo>
                  <a:cubicBezTo>
                    <a:pt x="2688" y="1053"/>
                    <a:pt x="2688" y="1053"/>
                    <a:pt x="2688" y="1053"/>
                  </a:cubicBezTo>
                  <a:cubicBezTo>
                    <a:pt x="2688" y="1053"/>
                    <a:pt x="2688" y="1053"/>
                    <a:pt x="2688" y="1053"/>
                  </a:cubicBezTo>
                  <a:cubicBezTo>
                    <a:pt x="2688" y="1053"/>
                    <a:pt x="2689" y="1053"/>
                    <a:pt x="2689" y="1053"/>
                  </a:cubicBezTo>
                  <a:cubicBezTo>
                    <a:pt x="2689" y="1053"/>
                    <a:pt x="2689" y="1053"/>
                    <a:pt x="2689" y="1053"/>
                  </a:cubicBezTo>
                  <a:cubicBezTo>
                    <a:pt x="2689" y="1053"/>
                    <a:pt x="2689" y="1053"/>
                    <a:pt x="2689" y="1053"/>
                  </a:cubicBezTo>
                  <a:cubicBezTo>
                    <a:pt x="2690" y="1053"/>
                    <a:pt x="2690" y="1053"/>
                    <a:pt x="2690" y="1053"/>
                  </a:cubicBezTo>
                  <a:cubicBezTo>
                    <a:pt x="2690" y="1053"/>
                    <a:pt x="2690" y="1053"/>
                    <a:pt x="2690" y="1053"/>
                  </a:cubicBezTo>
                  <a:cubicBezTo>
                    <a:pt x="2690" y="1053"/>
                    <a:pt x="2690" y="1053"/>
                    <a:pt x="2690" y="1053"/>
                  </a:cubicBezTo>
                  <a:cubicBezTo>
                    <a:pt x="2691" y="1053"/>
                    <a:pt x="2691" y="1053"/>
                    <a:pt x="2691" y="1053"/>
                  </a:cubicBezTo>
                  <a:cubicBezTo>
                    <a:pt x="2691" y="1053"/>
                    <a:pt x="2691" y="1053"/>
                    <a:pt x="2691" y="1053"/>
                  </a:cubicBezTo>
                  <a:cubicBezTo>
                    <a:pt x="2691" y="1053"/>
                    <a:pt x="2691" y="1053"/>
                    <a:pt x="2692" y="1053"/>
                  </a:cubicBezTo>
                  <a:cubicBezTo>
                    <a:pt x="2692" y="1053"/>
                    <a:pt x="2692" y="1053"/>
                    <a:pt x="2692" y="1053"/>
                  </a:cubicBezTo>
                  <a:cubicBezTo>
                    <a:pt x="2692" y="1053"/>
                    <a:pt x="2692" y="1053"/>
                    <a:pt x="2692" y="1053"/>
                  </a:cubicBezTo>
                  <a:cubicBezTo>
                    <a:pt x="2693" y="1053"/>
                    <a:pt x="2693" y="1053"/>
                    <a:pt x="2693" y="1053"/>
                  </a:cubicBezTo>
                  <a:cubicBezTo>
                    <a:pt x="2693" y="1053"/>
                    <a:pt x="2693" y="1053"/>
                    <a:pt x="2693" y="1053"/>
                  </a:cubicBezTo>
                  <a:cubicBezTo>
                    <a:pt x="2693" y="1053"/>
                    <a:pt x="2693" y="1053"/>
                    <a:pt x="2693" y="1053"/>
                  </a:cubicBezTo>
                  <a:cubicBezTo>
                    <a:pt x="2693" y="1053"/>
                    <a:pt x="2694" y="1053"/>
                    <a:pt x="2694" y="1053"/>
                  </a:cubicBezTo>
                  <a:cubicBezTo>
                    <a:pt x="2694" y="1053"/>
                    <a:pt x="2694" y="1053"/>
                    <a:pt x="2694" y="1053"/>
                  </a:cubicBezTo>
                  <a:cubicBezTo>
                    <a:pt x="2694" y="1053"/>
                    <a:pt x="2694" y="1053"/>
                    <a:pt x="2695" y="1054"/>
                  </a:cubicBezTo>
                  <a:cubicBezTo>
                    <a:pt x="2695" y="1054"/>
                    <a:pt x="2695" y="1054"/>
                    <a:pt x="2695" y="1054"/>
                  </a:cubicBezTo>
                  <a:cubicBezTo>
                    <a:pt x="2695" y="1054"/>
                    <a:pt x="2695" y="1054"/>
                    <a:pt x="2695" y="1054"/>
                  </a:cubicBezTo>
                  <a:cubicBezTo>
                    <a:pt x="2695" y="1054"/>
                    <a:pt x="2695" y="1054"/>
                    <a:pt x="2695" y="1054"/>
                  </a:cubicBezTo>
                  <a:cubicBezTo>
                    <a:pt x="2696" y="1054"/>
                    <a:pt x="2696" y="1054"/>
                    <a:pt x="2696" y="1054"/>
                  </a:cubicBezTo>
                  <a:cubicBezTo>
                    <a:pt x="2696" y="1053"/>
                    <a:pt x="2696" y="1053"/>
                    <a:pt x="2696" y="1053"/>
                  </a:cubicBezTo>
                  <a:cubicBezTo>
                    <a:pt x="2696" y="1053"/>
                    <a:pt x="2697" y="1053"/>
                    <a:pt x="2697" y="1053"/>
                  </a:cubicBezTo>
                  <a:cubicBezTo>
                    <a:pt x="2697" y="1053"/>
                    <a:pt x="2697" y="1053"/>
                    <a:pt x="2697" y="1054"/>
                  </a:cubicBezTo>
                  <a:cubicBezTo>
                    <a:pt x="2697" y="1054"/>
                    <a:pt x="2697" y="1053"/>
                    <a:pt x="2697" y="1053"/>
                  </a:cubicBezTo>
                  <a:cubicBezTo>
                    <a:pt x="2698" y="1053"/>
                    <a:pt x="2698" y="1053"/>
                    <a:pt x="2698" y="1053"/>
                  </a:cubicBezTo>
                  <a:cubicBezTo>
                    <a:pt x="2698" y="1053"/>
                    <a:pt x="2698" y="1054"/>
                    <a:pt x="2698" y="1054"/>
                  </a:cubicBezTo>
                  <a:cubicBezTo>
                    <a:pt x="2698" y="1054"/>
                    <a:pt x="2698" y="1053"/>
                    <a:pt x="2698" y="1053"/>
                  </a:cubicBezTo>
                  <a:cubicBezTo>
                    <a:pt x="2699" y="1053"/>
                    <a:pt x="2699" y="1053"/>
                    <a:pt x="2699" y="1054"/>
                  </a:cubicBezTo>
                  <a:cubicBezTo>
                    <a:pt x="2699" y="1054"/>
                    <a:pt x="2699" y="1054"/>
                    <a:pt x="2699" y="1054"/>
                  </a:cubicBezTo>
                  <a:cubicBezTo>
                    <a:pt x="2699" y="1054"/>
                    <a:pt x="2699" y="1054"/>
                    <a:pt x="2700" y="1054"/>
                  </a:cubicBezTo>
                  <a:cubicBezTo>
                    <a:pt x="2700" y="1053"/>
                    <a:pt x="2700" y="1053"/>
                    <a:pt x="2700" y="1054"/>
                  </a:cubicBezTo>
                  <a:cubicBezTo>
                    <a:pt x="2700" y="1054"/>
                    <a:pt x="2700" y="1054"/>
                    <a:pt x="2700" y="1054"/>
                  </a:cubicBezTo>
                  <a:cubicBezTo>
                    <a:pt x="2701" y="1054"/>
                    <a:pt x="2701" y="1053"/>
                    <a:pt x="2701" y="1053"/>
                  </a:cubicBezTo>
                  <a:cubicBezTo>
                    <a:pt x="2701" y="1053"/>
                    <a:pt x="2701" y="1053"/>
                    <a:pt x="2701" y="1053"/>
                  </a:cubicBezTo>
                  <a:cubicBezTo>
                    <a:pt x="2701" y="1053"/>
                    <a:pt x="2701" y="1053"/>
                    <a:pt x="2701" y="1053"/>
                  </a:cubicBezTo>
                  <a:cubicBezTo>
                    <a:pt x="2702" y="1053"/>
                    <a:pt x="2702" y="1054"/>
                    <a:pt x="2702" y="1054"/>
                  </a:cubicBezTo>
                  <a:cubicBezTo>
                    <a:pt x="2702" y="1054"/>
                    <a:pt x="2702" y="1053"/>
                    <a:pt x="2702" y="1053"/>
                  </a:cubicBezTo>
                  <a:cubicBezTo>
                    <a:pt x="2702" y="1053"/>
                    <a:pt x="2702" y="1054"/>
                    <a:pt x="2703" y="1054"/>
                  </a:cubicBezTo>
                  <a:cubicBezTo>
                    <a:pt x="2703" y="1054"/>
                    <a:pt x="2703" y="1054"/>
                    <a:pt x="2703" y="1054"/>
                  </a:cubicBezTo>
                  <a:cubicBezTo>
                    <a:pt x="2703" y="1054"/>
                    <a:pt x="2703" y="1054"/>
                    <a:pt x="2703" y="1054"/>
                  </a:cubicBezTo>
                  <a:cubicBezTo>
                    <a:pt x="2703" y="1054"/>
                    <a:pt x="2703" y="1054"/>
                    <a:pt x="2704" y="1054"/>
                  </a:cubicBezTo>
                  <a:cubicBezTo>
                    <a:pt x="2704" y="1054"/>
                    <a:pt x="2704" y="1054"/>
                    <a:pt x="2704" y="1054"/>
                  </a:cubicBezTo>
                  <a:cubicBezTo>
                    <a:pt x="2704" y="1054"/>
                    <a:pt x="2704" y="1054"/>
                    <a:pt x="2704" y="1054"/>
                  </a:cubicBezTo>
                  <a:cubicBezTo>
                    <a:pt x="2704" y="1054"/>
                    <a:pt x="2705" y="1055"/>
                    <a:pt x="2705" y="1055"/>
                  </a:cubicBezTo>
                  <a:cubicBezTo>
                    <a:pt x="2705" y="1055"/>
                    <a:pt x="2705" y="1054"/>
                    <a:pt x="2705" y="1054"/>
                  </a:cubicBezTo>
                  <a:cubicBezTo>
                    <a:pt x="2705" y="1054"/>
                    <a:pt x="2705" y="1053"/>
                    <a:pt x="2706" y="1054"/>
                  </a:cubicBezTo>
                  <a:cubicBezTo>
                    <a:pt x="2706" y="1054"/>
                    <a:pt x="2706" y="1054"/>
                    <a:pt x="2706" y="1054"/>
                  </a:cubicBezTo>
                  <a:cubicBezTo>
                    <a:pt x="2706" y="1054"/>
                    <a:pt x="2706" y="1054"/>
                    <a:pt x="2706" y="1054"/>
                  </a:cubicBezTo>
                  <a:cubicBezTo>
                    <a:pt x="2706" y="1054"/>
                    <a:pt x="2706" y="1055"/>
                    <a:pt x="2706" y="1055"/>
                  </a:cubicBezTo>
                  <a:cubicBezTo>
                    <a:pt x="2707" y="1055"/>
                    <a:pt x="2707" y="1055"/>
                    <a:pt x="2707" y="1055"/>
                  </a:cubicBezTo>
                  <a:cubicBezTo>
                    <a:pt x="2707" y="1055"/>
                    <a:pt x="2707" y="1054"/>
                    <a:pt x="2707" y="1054"/>
                  </a:cubicBezTo>
                  <a:cubicBezTo>
                    <a:pt x="2707" y="1054"/>
                    <a:pt x="2708" y="1054"/>
                    <a:pt x="2708" y="1054"/>
                  </a:cubicBezTo>
                  <a:cubicBezTo>
                    <a:pt x="2708" y="1054"/>
                    <a:pt x="2708" y="1054"/>
                    <a:pt x="2708" y="1054"/>
                  </a:cubicBezTo>
                  <a:cubicBezTo>
                    <a:pt x="2708" y="1054"/>
                    <a:pt x="2708" y="1054"/>
                    <a:pt x="2708" y="1054"/>
                  </a:cubicBezTo>
                  <a:cubicBezTo>
                    <a:pt x="2709" y="1054"/>
                    <a:pt x="2709" y="1054"/>
                    <a:pt x="2709" y="1054"/>
                  </a:cubicBezTo>
                  <a:cubicBezTo>
                    <a:pt x="2709" y="1054"/>
                    <a:pt x="2709" y="1054"/>
                    <a:pt x="2709" y="1054"/>
                  </a:cubicBezTo>
                  <a:cubicBezTo>
                    <a:pt x="2709" y="1054"/>
                    <a:pt x="2709" y="1054"/>
                    <a:pt x="2709" y="1054"/>
                  </a:cubicBezTo>
                  <a:cubicBezTo>
                    <a:pt x="2710" y="1054"/>
                    <a:pt x="2710" y="1054"/>
                    <a:pt x="2710" y="1054"/>
                  </a:cubicBezTo>
                  <a:cubicBezTo>
                    <a:pt x="2710" y="1054"/>
                    <a:pt x="2710" y="1055"/>
                    <a:pt x="2710" y="1055"/>
                  </a:cubicBezTo>
                  <a:cubicBezTo>
                    <a:pt x="2710" y="1055"/>
                    <a:pt x="2710" y="1055"/>
                    <a:pt x="2711" y="1055"/>
                  </a:cubicBezTo>
                  <a:cubicBezTo>
                    <a:pt x="2711" y="1055"/>
                    <a:pt x="2711" y="1055"/>
                    <a:pt x="2711" y="1055"/>
                  </a:cubicBezTo>
                  <a:cubicBezTo>
                    <a:pt x="2711" y="1055"/>
                    <a:pt x="2711" y="1054"/>
                    <a:pt x="2711" y="1054"/>
                  </a:cubicBezTo>
                  <a:cubicBezTo>
                    <a:pt x="2711" y="1054"/>
                    <a:pt x="2711" y="1054"/>
                    <a:pt x="2712" y="1054"/>
                  </a:cubicBezTo>
                  <a:cubicBezTo>
                    <a:pt x="2712" y="1054"/>
                    <a:pt x="2712" y="1054"/>
                    <a:pt x="2712" y="1054"/>
                  </a:cubicBezTo>
                  <a:cubicBezTo>
                    <a:pt x="2712" y="1054"/>
                    <a:pt x="2712" y="1054"/>
                    <a:pt x="2712" y="1054"/>
                  </a:cubicBezTo>
                  <a:cubicBezTo>
                    <a:pt x="2712" y="1054"/>
                    <a:pt x="2713" y="1054"/>
                    <a:pt x="2713" y="1054"/>
                  </a:cubicBezTo>
                  <a:cubicBezTo>
                    <a:pt x="2713" y="1054"/>
                    <a:pt x="2713" y="1054"/>
                    <a:pt x="2713" y="1054"/>
                  </a:cubicBezTo>
                  <a:cubicBezTo>
                    <a:pt x="2713" y="1054"/>
                    <a:pt x="2713" y="1054"/>
                    <a:pt x="2714" y="1054"/>
                  </a:cubicBezTo>
                  <a:cubicBezTo>
                    <a:pt x="2714" y="1054"/>
                    <a:pt x="2714" y="1054"/>
                    <a:pt x="2714" y="1054"/>
                  </a:cubicBezTo>
                  <a:cubicBezTo>
                    <a:pt x="2714" y="1054"/>
                    <a:pt x="2714" y="1054"/>
                    <a:pt x="2714" y="1054"/>
                  </a:cubicBezTo>
                  <a:cubicBezTo>
                    <a:pt x="2714" y="1054"/>
                    <a:pt x="2714" y="1054"/>
                    <a:pt x="2714" y="1054"/>
                  </a:cubicBezTo>
                  <a:cubicBezTo>
                    <a:pt x="2715" y="1054"/>
                    <a:pt x="2715" y="1054"/>
                    <a:pt x="2715" y="1054"/>
                  </a:cubicBezTo>
                  <a:cubicBezTo>
                    <a:pt x="2715" y="1054"/>
                    <a:pt x="2715" y="1054"/>
                    <a:pt x="2715" y="1054"/>
                  </a:cubicBezTo>
                  <a:cubicBezTo>
                    <a:pt x="2715" y="1054"/>
                    <a:pt x="2716" y="1054"/>
                    <a:pt x="2716" y="1054"/>
                  </a:cubicBezTo>
                  <a:cubicBezTo>
                    <a:pt x="2716" y="1054"/>
                    <a:pt x="2716" y="1054"/>
                    <a:pt x="2716" y="1054"/>
                  </a:cubicBezTo>
                  <a:cubicBezTo>
                    <a:pt x="2716" y="1054"/>
                    <a:pt x="2716" y="1054"/>
                    <a:pt x="2716" y="1054"/>
                  </a:cubicBezTo>
                  <a:cubicBezTo>
                    <a:pt x="2716" y="1054"/>
                    <a:pt x="2716" y="1054"/>
                    <a:pt x="2717" y="1054"/>
                  </a:cubicBezTo>
                  <a:cubicBezTo>
                    <a:pt x="2717" y="1054"/>
                    <a:pt x="2717" y="1055"/>
                    <a:pt x="2717" y="1055"/>
                  </a:cubicBezTo>
                  <a:cubicBezTo>
                    <a:pt x="2717" y="1055"/>
                    <a:pt x="2717" y="1054"/>
                    <a:pt x="2717" y="1054"/>
                  </a:cubicBezTo>
                  <a:cubicBezTo>
                    <a:pt x="2718" y="1055"/>
                    <a:pt x="2718" y="1055"/>
                    <a:pt x="2718" y="1055"/>
                  </a:cubicBezTo>
                  <a:cubicBezTo>
                    <a:pt x="2718" y="1055"/>
                    <a:pt x="2718" y="1055"/>
                    <a:pt x="2718" y="1055"/>
                  </a:cubicBezTo>
                  <a:cubicBezTo>
                    <a:pt x="2718" y="1055"/>
                    <a:pt x="2718" y="1055"/>
                    <a:pt x="2719" y="1055"/>
                  </a:cubicBezTo>
                  <a:cubicBezTo>
                    <a:pt x="2719" y="1055"/>
                    <a:pt x="2719" y="1055"/>
                    <a:pt x="2719" y="1055"/>
                  </a:cubicBezTo>
                  <a:cubicBezTo>
                    <a:pt x="2719" y="1055"/>
                    <a:pt x="2719" y="1055"/>
                    <a:pt x="2719" y="1055"/>
                  </a:cubicBezTo>
                  <a:cubicBezTo>
                    <a:pt x="2719" y="1055"/>
                    <a:pt x="2719" y="1055"/>
                    <a:pt x="2720" y="1055"/>
                  </a:cubicBezTo>
                  <a:cubicBezTo>
                    <a:pt x="2720" y="1055"/>
                    <a:pt x="2720" y="1055"/>
                    <a:pt x="2720" y="1055"/>
                  </a:cubicBezTo>
                  <a:cubicBezTo>
                    <a:pt x="2720" y="1055"/>
                    <a:pt x="2720" y="1055"/>
                    <a:pt x="2720" y="1055"/>
                  </a:cubicBezTo>
                  <a:cubicBezTo>
                    <a:pt x="2720" y="1055"/>
                    <a:pt x="2721" y="1055"/>
                    <a:pt x="2721" y="1055"/>
                  </a:cubicBezTo>
                  <a:cubicBezTo>
                    <a:pt x="2721" y="1055"/>
                    <a:pt x="2721" y="1055"/>
                    <a:pt x="2721" y="1055"/>
                  </a:cubicBezTo>
                  <a:cubicBezTo>
                    <a:pt x="2721" y="1055"/>
                    <a:pt x="2721" y="1055"/>
                    <a:pt x="2722" y="1055"/>
                  </a:cubicBezTo>
                  <a:cubicBezTo>
                    <a:pt x="2722" y="1055"/>
                    <a:pt x="2722" y="1056"/>
                    <a:pt x="2722" y="1056"/>
                  </a:cubicBezTo>
                  <a:cubicBezTo>
                    <a:pt x="2722" y="1056"/>
                    <a:pt x="2722" y="1055"/>
                    <a:pt x="2722" y="1055"/>
                  </a:cubicBezTo>
                  <a:cubicBezTo>
                    <a:pt x="2722" y="1055"/>
                    <a:pt x="2722" y="1054"/>
                    <a:pt x="2722" y="1054"/>
                  </a:cubicBezTo>
                  <a:cubicBezTo>
                    <a:pt x="2723" y="1054"/>
                    <a:pt x="2723" y="1055"/>
                    <a:pt x="2723" y="1055"/>
                  </a:cubicBezTo>
                  <a:cubicBezTo>
                    <a:pt x="2723" y="1055"/>
                    <a:pt x="2723" y="1055"/>
                    <a:pt x="2723" y="1055"/>
                  </a:cubicBezTo>
                  <a:cubicBezTo>
                    <a:pt x="2723" y="1055"/>
                    <a:pt x="2724" y="1055"/>
                    <a:pt x="2724" y="1055"/>
                  </a:cubicBezTo>
                  <a:cubicBezTo>
                    <a:pt x="2724" y="1055"/>
                    <a:pt x="2724" y="1055"/>
                    <a:pt x="2724" y="1055"/>
                  </a:cubicBezTo>
                  <a:cubicBezTo>
                    <a:pt x="2724" y="1055"/>
                    <a:pt x="2724" y="1055"/>
                    <a:pt x="2724" y="1055"/>
                  </a:cubicBezTo>
                  <a:cubicBezTo>
                    <a:pt x="2724" y="1055"/>
                    <a:pt x="2725" y="1055"/>
                    <a:pt x="2725" y="1055"/>
                  </a:cubicBezTo>
                  <a:cubicBezTo>
                    <a:pt x="2725" y="1055"/>
                    <a:pt x="2725" y="1055"/>
                    <a:pt x="2725" y="1055"/>
                  </a:cubicBezTo>
                  <a:cubicBezTo>
                    <a:pt x="2725" y="1055"/>
                    <a:pt x="2725" y="1055"/>
                    <a:pt x="2725" y="1055"/>
                  </a:cubicBezTo>
                  <a:cubicBezTo>
                    <a:pt x="2726" y="1055"/>
                    <a:pt x="2726" y="1055"/>
                    <a:pt x="2726" y="1055"/>
                  </a:cubicBezTo>
                  <a:cubicBezTo>
                    <a:pt x="2726" y="1055"/>
                    <a:pt x="2726" y="1055"/>
                    <a:pt x="2726" y="1055"/>
                  </a:cubicBezTo>
                  <a:cubicBezTo>
                    <a:pt x="2726" y="1055"/>
                    <a:pt x="2726" y="1055"/>
                    <a:pt x="2727" y="1055"/>
                  </a:cubicBezTo>
                  <a:cubicBezTo>
                    <a:pt x="2727" y="1055"/>
                    <a:pt x="2727" y="1056"/>
                    <a:pt x="2727" y="1056"/>
                  </a:cubicBezTo>
                  <a:cubicBezTo>
                    <a:pt x="2727" y="1056"/>
                    <a:pt x="2727" y="1055"/>
                    <a:pt x="2727" y="1055"/>
                  </a:cubicBezTo>
                  <a:cubicBezTo>
                    <a:pt x="2727" y="1055"/>
                    <a:pt x="2727" y="1055"/>
                    <a:pt x="2728" y="1055"/>
                  </a:cubicBezTo>
                  <a:cubicBezTo>
                    <a:pt x="2728" y="1055"/>
                    <a:pt x="2728" y="1055"/>
                    <a:pt x="2728" y="1055"/>
                  </a:cubicBezTo>
                  <a:cubicBezTo>
                    <a:pt x="2728" y="1055"/>
                    <a:pt x="2728" y="1055"/>
                    <a:pt x="2728" y="1055"/>
                  </a:cubicBezTo>
                  <a:cubicBezTo>
                    <a:pt x="2729" y="1055"/>
                    <a:pt x="2729" y="1055"/>
                    <a:pt x="2729" y="1055"/>
                  </a:cubicBezTo>
                  <a:cubicBezTo>
                    <a:pt x="2729" y="1055"/>
                    <a:pt x="2729" y="1055"/>
                    <a:pt x="2729" y="1055"/>
                  </a:cubicBezTo>
                  <a:cubicBezTo>
                    <a:pt x="2729" y="1055"/>
                    <a:pt x="2729" y="1056"/>
                    <a:pt x="2730" y="1056"/>
                  </a:cubicBezTo>
                  <a:cubicBezTo>
                    <a:pt x="2730" y="1056"/>
                    <a:pt x="2730" y="1056"/>
                    <a:pt x="2730" y="1056"/>
                  </a:cubicBezTo>
                  <a:cubicBezTo>
                    <a:pt x="2730" y="1056"/>
                    <a:pt x="2730" y="1056"/>
                    <a:pt x="2730" y="1056"/>
                  </a:cubicBezTo>
                  <a:cubicBezTo>
                    <a:pt x="2730" y="1055"/>
                    <a:pt x="2730" y="1055"/>
                    <a:pt x="2731" y="1055"/>
                  </a:cubicBezTo>
                  <a:cubicBezTo>
                    <a:pt x="2731" y="1055"/>
                    <a:pt x="2731" y="1055"/>
                    <a:pt x="2731" y="1055"/>
                  </a:cubicBezTo>
                  <a:cubicBezTo>
                    <a:pt x="2731" y="1055"/>
                    <a:pt x="2731" y="1055"/>
                    <a:pt x="2731" y="1055"/>
                  </a:cubicBezTo>
                  <a:cubicBezTo>
                    <a:pt x="2731" y="1055"/>
                    <a:pt x="2732" y="1055"/>
                    <a:pt x="2732" y="1055"/>
                  </a:cubicBezTo>
                  <a:cubicBezTo>
                    <a:pt x="2732" y="1055"/>
                    <a:pt x="2732" y="1055"/>
                    <a:pt x="2732" y="1055"/>
                  </a:cubicBezTo>
                  <a:cubicBezTo>
                    <a:pt x="2732" y="1055"/>
                    <a:pt x="2732" y="1055"/>
                    <a:pt x="2732" y="1055"/>
                  </a:cubicBezTo>
                  <a:cubicBezTo>
                    <a:pt x="2732" y="1055"/>
                    <a:pt x="2733" y="1055"/>
                    <a:pt x="2733" y="1055"/>
                  </a:cubicBezTo>
                  <a:cubicBezTo>
                    <a:pt x="2733" y="1055"/>
                    <a:pt x="2733" y="1055"/>
                    <a:pt x="2733" y="1056"/>
                  </a:cubicBezTo>
                  <a:cubicBezTo>
                    <a:pt x="2733" y="1056"/>
                    <a:pt x="2733" y="1055"/>
                    <a:pt x="2733" y="1055"/>
                  </a:cubicBezTo>
                  <a:cubicBezTo>
                    <a:pt x="2734" y="1055"/>
                    <a:pt x="2734" y="1055"/>
                    <a:pt x="2734" y="1055"/>
                  </a:cubicBezTo>
                  <a:cubicBezTo>
                    <a:pt x="2734" y="1055"/>
                    <a:pt x="2734" y="1055"/>
                    <a:pt x="2734" y="1055"/>
                  </a:cubicBezTo>
                  <a:cubicBezTo>
                    <a:pt x="2734" y="1055"/>
                    <a:pt x="2735" y="1055"/>
                    <a:pt x="2735" y="1056"/>
                  </a:cubicBezTo>
                  <a:cubicBezTo>
                    <a:pt x="2735" y="1056"/>
                    <a:pt x="2735" y="1056"/>
                    <a:pt x="2735" y="1056"/>
                  </a:cubicBezTo>
                  <a:cubicBezTo>
                    <a:pt x="2735" y="1055"/>
                    <a:pt x="2735" y="1055"/>
                    <a:pt x="2735" y="1055"/>
                  </a:cubicBezTo>
                  <a:cubicBezTo>
                    <a:pt x="2735" y="1055"/>
                    <a:pt x="2735" y="1055"/>
                    <a:pt x="2736" y="1056"/>
                  </a:cubicBezTo>
                  <a:cubicBezTo>
                    <a:pt x="2736" y="1056"/>
                    <a:pt x="2736" y="1055"/>
                    <a:pt x="2736" y="1056"/>
                  </a:cubicBezTo>
                  <a:cubicBezTo>
                    <a:pt x="2736" y="1056"/>
                    <a:pt x="2736" y="1056"/>
                    <a:pt x="2736" y="1056"/>
                  </a:cubicBezTo>
                  <a:cubicBezTo>
                    <a:pt x="2737" y="1056"/>
                    <a:pt x="2737" y="1056"/>
                    <a:pt x="2737" y="1056"/>
                  </a:cubicBezTo>
                  <a:cubicBezTo>
                    <a:pt x="2737" y="1055"/>
                    <a:pt x="2737" y="1056"/>
                    <a:pt x="2737" y="1056"/>
                  </a:cubicBezTo>
                  <a:cubicBezTo>
                    <a:pt x="2737" y="1056"/>
                    <a:pt x="2737" y="1055"/>
                    <a:pt x="2738" y="1055"/>
                  </a:cubicBezTo>
                  <a:cubicBezTo>
                    <a:pt x="2738" y="1055"/>
                    <a:pt x="2738" y="1056"/>
                    <a:pt x="2738" y="1056"/>
                  </a:cubicBezTo>
                  <a:cubicBezTo>
                    <a:pt x="2738" y="1056"/>
                    <a:pt x="2738" y="1056"/>
                    <a:pt x="2738" y="1056"/>
                  </a:cubicBezTo>
                  <a:cubicBezTo>
                    <a:pt x="2738" y="1056"/>
                    <a:pt x="2738" y="1056"/>
                    <a:pt x="2739" y="1056"/>
                  </a:cubicBezTo>
                  <a:cubicBezTo>
                    <a:pt x="2739" y="1056"/>
                    <a:pt x="2739" y="1055"/>
                    <a:pt x="2739" y="1055"/>
                  </a:cubicBezTo>
                  <a:cubicBezTo>
                    <a:pt x="2739" y="1055"/>
                    <a:pt x="2739" y="1055"/>
                    <a:pt x="2739" y="1055"/>
                  </a:cubicBezTo>
                  <a:cubicBezTo>
                    <a:pt x="2739" y="1055"/>
                    <a:pt x="2740" y="1056"/>
                    <a:pt x="2740" y="1056"/>
                  </a:cubicBezTo>
                  <a:cubicBezTo>
                    <a:pt x="2740" y="1056"/>
                    <a:pt x="2740" y="1056"/>
                    <a:pt x="2740" y="1056"/>
                  </a:cubicBezTo>
                  <a:cubicBezTo>
                    <a:pt x="2740" y="1056"/>
                    <a:pt x="2740" y="1055"/>
                    <a:pt x="2740" y="1056"/>
                  </a:cubicBezTo>
                  <a:cubicBezTo>
                    <a:pt x="2740" y="1056"/>
                    <a:pt x="2741" y="1056"/>
                    <a:pt x="2741" y="1056"/>
                  </a:cubicBezTo>
                  <a:cubicBezTo>
                    <a:pt x="2741" y="1056"/>
                    <a:pt x="2741" y="1056"/>
                    <a:pt x="2741" y="1056"/>
                  </a:cubicBezTo>
                  <a:cubicBezTo>
                    <a:pt x="2741" y="1056"/>
                    <a:pt x="2741" y="1055"/>
                    <a:pt x="2741" y="1055"/>
                  </a:cubicBezTo>
                  <a:cubicBezTo>
                    <a:pt x="2742" y="1055"/>
                    <a:pt x="2742" y="1055"/>
                    <a:pt x="2742" y="1055"/>
                  </a:cubicBezTo>
                  <a:cubicBezTo>
                    <a:pt x="2742" y="1055"/>
                    <a:pt x="2742" y="1055"/>
                    <a:pt x="2742" y="1055"/>
                  </a:cubicBezTo>
                  <a:cubicBezTo>
                    <a:pt x="2742" y="1055"/>
                    <a:pt x="2743" y="1055"/>
                    <a:pt x="2743" y="1055"/>
                  </a:cubicBezTo>
                  <a:cubicBezTo>
                    <a:pt x="2743" y="1055"/>
                    <a:pt x="2743" y="1055"/>
                    <a:pt x="2743" y="1056"/>
                  </a:cubicBezTo>
                  <a:cubicBezTo>
                    <a:pt x="2743" y="1056"/>
                    <a:pt x="2743" y="1056"/>
                    <a:pt x="2743" y="1056"/>
                  </a:cubicBezTo>
                  <a:cubicBezTo>
                    <a:pt x="2743" y="1056"/>
                    <a:pt x="2743" y="1055"/>
                    <a:pt x="2744" y="1056"/>
                  </a:cubicBezTo>
                  <a:cubicBezTo>
                    <a:pt x="2744" y="1056"/>
                    <a:pt x="2744" y="1056"/>
                    <a:pt x="2744" y="1056"/>
                  </a:cubicBezTo>
                  <a:cubicBezTo>
                    <a:pt x="2744" y="1056"/>
                    <a:pt x="2744" y="1056"/>
                    <a:pt x="2744" y="1056"/>
                  </a:cubicBezTo>
                  <a:cubicBezTo>
                    <a:pt x="2745" y="1056"/>
                    <a:pt x="2745" y="1056"/>
                    <a:pt x="2745" y="1056"/>
                  </a:cubicBezTo>
                  <a:cubicBezTo>
                    <a:pt x="2745" y="1056"/>
                    <a:pt x="2745" y="1056"/>
                    <a:pt x="2745" y="1056"/>
                  </a:cubicBezTo>
                  <a:cubicBezTo>
                    <a:pt x="2745" y="1056"/>
                    <a:pt x="2745" y="1056"/>
                    <a:pt x="2745" y="1056"/>
                  </a:cubicBezTo>
                  <a:cubicBezTo>
                    <a:pt x="2745" y="1056"/>
                    <a:pt x="2746" y="1056"/>
                    <a:pt x="2746" y="1056"/>
                  </a:cubicBezTo>
                  <a:cubicBezTo>
                    <a:pt x="2746" y="1056"/>
                    <a:pt x="2746" y="1055"/>
                    <a:pt x="2746" y="1055"/>
                  </a:cubicBezTo>
                  <a:cubicBezTo>
                    <a:pt x="2746" y="1055"/>
                    <a:pt x="2746" y="1056"/>
                    <a:pt x="2747" y="1056"/>
                  </a:cubicBezTo>
                  <a:cubicBezTo>
                    <a:pt x="2747" y="1056"/>
                    <a:pt x="2747" y="1056"/>
                    <a:pt x="2747" y="1056"/>
                  </a:cubicBezTo>
                  <a:cubicBezTo>
                    <a:pt x="2747" y="1056"/>
                    <a:pt x="2747" y="1056"/>
                    <a:pt x="2747" y="1056"/>
                  </a:cubicBezTo>
                  <a:cubicBezTo>
                    <a:pt x="2747" y="1056"/>
                    <a:pt x="2748" y="1056"/>
                    <a:pt x="2748" y="1056"/>
                  </a:cubicBezTo>
                  <a:cubicBezTo>
                    <a:pt x="2748" y="1056"/>
                    <a:pt x="2748" y="1056"/>
                    <a:pt x="2748" y="1056"/>
                  </a:cubicBezTo>
                  <a:cubicBezTo>
                    <a:pt x="2748" y="1056"/>
                    <a:pt x="2748" y="1056"/>
                    <a:pt x="2748" y="1056"/>
                  </a:cubicBezTo>
                  <a:cubicBezTo>
                    <a:pt x="2748" y="1056"/>
                    <a:pt x="2749" y="1056"/>
                    <a:pt x="2749" y="1056"/>
                  </a:cubicBezTo>
                  <a:cubicBezTo>
                    <a:pt x="2749" y="1056"/>
                    <a:pt x="2749" y="1056"/>
                    <a:pt x="2749" y="1056"/>
                  </a:cubicBezTo>
                  <a:cubicBezTo>
                    <a:pt x="2749" y="1056"/>
                    <a:pt x="2749" y="1055"/>
                    <a:pt x="2749" y="1055"/>
                  </a:cubicBezTo>
                  <a:cubicBezTo>
                    <a:pt x="2750" y="1055"/>
                    <a:pt x="2750" y="1056"/>
                    <a:pt x="2750" y="1056"/>
                  </a:cubicBezTo>
                  <a:cubicBezTo>
                    <a:pt x="2750" y="1056"/>
                    <a:pt x="2750" y="1056"/>
                    <a:pt x="2750" y="1056"/>
                  </a:cubicBezTo>
                  <a:cubicBezTo>
                    <a:pt x="2750" y="1056"/>
                    <a:pt x="2751" y="1056"/>
                    <a:pt x="2751" y="1056"/>
                  </a:cubicBezTo>
                  <a:cubicBezTo>
                    <a:pt x="2751" y="1056"/>
                    <a:pt x="2751" y="1056"/>
                    <a:pt x="2751" y="1056"/>
                  </a:cubicBezTo>
                  <a:cubicBezTo>
                    <a:pt x="2751" y="1056"/>
                    <a:pt x="2751" y="1057"/>
                    <a:pt x="2751" y="1057"/>
                  </a:cubicBezTo>
                  <a:cubicBezTo>
                    <a:pt x="2751" y="1057"/>
                    <a:pt x="2752" y="1056"/>
                    <a:pt x="2752" y="1056"/>
                  </a:cubicBezTo>
                  <a:cubicBezTo>
                    <a:pt x="2752" y="1056"/>
                    <a:pt x="2752" y="1056"/>
                    <a:pt x="2752" y="1056"/>
                  </a:cubicBezTo>
                  <a:cubicBezTo>
                    <a:pt x="2752" y="1056"/>
                    <a:pt x="2752" y="1056"/>
                    <a:pt x="2752" y="1056"/>
                  </a:cubicBezTo>
                  <a:cubicBezTo>
                    <a:pt x="2753" y="1056"/>
                    <a:pt x="2753" y="1056"/>
                    <a:pt x="2753" y="1056"/>
                  </a:cubicBezTo>
                  <a:cubicBezTo>
                    <a:pt x="2753" y="1056"/>
                    <a:pt x="2753" y="1055"/>
                    <a:pt x="2753" y="1055"/>
                  </a:cubicBezTo>
                  <a:cubicBezTo>
                    <a:pt x="2753" y="1055"/>
                    <a:pt x="2753" y="1055"/>
                    <a:pt x="2753" y="1055"/>
                  </a:cubicBezTo>
                  <a:cubicBezTo>
                    <a:pt x="2754" y="1055"/>
                    <a:pt x="2754" y="1055"/>
                    <a:pt x="2754" y="1055"/>
                  </a:cubicBezTo>
                  <a:cubicBezTo>
                    <a:pt x="2754" y="1055"/>
                    <a:pt x="2754" y="1056"/>
                    <a:pt x="2754" y="1056"/>
                  </a:cubicBezTo>
                  <a:cubicBezTo>
                    <a:pt x="2754" y="1056"/>
                    <a:pt x="2754" y="1056"/>
                    <a:pt x="2755" y="1056"/>
                  </a:cubicBezTo>
                  <a:cubicBezTo>
                    <a:pt x="2755" y="1056"/>
                    <a:pt x="2755" y="1056"/>
                    <a:pt x="2755" y="1056"/>
                  </a:cubicBezTo>
                  <a:cubicBezTo>
                    <a:pt x="2755" y="1056"/>
                    <a:pt x="2755" y="1057"/>
                    <a:pt x="2755" y="1057"/>
                  </a:cubicBezTo>
                  <a:cubicBezTo>
                    <a:pt x="2756" y="1057"/>
                    <a:pt x="2756" y="1056"/>
                    <a:pt x="2756" y="1056"/>
                  </a:cubicBezTo>
                  <a:cubicBezTo>
                    <a:pt x="2756" y="1056"/>
                    <a:pt x="2756" y="1056"/>
                    <a:pt x="2756" y="1056"/>
                  </a:cubicBezTo>
                  <a:cubicBezTo>
                    <a:pt x="2756" y="1056"/>
                    <a:pt x="2756" y="1056"/>
                    <a:pt x="2756" y="1056"/>
                  </a:cubicBezTo>
                  <a:cubicBezTo>
                    <a:pt x="2756" y="1056"/>
                    <a:pt x="2757" y="1056"/>
                    <a:pt x="2757" y="1056"/>
                  </a:cubicBezTo>
                  <a:cubicBezTo>
                    <a:pt x="2757" y="1056"/>
                    <a:pt x="2757" y="1056"/>
                    <a:pt x="2757" y="1056"/>
                  </a:cubicBezTo>
                  <a:cubicBezTo>
                    <a:pt x="2757" y="1056"/>
                    <a:pt x="2757" y="1056"/>
                    <a:pt x="2758" y="1056"/>
                  </a:cubicBezTo>
                  <a:cubicBezTo>
                    <a:pt x="2758" y="1056"/>
                    <a:pt x="2758" y="1055"/>
                    <a:pt x="2758" y="1056"/>
                  </a:cubicBezTo>
                  <a:cubicBezTo>
                    <a:pt x="2758" y="1056"/>
                    <a:pt x="2758" y="1056"/>
                    <a:pt x="2758" y="1056"/>
                  </a:cubicBezTo>
                  <a:cubicBezTo>
                    <a:pt x="2758" y="1057"/>
                    <a:pt x="2759" y="1056"/>
                    <a:pt x="2759" y="1056"/>
                  </a:cubicBezTo>
                  <a:cubicBezTo>
                    <a:pt x="2759" y="1056"/>
                    <a:pt x="2759" y="1057"/>
                    <a:pt x="2759" y="1057"/>
                  </a:cubicBezTo>
                  <a:cubicBezTo>
                    <a:pt x="2759" y="1057"/>
                    <a:pt x="2759" y="1057"/>
                    <a:pt x="2759" y="1057"/>
                  </a:cubicBezTo>
                  <a:cubicBezTo>
                    <a:pt x="2759" y="1057"/>
                    <a:pt x="2760" y="1057"/>
                    <a:pt x="2760" y="1057"/>
                  </a:cubicBezTo>
                  <a:cubicBezTo>
                    <a:pt x="2760" y="1057"/>
                    <a:pt x="2760" y="1056"/>
                    <a:pt x="2760" y="1056"/>
                  </a:cubicBezTo>
                  <a:cubicBezTo>
                    <a:pt x="2760" y="1056"/>
                    <a:pt x="2760" y="1056"/>
                    <a:pt x="2760" y="1056"/>
                  </a:cubicBezTo>
                  <a:cubicBezTo>
                    <a:pt x="2761" y="1056"/>
                    <a:pt x="2761" y="1056"/>
                    <a:pt x="2761" y="1056"/>
                  </a:cubicBezTo>
                  <a:cubicBezTo>
                    <a:pt x="2761" y="1056"/>
                    <a:pt x="2761" y="1056"/>
                    <a:pt x="2761" y="1056"/>
                  </a:cubicBezTo>
                  <a:cubicBezTo>
                    <a:pt x="2761" y="1056"/>
                    <a:pt x="2761" y="1056"/>
                    <a:pt x="2761" y="1056"/>
                  </a:cubicBezTo>
                  <a:cubicBezTo>
                    <a:pt x="2762" y="1056"/>
                    <a:pt x="2762" y="1056"/>
                    <a:pt x="2762" y="1056"/>
                  </a:cubicBezTo>
                  <a:cubicBezTo>
                    <a:pt x="2762" y="1056"/>
                    <a:pt x="2762" y="1056"/>
                    <a:pt x="2762" y="1056"/>
                  </a:cubicBezTo>
                  <a:cubicBezTo>
                    <a:pt x="2762" y="1056"/>
                    <a:pt x="2762" y="1056"/>
                    <a:pt x="2763" y="1056"/>
                  </a:cubicBezTo>
                  <a:cubicBezTo>
                    <a:pt x="2763" y="1056"/>
                    <a:pt x="2763" y="1056"/>
                    <a:pt x="2763" y="1056"/>
                  </a:cubicBezTo>
                  <a:cubicBezTo>
                    <a:pt x="2763" y="1056"/>
                    <a:pt x="2763" y="1056"/>
                    <a:pt x="2763" y="1056"/>
                  </a:cubicBezTo>
                  <a:cubicBezTo>
                    <a:pt x="2764" y="1057"/>
                    <a:pt x="2764" y="1057"/>
                    <a:pt x="2764" y="1057"/>
                  </a:cubicBezTo>
                  <a:cubicBezTo>
                    <a:pt x="2764" y="1057"/>
                    <a:pt x="2764" y="1056"/>
                    <a:pt x="2764" y="1056"/>
                  </a:cubicBezTo>
                  <a:cubicBezTo>
                    <a:pt x="2764" y="1056"/>
                    <a:pt x="2764" y="1056"/>
                    <a:pt x="2764" y="1056"/>
                  </a:cubicBezTo>
                  <a:cubicBezTo>
                    <a:pt x="2764" y="1056"/>
                    <a:pt x="2765" y="1056"/>
                    <a:pt x="2765" y="1056"/>
                  </a:cubicBezTo>
                  <a:cubicBezTo>
                    <a:pt x="2765" y="1056"/>
                    <a:pt x="2765" y="1056"/>
                    <a:pt x="2765" y="1056"/>
                  </a:cubicBezTo>
                  <a:cubicBezTo>
                    <a:pt x="2765" y="1056"/>
                    <a:pt x="2765" y="1056"/>
                    <a:pt x="2766" y="1056"/>
                  </a:cubicBezTo>
                  <a:cubicBezTo>
                    <a:pt x="2766" y="1056"/>
                    <a:pt x="2766" y="1056"/>
                    <a:pt x="2766" y="1056"/>
                  </a:cubicBezTo>
                  <a:cubicBezTo>
                    <a:pt x="2766" y="1056"/>
                    <a:pt x="2766" y="1056"/>
                    <a:pt x="2766" y="1056"/>
                  </a:cubicBezTo>
                  <a:cubicBezTo>
                    <a:pt x="2766" y="1056"/>
                    <a:pt x="2767" y="1056"/>
                    <a:pt x="2767" y="1056"/>
                  </a:cubicBezTo>
                  <a:cubicBezTo>
                    <a:pt x="2767" y="1057"/>
                    <a:pt x="2767" y="1057"/>
                    <a:pt x="2767" y="1057"/>
                  </a:cubicBezTo>
                  <a:cubicBezTo>
                    <a:pt x="2767" y="1057"/>
                    <a:pt x="2767" y="1057"/>
                    <a:pt x="2767" y="1057"/>
                  </a:cubicBezTo>
                  <a:cubicBezTo>
                    <a:pt x="2767" y="1057"/>
                    <a:pt x="2768" y="1056"/>
                    <a:pt x="2768" y="1056"/>
                  </a:cubicBezTo>
                  <a:cubicBezTo>
                    <a:pt x="2768" y="1056"/>
                    <a:pt x="2768" y="1056"/>
                    <a:pt x="2768" y="1056"/>
                  </a:cubicBezTo>
                  <a:cubicBezTo>
                    <a:pt x="2768" y="1056"/>
                    <a:pt x="2768" y="1056"/>
                    <a:pt x="2768" y="1056"/>
                  </a:cubicBezTo>
                  <a:cubicBezTo>
                    <a:pt x="2769" y="1056"/>
                    <a:pt x="2769" y="1056"/>
                    <a:pt x="2769" y="1056"/>
                  </a:cubicBezTo>
                  <a:cubicBezTo>
                    <a:pt x="2769" y="1056"/>
                    <a:pt x="2769" y="1056"/>
                    <a:pt x="2769" y="1056"/>
                  </a:cubicBezTo>
                  <a:cubicBezTo>
                    <a:pt x="2769" y="1056"/>
                    <a:pt x="2769" y="1056"/>
                    <a:pt x="2769" y="1056"/>
                  </a:cubicBezTo>
                  <a:cubicBezTo>
                    <a:pt x="2770" y="1055"/>
                    <a:pt x="2770" y="1056"/>
                    <a:pt x="2770" y="1056"/>
                  </a:cubicBezTo>
                  <a:cubicBezTo>
                    <a:pt x="2770" y="1056"/>
                    <a:pt x="2770" y="1056"/>
                    <a:pt x="2770" y="1056"/>
                  </a:cubicBezTo>
                  <a:cubicBezTo>
                    <a:pt x="2770" y="1056"/>
                    <a:pt x="2770" y="1056"/>
                    <a:pt x="2771" y="1056"/>
                  </a:cubicBezTo>
                  <a:cubicBezTo>
                    <a:pt x="2771" y="1056"/>
                    <a:pt x="2771" y="1056"/>
                    <a:pt x="2771" y="1056"/>
                  </a:cubicBezTo>
                  <a:cubicBezTo>
                    <a:pt x="2771" y="1056"/>
                    <a:pt x="2771" y="1056"/>
                    <a:pt x="2771" y="1056"/>
                  </a:cubicBezTo>
                  <a:cubicBezTo>
                    <a:pt x="2772" y="1055"/>
                    <a:pt x="2772" y="1055"/>
                    <a:pt x="2772" y="1055"/>
                  </a:cubicBezTo>
                  <a:cubicBezTo>
                    <a:pt x="2772" y="1055"/>
                    <a:pt x="2772" y="1055"/>
                    <a:pt x="2772" y="1056"/>
                  </a:cubicBezTo>
                  <a:cubicBezTo>
                    <a:pt x="2772" y="1056"/>
                    <a:pt x="2772" y="1056"/>
                    <a:pt x="2772" y="1056"/>
                  </a:cubicBezTo>
                  <a:cubicBezTo>
                    <a:pt x="2772" y="1056"/>
                    <a:pt x="2773" y="1056"/>
                    <a:pt x="2773" y="1056"/>
                  </a:cubicBezTo>
                  <a:cubicBezTo>
                    <a:pt x="2773" y="1056"/>
                    <a:pt x="2773" y="1056"/>
                    <a:pt x="2773" y="1056"/>
                  </a:cubicBezTo>
                  <a:cubicBezTo>
                    <a:pt x="2773" y="1056"/>
                    <a:pt x="2773" y="1056"/>
                    <a:pt x="2774" y="1056"/>
                  </a:cubicBezTo>
                  <a:cubicBezTo>
                    <a:pt x="2774" y="1056"/>
                    <a:pt x="2774" y="1055"/>
                    <a:pt x="2774" y="1056"/>
                  </a:cubicBezTo>
                  <a:cubicBezTo>
                    <a:pt x="2774" y="1056"/>
                    <a:pt x="2774" y="1056"/>
                    <a:pt x="2774" y="1056"/>
                  </a:cubicBezTo>
                  <a:cubicBezTo>
                    <a:pt x="2774" y="1056"/>
                    <a:pt x="2774" y="1056"/>
                    <a:pt x="2774" y="1056"/>
                  </a:cubicBezTo>
                  <a:cubicBezTo>
                    <a:pt x="2775" y="1056"/>
                    <a:pt x="2775" y="1056"/>
                    <a:pt x="2775" y="1056"/>
                  </a:cubicBezTo>
                  <a:cubicBezTo>
                    <a:pt x="2775" y="1056"/>
                    <a:pt x="2775" y="1056"/>
                    <a:pt x="2775" y="1056"/>
                  </a:cubicBezTo>
                  <a:cubicBezTo>
                    <a:pt x="2775" y="1056"/>
                    <a:pt x="2776" y="1056"/>
                    <a:pt x="2776" y="1056"/>
                  </a:cubicBezTo>
                  <a:cubicBezTo>
                    <a:pt x="2776" y="1056"/>
                    <a:pt x="2776" y="1056"/>
                    <a:pt x="2776" y="1056"/>
                  </a:cubicBezTo>
                  <a:cubicBezTo>
                    <a:pt x="2776" y="1056"/>
                    <a:pt x="2776" y="1056"/>
                    <a:pt x="2776" y="1056"/>
                  </a:cubicBezTo>
                  <a:cubicBezTo>
                    <a:pt x="2777" y="1056"/>
                    <a:pt x="2777" y="1056"/>
                    <a:pt x="2777" y="1056"/>
                  </a:cubicBezTo>
                  <a:cubicBezTo>
                    <a:pt x="2777" y="1056"/>
                    <a:pt x="2777" y="1055"/>
                    <a:pt x="2777" y="1055"/>
                  </a:cubicBezTo>
                  <a:cubicBezTo>
                    <a:pt x="2777" y="1055"/>
                    <a:pt x="2777" y="1055"/>
                    <a:pt x="2777" y="1056"/>
                  </a:cubicBezTo>
                  <a:cubicBezTo>
                    <a:pt x="2778" y="1056"/>
                    <a:pt x="2778" y="1056"/>
                    <a:pt x="2778" y="1056"/>
                  </a:cubicBezTo>
                  <a:cubicBezTo>
                    <a:pt x="2778" y="1056"/>
                    <a:pt x="2778" y="1056"/>
                    <a:pt x="2778" y="1056"/>
                  </a:cubicBezTo>
                  <a:cubicBezTo>
                    <a:pt x="2778" y="1056"/>
                    <a:pt x="2778" y="1056"/>
                    <a:pt x="2779" y="1056"/>
                  </a:cubicBezTo>
                  <a:cubicBezTo>
                    <a:pt x="2779" y="1056"/>
                    <a:pt x="2779" y="1055"/>
                    <a:pt x="2779" y="1055"/>
                  </a:cubicBezTo>
                  <a:cubicBezTo>
                    <a:pt x="2779" y="1055"/>
                    <a:pt x="2779" y="1055"/>
                    <a:pt x="2779" y="1055"/>
                  </a:cubicBezTo>
                  <a:cubicBezTo>
                    <a:pt x="2780" y="1055"/>
                    <a:pt x="2780" y="1056"/>
                    <a:pt x="2780" y="1056"/>
                  </a:cubicBezTo>
                  <a:cubicBezTo>
                    <a:pt x="2780" y="1056"/>
                    <a:pt x="2780" y="1056"/>
                    <a:pt x="2780" y="1056"/>
                  </a:cubicBezTo>
                  <a:cubicBezTo>
                    <a:pt x="2780" y="1056"/>
                    <a:pt x="2780" y="1055"/>
                    <a:pt x="2780" y="1055"/>
                  </a:cubicBezTo>
                  <a:cubicBezTo>
                    <a:pt x="2781" y="1055"/>
                    <a:pt x="2781" y="1056"/>
                    <a:pt x="2781" y="1056"/>
                  </a:cubicBezTo>
                  <a:cubicBezTo>
                    <a:pt x="2781" y="1056"/>
                    <a:pt x="2781" y="1056"/>
                    <a:pt x="2781" y="1056"/>
                  </a:cubicBezTo>
                  <a:cubicBezTo>
                    <a:pt x="2781" y="1056"/>
                    <a:pt x="2781" y="1056"/>
                    <a:pt x="2782" y="1056"/>
                  </a:cubicBezTo>
                  <a:cubicBezTo>
                    <a:pt x="2782" y="1056"/>
                    <a:pt x="2782" y="1056"/>
                    <a:pt x="2782" y="1056"/>
                  </a:cubicBezTo>
                  <a:cubicBezTo>
                    <a:pt x="2782" y="1056"/>
                    <a:pt x="2782" y="1056"/>
                    <a:pt x="2782" y="1056"/>
                  </a:cubicBezTo>
                  <a:cubicBezTo>
                    <a:pt x="2782" y="1056"/>
                    <a:pt x="2782" y="1056"/>
                    <a:pt x="2783" y="1056"/>
                  </a:cubicBezTo>
                  <a:cubicBezTo>
                    <a:pt x="2783" y="1056"/>
                    <a:pt x="2783" y="1056"/>
                    <a:pt x="2783" y="1056"/>
                  </a:cubicBezTo>
                  <a:cubicBezTo>
                    <a:pt x="2783" y="1056"/>
                    <a:pt x="2783" y="1056"/>
                    <a:pt x="2783" y="1056"/>
                  </a:cubicBezTo>
                  <a:cubicBezTo>
                    <a:pt x="2783" y="1056"/>
                    <a:pt x="2784" y="1055"/>
                    <a:pt x="2784" y="1055"/>
                  </a:cubicBezTo>
                  <a:cubicBezTo>
                    <a:pt x="2784" y="1055"/>
                    <a:pt x="2784" y="1055"/>
                    <a:pt x="2784" y="1055"/>
                  </a:cubicBezTo>
                  <a:cubicBezTo>
                    <a:pt x="2784" y="1055"/>
                    <a:pt x="2784" y="1055"/>
                    <a:pt x="2785" y="1056"/>
                  </a:cubicBezTo>
                  <a:cubicBezTo>
                    <a:pt x="2785" y="1056"/>
                    <a:pt x="2785" y="1056"/>
                    <a:pt x="2785" y="1056"/>
                  </a:cubicBezTo>
                  <a:cubicBezTo>
                    <a:pt x="2785" y="1056"/>
                    <a:pt x="2785" y="1055"/>
                    <a:pt x="2785" y="1055"/>
                  </a:cubicBezTo>
                  <a:cubicBezTo>
                    <a:pt x="2785" y="1055"/>
                    <a:pt x="2785" y="1056"/>
                    <a:pt x="2785" y="1056"/>
                  </a:cubicBezTo>
                  <a:cubicBezTo>
                    <a:pt x="2786" y="1056"/>
                    <a:pt x="2786" y="1056"/>
                    <a:pt x="2786" y="1056"/>
                  </a:cubicBezTo>
                  <a:cubicBezTo>
                    <a:pt x="2786" y="1056"/>
                    <a:pt x="2786" y="1056"/>
                    <a:pt x="2786" y="1056"/>
                  </a:cubicBezTo>
                  <a:cubicBezTo>
                    <a:pt x="2786" y="1056"/>
                    <a:pt x="2787" y="1056"/>
                    <a:pt x="2787" y="1056"/>
                  </a:cubicBezTo>
                  <a:cubicBezTo>
                    <a:pt x="2787" y="1055"/>
                    <a:pt x="2787" y="1055"/>
                    <a:pt x="2787" y="1055"/>
                  </a:cubicBezTo>
                  <a:cubicBezTo>
                    <a:pt x="2787" y="1055"/>
                    <a:pt x="2787" y="1056"/>
                    <a:pt x="2787" y="1056"/>
                  </a:cubicBezTo>
                  <a:cubicBezTo>
                    <a:pt x="2788" y="1056"/>
                    <a:pt x="2788" y="1056"/>
                    <a:pt x="2788" y="1056"/>
                  </a:cubicBezTo>
                  <a:cubicBezTo>
                    <a:pt x="2788" y="1056"/>
                    <a:pt x="2788" y="1056"/>
                    <a:pt x="2788" y="1056"/>
                  </a:cubicBezTo>
                  <a:cubicBezTo>
                    <a:pt x="2788" y="1055"/>
                    <a:pt x="2788" y="1055"/>
                    <a:pt x="2788" y="1055"/>
                  </a:cubicBezTo>
                  <a:cubicBezTo>
                    <a:pt x="2789" y="1055"/>
                    <a:pt x="2789" y="1055"/>
                    <a:pt x="2789" y="1056"/>
                  </a:cubicBezTo>
                  <a:cubicBezTo>
                    <a:pt x="2789" y="1056"/>
                    <a:pt x="2789" y="1056"/>
                    <a:pt x="2789" y="1056"/>
                  </a:cubicBezTo>
                  <a:cubicBezTo>
                    <a:pt x="2789" y="1056"/>
                    <a:pt x="2789" y="1055"/>
                    <a:pt x="2790" y="1055"/>
                  </a:cubicBezTo>
                  <a:cubicBezTo>
                    <a:pt x="2790" y="1055"/>
                    <a:pt x="2790" y="1055"/>
                    <a:pt x="2790" y="1055"/>
                  </a:cubicBezTo>
                  <a:cubicBezTo>
                    <a:pt x="2790" y="1055"/>
                    <a:pt x="2790" y="1055"/>
                    <a:pt x="2790" y="1055"/>
                  </a:cubicBezTo>
                  <a:cubicBezTo>
                    <a:pt x="2790" y="1055"/>
                    <a:pt x="2790" y="1055"/>
                    <a:pt x="2791" y="1055"/>
                  </a:cubicBezTo>
                  <a:cubicBezTo>
                    <a:pt x="2791" y="1055"/>
                    <a:pt x="2791" y="1055"/>
                    <a:pt x="2791" y="1055"/>
                  </a:cubicBezTo>
                  <a:cubicBezTo>
                    <a:pt x="2791" y="1055"/>
                    <a:pt x="2791" y="1056"/>
                    <a:pt x="2791" y="1056"/>
                  </a:cubicBezTo>
                  <a:cubicBezTo>
                    <a:pt x="2791" y="1055"/>
                    <a:pt x="2792" y="1055"/>
                    <a:pt x="2792" y="1055"/>
                  </a:cubicBezTo>
                  <a:cubicBezTo>
                    <a:pt x="2792" y="1055"/>
                    <a:pt x="2792" y="1056"/>
                    <a:pt x="2792" y="1056"/>
                  </a:cubicBezTo>
                  <a:cubicBezTo>
                    <a:pt x="2792" y="1056"/>
                    <a:pt x="2792" y="1055"/>
                    <a:pt x="2793" y="1055"/>
                  </a:cubicBezTo>
                  <a:cubicBezTo>
                    <a:pt x="2793" y="1055"/>
                    <a:pt x="2793" y="1055"/>
                    <a:pt x="2793" y="1055"/>
                  </a:cubicBezTo>
                  <a:cubicBezTo>
                    <a:pt x="2793" y="1055"/>
                    <a:pt x="2793" y="1056"/>
                    <a:pt x="2793" y="1056"/>
                  </a:cubicBezTo>
                  <a:cubicBezTo>
                    <a:pt x="2793" y="1056"/>
                    <a:pt x="2793" y="1056"/>
                    <a:pt x="2793" y="1056"/>
                  </a:cubicBezTo>
                  <a:cubicBezTo>
                    <a:pt x="2794" y="1056"/>
                    <a:pt x="2794" y="1056"/>
                    <a:pt x="2794" y="1056"/>
                  </a:cubicBezTo>
                  <a:cubicBezTo>
                    <a:pt x="2794" y="1056"/>
                    <a:pt x="2794" y="1056"/>
                    <a:pt x="2794" y="1056"/>
                  </a:cubicBezTo>
                  <a:cubicBezTo>
                    <a:pt x="2794" y="1056"/>
                    <a:pt x="2795" y="1056"/>
                    <a:pt x="2795" y="1056"/>
                  </a:cubicBezTo>
                  <a:cubicBezTo>
                    <a:pt x="2795" y="1056"/>
                    <a:pt x="2795" y="1055"/>
                    <a:pt x="2795" y="1055"/>
                  </a:cubicBezTo>
                  <a:cubicBezTo>
                    <a:pt x="2795" y="1055"/>
                    <a:pt x="2795" y="1056"/>
                    <a:pt x="2795" y="1056"/>
                  </a:cubicBezTo>
                  <a:cubicBezTo>
                    <a:pt x="2796" y="1056"/>
                    <a:pt x="2796" y="1056"/>
                    <a:pt x="2796" y="1056"/>
                  </a:cubicBezTo>
                  <a:cubicBezTo>
                    <a:pt x="2796" y="1055"/>
                    <a:pt x="2796" y="1055"/>
                    <a:pt x="2796" y="1055"/>
                  </a:cubicBezTo>
                  <a:cubicBezTo>
                    <a:pt x="2796" y="1055"/>
                    <a:pt x="2796" y="1055"/>
                    <a:pt x="2796" y="1055"/>
                  </a:cubicBezTo>
                  <a:cubicBezTo>
                    <a:pt x="2797" y="1055"/>
                    <a:pt x="2797" y="1055"/>
                    <a:pt x="2797" y="1056"/>
                  </a:cubicBezTo>
                  <a:cubicBezTo>
                    <a:pt x="2797" y="1056"/>
                    <a:pt x="2797" y="1056"/>
                    <a:pt x="2797" y="1056"/>
                  </a:cubicBezTo>
                  <a:cubicBezTo>
                    <a:pt x="2797" y="1056"/>
                    <a:pt x="2797" y="1055"/>
                    <a:pt x="2798" y="1055"/>
                  </a:cubicBezTo>
                  <a:cubicBezTo>
                    <a:pt x="2798" y="1055"/>
                    <a:pt x="2798" y="1055"/>
                    <a:pt x="2798" y="1055"/>
                  </a:cubicBezTo>
                  <a:cubicBezTo>
                    <a:pt x="2798" y="1055"/>
                    <a:pt x="2798" y="1055"/>
                    <a:pt x="2798" y="1055"/>
                  </a:cubicBezTo>
                  <a:cubicBezTo>
                    <a:pt x="2798" y="1055"/>
                    <a:pt x="2798" y="1056"/>
                    <a:pt x="2799" y="1056"/>
                  </a:cubicBezTo>
                  <a:cubicBezTo>
                    <a:pt x="2799" y="1056"/>
                    <a:pt x="2799" y="1056"/>
                    <a:pt x="2799" y="1056"/>
                  </a:cubicBezTo>
                  <a:cubicBezTo>
                    <a:pt x="2799" y="1056"/>
                    <a:pt x="2799" y="1055"/>
                    <a:pt x="2799" y="1055"/>
                  </a:cubicBezTo>
                  <a:cubicBezTo>
                    <a:pt x="2799" y="1055"/>
                    <a:pt x="2800" y="1056"/>
                    <a:pt x="2800" y="1056"/>
                  </a:cubicBezTo>
                  <a:cubicBezTo>
                    <a:pt x="2800" y="1056"/>
                    <a:pt x="2800" y="1055"/>
                    <a:pt x="2800" y="1056"/>
                  </a:cubicBezTo>
                  <a:cubicBezTo>
                    <a:pt x="2800" y="1056"/>
                    <a:pt x="2800" y="1056"/>
                    <a:pt x="2801" y="1057"/>
                  </a:cubicBezTo>
                  <a:cubicBezTo>
                    <a:pt x="2801" y="1057"/>
                    <a:pt x="2801" y="1057"/>
                    <a:pt x="2801" y="1056"/>
                  </a:cubicBezTo>
                  <a:cubicBezTo>
                    <a:pt x="2801" y="1056"/>
                    <a:pt x="2801" y="1055"/>
                    <a:pt x="2801" y="1055"/>
                  </a:cubicBezTo>
                  <a:cubicBezTo>
                    <a:pt x="2801" y="1055"/>
                    <a:pt x="2801" y="1056"/>
                    <a:pt x="2801" y="1056"/>
                  </a:cubicBezTo>
                  <a:cubicBezTo>
                    <a:pt x="2802" y="1056"/>
                    <a:pt x="2802" y="1056"/>
                    <a:pt x="2802" y="1056"/>
                  </a:cubicBezTo>
                  <a:cubicBezTo>
                    <a:pt x="2802" y="1055"/>
                    <a:pt x="2802" y="1055"/>
                    <a:pt x="2802" y="1055"/>
                  </a:cubicBezTo>
                  <a:cubicBezTo>
                    <a:pt x="2802" y="1055"/>
                    <a:pt x="2803" y="1055"/>
                    <a:pt x="2803" y="1055"/>
                  </a:cubicBezTo>
                  <a:cubicBezTo>
                    <a:pt x="2803" y="1055"/>
                    <a:pt x="2803" y="1055"/>
                    <a:pt x="2803" y="1055"/>
                  </a:cubicBezTo>
                  <a:cubicBezTo>
                    <a:pt x="2803" y="1055"/>
                    <a:pt x="2803" y="1056"/>
                    <a:pt x="2803" y="1056"/>
                  </a:cubicBezTo>
                  <a:cubicBezTo>
                    <a:pt x="2803" y="1056"/>
                    <a:pt x="2804" y="1056"/>
                    <a:pt x="2804" y="1056"/>
                  </a:cubicBezTo>
                  <a:cubicBezTo>
                    <a:pt x="2804" y="1056"/>
                    <a:pt x="2804" y="1056"/>
                    <a:pt x="2804" y="1056"/>
                  </a:cubicBezTo>
                  <a:cubicBezTo>
                    <a:pt x="2804" y="1056"/>
                    <a:pt x="2804" y="1056"/>
                    <a:pt x="2804" y="1056"/>
                  </a:cubicBezTo>
                  <a:cubicBezTo>
                    <a:pt x="2805" y="1056"/>
                    <a:pt x="2805" y="1056"/>
                    <a:pt x="2805" y="1056"/>
                  </a:cubicBezTo>
                  <a:cubicBezTo>
                    <a:pt x="2805" y="1055"/>
                    <a:pt x="2805" y="1056"/>
                    <a:pt x="2805" y="1056"/>
                  </a:cubicBezTo>
                  <a:cubicBezTo>
                    <a:pt x="2805" y="1056"/>
                    <a:pt x="2805" y="1056"/>
                    <a:pt x="2806" y="1056"/>
                  </a:cubicBezTo>
                  <a:cubicBezTo>
                    <a:pt x="2806" y="1056"/>
                    <a:pt x="2806" y="1055"/>
                    <a:pt x="2806" y="1055"/>
                  </a:cubicBezTo>
                  <a:cubicBezTo>
                    <a:pt x="2806" y="1055"/>
                    <a:pt x="2806" y="1056"/>
                    <a:pt x="2806" y="1056"/>
                  </a:cubicBezTo>
                  <a:cubicBezTo>
                    <a:pt x="2806" y="1056"/>
                    <a:pt x="2806" y="1055"/>
                    <a:pt x="2807" y="1055"/>
                  </a:cubicBezTo>
                  <a:cubicBezTo>
                    <a:pt x="2807" y="1055"/>
                    <a:pt x="2807" y="1055"/>
                    <a:pt x="2807" y="1055"/>
                  </a:cubicBezTo>
                  <a:cubicBezTo>
                    <a:pt x="2807" y="1055"/>
                    <a:pt x="2807" y="1055"/>
                    <a:pt x="2807" y="1055"/>
                  </a:cubicBezTo>
                  <a:cubicBezTo>
                    <a:pt x="2808" y="1055"/>
                    <a:pt x="2808" y="1055"/>
                    <a:pt x="2808" y="1056"/>
                  </a:cubicBezTo>
                  <a:cubicBezTo>
                    <a:pt x="2808" y="1056"/>
                    <a:pt x="2808" y="1056"/>
                    <a:pt x="2808" y="1056"/>
                  </a:cubicBezTo>
                  <a:cubicBezTo>
                    <a:pt x="2808" y="1056"/>
                    <a:pt x="2808" y="1055"/>
                    <a:pt x="2809" y="1055"/>
                  </a:cubicBezTo>
                  <a:cubicBezTo>
                    <a:pt x="2809" y="1055"/>
                    <a:pt x="2809" y="1056"/>
                    <a:pt x="2809" y="1056"/>
                  </a:cubicBezTo>
                  <a:cubicBezTo>
                    <a:pt x="2809" y="1056"/>
                    <a:pt x="2809" y="1055"/>
                    <a:pt x="2809" y="1055"/>
                  </a:cubicBezTo>
                  <a:cubicBezTo>
                    <a:pt x="2809" y="1055"/>
                    <a:pt x="2809" y="1055"/>
                    <a:pt x="2810" y="1055"/>
                  </a:cubicBezTo>
                  <a:cubicBezTo>
                    <a:pt x="2810" y="1055"/>
                    <a:pt x="2810" y="1055"/>
                    <a:pt x="2810" y="1055"/>
                  </a:cubicBezTo>
                  <a:cubicBezTo>
                    <a:pt x="2810" y="1055"/>
                    <a:pt x="2810" y="1055"/>
                    <a:pt x="2810" y="1055"/>
                  </a:cubicBezTo>
                  <a:cubicBezTo>
                    <a:pt x="2810" y="1055"/>
                    <a:pt x="2811" y="1055"/>
                    <a:pt x="2811" y="1055"/>
                  </a:cubicBezTo>
                  <a:cubicBezTo>
                    <a:pt x="2811" y="1055"/>
                    <a:pt x="2811" y="1055"/>
                    <a:pt x="2811" y="1055"/>
                  </a:cubicBezTo>
                  <a:cubicBezTo>
                    <a:pt x="2811" y="1055"/>
                    <a:pt x="2811" y="1056"/>
                    <a:pt x="2811" y="1056"/>
                  </a:cubicBezTo>
                  <a:cubicBezTo>
                    <a:pt x="2811" y="1056"/>
                    <a:pt x="2812" y="1055"/>
                    <a:pt x="2812" y="1055"/>
                  </a:cubicBezTo>
                  <a:cubicBezTo>
                    <a:pt x="2812" y="1055"/>
                    <a:pt x="2812" y="1055"/>
                    <a:pt x="2812" y="1055"/>
                  </a:cubicBezTo>
                  <a:cubicBezTo>
                    <a:pt x="2812" y="1055"/>
                    <a:pt x="2812" y="1055"/>
                    <a:pt x="2812" y="1055"/>
                  </a:cubicBezTo>
                  <a:cubicBezTo>
                    <a:pt x="2813" y="1055"/>
                    <a:pt x="2813" y="1055"/>
                    <a:pt x="2813" y="1055"/>
                  </a:cubicBezTo>
                  <a:cubicBezTo>
                    <a:pt x="2813" y="1055"/>
                    <a:pt x="2813" y="1055"/>
                    <a:pt x="2813" y="1055"/>
                  </a:cubicBezTo>
                  <a:cubicBezTo>
                    <a:pt x="2813" y="1055"/>
                    <a:pt x="2814" y="1055"/>
                    <a:pt x="2814" y="1055"/>
                  </a:cubicBezTo>
                  <a:cubicBezTo>
                    <a:pt x="2814" y="1055"/>
                    <a:pt x="2814" y="1055"/>
                    <a:pt x="2814" y="1055"/>
                  </a:cubicBezTo>
                  <a:cubicBezTo>
                    <a:pt x="2814" y="1055"/>
                    <a:pt x="2814" y="1055"/>
                    <a:pt x="2814" y="1055"/>
                  </a:cubicBezTo>
                  <a:cubicBezTo>
                    <a:pt x="2814" y="1055"/>
                    <a:pt x="2814" y="1055"/>
                    <a:pt x="2815" y="1055"/>
                  </a:cubicBezTo>
                  <a:cubicBezTo>
                    <a:pt x="2815" y="1055"/>
                    <a:pt x="2815" y="1055"/>
                    <a:pt x="2815" y="1055"/>
                  </a:cubicBezTo>
                  <a:cubicBezTo>
                    <a:pt x="2815" y="1055"/>
                    <a:pt x="2815" y="1055"/>
                    <a:pt x="2815" y="1055"/>
                  </a:cubicBezTo>
                  <a:cubicBezTo>
                    <a:pt x="2816" y="1055"/>
                    <a:pt x="2816" y="1055"/>
                    <a:pt x="2816" y="1055"/>
                  </a:cubicBezTo>
                  <a:cubicBezTo>
                    <a:pt x="2816" y="1055"/>
                    <a:pt x="2816" y="1055"/>
                    <a:pt x="2816" y="1055"/>
                  </a:cubicBezTo>
                  <a:cubicBezTo>
                    <a:pt x="2816" y="1055"/>
                    <a:pt x="2816" y="1055"/>
                    <a:pt x="2817" y="1055"/>
                  </a:cubicBezTo>
                  <a:cubicBezTo>
                    <a:pt x="2817" y="1055"/>
                    <a:pt x="2817" y="1055"/>
                    <a:pt x="2817" y="1055"/>
                  </a:cubicBezTo>
                  <a:cubicBezTo>
                    <a:pt x="2817" y="1055"/>
                    <a:pt x="2817" y="1055"/>
                    <a:pt x="2817" y="1055"/>
                  </a:cubicBezTo>
                  <a:cubicBezTo>
                    <a:pt x="2817" y="1055"/>
                    <a:pt x="2817" y="1055"/>
                    <a:pt x="2818" y="1055"/>
                  </a:cubicBezTo>
                  <a:cubicBezTo>
                    <a:pt x="2818" y="1055"/>
                    <a:pt x="2818" y="1055"/>
                    <a:pt x="2818" y="1055"/>
                  </a:cubicBezTo>
                  <a:cubicBezTo>
                    <a:pt x="2818" y="1055"/>
                    <a:pt x="2818" y="1055"/>
                    <a:pt x="2818" y="1055"/>
                  </a:cubicBezTo>
                  <a:cubicBezTo>
                    <a:pt x="2818" y="1055"/>
                    <a:pt x="2819" y="1055"/>
                    <a:pt x="2819" y="1055"/>
                  </a:cubicBezTo>
                  <a:cubicBezTo>
                    <a:pt x="2819" y="1055"/>
                    <a:pt x="2819" y="1055"/>
                    <a:pt x="2819" y="1055"/>
                  </a:cubicBezTo>
                  <a:cubicBezTo>
                    <a:pt x="2819" y="1056"/>
                    <a:pt x="2819" y="1055"/>
                    <a:pt x="2819" y="1055"/>
                  </a:cubicBezTo>
                  <a:cubicBezTo>
                    <a:pt x="2819" y="1055"/>
                    <a:pt x="2820" y="1056"/>
                    <a:pt x="2820" y="1056"/>
                  </a:cubicBezTo>
                  <a:cubicBezTo>
                    <a:pt x="2820" y="1056"/>
                    <a:pt x="2820" y="1056"/>
                    <a:pt x="2820" y="1056"/>
                  </a:cubicBezTo>
                  <a:cubicBezTo>
                    <a:pt x="2820" y="1056"/>
                    <a:pt x="2820" y="1056"/>
                    <a:pt x="2820" y="1056"/>
                  </a:cubicBezTo>
                  <a:cubicBezTo>
                    <a:pt x="2821" y="1056"/>
                    <a:pt x="2821" y="1055"/>
                    <a:pt x="2821" y="1055"/>
                  </a:cubicBezTo>
                  <a:cubicBezTo>
                    <a:pt x="2821" y="1055"/>
                    <a:pt x="2821" y="1055"/>
                    <a:pt x="2821" y="1055"/>
                  </a:cubicBezTo>
                  <a:cubicBezTo>
                    <a:pt x="2821" y="1055"/>
                    <a:pt x="2822" y="1055"/>
                    <a:pt x="2822" y="1055"/>
                  </a:cubicBezTo>
                  <a:cubicBezTo>
                    <a:pt x="2822" y="1055"/>
                    <a:pt x="2822" y="1055"/>
                    <a:pt x="2822" y="1055"/>
                  </a:cubicBezTo>
                  <a:cubicBezTo>
                    <a:pt x="2822" y="1055"/>
                    <a:pt x="2822" y="1055"/>
                    <a:pt x="2822" y="1055"/>
                  </a:cubicBezTo>
                  <a:cubicBezTo>
                    <a:pt x="2822" y="1055"/>
                    <a:pt x="2822" y="1056"/>
                    <a:pt x="2823" y="1056"/>
                  </a:cubicBezTo>
                  <a:cubicBezTo>
                    <a:pt x="2823" y="1056"/>
                    <a:pt x="2823" y="1055"/>
                    <a:pt x="2823" y="1055"/>
                  </a:cubicBezTo>
                  <a:cubicBezTo>
                    <a:pt x="2823" y="1055"/>
                    <a:pt x="2823" y="1055"/>
                    <a:pt x="2823" y="1056"/>
                  </a:cubicBezTo>
                  <a:cubicBezTo>
                    <a:pt x="2824" y="1056"/>
                    <a:pt x="2824" y="1055"/>
                    <a:pt x="2824" y="1055"/>
                  </a:cubicBezTo>
                  <a:cubicBezTo>
                    <a:pt x="2824" y="1055"/>
                    <a:pt x="2824" y="1056"/>
                    <a:pt x="2824" y="1056"/>
                  </a:cubicBezTo>
                  <a:cubicBezTo>
                    <a:pt x="2824" y="1055"/>
                    <a:pt x="2824" y="1055"/>
                    <a:pt x="2825" y="1055"/>
                  </a:cubicBezTo>
                  <a:cubicBezTo>
                    <a:pt x="2825" y="1055"/>
                    <a:pt x="2825" y="1055"/>
                    <a:pt x="2825" y="1055"/>
                  </a:cubicBezTo>
                  <a:cubicBezTo>
                    <a:pt x="2825" y="1055"/>
                    <a:pt x="2825" y="1054"/>
                    <a:pt x="2825" y="1054"/>
                  </a:cubicBezTo>
                  <a:cubicBezTo>
                    <a:pt x="2825" y="1054"/>
                    <a:pt x="2825" y="1055"/>
                    <a:pt x="2826" y="1055"/>
                  </a:cubicBezTo>
                  <a:cubicBezTo>
                    <a:pt x="2826" y="1055"/>
                    <a:pt x="2826" y="1055"/>
                    <a:pt x="2826" y="1055"/>
                  </a:cubicBezTo>
                  <a:cubicBezTo>
                    <a:pt x="2826" y="1055"/>
                    <a:pt x="2826" y="1056"/>
                    <a:pt x="2826" y="1056"/>
                  </a:cubicBezTo>
                  <a:cubicBezTo>
                    <a:pt x="2826" y="1057"/>
                    <a:pt x="2827" y="1056"/>
                    <a:pt x="2827" y="1056"/>
                  </a:cubicBezTo>
                  <a:cubicBezTo>
                    <a:pt x="2827" y="1055"/>
                    <a:pt x="2827" y="1056"/>
                    <a:pt x="2827" y="1056"/>
                  </a:cubicBezTo>
                  <a:cubicBezTo>
                    <a:pt x="2827" y="1056"/>
                    <a:pt x="2827" y="1056"/>
                    <a:pt x="2827" y="1056"/>
                  </a:cubicBezTo>
                  <a:cubicBezTo>
                    <a:pt x="2827" y="1056"/>
                    <a:pt x="2828" y="1056"/>
                    <a:pt x="2828" y="1056"/>
                  </a:cubicBezTo>
                  <a:cubicBezTo>
                    <a:pt x="2828" y="1056"/>
                    <a:pt x="2828" y="1055"/>
                    <a:pt x="2828" y="1055"/>
                  </a:cubicBezTo>
                  <a:cubicBezTo>
                    <a:pt x="2828" y="1055"/>
                    <a:pt x="2828" y="1055"/>
                    <a:pt x="2828" y="1055"/>
                  </a:cubicBezTo>
                  <a:cubicBezTo>
                    <a:pt x="2829" y="1055"/>
                    <a:pt x="2829" y="1056"/>
                    <a:pt x="2829" y="1056"/>
                  </a:cubicBezTo>
                  <a:cubicBezTo>
                    <a:pt x="2829" y="1055"/>
                    <a:pt x="2829" y="1055"/>
                    <a:pt x="2829" y="1055"/>
                  </a:cubicBezTo>
                  <a:cubicBezTo>
                    <a:pt x="2829" y="1055"/>
                    <a:pt x="2830" y="1055"/>
                    <a:pt x="2830" y="1056"/>
                  </a:cubicBezTo>
                  <a:cubicBezTo>
                    <a:pt x="2830" y="1056"/>
                    <a:pt x="2830" y="1056"/>
                    <a:pt x="2830" y="1056"/>
                  </a:cubicBezTo>
                  <a:cubicBezTo>
                    <a:pt x="2830" y="1056"/>
                    <a:pt x="2830" y="1055"/>
                    <a:pt x="2830" y="1055"/>
                  </a:cubicBezTo>
                  <a:cubicBezTo>
                    <a:pt x="2830" y="1055"/>
                    <a:pt x="2831" y="1055"/>
                    <a:pt x="2831" y="1055"/>
                  </a:cubicBezTo>
                  <a:cubicBezTo>
                    <a:pt x="2831" y="1055"/>
                    <a:pt x="2831" y="1055"/>
                    <a:pt x="2831" y="1055"/>
                  </a:cubicBezTo>
                  <a:cubicBezTo>
                    <a:pt x="2831" y="1055"/>
                    <a:pt x="2831" y="1055"/>
                    <a:pt x="2831" y="1055"/>
                  </a:cubicBezTo>
                  <a:cubicBezTo>
                    <a:pt x="2832" y="1055"/>
                    <a:pt x="2832" y="1055"/>
                    <a:pt x="2832" y="1055"/>
                  </a:cubicBezTo>
                  <a:cubicBezTo>
                    <a:pt x="2832" y="1055"/>
                    <a:pt x="2832" y="1055"/>
                    <a:pt x="2832" y="1055"/>
                  </a:cubicBezTo>
                  <a:cubicBezTo>
                    <a:pt x="2832" y="1055"/>
                    <a:pt x="2832" y="1055"/>
                    <a:pt x="2832" y="1055"/>
                  </a:cubicBezTo>
                  <a:cubicBezTo>
                    <a:pt x="2833" y="1055"/>
                    <a:pt x="2833" y="1055"/>
                    <a:pt x="2833" y="1055"/>
                  </a:cubicBezTo>
                  <a:cubicBezTo>
                    <a:pt x="2833" y="1055"/>
                    <a:pt x="2833" y="1055"/>
                    <a:pt x="2833" y="1055"/>
                  </a:cubicBezTo>
                  <a:cubicBezTo>
                    <a:pt x="2833" y="1055"/>
                    <a:pt x="2833" y="1055"/>
                    <a:pt x="2834" y="1055"/>
                  </a:cubicBezTo>
                  <a:cubicBezTo>
                    <a:pt x="2834" y="1055"/>
                    <a:pt x="2834" y="1055"/>
                    <a:pt x="2834" y="1055"/>
                  </a:cubicBezTo>
                  <a:cubicBezTo>
                    <a:pt x="2834" y="1055"/>
                    <a:pt x="2834" y="1055"/>
                    <a:pt x="2834" y="1055"/>
                  </a:cubicBezTo>
                  <a:cubicBezTo>
                    <a:pt x="2835" y="1055"/>
                    <a:pt x="2835" y="1056"/>
                    <a:pt x="2835" y="1056"/>
                  </a:cubicBezTo>
                  <a:cubicBezTo>
                    <a:pt x="2835" y="1056"/>
                    <a:pt x="2835" y="1056"/>
                    <a:pt x="2835" y="1056"/>
                  </a:cubicBezTo>
                  <a:cubicBezTo>
                    <a:pt x="2835" y="1055"/>
                    <a:pt x="2835" y="1055"/>
                    <a:pt x="2835" y="1055"/>
                  </a:cubicBezTo>
                  <a:cubicBezTo>
                    <a:pt x="2835" y="1055"/>
                    <a:pt x="2836" y="1055"/>
                    <a:pt x="2836" y="1055"/>
                  </a:cubicBezTo>
                  <a:cubicBezTo>
                    <a:pt x="2836" y="1055"/>
                    <a:pt x="2836" y="1055"/>
                    <a:pt x="2836" y="1055"/>
                  </a:cubicBezTo>
                  <a:cubicBezTo>
                    <a:pt x="2836" y="1055"/>
                    <a:pt x="2836" y="1056"/>
                    <a:pt x="2837" y="1056"/>
                  </a:cubicBezTo>
                  <a:cubicBezTo>
                    <a:pt x="2837" y="1055"/>
                    <a:pt x="2837" y="1055"/>
                    <a:pt x="2837" y="1054"/>
                  </a:cubicBezTo>
                  <a:cubicBezTo>
                    <a:pt x="2837" y="1054"/>
                    <a:pt x="2837" y="1055"/>
                    <a:pt x="2837" y="1055"/>
                  </a:cubicBezTo>
                  <a:cubicBezTo>
                    <a:pt x="2837" y="1055"/>
                    <a:pt x="2838" y="1055"/>
                    <a:pt x="2838" y="1055"/>
                  </a:cubicBezTo>
                  <a:cubicBezTo>
                    <a:pt x="2838" y="1055"/>
                    <a:pt x="2838" y="1055"/>
                    <a:pt x="2838" y="1055"/>
                  </a:cubicBezTo>
                  <a:cubicBezTo>
                    <a:pt x="2838" y="1055"/>
                    <a:pt x="2838" y="1055"/>
                    <a:pt x="2838" y="1055"/>
                  </a:cubicBezTo>
                  <a:cubicBezTo>
                    <a:pt x="2838" y="1055"/>
                    <a:pt x="2839" y="1055"/>
                    <a:pt x="2839" y="1055"/>
                  </a:cubicBezTo>
                  <a:cubicBezTo>
                    <a:pt x="2839" y="1055"/>
                    <a:pt x="2839" y="1055"/>
                    <a:pt x="2839" y="1055"/>
                  </a:cubicBezTo>
                  <a:cubicBezTo>
                    <a:pt x="2839" y="1055"/>
                    <a:pt x="2839" y="1054"/>
                    <a:pt x="2839" y="1054"/>
                  </a:cubicBezTo>
                  <a:cubicBezTo>
                    <a:pt x="2840" y="1055"/>
                    <a:pt x="2840" y="1055"/>
                    <a:pt x="2840" y="1056"/>
                  </a:cubicBezTo>
                  <a:cubicBezTo>
                    <a:pt x="2840" y="1056"/>
                    <a:pt x="2840" y="1055"/>
                    <a:pt x="2840" y="1055"/>
                  </a:cubicBezTo>
                  <a:cubicBezTo>
                    <a:pt x="2840" y="1055"/>
                    <a:pt x="2840" y="1055"/>
                    <a:pt x="2840" y="1055"/>
                  </a:cubicBezTo>
                  <a:cubicBezTo>
                    <a:pt x="2841" y="1055"/>
                    <a:pt x="2841" y="1055"/>
                    <a:pt x="2841" y="1055"/>
                  </a:cubicBezTo>
                  <a:cubicBezTo>
                    <a:pt x="2841" y="1055"/>
                    <a:pt x="2841" y="1054"/>
                    <a:pt x="2841" y="1054"/>
                  </a:cubicBezTo>
                  <a:cubicBezTo>
                    <a:pt x="2841" y="1054"/>
                    <a:pt x="2841" y="1055"/>
                    <a:pt x="2842" y="1055"/>
                  </a:cubicBezTo>
                  <a:cubicBezTo>
                    <a:pt x="2842" y="1055"/>
                    <a:pt x="2842" y="1056"/>
                    <a:pt x="2842" y="1056"/>
                  </a:cubicBezTo>
                  <a:cubicBezTo>
                    <a:pt x="2842" y="1056"/>
                    <a:pt x="2842" y="1055"/>
                    <a:pt x="2842" y="1055"/>
                  </a:cubicBezTo>
                  <a:cubicBezTo>
                    <a:pt x="2843" y="1055"/>
                    <a:pt x="2843" y="1055"/>
                    <a:pt x="2843" y="1055"/>
                  </a:cubicBezTo>
                  <a:cubicBezTo>
                    <a:pt x="2843" y="1055"/>
                    <a:pt x="2843" y="1055"/>
                    <a:pt x="2843" y="1055"/>
                  </a:cubicBezTo>
                  <a:cubicBezTo>
                    <a:pt x="2843" y="1055"/>
                    <a:pt x="2843" y="1055"/>
                    <a:pt x="2843" y="1055"/>
                  </a:cubicBezTo>
                  <a:cubicBezTo>
                    <a:pt x="2843" y="1055"/>
                    <a:pt x="2844" y="1055"/>
                    <a:pt x="2844" y="1055"/>
                  </a:cubicBezTo>
                  <a:cubicBezTo>
                    <a:pt x="2844" y="1055"/>
                    <a:pt x="2844" y="1055"/>
                    <a:pt x="2844" y="1055"/>
                  </a:cubicBezTo>
                  <a:cubicBezTo>
                    <a:pt x="2844" y="1055"/>
                    <a:pt x="2844" y="1055"/>
                    <a:pt x="2845" y="1055"/>
                  </a:cubicBezTo>
                  <a:cubicBezTo>
                    <a:pt x="2845" y="1055"/>
                    <a:pt x="2845" y="1055"/>
                    <a:pt x="2845" y="1055"/>
                  </a:cubicBezTo>
                  <a:cubicBezTo>
                    <a:pt x="2845" y="1055"/>
                    <a:pt x="2845" y="1054"/>
                    <a:pt x="2845" y="1054"/>
                  </a:cubicBezTo>
                  <a:cubicBezTo>
                    <a:pt x="2845" y="1055"/>
                    <a:pt x="2846" y="1055"/>
                    <a:pt x="2846" y="1056"/>
                  </a:cubicBezTo>
                  <a:cubicBezTo>
                    <a:pt x="2846" y="1056"/>
                    <a:pt x="2846" y="1055"/>
                    <a:pt x="2846" y="1055"/>
                  </a:cubicBezTo>
                  <a:cubicBezTo>
                    <a:pt x="2846" y="1055"/>
                    <a:pt x="2846" y="1055"/>
                    <a:pt x="2846" y="1055"/>
                  </a:cubicBezTo>
                  <a:cubicBezTo>
                    <a:pt x="2846" y="1055"/>
                    <a:pt x="2847" y="1055"/>
                    <a:pt x="2847" y="1055"/>
                  </a:cubicBezTo>
                  <a:cubicBezTo>
                    <a:pt x="2847" y="1055"/>
                    <a:pt x="2847" y="1055"/>
                    <a:pt x="2847" y="1055"/>
                  </a:cubicBezTo>
                  <a:cubicBezTo>
                    <a:pt x="2847" y="1055"/>
                    <a:pt x="2847" y="1055"/>
                    <a:pt x="2847" y="1055"/>
                  </a:cubicBezTo>
                  <a:cubicBezTo>
                    <a:pt x="2848" y="1055"/>
                    <a:pt x="2848" y="1055"/>
                    <a:pt x="2848" y="1055"/>
                  </a:cubicBezTo>
                  <a:cubicBezTo>
                    <a:pt x="2848" y="1055"/>
                    <a:pt x="2848" y="1055"/>
                    <a:pt x="2848" y="1055"/>
                  </a:cubicBezTo>
                  <a:cubicBezTo>
                    <a:pt x="2848" y="1055"/>
                    <a:pt x="2848" y="1055"/>
                    <a:pt x="2848" y="1055"/>
                  </a:cubicBezTo>
                  <a:cubicBezTo>
                    <a:pt x="2849" y="1054"/>
                    <a:pt x="2849" y="1054"/>
                    <a:pt x="2849" y="1054"/>
                  </a:cubicBezTo>
                  <a:cubicBezTo>
                    <a:pt x="2849" y="1054"/>
                    <a:pt x="2849" y="1055"/>
                    <a:pt x="2849" y="1055"/>
                  </a:cubicBezTo>
                  <a:cubicBezTo>
                    <a:pt x="2849" y="1055"/>
                    <a:pt x="2849" y="1055"/>
                    <a:pt x="2850" y="1055"/>
                  </a:cubicBezTo>
                  <a:cubicBezTo>
                    <a:pt x="2850" y="1055"/>
                    <a:pt x="2850" y="1055"/>
                    <a:pt x="2850" y="1055"/>
                  </a:cubicBezTo>
                  <a:cubicBezTo>
                    <a:pt x="2850" y="1055"/>
                    <a:pt x="2850" y="1055"/>
                    <a:pt x="2850" y="1055"/>
                  </a:cubicBezTo>
                  <a:cubicBezTo>
                    <a:pt x="2851" y="1055"/>
                    <a:pt x="2851" y="1055"/>
                    <a:pt x="2851" y="1055"/>
                  </a:cubicBezTo>
                  <a:cubicBezTo>
                    <a:pt x="2851" y="1055"/>
                    <a:pt x="2851" y="1055"/>
                    <a:pt x="2851" y="1055"/>
                  </a:cubicBezTo>
                  <a:cubicBezTo>
                    <a:pt x="2851" y="1055"/>
                    <a:pt x="2851" y="1055"/>
                    <a:pt x="2851" y="1055"/>
                  </a:cubicBezTo>
                  <a:cubicBezTo>
                    <a:pt x="2851" y="1055"/>
                    <a:pt x="2852" y="1055"/>
                    <a:pt x="2852" y="1055"/>
                  </a:cubicBezTo>
                  <a:cubicBezTo>
                    <a:pt x="2852" y="1055"/>
                    <a:pt x="2852" y="1055"/>
                    <a:pt x="2852" y="1056"/>
                  </a:cubicBezTo>
                  <a:cubicBezTo>
                    <a:pt x="2852" y="1056"/>
                    <a:pt x="2852" y="1055"/>
                    <a:pt x="2853" y="1055"/>
                  </a:cubicBezTo>
                  <a:cubicBezTo>
                    <a:pt x="2853" y="1055"/>
                    <a:pt x="2853" y="1055"/>
                    <a:pt x="2853" y="1055"/>
                  </a:cubicBezTo>
                  <a:cubicBezTo>
                    <a:pt x="2853" y="1055"/>
                    <a:pt x="2853" y="1055"/>
                    <a:pt x="2853" y="1055"/>
                  </a:cubicBezTo>
                  <a:cubicBezTo>
                    <a:pt x="2853" y="1055"/>
                    <a:pt x="2854" y="1055"/>
                    <a:pt x="2854" y="1055"/>
                  </a:cubicBezTo>
                  <a:cubicBezTo>
                    <a:pt x="2854" y="1055"/>
                    <a:pt x="2854" y="1054"/>
                    <a:pt x="2854" y="1054"/>
                  </a:cubicBezTo>
                  <a:cubicBezTo>
                    <a:pt x="2854" y="1054"/>
                    <a:pt x="2854" y="1055"/>
                    <a:pt x="2854" y="1055"/>
                  </a:cubicBezTo>
                  <a:cubicBezTo>
                    <a:pt x="2854" y="1055"/>
                    <a:pt x="2855" y="1055"/>
                    <a:pt x="2855" y="1055"/>
                  </a:cubicBezTo>
                  <a:cubicBezTo>
                    <a:pt x="2855" y="1055"/>
                    <a:pt x="2855" y="1054"/>
                    <a:pt x="2855" y="1054"/>
                  </a:cubicBezTo>
                  <a:cubicBezTo>
                    <a:pt x="2855" y="1054"/>
                    <a:pt x="2855" y="1054"/>
                    <a:pt x="2855" y="1054"/>
                  </a:cubicBezTo>
                  <a:cubicBezTo>
                    <a:pt x="2856" y="1054"/>
                    <a:pt x="2856" y="1055"/>
                    <a:pt x="2856" y="1055"/>
                  </a:cubicBezTo>
                  <a:cubicBezTo>
                    <a:pt x="2856" y="1055"/>
                    <a:pt x="2856" y="1055"/>
                    <a:pt x="2856" y="1055"/>
                  </a:cubicBezTo>
                  <a:cubicBezTo>
                    <a:pt x="2856" y="1055"/>
                    <a:pt x="2856" y="1055"/>
                    <a:pt x="2856" y="1055"/>
                  </a:cubicBezTo>
                  <a:cubicBezTo>
                    <a:pt x="2857" y="1055"/>
                    <a:pt x="2857" y="1055"/>
                    <a:pt x="2857" y="1055"/>
                  </a:cubicBezTo>
                  <a:cubicBezTo>
                    <a:pt x="2857" y="1055"/>
                    <a:pt x="2857" y="1055"/>
                    <a:pt x="2857" y="1055"/>
                  </a:cubicBezTo>
                  <a:cubicBezTo>
                    <a:pt x="2857" y="1055"/>
                    <a:pt x="2858" y="1054"/>
                    <a:pt x="2858" y="1054"/>
                  </a:cubicBezTo>
                  <a:cubicBezTo>
                    <a:pt x="2858" y="1054"/>
                    <a:pt x="2858" y="1055"/>
                    <a:pt x="2858" y="1055"/>
                  </a:cubicBezTo>
                  <a:cubicBezTo>
                    <a:pt x="2858" y="1055"/>
                    <a:pt x="2858" y="1055"/>
                    <a:pt x="2858" y="1055"/>
                  </a:cubicBezTo>
                  <a:cubicBezTo>
                    <a:pt x="2859" y="1055"/>
                    <a:pt x="2859" y="1054"/>
                    <a:pt x="2859" y="1054"/>
                  </a:cubicBezTo>
                  <a:cubicBezTo>
                    <a:pt x="2859" y="1054"/>
                    <a:pt x="2859" y="1054"/>
                    <a:pt x="2859" y="1054"/>
                  </a:cubicBezTo>
                  <a:cubicBezTo>
                    <a:pt x="2859" y="1054"/>
                    <a:pt x="2859" y="1054"/>
                    <a:pt x="2859" y="1054"/>
                  </a:cubicBezTo>
                  <a:cubicBezTo>
                    <a:pt x="2860" y="1054"/>
                    <a:pt x="2860" y="1054"/>
                    <a:pt x="2860" y="1054"/>
                  </a:cubicBezTo>
                  <a:cubicBezTo>
                    <a:pt x="2860" y="1054"/>
                    <a:pt x="2860" y="1054"/>
                    <a:pt x="2860" y="1054"/>
                  </a:cubicBezTo>
                  <a:cubicBezTo>
                    <a:pt x="2860" y="1054"/>
                    <a:pt x="2860" y="1055"/>
                    <a:pt x="2861" y="1055"/>
                  </a:cubicBezTo>
                  <a:cubicBezTo>
                    <a:pt x="2861" y="1055"/>
                    <a:pt x="2861" y="1054"/>
                    <a:pt x="2861" y="1054"/>
                  </a:cubicBezTo>
                  <a:cubicBezTo>
                    <a:pt x="2861" y="1054"/>
                    <a:pt x="2861" y="1054"/>
                    <a:pt x="2861" y="1054"/>
                  </a:cubicBezTo>
                  <a:cubicBezTo>
                    <a:pt x="2861" y="1054"/>
                    <a:pt x="2861" y="1055"/>
                    <a:pt x="2862" y="1055"/>
                  </a:cubicBezTo>
                  <a:cubicBezTo>
                    <a:pt x="2862" y="1055"/>
                    <a:pt x="2862" y="1054"/>
                    <a:pt x="2862" y="1054"/>
                  </a:cubicBezTo>
                  <a:cubicBezTo>
                    <a:pt x="2862" y="1054"/>
                    <a:pt x="2862" y="1054"/>
                    <a:pt x="2862" y="1054"/>
                  </a:cubicBezTo>
                  <a:cubicBezTo>
                    <a:pt x="2862" y="1054"/>
                    <a:pt x="2863" y="1055"/>
                    <a:pt x="2863" y="1055"/>
                  </a:cubicBezTo>
                  <a:cubicBezTo>
                    <a:pt x="2863" y="1055"/>
                    <a:pt x="2863" y="1055"/>
                    <a:pt x="2863" y="1055"/>
                  </a:cubicBezTo>
                  <a:cubicBezTo>
                    <a:pt x="2863" y="1055"/>
                    <a:pt x="2863" y="1054"/>
                    <a:pt x="2864" y="1054"/>
                  </a:cubicBezTo>
                  <a:cubicBezTo>
                    <a:pt x="2864" y="1054"/>
                    <a:pt x="2864" y="1055"/>
                    <a:pt x="2864" y="1055"/>
                  </a:cubicBezTo>
                  <a:cubicBezTo>
                    <a:pt x="2864" y="1055"/>
                    <a:pt x="2864" y="1054"/>
                    <a:pt x="2864" y="1054"/>
                  </a:cubicBezTo>
                  <a:cubicBezTo>
                    <a:pt x="2864" y="1054"/>
                    <a:pt x="2864" y="1055"/>
                    <a:pt x="2864" y="1055"/>
                  </a:cubicBezTo>
                  <a:cubicBezTo>
                    <a:pt x="2865" y="1055"/>
                    <a:pt x="2865" y="1054"/>
                    <a:pt x="2865" y="1054"/>
                  </a:cubicBezTo>
                  <a:cubicBezTo>
                    <a:pt x="2865" y="1054"/>
                    <a:pt x="2865" y="1055"/>
                    <a:pt x="2865" y="1055"/>
                  </a:cubicBezTo>
                  <a:cubicBezTo>
                    <a:pt x="2865" y="1055"/>
                    <a:pt x="2866" y="1055"/>
                    <a:pt x="2866" y="1055"/>
                  </a:cubicBezTo>
                  <a:cubicBezTo>
                    <a:pt x="2866" y="1055"/>
                    <a:pt x="2866" y="1054"/>
                    <a:pt x="2866" y="1054"/>
                  </a:cubicBezTo>
                  <a:cubicBezTo>
                    <a:pt x="2866" y="1054"/>
                    <a:pt x="2866" y="1055"/>
                    <a:pt x="2866" y="1055"/>
                  </a:cubicBezTo>
                  <a:cubicBezTo>
                    <a:pt x="2867" y="1055"/>
                    <a:pt x="2867" y="1054"/>
                    <a:pt x="2867" y="1054"/>
                  </a:cubicBezTo>
                  <a:cubicBezTo>
                    <a:pt x="2867" y="1054"/>
                    <a:pt x="2867" y="1055"/>
                    <a:pt x="2867" y="1055"/>
                  </a:cubicBezTo>
                  <a:cubicBezTo>
                    <a:pt x="2867" y="1055"/>
                    <a:pt x="2867" y="1055"/>
                    <a:pt x="2867" y="1055"/>
                  </a:cubicBezTo>
                  <a:cubicBezTo>
                    <a:pt x="2868" y="1055"/>
                    <a:pt x="2868" y="1055"/>
                    <a:pt x="2868" y="1055"/>
                  </a:cubicBezTo>
                  <a:cubicBezTo>
                    <a:pt x="2868" y="1055"/>
                    <a:pt x="2868" y="1055"/>
                    <a:pt x="2868" y="1055"/>
                  </a:cubicBezTo>
                  <a:cubicBezTo>
                    <a:pt x="2868" y="1055"/>
                    <a:pt x="2868" y="1055"/>
                    <a:pt x="2869" y="1055"/>
                  </a:cubicBezTo>
                  <a:cubicBezTo>
                    <a:pt x="2869" y="1055"/>
                    <a:pt x="2869" y="1055"/>
                    <a:pt x="2869" y="1055"/>
                  </a:cubicBezTo>
                  <a:cubicBezTo>
                    <a:pt x="2869" y="1055"/>
                    <a:pt x="2869" y="1055"/>
                    <a:pt x="2869" y="1055"/>
                  </a:cubicBezTo>
                  <a:cubicBezTo>
                    <a:pt x="2869" y="1055"/>
                    <a:pt x="2869" y="1055"/>
                    <a:pt x="2870" y="1055"/>
                  </a:cubicBezTo>
                  <a:cubicBezTo>
                    <a:pt x="2870" y="1055"/>
                    <a:pt x="2870" y="1055"/>
                    <a:pt x="2870" y="1055"/>
                  </a:cubicBezTo>
                  <a:cubicBezTo>
                    <a:pt x="2870" y="1055"/>
                    <a:pt x="2870" y="1055"/>
                    <a:pt x="2870" y="1055"/>
                  </a:cubicBezTo>
                  <a:cubicBezTo>
                    <a:pt x="2870" y="1055"/>
                    <a:pt x="2871" y="1055"/>
                    <a:pt x="2871" y="1055"/>
                  </a:cubicBezTo>
                  <a:cubicBezTo>
                    <a:pt x="2871" y="1055"/>
                    <a:pt x="2871" y="1054"/>
                    <a:pt x="2871" y="1054"/>
                  </a:cubicBezTo>
                  <a:cubicBezTo>
                    <a:pt x="2871" y="1054"/>
                    <a:pt x="2871" y="1054"/>
                    <a:pt x="2872" y="1054"/>
                  </a:cubicBezTo>
                  <a:cubicBezTo>
                    <a:pt x="2872" y="1054"/>
                    <a:pt x="2872" y="1054"/>
                    <a:pt x="2872" y="1054"/>
                  </a:cubicBezTo>
                  <a:cubicBezTo>
                    <a:pt x="2872" y="1054"/>
                    <a:pt x="2872" y="1054"/>
                    <a:pt x="2872" y="1054"/>
                  </a:cubicBezTo>
                  <a:cubicBezTo>
                    <a:pt x="2872" y="1054"/>
                    <a:pt x="2872" y="1054"/>
                    <a:pt x="2872" y="1054"/>
                  </a:cubicBezTo>
                  <a:cubicBezTo>
                    <a:pt x="2873" y="1054"/>
                    <a:pt x="2873" y="1055"/>
                    <a:pt x="2873" y="1055"/>
                  </a:cubicBezTo>
                  <a:cubicBezTo>
                    <a:pt x="2873" y="1055"/>
                    <a:pt x="2873" y="1055"/>
                    <a:pt x="2873" y="1055"/>
                  </a:cubicBezTo>
                  <a:cubicBezTo>
                    <a:pt x="2873" y="1055"/>
                    <a:pt x="2874" y="1055"/>
                    <a:pt x="2874" y="1055"/>
                  </a:cubicBezTo>
                  <a:cubicBezTo>
                    <a:pt x="2874" y="1055"/>
                    <a:pt x="2874" y="1055"/>
                    <a:pt x="2874" y="1055"/>
                  </a:cubicBezTo>
                  <a:cubicBezTo>
                    <a:pt x="2874" y="1055"/>
                    <a:pt x="2874" y="1055"/>
                    <a:pt x="2874" y="1055"/>
                  </a:cubicBezTo>
                  <a:cubicBezTo>
                    <a:pt x="2875" y="1055"/>
                    <a:pt x="2875" y="1055"/>
                    <a:pt x="2875" y="1055"/>
                  </a:cubicBezTo>
                  <a:cubicBezTo>
                    <a:pt x="2875" y="1055"/>
                    <a:pt x="2875" y="1054"/>
                    <a:pt x="2875" y="1054"/>
                  </a:cubicBezTo>
                  <a:cubicBezTo>
                    <a:pt x="2875" y="1054"/>
                    <a:pt x="2875" y="1055"/>
                    <a:pt x="2875" y="1055"/>
                  </a:cubicBezTo>
                  <a:cubicBezTo>
                    <a:pt x="2876" y="1055"/>
                    <a:pt x="2876" y="1055"/>
                    <a:pt x="2876" y="1055"/>
                  </a:cubicBezTo>
                  <a:cubicBezTo>
                    <a:pt x="2876" y="1055"/>
                    <a:pt x="2876" y="1054"/>
                    <a:pt x="2876" y="1054"/>
                  </a:cubicBezTo>
                  <a:cubicBezTo>
                    <a:pt x="2876" y="1054"/>
                    <a:pt x="2876" y="1055"/>
                    <a:pt x="2877" y="1055"/>
                  </a:cubicBezTo>
                  <a:cubicBezTo>
                    <a:pt x="2877" y="1055"/>
                    <a:pt x="2877" y="1054"/>
                    <a:pt x="2877" y="1054"/>
                  </a:cubicBezTo>
                  <a:cubicBezTo>
                    <a:pt x="2877" y="1054"/>
                    <a:pt x="2877" y="1054"/>
                    <a:pt x="2877" y="1054"/>
                  </a:cubicBezTo>
                  <a:cubicBezTo>
                    <a:pt x="2877" y="1054"/>
                    <a:pt x="2877" y="1055"/>
                    <a:pt x="2878" y="1055"/>
                  </a:cubicBezTo>
                  <a:cubicBezTo>
                    <a:pt x="2878" y="1055"/>
                    <a:pt x="2878" y="1054"/>
                    <a:pt x="2878" y="1054"/>
                  </a:cubicBezTo>
                  <a:cubicBezTo>
                    <a:pt x="2878" y="1054"/>
                    <a:pt x="2878" y="1054"/>
                    <a:pt x="2878" y="1054"/>
                  </a:cubicBezTo>
                  <a:cubicBezTo>
                    <a:pt x="2878" y="1054"/>
                    <a:pt x="2879" y="1054"/>
                    <a:pt x="2879" y="1054"/>
                  </a:cubicBezTo>
                  <a:cubicBezTo>
                    <a:pt x="2879" y="1054"/>
                    <a:pt x="2879" y="1054"/>
                    <a:pt x="2879" y="1054"/>
                  </a:cubicBezTo>
                  <a:cubicBezTo>
                    <a:pt x="2879" y="1054"/>
                    <a:pt x="2879" y="1054"/>
                    <a:pt x="2880" y="1054"/>
                  </a:cubicBezTo>
                  <a:cubicBezTo>
                    <a:pt x="2880" y="1054"/>
                    <a:pt x="2880" y="1054"/>
                    <a:pt x="2880" y="1054"/>
                  </a:cubicBezTo>
                  <a:cubicBezTo>
                    <a:pt x="2880" y="1054"/>
                    <a:pt x="2880" y="1054"/>
                    <a:pt x="2880" y="1054"/>
                  </a:cubicBezTo>
                  <a:cubicBezTo>
                    <a:pt x="2880" y="1054"/>
                    <a:pt x="2880" y="1054"/>
                    <a:pt x="2880" y="1054"/>
                  </a:cubicBezTo>
                  <a:cubicBezTo>
                    <a:pt x="2881" y="1054"/>
                    <a:pt x="2881" y="1054"/>
                    <a:pt x="2881" y="1054"/>
                  </a:cubicBezTo>
                  <a:cubicBezTo>
                    <a:pt x="2881" y="1053"/>
                    <a:pt x="2881" y="1053"/>
                    <a:pt x="2881" y="1053"/>
                  </a:cubicBezTo>
                  <a:cubicBezTo>
                    <a:pt x="2881" y="1053"/>
                    <a:pt x="2882" y="1053"/>
                    <a:pt x="2882" y="1053"/>
                  </a:cubicBezTo>
                  <a:cubicBezTo>
                    <a:pt x="2882" y="1053"/>
                    <a:pt x="2882" y="1053"/>
                    <a:pt x="2882" y="1053"/>
                  </a:cubicBezTo>
                  <a:cubicBezTo>
                    <a:pt x="2882" y="1053"/>
                    <a:pt x="2882" y="1054"/>
                    <a:pt x="2882" y="1054"/>
                  </a:cubicBezTo>
                  <a:cubicBezTo>
                    <a:pt x="2883" y="1054"/>
                    <a:pt x="2883" y="1053"/>
                    <a:pt x="2883" y="1053"/>
                  </a:cubicBezTo>
                  <a:cubicBezTo>
                    <a:pt x="2883" y="1053"/>
                    <a:pt x="2883" y="1054"/>
                    <a:pt x="2883" y="1054"/>
                  </a:cubicBezTo>
                  <a:cubicBezTo>
                    <a:pt x="2883" y="1054"/>
                    <a:pt x="2883" y="1054"/>
                    <a:pt x="2883" y="1054"/>
                  </a:cubicBezTo>
                  <a:cubicBezTo>
                    <a:pt x="2884" y="1054"/>
                    <a:pt x="2884" y="1054"/>
                    <a:pt x="2884" y="1054"/>
                  </a:cubicBezTo>
                  <a:cubicBezTo>
                    <a:pt x="2884" y="1054"/>
                    <a:pt x="2884" y="1053"/>
                    <a:pt x="2884" y="1053"/>
                  </a:cubicBezTo>
                  <a:cubicBezTo>
                    <a:pt x="2884" y="1053"/>
                    <a:pt x="2884" y="1054"/>
                    <a:pt x="2885" y="1054"/>
                  </a:cubicBezTo>
                  <a:cubicBezTo>
                    <a:pt x="2885" y="1054"/>
                    <a:pt x="2885" y="1053"/>
                    <a:pt x="2885" y="1053"/>
                  </a:cubicBezTo>
                  <a:cubicBezTo>
                    <a:pt x="2885" y="1053"/>
                    <a:pt x="2885" y="1053"/>
                    <a:pt x="2885" y="1053"/>
                  </a:cubicBezTo>
                  <a:cubicBezTo>
                    <a:pt x="2885" y="1053"/>
                    <a:pt x="2885" y="1053"/>
                    <a:pt x="2886" y="1053"/>
                  </a:cubicBezTo>
                  <a:cubicBezTo>
                    <a:pt x="2886" y="1053"/>
                    <a:pt x="2886" y="1054"/>
                    <a:pt x="2886" y="1054"/>
                  </a:cubicBezTo>
                  <a:cubicBezTo>
                    <a:pt x="2886" y="1054"/>
                    <a:pt x="2886" y="1053"/>
                    <a:pt x="2886" y="1053"/>
                  </a:cubicBezTo>
                  <a:cubicBezTo>
                    <a:pt x="2887" y="1053"/>
                    <a:pt x="2887" y="1053"/>
                    <a:pt x="2887" y="1053"/>
                  </a:cubicBezTo>
                  <a:cubicBezTo>
                    <a:pt x="2887" y="1053"/>
                    <a:pt x="2887" y="1053"/>
                    <a:pt x="2887" y="1053"/>
                  </a:cubicBezTo>
                  <a:cubicBezTo>
                    <a:pt x="2887" y="1054"/>
                    <a:pt x="2887" y="1054"/>
                    <a:pt x="2888" y="1054"/>
                  </a:cubicBezTo>
                  <a:cubicBezTo>
                    <a:pt x="2888" y="1054"/>
                    <a:pt x="2888" y="1053"/>
                    <a:pt x="2888" y="1053"/>
                  </a:cubicBezTo>
                  <a:cubicBezTo>
                    <a:pt x="2888" y="1053"/>
                    <a:pt x="2888" y="1054"/>
                    <a:pt x="2888" y="1054"/>
                  </a:cubicBezTo>
                  <a:cubicBezTo>
                    <a:pt x="2888" y="1054"/>
                    <a:pt x="2888" y="1053"/>
                    <a:pt x="2889" y="1053"/>
                  </a:cubicBezTo>
                  <a:cubicBezTo>
                    <a:pt x="2889" y="1053"/>
                    <a:pt x="2889" y="1053"/>
                    <a:pt x="2889" y="1053"/>
                  </a:cubicBezTo>
                  <a:cubicBezTo>
                    <a:pt x="2889" y="1053"/>
                    <a:pt x="2889" y="1053"/>
                    <a:pt x="2889" y="1053"/>
                  </a:cubicBezTo>
                  <a:cubicBezTo>
                    <a:pt x="2889" y="1053"/>
                    <a:pt x="2890" y="1053"/>
                    <a:pt x="2890" y="1053"/>
                  </a:cubicBezTo>
                  <a:cubicBezTo>
                    <a:pt x="2890" y="1053"/>
                    <a:pt x="2890" y="1054"/>
                    <a:pt x="2890" y="1054"/>
                  </a:cubicBezTo>
                  <a:cubicBezTo>
                    <a:pt x="2890" y="1054"/>
                    <a:pt x="2890" y="1053"/>
                    <a:pt x="2890" y="1053"/>
                  </a:cubicBezTo>
                  <a:cubicBezTo>
                    <a:pt x="2890" y="1053"/>
                    <a:pt x="2891" y="1053"/>
                    <a:pt x="2891" y="1054"/>
                  </a:cubicBezTo>
                  <a:cubicBezTo>
                    <a:pt x="2891" y="1054"/>
                    <a:pt x="2891" y="1053"/>
                    <a:pt x="2891" y="1053"/>
                  </a:cubicBezTo>
                  <a:cubicBezTo>
                    <a:pt x="2891" y="1053"/>
                    <a:pt x="2891" y="1053"/>
                    <a:pt x="2891" y="1053"/>
                  </a:cubicBezTo>
                  <a:cubicBezTo>
                    <a:pt x="2892" y="1053"/>
                    <a:pt x="2892" y="1053"/>
                    <a:pt x="2892" y="1053"/>
                  </a:cubicBezTo>
                  <a:cubicBezTo>
                    <a:pt x="2892" y="1053"/>
                    <a:pt x="2892" y="1054"/>
                    <a:pt x="2892" y="1054"/>
                  </a:cubicBezTo>
                  <a:cubicBezTo>
                    <a:pt x="2892" y="1054"/>
                    <a:pt x="2893" y="1054"/>
                    <a:pt x="2893" y="1054"/>
                  </a:cubicBezTo>
                  <a:cubicBezTo>
                    <a:pt x="2893" y="1054"/>
                    <a:pt x="2893" y="1053"/>
                    <a:pt x="2893" y="1053"/>
                  </a:cubicBezTo>
                  <a:cubicBezTo>
                    <a:pt x="2893" y="1053"/>
                    <a:pt x="2893" y="1054"/>
                    <a:pt x="2893" y="1054"/>
                  </a:cubicBezTo>
                  <a:cubicBezTo>
                    <a:pt x="2893" y="1054"/>
                    <a:pt x="2893" y="1054"/>
                    <a:pt x="2894" y="1054"/>
                  </a:cubicBezTo>
                  <a:cubicBezTo>
                    <a:pt x="2894" y="1054"/>
                    <a:pt x="2894" y="1053"/>
                    <a:pt x="2894" y="1053"/>
                  </a:cubicBezTo>
                  <a:cubicBezTo>
                    <a:pt x="2894" y="1053"/>
                    <a:pt x="2894" y="1054"/>
                    <a:pt x="2894" y="1054"/>
                  </a:cubicBezTo>
                  <a:cubicBezTo>
                    <a:pt x="2895" y="1054"/>
                    <a:pt x="2895" y="1054"/>
                    <a:pt x="2895" y="1054"/>
                  </a:cubicBezTo>
                  <a:cubicBezTo>
                    <a:pt x="2895" y="1054"/>
                    <a:pt x="2895" y="1054"/>
                    <a:pt x="2895" y="1054"/>
                  </a:cubicBezTo>
                  <a:cubicBezTo>
                    <a:pt x="2895" y="1054"/>
                    <a:pt x="2895" y="1053"/>
                    <a:pt x="2896" y="1053"/>
                  </a:cubicBezTo>
                  <a:cubicBezTo>
                    <a:pt x="2896" y="1053"/>
                    <a:pt x="2896" y="1053"/>
                    <a:pt x="2896" y="1053"/>
                  </a:cubicBezTo>
                  <a:cubicBezTo>
                    <a:pt x="2896" y="1053"/>
                    <a:pt x="2896" y="1053"/>
                    <a:pt x="2896" y="1053"/>
                  </a:cubicBezTo>
                  <a:cubicBezTo>
                    <a:pt x="2896" y="1053"/>
                    <a:pt x="2896" y="1053"/>
                    <a:pt x="2897" y="1053"/>
                  </a:cubicBezTo>
                  <a:cubicBezTo>
                    <a:pt x="2897" y="1053"/>
                    <a:pt x="2897" y="1053"/>
                    <a:pt x="2897" y="1053"/>
                  </a:cubicBezTo>
                  <a:cubicBezTo>
                    <a:pt x="2897" y="1053"/>
                    <a:pt x="2897" y="1053"/>
                    <a:pt x="2897" y="1053"/>
                  </a:cubicBezTo>
                  <a:cubicBezTo>
                    <a:pt x="2897" y="1053"/>
                    <a:pt x="2898" y="1053"/>
                    <a:pt x="2898" y="1053"/>
                  </a:cubicBezTo>
                  <a:cubicBezTo>
                    <a:pt x="2898" y="1053"/>
                    <a:pt x="2898" y="1053"/>
                    <a:pt x="2898" y="1053"/>
                  </a:cubicBezTo>
                  <a:cubicBezTo>
                    <a:pt x="2898" y="1053"/>
                    <a:pt x="2898" y="1054"/>
                    <a:pt x="2898" y="1054"/>
                  </a:cubicBezTo>
                  <a:cubicBezTo>
                    <a:pt x="2898" y="1054"/>
                    <a:pt x="2899" y="1053"/>
                    <a:pt x="2899" y="1053"/>
                  </a:cubicBezTo>
                  <a:cubicBezTo>
                    <a:pt x="2899" y="1053"/>
                    <a:pt x="2899" y="1054"/>
                    <a:pt x="2899" y="1054"/>
                  </a:cubicBezTo>
                  <a:cubicBezTo>
                    <a:pt x="2899" y="1054"/>
                    <a:pt x="2899" y="1053"/>
                    <a:pt x="2899" y="1053"/>
                  </a:cubicBezTo>
                  <a:cubicBezTo>
                    <a:pt x="2900" y="1053"/>
                    <a:pt x="2900" y="1053"/>
                    <a:pt x="2900" y="1053"/>
                  </a:cubicBezTo>
                  <a:cubicBezTo>
                    <a:pt x="2900" y="1053"/>
                    <a:pt x="2900" y="1053"/>
                    <a:pt x="2900" y="1053"/>
                  </a:cubicBezTo>
                  <a:cubicBezTo>
                    <a:pt x="2900" y="1053"/>
                    <a:pt x="2901" y="1053"/>
                    <a:pt x="2901" y="1053"/>
                  </a:cubicBezTo>
                  <a:cubicBezTo>
                    <a:pt x="2901" y="1053"/>
                    <a:pt x="2901" y="1053"/>
                    <a:pt x="2901" y="1053"/>
                  </a:cubicBezTo>
                  <a:cubicBezTo>
                    <a:pt x="2901" y="1053"/>
                    <a:pt x="2901" y="1053"/>
                    <a:pt x="2901" y="1053"/>
                  </a:cubicBezTo>
                  <a:cubicBezTo>
                    <a:pt x="2901" y="1053"/>
                    <a:pt x="2901" y="1053"/>
                    <a:pt x="2902" y="1053"/>
                  </a:cubicBezTo>
                  <a:cubicBezTo>
                    <a:pt x="2902" y="1053"/>
                    <a:pt x="2902" y="1053"/>
                    <a:pt x="2902" y="1053"/>
                  </a:cubicBezTo>
                  <a:cubicBezTo>
                    <a:pt x="2902" y="1053"/>
                    <a:pt x="2902" y="1053"/>
                    <a:pt x="2902" y="1053"/>
                  </a:cubicBezTo>
                  <a:cubicBezTo>
                    <a:pt x="2903" y="1053"/>
                    <a:pt x="2903" y="1054"/>
                    <a:pt x="2903" y="1054"/>
                  </a:cubicBezTo>
                  <a:cubicBezTo>
                    <a:pt x="2903" y="1054"/>
                    <a:pt x="2903" y="1053"/>
                    <a:pt x="2903" y="1053"/>
                  </a:cubicBezTo>
                  <a:cubicBezTo>
                    <a:pt x="2903" y="1052"/>
                    <a:pt x="2903" y="1053"/>
                    <a:pt x="2904" y="1053"/>
                  </a:cubicBezTo>
                  <a:cubicBezTo>
                    <a:pt x="2904" y="1053"/>
                    <a:pt x="2904" y="1053"/>
                    <a:pt x="2904" y="1053"/>
                  </a:cubicBezTo>
                  <a:cubicBezTo>
                    <a:pt x="2904" y="1053"/>
                    <a:pt x="2904" y="1053"/>
                    <a:pt x="2904" y="1053"/>
                  </a:cubicBezTo>
                  <a:cubicBezTo>
                    <a:pt x="2904" y="1053"/>
                    <a:pt x="2904" y="1053"/>
                    <a:pt x="2905" y="1053"/>
                  </a:cubicBezTo>
                  <a:cubicBezTo>
                    <a:pt x="2905" y="1053"/>
                    <a:pt x="2905" y="1053"/>
                    <a:pt x="2905" y="1053"/>
                  </a:cubicBezTo>
                  <a:cubicBezTo>
                    <a:pt x="2905" y="1053"/>
                    <a:pt x="2905" y="1053"/>
                    <a:pt x="2905" y="1053"/>
                  </a:cubicBezTo>
                  <a:cubicBezTo>
                    <a:pt x="2905" y="1053"/>
                    <a:pt x="2906" y="1053"/>
                    <a:pt x="2906" y="1053"/>
                  </a:cubicBezTo>
                  <a:cubicBezTo>
                    <a:pt x="2906" y="1053"/>
                    <a:pt x="2906" y="1053"/>
                    <a:pt x="2906" y="1053"/>
                  </a:cubicBezTo>
                  <a:cubicBezTo>
                    <a:pt x="2906" y="1053"/>
                    <a:pt x="2906" y="1053"/>
                    <a:pt x="2906" y="1053"/>
                  </a:cubicBezTo>
                  <a:cubicBezTo>
                    <a:pt x="2906" y="1053"/>
                    <a:pt x="2907" y="1053"/>
                    <a:pt x="2907" y="1053"/>
                  </a:cubicBezTo>
                  <a:cubicBezTo>
                    <a:pt x="2907" y="1053"/>
                    <a:pt x="2907" y="1053"/>
                    <a:pt x="2907" y="1053"/>
                  </a:cubicBezTo>
                  <a:cubicBezTo>
                    <a:pt x="2907" y="1053"/>
                    <a:pt x="2907" y="1053"/>
                    <a:pt x="2907" y="1053"/>
                  </a:cubicBezTo>
                  <a:cubicBezTo>
                    <a:pt x="2908" y="1053"/>
                    <a:pt x="2908" y="1053"/>
                    <a:pt x="2908" y="1053"/>
                  </a:cubicBezTo>
                  <a:cubicBezTo>
                    <a:pt x="2908" y="1053"/>
                    <a:pt x="2908" y="1054"/>
                    <a:pt x="2908" y="1054"/>
                  </a:cubicBezTo>
                  <a:cubicBezTo>
                    <a:pt x="2908" y="1054"/>
                    <a:pt x="2909" y="1053"/>
                    <a:pt x="2909" y="1053"/>
                  </a:cubicBezTo>
                  <a:cubicBezTo>
                    <a:pt x="2909" y="1053"/>
                    <a:pt x="2909" y="1053"/>
                    <a:pt x="2909" y="1053"/>
                  </a:cubicBezTo>
                  <a:cubicBezTo>
                    <a:pt x="2909" y="1053"/>
                    <a:pt x="2909" y="1053"/>
                    <a:pt x="2909" y="1054"/>
                  </a:cubicBezTo>
                  <a:cubicBezTo>
                    <a:pt x="2909" y="1054"/>
                    <a:pt x="2910" y="1054"/>
                    <a:pt x="2910" y="1054"/>
                  </a:cubicBezTo>
                  <a:cubicBezTo>
                    <a:pt x="2910" y="1054"/>
                    <a:pt x="2910" y="1053"/>
                    <a:pt x="2910" y="1053"/>
                  </a:cubicBezTo>
                  <a:cubicBezTo>
                    <a:pt x="2910" y="1053"/>
                    <a:pt x="2910" y="1054"/>
                    <a:pt x="2910" y="1054"/>
                  </a:cubicBezTo>
                  <a:cubicBezTo>
                    <a:pt x="2911" y="1054"/>
                    <a:pt x="2911" y="1053"/>
                    <a:pt x="2911" y="1053"/>
                  </a:cubicBezTo>
                  <a:cubicBezTo>
                    <a:pt x="2911" y="1053"/>
                    <a:pt x="2911" y="1053"/>
                    <a:pt x="2911" y="1053"/>
                  </a:cubicBezTo>
                  <a:cubicBezTo>
                    <a:pt x="2911" y="1053"/>
                    <a:pt x="2911" y="1053"/>
                    <a:pt x="2912" y="1053"/>
                  </a:cubicBezTo>
                  <a:cubicBezTo>
                    <a:pt x="2912" y="1053"/>
                    <a:pt x="2912" y="1053"/>
                    <a:pt x="2912" y="1053"/>
                  </a:cubicBezTo>
                  <a:cubicBezTo>
                    <a:pt x="2912" y="1053"/>
                    <a:pt x="2912" y="1053"/>
                    <a:pt x="2912" y="1053"/>
                  </a:cubicBezTo>
                  <a:cubicBezTo>
                    <a:pt x="2912" y="1053"/>
                    <a:pt x="2913" y="1053"/>
                    <a:pt x="2913" y="1053"/>
                  </a:cubicBezTo>
                </a:path>
              </a:pathLst>
            </a:custGeom>
            <a:noFill/>
            <a:ln w="17463" cap="rnd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" name="Rectangle 44">
              <a:extLst>
                <a:ext uri="{FF2B5EF4-FFF2-40B4-BE49-F238E27FC236}">
                  <a16:creationId xmlns:a16="http://schemas.microsoft.com/office/drawing/2014/main" id="{9128BB69-4DA2-4EEB-B572-CBAC2F028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639" y="4806938"/>
              <a:ext cx="2408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ea typeface="游ゴシック" panose="020B0400000000000000" pitchFamily="50" charset="-128"/>
                </a:rPr>
                <a:t>-6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3" name="Rectangle 45">
              <a:extLst>
                <a:ext uri="{FF2B5EF4-FFF2-40B4-BE49-F238E27FC236}">
                  <a16:creationId xmlns:a16="http://schemas.microsoft.com/office/drawing/2014/main" id="{E16ACE79-2BC5-44E4-B6F6-87CC3F95C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639" y="4338626"/>
              <a:ext cx="2408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ea typeface="游ゴシック" panose="020B0400000000000000" pitchFamily="50" charset="-128"/>
                </a:rPr>
                <a:t>-4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4" name="Rectangle 46">
              <a:extLst>
                <a:ext uri="{FF2B5EF4-FFF2-40B4-BE49-F238E27FC236}">
                  <a16:creationId xmlns:a16="http://schemas.microsoft.com/office/drawing/2014/main" id="{2CF7B1D6-3401-4BB7-A5F7-D13525A98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639" y="3873488"/>
              <a:ext cx="2408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ea typeface="游ゴシック" panose="020B0400000000000000" pitchFamily="50" charset="-128"/>
                </a:rPr>
                <a:t>-2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5" name="Rectangle 47">
              <a:extLst>
                <a:ext uri="{FF2B5EF4-FFF2-40B4-BE49-F238E27FC236}">
                  <a16:creationId xmlns:a16="http://schemas.microsoft.com/office/drawing/2014/main" id="{6660DA29-A840-4B21-9E66-676522BAF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205" y="3408351"/>
              <a:ext cx="15025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ea typeface="游ゴシック" panose="020B0400000000000000" pitchFamily="50" charset="-128"/>
                </a:rPr>
                <a:t>0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6" name="Rectangle 48">
              <a:extLst>
                <a:ext uri="{FF2B5EF4-FFF2-40B4-BE49-F238E27FC236}">
                  <a16:creationId xmlns:a16="http://schemas.microsoft.com/office/drawing/2014/main" id="{3F6E778E-1891-4E2D-91BD-E26C3799E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205" y="2943213"/>
              <a:ext cx="15025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ea typeface="游ゴシック" panose="020B0400000000000000" pitchFamily="50" charset="-128"/>
                </a:rPr>
                <a:t>2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7" name="Rectangle 49">
              <a:extLst>
                <a:ext uri="{FF2B5EF4-FFF2-40B4-BE49-F238E27FC236}">
                  <a16:creationId xmlns:a16="http://schemas.microsoft.com/office/drawing/2014/main" id="{8F89254C-ACA7-423B-B5B3-3EF538287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205" y="2479663"/>
              <a:ext cx="15025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ea typeface="游ゴシック" panose="020B0400000000000000" pitchFamily="50" charset="-128"/>
                </a:rPr>
                <a:t>4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8" name="Rectangle 50">
              <a:extLst>
                <a:ext uri="{FF2B5EF4-FFF2-40B4-BE49-F238E27FC236}">
                  <a16:creationId xmlns:a16="http://schemas.microsoft.com/office/drawing/2014/main" id="{78A213A3-9645-43E1-994D-AF2F5AC45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205" y="2011351"/>
              <a:ext cx="15025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ea typeface="游ゴシック" panose="020B0400000000000000" pitchFamily="50" charset="-128"/>
                </a:rPr>
                <a:t>6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9" name="Rectangle 51">
              <a:extLst>
                <a:ext uri="{FF2B5EF4-FFF2-40B4-BE49-F238E27FC236}">
                  <a16:creationId xmlns:a16="http://schemas.microsoft.com/office/drawing/2014/main" id="{0BB435CB-5AFF-428B-B3BD-DC3212363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205" y="1546213"/>
              <a:ext cx="15025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ea typeface="游ゴシック" panose="020B0400000000000000" pitchFamily="50" charset="-128"/>
                </a:rPr>
                <a:t>8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0" name="Rectangle 52">
              <a:extLst>
                <a:ext uri="{FF2B5EF4-FFF2-40B4-BE49-F238E27FC236}">
                  <a16:creationId xmlns:a16="http://schemas.microsoft.com/office/drawing/2014/main" id="{6D7F0BEC-FFCD-4BF0-A1FF-A0357E2F3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7584" y="5041888"/>
              <a:ext cx="15025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ea typeface="游ゴシック" panose="020B0400000000000000" pitchFamily="50" charset="-128"/>
                </a:rPr>
                <a:t>0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1" name="Rectangle 53">
              <a:extLst>
                <a:ext uri="{FF2B5EF4-FFF2-40B4-BE49-F238E27FC236}">
                  <a16:creationId xmlns:a16="http://schemas.microsoft.com/office/drawing/2014/main" id="{430E8244-650B-4F5C-BCE7-85A876301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7980" y="5041888"/>
              <a:ext cx="30051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ea typeface="游ゴシック" panose="020B0400000000000000" pitchFamily="50" charset="-128"/>
                </a:rPr>
                <a:t>20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2" name="Rectangle 54">
              <a:extLst>
                <a:ext uri="{FF2B5EF4-FFF2-40B4-BE49-F238E27FC236}">
                  <a16:creationId xmlns:a16="http://schemas.microsoft.com/office/drawing/2014/main" id="{DE0FFBB8-FFDD-46B2-A731-A856B2239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3988" y="5041888"/>
              <a:ext cx="30051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ea typeface="游ゴシック" panose="020B0400000000000000" pitchFamily="50" charset="-128"/>
                </a:rPr>
                <a:t>40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3" name="Rectangle 55">
              <a:extLst>
                <a:ext uri="{FF2B5EF4-FFF2-40B4-BE49-F238E27FC236}">
                  <a16:creationId xmlns:a16="http://schemas.microsoft.com/office/drawing/2014/main" id="{8370FB5A-B746-4416-B57E-E359D2DCB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7958" y="5041888"/>
              <a:ext cx="30051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ea typeface="游ゴシック" panose="020B0400000000000000" pitchFamily="50" charset="-128"/>
                </a:rPr>
                <a:t>60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4" name="Rectangle 56">
              <a:extLst>
                <a:ext uri="{FF2B5EF4-FFF2-40B4-BE49-F238E27FC236}">
                  <a16:creationId xmlns:a16="http://schemas.microsoft.com/office/drawing/2014/main" id="{A289A37E-25B4-4CD7-A621-5E28BC300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929" y="5041888"/>
              <a:ext cx="30051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1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ea typeface="游ゴシック" panose="020B0400000000000000" pitchFamily="50" charset="-128"/>
                </a:rPr>
                <a:t>80</a:t>
              </a:r>
              <a:endPara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5225CA2F-E185-4429-80EC-93F24A7850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006" y="1707346"/>
              <a:ext cx="5935882" cy="74613"/>
            </a:xfrm>
            <a:custGeom>
              <a:avLst/>
              <a:gdLst>
                <a:gd name="T0" fmla="*/ 0 w 2912"/>
                <a:gd name="T1" fmla="*/ 0 h 47"/>
                <a:gd name="T2" fmla="*/ 0 w 2912"/>
                <a:gd name="T3" fmla="*/ 47 h 47"/>
                <a:gd name="T4" fmla="*/ 727 w 2912"/>
                <a:gd name="T5" fmla="*/ 0 h 47"/>
                <a:gd name="T6" fmla="*/ 727 w 2912"/>
                <a:gd name="T7" fmla="*/ 47 h 47"/>
                <a:gd name="T8" fmla="*/ 1454 w 2912"/>
                <a:gd name="T9" fmla="*/ 0 h 47"/>
                <a:gd name="T10" fmla="*/ 1454 w 2912"/>
                <a:gd name="T11" fmla="*/ 47 h 47"/>
                <a:gd name="T12" fmla="*/ 2185 w 2912"/>
                <a:gd name="T13" fmla="*/ 0 h 47"/>
                <a:gd name="T14" fmla="*/ 2185 w 2912"/>
                <a:gd name="T15" fmla="*/ 47 h 47"/>
                <a:gd name="T16" fmla="*/ 2912 w 2912"/>
                <a:gd name="T17" fmla="*/ 0 h 47"/>
                <a:gd name="T18" fmla="*/ 2912 w 2912"/>
                <a:gd name="T1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12" h="47">
                  <a:moveTo>
                    <a:pt x="0" y="0"/>
                  </a:moveTo>
                  <a:lnTo>
                    <a:pt x="0" y="47"/>
                  </a:lnTo>
                  <a:moveTo>
                    <a:pt x="727" y="0"/>
                  </a:moveTo>
                  <a:lnTo>
                    <a:pt x="727" y="47"/>
                  </a:lnTo>
                  <a:moveTo>
                    <a:pt x="1454" y="0"/>
                  </a:moveTo>
                  <a:lnTo>
                    <a:pt x="1454" y="47"/>
                  </a:lnTo>
                  <a:moveTo>
                    <a:pt x="2185" y="0"/>
                  </a:moveTo>
                  <a:lnTo>
                    <a:pt x="2185" y="47"/>
                  </a:lnTo>
                  <a:moveTo>
                    <a:pt x="2912" y="0"/>
                  </a:moveTo>
                  <a:lnTo>
                    <a:pt x="2912" y="47"/>
                  </a:lnTo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1FC9EFD4-C4C0-4C23-9311-55E27EBEA9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9833" y="1704964"/>
              <a:ext cx="97844" cy="3262313"/>
            </a:xfrm>
            <a:custGeom>
              <a:avLst/>
              <a:gdLst>
                <a:gd name="T0" fmla="*/ 0 w 48"/>
                <a:gd name="T1" fmla="*/ 2055 h 2055"/>
                <a:gd name="T2" fmla="*/ 48 w 48"/>
                <a:gd name="T3" fmla="*/ 2055 h 2055"/>
                <a:gd name="T4" fmla="*/ 0 w 48"/>
                <a:gd name="T5" fmla="*/ 1761 h 2055"/>
                <a:gd name="T6" fmla="*/ 48 w 48"/>
                <a:gd name="T7" fmla="*/ 1761 h 2055"/>
                <a:gd name="T8" fmla="*/ 0 w 48"/>
                <a:gd name="T9" fmla="*/ 1466 h 2055"/>
                <a:gd name="T10" fmla="*/ 48 w 48"/>
                <a:gd name="T11" fmla="*/ 1466 h 2055"/>
                <a:gd name="T12" fmla="*/ 0 w 48"/>
                <a:gd name="T13" fmla="*/ 1175 h 2055"/>
                <a:gd name="T14" fmla="*/ 48 w 48"/>
                <a:gd name="T15" fmla="*/ 1175 h 2055"/>
                <a:gd name="T16" fmla="*/ 0 w 48"/>
                <a:gd name="T17" fmla="*/ 880 h 2055"/>
                <a:gd name="T18" fmla="*/ 48 w 48"/>
                <a:gd name="T19" fmla="*/ 880 h 2055"/>
                <a:gd name="T20" fmla="*/ 0 w 48"/>
                <a:gd name="T21" fmla="*/ 589 h 2055"/>
                <a:gd name="T22" fmla="*/ 48 w 48"/>
                <a:gd name="T23" fmla="*/ 589 h 2055"/>
                <a:gd name="T24" fmla="*/ 0 w 48"/>
                <a:gd name="T25" fmla="*/ 295 h 2055"/>
                <a:gd name="T26" fmla="*/ 48 w 48"/>
                <a:gd name="T27" fmla="*/ 295 h 2055"/>
                <a:gd name="T28" fmla="*/ 0 w 48"/>
                <a:gd name="T29" fmla="*/ 0 h 2055"/>
                <a:gd name="T30" fmla="*/ 48 w 48"/>
                <a:gd name="T31" fmla="*/ 0 h 2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2055">
                  <a:moveTo>
                    <a:pt x="0" y="2055"/>
                  </a:moveTo>
                  <a:lnTo>
                    <a:pt x="48" y="2055"/>
                  </a:lnTo>
                  <a:moveTo>
                    <a:pt x="0" y="1761"/>
                  </a:moveTo>
                  <a:lnTo>
                    <a:pt x="48" y="1761"/>
                  </a:lnTo>
                  <a:moveTo>
                    <a:pt x="0" y="1466"/>
                  </a:moveTo>
                  <a:lnTo>
                    <a:pt x="48" y="1466"/>
                  </a:lnTo>
                  <a:moveTo>
                    <a:pt x="0" y="1175"/>
                  </a:moveTo>
                  <a:lnTo>
                    <a:pt x="48" y="1175"/>
                  </a:lnTo>
                  <a:moveTo>
                    <a:pt x="0" y="880"/>
                  </a:moveTo>
                  <a:lnTo>
                    <a:pt x="48" y="880"/>
                  </a:lnTo>
                  <a:moveTo>
                    <a:pt x="0" y="589"/>
                  </a:moveTo>
                  <a:lnTo>
                    <a:pt x="48" y="589"/>
                  </a:lnTo>
                  <a:moveTo>
                    <a:pt x="0" y="295"/>
                  </a:moveTo>
                  <a:lnTo>
                    <a:pt x="48" y="295"/>
                  </a:lnTo>
                  <a:moveTo>
                    <a:pt x="0" y="0"/>
                  </a:moveTo>
                  <a:lnTo>
                    <a:pt x="48" y="0"/>
                  </a:lnTo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B03A238-5616-4240-A812-ADC4A9E54F21}"/>
                </a:ext>
              </a:extLst>
            </p:cNvPr>
            <p:cNvSpPr txBox="1"/>
            <p:nvPr/>
          </p:nvSpPr>
          <p:spPr>
            <a:xfrm>
              <a:off x="4664838" y="2865340"/>
              <a:ext cx="26203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i="1" dirty="0">
                  <a:solidFill>
                    <a:srgbClr val="002060"/>
                  </a:solidFill>
                  <a:sym typeface="Symbol" panose="05050102010706020507" pitchFamily="18" charset="2"/>
                </a:rPr>
                <a:t></a:t>
              </a:r>
              <a:r>
                <a:rPr kumimoji="1" lang="en-US" altLang="ja-JP" sz="14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= </a:t>
              </a:r>
              <a:r>
                <a:rPr lang="en-US" altLang="ja-JP" sz="14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0.71</a:t>
              </a:r>
              <a:r>
                <a:rPr kumimoji="1" lang="en-US" altLang="ja-JP" sz="14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, </a:t>
              </a:r>
              <a:r>
                <a:rPr kumimoji="1" lang="en-US" altLang="ja-JP" sz="14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Ar</a:t>
              </a:r>
              <a:r>
                <a:rPr kumimoji="1" lang="en-US" altLang="ja-JP" sz="14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0 vol%</a:t>
              </a:r>
              <a:endParaRPr kumimoji="1" lang="ja-JP" altLang="en-US" sz="1400" dirty="0">
                <a:solidFill>
                  <a:srgbClr val="00206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0D335821-D3B5-428A-B5C1-843C6045A49F}"/>
                </a:ext>
              </a:extLst>
            </p:cNvPr>
            <p:cNvSpPr txBox="1"/>
            <p:nvPr/>
          </p:nvSpPr>
          <p:spPr>
            <a:xfrm>
              <a:off x="3624737" y="2233457"/>
              <a:ext cx="20874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>
                  <a:solidFill>
                    <a:srgbClr val="00B0F0"/>
                  </a:solidFill>
                  <a:sym typeface="Symbol" panose="05050102010706020507" pitchFamily="18" charset="2"/>
                </a:rPr>
                <a:t></a:t>
              </a:r>
              <a:r>
                <a:rPr kumimoji="1" lang="en-US" altLang="ja-JP" sz="1400" dirty="0">
                  <a:solidFill>
                    <a:srgbClr val="00B0F0"/>
                  </a:solidFill>
                  <a:cs typeface="Times New Roman" panose="02020603050405020304" pitchFamily="18" charset="0"/>
                </a:rPr>
                <a:t> = 0.66, </a:t>
              </a:r>
              <a:r>
                <a:rPr kumimoji="1" lang="en-US" altLang="ja-JP" sz="1400" dirty="0" err="1">
                  <a:solidFill>
                    <a:srgbClr val="00B0F0"/>
                  </a:solidFill>
                  <a:cs typeface="Times New Roman" panose="02020603050405020304" pitchFamily="18" charset="0"/>
                </a:rPr>
                <a:t>Ar</a:t>
              </a:r>
              <a:r>
                <a:rPr kumimoji="1" lang="en-US" altLang="ja-JP" sz="1400" dirty="0">
                  <a:solidFill>
                    <a:srgbClr val="00B0F0"/>
                  </a:solidFill>
                  <a:cs typeface="Times New Roman" panose="02020603050405020304" pitchFamily="18" charset="0"/>
                </a:rPr>
                <a:t> 43 vol%</a:t>
              </a:r>
              <a:endParaRPr kumimoji="1" lang="ja-JP" altLang="en-US" sz="1400" dirty="0">
                <a:solidFill>
                  <a:srgbClr val="00B0F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C5B51FB-E481-47AD-85FD-20553EAE7ADC}"/>
                </a:ext>
              </a:extLst>
            </p:cNvPr>
            <p:cNvSpPr txBox="1"/>
            <p:nvPr/>
          </p:nvSpPr>
          <p:spPr>
            <a:xfrm>
              <a:off x="4323863" y="2633537"/>
              <a:ext cx="14843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>
                  <a:solidFill>
                    <a:schemeClr val="accent3">
                      <a:lumMod val="50000"/>
                    </a:schemeClr>
                  </a:solidFill>
                  <a:sym typeface="Symbol" panose="05050102010706020507" pitchFamily="18" charset="2"/>
                </a:rPr>
                <a:t></a:t>
              </a:r>
              <a:r>
                <a:rPr kumimoji="1" lang="en-US" altLang="ja-JP" sz="1400" dirty="0">
                  <a:solidFill>
                    <a:schemeClr val="accent3">
                      <a:lumMod val="50000"/>
                    </a:schemeClr>
                  </a:solidFill>
                  <a:cs typeface="Times New Roman" panose="02020603050405020304" pitchFamily="18" charset="0"/>
                </a:rPr>
                <a:t> = 1.03, </a:t>
              </a:r>
              <a:r>
                <a:rPr kumimoji="1" lang="en-US" altLang="ja-JP" sz="1400" dirty="0" err="1">
                  <a:solidFill>
                    <a:schemeClr val="accent3">
                      <a:lumMod val="50000"/>
                    </a:schemeClr>
                  </a:solidFill>
                  <a:cs typeface="Times New Roman" panose="02020603050405020304" pitchFamily="18" charset="0"/>
                </a:rPr>
                <a:t>Ar</a:t>
              </a:r>
              <a:r>
                <a:rPr kumimoji="1" lang="en-US" altLang="ja-JP" sz="1400" dirty="0">
                  <a:solidFill>
                    <a:schemeClr val="accent3">
                      <a:lumMod val="50000"/>
                    </a:schemeClr>
                  </a:solidFill>
                  <a:cs typeface="Times New Roman" panose="02020603050405020304" pitchFamily="18" charset="0"/>
                </a:rPr>
                <a:t> 0 vol%</a:t>
              </a:r>
              <a:endParaRPr kumimoji="1" lang="ja-JP" altLang="en-US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D842C6B-C5D0-40CE-BC7A-E0CCF35D7494}"/>
                </a:ext>
              </a:extLst>
            </p:cNvPr>
            <p:cNvSpPr txBox="1"/>
            <p:nvPr/>
          </p:nvSpPr>
          <p:spPr>
            <a:xfrm>
              <a:off x="3190296" y="1993961"/>
              <a:ext cx="20874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>
                  <a:solidFill>
                    <a:srgbClr val="92D050"/>
                  </a:solidFill>
                  <a:sym typeface="Symbol" panose="05050102010706020507" pitchFamily="18" charset="2"/>
                </a:rPr>
                <a:t></a:t>
              </a:r>
              <a:r>
                <a:rPr kumimoji="1" lang="en-US" altLang="ja-JP" sz="1400" dirty="0">
                  <a:solidFill>
                    <a:srgbClr val="92D050"/>
                  </a:solidFill>
                  <a:cs typeface="Times New Roman" panose="02020603050405020304" pitchFamily="18" charset="0"/>
                </a:rPr>
                <a:t> = 1.02, </a:t>
              </a:r>
              <a:r>
                <a:rPr kumimoji="1" lang="en-US" altLang="ja-JP" sz="1400" dirty="0" err="1">
                  <a:solidFill>
                    <a:srgbClr val="92D050"/>
                  </a:solidFill>
                  <a:cs typeface="Times New Roman" panose="02020603050405020304" pitchFamily="18" charset="0"/>
                </a:rPr>
                <a:t>Ar</a:t>
              </a:r>
              <a:r>
                <a:rPr kumimoji="1" lang="en-US" altLang="ja-JP" sz="1400" dirty="0">
                  <a:solidFill>
                    <a:srgbClr val="92D050"/>
                  </a:solidFill>
                  <a:cs typeface="Times New Roman" panose="02020603050405020304" pitchFamily="18" charset="0"/>
                </a:rPr>
                <a:t> 44 vol%</a:t>
              </a:r>
              <a:endParaRPr kumimoji="1" lang="ja-JP" altLang="en-US" sz="1400" dirty="0">
                <a:solidFill>
                  <a:srgbClr val="92D05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C62D5AE8-ADBC-4911-8E80-F9488179C5C3}"/>
                </a:ext>
              </a:extLst>
            </p:cNvPr>
            <p:cNvSpPr txBox="1"/>
            <p:nvPr/>
          </p:nvSpPr>
          <p:spPr>
            <a:xfrm>
              <a:off x="4084081" y="2448589"/>
              <a:ext cx="19701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>
                  <a:solidFill>
                    <a:srgbClr val="C00000"/>
                  </a:solidFill>
                  <a:sym typeface="Symbol" panose="05050102010706020507" pitchFamily="18" charset="2"/>
                </a:rPr>
                <a:t></a:t>
              </a:r>
              <a:r>
                <a:rPr kumimoji="1" lang="en-US" altLang="ja-JP" sz="1400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 = 1.77, </a:t>
              </a:r>
              <a:r>
                <a:rPr kumimoji="1" lang="en-US" altLang="ja-JP" sz="1400" dirty="0" err="1">
                  <a:solidFill>
                    <a:srgbClr val="C00000"/>
                  </a:solidFill>
                  <a:cs typeface="Times New Roman" panose="02020603050405020304" pitchFamily="18" charset="0"/>
                </a:rPr>
                <a:t>Ar</a:t>
              </a:r>
              <a:r>
                <a:rPr kumimoji="1" lang="en-US" altLang="ja-JP" sz="1400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 0 vol%</a:t>
              </a:r>
              <a:endParaRPr kumimoji="1" lang="ja-JP" altLang="en-US" sz="1400" dirty="0">
                <a:solidFill>
                  <a:srgbClr val="C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AE01E1E-C038-4E5E-B5B0-5C0A8997B4A1}"/>
                </a:ext>
              </a:extLst>
            </p:cNvPr>
            <p:cNvSpPr txBox="1"/>
            <p:nvPr/>
          </p:nvSpPr>
          <p:spPr>
            <a:xfrm>
              <a:off x="2820305" y="1748723"/>
              <a:ext cx="20874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>
                  <a:solidFill>
                    <a:srgbClr val="FFC000"/>
                  </a:solidFill>
                  <a:sym typeface="Symbol" panose="05050102010706020507" pitchFamily="18" charset="2"/>
                </a:rPr>
                <a:t></a:t>
              </a:r>
              <a:r>
                <a:rPr kumimoji="1" lang="en-US" altLang="ja-JP" sz="1400" dirty="0">
                  <a:solidFill>
                    <a:srgbClr val="FFC000"/>
                  </a:solidFill>
                  <a:cs typeface="Times New Roman" panose="02020603050405020304" pitchFamily="18" charset="0"/>
                </a:rPr>
                <a:t> = 1.50, </a:t>
              </a:r>
              <a:r>
                <a:rPr kumimoji="1" lang="en-US" altLang="ja-JP" sz="1400" dirty="0" err="1">
                  <a:solidFill>
                    <a:srgbClr val="FFC000"/>
                  </a:solidFill>
                  <a:cs typeface="Times New Roman" panose="02020603050405020304" pitchFamily="18" charset="0"/>
                </a:rPr>
                <a:t>Ar</a:t>
              </a:r>
              <a:r>
                <a:rPr kumimoji="1" lang="en-US" altLang="ja-JP" sz="1400" dirty="0">
                  <a:solidFill>
                    <a:srgbClr val="FFC000"/>
                  </a:solidFill>
                  <a:cs typeface="Times New Roman" panose="02020603050405020304" pitchFamily="18" charset="0"/>
                </a:rPr>
                <a:t> 31 vol%</a:t>
              </a:r>
              <a:endParaRPr kumimoji="1" lang="ja-JP" altLang="en-US" sz="1400" dirty="0">
                <a:solidFill>
                  <a:srgbClr val="FFC000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0D96BE34-8FFF-425B-83E4-4EFB91152D3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2832257" y="2012427"/>
              <a:ext cx="184902" cy="238466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1C0FF071-00F9-41F4-BE3F-1563609781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6675" y="2299475"/>
              <a:ext cx="236791" cy="305386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DCF260EF-64E6-4D57-BA15-78E1AE34659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3478816" y="2545322"/>
              <a:ext cx="279137" cy="36000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613E8979-1787-4063-9E15-10D05A73AAE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070669" y="2733517"/>
              <a:ext cx="184902" cy="23846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339D15EA-6EEC-4029-9CE1-EC82F94AADD5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048040" y="2921013"/>
              <a:ext cx="416030" cy="536550"/>
            </a:xfrm>
            <a:prstGeom prst="line">
              <a:avLst/>
            </a:prstGeom>
            <a:ln w="19050">
              <a:solidFill>
                <a:srgbClr val="00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CA689051-6969-4B5C-A25E-4BF5F822B55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764535" y="3117384"/>
              <a:ext cx="92451" cy="119233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B317388B-46A3-4846-88CC-19807CE78D90}"/>
                </a:ext>
              </a:extLst>
            </p:cNvPr>
            <p:cNvSpPr txBox="1"/>
            <p:nvPr/>
          </p:nvSpPr>
          <p:spPr>
            <a:xfrm rot="16200000">
              <a:off x="-488694" y="2947361"/>
              <a:ext cx="2449901" cy="513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cs typeface="Times New Roman" panose="02020603050405020304" pitchFamily="18" charset="0"/>
                </a:rPr>
                <a:t>Overpressure,</a:t>
              </a:r>
              <a:r>
                <a:rPr kumimoji="1" lang="ja-JP" altLang="en-US" sz="2000" dirty="0">
                  <a:cs typeface="Times New Roman" panose="02020603050405020304" pitchFamily="18" charset="0"/>
                </a:rPr>
                <a:t> </a:t>
              </a:r>
              <a:r>
                <a:rPr kumimoji="1" lang="en-US" altLang="ja-JP" sz="2000" i="1" dirty="0">
                  <a:cs typeface="Times New Roman" panose="02020603050405020304" pitchFamily="18" charset="0"/>
                </a:rPr>
                <a:t>P </a:t>
              </a:r>
              <a:r>
                <a:rPr kumimoji="1" lang="en-US" altLang="ja-JP" sz="2000" dirty="0">
                  <a:cs typeface="Times New Roman" panose="02020603050405020304" pitchFamily="18" charset="0"/>
                </a:rPr>
                <a:t>[</a:t>
              </a:r>
              <a:r>
                <a:rPr kumimoji="1" lang="en-US" altLang="ja-JP" sz="2000" dirty="0" err="1">
                  <a:cs typeface="Times New Roman" panose="02020603050405020304" pitchFamily="18" charset="0"/>
                </a:rPr>
                <a:t>kPa</a:t>
              </a:r>
              <a:r>
                <a:rPr kumimoji="1" lang="en-US" altLang="ja-JP" sz="2000" dirty="0">
                  <a:cs typeface="Times New Roman" panose="02020603050405020304" pitchFamily="18" charset="0"/>
                </a:rPr>
                <a:t>]</a:t>
              </a:r>
              <a:endParaRPr kumimoji="1" lang="ja-JP" altLang="en-US" sz="2000" dirty="0">
                <a:cs typeface="Times New Roman" panose="02020603050405020304" pitchFamily="18" charset="0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12524E0E-46C7-4345-9E40-FCDCE9C3C67C}"/>
                </a:ext>
              </a:extLst>
            </p:cNvPr>
            <p:cNvSpPr txBox="1"/>
            <p:nvPr/>
          </p:nvSpPr>
          <p:spPr>
            <a:xfrm>
              <a:off x="3694790" y="5340399"/>
              <a:ext cx="1940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cs typeface="Times New Roman" panose="02020603050405020304" pitchFamily="18" charset="0"/>
                </a:rPr>
                <a:t>Time, </a:t>
              </a:r>
              <a:r>
                <a:rPr kumimoji="1" lang="en-US" altLang="ja-JP" sz="2000" i="1" dirty="0">
                  <a:cs typeface="Times New Roman" panose="02020603050405020304" pitchFamily="18" charset="0"/>
                </a:rPr>
                <a:t>t</a:t>
              </a:r>
              <a:r>
                <a:rPr kumimoji="1" lang="en-US" altLang="ja-JP" sz="2000" dirty="0">
                  <a:cs typeface="Times New Roman" panose="02020603050405020304" pitchFamily="18" charset="0"/>
                </a:rPr>
                <a:t> [</a:t>
              </a:r>
              <a:r>
                <a:rPr kumimoji="1" lang="en-US" altLang="ja-JP" sz="2000" dirty="0" err="1">
                  <a:cs typeface="Times New Roman" panose="02020603050405020304" pitchFamily="18" charset="0"/>
                </a:rPr>
                <a:t>ms</a:t>
              </a:r>
              <a:r>
                <a:rPr kumimoji="1" lang="en-US" altLang="ja-JP" sz="2000" dirty="0">
                  <a:cs typeface="Times New Roman" panose="02020603050405020304" pitchFamily="18" charset="0"/>
                </a:rPr>
                <a:t>] </a:t>
              </a:r>
              <a:endParaRPr kumimoji="1" lang="ja-JP" altLang="en-US" sz="2000" dirty="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064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Conclusions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886312" y="955680"/>
            <a:ext cx="10640458" cy="830997"/>
            <a:chOff x="598069" y="1556792"/>
            <a:chExt cx="7358306" cy="830997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917092" y="1556792"/>
              <a:ext cx="7039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/>
                <a:t>Studies on gas explosions of H</a:t>
              </a:r>
              <a:r>
                <a:rPr lang="en-US" altLang="ja-JP" sz="2400" baseline="-25000" dirty="0"/>
                <a:t>2</a:t>
              </a:r>
              <a:r>
                <a:rPr lang="en-US" altLang="ja-JP" sz="2400" dirty="0"/>
                <a:t>-O</a:t>
              </a:r>
              <a:r>
                <a:rPr lang="en-US" altLang="ja-JP" sz="2400" baseline="-25000" dirty="0"/>
                <a:t>2</a:t>
              </a:r>
              <a:r>
                <a:rPr lang="en-US" altLang="ja-JP" sz="2400" dirty="0"/>
                <a:t>-N</a:t>
              </a:r>
              <a:r>
                <a:rPr lang="en-US" altLang="ja-JP" sz="2400" baseline="-25000" dirty="0"/>
                <a:t>2</a:t>
              </a:r>
              <a:r>
                <a:rPr lang="en-US" altLang="ja-JP" sz="2400" dirty="0"/>
                <a:t>-Ar mixtures were conducted in laboratory-scale and large-scale experiments.</a:t>
              </a: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598069" y="1556792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solidFill>
                    <a:schemeClr val="accent6"/>
                  </a:solidFill>
                </a:rPr>
                <a:t>✔</a:t>
              </a:r>
              <a:endParaRPr lang="ja-JP" altLang="en-US" sz="2000" dirty="0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886312" y="2122345"/>
            <a:ext cx="9927251" cy="830997"/>
            <a:chOff x="598069" y="2172487"/>
            <a:chExt cx="9927251" cy="830997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985928" y="2172487"/>
              <a:ext cx="95393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/>
                <a:t>When expansion ratio was larger, the critical radius </a:t>
              </a:r>
              <a:r>
                <a:rPr lang="en-US" altLang="ja-JP" sz="2400" i="1" dirty="0" err="1"/>
                <a:t>r</a:t>
              </a:r>
              <a:r>
                <a:rPr lang="en-US" altLang="ja-JP" sz="2400" baseline="-25000" dirty="0" err="1"/>
                <a:t>c</a:t>
              </a:r>
              <a:r>
                <a:rPr lang="en-US" altLang="ja-JP" sz="2400" dirty="0"/>
                <a:t> became smaller. This indicates that large expansion ratio promotes the onset of DL instability.</a:t>
              </a:r>
              <a:endParaRPr lang="ja-JP" altLang="en-US" sz="2400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598069" y="2202223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solidFill>
                    <a:schemeClr val="accent6"/>
                  </a:solidFill>
                </a:rPr>
                <a:t>✔</a:t>
              </a:r>
              <a:endParaRPr lang="ja-JP" altLang="en-US" sz="2000" dirty="0"/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886312" y="4455675"/>
            <a:ext cx="10682296" cy="830997"/>
            <a:chOff x="595160" y="4127863"/>
            <a:chExt cx="7098331" cy="830997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803243" y="4127863"/>
              <a:ext cx="6890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/>
                <a:t> It was found that the flame speed was more accelerated even if the flame scale was large at fuel lean condition, in which diffusional-thermal instability is effective.</a:t>
              </a:r>
              <a:endParaRPr lang="ja-JP" altLang="en-US" sz="2400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595160" y="415759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solidFill>
                    <a:schemeClr val="accent6"/>
                  </a:solidFill>
                </a:rPr>
                <a:t>✔</a:t>
              </a:r>
              <a:endParaRPr lang="ja-JP" altLang="en-US" sz="2000" dirty="0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46ED664-207C-4961-AB6E-2969A8237E2D}"/>
              </a:ext>
            </a:extLst>
          </p:cNvPr>
          <p:cNvGrpSpPr/>
          <p:nvPr/>
        </p:nvGrpSpPr>
        <p:grpSpPr>
          <a:xfrm>
            <a:off x="886312" y="3289010"/>
            <a:ext cx="10449523" cy="830997"/>
            <a:chOff x="626592" y="1979087"/>
            <a:chExt cx="9886719" cy="830997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EC8E9FF6-1AB2-44FE-BB10-F5A9E785D811}"/>
                </a:ext>
              </a:extLst>
            </p:cNvPr>
            <p:cNvSpPr txBox="1"/>
            <p:nvPr/>
          </p:nvSpPr>
          <p:spPr>
            <a:xfrm>
              <a:off x="973919" y="1979087"/>
              <a:ext cx="95393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/>
                <a:t>it was not easy to examine the effect of expansion ration on the dimensionless burning velocity in the experimental conditions performed in this study.</a:t>
              </a:r>
              <a:endParaRPr lang="ja-JP" altLang="en-US" sz="2400" dirty="0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9E0D0283-0CF5-43F0-97FA-ABB82E493512}"/>
                </a:ext>
              </a:extLst>
            </p:cNvPr>
            <p:cNvSpPr/>
            <p:nvPr/>
          </p:nvSpPr>
          <p:spPr>
            <a:xfrm>
              <a:off x="626592" y="2048027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solidFill>
                    <a:schemeClr val="accent6"/>
                  </a:solidFill>
                </a:rPr>
                <a:t>✔</a:t>
              </a:r>
              <a:endParaRPr lang="ja-JP" altLang="en-US" sz="20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8770EA26-2743-4C7A-9356-F87F50562D5B}"/>
              </a:ext>
            </a:extLst>
          </p:cNvPr>
          <p:cNvGrpSpPr/>
          <p:nvPr/>
        </p:nvGrpSpPr>
        <p:grpSpPr>
          <a:xfrm>
            <a:off x="886312" y="5622339"/>
            <a:ext cx="10682296" cy="830997"/>
            <a:chOff x="595160" y="4127863"/>
            <a:chExt cx="7098331" cy="830997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4D8A39AE-1A5D-4C1F-86CA-366CDB3E890E}"/>
                </a:ext>
              </a:extLst>
            </p:cNvPr>
            <p:cNvSpPr txBox="1"/>
            <p:nvPr/>
          </p:nvSpPr>
          <p:spPr>
            <a:xfrm>
              <a:off x="803243" y="4127863"/>
              <a:ext cx="6890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cs typeface="Times New Roman" panose="02020603050405020304" pitchFamily="18" charset="0"/>
                </a:rPr>
                <a:t>The measured intensity of blast wave became much stronger when the flame was accelerated.</a:t>
              </a:r>
              <a:endParaRPr lang="ja-JP" altLang="en-US" sz="2400" dirty="0"/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A69FCD08-AF95-4E40-8F62-2EE2B82ED947}"/>
                </a:ext>
              </a:extLst>
            </p:cNvPr>
            <p:cNvSpPr/>
            <p:nvPr/>
          </p:nvSpPr>
          <p:spPr>
            <a:xfrm>
              <a:off x="595160" y="415759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solidFill>
                    <a:schemeClr val="accent6"/>
                  </a:solidFill>
                </a:rPr>
                <a:t>✔</a:t>
              </a:r>
              <a:endParaRPr lang="ja-JP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19438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81677C-CA6A-4126-BB29-94EFD53AA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D9D543B-AFE2-4088-BC57-A4EFC3C1D2C1}"/>
              </a:ext>
            </a:extLst>
          </p:cNvPr>
          <p:cNvSpPr/>
          <p:nvPr/>
        </p:nvSpPr>
        <p:spPr>
          <a:xfrm>
            <a:off x="-2976" y="0"/>
            <a:ext cx="12194976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A4F27BE-CC45-44DF-95E4-86D0E44ABF48}"/>
              </a:ext>
            </a:extLst>
          </p:cNvPr>
          <p:cNvGrpSpPr/>
          <p:nvPr/>
        </p:nvGrpSpPr>
        <p:grpSpPr>
          <a:xfrm>
            <a:off x="983432" y="2211251"/>
            <a:ext cx="10369152" cy="1512168"/>
            <a:chOff x="909936" y="2211251"/>
            <a:chExt cx="10369152" cy="151216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A3D77CB-2751-4ADD-9F96-EC5071E2E5FF}"/>
                </a:ext>
              </a:extLst>
            </p:cNvPr>
            <p:cNvSpPr txBox="1"/>
            <p:nvPr/>
          </p:nvSpPr>
          <p:spPr>
            <a:xfrm>
              <a:off x="909936" y="2211251"/>
              <a:ext cx="10369152" cy="1512168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endParaRPr kumimoji="1" lang="ja-JP" altLang="en-US" sz="2000" dirty="0"/>
            </a:p>
          </p:txBody>
        </p: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32F32398-ABB5-4836-98AB-9B4EF8D60E0E}"/>
                </a:ext>
              </a:extLst>
            </p:cNvPr>
            <p:cNvSpPr/>
            <p:nvPr/>
          </p:nvSpPr>
          <p:spPr>
            <a:xfrm>
              <a:off x="1991544" y="2505670"/>
              <a:ext cx="8412880" cy="92333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>
              <a:spAutoFit/>
            </a:bodyPr>
            <a:lstStyle/>
            <a:p>
              <a:r>
                <a:rPr lang="en-US" altLang="ja-JP" sz="5400" dirty="0">
                  <a:solidFill>
                    <a:schemeClr val="bg1"/>
                  </a:solidFill>
                </a:rPr>
                <a:t>T</a:t>
              </a:r>
              <a:r>
                <a:rPr lang="ja-JP" altLang="en-US" sz="5400" dirty="0">
                  <a:solidFill>
                    <a:schemeClr val="bg1"/>
                  </a:solidFill>
                </a:rPr>
                <a:t>hank you for your attention</a:t>
              </a:r>
              <a:r>
                <a:rPr lang="en-US" altLang="ja-JP" sz="5400" dirty="0">
                  <a:solidFill>
                    <a:schemeClr val="bg1"/>
                  </a:solidFill>
                </a:rPr>
                <a:t>.</a:t>
              </a:r>
              <a:endParaRPr lang="ja-JP" altLang="en-US" sz="5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3103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Results and discussions</a:t>
            </a:r>
            <a:r>
              <a:rPr lang="ja-JP" altLang="en-US" dirty="0"/>
              <a:t>（</a:t>
            </a: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Large-scale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6DF41F0-A2B8-475F-AA72-13BD1159A802}"/>
              </a:ext>
            </a:extLst>
          </p:cNvPr>
          <p:cNvGrpSpPr/>
          <p:nvPr/>
        </p:nvGrpSpPr>
        <p:grpSpPr>
          <a:xfrm>
            <a:off x="2700142" y="1267470"/>
            <a:ext cx="5678980" cy="3632879"/>
            <a:chOff x="2422323" y="3474439"/>
            <a:chExt cx="5135430" cy="3365143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3589BD16-380D-4BE4-A83B-A589E1C944B8}"/>
                </a:ext>
              </a:extLst>
            </p:cNvPr>
            <p:cNvGrpSpPr/>
            <p:nvPr/>
          </p:nvGrpSpPr>
          <p:grpSpPr>
            <a:xfrm>
              <a:off x="2422323" y="3474439"/>
              <a:ext cx="5135430" cy="3365143"/>
              <a:chOff x="2108388" y="3440572"/>
              <a:chExt cx="5135430" cy="3365143"/>
            </a:xfrm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A6DE67CE-7DE5-4316-B1AE-B31BB6DAFA53}"/>
                  </a:ext>
                </a:extLst>
              </p:cNvPr>
              <p:cNvGrpSpPr/>
              <p:nvPr/>
            </p:nvGrpSpPr>
            <p:grpSpPr>
              <a:xfrm>
                <a:off x="2705100" y="3548064"/>
                <a:ext cx="4503738" cy="2720976"/>
                <a:chOff x="2705100" y="3548064"/>
                <a:chExt cx="4503738" cy="2720976"/>
              </a:xfrm>
            </p:grpSpPr>
            <p:grpSp>
              <p:nvGrpSpPr>
                <p:cNvPr id="13" name="Group 4">
                  <a:extLst>
                    <a:ext uri="{FF2B5EF4-FFF2-40B4-BE49-F238E27FC236}">
                      <a16:creationId xmlns:a16="http://schemas.microsoft.com/office/drawing/2014/main" id="{0806AED0-84AB-4F09-B8CA-9CC4B50816E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705100" y="3548064"/>
                  <a:ext cx="4503738" cy="2720976"/>
                  <a:chOff x="1704" y="2235"/>
                  <a:chExt cx="2837" cy="1714"/>
                </a:xfrm>
              </p:grpSpPr>
              <p:sp>
                <p:nvSpPr>
                  <p:cNvPr id="16" name="Rectangle 6">
                    <a:extLst>
                      <a:ext uri="{FF2B5EF4-FFF2-40B4-BE49-F238E27FC236}">
                        <a16:creationId xmlns:a16="http://schemas.microsoft.com/office/drawing/2014/main" id="{F9793669-406D-4679-A864-DBB28E7DF21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12" y="2317"/>
                    <a:ext cx="2481" cy="1417"/>
                  </a:xfrm>
                  <a:prstGeom prst="rect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17" name="Line 7">
                    <a:extLst>
                      <a:ext uri="{FF2B5EF4-FFF2-40B4-BE49-F238E27FC236}">
                        <a16:creationId xmlns:a16="http://schemas.microsoft.com/office/drawing/2014/main" id="{4D9EABC4-6F49-4187-853F-E2CB14FFD1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12" y="2317"/>
                    <a:ext cx="0" cy="1417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18" name="Freeform 8">
                    <a:extLst>
                      <a:ext uri="{FF2B5EF4-FFF2-40B4-BE49-F238E27FC236}">
                        <a16:creationId xmlns:a16="http://schemas.microsoft.com/office/drawing/2014/main" id="{FACDAB0E-B23D-41D2-9A1C-4FB714F9CAD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912" y="2317"/>
                    <a:ext cx="37" cy="1417"/>
                  </a:xfrm>
                  <a:custGeom>
                    <a:avLst/>
                    <a:gdLst>
                      <a:gd name="T0" fmla="*/ 0 w 37"/>
                      <a:gd name="T1" fmla="*/ 1417 h 1417"/>
                      <a:gd name="T2" fmla="*/ 37 w 37"/>
                      <a:gd name="T3" fmla="*/ 1417 h 1417"/>
                      <a:gd name="T4" fmla="*/ 0 w 37"/>
                      <a:gd name="T5" fmla="*/ 1213 h 1417"/>
                      <a:gd name="T6" fmla="*/ 37 w 37"/>
                      <a:gd name="T7" fmla="*/ 1213 h 1417"/>
                      <a:gd name="T8" fmla="*/ 0 w 37"/>
                      <a:gd name="T9" fmla="*/ 1012 h 1417"/>
                      <a:gd name="T10" fmla="*/ 37 w 37"/>
                      <a:gd name="T11" fmla="*/ 1012 h 1417"/>
                      <a:gd name="T12" fmla="*/ 0 w 37"/>
                      <a:gd name="T13" fmla="*/ 809 h 1417"/>
                      <a:gd name="T14" fmla="*/ 37 w 37"/>
                      <a:gd name="T15" fmla="*/ 809 h 1417"/>
                      <a:gd name="T16" fmla="*/ 0 w 37"/>
                      <a:gd name="T17" fmla="*/ 608 h 1417"/>
                      <a:gd name="T18" fmla="*/ 37 w 37"/>
                      <a:gd name="T19" fmla="*/ 608 h 1417"/>
                      <a:gd name="T20" fmla="*/ 0 w 37"/>
                      <a:gd name="T21" fmla="*/ 404 h 1417"/>
                      <a:gd name="T22" fmla="*/ 37 w 37"/>
                      <a:gd name="T23" fmla="*/ 404 h 1417"/>
                      <a:gd name="T24" fmla="*/ 0 w 37"/>
                      <a:gd name="T25" fmla="*/ 200 h 1417"/>
                      <a:gd name="T26" fmla="*/ 37 w 37"/>
                      <a:gd name="T27" fmla="*/ 200 h 1417"/>
                      <a:gd name="T28" fmla="*/ 0 w 37"/>
                      <a:gd name="T29" fmla="*/ 0 h 1417"/>
                      <a:gd name="T30" fmla="*/ 37 w 37"/>
                      <a:gd name="T31" fmla="*/ 0 h 14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37" h="1417">
                        <a:moveTo>
                          <a:pt x="0" y="1417"/>
                        </a:moveTo>
                        <a:lnTo>
                          <a:pt x="37" y="1417"/>
                        </a:lnTo>
                        <a:moveTo>
                          <a:pt x="0" y="1213"/>
                        </a:moveTo>
                        <a:lnTo>
                          <a:pt x="37" y="1213"/>
                        </a:lnTo>
                        <a:moveTo>
                          <a:pt x="0" y="1012"/>
                        </a:moveTo>
                        <a:lnTo>
                          <a:pt x="37" y="1012"/>
                        </a:lnTo>
                        <a:moveTo>
                          <a:pt x="0" y="809"/>
                        </a:moveTo>
                        <a:lnTo>
                          <a:pt x="37" y="809"/>
                        </a:lnTo>
                        <a:moveTo>
                          <a:pt x="0" y="608"/>
                        </a:moveTo>
                        <a:lnTo>
                          <a:pt x="37" y="608"/>
                        </a:lnTo>
                        <a:moveTo>
                          <a:pt x="0" y="404"/>
                        </a:moveTo>
                        <a:lnTo>
                          <a:pt x="37" y="404"/>
                        </a:lnTo>
                        <a:moveTo>
                          <a:pt x="0" y="200"/>
                        </a:moveTo>
                        <a:lnTo>
                          <a:pt x="37" y="200"/>
                        </a:lnTo>
                        <a:moveTo>
                          <a:pt x="0" y="0"/>
                        </a:moveTo>
                        <a:lnTo>
                          <a:pt x="37" y="0"/>
                        </a:lnTo>
                      </a:path>
                    </a:pathLst>
                  </a:custGeom>
                  <a:noFill/>
                  <a:ln w="11113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19" name="Line 9">
                    <a:extLst>
                      <a:ext uri="{FF2B5EF4-FFF2-40B4-BE49-F238E27FC236}">
                        <a16:creationId xmlns:a16="http://schemas.microsoft.com/office/drawing/2014/main" id="{EE3B9D78-612B-4952-B29B-A5F69713879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12" y="3734"/>
                    <a:ext cx="2481" cy="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20" name="Freeform 10">
                    <a:extLst>
                      <a:ext uri="{FF2B5EF4-FFF2-40B4-BE49-F238E27FC236}">
                        <a16:creationId xmlns:a16="http://schemas.microsoft.com/office/drawing/2014/main" id="{47B337B8-AA6D-4927-9FCF-F521A619A71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912" y="3690"/>
                    <a:ext cx="2481" cy="44"/>
                  </a:xfrm>
                  <a:custGeom>
                    <a:avLst/>
                    <a:gdLst>
                      <a:gd name="T0" fmla="*/ 0 w 2481"/>
                      <a:gd name="T1" fmla="*/ 0 h 44"/>
                      <a:gd name="T2" fmla="*/ 0 w 2481"/>
                      <a:gd name="T3" fmla="*/ 44 h 44"/>
                      <a:gd name="T4" fmla="*/ 497 w 2481"/>
                      <a:gd name="T5" fmla="*/ 0 h 44"/>
                      <a:gd name="T6" fmla="*/ 497 w 2481"/>
                      <a:gd name="T7" fmla="*/ 44 h 44"/>
                      <a:gd name="T8" fmla="*/ 994 w 2481"/>
                      <a:gd name="T9" fmla="*/ 0 h 44"/>
                      <a:gd name="T10" fmla="*/ 994 w 2481"/>
                      <a:gd name="T11" fmla="*/ 44 h 44"/>
                      <a:gd name="T12" fmla="*/ 1491 w 2481"/>
                      <a:gd name="T13" fmla="*/ 0 h 44"/>
                      <a:gd name="T14" fmla="*/ 1491 w 2481"/>
                      <a:gd name="T15" fmla="*/ 44 h 44"/>
                      <a:gd name="T16" fmla="*/ 1988 w 2481"/>
                      <a:gd name="T17" fmla="*/ 0 h 44"/>
                      <a:gd name="T18" fmla="*/ 1988 w 2481"/>
                      <a:gd name="T19" fmla="*/ 44 h 44"/>
                      <a:gd name="T20" fmla="*/ 2481 w 2481"/>
                      <a:gd name="T21" fmla="*/ 0 h 44"/>
                      <a:gd name="T22" fmla="*/ 2481 w 2481"/>
                      <a:gd name="T23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481" h="44">
                        <a:moveTo>
                          <a:pt x="0" y="0"/>
                        </a:moveTo>
                        <a:lnTo>
                          <a:pt x="0" y="44"/>
                        </a:lnTo>
                        <a:moveTo>
                          <a:pt x="497" y="0"/>
                        </a:moveTo>
                        <a:lnTo>
                          <a:pt x="497" y="44"/>
                        </a:lnTo>
                        <a:moveTo>
                          <a:pt x="994" y="0"/>
                        </a:moveTo>
                        <a:lnTo>
                          <a:pt x="994" y="44"/>
                        </a:lnTo>
                        <a:moveTo>
                          <a:pt x="1491" y="0"/>
                        </a:moveTo>
                        <a:lnTo>
                          <a:pt x="1491" y="44"/>
                        </a:lnTo>
                        <a:moveTo>
                          <a:pt x="1988" y="0"/>
                        </a:moveTo>
                        <a:lnTo>
                          <a:pt x="1988" y="44"/>
                        </a:lnTo>
                        <a:moveTo>
                          <a:pt x="2481" y="0"/>
                        </a:moveTo>
                        <a:lnTo>
                          <a:pt x="2481" y="44"/>
                        </a:lnTo>
                      </a:path>
                    </a:pathLst>
                  </a:custGeom>
                  <a:noFill/>
                  <a:ln w="11113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21" name="Oval 11">
                    <a:extLst>
                      <a:ext uri="{FF2B5EF4-FFF2-40B4-BE49-F238E27FC236}">
                        <a16:creationId xmlns:a16="http://schemas.microsoft.com/office/drawing/2014/main" id="{F66573E9-D69D-40AC-B26C-636C651D67D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83" y="3049"/>
                    <a:ext cx="36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22" name="Oval 12">
                    <a:extLst>
                      <a:ext uri="{FF2B5EF4-FFF2-40B4-BE49-F238E27FC236}">
                        <a16:creationId xmlns:a16="http://schemas.microsoft.com/office/drawing/2014/main" id="{CFB5F8A4-1EB2-47D7-8AD8-C26EC85685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83" y="3049"/>
                    <a:ext cx="36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23" name="Oval 13">
                    <a:extLst>
                      <a:ext uri="{FF2B5EF4-FFF2-40B4-BE49-F238E27FC236}">
                        <a16:creationId xmlns:a16="http://schemas.microsoft.com/office/drawing/2014/main" id="{84DB0B3B-4D0F-4DA8-8E33-46113765E1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89" y="3049"/>
                    <a:ext cx="36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24" name="Oval 14">
                    <a:extLst>
                      <a:ext uri="{FF2B5EF4-FFF2-40B4-BE49-F238E27FC236}">
                        <a16:creationId xmlns:a16="http://schemas.microsoft.com/office/drawing/2014/main" id="{CBCE21A5-1FC7-475E-B4AC-7D0B34A485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89" y="3049"/>
                    <a:ext cx="36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25" name="Oval 15">
                    <a:extLst>
                      <a:ext uri="{FF2B5EF4-FFF2-40B4-BE49-F238E27FC236}">
                        <a16:creationId xmlns:a16="http://schemas.microsoft.com/office/drawing/2014/main" id="{975E3E2D-9E87-4A02-BBF8-EE68D71D55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6" y="3049"/>
                    <a:ext cx="37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26" name="Oval 16">
                    <a:extLst>
                      <a:ext uri="{FF2B5EF4-FFF2-40B4-BE49-F238E27FC236}">
                        <a16:creationId xmlns:a16="http://schemas.microsoft.com/office/drawing/2014/main" id="{31F80A1C-1715-45E0-8E8C-6F51A983F0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6" y="3049"/>
                    <a:ext cx="37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27" name="Oval 17">
                    <a:extLst>
                      <a:ext uri="{FF2B5EF4-FFF2-40B4-BE49-F238E27FC236}">
                        <a16:creationId xmlns:a16="http://schemas.microsoft.com/office/drawing/2014/main" id="{6BA5CD3D-D209-4B9E-B7E5-7878031E9C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74" y="3082"/>
                    <a:ext cx="36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28" name="Oval 18">
                    <a:extLst>
                      <a:ext uri="{FF2B5EF4-FFF2-40B4-BE49-F238E27FC236}">
                        <a16:creationId xmlns:a16="http://schemas.microsoft.com/office/drawing/2014/main" id="{EE0F74C7-B6B5-42D2-96CE-948175B1E9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74" y="3082"/>
                    <a:ext cx="36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29" name="Oval 19">
                    <a:extLst>
                      <a:ext uri="{FF2B5EF4-FFF2-40B4-BE49-F238E27FC236}">
                        <a16:creationId xmlns:a16="http://schemas.microsoft.com/office/drawing/2014/main" id="{7BA932AE-6E97-4181-B23E-667E359603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12" y="3020"/>
                    <a:ext cx="36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0" name="Oval 20">
                    <a:extLst>
                      <a:ext uri="{FF2B5EF4-FFF2-40B4-BE49-F238E27FC236}">
                        <a16:creationId xmlns:a16="http://schemas.microsoft.com/office/drawing/2014/main" id="{F971659B-73B4-4795-B1F9-2D693C20C99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12" y="3020"/>
                    <a:ext cx="36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1" name="Oval 21">
                    <a:extLst>
                      <a:ext uri="{FF2B5EF4-FFF2-40B4-BE49-F238E27FC236}">
                        <a16:creationId xmlns:a16="http://schemas.microsoft.com/office/drawing/2014/main" id="{2F3154BF-69D4-48C8-89AE-DF6E5A530C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75" y="2922"/>
                    <a:ext cx="37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2" name="Oval 22">
                    <a:extLst>
                      <a:ext uri="{FF2B5EF4-FFF2-40B4-BE49-F238E27FC236}">
                        <a16:creationId xmlns:a16="http://schemas.microsoft.com/office/drawing/2014/main" id="{5A21135C-F175-4A30-86F2-5EBAEC4393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75" y="2922"/>
                    <a:ext cx="37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3" name="Oval 23">
                    <a:extLst>
                      <a:ext uri="{FF2B5EF4-FFF2-40B4-BE49-F238E27FC236}">
                        <a16:creationId xmlns:a16="http://schemas.microsoft.com/office/drawing/2014/main" id="{8D1A7BA4-4EC6-4E95-A0D7-7C16BC22D58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28" y="2892"/>
                    <a:ext cx="36" cy="37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4" name="Oval 24">
                    <a:extLst>
                      <a:ext uri="{FF2B5EF4-FFF2-40B4-BE49-F238E27FC236}">
                        <a16:creationId xmlns:a16="http://schemas.microsoft.com/office/drawing/2014/main" id="{E9F738EC-63FC-4408-83A0-9CA51E65D5E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28" y="2892"/>
                    <a:ext cx="36" cy="37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5" name="Oval 25">
                    <a:extLst>
                      <a:ext uri="{FF2B5EF4-FFF2-40B4-BE49-F238E27FC236}">
                        <a16:creationId xmlns:a16="http://schemas.microsoft.com/office/drawing/2014/main" id="{A187556E-19E5-4DF2-9CFE-0F545EB786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98" y="2827"/>
                    <a:ext cx="37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6" name="Oval 26">
                    <a:extLst>
                      <a:ext uri="{FF2B5EF4-FFF2-40B4-BE49-F238E27FC236}">
                        <a16:creationId xmlns:a16="http://schemas.microsoft.com/office/drawing/2014/main" id="{45DDCADB-A36B-49BE-B6AA-73F022B780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98" y="2827"/>
                    <a:ext cx="37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7" name="Oval 27">
                    <a:extLst>
                      <a:ext uri="{FF2B5EF4-FFF2-40B4-BE49-F238E27FC236}">
                        <a16:creationId xmlns:a16="http://schemas.microsoft.com/office/drawing/2014/main" id="{BC5BE97E-90E4-4CCE-92FC-C5525BE62E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6" y="2798"/>
                    <a:ext cx="36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8" name="Oval 28">
                    <a:extLst>
                      <a:ext uri="{FF2B5EF4-FFF2-40B4-BE49-F238E27FC236}">
                        <a16:creationId xmlns:a16="http://schemas.microsoft.com/office/drawing/2014/main" id="{CDEE7F80-E72F-40B9-9151-43EB50A5B8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6" y="2798"/>
                    <a:ext cx="36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9" name="Oval 29">
                    <a:extLst>
                      <a:ext uri="{FF2B5EF4-FFF2-40B4-BE49-F238E27FC236}">
                        <a16:creationId xmlns:a16="http://schemas.microsoft.com/office/drawing/2014/main" id="{109F38A8-C0C4-4EC9-970E-6F321EB1E1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798"/>
                    <a:ext cx="36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40" name="Oval 30">
                    <a:extLst>
                      <a:ext uri="{FF2B5EF4-FFF2-40B4-BE49-F238E27FC236}">
                        <a16:creationId xmlns:a16="http://schemas.microsoft.com/office/drawing/2014/main" id="{CCC385C9-AE54-4D3F-8E55-07B4436D7BB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33" y="2798"/>
                    <a:ext cx="36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41" name="Oval 31">
                    <a:extLst>
                      <a:ext uri="{FF2B5EF4-FFF2-40B4-BE49-F238E27FC236}">
                        <a16:creationId xmlns:a16="http://schemas.microsoft.com/office/drawing/2014/main" id="{7E6E975E-2FF4-4EB8-8488-BE1C290D1E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07" y="2798"/>
                    <a:ext cx="37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42" name="Oval 32">
                    <a:extLst>
                      <a:ext uri="{FF2B5EF4-FFF2-40B4-BE49-F238E27FC236}">
                        <a16:creationId xmlns:a16="http://schemas.microsoft.com/office/drawing/2014/main" id="{E4DD27EC-177E-45E7-993D-15AF5A1F34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07" y="2798"/>
                    <a:ext cx="37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43" name="Oval 33">
                    <a:extLst>
                      <a:ext uri="{FF2B5EF4-FFF2-40B4-BE49-F238E27FC236}">
                        <a16:creationId xmlns:a16="http://schemas.microsoft.com/office/drawing/2014/main" id="{ADCA88F9-DB57-46A8-9904-BC2DCDBC83C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2" y="2765"/>
                    <a:ext cx="37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44" name="Oval 34">
                    <a:extLst>
                      <a:ext uri="{FF2B5EF4-FFF2-40B4-BE49-F238E27FC236}">
                        <a16:creationId xmlns:a16="http://schemas.microsoft.com/office/drawing/2014/main" id="{08DC1A30-9DC4-4AC5-887C-5DD8179497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2" y="2765"/>
                    <a:ext cx="37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45" name="Oval 35">
                    <a:extLst>
                      <a:ext uri="{FF2B5EF4-FFF2-40B4-BE49-F238E27FC236}">
                        <a16:creationId xmlns:a16="http://schemas.microsoft.com/office/drawing/2014/main" id="{7F09E077-6778-425C-81E4-4CFF61283A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74" y="2765"/>
                    <a:ext cx="37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46" name="Oval 36">
                    <a:extLst>
                      <a:ext uri="{FF2B5EF4-FFF2-40B4-BE49-F238E27FC236}">
                        <a16:creationId xmlns:a16="http://schemas.microsoft.com/office/drawing/2014/main" id="{00FDBD64-8341-4D88-96B6-7C78E4DB9B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74" y="2765"/>
                    <a:ext cx="37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47" name="Oval 37">
                    <a:extLst>
                      <a:ext uri="{FF2B5EF4-FFF2-40B4-BE49-F238E27FC236}">
                        <a16:creationId xmlns:a16="http://schemas.microsoft.com/office/drawing/2014/main" id="{D99B0C96-A1C7-4338-AF43-EE9CF9A8AE1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63" y="2732"/>
                    <a:ext cx="37" cy="37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48" name="Oval 38">
                    <a:extLst>
                      <a:ext uri="{FF2B5EF4-FFF2-40B4-BE49-F238E27FC236}">
                        <a16:creationId xmlns:a16="http://schemas.microsoft.com/office/drawing/2014/main" id="{BD501855-1EDB-4DE6-9053-80C7B4A328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63" y="2732"/>
                    <a:ext cx="37" cy="37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49" name="Oval 39">
                    <a:extLst>
                      <a:ext uri="{FF2B5EF4-FFF2-40B4-BE49-F238E27FC236}">
                        <a16:creationId xmlns:a16="http://schemas.microsoft.com/office/drawing/2014/main" id="{7072F22D-34AD-4749-B8DA-9C7CFB6C35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6" y="2699"/>
                    <a:ext cx="36" cy="37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50" name="Oval 40">
                    <a:extLst>
                      <a:ext uri="{FF2B5EF4-FFF2-40B4-BE49-F238E27FC236}">
                        <a16:creationId xmlns:a16="http://schemas.microsoft.com/office/drawing/2014/main" id="{15D82EFF-10D3-4AAB-9949-7A410C1E2F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6" y="2699"/>
                    <a:ext cx="36" cy="37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51" name="Oval 41">
                    <a:extLst>
                      <a:ext uri="{FF2B5EF4-FFF2-40B4-BE49-F238E27FC236}">
                        <a16:creationId xmlns:a16="http://schemas.microsoft.com/office/drawing/2014/main" id="{8F5B0ECE-549D-4C01-AA88-F7C90FCB52A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60" y="2576"/>
                    <a:ext cx="36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52" name="Oval 42">
                    <a:extLst>
                      <a:ext uri="{FF2B5EF4-FFF2-40B4-BE49-F238E27FC236}">
                        <a16:creationId xmlns:a16="http://schemas.microsoft.com/office/drawing/2014/main" id="{D02CC71A-440F-4701-A3A0-ABEF157668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60" y="2576"/>
                    <a:ext cx="36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53" name="Oval 43">
                    <a:extLst>
                      <a:ext uri="{FF2B5EF4-FFF2-40B4-BE49-F238E27FC236}">
                        <a16:creationId xmlns:a16="http://schemas.microsoft.com/office/drawing/2014/main" id="{D6C16D9E-181F-4D31-A101-2175AE0EF25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2" y="2543"/>
                    <a:ext cx="37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54" name="Oval 44">
                    <a:extLst>
                      <a:ext uri="{FF2B5EF4-FFF2-40B4-BE49-F238E27FC236}">
                        <a16:creationId xmlns:a16="http://schemas.microsoft.com/office/drawing/2014/main" id="{C6564305-C40D-4540-ADCC-E3D7D52326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2" y="2543"/>
                    <a:ext cx="37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55" name="Oval 45">
                    <a:extLst>
                      <a:ext uri="{FF2B5EF4-FFF2-40B4-BE49-F238E27FC236}">
                        <a16:creationId xmlns:a16="http://schemas.microsoft.com/office/drawing/2014/main" id="{5E1D3A15-3F00-422B-A31B-E852F4172D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45" y="2510"/>
                    <a:ext cx="36" cy="37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56" name="Oval 46">
                    <a:extLst>
                      <a:ext uri="{FF2B5EF4-FFF2-40B4-BE49-F238E27FC236}">
                        <a16:creationId xmlns:a16="http://schemas.microsoft.com/office/drawing/2014/main" id="{2675A080-1E31-4EFD-9AA4-7A093CAD02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45" y="2510"/>
                    <a:ext cx="36" cy="37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57" name="Oval 47">
                    <a:extLst>
                      <a:ext uri="{FF2B5EF4-FFF2-40B4-BE49-F238E27FC236}">
                        <a16:creationId xmlns:a16="http://schemas.microsoft.com/office/drawing/2014/main" id="{3CF279C0-9D7E-4A00-AEE2-6D906DBE9A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0" y="2543"/>
                    <a:ext cx="37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58" name="Oval 48">
                    <a:extLst>
                      <a:ext uri="{FF2B5EF4-FFF2-40B4-BE49-F238E27FC236}">
                        <a16:creationId xmlns:a16="http://schemas.microsoft.com/office/drawing/2014/main" id="{5BBFBE8C-8389-49C2-96F4-58ED05A419D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0" y="2543"/>
                    <a:ext cx="37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59" name="Oval 49">
                    <a:extLst>
                      <a:ext uri="{FF2B5EF4-FFF2-40B4-BE49-F238E27FC236}">
                        <a16:creationId xmlns:a16="http://schemas.microsoft.com/office/drawing/2014/main" id="{6ADFBCF4-4077-49D4-82E5-6B977579E9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27" y="2510"/>
                    <a:ext cx="36" cy="37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0" name="Oval 50">
                    <a:extLst>
                      <a:ext uri="{FF2B5EF4-FFF2-40B4-BE49-F238E27FC236}">
                        <a16:creationId xmlns:a16="http://schemas.microsoft.com/office/drawing/2014/main" id="{7E4D3884-3A53-4FD3-86C7-1CBA1B7E5A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27" y="2510"/>
                    <a:ext cx="36" cy="37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1" name="Oval 51">
                    <a:extLst>
                      <a:ext uri="{FF2B5EF4-FFF2-40B4-BE49-F238E27FC236}">
                        <a16:creationId xmlns:a16="http://schemas.microsoft.com/office/drawing/2014/main" id="{FC713F64-A33E-4C65-9CBB-33A8F493B4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9" y="2477"/>
                    <a:ext cx="37" cy="37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2" name="Oval 52">
                    <a:extLst>
                      <a:ext uri="{FF2B5EF4-FFF2-40B4-BE49-F238E27FC236}">
                        <a16:creationId xmlns:a16="http://schemas.microsoft.com/office/drawing/2014/main" id="{135B8A31-9DE9-4752-A0DE-38553987E3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9" y="2477"/>
                    <a:ext cx="37" cy="37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3" name="Oval 53">
                    <a:extLst>
                      <a:ext uri="{FF2B5EF4-FFF2-40B4-BE49-F238E27FC236}">
                        <a16:creationId xmlns:a16="http://schemas.microsoft.com/office/drawing/2014/main" id="{7667135B-03CE-40AE-82E4-7D843F7F60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83" y="3049"/>
                    <a:ext cx="36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4" name="Oval 54">
                    <a:extLst>
                      <a:ext uri="{FF2B5EF4-FFF2-40B4-BE49-F238E27FC236}">
                        <a16:creationId xmlns:a16="http://schemas.microsoft.com/office/drawing/2014/main" id="{382ED7BE-DC5B-419F-A750-A6C712A5D49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83" y="3049"/>
                    <a:ext cx="36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5" name="Oval 55">
                    <a:extLst>
                      <a:ext uri="{FF2B5EF4-FFF2-40B4-BE49-F238E27FC236}">
                        <a16:creationId xmlns:a16="http://schemas.microsoft.com/office/drawing/2014/main" id="{C5EDF253-7976-4514-8AD6-0662FB6DB1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89" y="3049"/>
                    <a:ext cx="36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" name="Oval 56">
                    <a:extLst>
                      <a:ext uri="{FF2B5EF4-FFF2-40B4-BE49-F238E27FC236}">
                        <a16:creationId xmlns:a16="http://schemas.microsoft.com/office/drawing/2014/main" id="{688678BE-06D7-4372-8955-49F97B27A7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89" y="3049"/>
                    <a:ext cx="36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7" name="Oval 57">
                    <a:extLst>
                      <a:ext uri="{FF2B5EF4-FFF2-40B4-BE49-F238E27FC236}">
                        <a16:creationId xmlns:a16="http://schemas.microsoft.com/office/drawing/2014/main" id="{FC0F27B7-BDA5-4C49-ABE2-E3699D52D1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6" y="3049"/>
                    <a:ext cx="37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8" name="Oval 58">
                    <a:extLst>
                      <a:ext uri="{FF2B5EF4-FFF2-40B4-BE49-F238E27FC236}">
                        <a16:creationId xmlns:a16="http://schemas.microsoft.com/office/drawing/2014/main" id="{1BD4FE7D-58D0-4F6C-AE8E-47C5CC6F3B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6" y="3049"/>
                    <a:ext cx="37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9" name="Oval 59">
                    <a:extLst>
                      <a:ext uri="{FF2B5EF4-FFF2-40B4-BE49-F238E27FC236}">
                        <a16:creationId xmlns:a16="http://schemas.microsoft.com/office/drawing/2014/main" id="{9C5C94E8-F0F9-4480-87D9-548020BEE08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74" y="3082"/>
                    <a:ext cx="36" cy="36"/>
                  </a:xfrm>
                  <a:prstGeom prst="ellipse">
                    <a:avLst/>
                  </a:prstGeom>
                  <a:solidFill>
                    <a:srgbClr val="4472C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70" name="Oval 60">
                    <a:extLst>
                      <a:ext uri="{FF2B5EF4-FFF2-40B4-BE49-F238E27FC236}">
                        <a16:creationId xmlns:a16="http://schemas.microsoft.com/office/drawing/2014/main" id="{55CD30ED-9906-4241-8118-D631011E45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74" y="3082"/>
                    <a:ext cx="36" cy="36"/>
                  </a:xfrm>
                  <a:prstGeom prst="ellipse">
                    <a:avLst/>
                  </a:prstGeom>
                  <a:noFill/>
                  <a:ln w="11113" cap="flat">
                    <a:solidFill>
                      <a:srgbClr val="4472C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71" name="Line 61">
                    <a:extLst>
                      <a:ext uri="{FF2B5EF4-FFF2-40B4-BE49-F238E27FC236}">
                        <a16:creationId xmlns:a16="http://schemas.microsoft.com/office/drawing/2014/main" id="{417B3C70-2883-434C-B1BE-79ED2599E4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11" y="3040"/>
                    <a:ext cx="2484" cy="69"/>
                  </a:xfrm>
                  <a:prstGeom prst="line">
                    <a:avLst/>
                  </a:prstGeom>
                  <a:noFill/>
                  <a:ln w="17463" cap="rnd">
                    <a:solidFill>
                      <a:srgbClr val="ED7D3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72" name="Rectangle 62">
                    <a:extLst>
                      <a:ext uri="{FF2B5EF4-FFF2-40B4-BE49-F238E27FC236}">
                        <a16:creationId xmlns:a16="http://schemas.microsoft.com/office/drawing/2014/main" id="{871F0FFF-B10A-40D1-9263-C826572C28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3652"/>
                    <a:ext cx="62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600" dirty="0">
                        <a:latin typeface="+mn-lt"/>
                        <a:ea typeface="游ゴシック" panose="020B0400000000000000" pitchFamily="50" charset="-128"/>
                      </a:rPr>
                      <a:t>0</a:t>
                    </a:r>
                    <a:endParaRPr kumimoji="0" lang="ja-JP" altLang="ja-JP" sz="2000" dirty="0">
                      <a:latin typeface="+mn-lt"/>
                    </a:endParaRPr>
                  </a:p>
                </p:txBody>
              </p:sp>
              <p:sp>
                <p:nvSpPr>
                  <p:cNvPr id="73" name="Rectangle 63">
                    <a:extLst>
                      <a:ext uri="{FF2B5EF4-FFF2-40B4-BE49-F238E27FC236}">
                        <a16:creationId xmlns:a16="http://schemas.microsoft.com/office/drawing/2014/main" id="{7379CAD7-72C6-424B-A56D-388BBD7AE6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3449"/>
                    <a:ext cx="62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600" dirty="0">
                        <a:latin typeface="+mn-lt"/>
                        <a:ea typeface="游ゴシック" panose="020B0400000000000000" pitchFamily="50" charset="-128"/>
                      </a:rPr>
                      <a:t>5</a:t>
                    </a:r>
                    <a:endParaRPr kumimoji="0" lang="ja-JP" altLang="ja-JP" sz="2000" dirty="0">
                      <a:latin typeface="+mn-lt"/>
                    </a:endParaRPr>
                  </a:p>
                </p:txBody>
              </p:sp>
              <p:sp>
                <p:nvSpPr>
                  <p:cNvPr id="74" name="Rectangle 64">
                    <a:extLst>
                      <a:ext uri="{FF2B5EF4-FFF2-40B4-BE49-F238E27FC236}">
                        <a16:creationId xmlns:a16="http://schemas.microsoft.com/office/drawing/2014/main" id="{DA0BA83F-DF2A-42C7-A6B7-011589907C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4" y="3248"/>
                    <a:ext cx="125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600" dirty="0">
                        <a:latin typeface="+mn-lt"/>
                        <a:ea typeface="游ゴシック" panose="020B0400000000000000" pitchFamily="50" charset="-128"/>
                      </a:rPr>
                      <a:t>10</a:t>
                    </a:r>
                    <a:endParaRPr kumimoji="0" lang="ja-JP" altLang="ja-JP" sz="2000" dirty="0">
                      <a:latin typeface="+mn-lt"/>
                    </a:endParaRPr>
                  </a:p>
                </p:txBody>
              </p:sp>
              <p:sp>
                <p:nvSpPr>
                  <p:cNvPr id="75" name="Rectangle 65">
                    <a:extLst>
                      <a:ext uri="{FF2B5EF4-FFF2-40B4-BE49-F238E27FC236}">
                        <a16:creationId xmlns:a16="http://schemas.microsoft.com/office/drawing/2014/main" id="{350CBD17-32F1-4364-9F1B-E906FA8DE3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4" y="3044"/>
                    <a:ext cx="125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600">
                        <a:latin typeface="+mn-lt"/>
                        <a:ea typeface="游ゴシック" panose="020B0400000000000000" pitchFamily="50" charset="-128"/>
                      </a:rPr>
                      <a:t>15</a:t>
                    </a:r>
                    <a:endParaRPr kumimoji="0" lang="ja-JP" altLang="ja-JP" sz="2000">
                      <a:latin typeface="+mn-lt"/>
                    </a:endParaRPr>
                  </a:p>
                </p:txBody>
              </p:sp>
              <p:sp>
                <p:nvSpPr>
                  <p:cNvPr id="76" name="Rectangle 66">
                    <a:extLst>
                      <a:ext uri="{FF2B5EF4-FFF2-40B4-BE49-F238E27FC236}">
                        <a16:creationId xmlns:a16="http://schemas.microsoft.com/office/drawing/2014/main" id="{058117DA-30BC-439B-A37A-1FEC22A90F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4" y="2843"/>
                    <a:ext cx="125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600">
                        <a:latin typeface="+mn-lt"/>
                        <a:ea typeface="游ゴシック" panose="020B0400000000000000" pitchFamily="50" charset="-128"/>
                      </a:rPr>
                      <a:t>20</a:t>
                    </a:r>
                    <a:endParaRPr kumimoji="0" lang="ja-JP" altLang="ja-JP" sz="2000">
                      <a:latin typeface="+mn-lt"/>
                    </a:endParaRPr>
                  </a:p>
                </p:txBody>
              </p:sp>
              <p:sp>
                <p:nvSpPr>
                  <p:cNvPr id="77" name="Rectangle 67">
                    <a:extLst>
                      <a:ext uri="{FF2B5EF4-FFF2-40B4-BE49-F238E27FC236}">
                        <a16:creationId xmlns:a16="http://schemas.microsoft.com/office/drawing/2014/main" id="{22489DA8-05EF-417C-8E91-C0C216D5D1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4" y="2640"/>
                    <a:ext cx="125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600">
                        <a:latin typeface="+mn-lt"/>
                        <a:ea typeface="游ゴシック" panose="020B0400000000000000" pitchFamily="50" charset="-128"/>
                      </a:rPr>
                      <a:t>25</a:t>
                    </a:r>
                    <a:endParaRPr kumimoji="0" lang="ja-JP" altLang="ja-JP" sz="2000">
                      <a:latin typeface="+mn-lt"/>
                    </a:endParaRPr>
                  </a:p>
                </p:txBody>
              </p:sp>
              <p:sp>
                <p:nvSpPr>
                  <p:cNvPr id="78" name="Rectangle 68">
                    <a:extLst>
                      <a:ext uri="{FF2B5EF4-FFF2-40B4-BE49-F238E27FC236}">
                        <a16:creationId xmlns:a16="http://schemas.microsoft.com/office/drawing/2014/main" id="{2522EB7E-5C48-4073-A6CD-4913483D27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4" y="2436"/>
                    <a:ext cx="125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600" dirty="0">
                        <a:latin typeface="+mn-lt"/>
                        <a:ea typeface="游ゴシック" panose="020B0400000000000000" pitchFamily="50" charset="-128"/>
                      </a:rPr>
                      <a:t>30</a:t>
                    </a:r>
                    <a:endParaRPr kumimoji="0" lang="ja-JP" altLang="ja-JP" sz="2000" dirty="0">
                      <a:latin typeface="+mn-lt"/>
                    </a:endParaRPr>
                  </a:p>
                </p:txBody>
              </p:sp>
              <p:sp>
                <p:nvSpPr>
                  <p:cNvPr id="79" name="Rectangle 69">
                    <a:extLst>
                      <a:ext uri="{FF2B5EF4-FFF2-40B4-BE49-F238E27FC236}">
                        <a16:creationId xmlns:a16="http://schemas.microsoft.com/office/drawing/2014/main" id="{4BA27BC8-6A43-4D8E-AFEC-FCD213F022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4" y="2235"/>
                    <a:ext cx="125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600" dirty="0">
                        <a:latin typeface="+mn-lt"/>
                        <a:ea typeface="游ゴシック" panose="020B0400000000000000" pitchFamily="50" charset="-128"/>
                      </a:rPr>
                      <a:t>35</a:t>
                    </a:r>
                    <a:endParaRPr kumimoji="0" lang="ja-JP" altLang="ja-JP" sz="2000" dirty="0">
                      <a:latin typeface="+mn-lt"/>
                    </a:endParaRPr>
                  </a:p>
                </p:txBody>
              </p:sp>
              <p:sp>
                <p:nvSpPr>
                  <p:cNvPr id="80" name="Rectangle 70">
                    <a:extLst>
                      <a:ext uri="{FF2B5EF4-FFF2-40B4-BE49-F238E27FC236}">
                        <a16:creationId xmlns:a16="http://schemas.microsoft.com/office/drawing/2014/main" id="{3EB18C4A-EB25-407C-B8DC-188CAB602B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77" y="3784"/>
                    <a:ext cx="66" cy="1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700" dirty="0">
                        <a:latin typeface="+mn-lt"/>
                        <a:ea typeface="游ゴシック" panose="020B0400000000000000" pitchFamily="50" charset="-128"/>
                      </a:rPr>
                      <a:t>0</a:t>
                    </a:r>
                    <a:endParaRPr kumimoji="0" lang="ja-JP" altLang="ja-JP" dirty="0">
                      <a:latin typeface="+mn-lt"/>
                    </a:endParaRPr>
                  </a:p>
                </p:txBody>
              </p:sp>
              <p:sp>
                <p:nvSpPr>
                  <p:cNvPr id="81" name="Rectangle 71">
                    <a:extLst>
                      <a:ext uri="{FF2B5EF4-FFF2-40B4-BE49-F238E27FC236}">
                        <a16:creationId xmlns:a16="http://schemas.microsoft.com/office/drawing/2014/main" id="{C77538FD-884E-4E63-9D9B-C4288D9B0E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26" y="3784"/>
                    <a:ext cx="199" cy="1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700" dirty="0">
                        <a:latin typeface="+mn-lt"/>
                        <a:ea typeface="游ゴシック" panose="020B0400000000000000" pitchFamily="50" charset="-128"/>
                      </a:rPr>
                      <a:t>500</a:t>
                    </a:r>
                    <a:endParaRPr kumimoji="0" lang="ja-JP" altLang="ja-JP" dirty="0">
                      <a:latin typeface="+mn-lt"/>
                    </a:endParaRPr>
                  </a:p>
                </p:txBody>
              </p:sp>
              <p:sp>
                <p:nvSpPr>
                  <p:cNvPr id="82" name="Rectangle 72">
                    <a:extLst>
                      <a:ext uri="{FF2B5EF4-FFF2-40B4-BE49-F238E27FC236}">
                        <a16:creationId xmlns:a16="http://schemas.microsoft.com/office/drawing/2014/main" id="{E26D73EB-CDD8-49B9-9456-368B591646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86" y="3784"/>
                    <a:ext cx="265" cy="1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700" dirty="0">
                        <a:latin typeface="+mn-lt"/>
                        <a:ea typeface="游ゴシック" panose="020B0400000000000000" pitchFamily="50" charset="-128"/>
                      </a:rPr>
                      <a:t>1000</a:t>
                    </a:r>
                    <a:endParaRPr kumimoji="0" lang="ja-JP" altLang="ja-JP" dirty="0">
                      <a:latin typeface="+mn-lt"/>
                    </a:endParaRPr>
                  </a:p>
                </p:txBody>
              </p:sp>
              <p:sp>
                <p:nvSpPr>
                  <p:cNvPr id="83" name="Rectangle 73">
                    <a:extLst>
                      <a:ext uri="{FF2B5EF4-FFF2-40B4-BE49-F238E27FC236}">
                        <a16:creationId xmlns:a16="http://schemas.microsoft.com/office/drawing/2014/main" id="{E25712B5-0BA4-4C4A-9BE7-23D613D8DD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2" y="3784"/>
                    <a:ext cx="265" cy="1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700">
                        <a:latin typeface="+mn-lt"/>
                        <a:ea typeface="游ゴシック" panose="020B0400000000000000" pitchFamily="50" charset="-128"/>
                      </a:rPr>
                      <a:t>1500</a:t>
                    </a:r>
                    <a:endParaRPr kumimoji="0" lang="ja-JP" altLang="ja-JP">
                      <a:latin typeface="+mn-lt"/>
                    </a:endParaRPr>
                  </a:p>
                </p:txBody>
              </p:sp>
              <p:sp>
                <p:nvSpPr>
                  <p:cNvPr id="84" name="Rectangle 74">
                    <a:extLst>
                      <a:ext uri="{FF2B5EF4-FFF2-40B4-BE49-F238E27FC236}">
                        <a16:creationId xmlns:a16="http://schemas.microsoft.com/office/drawing/2014/main" id="{5A2CEC5A-B03B-43CD-B8DF-55C8EC4F43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79" y="3784"/>
                    <a:ext cx="265" cy="1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700" dirty="0">
                        <a:latin typeface="+mn-lt"/>
                        <a:ea typeface="游ゴシック" panose="020B0400000000000000" pitchFamily="50" charset="-128"/>
                      </a:rPr>
                      <a:t>2000</a:t>
                    </a:r>
                    <a:endParaRPr kumimoji="0" lang="ja-JP" altLang="ja-JP" dirty="0">
                      <a:latin typeface="+mn-lt"/>
                    </a:endParaRPr>
                  </a:p>
                </p:txBody>
              </p:sp>
              <p:sp>
                <p:nvSpPr>
                  <p:cNvPr id="85" name="Rectangle 75">
                    <a:extLst>
                      <a:ext uri="{FF2B5EF4-FFF2-40B4-BE49-F238E27FC236}">
                        <a16:creationId xmlns:a16="http://schemas.microsoft.com/office/drawing/2014/main" id="{7BB19122-3E37-4841-9E65-3DE3FC63E8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76" y="3784"/>
                    <a:ext cx="265" cy="1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sz="1700" dirty="0">
                        <a:latin typeface="+mn-lt"/>
                        <a:ea typeface="游ゴシック" panose="020B0400000000000000" pitchFamily="50" charset="-128"/>
                      </a:rPr>
                      <a:t>2500</a:t>
                    </a:r>
                    <a:endParaRPr kumimoji="0" lang="ja-JP" altLang="ja-JP" dirty="0">
                      <a:latin typeface="+mn-lt"/>
                    </a:endParaRPr>
                  </a:p>
                </p:txBody>
              </p:sp>
            </p:grpSp>
            <p:sp>
              <p:nvSpPr>
                <p:cNvPr id="14" name="Freeform 8">
                  <a:extLst>
                    <a:ext uri="{FF2B5EF4-FFF2-40B4-BE49-F238E27FC236}">
                      <a16:creationId xmlns:a16="http://schemas.microsoft.com/office/drawing/2014/main" id="{87043CB0-7E7F-4018-98F3-A020A3EB48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22312" y="3685100"/>
                  <a:ext cx="58738" cy="2249488"/>
                </a:xfrm>
                <a:custGeom>
                  <a:avLst/>
                  <a:gdLst>
                    <a:gd name="T0" fmla="*/ 0 w 37"/>
                    <a:gd name="T1" fmla="*/ 1417 h 1417"/>
                    <a:gd name="T2" fmla="*/ 37 w 37"/>
                    <a:gd name="T3" fmla="*/ 1417 h 1417"/>
                    <a:gd name="T4" fmla="*/ 0 w 37"/>
                    <a:gd name="T5" fmla="*/ 1213 h 1417"/>
                    <a:gd name="T6" fmla="*/ 37 w 37"/>
                    <a:gd name="T7" fmla="*/ 1213 h 1417"/>
                    <a:gd name="T8" fmla="*/ 0 w 37"/>
                    <a:gd name="T9" fmla="*/ 1012 h 1417"/>
                    <a:gd name="T10" fmla="*/ 37 w 37"/>
                    <a:gd name="T11" fmla="*/ 1012 h 1417"/>
                    <a:gd name="T12" fmla="*/ 0 w 37"/>
                    <a:gd name="T13" fmla="*/ 809 h 1417"/>
                    <a:gd name="T14" fmla="*/ 37 w 37"/>
                    <a:gd name="T15" fmla="*/ 809 h 1417"/>
                    <a:gd name="T16" fmla="*/ 0 w 37"/>
                    <a:gd name="T17" fmla="*/ 608 h 1417"/>
                    <a:gd name="T18" fmla="*/ 37 w 37"/>
                    <a:gd name="T19" fmla="*/ 608 h 1417"/>
                    <a:gd name="T20" fmla="*/ 0 w 37"/>
                    <a:gd name="T21" fmla="*/ 404 h 1417"/>
                    <a:gd name="T22" fmla="*/ 37 w 37"/>
                    <a:gd name="T23" fmla="*/ 404 h 1417"/>
                    <a:gd name="T24" fmla="*/ 0 w 37"/>
                    <a:gd name="T25" fmla="*/ 200 h 1417"/>
                    <a:gd name="T26" fmla="*/ 37 w 37"/>
                    <a:gd name="T27" fmla="*/ 200 h 1417"/>
                    <a:gd name="T28" fmla="*/ 0 w 37"/>
                    <a:gd name="T29" fmla="*/ 0 h 1417"/>
                    <a:gd name="T30" fmla="*/ 37 w 37"/>
                    <a:gd name="T31" fmla="*/ 0 h 14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7" h="1417">
                      <a:moveTo>
                        <a:pt x="0" y="1417"/>
                      </a:moveTo>
                      <a:lnTo>
                        <a:pt x="37" y="1417"/>
                      </a:lnTo>
                      <a:moveTo>
                        <a:pt x="0" y="1213"/>
                      </a:moveTo>
                      <a:lnTo>
                        <a:pt x="37" y="1213"/>
                      </a:lnTo>
                      <a:moveTo>
                        <a:pt x="0" y="1012"/>
                      </a:moveTo>
                      <a:lnTo>
                        <a:pt x="37" y="1012"/>
                      </a:lnTo>
                      <a:moveTo>
                        <a:pt x="0" y="809"/>
                      </a:moveTo>
                      <a:lnTo>
                        <a:pt x="37" y="809"/>
                      </a:lnTo>
                      <a:moveTo>
                        <a:pt x="0" y="608"/>
                      </a:moveTo>
                      <a:lnTo>
                        <a:pt x="37" y="608"/>
                      </a:lnTo>
                      <a:moveTo>
                        <a:pt x="0" y="404"/>
                      </a:moveTo>
                      <a:lnTo>
                        <a:pt x="37" y="404"/>
                      </a:lnTo>
                      <a:moveTo>
                        <a:pt x="0" y="200"/>
                      </a:moveTo>
                      <a:lnTo>
                        <a:pt x="37" y="200"/>
                      </a:lnTo>
                      <a:moveTo>
                        <a:pt x="0" y="0"/>
                      </a:moveTo>
                      <a:lnTo>
                        <a:pt x="37" y="0"/>
                      </a:ln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15" name="Freeform 10">
                  <a:extLst>
                    <a:ext uri="{FF2B5EF4-FFF2-40B4-BE49-F238E27FC236}">
                      <a16:creationId xmlns:a16="http://schemas.microsoft.com/office/drawing/2014/main" id="{43455FDE-0361-4898-9F53-CE058F137C6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4856" y="3672494"/>
                  <a:ext cx="3938588" cy="69850"/>
                </a:xfrm>
                <a:custGeom>
                  <a:avLst/>
                  <a:gdLst>
                    <a:gd name="T0" fmla="*/ 0 w 2481"/>
                    <a:gd name="T1" fmla="*/ 0 h 44"/>
                    <a:gd name="T2" fmla="*/ 0 w 2481"/>
                    <a:gd name="T3" fmla="*/ 44 h 44"/>
                    <a:gd name="T4" fmla="*/ 497 w 2481"/>
                    <a:gd name="T5" fmla="*/ 0 h 44"/>
                    <a:gd name="T6" fmla="*/ 497 w 2481"/>
                    <a:gd name="T7" fmla="*/ 44 h 44"/>
                    <a:gd name="T8" fmla="*/ 994 w 2481"/>
                    <a:gd name="T9" fmla="*/ 0 h 44"/>
                    <a:gd name="T10" fmla="*/ 994 w 2481"/>
                    <a:gd name="T11" fmla="*/ 44 h 44"/>
                    <a:gd name="T12" fmla="*/ 1491 w 2481"/>
                    <a:gd name="T13" fmla="*/ 0 h 44"/>
                    <a:gd name="T14" fmla="*/ 1491 w 2481"/>
                    <a:gd name="T15" fmla="*/ 44 h 44"/>
                    <a:gd name="T16" fmla="*/ 1988 w 2481"/>
                    <a:gd name="T17" fmla="*/ 0 h 44"/>
                    <a:gd name="T18" fmla="*/ 1988 w 2481"/>
                    <a:gd name="T19" fmla="*/ 44 h 44"/>
                    <a:gd name="T20" fmla="*/ 2481 w 2481"/>
                    <a:gd name="T21" fmla="*/ 0 h 44"/>
                    <a:gd name="T22" fmla="*/ 2481 w 2481"/>
                    <a:gd name="T2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81" h="44">
                      <a:moveTo>
                        <a:pt x="0" y="0"/>
                      </a:moveTo>
                      <a:lnTo>
                        <a:pt x="0" y="44"/>
                      </a:lnTo>
                      <a:moveTo>
                        <a:pt x="497" y="0"/>
                      </a:moveTo>
                      <a:lnTo>
                        <a:pt x="497" y="44"/>
                      </a:lnTo>
                      <a:moveTo>
                        <a:pt x="994" y="0"/>
                      </a:moveTo>
                      <a:lnTo>
                        <a:pt x="994" y="44"/>
                      </a:lnTo>
                      <a:moveTo>
                        <a:pt x="1491" y="0"/>
                      </a:moveTo>
                      <a:lnTo>
                        <a:pt x="1491" y="44"/>
                      </a:lnTo>
                      <a:moveTo>
                        <a:pt x="1988" y="0"/>
                      </a:moveTo>
                      <a:lnTo>
                        <a:pt x="1988" y="44"/>
                      </a:lnTo>
                      <a:moveTo>
                        <a:pt x="2481" y="0"/>
                      </a:moveTo>
                      <a:lnTo>
                        <a:pt x="2481" y="44"/>
                      </a:ln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F9F77F1-9624-4A36-B9D4-25B71CB9280A}"/>
                  </a:ext>
                </a:extLst>
              </p:cNvPr>
              <p:cNvSpPr txBox="1"/>
              <p:nvPr/>
            </p:nvSpPr>
            <p:spPr>
              <a:xfrm>
                <a:off x="3366842" y="6435092"/>
                <a:ext cx="3876976" cy="3706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>
                    <a:cs typeface="Times New Roman" panose="02020603050405020304" pitchFamily="18" charset="0"/>
                  </a:rPr>
                  <a:t>Flame </a:t>
                </a:r>
                <a:r>
                  <a:rPr lang="en-US" altLang="ja-JP" sz="2000" dirty="0" err="1">
                    <a:cs typeface="Times New Roman" panose="02020603050405020304" pitchFamily="18" charset="0"/>
                  </a:rPr>
                  <a:t>strech</a:t>
                </a:r>
                <a:r>
                  <a:rPr lang="en-US" altLang="ja-JP" sz="2000" dirty="0">
                    <a:cs typeface="Times New Roman" panose="02020603050405020304" pitchFamily="18" charset="0"/>
                  </a:rPr>
                  <a:t> rate, </a:t>
                </a:r>
                <a:r>
                  <a:rPr lang="en-US" altLang="ja-JP" sz="2000" i="1" dirty="0">
                    <a:cs typeface="Times New Roman" panose="02020603050405020304" pitchFamily="18" charset="0"/>
                  </a:rPr>
                  <a:t>K</a:t>
                </a:r>
                <a:r>
                  <a:rPr lang="en-US" altLang="ja-JP" sz="2000" dirty="0">
                    <a:cs typeface="Times New Roman" panose="02020603050405020304" pitchFamily="18" charset="0"/>
                  </a:rPr>
                  <a:t> = (2/</a:t>
                </a:r>
                <a:r>
                  <a:rPr lang="en-US" altLang="ja-JP" sz="2000" i="1" dirty="0">
                    <a:cs typeface="Times New Roman" panose="02020603050405020304" pitchFamily="18" charset="0"/>
                  </a:rPr>
                  <a:t>r</a:t>
                </a:r>
                <a:r>
                  <a:rPr lang="en-US" altLang="ja-JP" sz="2000" dirty="0">
                    <a:cs typeface="Times New Roman" panose="02020603050405020304" pitchFamily="18" charset="0"/>
                  </a:rPr>
                  <a:t>)(</a:t>
                </a:r>
                <a:r>
                  <a:rPr lang="en-US" altLang="ja-JP" sz="2000" dirty="0" err="1">
                    <a:cs typeface="Times New Roman" panose="02020603050405020304" pitchFamily="18" charset="0"/>
                  </a:rPr>
                  <a:t>d</a:t>
                </a:r>
                <a:r>
                  <a:rPr lang="en-US" altLang="ja-JP" sz="2000" i="1" dirty="0" err="1">
                    <a:cs typeface="Times New Roman" panose="02020603050405020304" pitchFamily="18" charset="0"/>
                  </a:rPr>
                  <a:t>r</a:t>
                </a:r>
                <a:r>
                  <a:rPr lang="en-US" altLang="ja-JP" sz="2000" dirty="0">
                    <a:cs typeface="Times New Roman" panose="02020603050405020304" pitchFamily="18" charset="0"/>
                  </a:rPr>
                  <a:t>/d</a:t>
                </a:r>
                <a:r>
                  <a:rPr lang="en-US" altLang="ja-JP" sz="2000" i="1" dirty="0">
                    <a:cs typeface="Times New Roman" panose="02020603050405020304" pitchFamily="18" charset="0"/>
                  </a:rPr>
                  <a:t>t</a:t>
                </a:r>
                <a:r>
                  <a:rPr lang="en-US" altLang="ja-JP" sz="2000" dirty="0">
                    <a:cs typeface="Times New Roman" panose="02020603050405020304" pitchFamily="18" charset="0"/>
                  </a:rPr>
                  <a:t>) [1/s] </a:t>
                </a:r>
                <a:endParaRPr lang="ja-JP" altLang="en-US" sz="2000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FC708C78-4240-440C-A7C0-1F3D7B67659F}"/>
                  </a:ext>
                </a:extLst>
              </p:cNvPr>
              <p:cNvSpPr txBox="1"/>
              <p:nvPr/>
            </p:nvSpPr>
            <p:spPr>
              <a:xfrm rot="16200000">
                <a:off x="611524" y="4937436"/>
                <a:ext cx="3355542" cy="361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>
                    <a:cs typeface="Times New Roman" panose="02020603050405020304" pitchFamily="18" charset="0"/>
                  </a:rPr>
                  <a:t>Measured flame speed, </a:t>
                </a:r>
                <a:r>
                  <a:rPr lang="en-US" altLang="ja-JP" sz="2000" dirty="0" err="1">
                    <a:cs typeface="Times New Roman" panose="02020603050405020304" pitchFamily="18" charset="0"/>
                  </a:rPr>
                  <a:t>d</a:t>
                </a:r>
                <a:r>
                  <a:rPr lang="en-US" altLang="ja-JP" sz="2000" i="1" dirty="0" err="1">
                    <a:cs typeface="Times New Roman" panose="02020603050405020304" pitchFamily="18" charset="0"/>
                  </a:rPr>
                  <a:t>r</a:t>
                </a:r>
                <a:r>
                  <a:rPr lang="en-US" altLang="ja-JP" sz="2000" dirty="0">
                    <a:cs typeface="Times New Roman" panose="02020603050405020304" pitchFamily="18" charset="0"/>
                  </a:rPr>
                  <a:t>/d</a:t>
                </a:r>
                <a:r>
                  <a:rPr lang="en-US" altLang="ja-JP" sz="2000" i="1" dirty="0">
                    <a:cs typeface="Times New Roman" panose="02020603050405020304" pitchFamily="18" charset="0"/>
                  </a:rPr>
                  <a:t>t</a:t>
                </a:r>
                <a:r>
                  <a:rPr lang="en-US" altLang="ja-JP" sz="2000" dirty="0">
                    <a:cs typeface="Times New Roman" panose="02020603050405020304" pitchFamily="18" charset="0"/>
                  </a:rPr>
                  <a:t> [m/s]</a:t>
                </a:r>
                <a:r>
                  <a:rPr lang="en-US" altLang="ja-JP" dirty="0">
                    <a:cs typeface="Times New Roman" panose="02020603050405020304" pitchFamily="18" charset="0"/>
                  </a:rPr>
                  <a:t> </a:t>
                </a:r>
                <a:endParaRPr lang="ja-JP" altLang="en-US" dirty="0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9" name="直線矢印コネクタ 8">
                <a:extLst>
                  <a:ext uri="{FF2B5EF4-FFF2-40B4-BE49-F238E27FC236}">
                    <a16:creationId xmlns:a16="http://schemas.microsoft.com/office/drawing/2014/main" id="{00174063-5B2A-46AC-BB63-6E788F383F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5163" y="4339693"/>
                <a:ext cx="545732" cy="4794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3649AF32-CA3D-4FC2-B6BB-57303DEE7197}"/>
                  </a:ext>
                </a:extLst>
              </p:cNvPr>
              <p:cNvSpPr txBox="1"/>
              <p:nvPr/>
            </p:nvSpPr>
            <p:spPr>
              <a:xfrm>
                <a:off x="4420213" y="3807058"/>
                <a:ext cx="238663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cs typeface="Times New Roman" panose="02020603050405020304" pitchFamily="18" charset="0"/>
                  </a:rPr>
                  <a:t>Defined critical flame radius</a:t>
                </a:r>
              </a:p>
              <a:p>
                <a:r>
                  <a:rPr lang="en-US" altLang="ja-JP" sz="1600" dirty="0">
                    <a:cs typeface="Times New Roman" panose="02020603050405020304" pitchFamily="18" charset="0"/>
                  </a:rPr>
                  <a:t>associated with onset of</a:t>
                </a:r>
              </a:p>
              <a:p>
                <a:r>
                  <a:rPr lang="en-US" altLang="ja-JP" sz="1600" dirty="0">
                    <a:cs typeface="Times New Roman" panose="02020603050405020304" pitchFamily="18" charset="0"/>
                  </a:rPr>
                  <a:t>self-</a:t>
                </a:r>
                <a:r>
                  <a:rPr lang="en-US" altLang="ja-JP" sz="1600" dirty="0" err="1">
                    <a:cs typeface="Times New Roman" panose="02020603050405020304" pitchFamily="18" charset="0"/>
                  </a:rPr>
                  <a:t>accelerarion</a:t>
                </a:r>
                <a:r>
                  <a:rPr lang="en-US" altLang="ja-JP" sz="1600" dirty="0">
                    <a:cs typeface="Times New Roman" panose="02020603050405020304" pitchFamily="18" charset="0"/>
                  </a:rPr>
                  <a:t> </a:t>
                </a:r>
                <a:endParaRPr lang="ja-JP" altLang="en-US" sz="1600" dirty="0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1" name="直線矢印コネクタ 10">
                <a:extLst>
                  <a:ext uri="{FF2B5EF4-FFF2-40B4-BE49-F238E27FC236}">
                    <a16:creationId xmlns:a16="http://schemas.microsoft.com/office/drawing/2014/main" id="{E2CA7C97-6CCF-42F9-A797-8D5AF253B0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73116" y="4978146"/>
                <a:ext cx="695609" cy="4631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63956D46-B24D-49DA-8BA8-4EEC370B7360}"/>
                  </a:ext>
                </a:extLst>
              </p:cNvPr>
              <p:cNvSpPr txBox="1"/>
              <p:nvPr/>
            </p:nvSpPr>
            <p:spPr>
              <a:xfrm>
                <a:off x="3034856" y="5457192"/>
                <a:ext cx="29001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cs typeface="Times New Roman" panose="02020603050405020304" pitchFamily="18" charset="0"/>
                  </a:rPr>
                  <a:t>Unstretched laminar flame speed</a:t>
                </a:r>
                <a:endParaRPr lang="ja-JP" altLang="en-US" sz="16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97EE785-223E-4900-A3A6-2AFFA6FCA8B3}"/>
                </a:ext>
              </a:extLst>
            </p:cNvPr>
            <p:cNvSpPr txBox="1"/>
            <p:nvPr/>
          </p:nvSpPr>
          <p:spPr>
            <a:xfrm>
              <a:off x="6131517" y="4991151"/>
              <a:ext cx="11575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i="1" dirty="0">
                  <a:sym typeface="Symbol" panose="05050102010706020507" pitchFamily="18" charset="2"/>
                </a:rPr>
                <a:t></a:t>
              </a:r>
              <a:r>
                <a:rPr lang="en-US" altLang="ja-JP" sz="2000" i="1" dirty="0">
                  <a:cs typeface="Times New Roman" panose="02020603050405020304" pitchFamily="18" charset="0"/>
                </a:rPr>
                <a:t> </a:t>
              </a:r>
              <a:r>
                <a:rPr lang="en-US" altLang="ja-JP" sz="2000" dirty="0">
                  <a:cs typeface="Times New Roman" panose="02020603050405020304" pitchFamily="18" charset="0"/>
                </a:rPr>
                <a:t>= 1.03</a:t>
              </a:r>
            </a:p>
            <a:p>
              <a:r>
                <a:rPr lang="en-US" altLang="ja-JP" sz="2000" dirty="0" err="1">
                  <a:cs typeface="Times New Roman" panose="02020603050405020304" pitchFamily="18" charset="0"/>
                </a:rPr>
                <a:t>Ar</a:t>
              </a:r>
              <a:r>
                <a:rPr lang="en-US" altLang="ja-JP" sz="2000" dirty="0">
                  <a:cs typeface="Times New Roman" panose="02020603050405020304" pitchFamily="18" charset="0"/>
                </a:rPr>
                <a:t> 0 vol% </a:t>
              </a:r>
              <a:endParaRPr lang="ja-JP" altLang="en-US" sz="20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86" name="ホームベース 85"/>
          <p:cNvSpPr/>
          <p:nvPr/>
        </p:nvSpPr>
        <p:spPr>
          <a:xfrm>
            <a:off x="382253" y="870354"/>
            <a:ext cx="2617404" cy="460800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</a:rPr>
              <a:t>Definition of </a:t>
            </a:r>
            <a:r>
              <a:rPr lang="en-US" altLang="ja-JP" sz="2400" i="1" dirty="0" err="1">
                <a:solidFill>
                  <a:schemeClr val="bg1"/>
                </a:solidFill>
                <a:latin typeface="Arial" panose="020B0604020202020204" pitchFamily="34" charset="0"/>
              </a:rPr>
              <a:t>r</a:t>
            </a:r>
            <a:r>
              <a:rPr lang="en-US" altLang="ja-JP" sz="2400" baseline="-25000" dirty="0" err="1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  <a:r>
              <a:rPr lang="en-US" altLang="ja-JP" sz="24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[5]</a:t>
            </a:r>
            <a:endParaRPr lang="ja-JP" altLang="en-US" sz="2400" baseline="30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102" name="グループ化 101"/>
          <p:cNvGrpSpPr/>
          <p:nvPr/>
        </p:nvGrpSpPr>
        <p:grpSpPr>
          <a:xfrm>
            <a:off x="2758670" y="5095255"/>
            <a:ext cx="6251071" cy="1218856"/>
            <a:chOff x="4149299" y="694587"/>
            <a:chExt cx="6251071" cy="1218856"/>
          </a:xfrm>
        </p:grpSpPr>
        <p:grpSp>
          <p:nvGrpSpPr>
            <p:cNvPr id="101" name="グループ化 100"/>
            <p:cNvGrpSpPr/>
            <p:nvPr/>
          </p:nvGrpSpPr>
          <p:grpSpPr>
            <a:xfrm>
              <a:off x="4149299" y="694587"/>
              <a:ext cx="6251071" cy="1218856"/>
              <a:chOff x="1547663" y="1592341"/>
              <a:chExt cx="6251071" cy="1218856"/>
            </a:xfrm>
          </p:grpSpPr>
          <p:sp>
            <p:nvSpPr>
              <p:cNvPr id="94" name="テキスト ボックス 93"/>
              <p:cNvSpPr txBox="1"/>
              <p:nvPr/>
            </p:nvSpPr>
            <p:spPr>
              <a:xfrm>
                <a:off x="1547663" y="1592341"/>
                <a:ext cx="6251071" cy="121885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ja-JP" altLang="en-US" sz="20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8" name="テキスト ボックス 97"/>
              <p:cNvSpPr txBox="1"/>
              <p:nvPr/>
            </p:nvSpPr>
            <p:spPr>
              <a:xfrm>
                <a:off x="1671344" y="1671365"/>
                <a:ext cx="31329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i="1" dirty="0"/>
                  <a:t>K</a:t>
                </a:r>
                <a:r>
                  <a:rPr lang="en-US" altLang="ja-JP" dirty="0"/>
                  <a:t> : Flame</a:t>
                </a:r>
                <a:r>
                  <a:rPr lang="ja-JP" altLang="en-US" dirty="0"/>
                  <a:t> </a:t>
                </a:r>
                <a:r>
                  <a:rPr lang="en-US" altLang="ja-JP" dirty="0" err="1"/>
                  <a:t>strech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rate [1/s] </a:t>
                </a:r>
                <a:endParaRPr lang="ja-JP" altLang="en-US" baseline="30000" dirty="0"/>
              </a:p>
            </p:txBody>
          </p:sp>
          <p:sp>
            <p:nvSpPr>
              <p:cNvPr id="100" name="テキスト ボックス 99"/>
              <p:cNvSpPr txBox="1"/>
              <p:nvPr/>
            </p:nvSpPr>
            <p:spPr>
              <a:xfrm>
                <a:off x="4439416" y="1666689"/>
                <a:ext cx="31329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i="1" dirty="0"/>
                  <a:t>A</a:t>
                </a:r>
                <a:r>
                  <a:rPr lang="en-US" altLang="ja-JP" dirty="0"/>
                  <a:t> : The flame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surface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area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[m</a:t>
                </a:r>
                <a:r>
                  <a:rPr lang="en-US" altLang="ja-JP" baseline="30000" dirty="0"/>
                  <a:t>2</a:t>
                </a:r>
                <a:r>
                  <a:rPr lang="en-US" altLang="ja-JP" dirty="0"/>
                  <a:t>] </a:t>
                </a:r>
                <a:endParaRPr lang="ja-JP" altLang="en-US" baseline="300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正方形/長方形 91"/>
                <p:cNvSpPr/>
                <p:nvPr/>
              </p:nvSpPr>
              <p:spPr>
                <a:xfrm>
                  <a:off x="5858282" y="1194797"/>
                  <a:ext cx="2417713" cy="6450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ja-JP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 </m:t>
                      </m:r>
                    </m:oMath>
                  </a14:m>
                  <a:r>
                    <a:rPr lang="en-US" altLang="ja-JP" dirty="0">
                      <a:ea typeface="游明朝" panose="02020400000000000000" pitchFamily="18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ja-JP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d>
                        <m:dPr>
                          <m:ctrlPr>
                            <a:rPr lang="en-US" altLang="ja-JP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ja-JP" sz="24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altLang="ja-JP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ja-JP" sz="24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altLang="ja-JP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r>
                        <a:rPr lang="en-US" altLang="ja-JP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ja-JP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ja-JP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d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𝑟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d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</m:oMath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92" name="正方形/長方形 9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8282" y="1194797"/>
                  <a:ext cx="2417713" cy="64504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1" name="グループ化 180"/>
          <p:cNvGrpSpPr/>
          <p:nvPr/>
        </p:nvGrpSpPr>
        <p:grpSpPr>
          <a:xfrm>
            <a:off x="4419119" y="724860"/>
            <a:ext cx="7330055" cy="2255896"/>
            <a:chOff x="1781578" y="811146"/>
            <a:chExt cx="7330055" cy="2255896"/>
          </a:xfrm>
        </p:grpSpPr>
        <p:grpSp>
          <p:nvGrpSpPr>
            <p:cNvPr id="179" name="グループ化 178"/>
            <p:cNvGrpSpPr/>
            <p:nvPr/>
          </p:nvGrpSpPr>
          <p:grpSpPr>
            <a:xfrm>
              <a:off x="1781578" y="811146"/>
              <a:ext cx="7330055" cy="2255896"/>
              <a:chOff x="1781578" y="811146"/>
              <a:chExt cx="7330055" cy="2255896"/>
            </a:xfrm>
          </p:grpSpPr>
          <p:sp>
            <p:nvSpPr>
              <p:cNvPr id="171" name="楕円 170"/>
              <p:cNvSpPr/>
              <p:nvPr/>
            </p:nvSpPr>
            <p:spPr>
              <a:xfrm>
                <a:off x="1781578" y="2875696"/>
                <a:ext cx="311004" cy="191346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178" name="グループ化 177"/>
              <p:cNvGrpSpPr/>
              <p:nvPr/>
            </p:nvGrpSpPr>
            <p:grpSpPr>
              <a:xfrm>
                <a:off x="6372200" y="811146"/>
                <a:ext cx="2739433" cy="1825766"/>
                <a:chOff x="6372200" y="811146"/>
                <a:chExt cx="2739433" cy="1825766"/>
              </a:xfrm>
            </p:grpSpPr>
            <p:grpSp>
              <p:nvGrpSpPr>
                <p:cNvPr id="175" name="グループ化 174"/>
                <p:cNvGrpSpPr/>
                <p:nvPr/>
              </p:nvGrpSpPr>
              <p:grpSpPr>
                <a:xfrm>
                  <a:off x="6372200" y="811146"/>
                  <a:ext cx="2739433" cy="1825766"/>
                  <a:chOff x="6660956" y="782538"/>
                  <a:chExt cx="2739433" cy="1825766"/>
                </a:xfrm>
              </p:grpSpPr>
              <p:grpSp>
                <p:nvGrpSpPr>
                  <p:cNvPr id="173" name="グループ化 172"/>
                  <p:cNvGrpSpPr/>
                  <p:nvPr/>
                </p:nvGrpSpPr>
                <p:grpSpPr>
                  <a:xfrm>
                    <a:off x="7005627" y="891762"/>
                    <a:ext cx="2394762" cy="1716542"/>
                    <a:chOff x="6657537" y="860579"/>
                    <a:chExt cx="2394762" cy="1716542"/>
                  </a:xfrm>
                </p:grpSpPr>
                <p:grpSp>
                  <p:nvGrpSpPr>
                    <p:cNvPr id="103" name="グループ化 102">
                      <a:extLst>
                        <a:ext uri="{FF2B5EF4-FFF2-40B4-BE49-F238E27FC236}">
                          <a16:creationId xmlns:a16="http://schemas.microsoft.com/office/drawing/2014/main" id="{E6B155A5-DC00-4ECA-A2A2-30A73E1467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57537" y="860579"/>
                      <a:ext cx="2394762" cy="1716542"/>
                      <a:chOff x="1109992" y="3206789"/>
                      <a:chExt cx="2394762" cy="1716542"/>
                    </a:xfrm>
                  </p:grpSpPr>
                  <p:sp>
                    <p:nvSpPr>
                      <p:cNvPr id="104" name="テキスト ボックス 103">
                        <a:extLst>
                          <a:ext uri="{FF2B5EF4-FFF2-40B4-BE49-F238E27FC236}">
                            <a16:creationId xmlns:a16="http://schemas.microsoft.com/office/drawing/2014/main" id="{64385ABD-E194-4848-AED2-00A783B5D45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025523" y="4584777"/>
                        <a:ext cx="1253035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ja-JP" sz="1600" dirty="0">
                            <a:cs typeface="Times New Roman" panose="02020603050405020304" pitchFamily="18" charset="0"/>
                          </a:rPr>
                          <a:t>Time, </a:t>
                        </a:r>
                        <a:r>
                          <a:rPr lang="en-US" altLang="ja-JP" sz="1600" i="1" dirty="0">
                            <a:cs typeface="Times New Roman" panose="02020603050405020304" pitchFamily="18" charset="0"/>
                          </a:rPr>
                          <a:t>t</a:t>
                        </a:r>
                        <a:r>
                          <a:rPr lang="en-US" altLang="ja-JP" sz="1600" dirty="0">
                            <a:cs typeface="Times New Roman" panose="02020603050405020304" pitchFamily="18" charset="0"/>
                          </a:rPr>
                          <a:t> [</a:t>
                        </a:r>
                        <a:r>
                          <a:rPr lang="en-US" altLang="ja-JP" sz="1600" dirty="0" err="1">
                            <a:cs typeface="Times New Roman" panose="02020603050405020304" pitchFamily="18" charset="0"/>
                          </a:rPr>
                          <a:t>ms</a:t>
                        </a:r>
                        <a:r>
                          <a:rPr lang="en-US" altLang="ja-JP" sz="1600" dirty="0">
                            <a:cs typeface="Times New Roman" panose="02020603050405020304" pitchFamily="18" charset="0"/>
                          </a:rPr>
                          <a:t>] </a:t>
                        </a:r>
                        <a:endParaRPr lang="ja-JP" altLang="en-US" sz="1600" dirty="0"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05" name="Rectangle 6">
                        <a:extLst>
                          <a:ext uri="{FF2B5EF4-FFF2-40B4-BE49-F238E27FC236}">
                            <a16:creationId xmlns:a16="http://schemas.microsoft.com/office/drawing/2014/main" id="{40FD1FFC-BD16-443B-BC5B-30AFF091F66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4014" y="3340139"/>
                        <a:ext cx="1892301" cy="1023937"/>
                      </a:xfrm>
                      <a:prstGeom prst="rect">
                        <a:avLst/>
                      </a:prstGeom>
                      <a:noFill/>
                      <a:ln w="11113" cap="flat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06" name="Line 7">
                        <a:extLst>
                          <a:ext uri="{FF2B5EF4-FFF2-40B4-BE49-F238E27FC236}">
                            <a16:creationId xmlns:a16="http://schemas.microsoft.com/office/drawing/2014/main" id="{7CA4FE82-86B7-4FF8-8C96-E7912F640EE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514014" y="3340139"/>
                        <a:ext cx="0" cy="1023937"/>
                      </a:xfrm>
                      <a:prstGeom prst="line">
                        <a:avLst/>
                      </a:prstGeom>
                      <a:noFill/>
                      <a:ln w="11113" cap="flat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07" name="Freeform 8">
                        <a:extLst>
                          <a:ext uri="{FF2B5EF4-FFF2-40B4-BE49-F238E27FC236}">
                            <a16:creationId xmlns:a16="http://schemas.microsoft.com/office/drawing/2014/main" id="{AEC31C41-07C1-4717-97A0-07C1617708DB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1514014" y="3340139"/>
                        <a:ext cx="57150" cy="1023937"/>
                      </a:xfrm>
                      <a:custGeom>
                        <a:avLst/>
                        <a:gdLst>
                          <a:gd name="T0" fmla="*/ 0 w 36"/>
                          <a:gd name="T1" fmla="*/ 645 h 645"/>
                          <a:gd name="T2" fmla="*/ 36 w 36"/>
                          <a:gd name="T3" fmla="*/ 645 h 645"/>
                          <a:gd name="T4" fmla="*/ 0 w 36"/>
                          <a:gd name="T5" fmla="*/ 517 h 645"/>
                          <a:gd name="T6" fmla="*/ 36 w 36"/>
                          <a:gd name="T7" fmla="*/ 517 h 645"/>
                          <a:gd name="T8" fmla="*/ 0 w 36"/>
                          <a:gd name="T9" fmla="*/ 386 h 645"/>
                          <a:gd name="T10" fmla="*/ 36 w 36"/>
                          <a:gd name="T11" fmla="*/ 386 h 645"/>
                          <a:gd name="T12" fmla="*/ 0 w 36"/>
                          <a:gd name="T13" fmla="*/ 258 h 645"/>
                          <a:gd name="T14" fmla="*/ 36 w 36"/>
                          <a:gd name="T15" fmla="*/ 258 h 645"/>
                          <a:gd name="T16" fmla="*/ 0 w 36"/>
                          <a:gd name="T17" fmla="*/ 127 h 645"/>
                          <a:gd name="T18" fmla="*/ 36 w 36"/>
                          <a:gd name="T19" fmla="*/ 127 h 645"/>
                          <a:gd name="T20" fmla="*/ 0 w 36"/>
                          <a:gd name="T21" fmla="*/ 0 h 645"/>
                          <a:gd name="T22" fmla="*/ 36 w 36"/>
                          <a:gd name="T23" fmla="*/ 0 h 64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36" h="645">
                            <a:moveTo>
                              <a:pt x="0" y="645"/>
                            </a:moveTo>
                            <a:lnTo>
                              <a:pt x="36" y="645"/>
                            </a:lnTo>
                            <a:moveTo>
                              <a:pt x="0" y="517"/>
                            </a:moveTo>
                            <a:lnTo>
                              <a:pt x="36" y="517"/>
                            </a:lnTo>
                            <a:moveTo>
                              <a:pt x="0" y="386"/>
                            </a:moveTo>
                            <a:lnTo>
                              <a:pt x="36" y="386"/>
                            </a:lnTo>
                            <a:moveTo>
                              <a:pt x="0" y="258"/>
                            </a:moveTo>
                            <a:lnTo>
                              <a:pt x="36" y="258"/>
                            </a:lnTo>
                            <a:moveTo>
                              <a:pt x="0" y="127"/>
                            </a:moveTo>
                            <a:lnTo>
                              <a:pt x="36" y="127"/>
                            </a:lnTo>
                            <a:moveTo>
                              <a:pt x="0" y="0"/>
                            </a:moveTo>
                            <a:lnTo>
                              <a:pt x="36" y="0"/>
                            </a:lnTo>
                          </a:path>
                        </a:pathLst>
                      </a:custGeom>
                      <a:noFill/>
                      <a:ln w="11113" cap="flat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08" name="Line 9">
                        <a:extLst>
                          <a:ext uri="{FF2B5EF4-FFF2-40B4-BE49-F238E27FC236}">
                            <a16:creationId xmlns:a16="http://schemas.microsoft.com/office/drawing/2014/main" id="{B8C4F912-F640-4E73-82B9-A53E0DCCDC1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14014" y="4364076"/>
                        <a:ext cx="1892301" cy="0"/>
                      </a:xfrm>
                      <a:prstGeom prst="line">
                        <a:avLst/>
                      </a:prstGeom>
                      <a:noFill/>
                      <a:ln w="11113" cap="flat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09" name="Freeform 10">
                        <a:extLst>
                          <a:ext uri="{FF2B5EF4-FFF2-40B4-BE49-F238E27FC236}">
                            <a16:creationId xmlns:a16="http://schemas.microsoft.com/office/drawing/2014/main" id="{8A5F69D3-C384-4663-9FC6-DF4C4AEB6CC8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1514014" y="4305339"/>
                        <a:ext cx="1892301" cy="58737"/>
                      </a:xfrm>
                      <a:custGeom>
                        <a:avLst/>
                        <a:gdLst>
                          <a:gd name="T0" fmla="*/ 0 w 1192"/>
                          <a:gd name="T1" fmla="*/ 0 h 37"/>
                          <a:gd name="T2" fmla="*/ 0 w 1192"/>
                          <a:gd name="T3" fmla="*/ 37 h 37"/>
                          <a:gd name="T4" fmla="*/ 197 w 1192"/>
                          <a:gd name="T5" fmla="*/ 0 h 37"/>
                          <a:gd name="T6" fmla="*/ 197 w 1192"/>
                          <a:gd name="T7" fmla="*/ 37 h 37"/>
                          <a:gd name="T8" fmla="*/ 395 w 1192"/>
                          <a:gd name="T9" fmla="*/ 0 h 37"/>
                          <a:gd name="T10" fmla="*/ 395 w 1192"/>
                          <a:gd name="T11" fmla="*/ 37 h 37"/>
                          <a:gd name="T12" fmla="*/ 596 w 1192"/>
                          <a:gd name="T13" fmla="*/ 0 h 37"/>
                          <a:gd name="T14" fmla="*/ 596 w 1192"/>
                          <a:gd name="T15" fmla="*/ 37 h 37"/>
                          <a:gd name="T16" fmla="*/ 794 w 1192"/>
                          <a:gd name="T17" fmla="*/ 0 h 37"/>
                          <a:gd name="T18" fmla="*/ 794 w 1192"/>
                          <a:gd name="T19" fmla="*/ 37 h 37"/>
                          <a:gd name="T20" fmla="*/ 991 w 1192"/>
                          <a:gd name="T21" fmla="*/ 0 h 37"/>
                          <a:gd name="T22" fmla="*/ 991 w 1192"/>
                          <a:gd name="T23" fmla="*/ 37 h 37"/>
                          <a:gd name="T24" fmla="*/ 1192 w 1192"/>
                          <a:gd name="T25" fmla="*/ 0 h 37"/>
                          <a:gd name="T26" fmla="*/ 1192 w 1192"/>
                          <a:gd name="T27" fmla="*/ 37 h 3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</a:cxnLst>
                        <a:rect l="0" t="0" r="r" b="b"/>
                        <a:pathLst>
                          <a:path w="1192" h="37">
                            <a:moveTo>
                              <a:pt x="0" y="0"/>
                            </a:moveTo>
                            <a:lnTo>
                              <a:pt x="0" y="37"/>
                            </a:lnTo>
                            <a:moveTo>
                              <a:pt x="197" y="0"/>
                            </a:moveTo>
                            <a:lnTo>
                              <a:pt x="197" y="37"/>
                            </a:lnTo>
                            <a:moveTo>
                              <a:pt x="395" y="0"/>
                            </a:moveTo>
                            <a:lnTo>
                              <a:pt x="395" y="37"/>
                            </a:lnTo>
                            <a:moveTo>
                              <a:pt x="596" y="0"/>
                            </a:moveTo>
                            <a:lnTo>
                              <a:pt x="596" y="37"/>
                            </a:lnTo>
                            <a:moveTo>
                              <a:pt x="794" y="0"/>
                            </a:moveTo>
                            <a:lnTo>
                              <a:pt x="794" y="37"/>
                            </a:lnTo>
                            <a:moveTo>
                              <a:pt x="991" y="0"/>
                            </a:moveTo>
                            <a:lnTo>
                              <a:pt x="991" y="37"/>
                            </a:lnTo>
                            <a:moveTo>
                              <a:pt x="1192" y="0"/>
                            </a:moveTo>
                            <a:lnTo>
                              <a:pt x="1192" y="37"/>
                            </a:lnTo>
                          </a:path>
                        </a:pathLst>
                      </a:custGeom>
                      <a:noFill/>
                      <a:ln w="11113" cap="flat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10" name="Freeform 11">
                        <a:extLst>
                          <a:ext uri="{FF2B5EF4-FFF2-40B4-BE49-F238E27FC236}">
                            <a16:creationId xmlns:a16="http://schemas.microsoft.com/office/drawing/2014/main" id="{D2A95615-0F4A-40AB-9E41-608DCBCD08F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14014" y="3698914"/>
                        <a:ext cx="1323976" cy="665162"/>
                      </a:xfrm>
                      <a:custGeom>
                        <a:avLst/>
                        <a:gdLst>
                          <a:gd name="T0" fmla="*/ 0 w 834"/>
                          <a:gd name="T1" fmla="*/ 419 h 419"/>
                          <a:gd name="T2" fmla="*/ 40 w 834"/>
                          <a:gd name="T3" fmla="*/ 400 h 419"/>
                          <a:gd name="T4" fmla="*/ 77 w 834"/>
                          <a:gd name="T5" fmla="*/ 379 h 419"/>
                          <a:gd name="T6" fmla="*/ 117 w 834"/>
                          <a:gd name="T7" fmla="*/ 360 h 419"/>
                          <a:gd name="T8" fmla="*/ 157 w 834"/>
                          <a:gd name="T9" fmla="*/ 339 h 419"/>
                          <a:gd name="T10" fmla="*/ 197 w 834"/>
                          <a:gd name="T11" fmla="*/ 320 h 419"/>
                          <a:gd name="T12" fmla="*/ 238 w 834"/>
                          <a:gd name="T13" fmla="*/ 298 h 419"/>
                          <a:gd name="T14" fmla="*/ 278 w 834"/>
                          <a:gd name="T15" fmla="*/ 280 h 419"/>
                          <a:gd name="T16" fmla="*/ 318 w 834"/>
                          <a:gd name="T17" fmla="*/ 258 h 419"/>
                          <a:gd name="T18" fmla="*/ 355 w 834"/>
                          <a:gd name="T19" fmla="*/ 240 h 419"/>
                          <a:gd name="T20" fmla="*/ 395 w 834"/>
                          <a:gd name="T21" fmla="*/ 222 h 419"/>
                          <a:gd name="T22" fmla="*/ 435 w 834"/>
                          <a:gd name="T23" fmla="*/ 200 h 419"/>
                          <a:gd name="T24" fmla="*/ 475 w 834"/>
                          <a:gd name="T25" fmla="*/ 182 h 419"/>
                          <a:gd name="T26" fmla="*/ 516 w 834"/>
                          <a:gd name="T27" fmla="*/ 160 h 419"/>
                          <a:gd name="T28" fmla="*/ 556 w 834"/>
                          <a:gd name="T29" fmla="*/ 142 h 419"/>
                          <a:gd name="T30" fmla="*/ 596 w 834"/>
                          <a:gd name="T31" fmla="*/ 120 h 419"/>
                          <a:gd name="T32" fmla="*/ 633 w 834"/>
                          <a:gd name="T33" fmla="*/ 102 h 419"/>
                          <a:gd name="T34" fmla="*/ 673 w 834"/>
                          <a:gd name="T35" fmla="*/ 80 h 419"/>
                          <a:gd name="T36" fmla="*/ 713 w 834"/>
                          <a:gd name="T37" fmla="*/ 62 h 419"/>
                          <a:gd name="T38" fmla="*/ 753 w 834"/>
                          <a:gd name="T39" fmla="*/ 40 h 419"/>
                          <a:gd name="T40" fmla="*/ 794 w 834"/>
                          <a:gd name="T41" fmla="*/ 22 h 419"/>
                          <a:gd name="T42" fmla="*/ 834 w 834"/>
                          <a:gd name="T43" fmla="*/ 0 h 41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</a:cxnLst>
                        <a:rect l="0" t="0" r="r" b="b"/>
                        <a:pathLst>
                          <a:path w="834" h="419">
                            <a:moveTo>
                              <a:pt x="0" y="419"/>
                            </a:moveTo>
                            <a:lnTo>
                              <a:pt x="40" y="400"/>
                            </a:lnTo>
                            <a:lnTo>
                              <a:pt x="77" y="379"/>
                            </a:lnTo>
                            <a:lnTo>
                              <a:pt x="117" y="360"/>
                            </a:lnTo>
                            <a:lnTo>
                              <a:pt x="157" y="339"/>
                            </a:lnTo>
                            <a:lnTo>
                              <a:pt x="197" y="320"/>
                            </a:lnTo>
                            <a:lnTo>
                              <a:pt x="238" y="298"/>
                            </a:lnTo>
                            <a:lnTo>
                              <a:pt x="278" y="280"/>
                            </a:lnTo>
                            <a:lnTo>
                              <a:pt x="318" y="258"/>
                            </a:lnTo>
                            <a:lnTo>
                              <a:pt x="355" y="240"/>
                            </a:lnTo>
                            <a:lnTo>
                              <a:pt x="395" y="222"/>
                            </a:lnTo>
                            <a:lnTo>
                              <a:pt x="435" y="200"/>
                            </a:lnTo>
                            <a:lnTo>
                              <a:pt x="475" y="182"/>
                            </a:lnTo>
                            <a:lnTo>
                              <a:pt x="516" y="160"/>
                            </a:lnTo>
                            <a:lnTo>
                              <a:pt x="556" y="142"/>
                            </a:lnTo>
                            <a:lnTo>
                              <a:pt x="596" y="120"/>
                            </a:lnTo>
                            <a:lnTo>
                              <a:pt x="633" y="102"/>
                            </a:lnTo>
                            <a:lnTo>
                              <a:pt x="673" y="80"/>
                            </a:lnTo>
                            <a:lnTo>
                              <a:pt x="713" y="62"/>
                            </a:lnTo>
                            <a:lnTo>
                              <a:pt x="753" y="40"/>
                            </a:lnTo>
                            <a:lnTo>
                              <a:pt x="794" y="22"/>
                            </a:lnTo>
                            <a:lnTo>
                              <a:pt x="834" y="0"/>
                            </a:lnTo>
                          </a:path>
                        </a:pathLst>
                      </a:custGeom>
                      <a:noFill/>
                      <a:ln w="23813" cap="rnd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11" name="Oval 12">
                        <a:extLst>
                          <a:ext uri="{FF2B5EF4-FFF2-40B4-BE49-F238E27FC236}">
                            <a16:creationId xmlns:a16="http://schemas.microsoft.com/office/drawing/2014/main" id="{C5BC1462-3514-473F-ABFA-FEF968FFC4E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3852" y="4333914"/>
                        <a:ext cx="57150" cy="58737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12" name="Oval 13">
                        <a:extLst>
                          <a:ext uri="{FF2B5EF4-FFF2-40B4-BE49-F238E27FC236}">
                            <a16:creationId xmlns:a16="http://schemas.microsoft.com/office/drawing/2014/main" id="{A3037F1B-F9F5-46AE-A50B-E90D5578ECA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3852" y="4333914"/>
                        <a:ext cx="57150" cy="58737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13" name="Oval 14">
                        <a:extLst>
                          <a:ext uri="{FF2B5EF4-FFF2-40B4-BE49-F238E27FC236}">
                            <a16:creationId xmlns:a16="http://schemas.microsoft.com/office/drawing/2014/main" id="{ECA131DB-4A50-4D71-BFEF-F1925D4CD9B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47352" y="4300576"/>
                        <a:ext cx="58738" cy="57150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14" name="Oval 15">
                        <a:extLst>
                          <a:ext uri="{FF2B5EF4-FFF2-40B4-BE49-F238E27FC236}">
                            <a16:creationId xmlns:a16="http://schemas.microsoft.com/office/drawing/2014/main" id="{9FF65FCD-7A39-43D5-A621-B3FBB831282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47352" y="4300576"/>
                        <a:ext cx="58738" cy="57150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15" name="Oval 16">
                        <a:extLst>
                          <a:ext uri="{FF2B5EF4-FFF2-40B4-BE49-F238E27FC236}">
                            <a16:creationId xmlns:a16="http://schemas.microsoft.com/office/drawing/2014/main" id="{ACC4E393-B938-48C6-BFF0-94F67FFC9E4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6089" y="4270414"/>
                        <a:ext cx="57150" cy="58737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16" name="Oval 17">
                        <a:extLst>
                          <a:ext uri="{FF2B5EF4-FFF2-40B4-BE49-F238E27FC236}">
                            <a16:creationId xmlns:a16="http://schemas.microsoft.com/office/drawing/2014/main" id="{4F2820B0-15C8-4341-83C0-1ABF7142292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06089" y="4270414"/>
                        <a:ext cx="57150" cy="58737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17" name="Oval 18">
                        <a:extLst>
                          <a:ext uri="{FF2B5EF4-FFF2-40B4-BE49-F238E27FC236}">
                            <a16:creationId xmlns:a16="http://schemas.microsoft.com/office/drawing/2014/main" id="{937BAEB7-73FE-4E8D-B0E6-61418CBC927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69589" y="4237076"/>
                        <a:ext cx="57150" cy="57150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18" name="Oval 19">
                        <a:extLst>
                          <a:ext uri="{FF2B5EF4-FFF2-40B4-BE49-F238E27FC236}">
                            <a16:creationId xmlns:a16="http://schemas.microsoft.com/office/drawing/2014/main" id="{06BA1688-BBBB-4889-89AB-F1E4DE36C88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69589" y="4237076"/>
                        <a:ext cx="57150" cy="57150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19" name="Oval 20">
                        <a:extLst>
                          <a:ext uri="{FF2B5EF4-FFF2-40B4-BE49-F238E27FC236}">
                            <a16:creationId xmlns:a16="http://schemas.microsoft.com/office/drawing/2014/main" id="{4A52B8E8-8DEF-4894-AC45-522D205140F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33089" y="4202151"/>
                        <a:ext cx="58738" cy="57150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20" name="Oval 21">
                        <a:extLst>
                          <a:ext uri="{FF2B5EF4-FFF2-40B4-BE49-F238E27FC236}">
                            <a16:creationId xmlns:a16="http://schemas.microsoft.com/office/drawing/2014/main" id="{41A28CEC-C3ED-40DE-8B1F-9C4C285AE29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33089" y="4202151"/>
                        <a:ext cx="58738" cy="57150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21" name="Oval 22">
                        <a:extLst>
                          <a:ext uri="{FF2B5EF4-FFF2-40B4-BE49-F238E27FC236}">
                            <a16:creationId xmlns:a16="http://schemas.microsoft.com/office/drawing/2014/main" id="{A0A382DC-0220-48BC-B6ED-579D3809585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96589" y="4167226"/>
                        <a:ext cx="58738" cy="57150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22" name="Oval 23">
                        <a:extLst>
                          <a:ext uri="{FF2B5EF4-FFF2-40B4-BE49-F238E27FC236}">
                            <a16:creationId xmlns:a16="http://schemas.microsoft.com/office/drawing/2014/main" id="{E310BD7C-CCEF-4971-87C5-0A5B7E4D3F8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96589" y="4167226"/>
                        <a:ext cx="58738" cy="57150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23" name="Oval 24">
                        <a:extLst>
                          <a:ext uri="{FF2B5EF4-FFF2-40B4-BE49-F238E27FC236}">
                            <a16:creationId xmlns:a16="http://schemas.microsoft.com/office/drawing/2014/main" id="{CF4FD163-AEE9-4A1B-B4E4-E906B6B5FA1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61677" y="4125951"/>
                        <a:ext cx="57150" cy="58737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24" name="Oval 25">
                        <a:extLst>
                          <a:ext uri="{FF2B5EF4-FFF2-40B4-BE49-F238E27FC236}">
                            <a16:creationId xmlns:a16="http://schemas.microsoft.com/office/drawing/2014/main" id="{FFBCA008-4646-49BC-A63A-59AF12F4562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61677" y="4125951"/>
                        <a:ext cx="57150" cy="58737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25" name="Oval 26">
                        <a:extLst>
                          <a:ext uri="{FF2B5EF4-FFF2-40B4-BE49-F238E27FC236}">
                            <a16:creationId xmlns:a16="http://schemas.microsoft.com/office/drawing/2014/main" id="{09C51D8E-5039-455B-90DF-F71F96A8476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25177" y="4086264"/>
                        <a:ext cx="57150" cy="57150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26" name="Oval 27">
                        <a:extLst>
                          <a:ext uri="{FF2B5EF4-FFF2-40B4-BE49-F238E27FC236}">
                            <a16:creationId xmlns:a16="http://schemas.microsoft.com/office/drawing/2014/main" id="{16AA4023-B8FD-4728-8596-645023A7329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25177" y="4086264"/>
                        <a:ext cx="57150" cy="57150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27" name="Oval 28">
                        <a:extLst>
                          <a:ext uri="{FF2B5EF4-FFF2-40B4-BE49-F238E27FC236}">
                            <a16:creationId xmlns:a16="http://schemas.microsoft.com/office/drawing/2014/main" id="{46F77318-D624-42F9-9166-1FD0E2C1CF0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88677" y="4040226"/>
                        <a:ext cx="58738" cy="57150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28" name="Oval 29">
                        <a:extLst>
                          <a:ext uri="{FF2B5EF4-FFF2-40B4-BE49-F238E27FC236}">
                            <a16:creationId xmlns:a16="http://schemas.microsoft.com/office/drawing/2014/main" id="{F8D6CA57-B06D-4E46-94BD-5E7EFB37E4C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88677" y="4040226"/>
                        <a:ext cx="58738" cy="57150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29" name="Oval 30">
                        <a:extLst>
                          <a:ext uri="{FF2B5EF4-FFF2-40B4-BE49-F238E27FC236}">
                            <a16:creationId xmlns:a16="http://schemas.microsoft.com/office/drawing/2014/main" id="{AA2861C2-DC40-4E18-971C-E37229CF0B4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47414" y="3992601"/>
                        <a:ext cx="57150" cy="58737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30" name="Oval 31">
                        <a:extLst>
                          <a:ext uri="{FF2B5EF4-FFF2-40B4-BE49-F238E27FC236}">
                            <a16:creationId xmlns:a16="http://schemas.microsoft.com/office/drawing/2014/main" id="{A18F2E22-EF30-4C49-BF4C-88C072038ED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47414" y="3992601"/>
                        <a:ext cx="57150" cy="58737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31" name="Oval 32">
                        <a:extLst>
                          <a:ext uri="{FF2B5EF4-FFF2-40B4-BE49-F238E27FC236}">
                            <a16:creationId xmlns:a16="http://schemas.microsoft.com/office/drawing/2014/main" id="{562B9359-A66C-4EE3-9644-4D7B427B873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10914" y="3946564"/>
                        <a:ext cx="57150" cy="58737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32" name="Oval 33">
                        <a:extLst>
                          <a:ext uri="{FF2B5EF4-FFF2-40B4-BE49-F238E27FC236}">
                            <a16:creationId xmlns:a16="http://schemas.microsoft.com/office/drawing/2014/main" id="{80489250-2F60-41D0-86AE-A225BEF6F51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10914" y="3946564"/>
                        <a:ext cx="57150" cy="58737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33" name="Oval 34">
                        <a:extLst>
                          <a:ext uri="{FF2B5EF4-FFF2-40B4-BE49-F238E27FC236}">
                            <a16:creationId xmlns:a16="http://schemas.microsoft.com/office/drawing/2014/main" id="{0D7D4969-13D8-4417-94CD-2BD1F08A7C6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74414" y="3900526"/>
                        <a:ext cx="58738" cy="58737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34" name="Oval 35">
                        <a:extLst>
                          <a:ext uri="{FF2B5EF4-FFF2-40B4-BE49-F238E27FC236}">
                            <a16:creationId xmlns:a16="http://schemas.microsoft.com/office/drawing/2014/main" id="{D2EBFB46-981E-4963-97CC-FD2481A84E1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74414" y="3900526"/>
                        <a:ext cx="58738" cy="58737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35" name="Oval 36">
                        <a:extLst>
                          <a:ext uri="{FF2B5EF4-FFF2-40B4-BE49-F238E27FC236}">
                            <a16:creationId xmlns:a16="http://schemas.microsoft.com/office/drawing/2014/main" id="{E5B63428-A463-4E59-BECA-3878AB1A504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37914" y="3854489"/>
                        <a:ext cx="58738" cy="57150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36" name="Oval 37">
                        <a:extLst>
                          <a:ext uri="{FF2B5EF4-FFF2-40B4-BE49-F238E27FC236}">
                            <a16:creationId xmlns:a16="http://schemas.microsoft.com/office/drawing/2014/main" id="{59CD911C-381E-4697-9DC3-EC180D7427D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37914" y="3854489"/>
                        <a:ext cx="58738" cy="57150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37" name="Oval 38">
                        <a:extLst>
                          <a:ext uri="{FF2B5EF4-FFF2-40B4-BE49-F238E27FC236}">
                            <a16:creationId xmlns:a16="http://schemas.microsoft.com/office/drawing/2014/main" id="{B6DB9EE1-DF0D-4E0A-8B12-B1F987AB0C9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03002" y="3802101"/>
                        <a:ext cx="57150" cy="58737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38" name="Oval 39">
                        <a:extLst>
                          <a:ext uri="{FF2B5EF4-FFF2-40B4-BE49-F238E27FC236}">
                            <a16:creationId xmlns:a16="http://schemas.microsoft.com/office/drawing/2014/main" id="{7A7187F2-63BC-4F0B-AFED-EAF062B5BEB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03002" y="3802101"/>
                        <a:ext cx="57150" cy="58737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39" name="Oval 40">
                        <a:extLst>
                          <a:ext uri="{FF2B5EF4-FFF2-40B4-BE49-F238E27FC236}">
                            <a16:creationId xmlns:a16="http://schemas.microsoft.com/office/drawing/2014/main" id="{0846D337-8BEA-458D-837C-B7C68498E05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66502" y="3756064"/>
                        <a:ext cx="57150" cy="58737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40" name="Oval 41">
                        <a:extLst>
                          <a:ext uri="{FF2B5EF4-FFF2-40B4-BE49-F238E27FC236}">
                            <a16:creationId xmlns:a16="http://schemas.microsoft.com/office/drawing/2014/main" id="{052A3510-FBD5-46B2-9381-6FED3242307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66502" y="3756064"/>
                        <a:ext cx="57150" cy="58737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41" name="Oval 42">
                        <a:extLst>
                          <a:ext uri="{FF2B5EF4-FFF2-40B4-BE49-F238E27FC236}">
                            <a16:creationId xmlns:a16="http://schemas.microsoft.com/office/drawing/2014/main" id="{9C2ECE0B-9B3D-419E-95AE-A98A03839A3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30002" y="3703676"/>
                        <a:ext cx="58738" cy="58737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42" name="Oval 43">
                        <a:extLst>
                          <a:ext uri="{FF2B5EF4-FFF2-40B4-BE49-F238E27FC236}">
                            <a16:creationId xmlns:a16="http://schemas.microsoft.com/office/drawing/2014/main" id="{DA663949-F6C0-48B0-B6DF-B7FE8631C34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30002" y="3703676"/>
                        <a:ext cx="58738" cy="58737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43" name="Oval 44">
                        <a:extLst>
                          <a:ext uri="{FF2B5EF4-FFF2-40B4-BE49-F238E27FC236}">
                            <a16:creationId xmlns:a16="http://schemas.microsoft.com/office/drawing/2014/main" id="{3CE605D2-6D3A-4855-8511-8BCFDA4F270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88740" y="3646526"/>
                        <a:ext cx="57150" cy="57150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44" name="Oval 45">
                        <a:extLst>
                          <a:ext uri="{FF2B5EF4-FFF2-40B4-BE49-F238E27FC236}">
                            <a16:creationId xmlns:a16="http://schemas.microsoft.com/office/drawing/2014/main" id="{0BC4469A-EFAF-43C2-932A-C3988A00765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88740" y="3646526"/>
                        <a:ext cx="57150" cy="57150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45" name="Oval 46">
                        <a:extLst>
                          <a:ext uri="{FF2B5EF4-FFF2-40B4-BE49-F238E27FC236}">
                            <a16:creationId xmlns:a16="http://schemas.microsoft.com/office/drawing/2014/main" id="{226B5206-E728-4E94-8C49-E93F2713BEA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52240" y="3583026"/>
                        <a:ext cx="57150" cy="57150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46" name="Oval 47">
                        <a:extLst>
                          <a:ext uri="{FF2B5EF4-FFF2-40B4-BE49-F238E27FC236}">
                            <a16:creationId xmlns:a16="http://schemas.microsoft.com/office/drawing/2014/main" id="{F2CD31CE-6B00-4ED1-8EDB-D54126D13E2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52240" y="3583026"/>
                        <a:ext cx="57150" cy="57150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47" name="Oval 48">
                        <a:extLst>
                          <a:ext uri="{FF2B5EF4-FFF2-40B4-BE49-F238E27FC236}">
                            <a16:creationId xmlns:a16="http://schemas.microsoft.com/office/drawing/2014/main" id="{CC706216-FDD4-4401-8C69-D6864EEB2BC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15740" y="3524289"/>
                        <a:ext cx="58738" cy="58737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48" name="Oval 49">
                        <a:extLst>
                          <a:ext uri="{FF2B5EF4-FFF2-40B4-BE49-F238E27FC236}">
                            <a16:creationId xmlns:a16="http://schemas.microsoft.com/office/drawing/2014/main" id="{807A3B39-6520-48A8-955B-180FAC26B91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15740" y="3524289"/>
                        <a:ext cx="58738" cy="58737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49" name="Oval 50">
                        <a:extLst>
                          <a:ext uri="{FF2B5EF4-FFF2-40B4-BE49-F238E27FC236}">
                            <a16:creationId xmlns:a16="http://schemas.microsoft.com/office/drawing/2014/main" id="{C2A45273-0464-4E48-A266-A72A3C6ED23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9240" y="3467139"/>
                        <a:ext cx="58738" cy="57150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50" name="Oval 51">
                        <a:extLst>
                          <a:ext uri="{FF2B5EF4-FFF2-40B4-BE49-F238E27FC236}">
                            <a16:creationId xmlns:a16="http://schemas.microsoft.com/office/drawing/2014/main" id="{2A07D739-AB93-470D-93B3-E220CC17066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9240" y="3467139"/>
                        <a:ext cx="58738" cy="57150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51" name="Oval 52">
                        <a:extLst>
                          <a:ext uri="{FF2B5EF4-FFF2-40B4-BE49-F238E27FC236}">
                            <a16:creationId xmlns:a16="http://schemas.microsoft.com/office/drawing/2014/main" id="{0453B4E3-CA80-4810-88D7-3C8BFE71BD5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44327" y="3403639"/>
                        <a:ext cx="57150" cy="57150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52" name="Oval 53">
                        <a:extLst>
                          <a:ext uri="{FF2B5EF4-FFF2-40B4-BE49-F238E27FC236}">
                            <a16:creationId xmlns:a16="http://schemas.microsoft.com/office/drawing/2014/main" id="{E90FD9CF-9EAA-4C7D-9F35-6B1875437EC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44327" y="3403639"/>
                        <a:ext cx="57150" cy="57150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53" name="Oval 54">
                        <a:extLst>
                          <a:ext uri="{FF2B5EF4-FFF2-40B4-BE49-F238E27FC236}">
                            <a16:creationId xmlns:a16="http://schemas.microsoft.com/office/drawing/2014/main" id="{487E84FC-7284-4E78-A53A-D6E8AA76383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07827" y="3340139"/>
                        <a:ext cx="57150" cy="57150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54" name="Oval 55">
                        <a:extLst>
                          <a:ext uri="{FF2B5EF4-FFF2-40B4-BE49-F238E27FC236}">
                            <a16:creationId xmlns:a16="http://schemas.microsoft.com/office/drawing/2014/main" id="{7A006EE1-6C8C-41A3-BC9B-35FD6E085F4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07827" y="3340139"/>
                        <a:ext cx="57150" cy="57150"/>
                      </a:xfrm>
                      <a:prstGeom prst="ellipse">
                        <a:avLst/>
                      </a:prstGeom>
                      <a:noFill/>
                      <a:ln w="11113" cap="flat">
                        <a:solidFill>
                          <a:srgbClr val="4472C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55" name="Rectangle 56">
                        <a:extLst>
                          <a:ext uri="{FF2B5EF4-FFF2-40B4-BE49-F238E27FC236}">
                            <a16:creationId xmlns:a16="http://schemas.microsoft.com/office/drawing/2014/main" id="{8821A62C-86BB-4DDB-B5C8-96081FDC07E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62392" y="4233901"/>
                        <a:ext cx="104196" cy="246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600" dirty="0">
                            <a:latin typeface="+mn-lt"/>
                            <a:ea typeface="游ゴシック" panose="020B0400000000000000" pitchFamily="50" charset="-128"/>
                          </a:rPr>
                          <a:t>0</a:t>
                        </a:r>
                        <a:endParaRPr kumimoji="0" lang="ja-JP" altLang="ja-JP" sz="1600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156" name="Rectangle 57">
                        <a:extLst>
                          <a:ext uri="{FF2B5EF4-FFF2-40B4-BE49-F238E27FC236}">
                            <a16:creationId xmlns:a16="http://schemas.microsoft.com/office/drawing/2014/main" id="{2A3E951F-C0A9-47E7-B571-3A2415288E7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9992" y="4029114"/>
                        <a:ext cx="259686" cy="246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600">
                            <a:latin typeface="+mn-lt"/>
                            <a:ea typeface="游ゴシック" panose="020B0400000000000000" pitchFamily="50" charset="-128"/>
                          </a:rPr>
                          <a:t>0.1</a:t>
                        </a:r>
                        <a:endParaRPr kumimoji="0" lang="ja-JP" altLang="ja-JP" sz="1600">
                          <a:latin typeface="+mn-lt"/>
                        </a:endParaRPr>
                      </a:p>
                    </p:txBody>
                  </p:sp>
                  <p:sp>
                    <p:nvSpPr>
                      <p:cNvPr id="157" name="Rectangle 58">
                        <a:extLst>
                          <a:ext uri="{FF2B5EF4-FFF2-40B4-BE49-F238E27FC236}">
                            <a16:creationId xmlns:a16="http://schemas.microsoft.com/office/drawing/2014/main" id="{F8D82AFE-39CD-462E-8D43-E015DE10E73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9992" y="3825914"/>
                        <a:ext cx="259686" cy="246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600">
                            <a:latin typeface="+mn-lt"/>
                            <a:ea typeface="游ゴシック" panose="020B0400000000000000" pitchFamily="50" charset="-128"/>
                          </a:rPr>
                          <a:t>0.2</a:t>
                        </a:r>
                        <a:endParaRPr kumimoji="0" lang="ja-JP" altLang="ja-JP" sz="1600">
                          <a:latin typeface="+mn-lt"/>
                        </a:endParaRPr>
                      </a:p>
                    </p:txBody>
                  </p:sp>
                  <p:sp>
                    <p:nvSpPr>
                      <p:cNvPr id="158" name="Rectangle 59">
                        <a:extLst>
                          <a:ext uri="{FF2B5EF4-FFF2-40B4-BE49-F238E27FC236}">
                            <a16:creationId xmlns:a16="http://schemas.microsoft.com/office/drawing/2014/main" id="{ECC0DF7F-A5DB-43D5-8580-4CE65B2FC60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9992" y="3617951"/>
                        <a:ext cx="259686" cy="246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600">
                            <a:latin typeface="+mn-lt"/>
                            <a:ea typeface="游ゴシック" panose="020B0400000000000000" pitchFamily="50" charset="-128"/>
                          </a:rPr>
                          <a:t>0.3</a:t>
                        </a:r>
                        <a:endParaRPr kumimoji="0" lang="ja-JP" altLang="ja-JP" sz="1600">
                          <a:latin typeface="+mn-lt"/>
                        </a:endParaRPr>
                      </a:p>
                    </p:txBody>
                  </p:sp>
                  <p:sp>
                    <p:nvSpPr>
                      <p:cNvPr id="159" name="Rectangle 60">
                        <a:extLst>
                          <a:ext uri="{FF2B5EF4-FFF2-40B4-BE49-F238E27FC236}">
                            <a16:creationId xmlns:a16="http://schemas.microsoft.com/office/drawing/2014/main" id="{369A99AD-5BA5-47A3-8423-405D61D968B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9992" y="3414751"/>
                        <a:ext cx="259686" cy="246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600">
                            <a:latin typeface="+mn-lt"/>
                            <a:ea typeface="游ゴシック" panose="020B0400000000000000" pitchFamily="50" charset="-128"/>
                          </a:rPr>
                          <a:t>0.4</a:t>
                        </a:r>
                        <a:endParaRPr kumimoji="0" lang="ja-JP" altLang="ja-JP" sz="1600">
                          <a:latin typeface="+mn-lt"/>
                        </a:endParaRPr>
                      </a:p>
                    </p:txBody>
                  </p:sp>
                  <p:sp>
                    <p:nvSpPr>
                      <p:cNvPr id="160" name="Rectangle 61">
                        <a:extLst>
                          <a:ext uri="{FF2B5EF4-FFF2-40B4-BE49-F238E27FC236}">
                            <a16:creationId xmlns:a16="http://schemas.microsoft.com/office/drawing/2014/main" id="{586ADCE1-47D3-472A-91EB-EDCEEE1F12D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9992" y="3206789"/>
                        <a:ext cx="259686" cy="246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600" dirty="0">
                            <a:latin typeface="+mn-lt"/>
                            <a:ea typeface="游ゴシック" panose="020B0400000000000000" pitchFamily="50" charset="-128"/>
                          </a:rPr>
                          <a:t>0.5</a:t>
                        </a:r>
                        <a:endParaRPr kumimoji="0" lang="ja-JP" altLang="ja-JP" sz="1600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161" name="Rectangle 62">
                        <a:extLst>
                          <a:ext uri="{FF2B5EF4-FFF2-40B4-BE49-F238E27FC236}">
                            <a16:creationId xmlns:a16="http://schemas.microsoft.com/office/drawing/2014/main" id="{EEC21A0A-5D8D-4782-ADFE-ADD60D8A07A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56451" y="4433926"/>
                        <a:ext cx="104196" cy="246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600" dirty="0">
                            <a:latin typeface="+mn-lt"/>
                            <a:ea typeface="游ゴシック" panose="020B0400000000000000" pitchFamily="50" charset="-128"/>
                          </a:rPr>
                          <a:t>0</a:t>
                        </a:r>
                        <a:endParaRPr kumimoji="0" lang="ja-JP" altLang="ja-JP" sz="1600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162" name="Rectangle 63">
                        <a:extLst>
                          <a:ext uri="{FF2B5EF4-FFF2-40B4-BE49-F238E27FC236}">
                            <a16:creationId xmlns:a16="http://schemas.microsoft.com/office/drawing/2014/main" id="{2586342E-0CB6-4C86-845A-1D0BF5BCF3D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72364" y="4433926"/>
                        <a:ext cx="104196" cy="246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600" dirty="0">
                            <a:latin typeface="+mn-lt"/>
                            <a:ea typeface="游ゴシック" panose="020B0400000000000000" pitchFamily="50" charset="-128"/>
                          </a:rPr>
                          <a:t>5</a:t>
                        </a:r>
                        <a:endParaRPr kumimoji="0" lang="ja-JP" altLang="ja-JP" sz="1600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163" name="Rectangle 64">
                        <a:extLst>
                          <a:ext uri="{FF2B5EF4-FFF2-40B4-BE49-F238E27FC236}">
                            <a16:creationId xmlns:a16="http://schemas.microsoft.com/office/drawing/2014/main" id="{1A47C88C-535C-4DFD-9604-FB3D0B65984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5889" y="4433926"/>
                        <a:ext cx="208390" cy="246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600">
                            <a:latin typeface="+mn-lt"/>
                            <a:ea typeface="游ゴシック" panose="020B0400000000000000" pitchFamily="50" charset="-128"/>
                          </a:rPr>
                          <a:t>10</a:t>
                        </a:r>
                        <a:endParaRPr kumimoji="0" lang="ja-JP" altLang="ja-JP" sz="1600">
                          <a:latin typeface="+mn-lt"/>
                        </a:endParaRPr>
                      </a:p>
                    </p:txBody>
                  </p:sp>
                  <p:sp>
                    <p:nvSpPr>
                      <p:cNvPr id="164" name="Rectangle 65">
                        <a:extLst>
                          <a:ext uri="{FF2B5EF4-FFF2-40B4-BE49-F238E27FC236}">
                            <a16:creationId xmlns:a16="http://schemas.microsoft.com/office/drawing/2014/main" id="{F8AC19E1-610E-4DD0-9073-503BC21E219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50214" y="4433926"/>
                        <a:ext cx="208390" cy="246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600">
                            <a:latin typeface="+mn-lt"/>
                            <a:ea typeface="游ゴシック" panose="020B0400000000000000" pitchFamily="50" charset="-128"/>
                          </a:rPr>
                          <a:t>15</a:t>
                        </a:r>
                        <a:endParaRPr kumimoji="0" lang="ja-JP" altLang="ja-JP" sz="1600">
                          <a:latin typeface="+mn-lt"/>
                        </a:endParaRPr>
                      </a:p>
                    </p:txBody>
                  </p:sp>
                  <p:sp>
                    <p:nvSpPr>
                      <p:cNvPr id="165" name="Rectangle 66">
                        <a:extLst>
                          <a:ext uri="{FF2B5EF4-FFF2-40B4-BE49-F238E27FC236}">
                            <a16:creationId xmlns:a16="http://schemas.microsoft.com/office/drawing/2014/main" id="{207BBF13-5413-4A7F-BB74-2DD6EE7D32C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66127" y="4433926"/>
                        <a:ext cx="208390" cy="246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600">
                            <a:latin typeface="+mn-lt"/>
                            <a:ea typeface="游ゴシック" panose="020B0400000000000000" pitchFamily="50" charset="-128"/>
                          </a:rPr>
                          <a:t>20</a:t>
                        </a:r>
                        <a:endParaRPr kumimoji="0" lang="ja-JP" altLang="ja-JP" sz="1600">
                          <a:latin typeface="+mn-lt"/>
                        </a:endParaRPr>
                      </a:p>
                    </p:txBody>
                  </p:sp>
                  <p:sp>
                    <p:nvSpPr>
                      <p:cNvPr id="166" name="Rectangle 67">
                        <a:extLst>
                          <a:ext uri="{FF2B5EF4-FFF2-40B4-BE49-F238E27FC236}">
                            <a16:creationId xmlns:a16="http://schemas.microsoft.com/office/drawing/2014/main" id="{F61A24CE-4DE8-49DB-95B1-7B812B185F1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982039" y="4433926"/>
                        <a:ext cx="208390" cy="246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600" dirty="0">
                            <a:latin typeface="+mn-lt"/>
                            <a:ea typeface="游ゴシック" panose="020B0400000000000000" pitchFamily="50" charset="-128"/>
                          </a:rPr>
                          <a:t>25</a:t>
                        </a:r>
                        <a:endParaRPr kumimoji="0" lang="ja-JP" altLang="ja-JP" sz="1600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167" name="Rectangle 68">
                        <a:extLst>
                          <a:ext uri="{FF2B5EF4-FFF2-40B4-BE49-F238E27FC236}">
                            <a16:creationId xmlns:a16="http://schemas.microsoft.com/office/drawing/2014/main" id="{46FA0996-ED0D-4482-BD9E-3543B7F94C5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96364" y="4433926"/>
                        <a:ext cx="208390" cy="246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600" dirty="0">
                            <a:latin typeface="+mn-lt"/>
                            <a:ea typeface="游ゴシック" panose="020B0400000000000000" pitchFamily="50" charset="-128"/>
                          </a:rPr>
                          <a:t>30</a:t>
                        </a:r>
                        <a:endParaRPr kumimoji="0" lang="ja-JP" altLang="ja-JP" sz="1600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168" name="Freeform 8">
                        <a:extLst>
                          <a:ext uri="{FF2B5EF4-FFF2-40B4-BE49-F238E27FC236}">
                            <a16:creationId xmlns:a16="http://schemas.microsoft.com/office/drawing/2014/main" id="{2CAD963E-F379-4B4E-817E-FF299A0807E9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3347053" y="3340138"/>
                        <a:ext cx="57150" cy="1023937"/>
                      </a:xfrm>
                      <a:custGeom>
                        <a:avLst/>
                        <a:gdLst>
                          <a:gd name="T0" fmla="*/ 0 w 36"/>
                          <a:gd name="T1" fmla="*/ 645 h 645"/>
                          <a:gd name="T2" fmla="*/ 36 w 36"/>
                          <a:gd name="T3" fmla="*/ 645 h 645"/>
                          <a:gd name="T4" fmla="*/ 0 w 36"/>
                          <a:gd name="T5" fmla="*/ 517 h 645"/>
                          <a:gd name="T6" fmla="*/ 36 w 36"/>
                          <a:gd name="T7" fmla="*/ 517 h 645"/>
                          <a:gd name="T8" fmla="*/ 0 w 36"/>
                          <a:gd name="T9" fmla="*/ 386 h 645"/>
                          <a:gd name="T10" fmla="*/ 36 w 36"/>
                          <a:gd name="T11" fmla="*/ 386 h 645"/>
                          <a:gd name="T12" fmla="*/ 0 w 36"/>
                          <a:gd name="T13" fmla="*/ 258 h 645"/>
                          <a:gd name="T14" fmla="*/ 36 w 36"/>
                          <a:gd name="T15" fmla="*/ 258 h 645"/>
                          <a:gd name="T16" fmla="*/ 0 w 36"/>
                          <a:gd name="T17" fmla="*/ 127 h 645"/>
                          <a:gd name="T18" fmla="*/ 36 w 36"/>
                          <a:gd name="T19" fmla="*/ 127 h 645"/>
                          <a:gd name="T20" fmla="*/ 0 w 36"/>
                          <a:gd name="T21" fmla="*/ 0 h 645"/>
                          <a:gd name="T22" fmla="*/ 36 w 36"/>
                          <a:gd name="T23" fmla="*/ 0 h 64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36" h="645">
                            <a:moveTo>
                              <a:pt x="0" y="645"/>
                            </a:moveTo>
                            <a:lnTo>
                              <a:pt x="36" y="645"/>
                            </a:lnTo>
                            <a:moveTo>
                              <a:pt x="0" y="517"/>
                            </a:moveTo>
                            <a:lnTo>
                              <a:pt x="36" y="517"/>
                            </a:lnTo>
                            <a:moveTo>
                              <a:pt x="0" y="386"/>
                            </a:moveTo>
                            <a:lnTo>
                              <a:pt x="36" y="386"/>
                            </a:lnTo>
                            <a:moveTo>
                              <a:pt x="0" y="258"/>
                            </a:moveTo>
                            <a:lnTo>
                              <a:pt x="36" y="258"/>
                            </a:lnTo>
                            <a:moveTo>
                              <a:pt x="0" y="127"/>
                            </a:moveTo>
                            <a:lnTo>
                              <a:pt x="36" y="127"/>
                            </a:lnTo>
                            <a:moveTo>
                              <a:pt x="0" y="0"/>
                            </a:moveTo>
                            <a:lnTo>
                              <a:pt x="36" y="0"/>
                            </a:lnTo>
                          </a:path>
                        </a:pathLst>
                      </a:custGeom>
                      <a:noFill/>
                      <a:ln w="11113" cap="flat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 dirty="0"/>
                      </a:p>
                    </p:txBody>
                  </p:sp>
                  <p:sp>
                    <p:nvSpPr>
                      <p:cNvPr id="169" name="Freeform 10">
                        <a:extLst>
                          <a:ext uri="{FF2B5EF4-FFF2-40B4-BE49-F238E27FC236}">
                            <a16:creationId xmlns:a16="http://schemas.microsoft.com/office/drawing/2014/main" id="{CA0DB0BF-1B1F-4035-8906-8A19106F5146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1514014" y="3338023"/>
                        <a:ext cx="1892300" cy="58737"/>
                      </a:xfrm>
                      <a:custGeom>
                        <a:avLst/>
                        <a:gdLst>
                          <a:gd name="T0" fmla="*/ 0 w 1192"/>
                          <a:gd name="T1" fmla="*/ 0 h 37"/>
                          <a:gd name="T2" fmla="*/ 0 w 1192"/>
                          <a:gd name="T3" fmla="*/ 37 h 37"/>
                          <a:gd name="T4" fmla="*/ 197 w 1192"/>
                          <a:gd name="T5" fmla="*/ 0 h 37"/>
                          <a:gd name="T6" fmla="*/ 197 w 1192"/>
                          <a:gd name="T7" fmla="*/ 37 h 37"/>
                          <a:gd name="T8" fmla="*/ 395 w 1192"/>
                          <a:gd name="T9" fmla="*/ 0 h 37"/>
                          <a:gd name="T10" fmla="*/ 395 w 1192"/>
                          <a:gd name="T11" fmla="*/ 37 h 37"/>
                          <a:gd name="T12" fmla="*/ 596 w 1192"/>
                          <a:gd name="T13" fmla="*/ 0 h 37"/>
                          <a:gd name="T14" fmla="*/ 596 w 1192"/>
                          <a:gd name="T15" fmla="*/ 37 h 37"/>
                          <a:gd name="T16" fmla="*/ 794 w 1192"/>
                          <a:gd name="T17" fmla="*/ 0 h 37"/>
                          <a:gd name="T18" fmla="*/ 794 w 1192"/>
                          <a:gd name="T19" fmla="*/ 37 h 37"/>
                          <a:gd name="T20" fmla="*/ 991 w 1192"/>
                          <a:gd name="T21" fmla="*/ 0 h 37"/>
                          <a:gd name="T22" fmla="*/ 991 w 1192"/>
                          <a:gd name="T23" fmla="*/ 37 h 37"/>
                          <a:gd name="T24" fmla="*/ 1192 w 1192"/>
                          <a:gd name="T25" fmla="*/ 0 h 37"/>
                          <a:gd name="T26" fmla="*/ 1192 w 1192"/>
                          <a:gd name="T27" fmla="*/ 37 h 3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</a:cxnLst>
                        <a:rect l="0" t="0" r="r" b="b"/>
                        <a:pathLst>
                          <a:path w="1192" h="37">
                            <a:moveTo>
                              <a:pt x="0" y="0"/>
                            </a:moveTo>
                            <a:lnTo>
                              <a:pt x="0" y="37"/>
                            </a:lnTo>
                            <a:moveTo>
                              <a:pt x="197" y="0"/>
                            </a:moveTo>
                            <a:lnTo>
                              <a:pt x="197" y="37"/>
                            </a:lnTo>
                            <a:moveTo>
                              <a:pt x="395" y="0"/>
                            </a:moveTo>
                            <a:lnTo>
                              <a:pt x="395" y="37"/>
                            </a:lnTo>
                            <a:moveTo>
                              <a:pt x="596" y="0"/>
                            </a:moveTo>
                            <a:lnTo>
                              <a:pt x="596" y="37"/>
                            </a:lnTo>
                            <a:moveTo>
                              <a:pt x="794" y="0"/>
                            </a:moveTo>
                            <a:lnTo>
                              <a:pt x="794" y="37"/>
                            </a:lnTo>
                            <a:moveTo>
                              <a:pt x="991" y="0"/>
                            </a:moveTo>
                            <a:lnTo>
                              <a:pt x="991" y="37"/>
                            </a:lnTo>
                            <a:moveTo>
                              <a:pt x="1192" y="0"/>
                            </a:moveTo>
                            <a:lnTo>
                              <a:pt x="1192" y="37"/>
                            </a:lnTo>
                          </a:path>
                        </a:pathLst>
                      </a:custGeom>
                      <a:noFill/>
                      <a:ln w="11113" cap="flat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 sz="1600"/>
                      </a:p>
                    </p:txBody>
                  </p:sp>
                  <p:sp>
                    <p:nvSpPr>
                      <p:cNvPr id="170" name="テキスト ボックス 169">
                        <a:extLst>
                          <a:ext uri="{FF2B5EF4-FFF2-40B4-BE49-F238E27FC236}">
                            <a16:creationId xmlns:a16="http://schemas.microsoft.com/office/drawing/2014/main" id="{4C0F5DAE-F5FD-4740-B2E2-DAD9D6BE428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73299" y="3803192"/>
                        <a:ext cx="1013098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ja-JP" sz="1600" i="1" dirty="0">
                            <a:sym typeface="Symbol" panose="05050102010706020507" pitchFamily="18" charset="2"/>
                          </a:rPr>
                          <a:t></a:t>
                        </a:r>
                        <a:r>
                          <a:rPr lang="en-US" altLang="ja-JP" sz="1600" i="1" dirty="0"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altLang="ja-JP" sz="1600" dirty="0">
                            <a:cs typeface="Times New Roman" panose="02020603050405020304" pitchFamily="18" charset="0"/>
                          </a:rPr>
                          <a:t>= 1.03</a:t>
                        </a:r>
                      </a:p>
                      <a:p>
                        <a:r>
                          <a:rPr lang="en-US" altLang="ja-JP" sz="1600" dirty="0" err="1">
                            <a:cs typeface="Times New Roman" panose="02020603050405020304" pitchFamily="18" charset="0"/>
                          </a:rPr>
                          <a:t>Ar</a:t>
                        </a:r>
                        <a:r>
                          <a:rPr lang="en-US" altLang="ja-JP" sz="1600" dirty="0">
                            <a:cs typeface="Times New Roman" panose="02020603050405020304" pitchFamily="18" charset="0"/>
                          </a:rPr>
                          <a:t> 0 vol% </a:t>
                        </a:r>
                        <a:endParaRPr lang="ja-JP" altLang="en-US" sz="1600" dirty="0"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172" name="楕円 171"/>
                    <p:cNvSpPr/>
                    <p:nvPr/>
                  </p:nvSpPr>
                  <p:spPr>
                    <a:xfrm>
                      <a:off x="7224027" y="1785353"/>
                      <a:ext cx="185623" cy="206734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/>
                    </a:p>
                  </p:txBody>
                </p:sp>
              </p:grpSp>
              <p:sp>
                <p:nvSpPr>
                  <p:cNvPr id="174" name="テキスト ボックス 173">
                    <a:extLst>
                      <a:ext uri="{FF2B5EF4-FFF2-40B4-BE49-F238E27FC236}">
                        <a16:creationId xmlns:a16="http://schemas.microsoft.com/office/drawing/2014/main" id="{815AB3B5-07A9-4A13-AB02-F074402E0453}"/>
                      </a:ext>
                    </a:extLst>
                  </p:cNvPr>
                  <p:cNvSpPr txBox="1"/>
                  <p:nvPr/>
                </p:nvSpPr>
                <p:spPr>
                  <a:xfrm rot="5400000" flipV="1">
                    <a:off x="5937200" y="1506294"/>
                    <a:ext cx="1786066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1600" dirty="0">
                        <a:cs typeface="Times New Roman" panose="02020603050405020304" pitchFamily="18" charset="0"/>
                      </a:rPr>
                      <a:t>Flame radius, </a:t>
                    </a:r>
                    <a:r>
                      <a:rPr lang="en-US" altLang="ja-JP" sz="1600" i="1" dirty="0">
                        <a:cs typeface="Times New Roman" panose="02020603050405020304" pitchFamily="18" charset="0"/>
                      </a:rPr>
                      <a:t>r</a:t>
                    </a:r>
                    <a:r>
                      <a:rPr lang="en-US" altLang="ja-JP" sz="1600" dirty="0">
                        <a:cs typeface="Times New Roman" panose="02020603050405020304" pitchFamily="18" charset="0"/>
                      </a:rPr>
                      <a:t> [m]</a:t>
                    </a:r>
                    <a:endParaRPr lang="ja-JP" altLang="en-US" sz="1600" i="1" dirty="0"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77" name="正方形/長方形 176"/>
                <p:cNvSpPr/>
                <p:nvPr/>
              </p:nvSpPr>
              <p:spPr>
                <a:xfrm>
                  <a:off x="7165045" y="1443804"/>
                  <a:ext cx="34496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2000" i="1" dirty="0" err="1">
                      <a:solidFill>
                        <a:schemeClr val="accent6">
                          <a:lumMod val="75000"/>
                        </a:schemeClr>
                      </a:solidFill>
                    </a:rPr>
                    <a:t>r</a:t>
                  </a:r>
                  <a:r>
                    <a:rPr lang="en-US" altLang="ja-JP" sz="2000" baseline="-25000" dirty="0" err="1">
                      <a:solidFill>
                        <a:schemeClr val="accent6">
                          <a:lumMod val="75000"/>
                        </a:schemeClr>
                      </a:solidFill>
                    </a:rPr>
                    <a:t>c</a:t>
                  </a:r>
                  <a:endParaRPr lang="ja-JP" altLang="en-US" sz="20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180" name="テキスト ボックス 179"/>
            <p:cNvSpPr txBox="1"/>
            <p:nvPr/>
          </p:nvSpPr>
          <p:spPr>
            <a:xfrm>
              <a:off x="2889194" y="1050203"/>
              <a:ext cx="34730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chemeClr val="accent6">
                      <a:lumMod val="75000"/>
                    </a:schemeClr>
                  </a:solidFill>
                </a:rPr>
                <a:t>The</a:t>
              </a:r>
              <a:r>
                <a:rPr lang="ja-JP" altLang="en-US" sz="20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altLang="ja-JP" sz="2000" dirty="0">
                  <a:solidFill>
                    <a:schemeClr val="accent6">
                      <a:lumMod val="75000"/>
                    </a:schemeClr>
                  </a:solidFill>
                </a:rPr>
                <a:t>onset</a:t>
              </a:r>
              <a:r>
                <a:rPr lang="ja-JP" altLang="en-US" sz="20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altLang="ja-JP" sz="2000" dirty="0">
                  <a:solidFill>
                    <a:schemeClr val="accent6">
                      <a:lumMod val="75000"/>
                    </a:schemeClr>
                  </a:solidFill>
                </a:rPr>
                <a:t>of</a:t>
              </a:r>
              <a:r>
                <a:rPr lang="ja-JP" altLang="en-US" sz="20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altLang="ja-JP" sz="2000" dirty="0">
                  <a:solidFill>
                    <a:schemeClr val="accent6">
                      <a:lumMod val="75000"/>
                    </a:schemeClr>
                  </a:solidFill>
                </a:rPr>
                <a:t>flame acceleration</a:t>
              </a:r>
              <a:endParaRPr lang="ja-JP" alt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182" name="正方形/長方形 181"/>
          <p:cNvSpPr/>
          <p:nvPr/>
        </p:nvSpPr>
        <p:spPr>
          <a:xfrm>
            <a:off x="1929932" y="6411473"/>
            <a:ext cx="75552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/>
              <a:t>[5]</a:t>
            </a:r>
            <a:r>
              <a:rPr lang="ja-JP" altLang="en-US" sz="1100" dirty="0"/>
              <a:t>Kim, W</a:t>
            </a:r>
            <a:r>
              <a:rPr lang="ja-JP" altLang="en-US" sz="1100" dirty="0" err="1"/>
              <a:t>.,</a:t>
            </a:r>
            <a:r>
              <a:rPr lang="ja-JP" altLang="en-US" sz="1100" dirty="0"/>
              <a:t> Mogi, T</a:t>
            </a:r>
            <a:r>
              <a:rPr lang="ja-JP" altLang="en-US" sz="1100" dirty="0" err="1"/>
              <a:t>.,</a:t>
            </a:r>
            <a:r>
              <a:rPr lang="ja-JP" altLang="en-US" sz="1100" dirty="0"/>
              <a:t> Kuwana, K</a:t>
            </a:r>
            <a:r>
              <a:rPr lang="ja-JP" altLang="en-US" sz="1100" dirty="0" err="1"/>
              <a:t>.,</a:t>
            </a:r>
            <a:r>
              <a:rPr lang="ja-JP" altLang="en-US" sz="1100" dirty="0"/>
              <a:t> Dobashi, R</a:t>
            </a:r>
            <a:r>
              <a:rPr lang="ja-JP" altLang="en-US" sz="1100" dirty="0" err="1"/>
              <a:t>.,</a:t>
            </a:r>
            <a:r>
              <a:rPr lang="ja-JP" altLang="en-US" sz="1100" dirty="0"/>
              <a:t> Self-similar propagation of expanding spherical flames in large scale gas explosions, </a:t>
            </a:r>
            <a:endParaRPr lang="en-US" altLang="ja-JP" sz="1100" dirty="0"/>
          </a:p>
          <a:p>
            <a:r>
              <a:rPr lang="ja-JP" altLang="en-US" sz="1100" i="1" dirty="0"/>
              <a:t>Proceedings of the Combustion Institute </a:t>
            </a:r>
            <a:r>
              <a:rPr lang="ja-JP" altLang="en-US" sz="1100" dirty="0"/>
              <a:t>35, 2015, pp. 2051</a:t>
            </a:r>
            <a:r>
              <a:rPr lang="en-US" altLang="ja-JP" sz="1100" dirty="0"/>
              <a:t>-</a:t>
            </a:r>
            <a:r>
              <a:rPr lang="ja-JP" altLang="en-US" sz="1100" dirty="0"/>
              <a:t>2018 </a:t>
            </a:r>
          </a:p>
        </p:txBody>
      </p:sp>
    </p:spTree>
    <p:extLst>
      <p:ext uri="{BB962C8B-B14F-4D97-AF65-F5344CB8AC3E}">
        <p14:creationId xmlns:p14="http://schemas.microsoft.com/office/powerpoint/2010/main" val="158602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Introduction</a:t>
            </a:r>
            <a:endParaRPr kumimoji="1" lang="ja-JP" altLang="en-US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567A1A85-59C6-4408-8791-761C6F8AA0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60" y="2080697"/>
            <a:ext cx="2952328" cy="2649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0C8AA35-CCAA-49E2-A98B-9100D70D5771}"/>
              </a:ext>
            </a:extLst>
          </p:cNvPr>
          <p:cNvSpPr txBox="1"/>
          <p:nvPr/>
        </p:nvSpPr>
        <p:spPr>
          <a:xfrm>
            <a:off x="1409064" y="5479659"/>
            <a:ext cx="9505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</a:rPr>
              <a:t>A precise understanding of the flame turbulence is indispensable to perform an appropriate risk assessment of hydrogen fueled gas explosion.</a:t>
            </a:r>
            <a:endParaRPr kumimoji="1" lang="ja-JP" alt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81172" y="862583"/>
            <a:ext cx="7171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Due to</a:t>
            </a:r>
            <a:r>
              <a:rPr kumimoji="1" lang="en-US" altLang="ja-JP" sz="2400" dirty="0"/>
              <a:t> prevalence of hydrogen use, the appropriate assessment of  hydrogen fueled gas explosion is needed. 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103316" y="2127273"/>
            <a:ext cx="4458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F</a:t>
            </a:r>
            <a:r>
              <a:rPr kumimoji="1" lang="en-US" altLang="ja-JP" sz="2000" dirty="0"/>
              <a:t>lame surface is wrinkled spontaneously. </a:t>
            </a:r>
            <a:endParaRPr kumimoji="1" lang="ja-JP" altLang="en-US" sz="2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457868" y="3935529"/>
            <a:ext cx="3110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Flame speed is accelerated. 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096000" y="4839656"/>
            <a:ext cx="4518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The intensity of blast wave is increased.</a:t>
            </a:r>
            <a:r>
              <a:rPr lang="en-US" altLang="ja-JP" sz="2000" baseline="30000" dirty="0"/>
              <a:t>[2]</a:t>
            </a:r>
            <a:r>
              <a:rPr lang="en-US" altLang="ja-JP" sz="2000" dirty="0"/>
              <a:t> 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063552" y="4839656"/>
            <a:ext cx="3335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Cellular flame (propane/air)</a:t>
            </a:r>
            <a:r>
              <a:rPr lang="en-US" altLang="ja-JP" sz="2000" baseline="30000" dirty="0"/>
              <a:t>[1]</a:t>
            </a:r>
            <a:r>
              <a:rPr kumimoji="1" lang="en-US" altLang="ja-JP" sz="2000" dirty="0"/>
              <a:t> </a:t>
            </a:r>
            <a:endParaRPr kumimoji="1" lang="ja-JP" altLang="en-US" sz="2000" dirty="0"/>
          </a:p>
        </p:txBody>
      </p:sp>
      <p:sp>
        <p:nvSpPr>
          <p:cNvPr id="30" name="下矢印 29"/>
          <p:cNvSpPr/>
          <p:nvPr/>
        </p:nvSpPr>
        <p:spPr>
          <a:xfrm>
            <a:off x="7752184" y="2589963"/>
            <a:ext cx="895282" cy="378858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41596" y="6554143"/>
            <a:ext cx="75632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[2] A. Thomas, et al, Flame noise: Sound emission from spark-</a:t>
            </a:r>
            <a:r>
              <a:rPr lang="en-US" altLang="ja-JP" sz="1050" dirty="0" err="1"/>
              <a:t>iginited</a:t>
            </a:r>
            <a:r>
              <a:rPr lang="en-US" altLang="ja-JP" sz="1050" dirty="0"/>
              <a:t> bubbles of combustible gas, </a:t>
            </a:r>
            <a:r>
              <a:rPr lang="en-US" altLang="ja-JP" sz="1050" i="1" dirty="0"/>
              <a:t>Pro. Roy. Soc</a:t>
            </a:r>
            <a:r>
              <a:rPr lang="en-US" altLang="ja-JP" sz="1050" dirty="0"/>
              <a:t>. A294, 449- 466 (1966).</a:t>
            </a:r>
            <a:endParaRPr lang="ja-JP" altLang="en-US" sz="1050" dirty="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71BAE66-1824-4138-8E01-CB17450060B5}"/>
              </a:ext>
            </a:extLst>
          </p:cNvPr>
          <p:cNvSpPr/>
          <p:nvPr/>
        </p:nvSpPr>
        <p:spPr>
          <a:xfrm>
            <a:off x="741596" y="6390333"/>
            <a:ext cx="107316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50" kern="100" dirty="0"/>
              <a:t>[1] Kim, W., Mogi, T., </a:t>
            </a:r>
            <a:r>
              <a:rPr lang="en-US" altLang="ja-JP" sz="1050" kern="100" dirty="0" err="1"/>
              <a:t>Kuwana</a:t>
            </a:r>
            <a:r>
              <a:rPr lang="en-US" altLang="ja-JP" sz="1050" kern="100" dirty="0"/>
              <a:t>, K., </a:t>
            </a:r>
            <a:r>
              <a:rPr lang="en-US" altLang="ja-JP" sz="1050" kern="100" dirty="0" err="1"/>
              <a:t>Dobashi</a:t>
            </a:r>
            <a:r>
              <a:rPr lang="en-US" altLang="ja-JP" sz="1050" kern="100" dirty="0"/>
              <a:t>, R., Self-similar propagation of expanding spherical flames in large scale gas explosions, Proceedings of the Combustion Institute 35, 2051-2058 (2015)</a:t>
            </a:r>
            <a:endParaRPr lang="ja-JP" altLang="ja-JP" sz="1050" kern="1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92B5D73-82F1-47F4-A7A1-280A1A1C1799}"/>
              </a:ext>
            </a:extLst>
          </p:cNvPr>
          <p:cNvSpPr txBox="1"/>
          <p:nvPr/>
        </p:nvSpPr>
        <p:spPr>
          <a:xfrm>
            <a:off x="6492275" y="3031401"/>
            <a:ext cx="3558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Flame surface area is increased. </a:t>
            </a:r>
          </a:p>
        </p:txBody>
      </p:sp>
      <p:sp>
        <p:nvSpPr>
          <p:cNvPr id="15" name="下矢印 29">
            <a:extLst>
              <a:ext uri="{FF2B5EF4-FFF2-40B4-BE49-F238E27FC236}">
                <a16:creationId xmlns:a16="http://schemas.microsoft.com/office/drawing/2014/main" id="{12320BE0-DA01-4D3C-87DD-1963C8D9E36A}"/>
              </a:ext>
            </a:extLst>
          </p:cNvPr>
          <p:cNvSpPr/>
          <p:nvPr/>
        </p:nvSpPr>
        <p:spPr>
          <a:xfrm>
            <a:off x="7752184" y="3494091"/>
            <a:ext cx="895282" cy="378858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下矢印 29">
            <a:extLst>
              <a:ext uri="{FF2B5EF4-FFF2-40B4-BE49-F238E27FC236}">
                <a16:creationId xmlns:a16="http://schemas.microsoft.com/office/drawing/2014/main" id="{202C3D39-4F08-4458-8BD9-AD936F8B8A48}"/>
              </a:ext>
            </a:extLst>
          </p:cNvPr>
          <p:cNvSpPr/>
          <p:nvPr/>
        </p:nvSpPr>
        <p:spPr>
          <a:xfrm>
            <a:off x="7752184" y="4398219"/>
            <a:ext cx="895282" cy="378858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2596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A76E16-4E31-4A4F-B7E0-E9B77D730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The</a:t>
            </a:r>
            <a:r>
              <a:rPr lang="ja-JP" altLang="en-US" dirty="0"/>
              <a:t> </a:t>
            </a:r>
            <a:r>
              <a:rPr lang="en-US" altLang="ja-JP" dirty="0"/>
              <a:t>definition of flame thickness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754B86BE-66A2-43CC-93D3-41DED8175B0D}"/>
                  </a:ext>
                </a:extLst>
              </p:cNvPr>
              <p:cNvSpPr/>
              <p:nvPr/>
            </p:nvSpPr>
            <p:spPr>
              <a:xfrm>
                <a:off x="3926958" y="1761302"/>
                <a:ext cx="2933560" cy="8526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US" altLang="ja-JP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altLang="ja-JP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游明朝" panose="02020400000000000000" pitchFamily="18" charset="-128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ja-JP" altLang="ja-JP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ja-JP" altLang="ja-JP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3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f</m:t>
                            </m:r>
                          </m:sub>
                        </m:sSub>
                        <m:r>
                          <a:rPr lang="en-US" altLang="ja-JP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ja-JP" altLang="ja-JP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3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lang="en-US" altLang="ja-JP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     </m:t>
                        </m:r>
                        <m:sSub>
                          <m:sSubPr>
                            <m:ctrlPr>
                              <a:rPr lang="ja-JP" altLang="ja-JP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ja-JP" altLang="ja-JP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ja-JP" altLang="ja-JP" sz="3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altLang="ja-JP" sz="320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d</m:t>
                                    </m:r>
                                    <m:r>
                                      <a:rPr lang="en-US" altLang="ja-JP" sz="3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altLang="ja-JP" sz="320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d</m:t>
                                    </m:r>
                                    <m:r>
                                      <a:rPr lang="en-US" altLang="ja-JP" sz="3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3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max</m:t>
                            </m:r>
                          </m:sub>
                        </m:sSub>
                      </m:den>
                    </m:f>
                  </m:oMath>
                </a14:m>
                <a:endParaRPr lang="ja-JP" altLang="en-US" sz="3200" dirty="0"/>
              </a:p>
            </p:txBody>
          </p:sp>
        </mc:Choice>
        <mc:Fallback xmlns=""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754B86BE-66A2-43CC-93D3-41DED8175B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958" y="1761302"/>
                <a:ext cx="2933560" cy="8526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8B7E1F9-CA3D-4156-9651-114913814EA7}"/>
              </a:ext>
            </a:extLst>
          </p:cNvPr>
          <p:cNvSpPr/>
          <p:nvPr/>
        </p:nvSpPr>
        <p:spPr>
          <a:xfrm>
            <a:off x="3599722" y="3209971"/>
            <a:ext cx="4320480" cy="12054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hangingPunct="0">
              <a:spcAft>
                <a:spcPts val="1100"/>
              </a:spcAft>
            </a:pPr>
            <a:r>
              <a:rPr lang="en-US" altLang="ja-JP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T</a:t>
            </a:r>
            <a:r>
              <a:rPr lang="en-US" altLang="ja-JP" baseline="-25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f</a:t>
            </a:r>
            <a:r>
              <a:rPr lang="en-US" altLang="ja-JP" dirty="0">
                <a:solidFill>
                  <a:srgbClr val="000000"/>
                </a:solidFill>
                <a:ea typeface="Times New Roman" panose="02020603050405020304" pitchFamily="18" charset="0"/>
              </a:rPr>
              <a:t> : the flame temperature </a:t>
            </a:r>
          </a:p>
          <a:p>
            <a:pPr algn="just" hangingPunct="0">
              <a:spcAft>
                <a:spcPts val="1100"/>
              </a:spcAft>
            </a:pPr>
            <a:r>
              <a:rPr lang="en-US" altLang="ja-JP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T</a:t>
            </a:r>
            <a:r>
              <a:rPr lang="en-US" altLang="ja-JP" baseline="-25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i</a:t>
            </a:r>
            <a:r>
              <a:rPr lang="en-US" altLang="ja-JP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ea typeface="Times New Roman" panose="02020603050405020304" pitchFamily="18" charset="0"/>
              </a:rPr>
              <a:t>: unburned gas temperature </a:t>
            </a:r>
          </a:p>
          <a:p>
            <a:pPr algn="just" hangingPunct="0">
              <a:spcAft>
                <a:spcPts val="1100"/>
              </a:spcAft>
            </a:pPr>
            <a:r>
              <a:rPr lang="en-US" altLang="ja-JP" dirty="0">
                <a:solidFill>
                  <a:srgbClr val="000000"/>
                </a:solidFill>
                <a:ea typeface="Times New Roman" panose="02020603050405020304" pitchFamily="18" charset="0"/>
              </a:rPr>
              <a:t>(d</a:t>
            </a:r>
            <a:r>
              <a:rPr lang="en-US" altLang="ja-JP" i="1" dirty="0">
                <a:solidFill>
                  <a:srgbClr val="000000"/>
                </a:solidFill>
                <a:ea typeface="Times New Roman" panose="02020603050405020304" pitchFamily="18" charset="0"/>
              </a:rPr>
              <a:t>T</a:t>
            </a:r>
            <a:r>
              <a:rPr lang="en-US" altLang="ja-JP" dirty="0">
                <a:solidFill>
                  <a:srgbClr val="000000"/>
                </a:solidFill>
                <a:ea typeface="Times New Roman" panose="02020603050405020304" pitchFamily="18" charset="0"/>
              </a:rPr>
              <a:t>/d</a:t>
            </a:r>
            <a:r>
              <a:rPr lang="en-US" altLang="ja-JP" i="1" dirty="0">
                <a:solidFill>
                  <a:srgbClr val="000000"/>
                </a:solidFill>
                <a:ea typeface="Times New Roman" panose="02020603050405020304" pitchFamily="18" charset="0"/>
              </a:rPr>
              <a:t>x</a:t>
            </a:r>
            <a:r>
              <a:rPr lang="en-US" altLang="ja-JP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  <a:r>
              <a:rPr lang="en-US" altLang="ja-JP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max</a:t>
            </a:r>
            <a:r>
              <a:rPr lang="en-US" altLang="ja-JP" dirty="0">
                <a:solidFill>
                  <a:srgbClr val="000000"/>
                </a:solidFill>
                <a:ea typeface="Times New Roman" panose="02020603050405020304" pitchFamily="18" charset="0"/>
              </a:rPr>
              <a:t> : maximum temperature gradient </a:t>
            </a:r>
            <a:endParaRPr lang="ja-JP" altLang="ja-JP" dirty="0">
              <a:ea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DC5900D-7C98-4252-8705-E6ADA9459C46}"/>
              </a:ext>
            </a:extLst>
          </p:cNvPr>
          <p:cNvSpPr/>
          <p:nvPr/>
        </p:nvSpPr>
        <p:spPr>
          <a:xfrm>
            <a:off x="1667000" y="6453336"/>
            <a:ext cx="9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ja-JP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[6] Law, C. and Sung, C., Structure, aerodynamics, and geometry of premixed </a:t>
            </a:r>
            <a:r>
              <a:rPr lang="en-GB" altLang="ja-JP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flamelets</a:t>
            </a:r>
            <a:r>
              <a:rPr lang="en-GB" altLang="ja-JP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altLang="ja-JP" sz="105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Progress in Energy and Combustion Science</a:t>
            </a:r>
            <a:r>
              <a:rPr lang="en-GB" altLang="ja-JP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26, 2000, pp. 2459-2505</a:t>
            </a:r>
            <a:endParaRPr lang="ja-JP" altLang="en-US" sz="105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954702D-A2E9-45A0-84F3-12C4A415FD5E}"/>
              </a:ext>
            </a:extLst>
          </p:cNvPr>
          <p:cNvSpPr txBox="1"/>
          <p:nvPr/>
        </p:nvSpPr>
        <p:spPr>
          <a:xfrm>
            <a:off x="7320136" y="1657991"/>
            <a:ext cx="471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[6]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80508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Experimental</a:t>
            </a:r>
            <a:r>
              <a:rPr lang="ja-JP" altLang="en-US" dirty="0"/>
              <a:t> </a:t>
            </a:r>
            <a:r>
              <a:rPr lang="en-US" altLang="ja-JP" dirty="0"/>
              <a:t>conditions of large-scale tests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183077"/>
              </p:ext>
            </p:extLst>
          </p:nvPr>
        </p:nvGraphicFramePr>
        <p:xfrm>
          <a:off x="1775520" y="1556792"/>
          <a:ext cx="8503586" cy="3548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586">
                  <a:extLst>
                    <a:ext uri="{9D8B030D-6E8A-4147-A177-3AD203B41FA5}">
                      <a16:colId xmlns:a16="http://schemas.microsoft.com/office/drawing/2014/main" val="231346273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12323535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670322843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987716406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41551427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38058131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904506058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058892426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71664131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622259962"/>
                    </a:ext>
                  </a:extLst>
                </a:gridCol>
              </a:tblGrid>
              <a:tr h="30417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u="none" strike="noStrike" dirty="0">
                          <a:effectLst/>
                          <a:latin typeface="+mn-lt"/>
                        </a:rPr>
                        <a:t>　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Concentration [</a:t>
                      </a:r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vol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%]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i="1" dirty="0">
                          <a:latin typeface="+mn-lt"/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l-GR" sz="2000" i="1" u="none" strike="noStrike" dirty="0">
                          <a:effectLst/>
                          <a:latin typeface="+mn-lt"/>
                        </a:rPr>
                        <a:t> </a:t>
                      </a:r>
                      <a:endParaRPr lang="el-GR" sz="2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i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ε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i="1" u="none" strike="noStrike" dirty="0">
                          <a:effectLst/>
                          <a:latin typeface="+mn-lt"/>
                        </a:rPr>
                        <a:t>S</a:t>
                      </a:r>
                      <a:r>
                        <a:rPr lang="en-US" sz="2000" u="none" strike="noStrike" baseline="-25000" dirty="0">
                          <a:effectLst/>
                          <a:latin typeface="+mn-lt"/>
                        </a:rPr>
                        <a:t>L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i="1" u="none" strike="noStrike" dirty="0">
                          <a:effectLst/>
                          <a:latin typeface="+mn-lt"/>
                        </a:rPr>
                        <a:t>δ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i="1" u="none" strike="noStrike" dirty="0" err="1">
                          <a:effectLst/>
                          <a:latin typeface="+mn-lt"/>
                        </a:rPr>
                        <a:t>r</a:t>
                      </a:r>
                      <a:r>
                        <a:rPr lang="en-US" sz="2000" u="none" strike="noStrike" baseline="-25000" dirty="0" err="1">
                          <a:effectLst/>
                          <a:latin typeface="+mn-lt"/>
                        </a:rPr>
                        <a:t>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7059062"/>
                  </a:ext>
                </a:extLst>
              </a:tr>
              <a:tr h="30417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u="none" strike="noStrike" dirty="0">
                          <a:effectLst/>
                          <a:latin typeface="+mn-lt"/>
                        </a:rPr>
                        <a:t>　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H</a:t>
                      </a:r>
                      <a:r>
                        <a:rPr lang="en-US" sz="2000" u="none" strike="noStrike" baseline="-25000" dirty="0"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O</a:t>
                      </a:r>
                      <a:r>
                        <a:rPr lang="en-US" sz="2000" u="none" strike="noStrike" baseline="-25000" dirty="0"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N</a:t>
                      </a:r>
                      <a:r>
                        <a:rPr lang="en-US" sz="2000" u="none" strike="noStrike" baseline="-25000" dirty="0"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Ar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[-]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[-]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[m/s]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[cm]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[cm]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7509572"/>
                  </a:ext>
                </a:extLst>
              </a:tr>
              <a:tr h="486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+mn-lt"/>
                        </a:rPr>
                        <a:t>A-1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23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16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61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0.71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6.31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effectLst/>
                          <a:latin typeface="+mn-lt"/>
                        </a:rPr>
                        <a:t>1.11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0.0342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3.0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090150"/>
                  </a:ext>
                </a:extLst>
              </a:tr>
              <a:tr h="486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+mn-lt"/>
                        </a:rPr>
                        <a:t>A-2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22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17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18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43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0.66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6.99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effectLst/>
                          <a:latin typeface="+mn-lt"/>
                        </a:rPr>
                        <a:t>1.45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0.0341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&lt;1.0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830016"/>
                  </a:ext>
                </a:extLst>
              </a:tr>
              <a:tr h="486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+mn-lt"/>
                        </a:rPr>
                        <a:t>B-1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effectLst/>
                          <a:latin typeface="+mn-lt"/>
                        </a:rPr>
                        <a:t>30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55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1.03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7.13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2.16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0.0329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6.5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6114573"/>
                  </a:ext>
                </a:extLst>
              </a:tr>
              <a:tr h="486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+mn-lt"/>
                        </a:rPr>
                        <a:t>B-2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effectLst/>
                          <a:latin typeface="+mn-lt"/>
                        </a:rPr>
                        <a:t>31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10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44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effectLst/>
                          <a:latin typeface="+mn-lt"/>
                        </a:rPr>
                        <a:t>1.02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8.06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2.71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0.0348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659968"/>
                  </a:ext>
                </a:extLst>
              </a:tr>
              <a:tr h="486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+mn-lt"/>
                        </a:rPr>
                        <a:t>C-1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43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effectLst/>
                          <a:latin typeface="+mn-lt"/>
                        </a:rPr>
                        <a:t>12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effectLst/>
                          <a:latin typeface="+mn-lt"/>
                        </a:rPr>
                        <a:t>45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1.77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6.62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2.70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0.0304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8.3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4505581"/>
                  </a:ext>
                </a:extLst>
              </a:tr>
              <a:tr h="486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C-2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42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14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13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31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1.50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7.84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3.70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0.0328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  <a:latin typeface="+mn-lt"/>
                        </a:rPr>
                        <a:t>6.0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5995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0327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Introduction - Flame front instabilities</a:t>
            </a:r>
            <a:r>
              <a:rPr lang="en-US" altLang="ja-JP" baseline="30000" dirty="0"/>
              <a:t>[3, 4]</a:t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CC27E9E-2BF3-4595-B23F-8CA1DB6F057A}"/>
              </a:ext>
            </a:extLst>
          </p:cNvPr>
          <p:cNvSpPr txBox="1"/>
          <p:nvPr/>
        </p:nvSpPr>
        <p:spPr>
          <a:xfrm>
            <a:off x="705487" y="6391428"/>
            <a:ext cx="8990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[3] F. A. Williams, Combustion Theory : Second Edition, Westview Press (1985).</a:t>
            </a:r>
          </a:p>
          <a:p>
            <a:r>
              <a:rPr lang="en-US" altLang="ja-JP" sz="1100" dirty="0"/>
              <a:t>[4] D. Bradley, </a:t>
            </a:r>
            <a:r>
              <a:rPr lang="en-US" altLang="ja-JP" sz="1100" i="1" dirty="0"/>
              <a:t>et al</a:t>
            </a:r>
            <a:r>
              <a:rPr lang="en-US" altLang="ja-JP" sz="1100" dirty="0"/>
              <a:t>., Flame acceleration due to flame-induced instabilities in large-scale explosions, </a:t>
            </a:r>
            <a:r>
              <a:rPr lang="en-US" altLang="ja-JP" sz="1100" i="1" dirty="0"/>
              <a:t>Combustion and Flame</a:t>
            </a:r>
            <a:r>
              <a:rPr lang="en-US" altLang="ja-JP" sz="1100" dirty="0"/>
              <a:t> 124, 2001, pp. 551-559</a:t>
            </a:r>
            <a:endParaRPr lang="ja-JP" altLang="ja-JP" sz="1100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1127448" y="2279938"/>
            <a:ext cx="4182411" cy="1296144"/>
            <a:chOff x="2439843" y="1995047"/>
            <a:chExt cx="4182411" cy="1296144"/>
          </a:xfrm>
        </p:grpSpPr>
        <p:sp>
          <p:nvSpPr>
            <p:cNvPr id="28" name="楕円 27"/>
            <p:cNvSpPr/>
            <p:nvPr/>
          </p:nvSpPr>
          <p:spPr>
            <a:xfrm>
              <a:off x="2439843" y="1995047"/>
              <a:ext cx="4182411" cy="12961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2530851" y="2195693"/>
              <a:ext cx="402975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>
                  <a:solidFill>
                    <a:srgbClr val="0070C0"/>
                  </a:solidFill>
                </a:rPr>
                <a:t>Diffusional-thermal instability</a:t>
              </a:r>
              <a:endParaRPr lang="ja-JP" altLang="en-US" sz="2800" dirty="0">
                <a:solidFill>
                  <a:srgbClr val="0070C0"/>
                </a:solidFill>
              </a:endParaRPr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914BBB5-8463-416C-9104-F8E999827C8C}"/>
              </a:ext>
            </a:extLst>
          </p:cNvPr>
          <p:cNvSpPr txBox="1"/>
          <p:nvPr/>
        </p:nvSpPr>
        <p:spPr>
          <a:xfrm>
            <a:off x="1450002" y="3659633"/>
            <a:ext cx="3935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 caused by the preferential diffusion for non-</a:t>
            </a:r>
            <a:r>
              <a:rPr lang="en-US" altLang="ja-JP" sz="2000" dirty="0" err="1"/>
              <a:t>equidiffusive</a:t>
            </a:r>
            <a:r>
              <a:rPr lang="en-US" altLang="ja-JP" sz="2000" dirty="0"/>
              <a:t> mixtures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110014" y="1708778"/>
            <a:ext cx="2246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From</a:t>
            </a:r>
            <a:r>
              <a:rPr lang="ja-JP" altLang="en-US" sz="2400" dirty="0"/>
              <a:t> </a:t>
            </a:r>
            <a:r>
              <a:rPr lang="en-US" altLang="ja-JP" sz="2400" dirty="0">
                <a:solidFill>
                  <a:srgbClr val="0070C0"/>
                </a:solidFill>
              </a:rPr>
              <a:t>small</a:t>
            </a:r>
            <a:r>
              <a:rPr lang="ja-JP" altLang="en-US" sz="2400" dirty="0">
                <a:solidFill>
                  <a:srgbClr val="0070C0"/>
                </a:solidFill>
              </a:rPr>
              <a:t> </a:t>
            </a:r>
            <a:r>
              <a:rPr lang="en-US" altLang="ja-JP" sz="2400" dirty="0"/>
              <a:t>scale</a:t>
            </a:r>
            <a:endParaRPr lang="ja-JP" altLang="en-US" sz="2400" dirty="0"/>
          </a:p>
        </p:txBody>
      </p:sp>
      <p:grpSp>
        <p:nvGrpSpPr>
          <p:cNvPr id="35" name="グループ化 34"/>
          <p:cNvGrpSpPr/>
          <p:nvPr/>
        </p:nvGrpSpPr>
        <p:grpSpPr>
          <a:xfrm>
            <a:off x="6401807" y="2281845"/>
            <a:ext cx="4222357" cy="1296144"/>
            <a:chOff x="855592" y="3661603"/>
            <a:chExt cx="4222357" cy="1296144"/>
          </a:xfrm>
        </p:grpSpPr>
        <p:sp>
          <p:nvSpPr>
            <p:cNvPr id="36" name="楕円 35"/>
            <p:cNvSpPr/>
            <p:nvPr/>
          </p:nvSpPr>
          <p:spPr>
            <a:xfrm>
              <a:off x="855592" y="3661603"/>
              <a:ext cx="4222357" cy="12961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1F632169-5E04-4C0E-A94B-EFC3EAD3D79F}"/>
                </a:ext>
              </a:extLst>
            </p:cNvPr>
            <p:cNvSpPr/>
            <p:nvPr/>
          </p:nvSpPr>
          <p:spPr>
            <a:xfrm>
              <a:off x="1120854" y="3854651"/>
              <a:ext cx="376785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 err="1">
                  <a:solidFill>
                    <a:schemeClr val="accent6">
                      <a:lumMod val="75000"/>
                    </a:schemeClr>
                  </a:solidFill>
                </a:rPr>
                <a:t>Darrieus</a:t>
              </a:r>
              <a:r>
                <a:rPr lang="en-US" altLang="ja-JP" sz="2800" dirty="0">
                  <a:solidFill>
                    <a:schemeClr val="accent6">
                      <a:lumMod val="75000"/>
                    </a:schemeClr>
                  </a:solidFill>
                </a:rPr>
                <a:t>-Landau instability</a:t>
              </a:r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>
            <a:off x="7404347" y="1708779"/>
            <a:ext cx="220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From</a:t>
            </a:r>
            <a:r>
              <a:rPr lang="ja-JP" altLang="en-US" sz="2400" dirty="0"/>
              <a:t> 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</a:rPr>
              <a:t>large</a:t>
            </a:r>
            <a:r>
              <a:rPr lang="ja-JP" altLang="en-US" sz="2400" dirty="0"/>
              <a:t> </a:t>
            </a:r>
            <a:r>
              <a:rPr lang="en-US" altLang="ja-JP" sz="2400" dirty="0"/>
              <a:t>scale</a:t>
            </a:r>
            <a:endParaRPr lang="ja-JP" altLang="en-US" sz="2400" dirty="0"/>
          </a:p>
        </p:txBody>
      </p:sp>
      <p:grpSp>
        <p:nvGrpSpPr>
          <p:cNvPr id="47" name="グループ化 46"/>
          <p:cNvGrpSpPr/>
          <p:nvPr/>
        </p:nvGrpSpPr>
        <p:grpSpPr>
          <a:xfrm>
            <a:off x="6096000" y="1556791"/>
            <a:ext cx="5470709" cy="4871705"/>
            <a:chOff x="4283877" y="1588246"/>
            <a:chExt cx="5470709" cy="4871705"/>
          </a:xfrm>
        </p:grpSpPr>
        <p:sp>
          <p:nvSpPr>
            <p:cNvPr id="46" name="角丸四角形 45"/>
            <p:cNvSpPr/>
            <p:nvPr/>
          </p:nvSpPr>
          <p:spPr>
            <a:xfrm>
              <a:off x="4421972" y="1588246"/>
              <a:ext cx="4542515" cy="2967553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4421972" y="4731709"/>
              <a:ext cx="53326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000" dirty="0"/>
                <a:t> The effect on the self-acceleration is remarkable.</a:t>
              </a:r>
            </a:p>
            <a:p>
              <a:pPr algn="ctr"/>
              <a:r>
                <a:rPr lang="en-US" altLang="ja-JP" sz="2000" dirty="0"/>
                <a:t>There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are few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data of large-scale experiments.</a:t>
              </a:r>
              <a:endParaRPr lang="ja-JP" altLang="en-US" sz="2000" dirty="0"/>
            </a:p>
          </p:txBody>
        </p:sp>
        <p:sp>
          <p:nvSpPr>
            <p:cNvPr id="40" name="下矢印 39"/>
            <p:cNvSpPr/>
            <p:nvPr/>
          </p:nvSpPr>
          <p:spPr>
            <a:xfrm>
              <a:off x="6221263" y="5518450"/>
              <a:ext cx="1015033" cy="402157"/>
            </a:xfrm>
            <a:prstGeom prst="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4283877" y="5998286"/>
              <a:ext cx="51939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The</a:t>
              </a:r>
              <a:r>
                <a:rPr lang="ja-JP" altLang="en-US" sz="2400" dirty="0"/>
                <a:t> </a:t>
              </a:r>
              <a:r>
                <a:rPr lang="en-US" altLang="ja-JP" sz="2400" dirty="0"/>
                <a:t>research topic of the present study</a:t>
              </a:r>
              <a:endParaRPr lang="ja-JP" altLang="en-US" sz="2400" dirty="0"/>
            </a:p>
          </p:txBody>
        </p: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14C2969-9DF7-4164-85FC-B34F53F23D93}"/>
              </a:ext>
            </a:extLst>
          </p:cNvPr>
          <p:cNvSpPr/>
          <p:nvPr/>
        </p:nvSpPr>
        <p:spPr>
          <a:xfrm>
            <a:off x="6789388" y="3658770"/>
            <a:ext cx="364553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/>
              <a:t>caused</a:t>
            </a:r>
            <a:r>
              <a:rPr lang="en-US" altLang="ja-JP" dirty="0"/>
              <a:t> by </a:t>
            </a:r>
            <a:r>
              <a:rPr lang="ja-JP" altLang="en-US" dirty="0">
                <a:solidFill>
                  <a:schemeClr val="accent6">
                    <a:lumMod val="75000"/>
                  </a:schemeClr>
                </a:solidFill>
              </a:rPr>
              <a:t>the thermal volumetric expansion </a:t>
            </a:r>
            <a:r>
              <a:rPr lang="ja-JP" altLang="en-US" dirty="0"/>
              <a:t>of burned gas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85945E-5754-4D44-A401-E7834A59C227}"/>
              </a:ext>
            </a:extLst>
          </p:cNvPr>
          <p:cNvSpPr txBox="1"/>
          <p:nvPr/>
        </p:nvSpPr>
        <p:spPr>
          <a:xfrm>
            <a:off x="1775520" y="766243"/>
            <a:ext cx="8434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Two </a:t>
            </a:r>
            <a:r>
              <a:rPr lang="en-US" altLang="ja-JP" sz="2800" dirty="0"/>
              <a:t>instabilities induce flame turbulence spontaneously.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0491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Reserch</a:t>
            </a:r>
            <a:r>
              <a:rPr lang="ja-JP" altLang="en-US" dirty="0"/>
              <a:t> </a:t>
            </a:r>
            <a:r>
              <a:rPr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08183" y="1383768"/>
            <a:ext cx="9990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Investigation of the effect of 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</a:rPr>
              <a:t>the volumetric expansion ratio </a:t>
            </a:r>
            <a:r>
              <a:rPr lang="en-US" altLang="ja-JP" sz="2400" i="1" dirty="0">
                <a:solidFill>
                  <a:schemeClr val="accent6">
                    <a:lumMod val="75000"/>
                  </a:schemeClr>
                </a:solidFill>
              </a:rPr>
              <a:t>ε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ja-JP" sz="2400" dirty="0"/>
              <a:t>on DL instability </a:t>
            </a:r>
            <a:r>
              <a:rPr lang="ja-JP" altLang="en-US" sz="2400" dirty="0"/>
              <a:t> </a:t>
            </a:r>
          </a:p>
        </p:txBody>
      </p:sp>
      <p:sp>
        <p:nvSpPr>
          <p:cNvPr id="29" name="ホームベース 28"/>
          <p:cNvSpPr/>
          <p:nvPr/>
        </p:nvSpPr>
        <p:spPr>
          <a:xfrm>
            <a:off x="588048" y="857099"/>
            <a:ext cx="1638504" cy="460800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</a:rPr>
              <a:t>Objective</a:t>
            </a:r>
            <a:endParaRPr lang="ja-JP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0" name="ホームベース 29"/>
          <p:cNvSpPr/>
          <p:nvPr/>
        </p:nvSpPr>
        <p:spPr>
          <a:xfrm>
            <a:off x="583758" y="2886771"/>
            <a:ext cx="3456384" cy="460800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</a:rPr>
              <a:t>Experimental </a:t>
            </a:r>
            <a:r>
              <a:rPr lang="en-US" altLang="ja-JP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conditios</a:t>
            </a:r>
            <a:endParaRPr lang="ja-JP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4185433" y="1818535"/>
            <a:ext cx="3863640" cy="894354"/>
            <a:chOff x="2195736" y="1622341"/>
            <a:chExt cx="3863640" cy="894354"/>
          </a:xfrm>
        </p:grpSpPr>
        <p:sp>
          <p:nvSpPr>
            <p:cNvPr id="16" name="正方形/長方形 15"/>
            <p:cNvSpPr/>
            <p:nvPr/>
          </p:nvSpPr>
          <p:spPr>
            <a:xfrm>
              <a:off x="2195736" y="1842289"/>
              <a:ext cx="62919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400" i="1" dirty="0"/>
                <a:t>ε </a:t>
              </a:r>
              <a:r>
                <a:rPr lang="en-US" altLang="ja-JP" sz="2400" dirty="0"/>
                <a:t>=</a:t>
              </a:r>
              <a:endParaRPr lang="ja-JP" altLang="en-US" sz="2400" dirty="0"/>
            </a:p>
          </p:txBody>
        </p:sp>
        <p:cxnSp>
          <p:nvCxnSpPr>
            <p:cNvPr id="35" name="直線コネクタ 34"/>
            <p:cNvCxnSpPr>
              <a:cxnSpLocks/>
            </p:cNvCxnSpPr>
            <p:nvPr/>
          </p:nvCxnSpPr>
          <p:spPr>
            <a:xfrm>
              <a:off x="2824934" y="2073121"/>
              <a:ext cx="3225585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2917105" y="2116585"/>
              <a:ext cx="28729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The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density of burned gas</a:t>
              </a:r>
              <a:endParaRPr lang="ja-JP" altLang="en-US" sz="2000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2917106" y="1622341"/>
              <a:ext cx="31422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The density of unburned gas</a:t>
              </a:r>
              <a:endParaRPr lang="ja-JP" altLang="en-US" sz="2000" dirty="0"/>
            </a:p>
          </p:txBody>
        </p:sp>
      </p:grpSp>
      <p:grpSp>
        <p:nvGrpSpPr>
          <p:cNvPr id="97" name="グループ化 96"/>
          <p:cNvGrpSpPr/>
          <p:nvPr/>
        </p:nvGrpSpPr>
        <p:grpSpPr>
          <a:xfrm>
            <a:off x="719822" y="3623837"/>
            <a:ext cx="4186980" cy="1132387"/>
            <a:chOff x="284617" y="3630377"/>
            <a:chExt cx="4186980" cy="1132387"/>
          </a:xfrm>
        </p:grpSpPr>
        <p:sp>
          <p:nvSpPr>
            <p:cNvPr id="24" name="テキスト ボックス 23"/>
            <p:cNvSpPr txBox="1"/>
            <p:nvPr/>
          </p:nvSpPr>
          <p:spPr>
            <a:xfrm>
              <a:off x="284617" y="3630377"/>
              <a:ext cx="26693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H</a:t>
              </a:r>
              <a:r>
                <a:rPr lang="en-US" altLang="ja-JP" sz="2000" baseline="-25000" dirty="0"/>
                <a:t>2 </a:t>
              </a:r>
              <a:r>
                <a:rPr lang="en-US" altLang="ja-JP" sz="2000" dirty="0"/>
                <a:t>/O</a:t>
              </a:r>
              <a:r>
                <a:rPr lang="en-US" altLang="ja-JP" sz="2000" baseline="-25000" dirty="0"/>
                <a:t>2</a:t>
              </a:r>
              <a:r>
                <a:rPr lang="en-US" altLang="ja-JP" sz="2000" dirty="0"/>
                <a:t>-N</a:t>
              </a:r>
              <a:r>
                <a:rPr lang="en-US" altLang="ja-JP" sz="2000" baseline="-25000" dirty="0"/>
                <a:t>2</a:t>
              </a:r>
              <a:r>
                <a:rPr lang="en-US" altLang="ja-JP" sz="2000" dirty="0"/>
                <a:t>-Ar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mixed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gas</a:t>
              </a:r>
            </a:p>
            <a:p>
              <a:r>
                <a:rPr lang="ja-JP" altLang="en-US" sz="2000" dirty="0"/>
                <a:t>　　</a:t>
              </a:r>
              <a:r>
                <a:rPr lang="en-US" altLang="ja-JP" sz="2000" dirty="0"/>
                <a:t>O</a:t>
              </a:r>
              <a:r>
                <a:rPr lang="en-US" altLang="ja-JP" sz="2000" baseline="-25000" dirty="0"/>
                <a:t>2 </a:t>
              </a:r>
              <a:r>
                <a:rPr lang="en-US" altLang="ja-JP" sz="2000" dirty="0">
                  <a:sym typeface="Wingdings" panose="05000000000000000000" pitchFamily="2" charset="2"/>
                </a:rPr>
                <a:t>: (N</a:t>
              </a:r>
              <a:r>
                <a:rPr lang="en-US" altLang="ja-JP" sz="2000" baseline="-25000" dirty="0">
                  <a:sym typeface="Wingdings" panose="05000000000000000000" pitchFamily="2" charset="2"/>
                </a:rPr>
                <a:t>2</a:t>
              </a:r>
              <a:r>
                <a:rPr lang="en-US" altLang="ja-JP" sz="2000" dirty="0">
                  <a:sym typeface="Wingdings" panose="05000000000000000000" pitchFamily="2" charset="2"/>
                </a:rPr>
                <a:t>+Ar) = 21 : 79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99C1EE28-31D8-451F-B15B-2C78C5EF8A66}"/>
                </a:ext>
              </a:extLst>
            </p:cNvPr>
            <p:cNvSpPr txBox="1"/>
            <p:nvPr/>
          </p:nvSpPr>
          <p:spPr>
            <a:xfrm>
              <a:off x="284617" y="4362654"/>
              <a:ext cx="41869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i="1" dirty="0"/>
                <a:t>ε</a:t>
              </a:r>
              <a:r>
                <a:rPr lang="en-US" altLang="ja-JP" sz="2000" dirty="0"/>
                <a:t> was changed by changing N</a:t>
              </a:r>
              <a:r>
                <a:rPr lang="en-US" altLang="ja-JP" sz="2000" baseline="-25000" dirty="0"/>
                <a:t>2</a:t>
              </a:r>
              <a:r>
                <a:rPr lang="en-US" altLang="ja-JP" sz="2000" dirty="0"/>
                <a:t>/</a:t>
              </a:r>
              <a:r>
                <a:rPr lang="en-US" altLang="ja-JP" sz="2000" dirty="0" err="1"/>
                <a:t>Ar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ratio</a:t>
              </a:r>
              <a:endParaRPr lang="ja-JP" altLang="en-US" sz="2000" dirty="0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3F9B74D1-5AC6-4BBF-B64D-D0C7EA6C4C8A}"/>
              </a:ext>
            </a:extLst>
          </p:cNvPr>
          <p:cNvGrpSpPr/>
          <p:nvPr/>
        </p:nvGrpSpPr>
        <p:grpSpPr>
          <a:xfrm>
            <a:off x="1159789" y="4960727"/>
            <a:ext cx="3515259" cy="1688655"/>
            <a:chOff x="1199456" y="4941168"/>
            <a:chExt cx="3515259" cy="1688655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731179FA-0A32-46E3-956A-100E925BA065}"/>
                </a:ext>
              </a:extLst>
            </p:cNvPr>
            <p:cNvGrpSpPr/>
            <p:nvPr/>
          </p:nvGrpSpPr>
          <p:grpSpPr>
            <a:xfrm>
              <a:off x="1199456" y="4941168"/>
              <a:ext cx="2627162" cy="1531332"/>
              <a:chOff x="1199456" y="4941168"/>
              <a:chExt cx="2627162" cy="1531332"/>
            </a:xfrm>
          </p:grpSpPr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3BA3346D-207D-4556-B986-9828E29A8624}"/>
                  </a:ext>
                </a:extLst>
              </p:cNvPr>
              <p:cNvGrpSpPr/>
              <p:nvPr/>
            </p:nvGrpSpPr>
            <p:grpSpPr>
              <a:xfrm>
                <a:off x="1199456" y="4941168"/>
                <a:ext cx="2627162" cy="1531332"/>
                <a:chOff x="812953" y="4941168"/>
                <a:chExt cx="2627162" cy="1531332"/>
              </a:xfrm>
            </p:grpSpPr>
            <p:sp>
              <p:nvSpPr>
                <p:cNvPr id="6" name="正方形/長方形 5">
                  <a:extLst>
                    <a:ext uri="{FF2B5EF4-FFF2-40B4-BE49-F238E27FC236}">
                      <a16:creationId xmlns:a16="http://schemas.microsoft.com/office/drawing/2014/main" id="{6F2E5BDA-F83A-48C4-9AEB-C8A13DEFF4AA}"/>
                    </a:ext>
                  </a:extLst>
                </p:cNvPr>
                <p:cNvSpPr/>
                <p:nvPr/>
              </p:nvSpPr>
              <p:spPr>
                <a:xfrm>
                  <a:off x="1893073" y="5410407"/>
                  <a:ext cx="543739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2800" dirty="0"/>
                    <a:t>O</a:t>
                  </a:r>
                  <a:r>
                    <a:rPr lang="en-US" altLang="ja-JP" sz="2800" baseline="-25000" dirty="0"/>
                    <a:t>2</a:t>
                  </a:r>
                  <a:endParaRPr lang="ja-JP" altLang="en-US" sz="2800" dirty="0"/>
                </a:p>
              </p:txBody>
            </p:sp>
            <p:grpSp>
              <p:nvGrpSpPr>
                <p:cNvPr id="12" name="グループ化 11">
                  <a:extLst>
                    <a:ext uri="{FF2B5EF4-FFF2-40B4-BE49-F238E27FC236}">
                      <a16:creationId xmlns:a16="http://schemas.microsoft.com/office/drawing/2014/main" id="{DCAC0EA7-0226-47C5-873A-9C54C7F158C1}"/>
                    </a:ext>
                  </a:extLst>
                </p:cNvPr>
                <p:cNvGrpSpPr/>
                <p:nvPr/>
              </p:nvGrpSpPr>
              <p:grpSpPr>
                <a:xfrm>
                  <a:off x="2894910" y="4941168"/>
                  <a:ext cx="545205" cy="1531332"/>
                  <a:chOff x="3275739" y="4831758"/>
                  <a:chExt cx="545205" cy="1531332"/>
                </a:xfrm>
              </p:grpSpPr>
              <p:sp>
                <p:nvSpPr>
                  <p:cNvPr id="4" name="テキスト ボックス 3">
                    <a:extLst>
                      <a:ext uri="{FF2B5EF4-FFF2-40B4-BE49-F238E27FC236}">
                        <a16:creationId xmlns:a16="http://schemas.microsoft.com/office/drawing/2014/main" id="{D2317785-14FF-4CD1-A67D-F7EE8E02F8BF}"/>
                      </a:ext>
                    </a:extLst>
                  </p:cNvPr>
                  <p:cNvSpPr txBox="1"/>
                  <p:nvPr/>
                </p:nvSpPr>
                <p:spPr>
                  <a:xfrm>
                    <a:off x="3282014" y="4831758"/>
                    <a:ext cx="538930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800" dirty="0">
                        <a:solidFill>
                          <a:srgbClr val="0070C0"/>
                        </a:solidFill>
                      </a:rPr>
                      <a:t>N</a:t>
                    </a:r>
                    <a:r>
                      <a:rPr kumimoji="1" lang="en-US" altLang="ja-JP" sz="2800" baseline="-25000" dirty="0">
                        <a:solidFill>
                          <a:srgbClr val="0070C0"/>
                        </a:solidFill>
                      </a:rPr>
                      <a:t>2</a:t>
                    </a:r>
                    <a:endParaRPr kumimoji="1" lang="ja-JP" altLang="en-US" sz="2800" baseline="-25000" dirty="0">
                      <a:solidFill>
                        <a:srgbClr val="0070C0"/>
                      </a:solidFill>
                    </a:endParaRPr>
                  </a:p>
                </p:txBody>
              </p:sp>
              <p:sp>
                <p:nvSpPr>
                  <p:cNvPr id="5" name="テキスト ボックス 4">
                    <a:extLst>
                      <a:ext uri="{FF2B5EF4-FFF2-40B4-BE49-F238E27FC236}">
                        <a16:creationId xmlns:a16="http://schemas.microsoft.com/office/drawing/2014/main" id="{3B57BC88-814E-4CFB-90E6-2CEDB5A5CBF6}"/>
                      </a:ext>
                    </a:extLst>
                  </p:cNvPr>
                  <p:cNvSpPr txBox="1"/>
                  <p:nvPr/>
                </p:nvSpPr>
                <p:spPr>
                  <a:xfrm>
                    <a:off x="3278304" y="5839870"/>
                    <a:ext cx="51809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800" dirty="0" err="1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Ar</a:t>
                    </a:r>
                    <a:endParaRPr kumimoji="1" lang="ja-JP" altLang="en-US" sz="2800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7" name="テキスト ボックス 6">
                    <a:extLst>
                      <a:ext uri="{FF2B5EF4-FFF2-40B4-BE49-F238E27FC236}">
                        <a16:creationId xmlns:a16="http://schemas.microsoft.com/office/drawing/2014/main" id="{1CC56630-B2B2-4BB0-9511-F60C7FDC520B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10176" y="5348326"/>
                    <a:ext cx="654346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sz="2800" b="1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↔</a:t>
                    </a:r>
                  </a:p>
                </p:txBody>
              </p:sp>
            </p:grpSp>
            <p:sp>
              <p:nvSpPr>
                <p:cNvPr id="8" name="正方形/長方形 7">
                  <a:extLst>
                    <a:ext uri="{FF2B5EF4-FFF2-40B4-BE49-F238E27FC236}">
                      <a16:creationId xmlns:a16="http://schemas.microsoft.com/office/drawing/2014/main" id="{065A77EF-AF71-4203-AC27-820192F48F61}"/>
                    </a:ext>
                  </a:extLst>
                </p:cNvPr>
                <p:cNvSpPr/>
                <p:nvPr/>
              </p:nvSpPr>
              <p:spPr>
                <a:xfrm>
                  <a:off x="812953" y="5392173"/>
                  <a:ext cx="585417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2800" dirty="0"/>
                    <a:t>H</a:t>
                  </a:r>
                  <a:r>
                    <a:rPr lang="en-US" altLang="ja-JP" sz="2800" baseline="-25000" dirty="0"/>
                    <a:t>2 </a:t>
                  </a:r>
                  <a:endParaRPr lang="ja-JP" altLang="en-US" sz="2800" dirty="0"/>
                </a:p>
              </p:txBody>
            </p:sp>
            <p:cxnSp>
              <p:nvCxnSpPr>
                <p:cNvPr id="67" name="直線コネクタ 66">
                  <a:extLst>
                    <a:ext uri="{FF2B5EF4-FFF2-40B4-BE49-F238E27FC236}">
                      <a16:creationId xmlns:a16="http://schemas.microsoft.com/office/drawing/2014/main" id="{F749EDD9-A2B0-4D41-A8BB-4E31CFAB19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91525" y="5371457"/>
                  <a:ext cx="435661" cy="19865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FF19B954-203C-4A90-A113-01C7A67F9B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19511" y="5740003"/>
                  <a:ext cx="435661" cy="19865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78AD43B-ABE1-4A74-BD1E-6AB51736723E}"/>
                  </a:ext>
                </a:extLst>
              </p:cNvPr>
              <p:cNvSpPr txBox="1"/>
              <p:nvPr/>
            </p:nvSpPr>
            <p:spPr>
              <a:xfrm>
                <a:off x="1695635" y="5453728"/>
                <a:ext cx="655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/>
                  <a:t>and</a:t>
                </a:r>
                <a:endParaRPr kumimoji="1" lang="ja-JP" altLang="en-US" sz="2400" dirty="0"/>
              </a:p>
            </p:txBody>
          </p:sp>
        </p:grp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352A2B55-CB5E-4A8F-B58C-AB0BF889BE1F}"/>
                </a:ext>
              </a:extLst>
            </p:cNvPr>
            <p:cNvSpPr/>
            <p:nvPr/>
          </p:nvSpPr>
          <p:spPr>
            <a:xfrm>
              <a:off x="3731754" y="5208979"/>
              <a:ext cx="9829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solidFill>
                    <a:srgbClr val="0070C0"/>
                  </a:solidFill>
                </a:rPr>
                <a:t>Small </a:t>
              </a:r>
              <a:r>
                <a:rPr lang="en-US" altLang="ja-JP" sz="2000" i="1" dirty="0">
                  <a:solidFill>
                    <a:srgbClr val="0070C0"/>
                  </a:solidFill>
                </a:rPr>
                <a:t>ε</a:t>
              </a:r>
              <a:r>
                <a:rPr lang="ja-JP" altLang="en-US" sz="2000" dirty="0">
                  <a:solidFill>
                    <a:srgbClr val="0070C0"/>
                  </a:solidFill>
                </a:rPr>
                <a:t> </a:t>
              </a:r>
            </a:p>
          </p:txBody>
        </p:sp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5095DD05-C918-4BC0-8E35-DF3CAFEC0EA1}"/>
                </a:ext>
              </a:extLst>
            </p:cNvPr>
            <p:cNvSpPr/>
            <p:nvPr/>
          </p:nvSpPr>
          <p:spPr>
            <a:xfrm>
              <a:off x="3704695" y="6229713"/>
              <a:ext cx="98052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solidFill>
                    <a:schemeClr val="accent6">
                      <a:lumMod val="75000"/>
                    </a:schemeClr>
                  </a:solidFill>
                </a:rPr>
                <a:t>Large </a:t>
              </a:r>
              <a:r>
                <a:rPr lang="en-US" altLang="ja-JP" sz="2000" i="1" dirty="0">
                  <a:solidFill>
                    <a:schemeClr val="accent6">
                      <a:lumMod val="75000"/>
                    </a:schemeClr>
                  </a:solidFill>
                </a:rPr>
                <a:t>ε</a:t>
              </a:r>
              <a:r>
                <a:rPr lang="ja-JP" altLang="en-US" sz="20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7D94E505-D39F-40C5-A613-4A20901D399D}"/>
              </a:ext>
            </a:extLst>
          </p:cNvPr>
          <p:cNvGrpSpPr/>
          <p:nvPr/>
        </p:nvGrpSpPr>
        <p:grpSpPr>
          <a:xfrm>
            <a:off x="6239504" y="3055675"/>
            <a:ext cx="4953269" cy="3473980"/>
            <a:chOff x="6982397" y="3184031"/>
            <a:chExt cx="4287771" cy="3473980"/>
          </a:xfrm>
        </p:grpSpPr>
        <p:grpSp>
          <p:nvGrpSpPr>
            <p:cNvPr id="96" name="グループ化 95"/>
            <p:cNvGrpSpPr/>
            <p:nvPr/>
          </p:nvGrpSpPr>
          <p:grpSpPr>
            <a:xfrm>
              <a:off x="6982397" y="3184031"/>
              <a:ext cx="4287771" cy="3473980"/>
              <a:chOff x="487201" y="4386865"/>
              <a:chExt cx="3405943" cy="2351998"/>
            </a:xfrm>
          </p:grpSpPr>
          <p:grpSp>
            <p:nvGrpSpPr>
              <p:cNvPr id="76" name="グループ化 75"/>
              <p:cNvGrpSpPr/>
              <p:nvPr/>
            </p:nvGrpSpPr>
            <p:grpSpPr>
              <a:xfrm>
                <a:off x="487201" y="4386865"/>
                <a:ext cx="3405943" cy="2351998"/>
                <a:chOff x="6093006" y="3707733"/>
                <a:chExt cx="3405943" cy="2351998"/>
              </a:xfrm>
            </p:grpSpPr>
            <p:sp>
              <p:nvSpPr>
                <p:cNvPr id="44" name="テキスト ボックス 43"/>
                <p:cNvSpPr txBox="1"/>
                <p:nvPr/>
              </p:nvSpPr>
              <p:spPr>
                <a:xfrm>
                  <a:off x="6309390" y="5788843"/>
                  <a:ext cx="3189559" cy="2708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000" dirty="0" err="1"/>
                    <a:t>Ar</a:t>
                  </a:r>
                  <a:r>
                    <a:rPr lang="en-US" altLang="ja-JP" sz="2000" dirty="0"/>
                    <a:t> concentration</a:t>
                  </a:r>
                  <a:r>
                    <a:rPr lang="ja-JP" altLang="en-US" sz="2000" dirty="0"/>
                    <a:t> </a:t>
                  </a:r>
                  <a:r>
                    <a:rPr lang="en-US" altLang="ja-JP" sz="2000" dirty="0"/>
                    <a:t>/ (Ar+N</a:t>
                  </a:r>
                  <a:r>
                    <a:rPr lang="en-US" altLang="ja-JP" sz="2000" baseline="-25000" dirty="0"/>
                    <a:t>2</a:t>
                  </a:r>
                  <a:r>
                    <a:rPr lang="en-US" altLang="ja-JP" sz="2000" dirty="0"/>
                    <a:t>concentration)</a:t>
                  </a:r>
                  <a:r>
                    <a:rPr lang="ja-JP" altLang="en-US" sz="2000" dirty="0"/>
                    <a:t> </a:t>
                  </a:r>
                  <a:r>
                    <a:rPr lang="en-US" altLang="ja-JP" sz="2000" dirty="0"/>
                    <a:t>[-]</a:t>
                  </a:r>
                  <a:endParaRPr lang="ja-JP" altLang="en-US" sz="2000" dirty="0"/>
                </a:p>
              </p:txBody>
            </p:sp>
            <p:grpSp>
              <p:nvGrpSpPr>
                <p:cNvPr id="75" name="グループ化 74"/>
                <p:cNvGrpSpPr/>
                <p:nvPr/>
              </p:nvGrpSpPr>
              <p:grpSpPr>
                <a:xfrm>
                  <a:off x="6093006" y="3707733"/>
                  <a:ext cx="2903562" cy="2126838"/>
                  <a:chOff x="6093006" y="3707733"/>
                  <a:chExt cx="2903562" cy="2126838"/>
                </a:xfrm>
              </p:grpSpPr>
              <p:sp>
                <p:nvSpPr>
                  <p:cNvPr id="46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7006979" y="4118701"/>
                    <a:ext cx="1960366" cy="1339558"/>
                  </a:xfrm>
                  <a:prstGeom prst="rect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sz="2000"/>
                  </a:p>
                </p:txBody>
              </p:sp>
              <p:sp>
                <p:nvSpPr>
                  <p:cNvPr id="50" name="Freeform 66"/>
                  <p:cNvSpPr>
                    <a:spLocks noEditPoints="1"/>
                  </p:cNvSpPr>
                  <p:nvPr/>
                </p:nvSpPr>
                <p:spPr bwMode="auto">
                  <a:xfrm>
                    <a:off x="7006979" y="5410934"/>
                    <a:ext cx="1960366" cy="54552"/>
                  </a:xfrm>
                  <a:custGeom>
                    <a:avLst/>
                    <a:gdLst>
                      <a:gd name="T0" fmla="*/ 0 w 1339"/>
                      <a:gd name="T1" fmla="*/ 0 h 45"/>
                      <a:gd name="T2" fmla="*/ 0 w 1339"/>
                      <a:gd name="T3" fmla="*/ 45 h 45"/>
                      <a:gd name="T4" fmla="*/ 265 w 1339"/>
                      <a:gd name="T5" fmla="*/ 0 h 45"/>
                      <a:gd name="T6" fmla="*/ 265 w 1339"/>
                      <a:gd name="T7" fmla="*/ 45 h 45"/>
                      <a:gd name="T8" fmla="*/ 537 w 1339"/>
                      <a:gd name="T9" fmla="*/ 0 h 45"/>
                      <a:gd name="T10" fmla="*/ 537 w 1339"/>
                      <a:gd name="T11" fmla="*/ 45 h 45"/>
                      <a:gd name="T12" fmla="*/ 802 w 1339"/>
                      <a:gd name="T13" fmla="*/ 0 h 45"/>
                      <a:gd name="T14" fmla="*/ 802 w 1339"/>
                      <a:gd name="T15" fmla="*/ 45 h 45"/>
                      <a:gd name="T16" fmla="*/ 1074 w 1339"/>
                      <a:gd name="T17" fmla="*/ 0 h 45"/>
                      <a:gd name="T18" fmla="*/ 1074 w 1339"/>
                      <a:gd name="T19" fmla="*/ 45 h 45"/>
                      <a:gd name="T20" fmla="*/ 1339 w 1339"/>
                      <a:gd name="T21" fmla="*/ 0 h 45"/>
                      <a:gd name="T22" fmla="*/ 1339 w 1339"/>
                      <a:gd name="T23" fmla="*/ 45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39" h="45">
                        <a:moveTo>
                          <a:pt x="0" y="0"/>
                        </a:moveTo>
                        <a:lnTo>
                          <a:pt x="0" y="45"/>
                        </a:lnTo>
                        <a:moveTo>
                          <a:pt x="265" y="0"/>
                        </a:moveTo>
                        <a:lnTo>
                          <a:pt x="265" y="45"/>
                        </a:lnTo>
                        <a:moveTo>
                          <a:pt x="537" y="0"/>
                        </a:moveTo>
                        <a:lnTo>
                          <a:pt x="537" y="45"/>
                        </a:lnTo>
                        <a:moveTo>
                          <a:pt x="802" y="0"/>
                        </a:moveTo>
                        <a:lnTo>
                          <a:pt x="802" y="45"/>
                        </a:lnTo>
                        <a:moveTo>
                          <a:pt x="1074" y="0"/>
                        </a:moveTo>
                        <a:lnTo>
                          <a:pt x="1074" y="45"/>
                        </a:lnTo>
                        <a:moveTo>
                          <a:pt x="1339" y="0"/>
                        </a:moveTo>
                        <a:lnTo>
                          <a:pt x="1339" y="45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sz="2000"/>
                  </a:p>
                </p:txBody>
              </p:sp>
              <p:sp>
                <p:nvSpPr>
                  <p:cNvPr id="52" name="Freeform 68"/>
                  <p:cNvSpPr>
                    <a:spLocks/>
                  </p:cNvSpPr>
                  <p:nvPr/>
                </p:nvSpPr>
                <p:spPr bwMode="auto">
                  <a:xfrm>
                    <a:off x="7016471" y="4219320"/>
                    <a:ext cx="1947299" cy="800581"/>
                  </a:xfrm>
                  <a:custGeom>
                    <a:avLst/>
                    <a:gdLst>
                      <a:gd name="T0" fmla="*/ 0 w 1339"/>
                      <a:gd name="T1" fmla="*/ 559 h 559"/>
                      <a:gd name="T2" fmla="*/ 220 w 1339"/>
                      <a:gd name="T3" fmla="*/ 463 h 559"/>
                      <a:gd name="T4" fmla="*/ 446 w 1339"/>
                      <a:gd name="T5" fmla="*/ 373 h 559"/>
                      <a:gd name="T6" fmla="*/ 667 w 1339"/>
                      <a:gd name="T7" fmla="*/ 277 h 559"/>
                      <a:gd name="T8" fmla="*/ 893 w 1339"/>
                      <a:gd name="T9" fmla="*/ 187 h 559"/>
                      <a:gd name="T10" fmla="*/ 1119 w 1339"/>
                      <a:gd name="T11" fmla="*/ 96 h 559"/>
                      <a:gd name="T12" fmla="*/ 1339 w 1339"/>
                      <a:gd name="T13" fmla="*/ 0 h 5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39" h="559">
                        <a:moveTo>
                          <a:pt x="0" y="559"/>
                        </a:moveTo>
                        <a:lnTo>
                          <a:pt x="220" y="463"/>
                        </a:lnTo>
                        <a:lnTo>
                          <a:pt x="446" y="373"/>
                        </a:lnTo>
                        <a:lnTo>
                          <a:pt x="667" y="277"/>
                        </a:lnTo>
                        <a:lnTo>
                          <a:pt x="893" y="187"/>
                        </a:lnTo>
                        <a:lnTo>
                          <a:pt x="1119" y="96"/>
                        </a:lnTo>
                        <a:lnTo>
                          <a:pt x="1339" y="0"/>
                        </a:lnTo>
                      </a:path>
                    </a:pathLst>
                  </a:custGeom>
                  <a:noFill/>
                  <a:ln w="26988" cap="rnd">
                    <a:solidFill>
                      <a:srgbClr val="5B9BD5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sz="2000"/>
                  </a:p>
                </p:txBody>
              </p:sp>
              <p:sp>
                <p:nvSpPr>
                  <p:cNvPr id="56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6664146" y="5338993"/>
                    <a:ext cx="200610" cy="1875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>
                        <a:solidFill>
                          <a:srgbClr val="595959"/>
                        </a:solidFill>
                        <a:latin typeface="+mn-lt"/>
                      </a:rPr>
                      <a:t>6.5</a:t>
                    </a:r>
                    <a:endParaRPr kumimoji="0" lang="ja-JP" altLang="ja-JP">
                      <a:latin typeface="+mn-lt"/>
                    </a:endParaRPr>
                  </a:p>
                </p:txBody>
              </p:sp>
              <p:sp>
                <p:nvSpPr>
                  <p:cNvPr id="57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6664146" y="4896514"/>
                    <a:ext cx="200610" cy="1875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>
                        <a:solidFill>
                          <a:srgbClr val="595959"/>
                        </a:solidFill>
                        <a:latin typeface="+mn-lt"/>
                      </a:rPr>
                      <a:t>7.0</a:t>
                    </a:r>
                    <a:endParaRPr kumimoji="0" lang="ja-JP" altLang="ja-JP">
                      <a:latin typeface="+mn-lt"/>
                    </a:endParaRPr>
                  </a:p>
                </p:txBody>
              </p:sp>
              <p:sp>
                <p:nvSpPr>
                  <p:cNvPr id="58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6664146" y="4450399"/>
                    <a:ext cx="200610" cy="1875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>
                        <a:solidFill>
                          <a:srgbClr val="595959"/>
                        </a:solidFill>
                        <a:latin typeface="+mn-lt"/>
                      </a:rPr>
                      <a:t>7.5</a:t>
                    </a:r>
                    <a:endParaRPr kumimoji="0" lang="ja-JP" altLang="ja-JP">
                      <a:latin typeface="+mn-lt"/>
                    </a:endParaRPr>
                  </a:p>
                </p:txBody>
              </p:sp>
              <p:sp>
                <p:nvSpPr>
                  <p:cNvPr id="59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6664146" y="4005496"/>
                    <a:ext cx="200610" cy="1875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dirty="0">
                        <a:solidFill>
                          <a:srgbClr val="595959"/>
                        </a:solidFill>
                        <a:latin typeface="+mn-lt"/>
                      </a:rPr>
                      <a:t>8.0</a:t>
                    </a:r>
                    <a:endParaRPr kumimoji="0" lang="ja-JP" altLang="ja-JP" dirty="0">
                      <a:latin typeface="+mn-lt"/>
                    </a:endParaRPr>
                  </a:p>
                </p:txBody>
              </p:sp>
              <p:sp>
                <p:nvSpPr>
                  <p:cNvPr id="60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6952809" y="5510198"/>
                    <a:ext cx="80465" cy="1875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>
                        <a:solidFill>
                          <a:srgbClr val="595959"/>
                        </a:solidFill>
                        <a:latin typeface="+mn-lt"/>
                      </a:rPr>
                      <a:t>0</a:t>
                    </a:r>
                    <a:endParaRPr kumimoji="0" lang="ja-JP" altLang="ja-JP">
                      <a:latin typeface="+mn-lt"/>
                    </a:endParaRPr>
                  </a:p>
                </p:txBody>
              </p:sp>
              <p:sp>
                <p:nvSpPr>
                  <p:cNvPr id="61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7261724" y="5510198"/>
                    <a:ext cx="200610" cy="1875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>
                        <a:solidFill>
                          <a:srgbClr val="595959"/>
                        </a:solidFill>
                        <a:latin typeface="+mn-lt"/>
                      </a:rPr>
                      <a:t>0.2</a:t>
                    </a:r>
                    <a:endParaRPr kumimoji="0" lang="ja-JP" altLang="ja-JP">
                      <a:latin typeface="+mn-lt"/>
                    </a:endParaRPr>
                  </a:p>
                </p:txBody>
              </p:sp>
              <p:sp>
                <p:nvSpPr>
                  <p:cNvPr id="62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7654090" y="5510198"/>
                    <a:ext cx="200610" cy="1875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>
                        <a:solidFill>
                          <a:srgbClr val="595959"/>
                        </a:solidFill>
                        <a:latin typeface="+mn-lt"/>
                      </a:rPr>
                      <a:t>0.4</a:t>
                    </a:r>
                    <a:endParaRPr kumimoji="0" lang="ja-JP" altLang="ja-JP">
                      <a:latin typeface="+mn-lt"/>
                    </a:endParaRPr>
                  </a:p>
                </p:txBody>
              </p:sp>
              <p:sp>
                <p:nvSpPr>
                  <p:cNvPr id="63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8046456" y="5510198"/>
                    <a:ext cx="200610" cy="1875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>
                        <a:solidFill>
                          <a:srgbClr val="595959"/>
                        </a:solidFill>
                        <a:latin typeface="+mn-lt"/>
                      </a:rPr>
                      <a:t>0.6</a:t>
                    </a:r>
                    <a:endParaRPr kumimoji="0" lang="ja-JP" altLang="ja-JP">
                      <a:latin typeface="+mn-lt"/>
                    </a:endParaRPr>
                  </a:p>
                </p:txBody>
              </p:sp>
              <p:sp>
                <p:nvSpPr>
                  <p:cNvPr id="64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8440286" y="5510198"/>
                    <a:ext cx="200610" cy="1875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dirty="0">
                        <a:solidFill>
                          <a:srgbClr val="595959"/>
                        </a:solidFill>
                        <a:latin typeface="+mn-lt"/>
                      </a:rPr>
                      <a:t>0.8</a:t>
                    </a:r>
                    <a:endParaRPr kumimoji="0" lang="ja-JP" altLang="ja-JP" dirty="0">
                      <a:latin typeface="+mn-lt"/>
                    </a:endParaRPr>
                  </a:p>
                </p:txBody>
              </p:sp>
              <p:sp>
                <p:nvSpPr>
                  <p:cNvPr id="65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8916103" y="5510198"/>
                    <a:ext cx="80465" cy="1875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kumimoji="0" lang="ja-JP" altLang="ja-JP" dirty="0">
                        <a:solidFill>
                          <a:srgbClr val="595959"/>
                        </a:solidFill>
                        <a:latin typeface="+mn-lt"/>
                      </a:rPr>
                      <a:t>1</a:t>
                    </a:r>
                    <a:endParaRPr kumimoji="0" lang="ja-JP" altLang="ja-JP" dirty="0">
                      <a:latin typeface="+mn-lt"/>
                    </a:endParaRPr>
                  </a:p>
                </p:txBody>
              </p:sp>
              <p:sp>
                <p:nvSpPr>
                  <p:cNvPr id="43" name="Freeform 66"/>
                  <p:cNvSpPr>
                    <a:spLocks noEditPoints="1"/>
                  </p:cNvSpPr>
                  <p:nvPr/>
                </p:nvSpPr>
                <p:spPr bwMode="auto">
                  <a:xfrm>
                    <a:off x="7007784" y="4111977"/>
                    <a:ext cx="1960366" cy="54552"/>
                  </a:xfrm>
                  <a:custGeom>
                    <a:avLst/>
                    <a:gdLst>
                      <a:gd name="T0" fmla="*/ 0 w 1339"/>
                      <a:gd name="T1" fmla="*/ 0 h 45"/>
                      <a:gd name="T2" fmla="*/ 0 w 1339"/>
                      <a:gd name="T3" fmla="*/ 45 h 45"/>
                      <a:gd name="T4" fmla="*/ 265 w 1339"/>
                      <a:gd name="T5" fmla="*/ 0 h 45"/>
                      <a:gd name="T6" fmla="*/ 265 w 1339"/>
                      <a:gd name="T7" fmla="*/ 45 h 45"/>
                      <a:gd name="T8" fmla="*/ 537 w 1339"/>
                      <a:gd name="T9" fmla="*/ 0 h 45"/>
                      <a:gd name="T10" fmla="*/ 537 w 1339"/>
                      <a:gd name="T11" fmla="*/ 45 h 45"/>
                      <a:gd name="T12" fmla="*/ 802 w 1339"/>
                      <a:gd name="T13" fmla="*/ 0 h 45"/>
                      <a:gd name="T14" fmla="*/ 802 w 1339"/>
                      <a:gd name="T15" fmla="*/ 45 h 45"/>
                      <a:gd name="T16" fmla="*/ 1074 w 1339"/>
                      <a:gd name="T17" fmla="*/ 0 h 45"/>
                      <a:gd name="T18" fmla="*/ 1074 w 1339"/>
                      <a:gd name="T19" fmla="*/ 45 h 45"/>
                      <a:gd name="T20" fmla="*/ 1339 w 1339"/>
                      <a:gd name="T21" fmla="*/ 0 h 45"/>
                      <a:gd name="T22" fmla="*/ 1339 w 1339"/>
                      <a:gd name="T23" fmla="*/ 45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39" h="45">
                        <a:moveTo>
                          <a:pt x="0" y="0"/>
                        </a:moveTo>
                        <a:lnTo>
                          <a:pt x="0" y="45"/>
                        </a:lnTo>
                        <a:moveTo>
                          <a:pt x="265" y="0"/>
                        </a:moveTo>
                        <a:lnTo>
                          <a:pt x="265" y="45"/>
                        </a:lnTo>
                        <a:moveTo>
                          <a:pt x="537" y="0"/>
                        </a:moveTo>
                        <a:lnTo>
                          <a:pt x="537" y="45"/>
                        </a:lnTo>
                        <a:moveTo>
                          <a:pt x="802" y="0"/>
                        </a:moveTo>
                        <a:lnTo>
                          <a:pt x="802" y="45"/>
                        </a:lnTo>
                        <a:moveTo>
                          <a:pt x="1074" y="0"/>
                        </a:moveTo>
                        <a:lnTo>
                          <a:pt x="1074" y="45"/>
                        </a:lnTo>
                        <a:moveTo>
                          <a:pt x="1339" y="0"/>
                        </a:moveTo>
                        <a:lnTo>
                          <a:pt x="1339" y="45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sz="2000"/>
                  </a:p>
                </p:txBody>
              </p:sp>
              <p:sp>
                <p:nvSpPr>
                  <p:cNvPr id="45" name="テキスト ボックス 44"/>
                  <p:cNvSpPr txBox="1"/>
                  <p:nvPr/>
                </p:nvSpPr>
                <p:spPr>
                  <a:xfrm rot="16200000">
                    <a:off x="5283546" y="4517193"/>
                    <a:ext cx="2126838" cy="5079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dirty="0"/>
                      <a:t>The volumetric expansion ratio</a:t>
                    </a:r>
                  </a:p>
                  <a:p>
                    <a:pPr algn="ctr"/>
                    <a:r>
                      <a:rPr lang="en-US" altLang="ja-JP" dirty="0"/>
                      <a:t> </a:t>
                    </a:r>
                    <a:r>
                      <a:rPr lang="en-US" altLang="ja-JP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 </a:t>
                    </a:r>
                    <a:r>
                      <a:rPr lang="en-US" altLang="ja-JP" sz="2400" i="1" dirty="0"/>
                      <a:t>ε</a:t>
                    </a:r>
                    <a:r>
                      <a:rPr lang="ja-JP" altLang="en-US" sz="2400" dirty="0"/>
                      <a:t> </a:t>
                    </a:r>
                    <a:r>
                      <a:rPr lang="en-US" altLang="ja-JP" sz="2400" dirty="0"/>
                      <a:t>[-]</a:t>
                    </a:r>
                    <a:endParaRPr lang="ja-JP" altLang="en-US" sz="2400" dirty="0"/>
                  </a:p>
                </p:txBody>
              </p:sp>
              <p:grpSp>
                <p:nvGrpSpPr>
                  <p:cNvPr id="71" name="グループ化 70"/>
                  <p:cNvGrpSpPr/>
                  <p:nvPr/>
                </p:nvGrpSpPr>
                <p:grpSpPr>
                  <a:xfrm>
                    <a:off x="7003169" y="4562800"/>
                    <a:ext cx="85301" cy="446566"/>
                    <a:chOff x="7003169" y="4562800"/>
                    <a:chExt cx="85301" cy="446566"/>
                  </a:xfrm>
                </p:grpSpPr>
                <p:cxnSp>
                  <p:nvCxnSpPr>
                    <p:cNvPr id="68" name="直線コネクタ 67"/>
                    <p:cNvCxnSpPr/>
                    <p:nvPr/>
                  </p:nvCxnSpPr>
                  <p:spPr>
                    <a:xfrm>
                      <a:off x="7016470" y="4562800"/>
                      <a:ext cx="72000" cy="0"/>
                    </a:xfrm>
                    <a:prstGeom prst="line">
                      <a:avLst/>
                    </a:prstGeom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直線コネクタ 69"/>
                    <p:cNvCxnSpPr/>
                    <p:nvPr/>
                  </p:nvCxnSpPr>
                  <p:spPr>
                    <a:xfrm>
                      <a:off x="7003169" y="5009366"/>
                      <a:ext cx="72000" cy="0"/>
                    </a:xfrm>
                    <a:prstGeom prst="line">
                      <a:avLst/>
                    </a:prstGeom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2" name="グループ化 71"/>
                  <p:cNvGrpSpPr/>
                  <p:nvPr/>
                </p:nvGrpSpPr>
                <p:grpSpPr>
                  <a:xfrm>
                    <a:off x="8887733" y="4566610"/>
                    <a:ext cx="85301" cy="446566"/>
                    <a:chOff x="7011715" y="4562800"/>
                    <a:chExt cx="85301" cy="446566"/>
                  </a:xfrm>
                </p:grpSpPr>
                <p:cxnSp>
                  <p:nvCxnSpPr>
                    <p:cNvPr id="73" name="直線コネクタ 72"/>
                    <p:cNvCxnSpPr/>
                    <p:nvPr/>
                  </p:nvCxnSpPr>
                  <p:spPr>
                    <a:xfrm>
                      <a:off x="7025016" y="4562800"/>
                      <a:ext cx="72000" cy="0"/>
                    </a:xfrm>
                    <a:prstGeom prst="line">
                      <a:avLst/>
                    </a:prstGeom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直線コネクタ 73"/>
                    <p:cNvCxnSpPr/>
                    <p:nvPr/>
                  </p:nvCxnSpPr>
                  <p:spPr>
                    <a:xfrm>
                      <a:off x="7011715" y="5009366"/>
                      <a:ext cx="72000" cy="0"/>
                    </a:xfrm>
                    <a:prstGeom prst="line">
                      <a:avLst/>
                    </a:prstGeom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pic>
            <p:nvPicPr>
              <p:cNvPr id="2050" name="Picture 2" descr="https://3.bp.blogspot.com/-6eBXTVJE9cE/VCkbuPcpBsI/AAAAAAAAnLs/KAxnbl0J0RQ/s800/yajirushi01_yuruyaka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7870" y="5393959"/>
                <a:ext cx="1054127" cy="5636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752760DD-9843-4120-8DF4-FA12CF7A6D57}"/>
                </a:ext>
              </a:extLst>
            </p:cNvPr>
            <p:cNvSpPr/>
            <p:nvPr/>
          </p:nvSpPr>
          <p:spPr>
            <a:xfrm>
              <a:off x="8315718" y="3957808"/>
              <a:ext cx="8869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i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</a:t>
              </a:r>
              <a:r>
                <a:rPr lang="en-US" altLang="ja-JP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= 1.0</a:t>
              </a:r>
              <a:endParaRPr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0162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43C5D2-EC1E-46A2-9570-C80C358E7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Reserch</a:t>
            </a:r>
            <a:r>
              <a:rPr lang="ja-JP" altLang="en-US" dirty="0"/>
              <a:t> </a:t>
            </a:r>
            <a:r>
              <a:rPr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C893E1B-7C25-4DEB-99BB-0B7BD844CE03}"/>
              </a:ext>
            </a:extLst>
          </p:cNvPr>
          <p:cNvSpPr txBox="1"/>
          <p:nvPr/>
        </p:nvSpPr>
        <p:spPr>
          <a:xfrm>
            <a:off x="993936" y="1735155"/>
            <a:ext cx="4212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accent1"/>
                </a:solidFill>
              </a:rPr>
              <a:t>Laboratory</a:t>
            </a:r>
            <a:r>
              <a:rPr lang="ja-JP" altLang="en-US" sz="2400" dirty="0">
                <a:solidFill>
                  <a:schemeClr val="accent1"/>
                </a:solidFill>
              </a:rPr>
              <a:t> </a:t>
            </a:r>
            <a:r>
              <a:rPr lang="en-US" altLang="ja-JP" sz="2400" dirty="0">
                <a:solidFill>
                  <a:schemeClr val="accent1"/>
                </a:solidFill>
              </a:rPr>
              <a:t>–</a:t>
            </a:r>
            <a:r>
              <a:rPr lang="ja-JP" altLang="en-US" sz="2400" dirty="0">
                <a:solidFill>
                  <a:schemeClr val="accent1"/>
                </a:solidFill>
              </a:rPr>
              <a:t> </a:t>
            </a:r>
            <a:r>
              <a:rPr lang="en-US" altLang="ja-JP" sz="2400" dirty="0">
                <a:solidFill>
                  <a:schemeClr val="accent1"/>
                </a:solidFill>
              </a:rPr>
              <a:t>scale</a:t>
            </a:r>
            <a:r>
              <a:rPr lang="ja-JP" altLang="en-US" sz="2400" dirty="0">
                <a:solidFill>
                  <a:schemeClr val="accent1"/>
                </a:solidFill>
              </a:rPr>
              <a:t> </a:t>
            </a:r>
            <a:r>
              <a:rPr lang="en-US" altLang="ja-JP" sz="2400" dirty="0">
                <a:solidFill>
                  <a:schemeClr val="accent1"/>
                </a:solidFill>
              </a:rPr>
              <a:t>experiments</a:t>
            </a:r>
            <a:endParaRPr lang="en-US" altLang="ja-JP" sz="2400" dirty="0"/>
          </a:p>
          <a:p>
            <a:pPr algn="ctr"/>
            <a:r>
              <a:rPr lang="en-US" altLang="ja-JP" sz="2400" dirty="0"/>
              <a:t>Soap</a:t>
            </a:r>
            <a:r>
              <a:rPr lang="ja-JP" altLang="en-US" sz="2400" dirty="0"/>
              <a:t> </a:t>
            </a:r>
            <a:r>
              <a:rPr lang="en-US" altLang="ja-JP" sz="2400" dirty="0"/>
              <a:t>bubble</a:t>
            </a:r>
            <a:endParaRPr lang="ja-JP" altLang="en-US" sz="2400" dirty="0"/>
          </a:p>
        </p:txBody>
      </p:sp>
      <p:sp>
        <p:nvSpPr>
          <p:cNvPr id="4" name="ホームベース 28">
            <a:extLst>
              <a:ext uri="{FF2B5EF4-FFF2-40B4-BE49-F238E27FC236}">
                <a16:creationId xmlns:a16="http://schemas.microsoft.com/office/drawing/2014/main" id="{7D1DBE2F-B973-4FD2-8F5F-C0AF0C4644E6}"/>
              </a:ext>
            </a:extLst>
          </p:cNvPr>
          <p:cNvSpPr/>
          <p:nvPr/>
        </p:nvSpPr>
        <p:spPr>
          <a:xfrm>
            <a:off x="767408" y="1052736"/>
            <a:ext cx="3495762" cy="460800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Experimantal</a:t>
            </a: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</a:rPr>
              <a:t> methods</a:t>
            </a:r>
            <a:endParaRPr lang="ja-JP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F98409-1A6A-44FF-BB59-513E8CF90E1D}"/>
              </a:ext>
            </a:extLst>
          </p:cNvPr>
          <p:cNvSpPr txBox="1"/>
          <p:nvPr/>
        </p:nvSpPr>
        <p:spPr>
          <a:xfrm>
            <a:off x="6644571" y="1748131"/>
            <a:ext cx="3944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</a:rPr>
              <a:t>Large – scale experiments</a:t>
            </a:r>
            <a:endParaRPr lang="en-US" altLang="ja-JP" sz="2400" dirty="0"/>
          </a:p>
          <a:p>
            <a:pPr algn="ctr"/>
            <a:r>
              <a:rPr lang="en-US" altLang="ja-JP" sz="2400" dirty="0"/>
              <a:t>Plastic</a:t>
            </a:r>
            <a:r>
              <a:rPr lang="ja-JP" altLang="en-US" sz="2400" dirty="0"/>
              <a:t> </a:t>
            </a:r>
            <a:r>
              <a:rPr lang="en-US" altLang="ja-JP" sz="2400" dirty="0"/>
              <a:t>tent</a:t>
            </a:r>
            <a:endParaRPr lang="ja-JP" altLang="en-US" sz="2400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E679BE4-4FC2-4BA9-BE54-A91B041770A2}"/>
              </a:ext>
            </a:extLst>
          </p:cNvPr>
          <p:cNvGrpSpPr>
            <a:grpSpLocks noChangeAspect="1"/>
          </p:cNvGrpSpPr>
          <p:nvPr/>
        </p:nvGrpSpPr>
        <p:grpSpPr>
          <a:xfrm>
            <a:off x="1256150" y="2613299"/>
            <a:ext cx="3687721" cy="3163073"/>
            <a:chOff x="4298777" y="4793886"/>
            <a:chExt cx="2473216" cy="2121355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5FB8D4E-6F9D-4288-B2E7-32EC713DF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59" r="3415"/>
            <a:stretch/>
          </p:blipFill>
          <p:spPr>
            <a:xfrm>
              <a:off x="4298777" y="4793886"/>
              <a:ext cx="2473216" cy="212135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1FDFD0A-5E32-49FA-899D-2389115885F6}"/>
                </a:ext>
              </a:extLst>
            </p:cNvPr>
            <p:cNvSpPr txBox="1"/>
            <p:nvPr/>
          </p:nvSpPr>
          <p:spPr>
            <a:xfrm>
              <a:off x="4966688" y="5193718"/>
              <a:ext cx="1330323" cy="309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Soap bubble</a:t>
              </a:r>
              <a:endParaRPr lang="ja-JP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0EE64BB4-5C6B-4FE1-813E-99CFB8241799}"/>
                </a:ext>
              </a:extLst>
            </p:cNvPr>
            <p:cNvCxnSpPr/>
            <p:nvPr/>
          </p:nvCxnSpPr>
          <p:spPr>
            <a:xfrm>
              <a:off x="5978319" y="6738102"/>
              <a:ext cx="43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0E91876F-3751-4D68-A862-F7AB2AD01066}"/>
                </a:ext>
              </a:extLst>
            </p:cNvPr>
            <p:cNvSpPr/>
            <p:nvPr/>
          </p:nvSpPr>
          <p:spPr>
            <a:xfrm>
              <a:off x="5965107" y="6419035"/>
              <a:ext cx="600502" cy="3096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cm</a:t>
              </a:r>
              <a:endParaRPr lang="ja-JP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A5E2119-905E-4570-8F54-C4B12040C857}"/>
              </a:ext>
            </a:extLst>
          </p:cNvPr>
          <p:cNvGrpSpPr>
            <a:grpSpLocks noChangeAspect="1"/>
          </p:cNvGrpSpPr>
          <p:nvPr/>
        </p:nvGrpSpPr>
        <p:grpSpPr>
          <a:xfrm>
            <a:off x="6859927" y="2608632"/>
            <a:ext cx="3674986" cy="3167740"/>
            <a:chOff x="7227435" y="4831778"/>
            <a:chExt cx="1941901" cy="1673865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B5523014-EDDC-4C94-BC7C-5E34AE0AD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0" r="15273"/>
            <a:stretch/>
          </p:blipFill>
          <p:spPr>
            <a:xfrm>
              <a:off x="7227435" y="4831778"/>
              <a:ext cx="1941901" cy="1673865"/>
            </a:xfrm>
            <a:prstGeom prst="rect">
              <a:avLst/>
            </a:prstGeom>
          </p:spPr>
        </p:pic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155CADDA-E81A-4D2F-9DE6-005108C6C94C}"/>
                </a:ext>
              </a:extLst>
            </p:cNvPr>
            <p:cNvCxnSpPr>
              <a:cxnSpLocks/>
            </p:cNvCxnSpPr>
            <p:nvPr/>
          </p:nvCxnSpPr>
          <p:spPr>
            <a:xfrm>
              <a:off x="8452170" y="6339352"/>
              <a:ext cx="64851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6A9DFD9D-A582-45A5-9634-E7A95C25B931}"/>
                </a:ext>
              </a:extLst>
            </p:cNvPr>
            <p:cNvSpPr txBox="1"/>
            <p:nvPr/>
          </p:nvSpPr>
          <p:spPr>
            <a:xfrm>
              <a:off x="8540060" y="6050537"/>
              <a:ext cx="568489" cy="243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0.5 m</a:t>
              </a:r>
              <a:endParaRPr lang="ja-JP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0B689AB3-81E4-4FA7-A048-E17A3C7E4005}"/>
                </a:ext>
              </a:extLst>
            </p:cNvPr>
            <p:cNvSpPr/>
            <p:nvPr/>
          </p:nvSpPr>
          <p:spPr>
            <a:xfrm>
              <a:off x="7628967" y="5969726"/>
              <a:ext cx="509562" cy="243948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Flame 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3888AB8E-8E45-4DC3-B173-4509E3639480}"/>
                </a:ext>
              </a:extLst>
            </p:cNvPr>
            <p:cNvSpPr/>
            <p:nvPr/>
          </p:nvSpPr>
          <p:spPr>
            <a:xfrm>
              <a:off x="7660863" y="5090709"/>
              <a:ext cx="1163442" cy="19584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Plastic tent </a:t>
              </a:r>
            </a:p>
          </p:txBody>
        </p: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D7A9CFC3-0D19-48AF-B1FC-D0C38003B0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6284" y="5784589"/>
              <a:ext cx="246543" cy="16460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9FD18AB-55E2-497A-A03B-DE32E826938C}"/>
              </a:ext>
            </a:extLst>
          </p:cNvPr>
          <p:cNvSpPr txBox="1"/>
          <p:nvPr/>
        </p:nvSpPr>
        <p:spPr>
          <a:xfrm>
            <a:off x="3990347" y="6234395"/>
            <a:ext cx="4654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The effect of scale was investigated.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50066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8F486F-E353-4F7E-8620-9F3CA3DE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Experimental</a:t>
            </a:r>
            <a:r>
              <a:rPr lang="ja-JP" altLang="en-US" dirty="0"/>
              <a:t> </a:t>
            </a:r>
            <a:r>
              <a:rPr lang="en-US" altLang="ja-JP" dirty="0"/>
              <a:t>apparatus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>
                <a:solidFill>
                  <a:srgbClr val="0070C0"/>
                </a:solidFill>
              </a:rPr>
              <a:t>laboratory-scale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cxnSp>
        <p:nvCxnSpPr>
          <p:cNvPr id="133" name="直線コネクタ 132">
            <a:extLst>
              <a:ext uri="{FF2B5EF4-FFF2-40B4-BE49-F238E27FC236}">
                <a16:creationId xmlns:a16="http://schemas.microsoft.com/office/drawing/2014/main" id="{C581D55E-3DE3-4412-8852-690B9F627BE4}"/>
              </a:ext>
            </a:extLst>
          </p:cNvPr>
          <p:cNvCxnSpPr>
            <a:cxnSpLocks/>
          </p:cNvCxnSpPr>
          <p:nvPr/>
        </p:nvCxnSpPr>
        <p:spPr>
          <a:xfrm flipH="1" flipV="1">
            <a:off x="7210434" y="1851975"/>
            <a:ext cx="324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>
            <a:extLst>
              <a:ext uri="{FF2B5EF4-FFF2-40B4-BE49-F238E27FC236}">
                <a16:creationId xmlns:a16="http://schemas.microsoft.com/office/drawing/2014/main" id="{677F1AF2-80DC-4911-8051-3792050EBB7E}"/>
              </a:ext>
            </a:extLst>
          </p:cNvPr>
          <p:cNvCxnSpPr>
            <a:cxnSpLocks/>
          </p:cNvCxnSpPr>
          <p:nvPr/>
        </p:nvCxnSpPr>
        <p:spPr>
          <a:xfrm flipV="1">
            <a:off x="9830857" y="1796447"/>
            <a:ext cx="0" cy="275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>
            <a:extLst>
              <a:ext uri="{FF2B5EF4-FFF2-40B4-BE49-F238E27FC236}">
                <a16:creationId xmlns:a16="http://schemas.microsoft.com/office/drawing/2014/main" id="{0F87F619-876B-4B92-B91C-DCFAC8BD07AC}"/>
              </a:ext>
            </a:extLst>
          </p:cNvPr>
          <p:cNvCxnSpPr>
            <a:cxnSpLocks/>
          </p:cNvCxnSpPr>
          <p:nvPr/>
        </p:nvCxnSpPr>
        <p:spPr>
          <a:xfrm flipH="1">
            <a:off x="7939014" y="5467428"/>
            <a:ext cx="252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>
            <a:extLst>
              <a:ext uri="{FF2B5EF4-FFF2-40B4-BE49-F238E27FC236}">
                <a16:creationId xmlns:a16="http://schemas.microsoft.com/office/drawing/2014/main" id="{C36E295D-166A-4360-8E47-FB991A417782}"/>
              </a:ext>
            </a:extLst>
          </p:cNvPr>
          <p:cNvCxnSpPr>
            <a:cxnSpLocks/>
          </p:cNvCxnSpPr>
          <p:nvPr/>
        </p:nvCxnSpPr>
        <p:spPr>
          <a:xfrm flipV="1">
            <a:off x="5480601" y="4120039"/>
            <a:ext cx="0" cy="13229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コネクタ 136">
            <a:extLst>
              <a:ext uri="{FF2B5EF4-FFF2-40B4-BE49-F238E27FC236}">
                <a16:creationId xmlns:a16="http://schemas.microsoft.com/office/drawing/2014/main" id="{CD143119-046F-459E-AB72-E598900D1E36}"/>
              </a:ext>
            </a:extLst>
          </p:cNvPr>
          <p:cNvCxnSpPr>
            <a:cxnSpLocks/>
            <a:endCxn id="173" idx="3"/>
          </p:cNvCxnSpPr>
          <p:nvPr/>
        </p:nvCxnSpPr>
        <p:spPr>
          <a:xfrm flipH="1">
            <a:off x="8001534" y="4592563"/>
            <a:ext cx="19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>
            <a:extLst>
              <a:ext uri="{FF2B5EF4-FFF2-40B4-BE49-F238E27FC236}">
                <a16:creationId xmlns:a16="http://schemas.microsoft.com/office/drawing/2014/main" id="{1E08530C-CDA1-4799-8EAB-6A69EF279120}"/>
              </a:ext>
            </a:extLst>
          </p:cNvPr>
          <p:cNvCxnSpPr>
            <a:cxnSpLocks/>
          </p:cNvCxnSpPr>
          <p:nvPr/>
        </p:nvCxnSpPr>
        <p:spPr>
          <a:xfrm flipH="1" flipV="1">
            <a:off x="4263078" y="4969099"/>
            <a:ext cx="0" cy="4983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フローチャート : 照合 47">
            <a:extLst>
              <a:ext uri="{FF2B5EF4-FFF2-40B4-BE49-F238E27FC236}">
                <a16:creationId xmlns:a16="http://schemas.microsoft.com/office/drawing/2014/main" id="{8A306A3E-F6D1-47D3-AEE3-46F16C4681D5}"/>
              </a:ext>
            </a:extLst>
          </p:cNvPr>
          <p:cNvSpPr/>
          <p:nvPr/>
        </p:nvSpPr>
        <p:spPr>
          <a:xfrm>
            <a:off x="4230453" y="5410870"/>
            <a:ext cx="65252" cy="145355"/>
          </a:xfrm>
          <a:prstGeom prst="flowChartCollat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85373621-4167-4C55-B77A-B8DE8488A841}"/>
              </a:ext>
            </a:extLst>
          </p:cNvPr>
          <p:cNvCxnSpPr>
            <a:cxnSpLocks/>
            <a:endCxn id="139" idx="2"/>
          </p:cNvCxnSpPr>
          <p:nvPr/>
        </p:nvCxnSpPr>
        <p:spPr>
          <a:xfrm rot="5400000" flipH="1" flipV="1">
            <a:off x="4032320" y="5778622"/>
            <a:ext cx="453158" cy="8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円柱 140">
            <a:extLst>
              <a:ext uri="{FF2B5EF4-FFF2-40B4-BE49-F238E27FC236}">
                <a16:creationId xmlns:a16="http://schemas.microsoft.com/office/drawing/2014/main" id="{63EF64C1-AE5C-4671-8DBD-B4B35C7AAA1E}"/>
              </a:ext>
            </a:extLst>
          </p:cNvPr>
          <p:cNvSpPr/>
          <p:nvPr/>
        </p:nvSpPr>
        <p:spPr>
          <a:xfrm rot="10800000">
            <a:off x="5550648" y="2082905"/>
            <a:ext cx="680197" cy="4053539"/>
          </a:xfrm>
          <a:prstGeom prst="can">
            <a:avLst>
              <a:gd name="adj" fmla="val 6077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2" name="二等辺三角形 141">
            <a:extLst>
              <a:ext uri="{FF2B5EF4-FFF2-40B4-BE49-F238E27FC236}">
                <a16:creationId xmlns:a16="http://schemas.microsoft.com/office/drawing/2014/main" id="{87D51032-B6BD-431B-877F-45294370EA07}"/>
              </a:ext>
            </a:extLst>
          </p:cNvPr>
          <p:cNvSpPr/>
          <p:nvPr/>
        </p:nvSpPr>
        <p:spPr>
          <a:xfrm rot="10800000">
            <a:off x="5865886" y="4355226"/>
            <a:ext cx="66986" cy="115376"/>
          </a:xfrm>
          <a:prstGeom prst="triangl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741E75CF-3699-4569-B328-461E5840C977}"/>
              </a:ext>
            </a:extLst>
          </p:cNvPr>
          <p:cNvSpPr/>
          <p:nvPr/>
        </p:nvSpPr>
        <p:spPr>
          <a:xfrm>
            <a:off x="5865879" y="4397525"/>
            <a:ext cx="66986" cy="1730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二等辺三角形 143">
            <a:extLst>
              <a:ext uri="{FF2B5EF4-FFF2-40B4-BE49-F238E27FC236}">
                <a16:creationId xmlns:a16="http://schemas.microsoft.com/office/drawing/2014/main" id="{0BBDE3E6-5B5D-4256-BABA-F296042785C9}"/>
              </a:ext>
            </a:extLst>
          </p:cNvPr>
          <p:cNvSpPr/>
          <p:nvPr/>
        </p:nvSpPr>
        <p:spPr>
          <a:xfrm rot="10800000">
            <a:off x="5865886" y="4355226"/>
            <a:ext cx="66986" cy="115376"/>
          </a:xfrm>
          <a:prstGeom prst="triangl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正方形/長方形 144">
            <a:extLst>
              <a:ext uri="{FF2B5EF4-FFF2-40B4-BE49-F238E27FC236}">
                <a16:creationId xmlns:a16="http://schemas.microsoft.com/office/drawing/2014/main" id="{2A6379A0-3447-4FD6-B04F-A0EA8C6B208B}"/>
              </a:ext>
            </a:extLst>
          </p:cNvPr>
          <p:cNvSpPr/>
          <p:nvPr/>
        </p:nvSpPr>
        <p:spPr>
          <a:xfrm>
            <a:off x="5865879" y="4397525"/>
            <a:ext cx="66986" cy="1730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二等辺三角形 145">
            <a:extLst>
              <a:ext uri="{FF2B5EF4-FFF2-40B4-BE49-F238E27FC236}">
                <a16:creationId xmlns:a16="http://schemas.microsoft.com/office/drawing/2014/main" id="{F70220FD-C1CC-458B-9475-5A4CB81BDCF9}"/>
              </a:ext>
            </a:extLst>
          </p:cNvPr>
          <p:cNvSpPr/>
          <p:nvPr/>
        </p:nvSpPr>
        <p:spPr>
          <a:xfrm rot="10800000">
            <a:off x="5865886" y="4348509"/>
            <a:ext cx="66986" cy="115376"/>
          </a:xfrm>
          <a:prstGeom prst="triangl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正方形/長方形 146">
            <a:extLst>
              <a:ext uri="{FF2B5EF4-FFF2-40B4-BE49-F238E27FC236}">
                <a16:creationId xmlns:a16="http://schemas.microsoft.com/office/drawing/2014/main" id="{6C52D54D-D576-4E5C-BAC9-B084B8C6174C}"/>
              </a:ext>
            </a:extLst>
          </p:cNvPr>
          <p:cNvSpPr/>
          <p:nvPr/>
        </p:nvSpPr>
        <p:spPr>
          <a:xfrm>
            <a:off x="5865879" y="4390808"/>
            <a:ext cx="66986" cy="1730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" name="二等辺三角形 147">
            <a:extLst>
              <a:ext uri="{FF2B5EF4-FFF2-40B4-BE49-F238E27FC236}">
                <a16:creationId xmlns:a16="http://schemas.microsoft.com/office/drawing/2014/main" id="{7A052DA4-3CCB-4C52-8251-00C653679729}"/>
              </a:ext>
            </a:extLst>
          </p:cNvPr>
          <p:cNvSpPr/>
          <p:nvPr/>
        </p:nvSpPr>
        <p:spPr>
          <a:xfrm rot="928550">
            <a:off x="6055975" y="2506957"/>
            <a:ext cx="699444" cy="3471240"/>
          </a:xfrm>
          <a:prstGeom prst="triangl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円/楕円 95">
            <a:extLst>
              <a:ext uri="{FF2B5EF4-FFF2-40B4-BE49-F238E27FC236}">
                <a16:creationId xmlns:a16="http://schemas.microsoft.com/office/drawing/2014/main" id="{CCDB3298-EB35-438F-95BD-07CA1FCB71FB}"/>
              </a:ext>
            </a:extLst>
          </p:cNvPr>
          <p:cNvSpPr/>
          <p:nvPr/>
        </p:nvSpPr>
        <p:spPr>
          <a:xfrm>
            <a:off x="5589436" y="3820428"/>
            <a:ext cx="632179" cy="59799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二等辺三角形 149">
            <a:extLst>
              <a:ext uri="{FF2B5EF4-FFF2-40B4-BE49-F238E27FC236}">
                <a16:creationId xmlns:a16="http://schemas.microsoft.com/office/drawing/2014/main" id="{71F4D2B8-95ED-4806-82AF-47EAFD13F1AD}"/>
              </a:ext>
            </a:extLst>
          </p:cNvPr>
          <p:cNvSpPr/>
          <p:nvPr/>
        </p:nvSpPr>
        <p:spPr>
          <a:xfrm rot="12380428" flipH="1">
            <a:off x="6844180" y="2311563"/>
            <a:ext cx="206514" cy="229254"/>
          </a:xfrm>
          <a:prstGeom prst="triangl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1" name="二等辺三角形 150">
            <a:extLst>
              <a:ext uri="{FF2B5EF4-FFF2-40B4-BE49-F238E27FC236}">
                <a16:creationId xmlns:a16="http://schemas.microsoft.com/office/drawing/2014/main" id="{5386E957-4706-4D37-A433-CC8D81B19A1F}"/>
              </a:ext>
            </a:extLst>
          </p:cNvPr>
          <p:cNvSpPr/>
          <p:nvPr/>
        </p:nvSpPr>
        <p:spPr>
          <a:xfrm rot="13342068">
            <a:off x="4986439" y="2054258"/>
            <a:ext cx="586995" cy="1589510"/>
          </a:xfrm>
          <a:prstGeom prst="triangl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2" name="図形 66">
            <a:extLst>
              <a:ext uri="{FF2B5EF4-FFF2-40B4-BE49-F238E27FC236}">
                <a16:creationId xmlns:a16="http://schemas.microsoft.com/office/drawing/2014/main" id="{44F2DDC4-DFD3-4B44-A2DC-94ECA0395C31}"/>
              </a:ext>
            </a:extLst>
          </p:cNvPr>
          <p:cNvCxnSpPr/>
          <p:nvPr/>
        </p:nvCxnSpPr>
        <p:spPr>
          <a:xfrm flipV="1">
            <a:off x="5651874" y="4568598"/>
            <a:ext cx="253651" cy="399812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グループ化 181">
            <a:extLst>
              <a:ext uri="{FF2B5EF4-FFF2-40B4-BE49-F238E27FC236}">
                <a16:creationId xmlns:a16="http://schemas.microsoft.com/office/drawing/2014/main" id="{AA642B13-51A3-4621-A427-75A9E7C648B9}"/>
              </a:ext>
            </a:extLst>
          </p:cNvPr>
          <p:cNvGrpSpPr/>
          <p:nvPr/>
        </p:nvGrpSpPr>
        <p:grpSpPr>
          <a:xfrm>
            <a:off x="4587223" y="3497594"/>
            <a:ext cx="200957" cy="173064"/>
            <a:chOff x="1643042" y="1785926"/>
            <a:chExt cx="500066" cy="500066"/>
          </a:xfrm>
          <a:solidFill>
            <a:srgbClr val="7030A0"/>
          </a:solidFill>
        </p:grpSpPr>
        <p:cxnSp>
          <p:nvCxnSpPr>
            <p:cNvPr id="252" name="直線コネクタ 251">
              <a:extLst>
                <a:ext uri="{FF2B5EF4-FFF2-40B4-BE49-F238E27FC236}">
                  <a16:creationId xmlns:a16="http://schemas.microsoft.com/office/drawing/2014/main" id="{0DCDF689-4473-4004-9DFB-A57A0B65C2CC}"/>
                </a:ext>
              </a:extLst>
            </p:cNvPr>
            <p:cNvCxnSpPr/>
            <p:nvPr/>
          </p:nvCxnSpPr>
          <p:spPr>
            <a:xfrm rot="5400000">
              <a:off x="1643042" y="1785926"/>
              <a:ext cx="500066" cy="500066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線コネクタ 252">
              <a:extLst>
                <a:ext uri="{FF2B5EF4-FFF2-40B4-BE49-F238E27FC236}">
                  <a16:creationId xmlns:a16="http://schemas.microsoft.com/office/drawing/2014/main" id="{FC7E4210-707D-4D9E-B63F-8C245B95C565}"/>
                </a:ext>
              </a:extLst>
            </p:cNvPr>
            <p:cNvCxnSpPr/>
            <p:nvPr/>
          </p:nvCxnSpPr>
          <p:spPr>
            <a:xfrm rot="16200000" flipH="1">
              <a:off x="1643042" y="1785926"/>
              <a:ext cx="500066" cy="500066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4" name="円/楕円 72">
              <a:extLst>
                <a:ext uri="{FF2B5EF4-FFF2-40B4-BE49-F238E27FC236}">
                  <a16:creationId xmlns:a16="http://schemas.microsoft.com/office/drawing/2014/main" id="{E107E38C-5BCA-4E5A-91A7-B483AF4B4D21}"/>
                </a:ext>
              </a:extLst>
            </p:cNvPr>
            <p:cNvSpPr/>
            <p:nvPr/>
          </p:nvSpPr>
          <p:spPr>
            <a:xfrm>
              <a:off x="1643042" y="1785926"/>
              <a:ext cx="500066" cy="50006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55" name="直線コネクタ 254">
              <a:extLst>
                <a:ext uri="{FF2B5EF4-FFF2-40B4-BE49-F238E27FC236}">
                  <a16:creationId xmlns:a16="http://schemas.microsoft.com/office/drawing/2014/main" id="{1774C009-16DB-4311-BB76-0CFB6B7E2567}"/>
                </a:ext>
              </a:extLst>
            </p:cNvPr>
            <p:cNvCxnSpPr>
              <a:stCxn id="254" idx="2"/>
              <a:endCxn id="254" idx="6"/>
            </p:cNvCxnSpPr>
            <p:nvPr/>
          </p:nvCxnSpPr>
          <p:spPr>
            <a:xfrm rot="10800000" flipH="1">
              <a:off x="1643042" y="2035959"/>
              <a:ext cx="500066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正方形/長方形 153">
            <a:extLst>
              <a:ext uri="{FF2B5EF4-FFF2-40B4-BE49-F238E27FC236}">
                <a16:creationId xmlns:a16="http://schemas.microsoft.com/office/drawing/2014/main" id="{672226DA-7A5B-4FA0-9603-00FBF74D740D}"/>
              </a:ext>
            </a:extLst>
          </p:cNvPr>
          <p:cNvSpPr/>
          <p:nvPr/>
        </p:nvSpPr>
        <p:spPr>
          <a:xfrm>
            <a:off x="3443150" y="3345483"/>
            <a:ext cx="1264985" cy="55592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Mercury</a:t>
            </a:r>
          </a:p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lamp</a:t>
            </a:r>
            <a:endParaRPr lang="ja-JP" alt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" name="正方形/長方形 154">
            <a:extLst>
              <a:ext uri="{FF2B5EF4-FFF2-40B4-BE49-F238E27FC236}">
                <a16:creationId xmlns:a16="http://schemas.microsoft.com/office/drawing/2014/main" id="{FA95ABE5-C0BD-46BE-9CFB-B6CF4CFB3F26}"/>
              </a:ext>
            </a:extLst>
          </p:cNvPr>
          <p:cNvSpPr/>
          <p:nvPr/>
        </p:nvSpPr>
        <p:spPr>
          <a:xfrm>
            <a:off x="5061623" y="6338772"/>
            <a:ext cx="1674637" cy="23075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Schlieren mirror</a:t>
            </a:r>
            <a:endParaRPr lang="ja-JP" alt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正方形/長方形 155">
            <a:extLst>
              <a:ext uri="{FF2B5EF4-FFF2-40B4-BE49-F238E27FC236}">
                <a16:creationId xmlns:a16="http://schemas.microsoft.com/office/drawing/2014/main" id="{5FA2F213-E2FE-42B3-B18B-3A7574227A0F}"/>
              </a:ext>
            </a:extLst>
          </p:cNvPr>
          <p:cNvSpPr/>
          <p:nvPr/>
        </p:nvSpPr>
        <p:spPr>
          <a:xfrm>
            <a:off x="5022961" y="1315058"/>
            <a:ext cx="1674637" cy="60177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Schlieren mirror</a:t>
            </a:r>
            <a:endParaRPr lang="ja-JP" alt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7" name="ホームベース 38">
            <a:extLst>
              <a:ext uri="{FF2B5EF4-FFF2-40B4-BE49-F238E27FC236}">
                <a16:creationId xmlns:a16="http://schemas.microsoft.com/office/drawing/2014/main" id="{E5CB8A1C-A00E-480D-9DAB-55CD27F4DA7F}"/>
              </a:ext>
            </a:extLst>
          </p:cNvPr>
          <p:cNvSpPr/>
          <p:nvPr/>
        </p:nvSpPr>
        <p:spPr>
          <a:xfrm rot="1443048">
            <a:off x="6773516" y="2510750"/>
            <a:ext cx="97879" cy="14536"/>
          </a:xfrm>
          <a:prstGeom prst="homePlat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8" name="ホームベース 39">
            <a:extLst>
              <a:ext uri="{FF2B5EF4-FFF2-40B4-BE49-F238E27FC236}">
                <a16:creationId xmlns:a16="http://schemas.microsoft.com/office/drawing/2014/main" id="{860202C8-7979-42FA-B3D3-4856E885F92D}"/>
              </a:ext>
            </a:extLst>
          </p:cNvPr>
          <p:cNvSpPr/>
          <p:nvPr/>
        </p:nvSpPr>
        <p:spPr>
          <a:xfrm rot="12240000">
            <a:off x="6932239" y="2590526"/>
            <a:ext cx="97879" cy="14536"/>
          </a:xfrm>
          <a:prstGeom prst="homePlat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9" name="正方形/長方形 158">
            <a:extLst>
              <a:ext uri="{FF2B5EF4-FFF2-40B4-BE49-F238E27FC236}">
                <a16:creationId xmlns:a16="http://schemas.microsoft.com/office/drawing/2014/main" id="{12C98458-4BED-4C0B-B581-F3CDC773E9CD}"/>
              </a:ext>
            </a:extLst>
          </p:cNvPr>
          <p:cNvSpPr/>
          <p:nvPr/>
        </p:nvSpPr>
        <p:spPr>
          <a:xfrm>
            <a:off x="5524876" y="2018766"/>
            <a:ext cx="742381" cy="17306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正方形/長方形 159">
            <a:extLst>
              <a:ext uri="{FF2B5EF4-FFF2-40B4-BE49-F238E27FC236}">
                <a16:creationId xmlns:a16="http://schemas.microsoft.com/office/drawing/2014/main" id="{2B5A4F31-47F7-4CEF-9FED-ED3EDD49F8E1}"/>
              </a:ext>
            </a:extLst>
          </p:cNvPr>
          <p:cNvSpPr/>
          <p:nvPr/>
        </p:nvSpPr>
        <p:spPr>
          <a:xfrm rot="10800000">
            <a:off x="5527751" y="5983306"/>
            <a:ext cx="742381" cy="17306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1" name="円弧 160">
            <a:extLst>
              <a:ext uri="{FF2B5EF4-FFF2-40B4-BE49-F238E27FC236}">
                <a16:creationId xmlns:a16="http://schemas.microsoft.com/office/drawing/2014/main" id="{A3EFFC93-F451-4351-9FD5-9EA5CCAFA01E}"/>
              </a:ext>
            </a:extLst>
          </p:cNvPr>
          <p:cNvSpPr/>
          <p:nvPr/>
        </p:nvSpPr>
        <p:spPr>
          <a:xfrm rot="10800000">
            <a:off x="5527893" y="5830753"/>
            <a:ext cx="736840" cy="288440"/>
          </a:xfrm>
          <a:prstGeom prst="arc">
            <a:avLst>
              <a:gd name="adj1" fmla="val 10697565"/>
              <a:gd name="adj2" fmla="val 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" name="円弧 161">
            <a:extLst>
              <a:ext uri="{FF2B5EF4-FFF2-40B4-BE49-F238E27FC236}">
                <a16:creationId xmlns:a16="http://schemas.microsoft.com/office/drawing/2014/main" id="{89357846-47B9-4D78-9CC3-90516545BB00}"/>
              </a:ext>
            </a:extLst>
          </p:cNvPr>
          <p:cNvSpPr/>
          <p:nvPr/>
        </p:nvSpPr>
        <p:spPr>
          <a:xfrm>
            <a:off x="5524246" y="2061432"/>
            <a:ext cx="736840" cy="288440"/>
          </a:xfrm>
          <a:prstGeom prst="arc">
            <a:avLst>
              <a:gd name="adj1" fmla="val 10697565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" name="円弧 162">
            <a:extLst>
              <a:ext uri="{FF2B5EF4-FFF2-40B4-BE49-F238E27FC236}">
                <a16:creationId xmlns:a16="http://schemas.microsoft.com/office/drawing/2014/main" id="{CC16153F-06F1-49F3-9E58-2E64B1541868}"/>
              </a:ext>
            </a:extLst>
          </p:cNvPr>
          <p:cNvSpPr/>
          <p:nvPr/>
        </p:nvSpPr>
        <p:spPr>
          <a:xfrm>
            <a:off x="5523690" y="2060908"/>
            <a:ext cx="736840" cy="288440"/>
          </a:xfrm>
          <a:prstGeom prst="arc">
            <a:avLst>
              <a:gd name="adj1" fmla="val 10697565"/>
              <a:gd name="adj2" fmla="val 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4" name="円弧 163">
            <a:extLst>
              <a:ext uri="{FF2B5EF4-FFF2-40B4-BE49-F238E27FC236}">
                <a16:creationId xmlns:a16="http://schemas.microsoft.com/office/drawing/2014/main" id="{091DC6F1-D7E3-4841-A523-CD4543C15B7F}"/>
              </a:ext>
            </a:extLst>
          </p:cNvPr>
          <p:cNvSpPr/>
          <p:nvPr/>
        </p:nvSpPr>
        <p:spPr>
          <a:xfrm rot="10800000">
            <a:off x="5524149" y="5832960"/>
            <a:ext cx="736840" cy="288440"/>
          </a:xfrm>
          <a:prstGeom prst="arc">
            <a:avLst>
              <a:gd name="adj1" fmla="val 10697565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5" name="円弧 164">
            <a:extLst>
              <a:ext uri="{FF2B5EF4-FFF2-40B4-BE49-F238E27FC236}">
                <a16:creationId xmlns:a16="http://schemas.microsoft.com/office/drawing/2014/main" id="{D9D9EB82-700E-4965-B779-1100A214984E}"/>
              </a:ext>
            </a:extLst>
          </p:cNvPr>
          <p:cNvSpPr/>
          <p:nvPr/>
        </p:nvSpPr>
        <p:spPr>
          <a:xfrm rot="10800000">
            <a:off x="5526013" y="5834104"/>
            <a:ext cx="736840" cy="288440"/>
          </a:xfrm>
          <a:prstGeom prst="arc">
            <a:avLst>
              <a:gd name="adj1" fmla="val 10697565"/>
              <a:gd name="adj2" fmla="val 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6" name="正方形/長方形 165">
            <a:extLst>
              <a:ext uri="{FF2B5EF4-FFF2-40B4-BE49-F238E27FC236}">
                <a16:creationId xmlns:a16="http://schemas.microsoft.com/office/drawing/2014/main" id="{19FD246D-617C-40AE-9E8F-CE28977B25E8}"/>
              </a:ext>
            </a:extLst>
          </p:cNvPr>
          <p:cNvSpPr/>
          <p:nvPr/>
        </p:nvSpPr>
        <p:spPr>
          <a:xfrm>
            <a:off x="6815693" y="2712839"/>
            <a:ext cx="1271524" cy="41224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Knife edge</a:t>
            </a:r>
            <a:endParaRPr lang="ja-JP" alt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7" name="正方形/長方形 166">
            <a:extLst>
              <a:ext uri="{FF2B5EF4-FFF2-40B4-BE49-F238E27FC236}">
                <a16:creationId xmlns:a16="http://schemas.microsoft.com/office/drawing/2014/main" id="{E3AB9310-3395-43E2-B88D-24F723308ABB}"/>
              </a:ext>
            </a:extLst>
          </p:cNvPr>
          <p:cNvSpPr/>
          <p:nvPr/>
        </p:nvSpPr>
        <p:spPr>
          <a:xfrm>
            <a:off x="5463724" y="4036288"/>
            <a:ext cx="33756" cy="1730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8" name="正方形/長方形 167">
            <a:extLst>
              <a:ext uri="{FF2B5EF4-FFF2-40B4-BE49-F238E27FC236}">
                <a16:creationId xmlns:a16="http://schemas.microsoft.com/office/drawing/2014/main" id="{D6F7F957-F3AF-402D-BEBD-E3F13776AEAD}"/>
              </a:ext>
            </a:extLst>
          </p:cNvPr>
          <p:cNvSpPr/>
          <p:nvPr/>
        </p:nvSpPr>
        <p:spPr>
          <a:xfrm>
            <a:off x="4263080" y="3864386"/>
            <a:ext cx="1223191" cy="4404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Electrodes</a:t>
            </a:r>
            <a:endParaRPr lang="ja-JP" alt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9" name="直線コネクタ 168">
            <a:extLst>
              <a:ext uri="{FF2B5EF4-FFF2-40B4-BE49-F238E27FC236}">
                <a16:creationId xmlns:a16="http://schemas.microsoft.com/office/drawing/2014/main" id="{E8AC3D70-6370-427F-8F66-9C56A8D22131}"/>
              </a:ext>
            </a:extLst>
          </p:cNvPr>
          <p:cNvCxnSpPr/>
          <p:nvPr/>
        </p:nvCxnSpPr>
        <p:spPr>
          <a:xfrm>
            <a:off x="5494987" y="4120893"/>
            <a:ext cx="348542" cy="4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正方形/長方形 169">
            <a:extLst>
              <a:ext uri="{FF2B5EF4-FFF2-40B4-BE49-F238E27FC236}">
                <a16:creationId xmlns:a16="http://schemas.microsoft.com/office/drawing/2014/main" id="{1EC8ABF9-8782-4E80-9624-EABC8369AEF6}"/>
              </a:ext>
            </a:extLst>
          </p:cNvPr>
          <p:cNvSpPr/>
          <p:nvPr/>
        </p:nvSpPr>
        <p:spPr>
          <a:xfrm>
            <a:off x="7032105" y="2272520"/>
            <a:ext cx="1473681" cy="36439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ja-JP" kern="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High speed camera</a:t>
            </a:r>
            <a:endParaRPr lang="ja-JP" altLang="en-US" kern="0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grpSp>
        <p:nvGrpSpPr>
          <p:cNvPr id="171" name="グループ化 190">
            <a:extLst>
              <a:ext uri="{FF2B5EF4-FFF2-40B4-BE49-F238E27FC236}">
                <a16:creationId xmlns:a16="http://schemas.microsoft.com/office/drawing/2014/main" id="{2D173D00-9F14-46D7-AB8C-EE4B5142CC84}"/>
              </a:ext>
            </a:extLst>
          </p:cNvPr>
          <p:cNvGrpSpPr>
            <a:grpSpLocks noChangeAspect="1"/>
          </p:cNvGrpSpPr>
          <p:nvPr/>
        </p:nvGrpSpPr>
        <p:grpSpPr>
          <a:xfrm rot="17406358">
            <a:off x="6771980" y="1714616"/>
            <a:ext cx="720446" cy="475093"/>
            <a:chOff x="4497700" y="785794"/>
            <a:chExt cx="580648" cy="329758"/>
          </a:xfrm>
          <a:solidFill>
            <a:srgbClr val="0070C0"/>
          </a:solidFill>
        </p:grpSpPr>
        <p:sp>
          <p:nvSpPr>
            <p:cNvPr id="250" name="二等辺三角形 249">
              <a:extLst>
                <a:ext uri="{FF2B5EF4-FFF2-40B4-BE49-F238E27FC236}">
                  <a16:creationId xmlns:a16="http://schemas.microsoft.com/office/drawing/2014/main" id="{7896268F-C0A0-482D-8AF0-5F3E8ADAADAB}"/>
                </a:ext>
              </a:extLst>
            </p:cNvPr>
            <p:cNvSpPr/>
            <p:nvPr/>
          </p:nvSpPr>
          <p:spPr>
            <a:xfrm rot="5400000">
              <a:off x="4497700" y="811512"/>
              <a:ext cx="285752" cy="285752"/>
            </a:xfrm>
            <a:prstGeom prst="triangle">
              <a:avLst/>
            </a:prstGeom>
            <a:grp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endParaRPr>
            </a:p>
          </p:txBody>
        </p:sp>
        <p:sp>
          <p:nvSpPr>
            <p:cNvPr id="251" name="正方形/長方形 250">
              <a:extLst>
                <a:ext uri="{FF2B5EF4-FFF2-40B4-BE49-F238E27FC236}">
                  <a16:creationId xmlns:a16="http://schemas.microsoft.com/office/drawing/2014/main" id="{82EF811C-6380-40A5-B210-23C0D41422CF}"/>
                </a:ext>
              </a:extLst>
            </p:cNvPr>
            <p:cNvSpPr/>
            <p:nvPr/>
          </p:nvSpPr>
          <p:spPr>
            <a:xfrm>
              <a:off x="4649720" y="785794"/>
              <a:ext cx="428628" cy="329758"/>
            </a:xfrm>
            <a:prstGeom prst="rect">
              <a:avLst/>
            </a:prstGeom>
            <a:grp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endParaRPr>
            </a:p>
          </p:txBody>
        </p:sp>
      </p:grpSp>
      <p:grpSp>
        <p:nvGrpSpPr>
          <p:cNvPr id="172" name="グループ化 171">
            <a:extLst>
              <a:ext uri="{FF2B5EF4-FFF2-40B4-BE49-F238E27FC236}">
                <a16:creationId xmlns:a16="http://schemas.microsoft.com/office/drawing/2014/main" id="{4416B0A2-5889-4586-82BF-1061A1AC1004}"/>
              </a:ext>
            </a:extLst>
          </p:cNvPr>
          <p:cNvGrpSpPr>
            <a:grpSpLocks noChangeAspect="1"/>
          </p:cNvGrpSpPr>
          <p:nvPr/>
        </p:nvGrpSpPr>
        <p:grpSpPr>
          <a:xfrm>
            <a:off x="9255523" y="4359628"/>
            <a:ext cx="722157" cy="395227"/>
            <a:chOff x="9150766" y="3723650"/>
            <a:chExt cx="1019522" cy="589865"/>
          </a:xfrm>
        </p:grpSpPr>
        <p:sp>
          <p:nvSpPr>
            <p:cNvPr id="243" name="正方形/長方形 242">
              <a:extLst>
                <a:ext uri="{FF2B5EF4-FFF2-40B4-BE49-F238E27FC236}">
                  <a16:creationId xmlns:a16="http://schemas.microsoft.com/office/drawing/2014/main" id="{6E80D0BB-1B7A-4F83-B912-34F6DE545E07}"/>
                </a:ext>
              </a:extLst>
            </p:cNvPr>
            <p:cNvSpPr/>
            <p:nvPr/>
          </p:nvSpPr>
          <p:spPr>
            <a:xfrm>
              <a:off x="9150766" y="3723650"/>
              <a:ext cx="1019522" cy="58986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4" name="正方形/長方形 243">
              <a:extLst>
                <a:ext uri="{FF2B5EF4-FFF2-40B4-BE49-F238E27FC236}">
                  <a16:creationId xmlns:a16="http://schemas.microsoft.com/office/drawing/2014/main" id="{1AACC983-05A8-45DF-A1A4-66604881F6D1}"/>
                </a:ext>
              </a:extLst>
            </p:cNvPr>
            <p:cNvSpPr/>
            <p:nvPr/>
          </p:nvSpPr>
          <p:spPr>
            <a:xfrm>
              <a:off x="9242929" y="3834571"/>
              <a:ext cx="576064" cy="36004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endParaRPr>
            </a:p>
          </p:txBody>
        </p:sp>
        <p:sp>
          <p:nvSpPr>
            <p:cNvPr id="245" name="正方形/長方形 244">
              <a:extLst>
                <a:ext uri="{FF2B5EF4-FFF2-40B4-BE49-F238E27FC236}">
                  <a16:creationId xmlns:a16="http://schemas.microsoft.com/office/drawing/2014/main" id="{DD7E9BE0-DC8D-4CDE-9B2A-7A1936DB9820}"/>
                </a:ext>
              </a:extLst>
            </p:cNvPr>
            <p:cNvSpPr/>
            <p:nvPr/>
          </p:nvSpPr>
          <p:spPr>
            <a:xfrm>
              <a:off x="9884651" y="3834571"/>
              <a:ext cx="72008" cy="7200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endParaRPr>
            </a:p>
          </p:txBody>
        </p:sp>
        <p:sp>
          <p:nvSpPr>
            <p:cNvPr id="246" name="正方形/長方形 245">
              <a:extLst>
                <a:ext uri="{FF2B5EF4-FFF2-40B4-BE49-F238E27FC236}">
                  <a16:creationId xmlns:a16="http://schemas.microsoft.com/office/drawing/2014/main" id="{FE1FC36D-8C7A-4273-A4C8-D2C95BE5777E}"/>
                </a:ext>
              </a:extLst>
            </p:cNvPr>
            <p:cNvSpPr/>
            <p:nvPr/>
          </p:nvSpPr>
          <p:spPr>
            <a:xfrm flipH="1">
              <a:off x="9891891" y="3957379"/>
              <a:ext cx="45719" cy="80392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endParaRPr>
            </a:p>
          </p:txBody>
        </p:sp>
        <p:sp>
          <p:nvSpPr>
            <p:cNvPr id="247" name="正方形/長方形 246">
              <a:extLst>
                <a:ext uri="{FF2B5EF4-FFF2-40B4-BE49-F238E27FC236}">
                  <a16:creationId xmlns:a16="http://schemas.microsoft.com/office/drawing/2014/main" id="{DB8FF69A-5F8C-499B-A90F-06C10CE5824D}"/>
                </a:ext>
              </a:extLst>
            </p:cNvPr>
            <p:cNvSpPr/>
            <p:nvPr/>
          </p:nvSpPr>
          <p:spPr>
            <a:xfrm>
              <a:off x="9979901" y="3834571"/>
              <a:ext cx="72008" cy="7200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endParaRPr>
            </a:p>
          </p:txBody>
        </p:sp>
        <p:sp>
          <p:nvSpPr>
            <p:cNvPr id="248" name="円/楕円 108">
              <a:extLst>
                <a:ext uri="{FF2B5EF4-FFF2-40B4-BE49-F238E27FC236}">
                  <a16:creationId xmlns:a16="http://schemas.microsoft.com/office/drawing/2014/main" id="{187EB512-37A5-4BEB-88AF-71BD4C242CB8}"/>
                </a:ext>
              </a:extLst>
            </p:cNvPr>
            <p:cNvSpPr/>
            <p:nvPr/>
          </p:nvSpPr>
          <p:spPr>
            <a:xfrm>
              <a:off x="9891001" y="4088695"/>
              <a:ext cx="72008" cy="72008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endParaRPr>
            </a:p>
          </p:txBody>
        </p:sp>
        <p:sp>
          <p:nvSpPr>
            <p:cNvPr id="249" name="フリーフォーム 70">
              <a:extLst>
                <a:ext uri="{FF2B5EF4-FFF2-40B4-BE49-F238E27FC236}">
                  <a16:creationId xmlns:a16="http://schemas.microsoft.com/office/drawing/2014/main" id="{543BB3F0-C0AE-449A-91DB-6E2BDB765A3A}"/>
                </a:ext>
              </a:extLst>
            </p:cNvPr>
            <p:cNvSpPr/>
            <p:nvPr/>
          </p:nvSpPr>
          <p:spPr>
            <a:xfrm>
              <a:off x="9243723" y="3906207"/>
              <a:ext cx="571500" cy="203200"/>
            </a:xfrm>
            <a:custGeom>
              <a:avLst/>
              <a:gdLst>
                <a:gd name="connsiteX0" fmla="*/ 0 w 571500"/>
                <a:gd name="connsiteY0" fmla="*/ 107950 h 203200"/>
                <a:gd name="connsiteX1" fmla="*/ 146050 w 571500"/>
                <a:gd name="connsiteY1" fmla="*/ 101600 h 203200"/>
                <a:gd name="connsiteX2" fmla="*/ 184150 w 571500"/>
                <a:gd name="connsiteY2" fmla="*/ 88900 h 203200"/>
                <a:gd name="connsiteX3" fmla="*/ 222250 w 571500"/>
                <a:gd name="connsiteY3" fmla="*/ 69850 h 203200"/>
                <a:gd name="connsiteX4" fmla="*/ 247650 w 571500"/>
                <a:gd name="connsiteY4" fmla="*/ 31750 h 203200"/>
                <a:gd name="connsiteX5" fmla="*/ 279400 w 571500"/>
                <a:gd name="connsiteY5" fmla="*/ 0 h 203200"/>
                <a:gd name="connsiteX6" fmla="*/ 298450 w 571500"/>
                <a:gd name="connsiteY6" fmla="*/ 6350 h 203200"/>
                <a:gd name="connsiteX7" fmla="*/ 311150 w 571500"/>
                <a:gd name="connsiteY7" fmla="*/ 25400 h 203200"/>
                <a:gd name="connsiteX8" fmla="*/ 330200 w 571500"/>
                <a:gd name="connsiteY8" fmla="*/ 82550 h 203200"/>
                <a:gd name="connsiteX9" fmla="*/ 336550 w 571500"/>
                <a:gd name="connsiteY9" fmla="*/ 101600 h 203200"/>
                <a:gd name="connsiteX10" fmla="*/ 361950 w 571500"/>
                <a:gd name="connsiteY10" fmla="*/ 139700 h 203200"/>
                <a:gd name="connsiteX11" fmla="*/ 374650 w 571500"/>
                <a:gd name="connsiteY11" fmla="*/ 158750 h 203200"/>
                <a:gd name="connsiteX12" fmla="*/ 387350 w 571500"/>
                <a:gd name="connsiteY12" fmla="*/ 177800 h 203200"/>
                <a:gd name="connsiteX13" fmla="*/ 425450 w 571500"/>
                <a:gd name="connsiteY13" fmla="*/ 203200 h 203200"/>
                <a:gd name="connsiteX14" fmla="*/ 438150 w 571500"/>
                <a:gd name="connsiteY14" fmla="*/ 184150 h 203200"/>
                <a:gd name="connsiteX15" fmla="*/ 450850 w 571500"/>
                <a:gd name="connsiteY15" fmla="*/ 146050 h 203200"/>
                <a:gd name="connsiteX16" fmla="*/ 501650 w 571500"/>
                <a:gd name="connsiteY16" fmla="*/ 82550 h 203200"/>
                <a:gd name="connsiteX17" fmla="*/ 571500 w 571500"/>
                <a:gd name="connsiteY17" fmla="*/ 8255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500" h="203200">
                  <a:moveTo>
                    <a:pt x="0" y="107950"/>
                  </a:moveTo>
                  <a:cubicBezTo>
                    <a:pt x="48683" y="105833"/>
                    <a:pt x="97579" y="106614"/>
                    <a:pt x="146050" y="101600"/>
                  </a:cubicBezTo>
                  <a:cubicBezTo>
                    <a:pt x="159366" y="100222"/>
                    <a:pt x="171450" y="93133"/>
                    <a:pt x="184150" y="88900"/>
                  </a:cubicBezTo>
                  <a:cubicBezTo>
                    <a:pt x="210440" y="80137"/>
                    <a:pt x="197631" y="86263"/>
                    <a:pt x="222250" y="69850"/>
                  </a:cubicBezTo>
                  <a:cubicBezTo>
                    <a:pt x="233409" y="36372"/>
                    <a:pt x="221224" y="63461"/>
                    <a:pt x="247650" y="31750"/>
                  </a:cubicBezTo>
                  <a:cubicBezTo>
                    <a:pt x="274108" y="0"/>
                    <a:pt x="244475" y="23283"/>
                    <a:pt x="279400" y="0"/>
                  </a:cubicBezTo>
                  <a:cubicBezTo>
                    <a:pt x="285750" y="2117"/>
                    <a:pt x="293223" y="2169"/>
                    <a:pt x="298450" y="6350"/>
                  </a:cubicBezTo>
                  <a:cubicBezTo>
                    <a:pt x="304409" y="11118"/>
                    <a:pt x="308050" y="18426"/>
                    <a:pt x="311150" y="25400"/>
                  </a:cubicBezTo>
                  <a:lnTo>
                    <a:pt x="330200" y="82550"/>
                  </a:lnTo>
                  <a:cubicBezTo>
                    <a:pt x="332317" y="88900"/>
                    <a:pt x="332837" y="96031"/>
                    <a:pt x="336550" y="101600"/>
                  </a:cubicBezTo>
                  <a:lnTo>
                    <a:pt x="361950" y="139700"/>
                  </a:lnTo>
                  <a:lnTo>
                    <a:pt x="374650" y="158750"/>
                  </a:lnTo>
                  <a:cubicBezTo>
                    <a:pt x="378883" y="165100"/>
                    <a:pt x="381000" y="173567"/>
                    <a:pt x="387350" y="177800"/>
                  </a:cubicBezTo>
                  <a:lnTo>
                    <a:pt x="425450" y="203200"/>
                  </a:lnTo>
                  <a:cubicBezTo>
                    <a:pt x="429683" y="196850"/>
                    <a:pt x="435050" y="191124"/>
                    <a:pt x="438150" y="184150"/>
                  </a:cubicBezTo>
                  <a:cubicBezTo>
                    <a:pt x="443587" y="171917"/>
                    <a:pt x="446617" y="158750"/>
                    <a:pt x="450850" y="146050"/>
                  </a:cubicBezTo>
                  <a:cubicBezTo>
                    <a:pt x="459425" y="120324"/>
                    <a:pt x="469479" y="84848"/>
                    <a:pt x="501650" y="82550"/>
                  </a:cubicBezTo>
                  <a:cubicBezTo>
                    <a:pt x="524874" y="80891"/>
                    <a:pt x="548217" y="82550"/>
                    <a:pt x="571500" y="82550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endParaRPr>
            </a:p>
          </p:txBody>
        </p:sp>
      </p:grpSp>
      <p:sp>
        <p:nvSpPr>
          <p:cNvPr id="173" name="円柱 172">
            <a:extLst>
              <a:ext uri="{FF2B5EF4-FFF2-40B4-BE49-F238E27FC236}">
                <a16:creationId xmlns:a16="http://schemas.microsoft.com/office/drawing/2014/main" id="{26455E86-EFF9-4554-A7B0-C0098DC37379}"/>
              </a:ext>
            </a:extLst>
          </p:cNvPr>
          <p:cNvSpPr>
            <a:spLocks noChangeAspect="1"/>
          </p:cNvSpPr>
          <p:nvPr/>
        </p:nvSpPr>
        <p:spPr>
          <a:xfrm>
            <a:off x="7902265" y="4032440"/>
            <a:ext cx="198539" cy="563412"/>
          </a:xfrm>
          <a:prstGeom prst="can">
            <a:avLst>
              <a:gd name="adj" fmla="val 82871"/>
            </a:avLst>
          </a:prstGeom>
          <a:gradFill flip="none" rotWithShape="1">
            <a:gsLst>
              <a:gs pos="0">
                <a:srgbClr val="1F497D">
                  <a:lumMod val="40000"/>
                  <a:lumOff val="60000"/>
                  <a:tint val="66000"/>
                  <a:satMod val="160000"/>
                </a:srgbClr>
              </a:gs>
              <a:gs pos="50000">
                <a:srgbClr val="1F497D">
                  <a:lumMod val="40000"/>
                  <a:lumOff val="60000"/>
                  <a:tint val="44500"/>
                  <a:satMod val="160000"/>
                </a:srgbClr>
              </a:gs>
              <a:gs pos="100000">
                <a:srgbClr val="1F497D">
                  <a:lumMod val="40000"/>
                  <a:lumOff val="60000"/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ja-JP" altLang="en-US" kern="0">
              <a:solidFill>
                <a:prstClr val="white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174" name="正方形/長方形 173">
            <a:extLst>
              <a:ext uri="{FF2B5EF4-FFF2-40B4-BE49-F238E27FC236}">
                <a16:creationId xmlns:a16="http://schemas.microsoft.com/office/drawing/2014/main" id="{07C1C4DE-AF70-4E16-9AE5-C640656994F6}"/>
              </a:ext>
            </a:extLst>
          </p:cNvPr>
          <p:cNvSpPr/>
          <p:nvPr/>
        </p:nvSpPr>
        <p:spPr>
          <a:xfrm>
            <a:off x="7191791" y="3681011"/>
            <a:ext cx="1475249" cy="24827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ja-JP" kern="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Microphone</a:t>
            </a:r>
            <a:endParaRPr lang="ja-JP" altLang="en-US" kern="0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1FFD6B49-93C3-42C3-914C-5660C9D5C42D}"/>
              </a:ext>
            </a:extLst>
          </p:cNvPr>
          <p:cNvSpPr/>
          <p:nvPr/>
        </p:nvSpPr>
        <p:spPr>
          <a:xfrm>
            <a:off x="8904313" y="4723113"/>
            <a:ext cx="1475249" cy="46516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ja-JP" kern="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Oscilloscope</a:t>
            </a:r>
            <a:endParaRPr lang="ja-JP" altLang="en-US" kern="0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cxnSp>
        <p:nvCxnSpPr>
          <p:cNvPr id="176" name="図形 32">
            <a:extLst>
              <a:ext uri="{FF2B5EF4-FFF2-40B4-BE49-F238E27FC236}">
                <a16:creationId xmlns:a16="http://schemas.microsoft.com/office/drawing/2014/main" id="{A25B3BF3-23B0-48C6-BEE8-3646615CCA32}"/>
              </a:ext>
            </a:extLst>
          </p:cNvPr>
          <p:cNvCxnSpPr/>
          <p:nvPr/>
        </p:nvCxnSpPr>
        <p:spPr>
          <a:xfrm flipV="1">
            <a:off x="5651874" y="4561881"/>
            <a:ext cx="253651" cy="399812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線コネクタ 176">
            <a:extLst>
              <a:ext uri="{FF2B5EF4-FFF2-40B4-BE49-F238E27FC236}">
                <a16:creationId xmlns:a16="http://schemas.microsoft.com/office/drawing/2014/main" id="{206C8AE5-7998-4F62-BAD0-988974465D00}"/>
              </a:ext>
            </a:extLst>
          </p:cNvPr>
          <p:cNvCxnSpPr/>
          <p:nvPr/>
        </p:nvCxnSpPr>
        <p:spPr>
          <a:xfrm rot="5400000" flipH="1" flipV="1">
            <a:off x="2294041" y="5187816"/>
            <a:ext cx="465108" cy="9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線コネクタ 177">
            <a:extLst>
              <a:ext uri="{FF2B5EF4-FFF2-40B4-BE49-F238E27FC236}">
                <a16:creationId xmlns:a16="http://schemas.microsoft.com/office/drawing/2014/main" id="{02981535-E39C-4813-96C7-42789F2DED45}"/>
              </a:ext>
            </a:extLst>
          </p:cNvPr>
          <p:cNvCxnSpPr>
            <a:cxnSpLocks/>
          </p:cNvCxnSpPr>
          <p:nvPr/>
        </p:nvCxnSpPr>
        <p:spPr>
          <a:xfrm>
            <a:off x="2118296" y="4961921"/>
            <a:ext cx="368771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正方形/長方形 178">
            <a:extLst>
              <a:ext uri="{FF2B5EF4-FFF2-40B4-BE49-F238E27FC236}">
                <a16:creationId xmlns:a16="http://schemas.microsoft.com/office/drawing/2014/main" id="{2ED6C151-1817-419A-9CCF-A021DD652359}"/>
              </a:ext>
            </a:extLst>
          </p:cNvPr>
          <p:cNvSpPr/>
          <p:nvPr/>
        </p:nvSpPr>
        <p:spPr>
          <a:xfrm>
            <a:off x="2564863" y="4356677"/>
            <a:ext cx="1342344" cy="38431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Pressure</a:t>
            </a:r>
          </a:p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gauge</a:t>
            </a:r>
            <a:endParaRPr lang="ja-JP" alt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0" name="フローチャート : 照合 31">
            <a:extLst>
              <a:ext uri="{FF2B5EF4-FFF2-40B4-BE49-F238E27FC236}">
                <a16:creationId xmlns:a16="http://schemas.microsoft.com/office/drawing/2014/main" id="{47138C1D-3FB4-4AEE-A3EE-BAE0242CA7D7}"/>
              </a:ext>
            </a:extLst>
          </p:cNvPr>
          <p:cNvSpPr/>
          <p:nvPr/>
        </p:nvSpPr>
        <p:spPr>
          <a:xfrm rot="5400000">
            <a:off x="5545197" y="4886962"/>
            <a:ext cx="92142" cy="163131"/>
          </a:xfrm>
          <a:prstGeom prst="flowChartCollat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1" name="片側の 2 つの角を丸めた四角形 148">
            <a:extLst>
              <a:ext uri="{FF2B5EF4-FFF2-40B4-BE49-F238E27FC236}">
                <a16:creationId xmlns:a16="http://schemas.microsoft.com/office/drawing/2014/main" id="{B7CCDB29-2491-4BF8-AC16-6758AE2D4131}"/>
              </a:ext>
            </a:extLst>
          </p:cNvPr>
          <p:cNvSpPr/>
          <p:nvPr/>
        </p:nvSpPr>
        <p:spPr>
          <a:xfrm>
            <a:off x="2420747" y="5828084"/>
            <a:ext cx="200957" cy="519192"/>
          </a:xfrm>
          <a:prstGeom prst="round2Same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2" name="フローチャート : 論理積ゲート 42">
            <a:extLst>
              <a:ext uri="{FF2B5EF4-FFF2-40B4-BE49-F238E27FC236}">
                <a16:creationId xmlns:a16="http://schemas.microsoft.com/office/drawing/2014/main" id="{B5478F18-D5B6-408E-9761-07CC1402428F}"/>
              </a:ext>
            </a:extLst>
          </p:cNvPr>
          <p:cNvSpPr/>
          <p:nvPr/>
        </p:nvSpPr>
        <p:spPr>
          <a:xfrm rot="16200000">
            <a:off x="2445107" y="5702130"/>
            <a:ext cx="151432" cy="100477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3" name="直線コネクタ 182">
            <a:extLst>
              <a:ext uri="{FF2B5EF4-FFF2-40B4-BE49-F238E27FC236}">
                <a16:creationId xmlns:a16="http://schemas.microsoft.com/office/drawing/2014/main" id="{99D837A2-01EB-4D18-AAB3-4A3A2A0511E1}"/>
              </a:ext>
            </a:extLst>
          </p:cNvPr>
          <p:cNvCxnSpPr>
            <a:stCxn id="182" idx="3"/>
            <a:endCxn id="202" idx="2"/>
          </p:cNvCxnSpPr>
          <p:nvPr/>
        </p:nvCxnSpPr>
        <p:spPr>
          <a:xfrm flipV="1">
            <a:off x="2520822" y="5539936"/>
            <a:ext cx="2888" cy="1367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片側の 2 つの角を丸めた四角形 151">
            <a:extLst>
              <a:ext uri="{FF2B5EF4-FFF2-40B4-BE49-F238E27FC236}">
                <a16:creationId xmlns:a16="http://schemas.microsoft.com/office/drawing/2014/main" id="{3804D79D-9451-49D3-BCB0-42F1D337B224}"/>
              </a:ext>
            </a:extLst>
          </p:cNvPr>
          <p:cNvSpPr/>
          <p:nvPr/>
        </p:nvSpPr>
        <p:spPr>
          <a:xfrm>
            <a:off x="2813397" y="5828084"/>
            <a:ext cx="200957" cy="519192"/>
          </a:xfrm>
          <a:prstGeom prst="round2Same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5" name="フローチャート : 論理積ゲート 46">
            <a:extLst>
              <a:ext uri="{FF2B5EF4-FFF2-40B4-BE49-F238E27FC236}">
                <a16:creationId xmlns:a16="http://schemas.microsoft.com/office/drawing/2014/main" id="{6A5F0026-FAA6-49BD-A046-4B92428619A4}"/>
              </a:ext>
            </a:extLst>
          </p:cNvPr>
          <p:cNvSpPr/>
          <p:nvPr/>
        </p:nvSpPr>
        <p:spPr>
          <a:xfrm rot="16200000">
            <a:off x="2837756" y="5702130"/>
            <a:ext cx="151432" cy="100477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6" name="フローチャート : 照合 47">
            <a:extLst>
              <a:ext uri="{FF2B5EF4-FFF2-40B4-BE49-F238E27FC236}">
                <a16:creationId xmlns:a16="http://schemas.microsoft.com/office/drawing/2014/main" id="{863BE833-CBF1-4B59-97D2-09A281108AD8}"/>
              </a:ext>
            </a:extLst>
          </p:cNvPr>
          <p:cNvSpPr/>
          <p:nvPr/>
        </p:nvSpPr>
        <p:spPr>
          <a:xfrm>
            <a:off x="2889208" y="5394583"/>
            <a:ext cx="65252" cy="145355"/>
          </a:xfrm>
          <a:prstGeom prst="flowChartCollat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7" name="直線コネクタ 186">
            <a:extLst>
              <a:ext uri="{FF2B5EF4-FFF2-40B4-BE49-F238E27FC236}">
                <a16:creationId xmlns:a16="http://schemas.microsoft.com/office/drawing/2014/main" id="{5F11100D-59DD-4A88-9BA5-13BA34C02BD2}"/>
              </a:ext>
            </a:extLst>
          </p:cNvPr>
          <p:cNvCxnSpPr>
            <a:cxnSpLocks/>
            <a:stCxn id="185" idx="3"/>
            <a:endCxn id="186" idx="2"/>
          </p:cNvCxnSpPr>
          <p:nvPr/>
        </p:nvCxnSpPr>
        <p:spPr>
          <a:xfrm flipV="1">
            <a:off x="2913473" y="5539936"/>
            <a:ext cx="8363" cy="1367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正方形/長方形 187">
            <a:extLst>
              <a:ext uri="{FF2B5EF4-FFF2-40B4-BE49-F238E27FC236}">
                <a16:creationId xmlns:a16="http://schemas.microsoft.com/office/drawing/2014/main" id="{D335F2E0-13B8-43F3-8E14-94CAE91385D3}"/>
              </a:ext>
            </a:extLst>
          </p:cNvPr>
          <p:cNvSpPr/>
          <p:nvPr/>
        </p:nvSpPr>
        <p:spPr>
          <a:xfrm>
            <a:off x="2160132" y="6417015"/>
            <a:ext cx="839660" cy="24189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ja-JP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ja-JP" alt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9" name="正方形/長方形 188">
            <a:extLst>
              <a:ext uri="{FF2B5EF4-FFF2-40B4-BE49-F238E27FC236}">
                <a16:creationId xmlns:a16="http://schemas.microsoft.com/office/drawing/2014/main" id="{B9057E3A-AEB9-4528-8426-CE56930F8951}"/>
              </a:ext>
            </a:extLst>
          </p:cNvPr>
          <p:cNvSpPr/>
          <p:nvPr/>
        </p:nvSpPr>
        <p:spPr>
          <a:xfrm>
            <a:off x="1686419" y="6406031"/>
            <a:ext cx="893542" cy="25287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ja-JP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ja-JP" alt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0" name="正方形/長方形 189">
            <a:extLst>
              <a:ext uri="{FF2B5EF4-FFF2-40B4-BE49-F238E27FC236}">
                <a16:creationId xmlns:a16="http://schemas.microsoft.com/office/drawing/2014/main" id="{2010AD5F-8DD9-445B-85F1-3D22E0DCFA71}"/>
              </a:ext>
            </a:extLst>
          </p:cNvPr>
          <p:cNvSpPr/>
          <p:nvPr/>
        </p:nvSpPr>
        <p:spPr>
          <a:xfrm>
            <a:off x="4318461" y="5236700"/>
            <a:ext cx="1247517" cy="38431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Mixing </a:t>
            </a:r>
          </a:p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chamber</a:t>
            </a:r>
            <a:endParaRPr lang="ja-JP" alt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1" name="円/楕円 56">
            <a:extLst>
              <a:ext uri="{FF2B5EF4-FFF2-40B4-BE49-F238E27FC236}">
                <a16:creationId xmlns:a16="http://schemas.microsoft.com/office/drawing/2014/main" id="{513D55B9-E58A-4D46-981F-94C6954B377F}"/>
              </a:ext>
            </a:extLst>
          </p:cNvPr>
          <p:cNvSpPr/>
          <p:nvPr/>
        </p:nvSpPr>
        <p:spPr>
          <a:xfrm>
            <a:off x="3614993" y="4644845"/>
            <a:ext cx="200957" cy="17306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2" name="直線コネクタ 191">
            <a:extLst>
              <a:ext uri="{FF2B5EF4-FFF2-40B4-BE49-F238E27FC236}">
                <a16:creationId xmlns:a16="http://schemas.microsoft.com/office/drawing/2014/main" id="{45787A5A-9FD8-4B33-ADE6-74A6C60D991C}"/>
              </a:ext>
            </a:extLst>
          </p:cNvPr>
          <p:cNvCxnSpPr>
            <a:cxnSpLocks/>
          </p:cNvCxnSpPr>
          <p:nvPr/>
        </p:nvCxnSpPr>
        <p:spPr>
          <a:xfrm rot="5400000">
            <a:off x="3651751" y="4889279"/>
            <a:ext cx="145369" cy="2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線コネクタ 192">
            <a:extLst>
              <a:ext uri="{FF2B5EF4-FFF2-40B4-BE49-F238E27FC236}">
                <a16:creationId xmlns:a16="http://schemas.microsoft.com/office/drawing/2014/main" id="{1A44F84A-E647-4CF4-8C35-86D90E54D0D6}"/>
              </a:ext>
            </a:extLst>
          </p:cNvPr>
          <p:cNvCxnSpPr>
            <a:stCxn id="191" idx="1"/>
          </p:cNvCxnSpPr>
          <p:nvPr/>
        </p:nvCxnSpPr>
        <p:spPr>
          <a:xfrm rot="16200000" flipH="1">
            <a:off x="3643441" y="4671172"/>
            <a:ext cx="70801" cy="688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正方形/長方形 193">
            <a:extLst>
              <a:ext uri="{FF2B5EF4-FFF2-40B4-BE49-F238E27FC236}">
                <a16:creationId xmlns:a16="http://schemas.microsoft.com/office/drawing/2014/main" id="{3DDE35CC-8CF6-4F9C-A80E-66C983AD1EBB}"/>
              </a:ext>
            </a:extLst>
          </p:cNvPr>
          <p:cNvSpPr/>
          <p:nvPr/>
        </p:nvSpPr>
        <p:spPr>
          <a:xfrm>
            <a:off x="3261593" y="5338977"/>
            <a:ext cx="911745" cy="21994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Valve</a:t>
            </a:r>
            <a:endParaRPr lang="ja-JP" alt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5" name="片側の 2 つの角を丸めた四角形 162">
            <a:extLst>
              <a:ext uri="{FF2B5EF4-FFF2-40B4-BE49-F238E27FC236}">
                <a16:creationId xmlns:a16="http://schemas.microsoft.com/office/drawing/2014/main" id="{DEF56D52-CB41-4571-9A1E-CB4BEFC4140C}"/>
              </a:ext>
            </a:extLst>
          </p:cNvPr>
          <p:cNvSpPr/>
          <p:nvPr/>
        </p:nvSpPr>
        <p:spPr>
          <a:xfrm>
            <a:off x="2009817" y="5839858"/>
            <a:ext cx="200957" cy="519192"/>
          </a:xfrm>
          <a:prstGeom prst="round2Same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6" name="フローチャート : 論理積ゲート 42">
            <a:extLst>
              <a:ext uri="{FF2B5EF4-FFF2-40B4-BE49-F238E27FC236}">
                <a16:creationId xmlns:a16="http://schemas.microsoft.com/office/drawing/2014/main" id="{FE5C51BA-4DBE-45A1-8F99-462F630A829E}"/>
              </a:ext>
            </a:extLst>
          </p:cNvPr>
          <p:cNvSpPr/>
          <p:nvPr/>
        </p:nvSpPr>
        <p:spPr>
          <a:xfrm rot="16200000">
            <a:off x="2034176" y="5713905"/>
            <a:ext cx="151432" cy="100477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7" name="直線コネクタ 196">
            <a:extLst>
              <a:ext uri="{FF2B5EF4-FFF2-40B4-BE49-F238E27FC236}">
                <a16:creationId xmlns:a16="http://schemas.microsoft.com/office/drawing/2014/main" id="{AF329C05-2583-4B10-B55C-E4B78E5A4A69}"/>
              </a:ext>
            </a:extLst>
          </p:cNvPr>
          <p:cNvCxnSpPr>
            <a:cxnSpLocks/>
            <a:stCxn id="196" idx="3"/>
            <a:endCxn id="201" idx="2"/>
          </p:cNvCxnSpPr>
          <p:nvPr/>
        </p:nvCxnSpPr>
        <p:spPr>
          <a:xfrm flipV="1">
            <a:off x="2109892" y="5551711"/>
            <a:ext cx="2888" cy="1367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線コネクタ 197">
            <a:extLst>
              <a:ext uri="{FF2B5EF4-FFF2-40B4-BE49-F238E27FC236}">
                <a16:creationId xmlns:a16="http://schemas.microsoft.com/office/drawing/2014/main" id="{32EAE171-6A0B-4B84-9796-D29B358E37EB}"/>
              </a:ext>
            </a:extLst>
          </p:cNvPr>
          <p:cNvCxnSpPr/>
          <p:nvPr/>
        </p:nvCxnSpPr>
        <p:spPr>
          <a:xfrm rot="5400000" flipH="1" flipV="1">
            <a:off x="1883111" y="5190408"/>
            <a:ext cx="465108" cy="9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正方形/長方形 198">
            <a:extLst>
              <a:ext uri="{FF2B5EF4-FFF2-40B4-BE49-F238E27FC236}">
                <a16:creationId xmlns:a16="http://schemas.microsoft.com/office/drawing/2014/main" id="{9B248A08-C3BC-4202-B6EC-C875648B015E}"/>
              </a:ext>
            </a:extLst>
          </p:cNvPr>
          <p:cNvSpPr/>
          <p:nvPr/>
        </p:nvSpPr>
        <p:spPr>
          <a:xfrm>
            <a:off x="2690491" y="6438963"/>
            <a:ext cx="498764" cy="21994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ja-JP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ja-JP" alt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0" name="角丸四角形 167">
            <a:extLst>
              <a:ext uri="{FF2B5EF4-FFF2-40B4-BE49-F238E27FC236}">
                <a16:creationId xmlns:a16="http://schemas.microsoft.com/office/drawing/2014/main" id="{0B48846B-7349-4396-9C1C-C959D6E17833}"/>
              </a:ext>
            </a:extLst>
          </p:cNvPr>
          <p:cNvSpPr/>
          <p:nvPr/>
        </p:nvSpPr>
        <p:spPr>
          <a:xfrm>
            <a:off x="4606034" y="4836299"/>
            <a:ext cx="782257" cy="2644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1" name="フローチャート : 照合 43">
            <a:extLst>
              <a:ext uri="{FF2B5EF4-FFF2-40B4-BE49-F238E27FC236}">
                <a16:creationId xmlns:a16="http://schemas.microsoft.com/office/drawing/2014/main" id="{5F0943A6-8F30-4123-8F2E-24FFAD653395}"/>
              </a:ext>
            </a:extLst>
          </p:cNvPr>
          <p:cNvSpPr/>
          <p:nvPr/>
        </p:nvSpPr>
        <p:spPr>
          <a:xfrm>
            <a:off x="2080153" y="5406357"/>
            <a:ext cx="65252" cy="145355"/>
          </a:xfrm>
          <a:prstGeom prst="flowChartCollat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2" name="フローチャート : 照合 43">
            <a:extLst>
              <a:ext uri="{FF2B5EF4-FFF2-40B4-BE49-F238E27FC236}">
                <a16:creationId xmlns:a16="http://schemas.microsoft.com/office/drawing/2014/main" id="{1D4B41A7-CD5B-498D-BDF6-31FCC2A98DBC}"/>
              </a:ext>
            </a:extLst>
          </p:cNvPr>
          <p:cNvSpPr/>
          <p:nvPr/>
        </p:nvSpPr>
        <p:spPr>
          <a:xfrm>
            <a:off x="2491084" y="5394583"/>
            <a:ext cx="65252" cy="145355"/>
          </a:xfrm>
          <a:prstGeom prst="flowChartCollat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3" name="直線コネクタ 202">
            <a:extLst>
              <a:ext uri="{FF2B5EF4-FFF2-40B4-BE49-F238E27FC236}">
                <a16:creationId xmlns:a16="http://schemas.microsoft.com/office/drawing/2014/main" id="{BBAD1459-11D3-4501-A567-46DD6BFC981A}"/>
              </a:ext>
            </a:extLst>
          </p:cNvPr>
          <p:cNvCxnSpPr/>
          <p:nvPr/>
        </p:nvCxnSpPr>
        <p:spPr>
          <a:xfrm flipH="1" flipV="1">
            <a:off x="2921833" y="4961693"/>
            <a:ext cx="0" cy="4318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フローチャート : 照合 31">
            <a:extLst>
              <a:ext uri="{FF2B5EF4-FFF2-40B4-BE49-F238E27FC236}">
                <a16:creationId xmlns:a16="http://schemas.microsoft.com/office/drawing/2014/main" id="{851A5602-EC02-4060-8E25-48B0ECFAF1EB}"/>
              </a:ext>
            </a:extLst>
          </p:cNvPr>
          <p:cNvSpPr/>
          <p:nvPr/>
        </p:nvSpPr>
        <p:spPr>
          <a:xfrm rot="5400000">
            <a:off x="3511032" y="4887659"/>
            <a:ext cx="92142" cy="163131"/>
          </a:xfrm>
          <a:prstGeom prst="flowChartCollat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" name="フローチャート : 照合 31">
            <a:extLst>
              <a:ext uri="{FF2B5EF4-FFF2-40B4-BE49-F238E27FC236}">
                <a16:creationId xmlns:a16="http://schemas.microsoft.com/office/drawing/2014/main" id="{69A8D76B-750B-4CA8-8FB4-13B8599B42B6}"/>
              </a:ext>
            </a:extLst>
          </p:cNvPr>
          <p:cNvSpPr/>
          <p:nvPr/>
        </p:nvSpPr>
        <p:spPr>
          <a:xfrm rot="5400000">
            <a:off x="3883058" y="4886962"/>
            <a:ext cx="92142" cy="163131"/>
          </a:xfrm>
          <a:prstGeom prst="flowChartCollat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6" name="グループ化 205">
            <a:extLst>
              <a:ext uri="{FF2B5EF4-FFF2-40B4-BE49-F238E27FC236}">
                <a16:creationId xmlns:a16="http://schemas.microsoft.com/office/drawing/2014/main" id="{5988496B-486A-4AA2-982E-AF7D8EF73B13}"/>
              </a:ext>
            </a:extLst>
          </p:cNvPr>
          <p:cNvGrpSpPr/>
          <p:nvPr/>
        </p:nvGrpSpPr>
        <p:grpSpPr>
          <a:xfrm>
            <a:off x="4046680" y="5781811"/>
            <a:ext cx="442966" cy="481242"/>
            <a:chOff x="3561347" y="5317598"/>
            <a:chExt cx="454052" cy="521483"/>
          </a:xfrm>
        </p:grpSpPr>
        <p:sp>
          <p:nvSpPr>
            <p:cNvPr id="241" name="フローチャート: 抜出し 240">
              <a:extLst>
                <a:ext uri="{FF2B5EF4-FFF2-40B4-BE49-F238E27FC236}">
                  <a16:creationId xmlns:a16="http://schemas.microsoft.com/office/drawing/2014/main" id="{3FD45205-9F00-42E8-9220-F519D09E4A4A}"/>
                </a:ext>
              </a:extLst>
            </p:cNvPr>
            <p:cNvSpPr/>
            <p:nvPr/>
          </p:nvSpPr>
          <p:spPr>
            <a:xfrm>
              <a:off x="3561347" y="5401573"/>
              <a:ext cx="454052" cy="437508"/>
            </a:xfrm>
            <a:prstGeom prst="flowChartExtra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2" name="フローチャート: 結合子 241">
              <a:extLst>
                <a:ext uri="{FF2B5EF4-FFF2-40B4-BE49-F238E27FC236}">
                  <a16:creationId xmlns:a16="http://schemas.microsoft.com/office/drawing/2014/main" id="{2FC0F6F6-C277-467D-9E14-A13BD68F908F}"/>
                </a:ext>
              </a:extLst>
            </p:cNvPr>
            <p:cNvSpPr/>
            <p:nvPr/>
          </p:nvSpPr>
          <p:spPr>
            <a:xfrm>
              <a:off x="3565438" y="5317598"/>
              <a:ext cx="424621" cy="437501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7" name="正方形/長方形 206">
            <a:extLst>
              <a:ext uri="{FF2B5EF4-FFF2-40B4-BE49-F238E27FC236}">
                <a16:creationId xmlns:a16="http://schemas.microsoft.com/office/drawing/2014/main" id="{9D1F0BE6-22B0-4928-ABC6-5F70D69E1D08}"/>
              </a:ext>
            </a:extLst>
          </p:cNvPr>
          <p:cNvSpPr/>
          <p:nvPr/>
        </p:nvSpPr>
        <p:spPr>
          <a:xfrm>
            <a:off x="3589846" y="6393363"/>
            <a:ext cx="1674637" cy="31114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Vacuum pump</a:t>
            </a:r>
          </a:p>
        </p:txBody>
      </p:sp>
      <p:sp>
        <p:nvSpPr>
          <p:cNvPr id="208" name="正方形/長方形 207">
            <a:extLst>
              <a:ext uri="{FF2B5EF4-FFF2-40B4-BE49-F238E27FC236}">
                <a16:creationId xmlns:a16="http://schemas.microsoft.com/office/drawing/2014/main" id="{8E6E13D2-21DB-493D-A46C-845B8F9AC61E}"/>
              </a:ext>
            </a:extLst>
          </p:cNvPr>
          <p:cNvSpPr/>
          <p:nvPr/>
        </p:nvSpPr>
        <p:spPr>
          <a:xfrm>
            <a:off x="7752185" y="4826067"/>
            <a:ext cx="1475249" cy="24827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ja-JP" kern="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Amplifier</a:t>
            </a:r>
            <a:endParaRPr lang="ja-JP" altLang="en-US" kern="0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grpSp>
        <p:nvGrpSpPr>
          <p:cNvPr id="209" name="グループ化 208">
            <a:extLst>
              <a:ext uri="{FF2B5EF4-FFF2-40B4-BE49-F238E27FC236}">
                <a16:creationId xmlns:a16="http://schemas.microsoft.com/office/drawing/2014/main" id="{CFD08A4B-A485-4783-A623-E3DFEF45E52D}"/>
              </a:ext>
            </a:extLst>
          </p:cNvPr>
          <p:cNvGrpSpPr>
            <a:grpSpLocks noChangeAspect="1"/>
          </p:cNvGrpSpPr>
          <p:nvPr/>
        </p:nvGrpSpPr>
        <p:grpSpPr>
          <a:xfrm>
            <a:off x="8455172" y="4324452"/>
            <a:ext cx="337233" cy="432329"/>
            <a:chOff x="8375515" y="3707806"/>
            <a:chExt cx="469124" cy="635790"/>
          </a:xfrm>
        </p:grpSpPr>
        <p:sp>
          <p:nvSpPr>
            <p:cNvPr id="239" name="正方形/長方形 238">
              <a:extLst>
                <a:ext uri="{FF2B5EF4-FFF2-40B4-BE49-F238E27FC236}">
                  <a16:creationId xmlns:a16="http://schemas.microsoft.com/office/drawing/2014/main" id="{0FCF285C-3935-4EA6-AE29-422461BA6F9F}"/>
                </a:ext>
              </a:extLst>
            </p:cNvPr>
            <p:cNvSpPr/>
            <p:nvPr/>
          </p:nvSpPr>
          <p:spPr>
            <a:xfrm rot="16200000">
              <a:off x="8292182" y="3791139"/>
              <a:ext cx="635790" cy="4691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0" name="正方形/長方形 239">
              <a:extLst>
                <a:ext uri="{FF2B5EF4-FFF2-40B4-BE49-F238E27FC236}">
                  <a16:creationId xmlns:a16="http://schemas.microsoft.com/office/drawing/2014/main" id="{BF85BFA9-A96D-4431-B6C4-A82D2179121D}"/>
                </a:ext>
              </a:extLst>
            </p:cNvPr>
            <p:cNvSpPr/>
            <p:nvPr/>
          </p:nvSpPr>
          <p:spPr>
            <a:xfrm>
              <a:off x="8447523" y="3783798"/>
              <a:ext cx="292455" cy="3070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0" name="片側の 2 つの角を丸めた四角形 162">
            <a:extLst>
              <a:ext uri="{FF2B5EF4-FFF2-40B4-BE49-F238E27FC236}">
                <a16:creationId xmlns:a16="http://schemas.microsoft.com/office/drawing/2014/main" id="{D0F79B70-295D-4D25-AE76-B6865A588660}"/>
              </a:ext>
            </a:extLst>
          </p:cNvPr>
          <p:cNvSpPr/>
          <p:nvPr/>
        </p:nvSpPr>
        <p:spPr>
          <a:xfrm>
            <a:off x="3200819" y="5829498"/>
            <a:ext cx="200957" cy="519192"/>
          </a:xfrm>
          <a:prstGeom prst="round2Same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1" name="フローチャート : 論理積ゲート 42">
            <a:extLst>
              <a:ext uri="{FF2B5EF4-FFF2-40B4-BE49-F238E27FC236}">
                <a16:creationId xmlns:a16="http://schemas.microsoft.com/office/drawing/2014/main" id="{1BE83657-A0BF-4D41-91E1-91EF199F480C}"/>
              </a:ext>
            </a:extLst>
          </p:cNvPr>
          <p:cNvSpPr/>
          <p:nvPr/>
        </p:nvSpPr>
        <p:spPr>
          <a:xfrm rot="16200000">
            <a:off x="3225179" y="5703544"/>
            <a:ext cx="151432" cy="100477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2" name="直線コネクタ 211">
            <a:extLst>
              <a:ext uri="{FF2B5EF4-FFF2-40B4-BE49-F238E27FC236}">
                <a16:creationId xmlns:a16="http://schemas.microsoft.com/office/drawing/2014/main" id="{E242A7DC-3142-49E2-A426-DEF653AD5DEF}"/>
              </a:ext>
            </a:extLst>
          </p:cNvPr>
          <p:cNvCxnSpPr>
            <a:stCxn id="211" idx="3"/>
            <a:endCxn id="214" idx="2"/>
          </p:cNvCxnSpPr>
          <p:nvPr/>
        </p:nvCxnSpPr>
        <p:spPr>
          <a:xfrm flipV="1">
            <a:off x="3300894" y="5541350"/>
            <a:ext cx="2888" cy="1367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線コネクタ 212">
            <a:extLst>
              <a:ext uri="{FF2B5EF4-FFF2-40B4-BE49-F238E27FC236}">
                <a16:creationId xmlns:a16="http://schemas.microsoft.com/office/drawing/2014/main" id="{E6233065-76E8-4D7A-AD55-E70A955BCF81}"/>
              </a:ext>
            </a:extLst>
          </p:cNvPr>
          <p:cNvCxnSpPr/>
          <p:nvPr/>
        </p:nvCxnSpPr>
        <p:spPr>
          <a:xfrm rot="5400000" flipH="1" flipV="1">
            <a:off x="3074113" y="5180048"/>
            <a:ext cx="465108" cy="9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フローチャート : 照合 43">
            <a:extLst>
              <a:ext uri="{FF2B5EF4-FFF2-40B4-BE49-F238E27FC236}">
                <a16:creationId xmlns:a16="http://schemas.microsoft.com/office/drawing/2014/main" id="{3798DA1B-2B4F-488B-81D7-A2E52D828FA9}"/>
              </a:ext>
            </a:extLst>
          </p:cNvPr>
          <p:cNvSpPr/>
          <p:nvPr/>
        </p:nvSpPr>
        <p:spPr>
          <a:xfrm>
            <a:off x="3271156" y="5395996"/>
            <a:ext cx="65252" cy="145355"/>
          </a:xfrm>
          <a:prstGeom prst="flowChartCollat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" name="フローチャート : 照合 31">
            <a:extLst>
              <a:ext uri="{FF2B5EF4-FFF2-40B4-BE49-F238E27FC236}">
                <a16:creationId xmlns:a16="http://schemas.microsoft.com/office/drawing/2014/main" id="{B326065A-2B14-472D-B4D6-FA615341CE49}"/>
              </a:ext>
            </a:extLst>
          </p:cNvPr>
          <p:cNvSpPr/>
          <p:nvPr/>
        </p:nvSpPr>
        <p:spPr>
          <a:xfrm rot="5400000">
            <a:off x="4391047" y="4883059"/>
            <a:ext cx="92142" cy="163131"/>
          </a:xfrm>
          <a:prstGeom prst="flowChartCollat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6" name="正方形/長方形 215">
            <a:extLst>
              <a:ext uri="{FF2B5EF4-FFF2-40B4-BE49-F238E27FC236}">
                <a16:creationId xmlns:a16="http://schemas.microsoft.com/office/drawing/2014/main" id="{C03E31FC-53D9-4234-854A-210A8094EEA6}"/>
              </a:ext>
            </a:extLst>
          </p:cNvPr>
          <p:cNvSpPr/>
          <p:nvPr/>
        </p:nvSpPr>
        <p:spPr>
          <a:xfrm>
            <a:off x="3072429" y="6438963"/>
            <a:ext cx="498764" cy="21994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endParaRPr lang="ja-JP" alt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7" name="正方形/長方形 216">
            <a:extLst>
              <a:ext uri="{FF2B5EF4-FFF2-40B4-BE49-F238E27FC236}">
                <a16:creationId xmlns:a16="http://schemas.microsoft.com/office/drawing/2014/main" id="{A7007CBA-1E44-4FB1-ADF2-7D43CCC234E2}"/>
              </a:ext>
            </a:extLst>
          </p:cNvPr>
          <p:cNvSpPr>
            <a:spLocks noChangeAspect="1"/>
          </p:cNvSpPr>
          <p:nvPr/>
        </p:nvSpPr>
        <p:spPr>
          <a:xfrm>
            <a:off x="7366374" y="5293254"/>
            <a:ext cx="700986" cy="3480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8" name="正方形/長方形 217">
            <a:extLst>
              <a:ext uri="{FF2B5EF4-FFF2-40B4-BE49-F238E27FC236}">
                <a16:creationId xmlns:a16="http://schemas.microsoft.com/office/drawing/2014/main" id="{DE7605B7-8022-49A3-ACAD-2CEE2714BC29}"/>
              </a:ext>
            </a:extLst>
          </p:cNvPr>
          <p:cNvSpPr/>
          <p:nvPr/>
        </p:nvSpPr>
        <p:spPr>
          <a:xfrm>
            <a:off x="7279744" y="5655367"/>
            <a:ext cx="947491" cy="34543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Igniter</a:t>
            </a:r>
          </a:p>
        </p:txBody>
      </p:sp>
      <p:grpSp>
        <p:nvGrpSpPr>
          <p:cNvPr id="219" name="グループ化 218">
            <a:extLst>
              <a:ext uri="{FF2B5EF4-FFF2-40B4-BE49-F238E27FC236}">
                <a16:creationId xmlns:a16="http://schemas.microsoft.com/office/drawing/2014/main" id="{F2CE2DE8-01B3-496E-A7F3-DA042D0BEC73}"/>
              </a:ext>
            </a:extLst>
          </p:cNvPr>
          <p:cNvGrpSpPr>
            <a:grpSpLocks noChangeAspect="1"/>
          </p:cNvGrpSpPr>
          <p:nvPr/>
        </p:nvGrpSpPr>
        <p:grpSpPr>
          <a:xfrm>
            <a:off x="9526552" y="1766682"/>
            <a:ext cx="601896" cy="294166"/>
            <a:chOff x="8375526" y="3707807"/>
            <a:chExt cx="836737" cy="382997"/>
          </a:xfrm>
        </p:grpSpPr>
        <p:sp>
          <p:nvSpPr>
            <p:cNvPr id="237" name="正方形/長方形 236">
              <a:extLst>
                <a:ext uri="{FF2B5EF4-FFF2-40B4-BE49-F238E27FC236}">
                  <a16:creationId xmlns:a16="http://schemas.microsoft.com/office/drawing/2014/main" id="{68273F26-FD41-42C2-92A7-BAC1F7404733}"/>
                </a:ext>
              </a:extLst>
            </p:cNvPr>
            <p:cNvSpPr/>
            <p:nvPr/>
          </p:nvSpPr>
          <p:spPr>
            <a:xfrm rot="16200000">
              <a:off x="8602396" y="3480937"/>
              <a:ext cx="382997" cy="83673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8" name="正方形/長方形 237">
              <a:extLst>
                <a:ext uri="{FF2B5EF4-FFF2-40B4-BE49-F238E27FC236}">
                  <a16:creationId xmlns:a16="http://schemas.microsoft.com/office/drawing/2014/main" id="{4FA4DA84-C928-483B-8910-D4B57328C6BD}"/>
                </a:ext>
              </a:extLst>
            </p:cNvPr>
            <p:cNvSpPr/>
            <p:nvPr/>
          </p:nvSpPr>
          <p:spPr>
            <a:xfrm>
              <a:off x="8447523" y="3783799"/>
              <a:ext cx="383726" cy="165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0" name="正方形/長方形 219">
            <a:extLst>
              <a:ext uri="{FF2B5EF4-FFF2-40B4-BE49-F238E27FC236}">
                <a16:creationId xmlns:a16="http://schemas.microsoft.com/office/drawing/2014/main" id="{E5B92FA5-49F1-48C9-A056-C03C427E0566}"/>
              </a:ext>
            </a:extLst>
          </p:cNvPr>
          <p:cNvSpPr/>
          <p:nvPr/>
        </p:nvSpPr>
        <p:spPr>
          <a:xfrm>
            <a:off x="5277322" y="3221132"/>
            <a:ext cx="1264985" cy="55592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Soap bubble</a:t>
            </a:r>
          </a:p>
        </p:txBody>
      </p:sp>
      <p:sp>
        <p:nvSpPr>
          <p:cNvPr id="221" name="正方形/長方形 220">
            <a:extLst>
              <a:ext uri="{FF2B5EF4-FFF2-40B4-BE49-F238E27FC236}">
                <a16:creationId xmlns:a16="http://schemas.microsoft.com/office/drawing/2014/main" id="{059707CF-04A0-4929-9FDF-7FDA48B0F2DE}"/>
              </a:ext>
            </a:extLst>
          </p:cNvPr>
          <p:cNvSpPr/>
          <p:nvPr/>
        </p:nvSpPr>
        <p:spPr>
          <a:xfrm>
            <a:off x="7988633" y="1363141"/>
            <a:ext cx="1221959" cy="21824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  <a:endParaRPr lang="ja-JP" alt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2" name="直線コネクタ 221">
            <a:extLst>
              <a:ext uri="{FF2B5EF4-FFF2-40B4-BE49-F238E27FC236}">
                <a16:creationId xmlns:a16="http://schemas.microsoft.com/office/drawing/2014/main" id="{DB01CB99-E050-4206-843B-D027ECF349AA}"/>
              </a:ext>
            </a:extLst>
          </p:cNvPr>
          <p:cNvCxnSpPr>
            <a:cxnSpLocks/>
          </p:cNvCxnSpPr>
          <p:nvPr/>
        </p:nvCxnSpPr>
        <p:spPr>
          <a:xfrm flipV="1">
            <a:off x="6294205" y="4142190"/>
            <a:ext cx="6890" cy="12786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直線コネクタ 222">
            <a:extLst>
              <a:ext uri="{FF2B5EF4-FFF2-40B4-BE49-F238E27FC236}">
                <a16:creationId xmlns:a16="http://schemas.microsoft.com/office/drawing/2014/main" id="{5F2045EA-DEE4-4CD3-9EB7-59CE2E156790}"/>
              </a:ext>
            </a:extLst>
          </p:cNvPr>
          <p:cNvCxnSpPr>
            <a:cxnSpLocks/>
          </p:cNvCxnSpPr>
          <p:nvPr/>
        </p:nvCxnSpPr>
        <p:spPr>
          <a:xfrm flipH="1">
            <a:off x="5467900" y="5439930"/>
            <a:ext cx="1888912" cy="23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4" name="グループ化 82">
            <a:extLst>
              <a:ext uri="{FF2B5EF4-FFF2-40B4-BE49-F238E27FC236}">
                <a16:creationId xmlns:a16="http://schemas.microsoft.com/office/drawing/2014/main" id="{3AEAF64E-7902-4FCE-91CD-1C51A117B437}"/>
              </a:ext>
            </a:extLst>
          </p:cNvPr>
          <p:cNvGrpSpPr/>
          <p:nvPr/>
        </p:nvGrpSpPr>
        <p:grpSpPr>
          <a:xfrm rot="10800000">
            <a:off x="5945746" y="4032440"/>
            <a:ext cx="366020" cy="173064"/>
            <a:chOff x="3295640" y="2509830"/>
            <a:chExt cx="461969" cy="214314"/>
          </a:xfrm>
        </p:grpSpPr>
        <p:sp>
          <p:nvSpPr>
            <p:cNvPr id="235" name="正方形/長方形 234">
              <a:extLst>
                <a:ext uri="{FF2B5EF4-FFF2-40B4-BE49-F238E27FC236}">
                  <a16:creationId xmlns:a16="http://schemas.microsoft.com/office/drawing/2014/main" id="{5361634B-EC2C-4C95-BA06-92CC53FD0DA1}"/>
                </a:ext>
              </a:extLst>
            </p:cNvPr>
            <p:cNvSpPr/>
            <p:nvPr/>
          </p:nvSpPr>
          <p:spPr>
            <a:xfrm rot="10800000">
              <a:off x="3295640" y="2509830"/>
              <a:ext cx="36000" cy="2143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36" name="直線コネクタ 235">
              <a:extLst>
                <a:ext uri="{FF2B5EF4-FFF2-40B4-BE49-F238E27FC236}">
                  <a16:creationId xmlns:a16="http://schemas.microsoft.com/office/drawing/2014/main" id="{0FE132A2-F4B3-4C5D-AF1B-62F9DED32287}"/>
                </a:ext>
              </a:extLst>
            </p:cNvPr>
            <p:cNvCxnSpPr/>
            <p:nvPr/>
          </p:nvCxnSpPr>
          <p:spPr>
            <a:xfrm rot="10800000">
              <a:off x="3328981" y="2614602"/>
              <a:ext cx="4286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5" name="直線コネクタ 224">
            <a:extLst>
              <a:ext uri="{FF2B5EF4-FFF2-40B4-BE49-F238E27FC236}">
                <a16:creationId xmlns:a16="http://schemas.microsoft.com/office/drawing/2014/main" id="{6CFF3777-3099-4D9C-B464-02AFE9F7CD31}"/>
              </a:ext>
            </a:extLst>
          </p:cNvPr>
          <p:cNvCxnSpPr>
            <a:cxnSpLocks/>
          </p:cNvCxnSpPr>
          <p:nvPr/>
        </p:nvCxnSpPr>
        <p:spPr>
          <a:xfrm flipV="1">
            <a:off x="10450434" y="1846055"/>
            <a:ext cx="0" cy="3621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6" name="グループ化 225">
            <a:extLst>
              <a:ext uri="{FF2B5EF4-FFF2-40B4-BE49-F238E27FC236}">
                <a16:creationId xmlns:a16="http://schemas.microsoft.com/office/drawing/2014/main" id="{BB1A5C6D-1602-4D72-8011-7334FCFFA2B9}"/>
              </a:ext>
            </a:extLst>
          </p:cNvPr>
          <p:cNvGrpSpPr>
            <a:grpSpLocks noChangeAspect="1"/>
          </p:cNvGrpSpPr>
          <p:nvPr/>
        </p:nvGrpSpPr>
        <p:grpSpPr>
          <a:xfrm>
            <a:off x="8415773" y="1726519"/>
            <a:ext cx="526732" cy="372209"/>
            <a:chOff x="7933288" y="438792"/>
            <a:chExt cx="799612" cy="597334"/>
          </a:xfrm>
        </p:grpSpPr>
        <p:sp>
          <p:nvSpPr>
            <p:cNvPr id="232" name="二等辺三角形 231">
              <a:extLst>
                <a:ext uri="{FF2B5EF4-FFF2-40B4-BE49-F238E27FC236}">
                  <a16:creationId xmlns:a16="http://schemas.microsoft.com/office/drawing/2014/main" id="{363D7094-6ABD-4E3E-8AFF-8FA31169BF61}"/>
                </a:ext>
              </a:extLst>
            </p:cNvPr>
            <p:cNvSpPr/>
            <p:nvPr/>
          </p:nvSpPr>
          <p:spPr>
            <a:xfrm>
              <a:off x="8060872" y="693106"/>
              <a:ext cx="534887" cy="34302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3" name="正方形/長方形 232">
              <a:extLst>
                <a:ext uri="{FF2B5EF4-FFF2-40B4-BE49-F238E27FC236}">
                  <a16:creationId xmlns:a16="http://schemas.microsoft.com/office/drawing/2014/main" id="{BDAFADEE-32C5-4D23-9A45-2AC380B37F2E}"/>
                </a:ext>
              </a:extLst>
            </p:cNvPr>
            <p:cNvSpPr/>
            <p:nvPr/>
          </p:nvSpPr>
          <p:spPr>
            <a:xfrm>
              <a:off x="7933288" y="438792"/>
              <a:ext cx="799612" cy="470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4" name="正方形/長方形 233">
              <a:extLst>
                <a:ext uri="{FF2B5EF4-FFF2-40B4-BE49-F238E27FC236}">
                  <a16:creationId xmlns:a16="http://schemas.microsoft.com/office/drawing/2014/main" id="{9B7B8D0B-5D8C-4ECC-AFD1-CAEFEFAAE682}"/>
                </a:ext>
              </a:extLst>
            </p:cNvPr>
            <p:cNvSpPr/>
            <p:nvPr/>
          </p:nvSpPr>
          <p:spPr>
            <a:xfrm>
              <a:off x="8026913" y="491247"/>
              <a:ext cx="590614" cy="342695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7" name="正方形/長方形 226">
            <a:extLst>
              <a:ext uri="{FF2B5EF4-FFF2-40B4-BE49-F238E27FC236}">
                <a16:creationId xmlns:a16="http://schemas.microsoft.com/office/drawing/2014/main" id="{3D6F80EB-3F9D-404E-8EBE-F2CA04B783AE}"/>
              </a:ext>
            </a:extLst>
          </p:cNvPr>
          <p:cNvSpPr/>
          <p:nvPr/>
        </p:nvSpPr>
        <p:spPr>
          <a:xfrm>
            <a:off x="9406009" y="1133485"/>
            <a:ext cx="1124701" cy="53241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</a:t>
            </a:r>
            <a:r>
              <a:rPr lang="ja-JP" alt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ja-JP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generator</a:t>
            </a:r>
          </a:p>
        </p:txBody>
      </p:sp>
      <p:cxnSp>
        <p:nvCxnSpPr>
          <p:cNvPr id="228" name="直線矢印コネクタ 227">
            <a:extLst>
              <a:ext uri="{FF2B5EF4-FFF2-40B4-BE49-F238E27FC236}">
                <a16:creationId xmlns:a16="http://schemas.microsoft.com/office/drawing/2014/main" id="{DA62EBAF-078F-4B46-9FE1-89E11B3A1CD1}"/>
              </a:ext>
            </a:extLst>
          </p:cNvPr>
          <p:cNvCxnSpPr>
            <a:cxnSpLocks/>
          </p:cNvCxnSpPr>
          <p:nvPr/>
        </p:nvCxnSpPr>
        <p:spPr>
          <a:xfrm>
            <a:off x="5600411" y="4084609"/>
            <a:ext cx="59705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正方形/長方形 228">
            <a:extLst>
              <a:ext uri="{FF2B5EF4-FFF2-40B4-BE49-F238E27FC236}">
                <a16:creationId xmlns:a16="http://schemas.microsoft.com/office/drawing/2014/main" id="{A75B6289-CA0D-4495-B8A5-18733E47D95A}"/>
              </a:ext>
            </a:extLst>
          </p:cNvPr>
          <p:cNvSpPr/>
          <p:nvPr/>
        </p:nvSpPr>
        <p:spPr>
          <a:xfrm>
            <a:off x="5487874" y="3784023"/>
            <a:ext cx="861405" cy="37754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cm</a:t>
            </a:r>
          </a:p>
        </p:txBody>
      </p:sp>
      <p:cxnSp>
        <p:nvCxnSpPr>
          <p:cNvPr id="230" name="直線矢印コネクタ 229">
            <a:extLst>
              <a:ext uri="{FF2B5EF4-FFF2-40B4-BE49-F238E27FC236}">
                <a16:creationId xmlns:a16="http://schemas.microsoft.com/office/drawing/2014/main" id="{1E102EC8-22DD-49A7-8250-0C6D307871BA}"/>
              </a:ext>
            </a:extLst>
          </p:cNvPr>
          <p:cNvCxnSpPr>
            <a:cxnSpLocks/>
          </p:cNvCxnSpPr>
          <p:nvPr/>
        </p:nvCxnSpPr>
        <p:spPr>
          <a:xfrm flipV="1">
            <a:off x="5870183" y="4173700"/>
            <a:ext cx="1978674" cy="97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正方形/長方形 230">
            <a:extLst>
              <a:ext uri="{FF2B5EF4-FFF2-40B4-BE49-F238E27FC236}">
                <a16:creationId xmlns:a16="http://schemas.microsoft.com/office/drawing/2014/main" id="{2B46CD2B-BA5E-47D2-B3FB-3122DBCCF19A}"/>
              </a:ext>
            </a:extLst>
          </p:cNvPr>
          <p:cNvSpPr/>
          <p:nvPr/>
        </p:nvSpPr>
        <p:spPr>
          <a:xfrm>
            <a:off x="6583136" y="4209351"/>
            <a:ext cx="664626" cy="265968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ja-JP" kern="0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1 m</a:t>
            </a:r>
            <a:endParaRPr lang="ja-JP" altLang="en-US" kern="0" dirty="0">
              <a:solidFill>
                <a:schemeClr val="accent1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EBDA938E-8C91-4487-B12F-771268AFB4FF}"/>
              </a:ext>
            </a:extLst>
          </p:cNvPr>
          <p:cNvSpPr/>
          <p:nvPr/>
        </p:nvSpPr>
        <p:spPr>
          <a:xfrm>
            <a:off x="5711683" y="4400202"/>
            <a:ext cx="1143119" cy="4404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Nozle</a:t>
            </a:r>
            <a:endParaRPr lang="ja-JP" alt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480D545-E954-46F6-935B-6B37DCE7A837}"/>
              </a:ext>
            </a:extLst>
          </p:cNvPr>
          <p:cNvGrpSpPr/>
          <p:nvPr/>
        </p:nvGrpSpPr>
        <p:grpSpPr>
          <a:xfrm>
            <a:off x="192599" y="698261"/>
            <a:ext cx="10960009" cy="3021588"/>
            <a:chOff x="192599" y="698261"/>
            <a:chExt cx="10960009" cy="3021588"/>
          </a:xfrm>
        </p:grpSpPr>
        <p:grpSp>
          <p:nvGrpSpPr>
            <p:cNvPr id="270" name="グループ化 269">
              <a:extLst>
                <a:ext uri="{FF2B5EF4-FFF2-40B4-BE49-F238E27FC236}">
                  <a16:creationId xmlns:a16="http://schemas.microsoft.com/office/drawing/2014/main" id="{E1A2C859-1CAB-4668-835E-13A142A1C59F}"/>
                </a:ext>
              </a:extLst>
            </p:cNvPr>
            <p:cNvGrpSpPr/>
            <p:nvPr/>
          </p:nvGrpSpPr>
          <p:grpSpPr>
            <a:xfrm>
              <a:off x="4824657" y="698261"/>
              <a:ext cx="6327951" cy="2474941"/>
              <a:chOff x="3300657" y="698261"/>
              <a:chExt cx="6327951" cy="2474941"/>
            </a:xfrm>
          </p:grpSpPr>
          <p:sp>
            <p:nvSpPr>
              <p:cNvPr id="267" name="テキスト ボックス 266">
                <a:extLst>
                  <a:ext uri="{FF2B5EF4-FFF2-40B4-BE49-F238E27FC236}">
                    <a16:creationId xmlns:a16="http://schemas.microsoft.com/office/drawing/2014/main" id="{1DDB3AE9-09D3-4F0C-9FB3-A4BA3C2717E2}"/>
                  </a:ext>
                </a:extLst>
              </p:cNvPr>
              <p:cNvSpPr txBox="1"/>
              <p:nvPr/>
            </p:nvSpPr>
            <p:spPr>
              <a:xfrm>
                <a:off x="3300657" y="698261"/>
                <a:ext cx="63279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Imaging and recording with </a:t>
                </a:r>
                <a:r>
                  <a:rPr lang="en-US" altLang="ja-JP" sz="2400" dirty="0" err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shlieren</a:t>
                </a:r>
                <a:r>
                  <a:rPr lang="en-US" altLang="ja-JP" sz="240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photography</a:t>
                </a:r>
                <a:endParaRPr lang="ja-JP" altLang="en-US" sz="2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9" name="四角形: 角を丸くする 268">
                <a:extLst>
                  <a:ext uri="{FF2B5EF4-FFF2-40B4-BE49-F238E27FC236}">
                    <a16:creationId xmlns:a16="http://schemas.microsoft.com/office/drawing/2014/main" id="{F549B28B-D15B-4D20-99CD-CC5FFDEE3BE0}"/>
                  </a:ext>
                </a:extLst>
              </p:cNvPr>
              <p:cNvSpPr/>
              <p:nvPr/>
            </p:nvSpPr>
            <p:spPr>
              <a:xfrm>
                <a:off x="3370934" y="1194617"/>
                <a:ext cx="4407158" cy="1978585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5" name="図 264">
              <a:extLst>
                <a:ext uri="{FF2B5EF4-FFF2-40B4-BE49-F238E27FC236}">
                  <a16:creationId xmlns:a16="http://schemas.microsoft.com/office/drawing/2014/main" id="{F67A2281-5314-4330-B1EB-2E46457FA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59" r="3415"/>
            <a:stretch/>
          </p:blipFill>
          <p:spPr>
            <a:xfrm>
              <a:off x="192599" y="839849"/>
              <a:ext cx="3357695" cy="2880000"/>
            </a:xfrm>
            <a:prstGeom prst="rect">
              <a:avLst/>
            </a:prstGeom>
          </p:spPr>
        </p:pic>
      </p:grpSp>
      <p:grpSp>
        <p:nvGrpSpPr>
          <p:cNvPr id="256" name="グループ化 255"/>
          <p:cNvGrpSpPr/>
          <p:nvPr/>
        </p:nvGrpSpPr>
        <p:grpSpPr>
          <a:xfrm>
            <a:off x="208300" y="842998"/>
            <a:ext cx="3291841" cy="2880000"/>
            <a:chOff x="798837" y="578182"/>
            <a:chExt cx="3291841" cy="2880000"/>
          </a:xfrm>
        </p:grpSpPr>
        <p:pic>
          <p:nvPicPr>
            <p:cNvPr id="257" name="図 256"/>
            <p:cNvPicPr>
              <a:picLocks noChangeAspect="1"/>
            </p:cNvPicPr>
            <p:nvPr/>
          </p:nvPicPr>
          <p:blipFill rotWithShape="1">
            <a:blip r:embed="rId3"/>
            <a:srcRect l="16879" r="11641"/>
            <a:stretch/>
          </p:blipFill>
          <p:spPr>
            <a:xfrm>
              <a:off x="798837" y="578182"/>
              <a:ext cx="3291841" cy="2880000"/>
            </a:xfrm>
            <a:prstGeom prst="rect">
              <a:avLst/>
            </a:prstGeom>
          </p:spPr>
        </p:pic>
        <p:sp>
          <p:nvSpPr>
            <p:cNvPr id="258" name="正方形/長方形 257"/>
            <p:cNvSpPr/>
            <p:nvPr/>
          </p:nvSpPr>
          <p:spPr>
            <a:xfrm>
              <a:off x="922981" y="2766450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>
                  <a:solidFill>
                    <a:schemeClr val="bg1"/>
                  </a:solidFill>
                </a:rPr>
                <a:t>t</a:t>
              </a:r>
              <a:r>
                <a:rPr lang="en-US" altLang="ja-JP" dirty="0">
                  <a:solidFill>
                    <a:schemeClr val="bg1"/>
                  </a:solidFill>
                </a:rPr>
                <a:t> = 0.8 </a:t>
              </a:r>
              <a:r>
                <a:rPr lang="en-US" altLang="ja-JP" dirty="0" err="1">
                  <a:solidFill>
                    <a:schemeClr val="bg1"/>
                  </a:solidFill>
                </a:rPr>
                <a:t>ms</a:t>
              </a:r>
              <a:endParaRPr lang="en-US" altLang="ja-JP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9" name="グループ化 258"/>
          <p:cNvGrpSpPr/>
          <p:nvPr/>
        </p:nvGrpSpPr>
        <p:grpSpPr>
          <a:xfrm>
            <a:off x="231977" y="847602"/>
            <a:ext cx="3297382" cy="2880000"/>
            <a:chOff x="5583144" y="376813"/>
            <a:chExt cx="3297382" cy="2880000"/>
          </a:xfrm>
        </p:grpSpPr>
        <p:pic>
          <p:nvPicPr>
            <p:cNvPr id="260" name="図 259"/>
            <p:cNvPicPr>
              <a:picLocks noChangeAspect="1"/>
            </p:cNvPicPr>
            <p:nvPr/>
          </p:nvPicPr>
          <p:blipFill rotWithShape="1">
            <a:blip r:embed="rId4"/>
            <a:srcRect l="16550" r="11850"/>
            <a:stretch/>
          </p:blipFill>
          <p:spPr>
            <a:xfrm>
              <a:off x="5583144" y="376813"/>
              <a:ext cx="3297382" cy="2880000"/>
            </a:xfrm>
            <a:prstGeom prst="rect">
              <a:avLst/>
            </a:prstGeom>
          </p:spPr>
        </p:pic>
        <p:sp>
          <p:nvSpPr>
            <p:cNvPr id="261" name="正方形/長方形 260"/>
            <p:cNvSpPr/>
            <p:nvPr/>
          </p:nvSpPr>
          <p:spPr>
            <a:xfrm>
              <a:off x="5825458" y="2590188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>
                  <a:solidFill>
                    <a:schemeClr val="bg1"/>
                  </a:solidFill>
                </a:rPr>
                <a:t>t</a:t>
              </a:r>
              <a:r>
                <a:rPr lang="en-US" altLang="ja-JP" dirty="0">
                  <a:solidFill>
                    <a:schemeClr val="bg1"/>
                  </a:solidFill>
                </a:rPr>
                <a:t> = 2.4 </a:t>
              </a:r>
              <a:r>
                <a:rPr lang="en-US" altLang="ja-JP" dirty="0" err="1">
                  <a:solidFill>
                    <a:schemeClr val="bg1"/>
                  </a:solidFill>
                </a:rPr>
                <a:t>ms</a:t>
              </a:r>
              <a:endParaRPr lang="en-US" altLang="ja-JP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2" name="グループ化 261"/>
          <p:cNvGrpSpPr/>
          <p:nvPr/>
        </p:nvGrpSpPr>
        <p:grpSpPr>
          <a:xfrm>
            <a:off x="205204" y="839849"/>
            <a:ext cx="3289890" cy="2880000"/>
            <a:chOff x="9836727" y="578182"/>
            <a:chExt cx="3289890" cy="2880000"/>
          </a:xfrm>
        </p:grpSpPr>
        <p:pic>
          <p:nvPicPr>
            <p:cNvPr id="263" name="図 262"/>
            <p:cNvPicPr>
              <a:picLocks noChangeAspect="1"/>
            </p:cNvPicPr>
            <p:nvPr/>
          </p:nvPicPr>
          <p:blipFill rotWithShape="1">
            <a:blip r:embed="rId5"/>
            <a:srcRect l="16855" r="11709"/>
            <a:stretch/>
          </p:blipFill>
          <p:spPr>
            <a:xfrm>
              <a:off x="9836727" y="578182"/>
              <a:ext cx="3289890" cy="2880000"/>
            </a:xfrm>
            <a:prstGeom prst="rect">
              <a:avLst/>
            </a:prstGeom>
          </p:spPr>
        </p:pic>
        <p:sp>
          <p:nvSpPr>
            <p:cNvPr id="268" name="正方形/長方形 267"/>
            <p:cNvSpPr/>
            <p:nvPr/>
          </p:nvSpPr>
          <p:spPr>
            <a:xfrm>
              <a:off x="9983505" y="2766450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>
                  <a:solidFill>
                    <a:schemeClr val="bg1"/>
                  </a:solidFill>
                </a:rPr>
                <a:t>t</a:t>
              </a:r>
              <a:r>
                <a:rPr lang="en-US" altLang="ja-JP" dirty="0">
                  <a:solidFill>
                    <a:schemeClr val="bg1"/>
                  </a:solidFill>
                </a:rPr>
                <a:t> = 7.4 </a:t>
              </a:r>
              <a:r>
                <a:rPr lang="en-US" altLang="ja-JP" dirty="0" err="1">
                  <a:solidFill>
                    <a:schemeClr val="bg1"/>
                  </a:solidFill>
                </a:rPr>
                <a:t>ms</a:t>
              </a:r>
              <a:endParaRPr lang="en-US" altLang="ja-JP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1" name="グループ化 270"/>
          <p:cNvGrpSpPr/>
          <p:nvPr/>
        </p:nvGrpSpPr>
        <p:grpSpPr>
          <a:xfrm>
            <a:off x="231939" y="860316"/>
            <a:ext cx="3292001" cy="2880000"/>
            <a:chOff x="15885109" y="553206"/>
            <a:chExt cx="3292001" cy="2880000"/>
          </a:xfrm>
        </p:grpSpPr>
        <p:pic>
          <p:nvPicPr>
            <p:cNvPr id="272" name="図 271"/>
            <p:cNvPicPr>
              <a:picLocks noChangeAspect="1"/>
            </p:cNvPicPr>
            <p:nvPr/>
          </p:nvPicPr>
          <p:blipFill rotWithShape="1">
            <a:blip r:embed="rId6"/>
            <a:srcRect l="17034" r="11482"/>
            <a:stretch/>
          </p:blipFill>
          <p:spPr>
            <a:xfrm>
              <a:off x="15885109" y="553206"/>
              <a:ext cx="3292001" cy="2880000"/>
            </a:xfrm>
            <a:prstGeom prst="rect">
              <a:avLst/>
            </a:prstGeom>
          </p:spPr>
        </p:pic>
        <p:sp>
          <p:nvSpPr>
            <p:cNvPr id="273" name="正方形/長方形 272"/>
            <p:cNvSpPr/>
            <p:nvPr/>
          </p:nvSpPr>
          <p:spPr>
            <a:xfrm>
              <a:off x="16087153" y="2827588"/>
              <a:ext cx="11961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>
                  <a:solidFill>
                    <a:schemeClr val="bg1"/>
                  </a:solidFill>
                </a:rPr>
                <a:t>t</a:t>
              </a:r>
              <a:r>
                <a:rPr lang="en-US" altLang="ja-JP" dirty="0">
                  <a:solidFill>
                    <a:schemeClr val="bg1"/>
                  </a:solidFill>
                </a:rPr>
                <a:t> =9.8 </a:t>
              </a:r>
              <a:r>
                <a:rPr lang="en-US" altLang="ja-JP" dirty="0" err="1">
                  <a:solidFill>
                    <a:schemeClr val="bg1"/>
                  </a:solidFill>
                </a:rPr>
                <a:t>ms</a:t>
              </a:r>
              <a:endParaRPr lang="en-US" altLang="ja-JP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4146277-77ED-4648-AD1B-6E5A6F11DE6D}"/>
              </a:ext>
            </a:extLst>
          </p:cNvPr>
          <p:cNvGrpSpPr/>
          <p:nvPr/>
        </p:nvGrpSpPr>
        <p:grpSpPr>
          <a:xfrm>
            <a:off x="1155456" y="1159926"/>
            <a:ext cx="2132552" cy="2413090"/>
            <a:chOff x="1066958" y="1406780"/>
            <a:chExt cx="2132552" cy="2413090"/>
          </a:xfrm>
        </p:grpSpPr>
        <p:sp>
          <p:nvSpPr>
            <p:cNvPr id="266" name="テキスト ボックス 265">
              <a:extLst>
                <a:ext uri="{FF2B5EF4-FFF2-40B4-BE49-F238E27FC236}">
                  <a16:creationId xmlns:a16="http://schemas.microsoft.com/office/drawing/2014/main" id="{8F8A9BFF-9B4E-44C6-8B07-F19B8686CA76}"/>
                </a:ext>
              </a:extLst>
            </p:cNvPr>
            <p:cNvSpPr txBox="1"/>
            <p:nvPr/>
          </p:nvSpPr>
          <p:spPr>
            <a:xfrm>
              <a:off x="1066958" y="1406780"/>
              <a:ext cx="15152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Soap bubble</a:t>
              </a:r>
              <a:endParaRPr lang="ja-JP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74" name="直線コネクタ 273">
              <a:extLst>
                <a:ext uri="{FF2B5EF4-FFF2-40B4-BE49-F238E27FC236}">
                  <a16:creationId xmlns:a16="http://schemas.microsoft.com/office/drawing/2014/main" id="{1045521C-EE50-431F-92D6-4031642546D5}"/>
                </a:ext>
              </a:extLst>
            </p:cNvPr>
            <p:cNvCxnSpPr/>
            <p:nvPr/>
          </p:nvCxnSpPr>
          <p:spPr>
            <a:xfrm>
              <a:off x="2376379" y="3738232"/>
              <a:ext cx="5864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5" name="正方形/長方形 274">
              <a:extLst>
                <a:ext uri="{FF2B5EF4-FFF2-40B4-BE49-F238E27FC236}">
                  <a16:creationId xmlns:a16="http://schemas.microsoft.com/office/drawing/2014/main" id="{44B2A1AA-EF87-40E3-AFCF-2AE2087E6391}"/>
                </a:ext>
              </a:extLst>
            </p:cNvPr>
            <p:cNvSpPr/>
            <p:nvPr/>
          </p:nvSpPr>
          <p:spPr>
            <a:xfrm>
              <a:off x="2335094" y="3318456"/>
              <a:ext cx="864416" cy="5014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cm</a:t>
              </a:r>
              <a:endParaRPr lang="ja-JP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21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EEB446-C931-4676-A09D-0C2A271C8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Experimental</a:t>
            </a:r>
            <a:r>
              <a:rPr lang="ja-JP" altLang="en-US" dirty="0"/>
              <a:t> </a:t>
            </a:r>
            <a:r>
              <a:rPr lang="en-US" altLang="ja-JP" dirty="0"/>
              <a:t>apparatus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large-scale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135DF76-F129-475E-8FE1-66E96DD8615B}"/>
              </a:ext>
            </a:extLst>
          </p:cNvPr>
          <p:cNvGrpSpPr/>
          <p:nvPr/>
        </p:nvGrpSpPr>
        <p:grpSpPr>
          <a:xfrm>
            <a:off x="902627" y="2565347"/>
            <a:ext cx="9958954" cy="4392652"/>
            <a:chOff x="285854" y="553476"/>
            <a:chExt cx="9958954" cy="4392652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61E91375-2094-414A-9930-73EF82B3F7F7}"/>
                </a:ext>
              </a:extLst>
            </p:cNvPr>
            <p:cNvGrpSpPr/>
            <p:nvPr/>
          </p:nvGrpSpPr>
          <p:grpSpPr>
            <a:xfrm>
              <a:off x="285854" y="553476"/>
              <a:ext cx="9958954" cy="4392652"/>
              <a:chOff x="285854" y="553476"/>
              <a:chExt cx="9958954" cy="4392652"/>
            </a:xfrm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6FD11817-D3A8-4366-BBE3-CA0792B276B7}"/>
                  </a:ext>
                </a:extLst>
              </p:cNvPr>
              <p:cNvGrpSpPr/>
              <p:nvPr/>
            </p:nvGrpSpPr>
            <p:grpSpPr>
              <a:xfrm>
                <a:off x="1326514" y="582929"/>
                <a:ext cx="8893811" cy="4363199"/>
                <a:chOff x="1326514" y="582929"/>
                <a:chExt cx="8893811" cy="4363199"/>
              </a:xfrm>
            </p:grpSpPr>
            <p:grpSp>
              <p:nvGrpSpPr>
                <p:cNvPr id="22" name="グループ化 21">
                  <a:extLst>
                    <a:ext uri="{FF2B5EF4-FFF2-40B4-BE49-F238E27FC236}">
                      <a16:creationId xmlns:a16="http://schemas.microsoft.com/office/drawing/2014/main" id="{441C7212-283E-4F89-985C-011DEE6ADEF7}"/>
                    </a:ext>
                  </a:extLst>
                </p:cNvPr>
                <p:cNvGrpSpPr/>
                <p:nvPr/>
              </p:nvGrpSpPr>
              <p:grpSpPr>
                <a:xfrm>
                  <a:off x="1326514" y="582929"/>
                  <a:ext cx="8893811" cy="4363199"/>
                  <a:chOff x="1326514" y="582929"/>
                  <a:chExt cx="8893811" cy="4363199"/>
                </a:xfrm>
              </p:grpSpPr>
              <p:grpSp>
                <p:nvGrpSpPr>
                  <p:cNvPr id="25" name="グループ化 24">
                    <a:extLst>
                      <a:ext uri="{FF2B5EF4-FFF2-40B4-BE49-F238E27FC236}">
                        <a16:creationId xmlns:a16="http://schemas.microsoft.com/office/drawing/2014/main" id="{9571C559-9CCB-44D0-AA84-6BBED5F48601}"/>
                      </a:ext>
                    </a:extLst>
                  </p:cNvPr>
                  <p:cNvGrpSpPr/>
                  <p:nvPr/>
                </p:nvGrpSpPr>
                <p:grpSpPr>
                  <a:xfrm>
                    <a:off x="1326514" y="582929"/>
                    <a:ext cx="8893811" cy="4363199"/>
                    <a:chOff x="1316989" y="563879"/>
                    <a:chExt cx="8893811" cy="4363199"/>
                  </a:xfrm>
                </p:grpSpPr>
                <p:grpSp>
                  <p:nvGrpSpPr>
                    <p:cNvPr id="46" name="グループ化 45">
                      <a:extLst>
                        <a:ext uri="{FF2B5EF4-FFF2-40B4-BE49-F238E27FC236}">
                          <a16:creationId xmlns:a16="http://schemas.microsoft.com/office/drawing/2014/main" id="{7E5D5CD4-3CDD-4A8E-B1F6-B867CE1E64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6989" y="563879"/>
                      <a:ext cx="8893811" cy="4363199"/>
                      <a:chOff x="1316989" y="563879"/>
                      <a:chExt cx="8893811" cy="4363199"/>
                    </a:xfrm>
                  </p:grpSpPr>
                  <p:pic>
                    <p:nvPicPr>
                      <p:cNvPr id="53" name="図 52">
                        <a:extLst>
                          <a:ext uri="{FF2B5EF4-FFF2-40B4-BE49-F238E27FC236}">
                            <a16:creationId xmlns:a16="http://schemas.microsoft.com/office/drawing/2014/main" id="{43A98E76-D4AF-4545-9044-77AC418E15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989" y="563879"/>
                        <a:ext cx="8893811" cy="430339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sp>
                    <p:nvSpPr>
                      <p:cNvPr id="54" name="正方形/長方形 53">
                        <a:extLst>
                          <a:ext uri="{FF2B5EF4-FFF2-40B4-BE49-F238E27FC236}">
                            <a16:creationId xmlns:a16="http://schemas.microsoft.com/office/drawing/2014/main" id="{3DF783F2-0FE8-4712-A60F-5597C37AFDE7}"/>
                          </a:ext>
                        </a:extLst>
                      </p:cNvPr>
                      <p:cNvSpPr/>
                      <p:nvPr/>
                    </p:nvSpPr>
                    <p:spPr>
                      <a:xfrm flipH="1" flipV="1">
                        <a:off x="3476624" y="2712719"/>
                        <a:ext cx="1504949" cy="171640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5" name="正方形/長方形 54">
                        <a:extLst>
                          <a:ext uri="{FF2B5EF4-FFF2-40B4-BE49-F238E27FC236}">
                            <a16:creationId xmlns:a16="http://schemas.microsoft.com/office/drawing/2014/main" id="{AE5738AC-24AE-42C3-BD91-CFE927234C1A}"/>
                          </a:ext>
                        </a:extLst>
                      </p:cNvPr>
                      <p:cNvSpPr/>
                      <p:nvPr/>
                    </p:nvSpPr>
                    <p:spPr>
                      <a:xfrm flipH="1" flipV="1">
                        <a:off x="1817049" y="3630725"/>
                        <a:ext cx="2498486" cy="129635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6" name="正方形/長方形 55">
                        <a:extLst>
                          <a:ext uri="{FF2B5EF4-FFF2-40B4-BE49-F238E27FC236}">
                            <a16:creationId xmlns:a16="http://schemas.microsoft.com/office/drawing/2014/main" id="{84657266-0B91-4AFD-A73F-BEA9BA2CADFE}"/>
                          </a:ext>
                        </a:extLst>
                      </p:cNvPr>
                      <p:cNvSpPr/>
                      <p:nvPr/>
                    </p:nvSpPr>
                    <p:spPr>
                      <a:xfrm flipH="1" flipV="1">
                        <a:off x="2143124" y="2380295"/>
                        <a:ext cx="790575" cy="129635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7" name="正方形/長方形 56">
                        <a:extLst>
                          <a:ext uri="{FF2B5EF4-FFF2-40B4-BE49-F238E27FC236}">
                            <a16:creationId xmlns:a16="http://schemas.microsoft.com/office/drawing/2014/main" id="{5D9988DC-5052-41C0-A056-2D48F602526D}"/>
                          </a:ext>
                        </a:extLst>
                      </p:cNvPr>
                      <p:cNvSpPr/>
                      <p:nvPr/>
                    </p:nvSpPr>
                    <p:spPr>
                      <a:xfrm flipH="1" flipV="1">
                        <a:off x="5659118" y="2655567"/>
                        <a:ext cx="1551311" cy="51625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8" name="正方形/長方形 57">
                        <a:extLst>
                          <a:ext uri="{FF2B5EF4-FFF2-40B4-BE49-F238E27FC236}">
                            <a16:creationId xmlns:a16="http://schemas.microsoft.com/office/drawing/2014/main" id="{D548A8AD-85FF-42C8-BB78-CD0BEFE606EF}"/>
                          </a:ext>
                        </a:extLst>
                      </p:cNvPr>
                      <p:cNvSpPr/>
                      <p:nvPr/>
                    </p:nvSpPr>
                    <p:spPr>
                      <a:xfrm flipH="1" flipV="1">
                        <a:off x="7002142" y="1844031"/>
                        <a:ext cx="2694308" cy="8686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9" name="正方形/長方形 58">
                        <a:extLst>
                          <a:ext uri="{FF2B5EF4-FFF2-40B4-BE49-F238E27FC236}">
                            <a16:creationId xmlns:a16="http://schemas.microsoft.com/office/drawing/2014/main" id="{006755B3-7F2F-4A7E-BA8F-ABBCB8153D40}"/>
                          </a:ext>
                        </a:extLst>
                      </p:cNvPr>
                      <p:cNvSpPr/>
                      <p:nvPr/>
                    </p:nvSpPr>
                    <p:spPr>
                      <a:xfrm flipH="1" flipV="1">
                        <a:off x="8230867" y="1430639"/>
                        <a:ext cx="741683" cy="51625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47" name="正方形/長方形 46">
                      <a:extLst>
                        <a:ext uri="{FF2B5EF4-FFF2-40B4-BE49-F238E27FC236}">
                          <a16:creationId xmlns:a16="http://schemas.microsoft.com/office/drawing/2014/main" id="{EED4EDA2-1EEC-4170-BB6D-D4D90E23FD1E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6369359" y="3070383"/>
                      <a:ext cx="1389387" cy="86868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8" name="正方形/長方形 47">
                      <a:extLst>
                        <a:ext uri="{FF2B5EF4-FFF2-40B4-BE49-F238E27FC236}">
                          <a16:creationId xmlns:a16="http://schemas.microsoft.com/office/drawing/2014/main" id="{D4CF59E7-ACFD-404D-8EAC-3DC5E681D7FC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785905" y="1666855"/>
                      <a:ext cx="113745" cy="13616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9" name="正方形/長方形 48">
                      <a:extLst>
                        <a:ext uri="{FF2B5EF4-FFF2-40B4-BE49-F238E27FC236}">
                          <a16:creationId xmlns:a16="http://schemas.microsoft.com/office/drawing/2014/main" id="{EE726094-D671-4B1A-9267-EB4782DF826F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693275" y="1562095"/>
                      <a:ext cx="142875" cy="7937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0" name="正方形/長方形 49">
                      <a:extLst>
                        <a:ext uri="{FF2B5EF4-FFF2-40B4-BE49-F238E27FC236}">
                          <a16:creationId xmlns:a16="http://schemas.microsoft.com/office/drawing/2014/main" id="{7E2B8164-D0B1-48CC-900C-34000E144A1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756775" y="1627165"/>
                      <a:ext cx="142875" cy="7937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1" name="正方形/長方形 50">
                      <a:extLst>
                        <a:ext uri="{FF2B5EF4-FFF2-40B4-BE49-F238E27FC236}">
                          <a16:creationId xmlns:a16="http://schemas.microsoft.com/office/drawing/2014/main" id="{F47F77DA-18A3-463A-A6BE-0CAC7A7622EA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764713" y="3031628"/>
                      <a:ext cx="134938" cy="29577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2" name="正方形/長方形 51">
                      <a:extLst>
                        <a:ext uri="{FF2B5EF4-FFF2-40B4-BE49-F238E27FC236}">
                          <a16:creationId xmlns:a16="http://schemas.microsoft.com/office/drawing/2014/main" id="{47371710-60A5-4B6E-AEF6-0F9F3B9D0392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734550" y="3304539"/>
                      <a:ext cx="134938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26" name="グループ化 25">
                    <a:extLst>
                      <a:ext uri="{FF2B5EF4-FFF2-40B4-BE49-F238E27FC236}">
                        <a16:creationId xmlns:a16="http://schemas.microsoft.com/office/drawing/2014/main" id="{8F8D4E00-59F3-4906-AAC3-6601BDAC03B5}"/>
                      </a:ext>
                    </a:extLst>
                  </p:cNvPr>
                  <p:cNvGrpSpPr/>
                  <p:nvPr/>
                </p:nvGrpSpPr>
                <p:grpSpPr>
                  <a:xfrm>
                    <a:off x="2969013" y="2564188"/>
                    <a:ext cx="213609" cy="782260"/>
                    <a:chOff x="2969012" y="2541329"/>
                    <a:chExt cx="213609" cy="782260"/>
                  </a:xfrm>
                </p:grpSpPr>
                <p:sp>
                  <p:nvSpPr>
                    <p:cNvPr id="44" name="片側の 2 つの角を丸めた四角形 162">
                      <a:extLst>
                        <a:ext uri="{FF2B5EF4-FFF2-40B4-BE49-F238E27FC236}">
                          <a16:creationId xmlns:a16="http://schemas.microsoft.com/office/drawing/2014/main" id="{97018CE4-69C6-47F7-8D0B-4C87C2606F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9012" y="2705423"/>
                      <a:ext cx="213609" cy="618166"/>
                    </a:xfrm>
                    <a:prstGeom prst="round2Same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5" name="フローチャート : 論理積ゲート 42">
                      <a:extLst>
                        <a:ext uri="{FF2B5EF4-FFF2-40B4-BE49-F238E27FC236}">
                          <a16:creationId xmlns:a16="http://schemas.microsoft.com/office/drawing/2014/main" id="{EAB3E577-56DB-42AD-A452-1A6AD403B10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2989547" y="2571880"/>
                      <a:ext cx="164094" cy="102992"/>
                    </a:xfrm>
                    <a:prstGeom prst="flowChartDelay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27" name="グループ化 26">
                    <a:extLst>
                      <a:ext uri="{FF2B5EF4-FFF2-40B4-BE49-F238E27FC236}">
                        <a16:creationId xmlns:a16="http://schemas.microsoft.com/office/drawing/2014/main" id="{7433E2BD-642A-4D0B-96DA-D2ED2D65239B}"/>
                      </a:ext>
                    </a:extLst>
                  </p:cNvPr>
                  <p:cNvGrpSpPr/>
                  <p:nvPr/>
                </p:nvGrpSpPr>
                <p:grpSpPr>
                  <a:xfrm>
                    <a:off x="2141824" y="2561436"/>
                    <a:ext cx="213609" cy="782260"/>
                    <a:chOff x="2969012" y="2541329"/>
                    <a:chExt cx="213609" cy="782260"/>
                  </a:xfrm>
                </p:grpSpPr>
                <p:sp>
                  <p:nvSpPr>
                    <p:cNvPr id="42" name="片側の 2 つの角を丸めた四角形 162">
                      <a:extLst>
                        <a:ext uri="{FF2B5EF4-FFF2-40B4-BE49-F238E27FC236}">
                          <a16:creationId xmlns:a16="http://schemas.microsoft.com/office/drawing/2014/main" id="{EC81B49C-A9C5-4D8C-A7CD-96E9EC6921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9012" y="2705423"/>
                      <a:ext cx="213609" cy="618166"/>
                    </a:xfrm>
                    <a:prstGeom prst="round2Same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3" name="フローチャート : 論理積ゲート 42">
                      <a:extLst>
                        <a:ext uri="{FF2B5EF4-FFF2-40B4-BE49-F238E27FC236}">
                          <a16:creationId xmlns:a16="http://schemas.microsoft.com/office/drawing/2014/main" id="{D2BFBC9C-D218-481C-990D-0F3F6F9B1D0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2989547" y="2571880"/>
                      <a:ext cx="164094" cy="102992"/>
                    </a:xfrm>
                    <a:prstGeom prst="flowChartDelay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28" name="グループ化 27">
                    <a:extLst>
                      <a:ext uri="{FF2B5EF4-FFF2-40B4-BE49-F238E27FC236}">
                        <a16:creationId xmlns:a16="http://schemas.microsoft.com/office/drawing/2014/main" id="{63AD0F3A-F395-4FD8-82AB-2108F8CC7F0F}"/>
                      </a:ext>
                    </a:extLst>
                  </p:cNvPr>
                  <p:cNvGrpSpPr/>
                  <p:nvPr/>
                </p:nvGrpSpPr>
                <p:grpSpPr>
                  <a:xfrm>
                    <a:off x="2547589" y="2554029"/>
                    <a:ext cx="213609" cy="782260"/>
                    <a:chOff x="2969012" y="2541329"/>
                    <a:chExt cx="213609" cy="782260"/>
                  </a:xfrm>
                </p:grpSpPr>
                <p:sp>
                  <p:nvSpPr>
                    <p:cNvPr id="40" name="片側の 2 つの角を丸めた四角形 162">
                      <a:extLst>
                        <a:ext uri="{FF2B5EF4-FFF2-40B4-BE49-F238E27FC236}">
                          <a16:creationId xmlns:a16="http://schemas.microsoft.com/office/drawing/2014/main" id="{AD49EF2F-9E4E-44CA-9992-E4048D1DD0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9012" y="2705423"/>
                      <a:ext cx="213609" cy="618166"/>
                    </a:xfrm>
                    <a:prstGeom prst="round2Same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1" name="フローチャート : 論理積ゲート 42">
                      <a:extLst>
                        <a:ext uri="{FF2B5EF4-FFF2-40B4-BE49-F238E27FC236}">
                          <a16:creationId xmlns:a16="http://schemas.microsoft.com/office/drawing/2014/main" id="{A92AEBE6-7A00-41CE-A32D-ED3105F16F1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2989547" y="2571880"/>
                      <a:ext cx="164094" cy="102992"/>
                    </a:xfrm>
                    <a:prstGeom prst="flowChartDelay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cxnSp>
                <p:nvCxnSpPr>
                  <p:cNvPr id="29" name="直線コネクタ 28">
                    <a:extLst>
                      <a:ext uri="{FF2B5EF4-FFF2-40B4-BE49-F238E27FC236}">
                        <a16:creationId xmlns:a16="http://schemas.microsoft.com/office/drawing/2014/main" id="{476E1B51-9259-45D6-BE07-A745745505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926830" y="2537458"/>
                    <a:ext cx="1231595" cy="1501393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線コネクタ 29">
                    <a:extLst>
                      <a:ext uri="{FF2B5EF4-FFF2-40B4-BE49-F238E27FC236}">
                        <a16:creationId xmlns:a16="http://schemas.microsoft.com/office/drawing/2014/main" id="{C268B994-5893-4D27-AC40-8C23C38989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48083" y="4038851"/>
                    <a:ext cx="6058691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正方形/長方形 30">
                    <a:extLst>
                      <a:ext uri="{FF2B5EF4-FFF2-40B4-BE49-F238E27FC236}">
                        <a16:creationId xmlns:a16="http://schemas.microsoft.com/office/drawing/2014/main" id="{58848469-A09A-45C8-9A03-FB5B15B58977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4921250" y="4064250"/>
                    <a:ext cx="5085524" cy="3217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2" name="二等辺三角形 31">
                    <a:extLst>
                      <a:ext uri="{FF2B5EF4-FFF2-40B4-BE49-F238E27FC236}">
                        <a16:creationId xmlns:a16="http://schemas.microsoft.com/office/drawing/2014/main" id="{EC8F721D-FAA8-4DCA-A017-E4684B3B6C42}"/>
                      </a:ext>
                    </a:extLst>
                  </p:cNvPr>
                  <p:cNvSpPr/>
                  <p:nvPr/>
                </p:nvSpPr>
                <p:spPr>
                  <a:xfrm>
                    <a:off x="3725969" y="3776920"/>
                    <a:ext cx="422975" cy="362401"/>
                  </a:xfrm>
                  <a:prstGeom prst="triangl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" name="正方形/長方形 32">
                    <a:extLst>
                      <a:ext uri="{FF2B5EF4-FFF2-40B4-BE49-F238E27FC236}">
                        <a16:creationId xmlns:a16="http://schemas.microsoft.com/office/drawing/2014/main" id="{3F12EA66-9CA6-4AC8-AA0E-B2746937A68B}"/>
                      </a:ext>
                    </a:extLst>
                  </p:cNvPr>
                  <p:cNvSpPr/>
                  <p:nvPr/>
                </p:nvSpPr>
                <p:spPr>
                  <a:xfrm>
                    <a:off x="1871997" y="3819108"/>
                    <a:ext cx="1906971" cy="6179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ja-JP" dirty="0" err="1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Piezoelectoric</a:t>
                    </a:r>
                    <a:endParaRPr lang="en-US" altLang="ja-JP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pPr algn="ctr"/>
                    <a:r>
                      <a:rPr lang="en-US" altLang="ja-JP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pressure sensor</a:t>
                    </a:r>
                    <a:endParaRPr lang="ja-JP" altLang="en-US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正方形/長方形 33">
                    <a:extLst>
                      <a:ext uri="{FF2B5EF4-FFF2-40B4-BE49-F238E27FC236}">
                        <a16:creationId xmlns:a16="http://schemas.microsoft.com/office/drawing/2014/main" id="{5AC15ABB-A4CC-4053-AA9F-01E865BE9058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785208" y="593504"/>
                    <a:ext cx="2555786" cy="6179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5" name="正方形/長方形 34">
                    <a:extLst>
                      <a:ext uri="{FF2B5EF4-FFF2-40B4-BE49-F238E27FC236}">
                        <a16:creationId xmlns:a16="http://schemas.microsoft.com/office/drawing/2014/main" id="{9BF38366-6375-4877-BF1B-8C56196132B9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395662" y="1632961"/>
                    <a:ext cx="1365533" cy="2400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6" name="正方形/長方形 35">
                    <a:extLst>
                      <a:ext uri="{FF2B5EF4-FFF2-40B4-BE49-F238E27FC236}">
                        <a16:creationId xmlns:a16="http://schemas.microsoft.com/office/drawing/2014/main" id="{88CFBCF3-1FF3-47A8-ACC7-CA47397B0B39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4991097" y="906871"/>
                    <a:ext cx="4804332" cy="23612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7" name="正方形/長方形 36">
                    <a:extLst>
                      <a:ext uri="{FF2B5EF4-FFF2-40B4-BE49-F238E27FC236}">
                        <a16:creationId xmlns:a16="http://schemas.microsoft.com/office/drawing/2014/main" id="{D18E48FB-879F-4B71-A9A2-FE90E040173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5260736" y="1029354"/>
                    <a:ext cx="1868170" cy="2861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正方形/長方形 37">
                    <a:extLst>
                      <a:ext uri="{FF2B5EF4-FFF2-40B4-BE49-F238E27FC236}">
                        <a16:creationId xmlns:a16="http://schemas.microsoft.com/office/drawing/2014/main" id="{4E1A517F-719F-4A80-AAEC-79F052E46771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8738046" y="2827819"/>
                    <a:ext cx="1171129" cy="31707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正方形/長方形 38">
                    <a:extLst>
                      <a:ext uri="{FF2B5EF4-FFF2-40B4-BE49-F238E27FC236}">
                        <a16:creationId xmlns:a16="http://schemas.microsoft.com/office/drawing/2014/main" id="{BF0AE674-282A-4DC7-A1E4-505C4F474854}"/>
                      </a:ext>
                    </a:extLst>
                  </p:cNvPr>
                  <p:cNvSpPr/>
                  <p:nvPr/>
                </p:nvSpPr>
                <p:spPr>
                  <a:xfrm flipH="1">
                    <a:off x="7350179" y="3712404"/>
                    <a:ext cx="1780425" cy="2232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23" name="直線コネクタ 22">
                  <a:extLst>
                    <a:ext uri="{FF2B5EF4-FFF2-40B4-BE49-F238E27FC236}">
                      <a16:creationId xmlns:a16="http://schemas.microsoft.com/office/drawing/2014/main" id="{9DAE58DB-EEDE-4749-8EC8-90E886D3EA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54654" y="3328425"/>
                  <a:ext cx="2674141" cy="15271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コネクタ 23">
                  <a:extLst>
                    <a:ext uri="{FF2B5EF4-FFF2-40B4-BE49-F238E27FC236}">
                      <a16:creationId xmlns:a16="http://schemas.microsoft.com/office/drawing/2014/main" id="{9099A837-CED1-41D3-BB74-A815DEEA32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42559" y="3343696"/>
                  <a:ext cx="446171" cy="147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A448F67A-6E59-46A9-ABA4-EB6EE00614EC}"/>
                  </a:ext>
                </a:extLst>
              </p:cNvPr>
              <p:cNvSpPr/>
              <p:nvPr/>
            </p:nvSpPr>
            <p:spPr>
              <a:xfrm>
                <a:off x="1938242" y="3343164"/>
                <a:ext cx="711929" cy="397468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r>
                  <a:rPr lang="en-US" altLang="ja-JP" baseline="-250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ja-JP" altLang="en-US" baseline="-25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3FE4E7CE-5897-485D-B285-63EEAD5EECD4}"/>
                  </a:ext>
                </a:extLst>
              </p:cNvPr>
              <p:cNvSpPr/>
              <p:nvPr/>
            </p:nvSpPr>
            <p:spPr>
              <a:xfrm>
                <a:off x="2335357" y="3339577"/>
                <a:ext cx="711929" cy="397468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r>
                  <a:rPr lang="en-US" altLang="ja-JP" baseline="-250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ja-JP" altLang="en-US" baseline="-25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2CEF80DA-EFF9-4180-8BD1-817BE9854F8B}"/>
                  </a:ext>
                </a:extLst>
              </p:cNvPr>
              <p:cNvSpPr/>
              <p:nvPr/>
            </p:nvSpPr>
            <p:spPr>
              <a:xfrm>
                <a:off x="2750602" y="3343164"/>
                <a:ext cx="711929" cy="397468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</a:t>
                </a:r>
                <a:endParaRPr lang="ja-JP" alt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0" name="直線コネクタ 9">
                <a:extLst>
                  <a:ext uri="{FF2B5EF4-FFF2-40B4-BE49-F238E27FC236}">
                    <a16:creationId xmlns:a16="http://schemas.microsoft.com/office/drawing/2014/main" id="{6C828DAB-AD88-4901-8B7F-6D4E7C51D2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0655" y="1576008"/>
                <a:ext cx="949949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>
                <a:extLst>
                  <a:ext uri="{FF2B5EF4-FFF2-40B4-BE49-F238E27FC236}">
                    <a16:creationId xmlns:a16="http://schemas.microsoft.com/office/drawing/2014/main" id="{82D57D6D-DA11-4541-9B1E-E47C5B0F44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8821" y="1761287"/>
                <a:ext cx="0" cy="1426953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7C13A7A4-01BC-43F8-B7E1-14B9E68E05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8795" y="1761287"/>
                <a:ext cx="230026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EC8D84B5-66D0-4C1A-A747-5DCC0EF0727F}"/>
                  </a:ext>
                </a:extLst>
              </p:cNvPr>
              <p:cNvSpPr/>
              <p:nvPr/>
            </p:nvSpPr>
            <p:spPr>
              <a:xfrm>
                <a:off x="7078748" y="3399692"/>
                <a:ext cx="1296642" cy="602413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Pulse</a:t>
                </a:r>
              </a:p>
              <a:p>
                <a:pPr algn="ctr"/>
                <a:r>
                  <a:rPr lang="en-US" altLang="ja-JP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Generator</a:t>
                </a:r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305E7F9D-DCF4-458A-BABB-AA873235EA18}"/>
                  </a:ext>
                </a:extLst>
              </p:cNvPr>
              <p:cNvSpPr/>
              <p:nvPr/>
            </p:nvSpPr>
            <p:spPr>
              <a:xfrm>
                <a:off x="6355026" y="553476"/>
                <a:ext cx="3677341" cy="49729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ja-JP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ＭＳ Ｐゴシック"/>
                    <a:cs typeface="Calibri" panose="020F0502020204030204" pitchFamily="34" charset="0"/>
                  </a:rPr>
                  <a:t>Monochrome </a:t>
                </a:r>
              </a:p>
              <a:p>
                <a:pPr algn="ctr">
                  <a:defRPr/>
                </a:pPr>
                <a:r>
                  <a:rPr lang="en-US" altLang="ja-JP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ＭＳ Ｐゴシック"/>
                    <a:cs typeface="Calibri" panose="020F0502020204030204" pitchFamily="34" charset="0"/>
                  </a:rPr>
                  <a:t>high speed camera</a:t>
                </a:r>
                <a:endParaRPr lang="ja-JP" altLang="en-US" kern="0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0C2D3DD0-3123-440E-8E0A-F41D974E8A6F}"/>
                  </a:ext>
                </a:extLst>
              </p:cNvPr>
              <p:cNvSpPr/>
              <p:nvPr/>
            </p:nvSpPr>
            <p:spPr>
              <a:xfrm>
                <a:off x="5856379" y="957175"/>
                <a:ext cx="1253802" cy="477278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Electrodes</a:t>
                </a:r>
                <a:endParaRPr lang="ja-JP" alt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030025C4-23F8-4F29-87D1-D7A425E5EC78}"/>
                  </a:ext>
                </a:extLst>
              </p:cNvPr>
              <p:cNvSpPr/>
              <p:nvPr/>
            </p:nvSpPr>
            <p:spPr>
              <a:xfrm>
                <a:off x="8528262" y="1977831"/>
                <a:ext cx="1716546" cy="250047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Computer</a:t>
                </a:r>
                <a:endParaRPr lang="ja-JP" alt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F97AA293-FD99-47C9-835C-C5A826A3338C}"/>
                  </a:ext>
                </a:extLst>
              </p:cNvPr>
              <p:cNvSpPr/>
              <p:nvPr/>
            </p:nvSpPr>
            <p:spPr>
              <a:xfrm>
                <a:off x="8513240" y="3587701"/>
                <a:ext cx="1512168" cy="504056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ja-JP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ＭＳ Ｐゴシック"/>
                    <a:cs typeface="Calibri" panose="020F0502020204030204" pitchFamily="34" charset="0"/>
                  </a:rPr>
                  <a:t>Oscilloscope</a:t>
                </a:r>
                <a:endParaRPr lang="ja-JP" altLang="en-US" kern="0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DD08CFE9-640A-4D71-ABF5-1B63482C83CB}"/>
                  </a:ext>
                </a:extLst>
              </p:cNvPr>
              <p:cNvSpPr/>
              <p:nvPr/>
            </p:nvSpPr>
            <p:spPr>
              <a:xfrm>
                <a:off x="5059968" y="3362725"/>
                <a:ext cx="971203" cy="374320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Igniter</a:t>
                </a:r>
              </a:p>
            </p:txBody>
          </p:sp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F7F900D8-9429-4EE4-85C9-35B38BCDE48B}"/>
                  </a:ext>
                </a:extLst>
              </p:cNvPr>
              <p:cNvSpPr/>
              <p:nvPr/>
            </p:nvSpPr>
            <p:spPr>
              <a:xfrm>
                <a:off x="821666" y="1791178"/>
                <a:ext cx="1523479" cy="617988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Circulaton</a:t>
                </a:r>
                <a:endParaRPr lang="en-US" altLang="ja-JP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altLang="ja-JP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pump </a:t>
                </a:r>
              </a:p>
            </p:txBody>
          </p:sp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2FEBB3DA-29C7-494E-A238-6E2BE1A6740D}"/>
                  </a:ext>
                </a:extLst>
              </p:cNvPr>
              <p:cNvSpPr/>
              <p:nvPr/>
            </p:nvSpPr>
            <p:spPr>
              <a:xfrm>
                <a:off x="285854" y="1033300"/>
                <a:ext cx="2678181" cy="617988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Gas concentration</a:t>
                </a:r>
              </a:p>
              <a:p>
                <a:pPr algn="ctr"/>
                <a:r>
                  <a:rPr lang="en-US" altLang="ja-JP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measuring instrument</a:t>
                </a:r>
              </a:p>
            </p:txBody>
          </p:sp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7A09DA91-6638-428D-B01C-30F6DD802101}"/>
                  </a:ext>
                </a:extLst>
              </p:cNvPr>
              <p:cNvSpPr/>
              <p:nvPr/>
            </p:nvSpPr>
            <p:spPr>
              <a:xfrm>
                <a:off x="4864422" y="648635"/>
                <a:ext cx="1547827" cy="555115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Plastic tent </a:t>
                </a:r>
              </a:p>
            </p:txBody>
          </p:sp>
        </p:grp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B4FD4E34-6C5E-4EC6-8AEF-CAE2969B1389}"/>
                </a:ext>
              </a:extLst>
            </p:cNvPr>
            <p:cNvSpPr/>
            <p:nvPr/>
          </p:nvSpPr>
          <p:spPr>
            <a:xfrm>
              <a:off x="3559749" y="2814385"/>
              <a:ext cx="1523479" cy="617988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m</a:t>
              </a:r>
            </a:p>
          </p:txBody>
        </p:sp>
      </p:grp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08B01AE6-B235-425C-A04B-E8E9ABBB9E76}"/>
              </a:ext>
            </a:extLst>
          </p:cNvPr>
          <p:cNvSpPr/>
          <p:nvPr/>
        </p:nvSpPr>
        <p:spPr>
          <a:xfrm>
            <a:off x="4884416" y="2988408"/>
            <a:ext cx="1523479" cy="61798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9B16012F-EA09-42B4-97C8-3C53E6549C9D}"/>
              </a:ext>
            </a:extLst>
          </p:cNvPr>
          <p:cNvSpPr/>
          <p:nvPr/>
        </p:nvSpPr>
        <p:spPr>
          <a:xfrm>
            <a:off x="6300714" y="3522350"/>
            <a:ext cx="1523479" cy="61798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</a:p>
        </p:txBody>
      </p: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9004ED9D-E5D0-404C-B7B9-B8822FDB04AF}"/>
              </a:ext>
            </a:extLst>
          </p:cNvPr>
          <p:cNvCxnSpPr>
            <a:cxnSpLocks/>
          </p:cNvCxnSpPr>
          <p:nvPr/>
        </p:nvCxnSpPr>
        <p:spPr>
          <a:xfrm rot="5400000" flipV="1">
            <a:off x="6402072" y="3770142"/>
            <a:ext cx="684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114900AF-6057-4E8A-924E-45C08205C5B4}"/>
              </a:ext>
            </a:extLst>
          </p:cNvPr>
          <p:cNvCxnSpPr>
            <a:cxnSpLocks/>
          </p:cNvCxnSpPr>
          <p:nvPr/>
        </p:nvCxnSpPr>
        <p:spPr>
          <a:xfrm flipH="1">
            <a:off x="5930717" y="3321487"/>
            <a:ext cx="66320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4E9AF76C-51C7-4DE9-BADC-F35343996E44}"/>
              </a:ext>
            </a:extLst>
          </p:cNvPr>
          <p:cNvCxnSpPr>
            <a:cxnSpLocks/>
          </p:cNvCxnSpPr>
          <p:nvPr/>
        </p:nvCxnSpPr>
        <p:spPr>
          <a:xfrm flipH="1">
            <a:off x="6414754" y="4198976"/>
            <a:ext cx="257311" cy="3170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591B68ED-DC67-4768-B7D0-2CF79AB86252}"/>
              </a:ext>
            </a:extLst>
          </p:cNvPr>
          <p:cNvSpPr/>
          <p:nvPr/>
        </p:nvSpPr>
        <p:spPr>
          <a:xfrm>
            <a:off x="6098052" y="4147385"/>
            <a:ext cx="1523479" cy="61798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</a:p>
        </p:txBody>
      </p: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81BF1FCA-A20F-4EAC-AC9A-5BDB8517A13F}"/>
              </a:ext>
            </a:extLst>
          </p:cNvPr>
          <p:cNvGrpSpPr/>
          <p:nvPr/>
        </p:nvGrpSpPr>
        <p:grpSpPr>
          <a:xfrm>
            <a:off x="2111440" y="800364"/>
            <a:ext cx="8464544" cy="3710326"/>
            <a:chOff x="2111440" y="800364"/>
            <a:chExt cx="8464544" cy="3710326"/>
          </a:xfrm>
        </p:grpSpPr>
        <p:grpSp>
          <p:nvGrpSpPr>
            <p:cNvPr id="69" name="グループ化 68">
              <a:extLst>
                <a:ext uri="{FF2B5EF4-FFF2-40B4-BE49-F238E27FC236}">
                  <a16:creationId xmlns:a16="http://schemas.microsoft.com/office/drawing/2014/main" id="{8E29B809-3040-4093-A9E9-95E5FB3D222B}"/>
                </a:ext>
              </a:extLst>
            </p:cNvPr>
            <p:cNvGrpSpPr/>
            <p:nvPr/>
          </p:nvGrpSpPr>
          <p:grpSpPr>
            <a:xfrm>
              <a:off x="7706791" y="1794987"/>
              <a:ext cx="2869193" cy="2715703"/>
              <a:chOff x="3370934" y="1094376"/>
              <a:chExt cx="4407158" cy="2078826"/>
            </a:xfrm>
          </p:grpSpPr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427008AF-681A-48D2-9C31-5EE4A13A75B6}"/>
                  </a:ext>
                </a:extLst>
              </p:cNvPr>
              <p:cNvSpPr txBox="1"/>
              <p:nvPr/>
            </p:nvSpPr>
            <p:spPr>
              <a:xfrm>
                <a:off x="4833488" y="1094376"/>
                <a:ext cx="2257176" cy="35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recording</a:t>
                </a:r>
                <a:endParaRPr lang="ja-JP" altLang="en-US" sz="2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四角形: 角を丸くする 70">
                <a:extLst>
                  <a:ext uri="{FF2B5EF4-FFF2-40B4-BE49-F238E27FC236}">
                    <a16:creationId xmlns:a16="http://schemas.microsoft.com/office/drawing/2014/main" id="{DE35046B-2F85-41EE-8896-42858839B414}"/>
                  </a:ext>
                </a:extLst>
              </p:cNvPr>
              <p:cNvSpPr/>
              <p:nvPr/>
            </p:nvSpPr>
            <p:spPr>
              <a:xfrm>
                <a:off x="3370934" y="1508485"/>
                <a:ext cx="4407158" cy="1664717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7" name="グループ化 86">
              <a:extLst>
                <a:ext uri="{FF2B5EF4-FFF2-40B4-BE49-F238E27FC236}">
                  <a16:creationId xmlns:a16="http://schemas.microsoft.com/office/drawing/2014/main" id="{E86EFE71-C205-4170-BFAD-370972F57C7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11440" y="800364"/>
              <a:ext cx="3340800" cy="2088000"/>
              <a:chOff x="239184" y="751417"/>
              <a:chExt cx="4400550" cy="2750344"/>
            </a:xfrm>
          </p:grpSpPr>
          <p:pic>
            <p:nvPicPr>
              <p:cNvPr id="88" name="図 87">
                <a:extLst>
                  <a:ext uri="{FF2B5EF4-FFF2-40B4-BE49-F238E27FC236}">
                    <a16:creationId xmlns:a16="http://schemas.microsoft.com/office/drawing/2014/main" id="{045369D2-9200-442C-A484-5B02613C7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184" y="751417"/>
                <a:ext cx="4400550" cy="2750344"/>
              </a:xfrm>
              <a:prstGeom prst="rect">
                <a:avLst/>
              </a:prstGeom>
            </p:spPr>
          </p:pic>
          <p:sp>
            <p:nvSpPr>
              <p:cNvPr id="91" name="テキスト ボックス 90">
                <a:extLst>
                  <a:ext uri="{FF2B5EF4-FFF2-40B4-BE49-F238E27FC236}">
                    <a16:creationId xmlns:a16="http://schemas.microsoft.com/office/drawing/2014/main" id="{1D0E7A4D-B11F-4B98-B82E-64C63D4BF604}"/>
                  </a:ext>
                </a:extLst>
              </p:cNvPr>
              <p:cNvSpPr txBox="1"/>
              <p:nvPr/>
            </p:nvSpPr>
            <p:spPr>
              <a:xfrm>
                <a:off x="3548212" y="934391"/>
                <a:ext cx="7745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  <a:r>
                  <a:rPr lang="en-US" altLang="ja-JP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ms</a:t>
                </a:r>
                <a:endParaRPr kumimoji="1" lang="ja-JP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6" name="グループ化 95">
            <a:extLst>
              <a:ext uri="{FF2B5EF4-FFF2-40B4-BE49-F238E27FC236}">
                <a16:creationId xmlns:a16="http://schemas.microsoft.com/office/drawing/2014/main" id="{7074FB03-2C24-4518-BC04-2FDC291E3F3C}"/>
              </a:ext>
            </a:extLst>
          </p:cNvPr>
          <p:cNvGrpSpPr/>
          <p:nvPr/>
        </p:nvGrpSpPr>
        <p:grpSpPr>
          <a:xfrm>
            <a:off x="2111440" y="818345"/>
            <a:ext cx="3338821" cy="2088000"/>
            <a:chOff x="291577" y="3680628"/>
            <a:chExt cx="3338821" cy="2088000"/>
          </a:xfrm>
        </p:grpSpPr>
        <p:pic>
          <p:nvPicPr>
            <p:cNvPr id="97" name="図 96">
              <a:extLst>
                <a:ext uri="{FF2B5EF4-FFF2-40B4-BE49-F238E27FC236}">
                  <a16:creationId xmlns:a16="http://schemas.microsoft.com/office/drawing/2014/main" id="{475C091B-B064-4703-8426-C8702E318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77" y="3680628"/>
              <a:ext cx="3338821" cy="2088000"/>
            </a:xfrm>
            <a:prstGeom prst="rect">
              <a:avLst/>
            </a:prstGeom>
          </p:spPr>
        </p:pic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06A144A7-0A01-45D9-B1A2-E304A6A1E77C}"/>
                </a:ext>
              </a:extLst>
            </p:cNvPr>
            <p:cNvSpPr txBox="1"/>
            <p:nvPr/>
          </p:nvSpPr>
          <p:spPr>
            <a:xfrm>
              <a:off x="2754431" y="3807691"/>
              <a:ext cx="7745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altLang="ja-JP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</a:t>
              </a:r>
              <a:endParaRPr kumimoji="1" lang="ja-JP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C076D378-9B09-4B4F-A106-15FA6C89CEF7}"/>
              </a:ext>
            </a:extLst>
          </p:cNvPr>
          <p:cNvGrpSpPr>
            <a:grpSpLocks noChangeAspect="1"/>
          </p:cNvGrpSpPr>
          <p:nvPr/>
        </p:nvGrpSpPr>
        <p:grpSpPr>
          <a:xfrm>
            <a:off x="2132754" y="848117"/>
            <a:ext cx="3340799" cy="2088000"/>
            <a:chOff x="5372100" y="506015"/>
            <a:chExt cx="4400639" cy="2750400"/>
          </a:xfrm>
        </p:grpSpPr>
        <p:pic>
          <p:nvPicPr>
            <p:cNvPr id="100" name="図 99">
              <a:extLst>
                <a:ext uri="{FF2B5EF4-FFF2-40B4-BE49-F238E27FC236}">
                  <a16:creationId xmlns:a16="http://schemas.microsoft.com/office/drawing/2014/main" id="{D354BE74-3060-4305-BEE9-920262EF2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2100" y="506015"/>
              <a:ext cx="4400639" cy="2750400"/>
            </a:xfrm>
            <a:prstGeom prst="rect">
              <a:avLst/>
            </a:prstGeom>
          </p:spPr>
        </p:pic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659FF669-DD86-4006-84C4-A1A78750E998}"/>
                </a:ext>
              </a:extLst>
            </p:cNvPr>
            <p:cNvSpPr txBox="1"/>
            <p:nvPr/>
          </p:nvSpPr>
          <p:spPr>
            <a:xfrm>
              <a:off x="8723833" y="678082"/>
              <a:ext cx="7745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altLang="ja-JP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</a:t>
              </a:r>
              <a:endParaRPr kumimoji="1" lang="ja-JP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グループ化 101">
            <a:extLst>
              <a:ext uri="{FF2B5EF4-FFF2-40B4-BE49-F238E27FC236}">
                <a16:creationId xmlns:a16="http://schemas.microsoft.com/office/drawing/2014/main" id="{60811221-9758-49EA-A429-E0BD7885E692}"/>
              </a:ext>
            </a:extLst>
          </p:cNvPr>
          <p:cNvGrpSpPr/>
          <p:nvPr/>
        </p:nvGrpSpPr>
        <p:grpSpPr>
          <a:xfrm>
            <a:off x="2146973" y="814038"/>
            <a:ext cx="3338821" cy="2088000"/>
            <a:chOff x="291577" y="3500650"/>
            <a:chExt cx="3338821" cy="2088000"/>
          </a:xfrm>
        </p:grpSpPr>
        <p:pic>
          <p:nvPicPr>
            <p:cNvPr id="103" name="図 102">
              <a:extLst>
                <a:ext uri="{FF2B5EF4-FFF2-40B4-BE49-F238E27FC236}">
                  <a16:creationId xmlns:a16="http://schemas.microsoft.com/office/drawing/2014/main" id="{761A65D7-3234-4D88-A05C-94987CC7C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577" y="3500650"/>
              <a:ext cx="3338821" cy="2088000"/>
            </a:xfrm>
            <a:prstGeom prst="rect">
              <a:avLst/>
            </a:prstGeom>
          </p:spPr>
        </p:pic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128FD45E-CF49-427A-864F-B26705BE180D}"/>
                </a:ext>
              </a:extLst>
            </p:cNvPr>
            <p:cNvSpPr txBox="1"/>
            <p:nvPr/>
          </p:nvSpPr>
          <p:spPr>
            <a:xfrm>
              <a:off x="2784558" y="3697436"/>
              <a:ext cx="7745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</a:t>
              </a:r>
              <a:r>
                <a:rPr lang="en-US" altLang="ja-JP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</a:t>
              </a:r>
              <a:endParaRPr kumimoji="1" lang="ja-JP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EFD8AACD-F58B-49CA-A5C8-1ECB1D7A3305}"/>
              </a:ext>
            </a:extLst>
          </p:cNvPr>
          <p:cNvGrpSpPr>
            <a:grpSpLocks noChangeAspect="1"/>
          </p:cNvGrpSpPr>
          <p:nvPr/>
        </p:nvGrpSpPr>
        <p:grpSpPr>
          <a:xfrm>
            <a:off x="2108271" y="826206"/>
            <a:ext cx="3340799" cy="2088000"/>
            <a:chOff x="6031441" y="3601586"/>
            <a:chExt cx="4400639" cy="2750400"/>
          </a:xfrm>
        </p:grpSpPr>
        <p:pic>
          <p:nvPicPr>
            <p:cNvPr id="107" name="図 106" descr="物体, 草, 屋外, 木 が含まれている画像&#10;&#10;自動的に生成された説明">
              <a:extLst>
                <a:ext uri="{FF2B5EF4-FFF2-40B4-BE49-F238E27FC236}">
                  <a16:creationId xmlns:a16="http://schemas.microsoft.com/office/drawing/2014/main" id="{E9F8EE61-BC86-4333-9111-E2D8456DE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441" y="3601586"/>
              <a:ext cx="4400639" cy="2750400"/>
            </a:xfrm>
            <a:prstGeom prst="rect">
              <a:avLst/>
            </a:prstGeom>
          </p:spPr>
        </p:pic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F9784E58-2BD9-446D-9F93-D0ACCEF9A4BF}"/>
                </a:ext>
              </a:extLst>
            </p:cNvPr>
            <p:cNvSpPr txBox="1"/>
            <p:nvPr/>
          </p:nvSpPr>
          <p:spPr>
            <a:xfrm>
              <a:off x="9256406" y="3791290"/>
              <a:ext cx="9284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</a:t>
              </a:r>
              <a:r>
                <a:rPr lang="en-US" altLang="ja-JP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</a:t>
              </a:r>
              <a:endParaRPr kumimoji="1" lang="ja-JP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E81ED632-7682-4403-AA99-87F4146984D3}"/>
              </a:ext>
            </a:extLst>
          </p:cNvPr>
          <p:cNvGrpSpPr/>
          <p:nvPr/>
        </p:nvGrpSpPr>
        <p:grpSpPr>
          <a:xfrm>
            <a:off x="2785003" y="990905"/>
            <a:ext cx="2831349" cy="1838247"/>
            <a:chOff x="2749834" y="941902"/>
            <a:chExt cx="2831349" cy="1838247"/>
          </a:xfrm>
        </p:grpSpPr>
        <p:grpSp>
          <p:nvGrpSpPr>
            <p:cNvPr id="82" name="グループ化 81">
              <a:extLst>
                <a:ext uri="{FF2B5EF4-FFF2-40B4-BE49-F238E27FC236}">
                  <a16:creationId xmlns:a16="http://schemas.microsoft.com/office/drawing/2014/main" id="{961A719A-982C-45C1-942D-376A16C9E560}"/>
                </a:ext>
              </a:extLst>
            </p:cNvPr>
            <p:cNvGrpSpPr/>
            <p:nvPr/>
          </p:nvGrpSpPr>
          <p:grpSpPr>
            <a:xfrm>
              <a:off x="4517909" y="2321497"/>
              <a:ext cx="1063274" cy="458652"/>
              <a:chOff x="3410481" y="2748498"/>
              <a:chExt cx="1406872" cy="606866"/>
            </a:xfrm>
          </p:grpSpPr>
          <p:cxnSp>
            <p:nvCxnSpPr>
              <p:cNvPr id="84" name="直線コネクタ 83">
                <a:extLst>
                  <a:ext uri="{FF2B5EF4-FFF2-40B4-BE49-F238E27FC236}">
                    <a16:creationId xmlns:a16="http://schemas.microsoft.com/office/drawing/2014/main" id="{B7B7190D-321F-4EB0-A294-CA98228F47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0481" y="3270250"/>
                <a:ext cx="10656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867EB591-5268-4168-BC86-0CAA0820C403}"/>
                  </a:ext>
                </a:extLst>
              </p:cNvPr>
              <p:cNvSpPr txBox="1"/>
              <p:nvPr/>
            </p:nvSpPr>
            <p:spPr>
              <a:xfrm>
                <a:off x="3474381" y="2748498"/>
                <a:ext cx="1342972" cy="606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0.5 m</a:t>
                </a:r>
                <a:endParaRPr lang="ja-JP" alt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F41DFF09-AADA-4EB1-A568-B558D8C21094}"/>
                </a:ext>
              </a:extLst>
            </p:cNvPr>
            <p:cNvSpPr/>
            <p:nvPr/>
          </p:nvSpPr>
          <p:spPr>
            <a:xfrm>
              <a:off x="2749834" y="941902"/>
              <a:ext cx="2064012" cy="514111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Plastic tent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191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Results and discussions</a:t>
            </a:r>
            <a:r>
              <a:rPr lang="ja-JP" altLang="en-US" dirty="0"/>
              <a:t>（</a:t>
            </a:r>
            <a:r>
              <a:rPr lang="en-US" altLang="ja-JP" dirty="0">
                <a:solidFill>
                  <a:schemeClr val="accent1"/>
                </a:solidFill>
              </a:rPr>
              <a:t>Laboratory-scale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166" name="ホームベース 165"/>
          <p:cNvSpPr/>
          <p:nvPr/>
        </p:nvSpPr>
        <p:spPr>
          <a:xfrm>
            <a:off x="604017" y="785826"/>
            <a:ext cx="8992132" cy="460800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</a:rPr>
              <a:t>Dimensionless burning velocity VS Dimensionless flame radius </a:t>
            </a:r>
            <a:endParaRPr lang="ja-JP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2257589" y="6165304"/>
            <a:ext cx="8564158" cy="461665"/>
            <a:chOff x="1031841" y="6184933"/>
            <a:chExt cx="7752104" cy="849488"/>
          </a:xfrm>
        </p:grpSpPr>
        <p:sp>
          <p:nvSpPr>
            <p:cNvPr id="259" name="テキスト ボックス 258">
              <a:extLst>
                <a:ext uri="{FF2B5EF4-FFF2-40B4-BE49-F238E27FC236}">
                  <a16:creationId xmlns:a16="http://schemas.microsoft.com/office/drawing/2014/main" id="{F35ED5C5-6069-41C4-B553-EC23570FE15E}"/>
                </a:ext>
              </a:extLst>
            </p:cNvPr>
            <p:cNvSpPr txBox="1"/>
            <p:nvPr/>
          </p:nvSpPr>
          <p:spPr>
            <a:xfrm>
              <a:off x="1031841" y="6184933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>
                  <a:solidFill>
                    <a:schemeClr val="accent6"/>
                  </a:solidFill>
                </a:rPr>
                <a:t>✔</a:t>
              </a:r>
              <a:endParaRPr lang="ja-JP" altLang="en-US" sz="2400" dirty="0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A351BB8F-2A80-4307-A301-598BBD99FEA4}"/>
                </a:ext>
              </a:extLst>
            </p:cNvPr>
            <p:cNvSpPr/>
            <p:nvPr/>
          </p:nvSpPr>
          <p:spPr>
            <a:xfrm>
              <a:off x="1558709" y="6184933"/>
              <a:ext cx="7225236" cy="849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400" dirty="0"/>
                <a:t>Both</a:t>
              </a:r>
              <a:r>
                <a:rPr lang="ja-JP" altLang="en-US" sz="2400" dirty="0"/>
                <a:t> </a:t>
              </a:r>
              <a:r>
                <a:rPr lang="en-US" altLang="ja-JP" sz="2400" dirty="0"/>
                <a:t>diffusional-thermal and DL instability were not observed.</a:t>
              </a:r>
              <a:r>
                <a:rPr lang="ja-JP" altLang="en-US" sz="2400" dirty="0"/>
                <a:t> </a:t>
              </a:r>
            </a:p>
          </p:txBody>
        </p:sp>
      </p:grpSp>
      <p:grpSp>
        <p:nvGrpSpPr>
          <p:cNvPr id="178" name="グループ化 177">
            <a:extLst>
              <a:ext uri="{FF2B5EF4-FFF2-40B4-BE49-F238E27FC236}">
                <a16:creationId xmlns:a16="http://schemas.microsoft.com/office/drawing/2014/main" id="{8703C273-69FC-45E5-B7B8-CE87293D2445}"/>
              </a:ext>
            </a:extLst>
          </p:cNvPr>
          <p:cNvGrpSpPr/>
          <p:nvPr/>
        </p:nvGrpSpPr>
        <p:grpSpPr>
          <a:xfrm>
            <a:off x="1635071" y="5109095"/>
            <a:ext cx="9186676" cy="773122"/>
            <a:chOff x="659431" y="5013175"/>
            <a:chExt cx="9186676" cy="773122"/>
          </a:xfrm>
        </p:grpSpPr>
        <p:sp>
          <p:nvSpPr>
            <p:cNvPr id="179" name="テキスト ボックス 178">
              <a:extLst>
                <a:ext uri="{FF2B5EF4-FFF2-40B4-BE49-F238E27FC236}">
                  <a16:creationId xmlns:a16="http://schemas.microsoft.com/office/drawing/2014/main" id="{A44BA63C-50C2-4446-86F3-402D062F052C}"/>
                </a:ext>
              </a:extLst>
            </p:cNvPr>
            <p:cNvSpPr txBox="1"/>
            <p:nvPr/>
          </p:nvSpPr>
          <p:spPr>
            <a:xfrm>
              <a:off x="659431" y="5013175"/>
              <a:ext cx="9186676" cy="7731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ja-JP" altLang="en-US" sz="2000" dirty="0">
                <a:latin typeface="Arial" panose="020B0604020202020204" pitchFamily="34" charset="0"/>
              </a:endParaRPr>
            </a:p>
          </p:txBody>
        </p:sp>
        <p:sp>
          <p:nvSpPr>
            <p:cNvPr id="180" name="テキスト ボックス 179">
              <a:extLst>
                <a:ext uri="{FF2B5EF4-FFF2-40B4-BE49-F238E27FC236}">
                  <a16:creationId xmlns:a16="http://schemas.microsoft.com/office/drawing/2014/main" id="{06111B78-08C0-42C2-A636-4A9F8804422F}"/>
                </a:ext>
              </a:extLst>
            </p:cNvPr>
            <p:cNvSpPr txBox="1"/>
            <p:nvPr/>
          </p:nvSpPr>
          <p:spPr>
            <a:xfrm>
              <a:off x="1119153" y="5359243"/>
              <a:ext cx="4316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 err="1"/>
                <a:t>v</a:t>
              </a:r>
              <a:r>
                <a:rPr lang="en-US" altLang="ja-JP" baseline="-25000" dirty="0" err="1"/>
                <a:t>b</a:t>
              </a:r>
              <a:r>
                <a:rPr lang="en-US" altLang="ja-JP" dirty="0"/>
                <a:t> : Burning velocity</a:t>
              </a:r>
              <a:r>
                <a:rPr lang="ja-JP" altLang="en-US" dirty="0"/>
                <a:t>（</a:t>
              </a:r>
              <a:r>
                <a:rPr lang="en-US" altLang="ja-JP" dirty="0"/>
                <a:t>measured value</a:t>
              </a:r>
              <a:r>
                <a:rPr lang="ja-JP" altLang="en-US" dirty="0"/>
                <a:t>） </a:t>
              </a:r>
              <a:r>
                <a:rPr lang="en-US" altLang="ja-JP" dirty="0"/>
                <a:t>[m/s]</a:t>
              </a:r>
              <a:endParaRPr lang="ja-JP" altLang="en-US" i="1" dirty="0"/>
            </a:p>
          </p:txBody>
        </p:sp>
        <p:sp>
          <p:nvSpPr>
            <p:cNvPr id="181" name="正方形/長方形 180">
              <a:extLst>
                <a:ext uri="{FF2B5EF4-FFF2-40B4-BE49-F238E27FC236}">
                  <a16:creationId xmlns:a16="http://schemas.microsoft.com/office/drawing/2014/main" id="{C6E6E019-EA0C-4CEC-8556-D7ABCDF49917}"/>
                </a:ext>
              </a:extLst>
            </p:cNvPr>
            <p:cNvSpPr/>
            <p:nvPr/>
          </p:nvSpPr>
          <p:spPr>
            <a:xfrm>
              <a:off x="742787" y="5037458"/>
              <a:ext cx="33433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/>
                <a:t>ε</a:t>
              </a:r>
              <a:r>
                <a:rPr lang="en-US" altLang="ja-JP" dirty="0"/>
                <a:t> : volumetric</a:t>
              </a:r>
              <a:r>
                <a:rPr lang="ja-JP" altLang="en-US" dirty="0"/>
                <a:t> </a:t>
              </a:r>
              <a:r>
                <a:rPr lang="en-US" altLang="ja-JP" dirty="0"/>
                <a:t>expansion</a:t>
              </a:r>
              <a:r>
                <a:rPr lang="ja-JP" altLang="en-US" dirty="0"/>
                <a:t> </a:t>
              </a:r>
              <a:r>
                <a:rPr lang="en-US" altLang="ja-JP" dirty="0"/>
                <a:t>ratio</a:t>
              </a:r>
              <a:r>
                <a:rPr lang="ja-JP" altLang="en-US" dirty="0"/>
                <a:t> </a:t>
              </a:r>
              <a:r>
                <a:rPr lang="en-US" altLang="ja-JP" dirty="0"/>
                <a:t>[-]</a:t>
              </a:r>
              <a:endParaRPr lang="ja-JP" altLang="en-US" dirty="0"/>
            </a:p>
          </p:txBody>
        </p:sp>
        <p:sp>
          <p:nvSpPr>
            <p:cNvPr id="182" name="テキスト ボックス 181">
              <a:extLst>
                <a:ext uri="{FF2B5EF4-FFF2-40B4-BE49-F238E27FC236}">
                  <a16:creationId xmlns:a16="http://schemas.microsoft.com/office/drawing/2014/main" id="{C821583A-EA9F-4097-8642-EFD8535757B8}"/>
                </a:ext>
              </a:extLst>
            </p:cNvPr>
            <p:cNvSpPr txBox="1"/>
            <p:nvPr/>
          </p:nvSpPr>
          <p:spPr>
            <a:xfrm>
              <a:off x="7588279" y="5050860"/>
              <a:ext cx="2188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/>
                <a:t>r</a:t>
              </a:r>
              <a:r>
                <a:rPr lang="en-US" altLang="ja-JP" dirty="0"/>
                <a:t> : Flame</a:t>
              </a:r>
              <a:r>
                <a:rPr lang="ja-JP" altLang="en-US" dirty="0"/>
                <a:t> </a:t>
              </a:r>
              <a:r>
                <a:rPr lang="en-US" altLang="ja-JP" dirty="0"/>
                <a:t>radius</a:t>
              </a:r>
              <a:r>
                <a:rPr lang="ja-JP" altLang="en-US" dirty="0"/>
                <a:t> </a:t>
              </a:r>
              <a:r>
                <a:rPr lang="en-US" altLang="ja-JP" dirty="0"/>
                <a:t>[mm]</a:t>
              </a:r>
              <a:endParaRPr lang="ja-JP" altLang="en-US" i="1" dirty="0"/>
            </a:p>
          </p:txBody>
        </p:sp>
        <p:sp>
          <p:nvSpPr>
            <p:cNvPr id="183" name="テキスト ボックス 182">
              <a:extLst>
                <a:ext uri="{FF2B5EF4-FFF2-40B4-BE49-F238E27FC236}">
                  <a16:creationId xmlns:a16="http://schemas.microsoft.com/office/drawing/2014/main" id="{CF54DC78-4393-4409-AFA1-9AFDC7ADAD41}"/>
                </a:ext>
              </a:extLst>
            </p:cNvPr>
            <p:cNvSpPr txBox="1"/>
            <p:nvPr/>
          </p:nvSpPr>
          <p:spPr>
            <a:xfrm>
              <a:off x="5822302" y="5359243"/>
              <a:ext cx="3697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i="1" dirty="0"/>
                <a:t>S</a:t>
              </a:r>
              <a:r>
                <a:rPr lang="en-US" altLang="ja-JP" baseline="-25000" dirty="0"/>
                <a:t>L</a:t>
              </a:r>
              <a:r>
                <a:rPr lang="ja-JP" altLang="en-US" dirty="0"/>
                <a:t> </a:t>
              </a:r>
              <a:r>
                <a:rPr lang="en-US" altLang="ja-JP" dirty="0"/>
                <a:t>: </a:t>
              </a:r>
              <a:r>
                <a:rPr lang="en-US" altLang="ja-JP" dirty="0" err="1"/>
                <a:t>Unstreched</a:t>
              </a:r>
              <a:r>
                <a:rPr lang="ja-JP" altLang="en-US" dirty="0"/>
                <a:t> </a:t>
              </a:r>
              <a:r>
                <a:rPr lang="en-US" altLang="ja-JP" dirty="0"/>
                <a:t>burning</a:t>
              </a:r>
              <a:r>
                <a:rPr lang="ja-JP" altLang="en-US" dirty="0"/>
                <a:t> </a:t>
              </a:r>
              <a:r>
                <a:rPr lang="en-US" altLang="ja-JP" dirty="0"/>
                <a:t>velocity</a:t>
              </a:r>
              <a:r>
                <a:rPr lang="ja-JP" altLang="en-US" dirty="0"/>
                <a:t> </a:t>
              </a:r>
              <a:r>
                <a:rPr lang="en-US" altLang="ja-JP" dirty="0"/>
                <a:t>[m/s] </a:t>
              </a:r>
              <a:endParaRPr lang="ja-JP" altLang="en-US" baseline="30000" dirty="0"/>
            </a:p>
          </p:txBody>
        </p:sp>
        <p:sp>
          <p:nvSpPr>
            <p:cNvPr id="184" name="テキスト ボックス 183">
              <a:extLst>
                <a:ext uri="{FF2B5EF4-FFF2-40B4-BE49-F238E27FC236}">
                  <a16:creationId xmlns:a16="http://schemas.microsoft.com/office/drawing/2014/main" id="{C844E615-B687-4F9B-BFFB-51FDC44DE243}"/>
                </a:ext>
              </a:extLst>
            </p:cNvPr>
            <p:cNvSpPr txBox="1"/>
            <p:nvPr/>
          </p:nvSpPr>
          <p:spPr>
            <a:xfrm>
              <a:off x="4185154" y="5050860"/>
              <a:ext cx="3304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/>
                <a:t>δ</a:t>
              </a:r>
              <a:r>
                <a:rPr lang="en-US" altLang="ja-JP" dirty="0"/>
                <a:t> : Laminar</a:t>
              </a:r>
              <a:r>
                <a:rPr lang="ja-JP" altLang="en-US" dirty="0"/>
                <a:t> </a:t>
              </a:r>
              <a:r>
                <a:rPr lang="en-US" altLang="ja-JP" dirty="0"/>
                <a:t>flame</a:t>
              </a:r>
              <a:r>
                <a:rPr lang="ja-JP" altLang="en-US" dirty="0"/>
                <a:t> </a:t>
              </a:r>
              <a:r>
                <a:rPr lang="en-US" altLang="ja-JP" dirty="0"/>
                <a:t>thickness</a:t>
              </a:r>
              <a:r>
                <a:rPr lang="ja-JP" altLang="en-US" dirty="0"/>
                <a:t> </a:t>
              </a:r>
              <a:r>
                <a:rPr lang="en-US" altLang="ja-JP" dirty="0"/>
                <a:t>[mm]</a:t>
              </a:r>
              <a:endParaRPr lang="ja-JP" altLang="en-US" i="1" dirty="0"/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874200B-F423-45B5-8528-F7CEBBA7E259}"/>
              </a:ext>
            </a:extLst>
          </p:cNvPr>
          <p:cNvGrpSpPr/>
          <p:nvPr/>
        </p:nvGrpSpPr>
        <p:grpSpPr>
          <a:xfrm>
            <a:off x="479376" y="1194700"/>
            <a:ext cx="9656609" cy="3742909"/>
            <a:chOff x="407369" y="1194700"/>
            <a:chExt cx="9656609" cy="3742909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6990078B-6766-415E-AE9F-08666C2B4826}"/>
                </a:ext>
              </a:extLst>
            </p:cNvPr>
            <p:cNvGrpSpPr/>
            <p:nvPr/>
          </p:nvGrpSpPr>
          <p:grpSpPr>
            <a:xfrm>
              <a:off x="407369" y="1302442"/>
              <a:ext cx="9656609" cy="3602142"/>
              <a:chOff x="407369" y="1302442"/>
              <a:chExt cx="9656609" cy="3602142"/>
            </a:xfrm>
          </p:grpSpPr>
          <p:cxnSp>
            <p:nvCxnSpPr>
              <p:cNvPr id="213" name="直線コネクタ 212">
                <a:extLst>
                  <a:ext uri="{FF2B5EF4-FFF2-40B4-BE49-F238E27FC236}">
                    <a16:creationId xmlns:a16="http://schemas.microsoft.com/office/drawing/2014/main" id="{A616637E-96C0-43E2-A475-232A07BF5CED}"/>
                  </a:ext>
                </a:extLst>
              </p:cNvPr>
              <p:cNvCxnSpPr/>
              <p:nvPr/>
            </p:nvCxnSpPr>
            <p:spPr>
              <a:xfrm flipV="1">
                <a:off x="2933740" y="2636947"/>
                <a:ext cx="6896016" cy="0"/>
              </a:xfrm>
              <a:prstGeom prst="line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4" name="テキスト ボックス 213">
                <a:extLst>
                  <a:ext uri="{FF2B5EF4-FFF2-40B4-BE49-F238E27FC236}">
                    <a16:creationId xmlns:a16="http://schemas.microsoft.com/office/drawing/2014/main" id="{FD496AFA-301C-4263-AD1E-9A3EF268A17A}"/>
                  </a:ext>
                </a:extLst>
              </p:cNvPr>
              <p:cNvSpPr txBox="1"/>
              <p:nvPr/>
            </p:nvSpPr>
            <p:spPr>
              <a:xfrm>
                <a:off x="6963164" y="4479777"/>
                <a:ext cx="1145184" cy="424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:r>
                  <a:rPr lang="en-US" altLang="ja-JP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[-]</a:t>
                </a:r>
                <a:endParaRPr lang="ja-JP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5" name="テキスト ボックス 214">
                <a:extLst>
                  <a:ext uri="{FF2B5EF4-FFF2-40B4-BE49-F238E27FC236}">
                    <a16:creationId xmlns:a16="http://schemas.microsoft.com/office/drawing/2014/main" id="{89310049-311D-4D7F-9692-8E5120AAB8FD}"/>
                  </a:ext>
                </a:extLst>
              </p:cNvPr>
              <p:cNvSpPr txBox="1"/>
              <p:nvPr/>
            </p:nvSpPr>
            <p:spPr>
              <a:xfrm rot="16200000">
                <a:off x="1608517" y="2452651"/>
                <a:ext cx="1037238" cy="5723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</a:t>
                </a:r>
                <a:r>
                  <a:rPr lang="en-US" altLang="ja-JP" sz="24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:r>
                  <a:rPr lang="en-US" altLang="ja-JP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en-US" altLang="ja-JP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[-]</a:t>
                </a:r>
                <a:endParaRPr lang="ja-JP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8" name="テキスト ボックス 217">
                <a:extLst>
                  <a:ext uri="{FF2B5EF4-FFF2-40B4-BE49-F238E27FC236}">
                    <a16:creationId xmlns:a16="http://schemas.microsoft.com/office/drawing/2014/main" id="{D6C2B062-3334-4967-B0C5-E1A140044D13}"/>
                  </a:ext>
                </a:extLst>
              </p:cNvPr>
              <p:cNvSpPr txBox="1"/>
              <p:nvPr/>
            </p:nvSpPr>
            <p:spPr>
              <a:xfrm>
                <a:off x="6379845" y="3156706"/>
                <a:ext cx="1701677" cy="368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ε</a:t>
                </a:r>
                <a:r>
                  <a:rPr lang="en-US" altLang="ja-JP" sz="2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6.99, N</a:t>
                </a:r>
                <a:r>
                  <a:rPr lang="en-US" altLang="ja-JP" sz="20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ja-JP" altLang="en-US" sz="20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0" name="テキスト ボックス 219">
                <a:extLst>
                  <a:ext uri="{FF2B5EF4-FFF2-40B4-BE49-F238E27FC236}">
                    <a16:creationId xmlns:a16="http://schemas.microsoft.com/office/drawing/2014/main" id="{EC00B427-EC34-4795-BD28-692747763F54}"/>
                  </a:ext>
                </a:extLst>
              </p:cNvPr>
              <p:cNvSpPr txBox="1"/>
              <p:nvPr/>
            </p:nvSpPr>
            <p:spPr>
              <a:xfrm>
                <a:off x="3836223" y="1797833"/>
                <a:ext cx="1685777" cy="368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i="1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ε</a:t>
                </a:r>
                <a:r>
                  <a:rPr lang="en-US" altLang="ja-JP" sz="20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7.88, </a:t>
                </a:r>
                <a:r>
                  <a:rPr lang="en-US" altLang="ja-JP" sz="2000" dirty="0" err="1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</a:t>
                </a:r>
                <a:endParaRPr lang="ja-JP" altLang="en-US" sz="20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1" name="Rectangle 60">
                <a:extLst>
                  <a:ext uri="{FF2B5EF4-FFF2-40B4-BE49-F238E27FC236}">
                    <a16:creationId xmlns:a16="http://schemas.microsoft.com/office/drawing/2014/main" id="{C91B504D-C269-405E-9529-1A52874BC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2996" y="1449979"/>
                <a:ext cx="6896760" cy="2662966"/>
              </a:xfrm>
              <a:prstGeom prst="rect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2" name="Line 61">
                <a:extLst>
                  <a:ext uri="{FF2B5EF4-FFF2-40B4-BE49-F238E27FC236}">
                    <a16:creationId xmlns:a16="http://schemas.microsoft.com/office/drawing/2014/main" id="{EDD0D5FC-34B7-4D76-98ED-E379B396CF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32996" y="1449979"/>
                <a:ext cx="0" cy="2662966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" name="Freeform 62">
                <a:extLst>
                  <a:ext uri="{FF2B5EF4-FFF2-40B4-BE49-F238E27FC236}">
                    <a16:creationId xmlns:a16="http://schemas.microsoft.com/office/drawing/2014/main" id="{5F4610BE-45B8-4079-9BBB-8EB906A83F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32996" y="1449979"/>
                <a:ext cx="88571" cy="2662966"/>
              </a:xfrm>
              <a:custGeom>
                <a:avLst/>
                <a:gdLst>
                  <a:gd name="T0" fmla="*/ 0 w 45"/>
                  <a:gd name="T1" fmla="*/ 1823 h 1823"/>
                  <a:gd name="T2" fmla="*/ 45 w 45"/>
                  <a:gd name="T3" fmla="*/ 1823 h 1823"/>
                  <a:gd name="T4" fmla="*/ 0 w 45"/>
                  <a:gd name="T5" fmla="*/ 1620 h 1823"/>
                  <a:gd name="T6" fmla="*/ 45 w 45"/>
                  <a:gd name="T7" fmla="*/ 1620 h 1823"/>
                  <a:gd name="T8" fmla="*/ 0 w 45"/>
                  <a:gd name="T9" fmla="*/ 1422 h 1823"/>
                  <a:gd name="T10" fmla="*/ 45 w 45"/>
                  <a:gd name="T11" fmla="*/ 1422 h 1823"/>
                  <a:gd name="T12" fmla="*/ 0 w 45"/>
                  <a:gd name="T13" fmla="*/ 1219 h 1823"/>
                  <a:gd name="T14" fmla="*/ 45 w 45"/>
                  <a:gd name="T15" fmla="*/ 1219 h 1823"/>
                  <a:gd name="T16" fmla="*/ 0 w 45"/>
                  <a:gd name="T17" fmla="*/ 1016 h 1823"/>
                  <a:gd name="T18" fmla="*/ 45 w 45"/>
                  <a:gd name="T19" fmla="*/ 1016 h 1823"/>
                  <a:gd name="T20" fmla="*/ 0 w 45"/>
                  <a:gd name="T21" fmla="*/ 813 h 1823"/>
                  <a:gd name="T22" fmla="*/ 45 w 45"/>
                  <a:gd name="T23" fmla="*/ 813 h 1823"/>
                  <a:gd name="T24" fmla="*/ 0 w 45"/>
                  <a:gd name="T25" fmla="*/ 610 h 1823"/>
                  <a:gd name="T26" fmla="*/ 45 w 45"/>
                  <a:gd name="T27" fmla="*/ 610 h 1823"/>
                  <a:gd name="T28" fmla="*/ 0 w 45"/>
                  <a:gd name="T29" fmla="*/ 406 h 1823"/>
                  <a:gd name="T30" fmla="*/ 45 w 45"/>
                  <a:gd name="T31" fmla="*/ 406 h 1823"/>
                  <a:gd name="T32" fmla="*/ 0 w 45"/>
                  <a:gd name="T33" fmla="*/ 203 h 1823"/>
                  <a:gd name="T34" fmla="*/ 45 w 45"/>
                  <a:gd name="T35" fmla="*/ 203 h 1823"/>
                  <a:gd name="T36" fmla="*/ 0 w 45"/>
                  <a:gd name="T37" fmla="*/ 0 h 1823"/>
                  <a:gd name="T38" fmla="*/ 45 w 45"/>
                  <a:gd name="T39" fmla="*/ 0 h 1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" h="1823">
                    <a:moveTo>
                      <a:pt x="0" y="1823"/>
                    </a:moveTo>
                    <a:lnTo>
                      <a:pt x="45" y="1823"/>
                    </a:lnTo>
                    <a:moveTo>
                      <a:pt x="0" y="1620"/>
                    </a:moveTo>
                    <a:lnTo>
                      <a:pt x="45" y="1620"/>
                    </a:lnTo>
                    <a:moveTo>
                      <a:pt x="0" y="1422"/>
                    </a:moveTo>
                    <a:lnTo>
                      <a:pt x="45" y="1422"/>
                    </a:lnTo>
                    <a:moveTo>
                      <a:pt x="0" y="1219"/>
                    </a:moveTo>
                    <a:lnTo>
                      <a:pt x="45" y="1219"/>
                    </a:lnTo>
                    <a:moveTo>
                      <a:pt x="0" y="1016"/>
                    </a:moveTo>
                    <a:lnTo>
                      <a:pt x="45" y="1016"/>
                    </a:lnTo>
                    <a:moveTo>
                      <a:pt x="0" y="813"/>
                    </a:moveTo>
                    <a:lnTo>
                      <a:pt x="45" y="813"/>
                    </a:lnTo>
                    <a:moveTo>
                      <a:pt x="0" y="610"/>
                    </a:moveTo>
                    <a:lnTo>
                      <a:pt x="45" y="610"/>
                    </a:lnTo>
                    <a:moveTo>
                      <a:pt x="0" y="406"/>
                    </a:moveTo>
                    <a:lnTo>
                      <a:pt x="45" y="406"/>
                    </a:lnTo>
                    <a:moveTo>
                      <a:pt x="0" y="203"/>
                    </a:moveTo>
                    <a:lnTo>
                      <a:pt x="45" y="203"/>
                    </a:lnTo>
                    <a:moveTo>
                      <a:pt x="0" y="0"/>
                    </a:moveTo>
                    <a:lnTo>
                      <a:pt x="45" y="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" name="Line 63">
                <a:extLst>
                  <a:ext uri="{FF2B5EF4-FFF2-40B4-BE49-F238E27FC236}">
                    <a16:creationId xmlns:a16="http://schemas.microsoft.com/office/drawing/2014/main" id="{9B28CDB1-C662-461A-BD0D-A9EE383311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2996" y="4112944"/>
                <a:ext cx="6896760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" name="Freeform 64">
                <a:extLst>
                  <a:ext uri="{FF2B5EF4-FFF2-40B4-BE49-F238E27FC236}">
                    <a16:creationId xmlns:a16="http://schemas.microsoft.com/office/drawing/2014/main" id="{822AB15E-7B22-4904-B7F7-2CEBA42008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32996" y="4047210"/>
                <a:ext cx="6896760" cy="65734"/>
              </a:xfrm>
              <a:custGeom>
                <a:avLst/>
                <a:gdLst>
                  <a:gd name="T0" fmla="*/ 0 w 3504"/>
                  <a:gd name="T1" fmla="*/ 0 h 45"/>
                  <a:gd name="T2" fmla="*/ 0 w 3504"/>
                  <a:gd name="T3" fmla="*/ 45 h 45"/>
                  <a:gd name="T4" fmla="*/ 1168 w 3504"/>
                  <a:gd name="T5" fmla="*/ 0 h 45"/>
                  <a:gd name="T6" fmla="*/ 1168 w 3504"/>
                  <a:gd name="T7" fmla="*/ 45 h 45"/>
                  <a:gd name="T8" fmla="*/ 2336 w 3504"/>
                  <a:gd name="T9" fmla="*/ 0 h 45"/>
                  <a:gd name="T10" fmla="*/ 2336 w 3504"/>
                  <a:gd name="T11" fmla="*/ 45 h 45"/>
                  <a:gd name="T12" fmla="*/ 3504 w 3504"/>
                  <a:gd name="T13" fmla="*/ 0 h 45"/>
                  <a:gd name="T14" fmla="*/ 3504 w 3504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04" h="45">
                    <a:moveTo>
                      <a:pt x="0" y="0"/>
                    </a:moveTo>
                    <a:lnTo>
                      <a:pt x="0" y="45"/>
                    </a:lnTo>
                    <a:moveTo>
                      <a:pt x="1168" y="0"/>
                    </a:moveTo>
                    <a:lnTo>
                      <a:pt x="1168" y="45"/>
                    </a:lnTo>
                    <a:moveTo>
                      <a:pt x="2336" y="0"/>
                    </a:moveTo>
                    <a:lnTo>
                      <a:pt x="2336" y="45"/>
                    </a:lnTo>
                    <a:moveTo>
                      <a:pt x="3504" y="0"/>
                    </a:moveTo>
                    <a:lnTo>
                      <a:pt x="3504" y="45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" name="Freeform 67">
                <a:extLst>
                  <a:ext uri="{FF2B5EF4-FFF2-40B4-BE49-F238E27FC236}">
                    <a16:creationId xmlns:a16="http://schemas.microsoft.com/office/drawing/2014/main" id="{35668A13-0BA6-47EC-ACDA-D4BC350A4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3059" y="2443296"/>
                <a:ext cx="5042665" cy="296534"/>
              </a:xfrm>
              <a:custGeom>
                <a:avLst/>
                <a:gdLst>
                  <a:gd name="T0" fmla="*/ 0 w 2562"/>
                  <a:gd name="T1" fmla="*/ 169 h 203"/>
                  <a:gd name="T2" fmla="*/ 404 w 2562"/>
                  <a:gd name="T3" fmla="*/ 169 h 203"/>
                  <a:gd name="T4" fmla="*/ 808 w 2562"/>
                  <a:gd name="T5" fmla="*/ 169 h 203"/>
                  <a:gd name="T6" fmla="*/ 1202 w 2562"/>
                  <a:gd name="T7" fmla="*/ 195 h 203"/>
                  <a:gd name="T8" fmla="*/ 1627 w 2562"/>
                  <a:gd name="T9" fmla="*/ 119 h 203"/>
                  <a:gd name="T10" fmla="*/ 2094 w 2562"/>
                  <a:gd name="T11" fmla="*/ 17 h 203"/>
                  <a:gd name="T12" fmla="*/ 2562 w 2562"/>
                  <a:gd name="T13" fmla="*/ 17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2" h="203">
                    <a:moveTo>
                      <a:pt x="0" y="169"/>
                    </a:moveTo>
                    <a:cubicBezTo>
                      <a:pt x="135" y="169"/>
                      <a:pt x="270" y="169"/>
                      <a:pt x="404" y="169"/>
                    </a:cubicBezTo>
                    <a:cubicBezTo>
                      <a:pt x="539" y="169"/>
                      <a:pt x="675" y="165"/>
                      <a:pt x="808" y="169"/>
                    </a:cubicBezTo>
                    <a:cubicBezTo>
                      <a:pt x="941" y="174"/>
                      <a:pt x="1065" y="203"/>
                      <a:pt x="1202" y="195"/>
                    </a:cubicBezTo>
                    <a:cubicBezTo>
                      <a:pt x="1338" y="186"/>
                      <a:pt x="1478" y="148"/>
                      <a:pt x="1627" y="119"/>
                    </a:cubicBezTo>
                    <a:cubicBezTo>
                      <a:pt x="1776" y="89"/>
                      <a:pt x="1939" y="34"/>
                      <a:pt x="2094" y="17"/>
                    </a:cubicBezTo>
                    <a:cubicBezTo>
                      <a:pt x="2250" y="0"/>
                      <a:pt x="2484" y="17"/>
                      <a:pt x="2562" y="17"/>
                    </a:cubicBezTo>
                  </a:path>
                </a:pathLst>
              </a:custGeom>
              <a:noFill/>
              <a:ln w="17463" cap="rnd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" name="Freeform 68">
                <a:extLst>
                  <a:ext uri="{FF2B5EF4-FFF2-40B4-BE49-F238E27FC236}">
                    <a16:creationId xmlns:a16="http://schemas.microsoft.com/office/drawing/2014/main" id="{414DE24F-1DEE-43E1-B9A8-B12C049EC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6678" y="2567460"/>
                <a:ext cx="4631300" cy="90567"/>
              </a:xfrm>
              <a:custGeom>
                <a:avLst/>
                <a:gdLst>
                  <a:gd name="T0" fmla="*/ 0 w 2353"/>
                  <a:gd name="T1" fmla="*/ 5 h 62"/>
                  <a:gd name="T2" fmla="*/ 571 w 2353"/>
                  <a:gd name="T3" fmla="*/ 56 h 62"/>
                  <a:gd name="T4" fmla="*/ 1152 w 2353"/>
                  <a:gd name="T5" fmla="*/ 39 h 62"/>
                  <a:gd name="T6" fmla="*/ 1752 w 2353"/>
                  <a:gd name="T7" fmla="*/ 5 h 62"/>
                  <a:gd name="T8" fmla="*/ 2353 w 2353"/>
                  <a:gd name="T9" fmla="*/ 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3" h="62">
                    <a:moveTo>
                      <a:pt x="0" y="5"/>
                    </a:moveTo>
                    <a:cubicBezTo>
                      <a:pt x="190" y="22"/>
                      <a:pt x="379" y="51"/>
                      <a:pt x="571" y="56"/>
                    </a:cubicBezTo>
                    <a:cubicBezTo>
                      <a:pt x="763" y="62"/>
                      <a:pt x="955" y="48"/>
                      <a:pt x="1152" y="39"/>
                    </a:cubicBezTo>
                    <a:cubicBezTo>
                      <a:pt x="1349" y="31"/>
                      <a:pt x="1552" y="11"/>
                      <a:pt x="1752" y="5"/>
                    </a:cubicBezTo>
                    <a:cubicBezTo>
                      <a:pt x="1953" y="0"/>
                      <a:pt x="2253" y="5"/>
                      <a:pt x="2353" y="5"/>
                    </a:cubicBezTo>
                  </a:path>
                </a:pathLst>
              </a:custGeom>
              <a:noFill/>
              <a:ln w="17463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" name="Rectangle 71">
                <a:extLst>
                  <a:ext uri="{FF2B5EF4-FFF2-40B4-BE49-F238E27FC236}">
                    <a16:creationId xmlns:a16="http://schemas.microsoft.com/office/drawing/2014/main" id="{6F1BD057-3351-40B8-8C30-8850E30C2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0087" y="3966868"/>
                <a:ext cx="153524" cy="268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0</a:t>
                </a:r>
                <a:endParaRPr kumimoji="0" lang="ja-JP" altLang="ja-JP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43" name="Rectangle 72">
                <a:extLst>
                  <a:ext uri="{FF2B5EF4-FFF2-40B4-BE49-F238E27FC236}">
                    <a16:creationId xmlns:a16="http://schemas.microsoft.com/office/drawing/2014/main" id="{2DFE0FAD-90B5-468A-B1F4-B6F06C9F3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706" y="3668873"/>
                <a:ext cx="381841" cy="268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0.2</a:t>
                </a:r>
                <a:endParaRPr kumimoji="0" lang="ja-JP" altLang="ja-JP" dirty="0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44" name="Rectangle 73">
                <a:extLst>
                  <a:ext uri="{FF2B5EF4-FFF2-40B4-BE49-F238E27FC236}">
                    <a16:creationId xmlns:a16="http://schemas.microsoft.com/office/drawing/2014/main" id="{8DFAE1A4-5F6E-4A46-84EC-2D5C076BB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706" y="3375260"/>
                <a:ext cx="381841" cy="268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0.4</a:t>
                </a:r>
                <a:endParaRPr kumimoji="0" lang="ja-JP" altLang="ja-JP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45" name="Rectangle 74">
                <a:extLst>
                  <a:ext uri="{FF2B5EF4-FFF2-40B4-BE49-F238E27FC236}">
                    <a16:creationId xmlns:a16="http://schemas.microsoft.com/office/drawing/2014/main" id="{D72DE87B-AFA1-4D69-B438-6954990CA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706" y="3077265"/>
                <a:ext cx="381841" cy="268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0.6</a:t>
                </a:r>
                <a:endParaRPr kumimoji="0" lang="ja-JP" altLang="ja-JP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46" name="Rectangle 75">
                <a:extLst>
                  <a:ext uri="{FF2B5EF4-FFF2-40B4-BE49-F238E27FC236}">
                    <a16:creationId xmlns:a16="http://schemas.microsoft.com/office/drawing/2014/main" id="{0E0D5CFB-5A6C-4965-A7C0-EFEABAD85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706" y="2783653"/>
                <a:ext cx="381841" cy="268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0.8</a:t>
                </a:r>
                <a:endParaRPr kumimoji="0" lang="ja-JP" altLang="ja-JP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47" name="Rectangle 76">
                <a:extLst>
                  <a:ext uri="{FF2B5EF4-FFF2-40B4-BE49-F238E27FC236}">
                    <a16:creationId xmlns:a16="http://schemas.microsoft.com/office/drawing/2014/main" id="{1E46F764-D36B-422B-9023-B6A36AD82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706" y="2485658"/>
                <a:ext cx="381841" cy="268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1</a:t>
                </a:r>
                <a:r>
                  <a:rPr kumimoji="0" lang="en-US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.0</a:t>
                </a:r>
                <a:endParaRPr kumimoji="0" lang="ja-JP" altLang="ja-JP" dirty="0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48" name="Rectangle 77">
                <a:extLst>
                  <a:ext uri="{FF2B5EF4-FFF2-40B4-BE49-F238E27FC236}">
                    <a16:creationId xmlns:a16="http://schemas.microsoft.com/office/drawing/2014/main" id="{AF047F63-A11A-47ED-A9AD-A5BD525F3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706" y="2192045"/>
                <a:ext cx="381841" cy="268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1.2</a:t>
                </a:r>
                <a:endParaRPr kumimoji="0" lang="ja-JP" altLang="ja-JP" dirty="0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49" name="Rectangle 78">
                <a:extLst>
                  <a:ext uri="{FF2B5EF4-FFF2-40B4-BE49-F238E27FC236}">
                    <a16:creationId xmlns:a16="http://schemas.microsoft.com/office/drawing/2014/main" id="{774A570E-A961-425B-9F34-00A596B30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706" y="1894050"/>
                <a:ext cx="381841" cy="268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1.4</a:t>
                </a:r>
                <a:endParaRPr kumimoji="0" lang="ja-JP" altLang="ja-JP" dirty="0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50" name="Rectangle 79">
                <a:extLst>
                  <a:ext uri="{FF2B5EF4-FFF2-40B4-BE49-F238E27FC236}">
                    <a16:creationId xmlns:a16="http://schemas.microsoft.com/office/drawing/2014/main" id="{5BA607CA-A249-4CA5-B21B-B6E173EE5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706" y="1598976"/>
                <a:ext cx="381841" cy="268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1.6</a:t>
                </a:r>
                <a:endParaRPr kumimoji="0" lang="ja-JP" altLang="ja-JP" dirty="0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51" name="Rectangle 80">
                <a:extLst>
                  <a:ext uri="{FF2B5EF4-FFF2-40B4-BE49-F238E27FC236}">
                    <a16:creationId xmlns:a16="http://schemas.microsoft.com/office/drawing/2014/main" id="{D72BEE84-23E3-484E-8496-3A70D6A00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706" y="1302442"/>
                <a:ext cx="381841" cy="268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1.8</a:t>
                </a:r>
                <a:endParaRPr kumimoji="0" lang="ja-JP" altLang="ja-JP" dirty="0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52" name="Rectangle 81">
                <a:extLst>
                  <a:ext uri="{FF2B5EF4-FFF2-40B4-BE49-F238E27FC236}">
                    <a16:creationId xmlns:a16="http://schemas.microsoft.com/office/drawing/2014/main" id="{5279A7F6-039D-4DBE-B38B-B6804A7FE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0171" y="4162610"/>
                <a:ext cx="153524" cy="268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0</a:t>
                </a:r>
                <a:endParaRPr kumimoji="0" lang="ja-JP" altLang="ja-JP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53" name="Rectangle 82">
                <a:extLst>
                  <a:ext uri="{FF2B5EF4-FFF2-40B4-BE49-F238E27FC236}">
                    <a16:creationId xmlns:a16="http://schemas.microsoft.com/office/drawing/2014/main" id="{099CD617-2296-48B9-96B6-6394F0A3C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4297" y="4162610"/>
                <a:ext cx="307048" cy="268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50</a:t>
                </a:r>
                <a:endParaRPr kumimoji="0" lang="ja-JP" altLang="ja-JP" dirty="0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54" name="Rectangle 83">
                <a:extLst>
                  <a:ext uri="{FF2B5EF4-FFF2-40B4-BE49-F238E27FC236}">
                    <a16:creationId xmlns:a16="http://schemas.microsoft.com/office/drawing/2014/main" id="{543C61CC-8334-460D-A478-3EC6AFB53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6455" y="4162610"/>
                <a:ext cx="458603" cy="268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100</a:t>
                </a:r>
                <a:endParaRPr kumimoji="0" lang="ja-JP" altLang="ja-JP" dirty="0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55" name="Rectangle 84">
                <a:extLst>
                  <a:ext uri="{FF2B5EF4-FFF2-40B4-BE49-F238E27FC236}">
                    <a16:creationId xmlns:a16="http://schemas.microsoft.com/office/drawing/2014/main" id="{BC5C4066-255F-4F4E-A682-315247D69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5375" y="4162610"/>
                <a:ext cx="458603" cy="268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ja-JP" altLang="ja-JP" sz="1900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</a:rPr>
                  <a:t>150</a:t>
                </a:r>
                <a:endParaRPr kumimoji="0" lang="ja-JP" altLang="ja-JP" dirty="0"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p:txBody>
          </p:sp>
          <p:cxnSp>
            <p:nvCxnSpPr>
              <p:cNvPr id="227" name="直線コネクタ 226">
                <a:extLst>
                  <a:ext uri="{FF2B5EF4-FFF2-40B4-BE49-F238E27FC236}">
                    <a16:creationId xmlns:a16="http://schemas.microsoft.com/office/drawing/2014/main" id="{2D510EF6-40D3-4DF9-A7E7-E24FDA39C1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8309" y="2143653"/>
                <a:ext cx="256235" cy="376992"/>
              </a:xfrm>
              <a:prstGeom prst="line">
                <a:avLst/>
              </a:prstGeom>
              <a:ln w="127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線コネクタ 227">
                <a:extLst>
                  <a:ext uri="{FF2B5EF4-FFF2-40B4-BE49-F238E27FC236}">
                    <a16:creationId xmlns:a16="http://schemas.microsoft.com/office/drawing/2014/main" id="{5638A10D-F65F-47A0-B0A3-0AFE4C718F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3953" y="2794379"/>
                <a:ext cx="280288" cy="358824"/>
              </a:xfrm>
              <a:prstGeom prst="line">
                <a:avLst/>
              </a:prstGeom>
              <a:ln w="127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9" name="Freeform 62">
                <a:extLst>
                  <a:ext uri="{FF2B5EF4-FFF2-40B4-BE49-F238E27FC236}">
                    <a16:creationId xmlns:a16="http://schemas.microsoft.com/office/drawing/2014/main" id="{5D15FF7F-5F5A-4F72-8F6A-EE91A150C2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48248" y="1449979"/>
                <a:ext cx="88572" cy="2662966"/>
              </a:xfrm>
              <a:custGeom>
                <a:avLst/>
                <a:gdLst>
                  <a:gd name="T0" fmla="*/ 0 w 45"/>
                  <a:gd name="T1" fmla="*/ 1823 h 1823"/>
                  <a:gd name="T2" fmla="*/ 45 w 45"/>
                  <a:gd name="T3" fmla="*/ 1823 h 1823"/>
                  <a:gd name="T4" fmla="*/ 0 w 45"/>
                  <a:gd name="T5" fmla="*/ 1620 h 1823"/>
                  <a:gd name="T6" fmla="*/ 45 w 45"/>
                  <a:gd name="T7" fmla="*/ 1620 h 1823"/>
                  <a:gd name="T8" fmla="*/ 0 w 45"/>
                  <a:gd name="T9" fmla="*/ 1422 h 1823"/>
                  <a:gd name="T10" fmla="*/ 45 w 45"/>
                  <a:gd name="T11" fmla="*/ 1422 h 1823"/>
                  <a:gd name="T12" fmla="*/ 0 w 45"/>
                  <a:gd name="T13" fmla="*/ 1219 h 1823"/>
                  <a:gd name="T14" fmla="*/ 45 w 45"/>
                  <a:gd name="T15" fmla="*/ 1219 h 1823"/>
                  <a:gd name="T16" fmla="*/ 0 w 45"/>
                  <a:gd name="T17" fmla="*/ 1016 h 1823"/>
                  <a:gd name="T18" fmla="*/ 45 w 45"/>
                  <a:gd name="T19" fmla="*/ 1016 h 1823"/>
                  <a:gd name="T20" fmla="*/ 0 w 45"/>
                  <a:gd name="T21" fmla="*/ 813 h 1823"/>
                  <a:gd name="T22" fmla="*/ 45 w 45"/>
                  <a:gd name="T23" fmla="*/ 813 h 1823"/>
                  <a:gd name="T24" fmla="*/ 0 w 45"/>
                  <a:gd name="T25" fmla="*/ 610 h 1823"/>
                  <a:gd name="T26" fmla="*/ 45 w 45"/>
                  <a:gd name="T27" fmla="*/ 610 h 1823"/>
                  <a:gd name="T28" fmla="*/ 0 w 45"/>
                  <a:gd name="T29" fmla="*/ 406 h 1823"/>
                  <a:gd name="T30" fmla="*/ 45 w 45"/>
                  <a:gd name="T31" fmla="*/ 406 h 1823"/>
                  <a:gd name="T32" fmla="*/ 0 w 45"/>
                  <a:gd name="T33" fmla="*/ 203 h 1823"/>
                  <a:gd name="T34" fmla="*/ 45 w 45"/>
                  <a:gd name="T35" fmla="*/ 203 h 1823"/>
                  <a:gd name="T36" fmla="*/ 0 w 45"/>
                  <a:gd name="T37" fmla="*/ 0 h 1823"/>
                  <a:gd name="T38" fmla="*/ 45 w 45"/>
                  <a:gd name="T39" fmla="*/ 0 h 1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" h="1823">
                    <a:moveTo>
                      <a:pt x="0" y="1823"/>
                    </a:moveTo>
                    <a:lnTo>
                      <a:pt x="45" y="1823"/>
                    </a:lnTo>
                    <a:moveTo>
                      <a:pt x="0" y="1620"/>
                    </a:moveTo>
                    <a:lnTo>
                      <a:pt x="45" y="1620"/>
                    </a:lnTo>
                    <a:moveTo>
                      <a:pt x="0" y="1422"/>
                    </a:moveTo>
                    <a:lnTo>
                      <a:pt x="45" y="1422"/>
                    </a:lnTo>
                    <a:moveTo>
                      <a:pt x="0" y="1219"/>
                    </a:moveTo>
                    <a:lnTo>
                      <a:pt x="45" y="1219"/>
                    </a:lnTo>
                    <a:moveTo>
                      <a:pt x="0" y="1016"/>
                    </a:moveTo>
                    <a:lnTo>
                      <a:pt x="45" y="1016"/>
                    </a:lnTo>
                    <a:moveTo>
                      <a:pt x="0" y="813"/>
                    </a:moveTo>
                    <a:lnTo>
                      <a:pt x="45" y="813"/>
                    </a:lnTo>
                    <a:moveTo>
                      <a:pt x="0" y="610"/>
                    </a:moveTo>
                    <a:lnTo>
                      <a:pt x="45" y="610"/>
                    </a:lnTo>
                    <a:moveTo>
                      <a:pt x="0" y="406"/>
                    </a:moveTo>
                    <a:lnTo>
                      <a:pt x="45" y="406"/>
                    </a:lnTo>
                    <a:moveTo>
                      <a:pt x="0" y="203"/>
                    </a:moveTo>
                    <a:lnTo>
                      <a:pt x="45" y="203"/>
                    </a:lnTo>
                    <a:moveTo>
                      <a:pt x="0" y="0"/>
                    </a:moveTo>
                    <a:lnTo>
                      <a:pt x="45" y="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" name="Freeform 64">
                <a:extLst>
                  <a:ext uri="{FF2B5EF4-FFF2-40B4-BE49-F238E27FC236}">
                    <a16:creationId xmlns:a16="http://schemas.microsoft.com/office/drawing/2014/main" id="{DE935F66-0FF4-4556-AD21-5D384A53FA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32997" y="1454878"/>
                <a:ext cx="6896760" cy="65735"/>
              </a:xfrm>
              <a:custGeom>
                <a:avLst/>
                <a:gdLst>
                  <a:gd name="T0" fmla="*/ 0 w 3504"/>
                  <a:gd name="T1" fmla="*/ 0 h 45"/>
                  <a:gd name="T2" fmla="*/ 0 w 3504"/>
                  <a:gd name="T3" fmla="*/ 45 h 45"/>
                  <a:gd name="T4" fmla="*/ 1168 w 3504"/>
                  <a:gd name="T5" fmla="*/ 0 h 45"/>
                  <a:gd name="T6" fmla="*/ 1168 w 3504"/>
                  <a:gd name="T7" fmla="*/ 45 h 45"/>
                  <a:gd name="T8" fmla="*/ 2336 w 3504"/>
                  <a:gd name="T9" fmla="*/ 0 h 45"/>
                  <a:gd name="T10" fmla="*/ 2336 w 3504"/>
                  <a:gd name="T11" fmla="*/ 45 h 45"/>
                  <a:gd name="T12" fmla="*/ 3504 w 3504"/>
                  <a:gd name="T13" fmla="*/ 0 h 45"/>
                  <a:gd name="T14" fmla="*/ 3504 w 3504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04" h="45">
                    <a:moveTo>
                      <a:pt x="0" y="0"/>
                    </a:moveTo>
                    <a:lnTo>
                      <a:pt x="0" y="45"/>
                    </a:lnTo>
                    <a:moveTo>
                      <a:pt x="1168" y="0"/>
                    </a:moveTo>
                    <a:lnTo>
                      <a:pt x="1168" y="45"/>
                    </a:lnTo>
                    <a:moveTo>
                      <a:pt x="2336" y="0"/>
                    </a:moveTo>
                    <a:lnTo>
                      <a:pt x="2336" y="45"/>
                    </a:lnTo>
                    <a:moveTo>
                      <a:pt x="3504" y="0"/>
                    </a:moveTo>
                    <a:lnTo>
                      <a:pt x="3504" y="45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" name="正方形/長方形 4"/>
              <p:cNvSpPr/>
              <p:nvPr/>
            </p:nvSpPr>
            <p:spPr>
              <a:xfrm>
                <a:off x="8497847" y="1509480"/>
                <a:ext cx="1097484" cy="3681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2000" i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</a:t>
                </a:r>
                <a:r>
                  <a:rPr lang="en-US" altLang="ja-JP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1.0</a:t>
                </a:r>
                <a:endParaRPr lang="ja-JP" altLang="en-US" sz="2000" dirty="0"/>
              </a:p>
            </p:txBody>
          </p:sp>
          <p:cxnSp>
            <p:nvCxnSpPr>
              <p:cNvPr id="7" name="直線矢印コネクタ 6"/>
              <p:cNvCxnSpPr>
                <a:cxnSpLocks/>
              </p:cNvCxnSpPr>
              <p:nvPr/>
            </p:nvCxnSpPr>
            <p:spPr>
              <a:xfrm flipH="1" flipV="1">
                <a:off x="1025950" y="1412776"/>
                <a:ext cx="13390" cy="2708883"/>
              </a:xfrm>
              <a:prstGeom prst="straightConnector1">
                <a:avLst/>
              </a:prstGeom>
              <a:ln w="7620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テキスト ボックス 10"/>
              <p:cNvSpPr txBox="1"/>
              <p:nvPr/>
            </p:nvSpPr>
            <p:spPr>
              <a:xfrm rot="16200000">
                <a:off x="-336136" y="2734249"/>
                <a:ext cx="1983084" cy="496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/>
                  <a:t>Flame</a:t>
                </a:r>
                <a:r>
                  <a:rPr lang="ja-JP" altLang="en-US" sz="2000" dirty="0"/>
                  <a:t> </a:t>
                </a:r>
                <a:r>
                  <a:rPr lang="en-US" altLang="ja-JP" sz="2000" dirty="0"/>
                  <a:t>acceleration</a:t>
                </a:r>
                <a:endParaRPr lang="ja-JP" altLang="en-US" sz="2000" dirty="0"/>
              </a:p>
            </p:txBody>
          </p:sp>
          <p:sp>
            <p:nvSpPr>
              <p:cNvPr id="73" name="テキスト ボックス 72"/>
              <p:cNvSpPr txBox="1"/>
              <p:nvPr/>
            </p:nvSpPr>
            <p:spPr>
              <a:xfrm>
                <a:off x="3333133" y="3200070"/>
                <a:ext cx="2655664" cy="6513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/>
                  <a:t>Flame</a:t>
                </a:r>
                <a:r>
                  <a:rPr lang="ja-JP" altLang="en-US" sz="2000" dirty="0"/>
                  <a:t> </a:t>
                </a:r>
                <a:r>
                  <a:rPr lang="en-US" altLang="ja-JP" sz="2000" dirty="0"/>
                  <a:t>propagation</a:t>
                </a:r>
              </a:p>
              <a:p>
                <a:r>
                  <a:rPr lang="en-US" altLang="ja-JP" sz="2000" dirty="0"/>
                  <a:t>is not accelerated.</a:t>
                </a:r>
                <a:endParaRPr lang="ja-JP" altLang="en-US" sz="2000" dirty="0"/>
              </a:p>
            </p:txBody>
          </p:sp>
          <p:cxnSp>
            <p:nvCxnSpPr>
              <p:cNvPr id="53" name="直線コネクタ 52">
                <a:extLst>
                  <a:ext uri="{FF2B5EF4-FFF2-40B4-BE49-F238E27FC236}">
                    <a16:creationId xmlns:a16="http://schemas.microsoft.com/office/drawing/2014/main" id="{5638A10D-F65F-47A0-B0A3-0AFE4C718F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8672" y="2759320"/>
                <a:ext cx="280288" cy="3588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2DF2978F-2AF7-4C7B-84A6-CB63FE6E85D1}"/>
                </a:ext>
              </a:extLst>
            </p:cNvPr>
            <p:cNvSpPr/>
            <p:nvPr/>
          </p:nvSpPr>
          <p:spPr>
            <a:xfrm rot="16200000">
              <a:off x="-6960" y="2718194"/>
              <a:ext cx="34163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Arial" panose="020B0604020202020204" pitchFamily="34" charset="0"/>
                </a:rPr>
                <a:t>Dimensionless burning velocity </a:t>
              </a:r>
              <a:endParaRPr lang="ja-JP" altLang="en-US" dirty="0"/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58C856DE-1E12-4B2C-A737-E53196B668FF}"/>
                </a:ext>
              </a:extLst>
            </p:cNvPr>
            <p:cNvSpPr/>
            <p:nvPr/>
          </p:nvSpPr>
          <p:spPr>
            <a:xfrm>
              <a:off x="3713314" y="4537499"/>
              <a:ext cx="34628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</a:rPr>
                <a:t>Dimensionless flame radius, </a:t>
              </a:r>
              <a:endParaRPr lang="ja-JP" altLang="en-US" sz="2000" dirty="0"/>
            </a:p>
          </p:txBody>
        </p:sp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91DAC364-C165-4B93-A2DE-122CDF6A3C8F}"/>
              </a:ext>
            </a:extLst>
          </p:cNvPr>
          <p:cNvSpPr txBox="1"/>
          <p:nvPr/>
        </p:nvSpPr>
        <p:spPr>
          <a:xfrm>
            <a:off x="7944231" y="4715976"/>
            <a:ext cx="349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/>
              <a:t>S</a:t>
            </a:r>
            <a:r>
              <a:rPr lang="en-US" altLang="ja-JP" baseline="-25000" dirty="0"/>
              <a:t>L</a:t>
            </a:r>
            <a:r>
              <a:rPr lang="en-US" altLang="ja-JP" dirty="0"/>
              <a:t> , </a:t>
            </a:r>
            <a:r>
              <a:rPr lang="en-US" altLang="ja-JP" i="1" dirty="0"/>
              <a:t>δ</a:t>
            </a:r>
            <a:r>
              <a:rPr lang="en-US" altLang="ja-JP" dirty="0"/>
              <a:t>, </a:t>
            </a:r>
            <a:r>
              <a:rPr lang="en-US" altLang="ja-JP" i="1" dirty="0"/>
              <a:t>ε</a:t>
            </a:r>
            <a:r>
              <a:rPr lang="en-US" altLang="ja-JP" dirty="0"/>
              <a:t>: calculated with CHEMKIN</a:t>
            </a:r>
            <a:endParaRPr lang="ja-JP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707141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Results and discussions</a:t>
            </a:r>
            <a:r>
              <a:rPr lang="ja-JP" altLang="en-US" dirty="0"/>
              <a:t>（</a:t>
            </a: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Large-scale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grpSp>
        <p:nvGrpSpPr>
          <p:cNvPr id="91" name="グループ化 90"/>
          <p:cNvGrpSpPr/>
          <p:nvPr/>
        </p:nvGrpSpPr>
        <p:grpSpPr>
          <a:xfrm>
            <a:off x="479376" y="5949280"/>
            <a:ext cx="11291745" cy="847016"/>
            <a:chOff x="1888105" y="5996053"/>
            <a:chExt cx="9211745" cy="847016"/>
          </a:xfrm>
        </p:grpSpPr>
        <p:grpSp>
          <p:nvGrpSpPr>
            <p:cNvPr id="87" name="グループ化 86"/>
            <p:cNvGrpSpPr/>
            <p:nvPr/>
          </p:nvGrpSpPr>
          <p:grpSpPr>
            <a:xfrm>
              <a:off x="1888106" y="5996053"/>
              <a:ext cx="9211744" cy="830997"/>
              <a:chOff x="1031841" y="6184933"/>
              <a:chExt cx="9211744" cy="830997"/>
            </a:xfrm>
          </p:grpSpPr>
          <p:sp>
            <p:nvSpPr>
              <p:cNvPr id="88" name="テキスト ボックス 87">
                <a:extLst>
                  <a:ext uri="{FF2B5EF4-FFF2-40B4-BE49-F238E27FC236}">
                    <a16:creationId xmlns:a16="http://schemas.microsoft.com/office/drawing/2014/main" id="{F35ED5C5-6069-41C4-B553-EC23570FE15E}"/>
                  </a:ext>
                </a:extLst>
              </p:cNvPr>
              <p:cNvSpPr txBox="1"/>
              <p:nvPr/>
            </p:nvSpPr>
            <p:spPr>
              <a:xfrm>
                <a:off x="1031841" y="6184933"/>
                <a:ext cx="4924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400" dirty="0">
                    <a:solidFill>
                      <a:schemeClr val="accent6"/>
                    </a:solidFill>
                  </a:rPr>
                  <a:t>✔</a:t>
                </a:r>
                <a:endParaRPr lang="ja-JP" altLang="en-US" sz="2400" dirty="0"/>
              </a:p>
            </p:txBody>
          </p:sp>
          <p:sp>
            <p:nvSpPr>
              <p:cNvPr id="89" name="正方形/長方形 88">
                <a:extLst>
                  <a:ext uri="{FF2B5EF4-FFF2-40B4-BE49-F238E27FC236}">
                    <a16:creationId xmlns:a16="http://schemas.microsoft.com/office/drawing/2014/main" id="{A351BB8F-2A80-4307-A301-598BBD99FEA4}"/>
                  </a:ext>
                </a:extLst>
              </p:cNvPr>
              <p:cNvSpPr/>
              <p:nvPr/>
            </p:nvSpPr>
            <p:spPr>
              <a:xfrm>
                <a:off x="1558708" y="6184933"/>
                <a:ext cx="868487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400" dirty="0"/>
                  <a:t>The flame acceleration by DL instability was observed.</a:t>
                </a:r>
              </a:p>
              <a:p>
                <a:r>
                  <a:rPr lang="en-US" altLang="ja-JP" sz="2400" dirty="0"/>
                  <a:t>The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flame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acceleration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at both of volumetric expansion ratios was almost the same.</a:t>
                </a:r>
                <a:endParaRPr lang="ja-JP" altLang="en-US" sz="2400" dirty="0"/>
              </a:p>
            </p:txBody>
          </p:sp>
        </p:grp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F35ED5C5-6069-41C4-B553-EC23570FE15E}"/>
                </a:ext>
              </a:extLst>
            </p:cNvPr>
            <p:cNvSpPr txBox="1"/>
            <p:nvPr/>
          </p:nvSpPr>
          <p:spPr>
            <a:xfrm>
              <a:off x="1888105" y="6381404"/>
              <a:ext cx="4924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schemeClr val="accent6"/>
                  </a:solidFill>
                </a:rPr>
                <a:t>✔</a:t>
              </a:r>
              <a:endParaRPr lang="ja-JP" altLang="en-US" sz="2400" dirty="0"/>
            </a:p>
          </p:txBody>
        </p:sp>
      </p:grpSp>
      <p:sp>
        <p:nvSpPr>
          <p:cNvPr id="63" name="ホームベース 165">
            <a:extLst>
              <a:ext uri="{FF2B5EF4-FFF2-40B4-BE49-F238E27FC236}">
                <a16:creationId xmlns:a16="http://schemas.microsoft.com/office/drawing/2014/main" id="{2B7B9864-06B7-4178-9CE1-35F137D3240E}"/>
              </a:ext>
            </a:extLst>
          </p:cNvPr>
          <p:cNvSpPr/>
          <p:nvPr/>
        </p:nvSpPr>
        <p:spPr>
          <a:xfrm>
            <a:off x="604017" y="785826"/>
            <a:ext cx="8992132" cy="460800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</a:rPr>
              <a:t>Dimensionless burning velocity VS Dimensionless flame radius </a:t>
            </a:r>
            <a:endParaRPr lang="ja-JP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B710A2B2-A39D-4C1C-8D22-1EF4477BBB10}"/>
              </a:ext>
            </a:extLst>
          </p:cNvPr>
          <p:cNvSpPr txBox="1"/>
          <p:nvPr/>
        </p:nvSpPr>
        <p:spPr>
          <a:xfrm>
            <a:off x="7944231" y="4715976"/>
            <a:ext cx="349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/>
              <a:t>S</a:t>
            </a:r>
            <a:r>
              <a:rPr lang="en-US" altLang="ja-JP" baseline="-25000" dirty="0"/>
              <a:t>L</a:t>
            </a:r>
            <a:r>
              <a:rPr lang="en-US" altLang="ja-JP" dirty="0"/>
              <a:t> , </a:t>
            </a:r>
            <a:r>
              <a:rPr lang="en-US" altLang="ja-JP" i="1" dirty="0"/>
              <a:t>δ</a:t>
            </a:r>
            <a:r>
              <a:rPr lang="en-US" altLang="ja-JP" dirty="0"/>
              <a:t>, </a:t>
            </a:r>
            <a:r>
              <a:rPr lang="en-US" altLang="ja-JP" i="1" dirty="0"/>
              <a:t>ε</a:t>
            </a:r>
            <a:r>
              <a:rPr lang="en-US" altLang="ja-JP" dirty="0"/>
              <a:t>: calculated with CHEMKIN</a:t>
            </a:r>
            <a:endParaRPr lang="ja-JP" altLang="en-US" baseline="30000" dirty="0"/>
          </a:p>
        </p:txBody>
      </p: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FB13E0DA-39A2-4292-9E0A-6B727557555E}"/>
              </a:ext>
            </a:extLst>
          </p:cNvPr>
          <p:cNvGrpSpPr/>
          <p:nvPr/>
        </p:nvGrpSpPr>
        <p:grpSpPr>
          <a:xfrm>
            <a:off x="1635071" y="5109095"/>
            <a:ext cx="9186676" cy="773122"/>
            <a:chOff x="659431" y="5013175"/>
            <a:chExt cx="9186676" cy="773122"/>
          </a:xfrm>
        </p:grpSpPr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A03EDC2A-703A-49F8-8550-23A12F0D5115}"/>
                </a:ext>
              </a:extLst>
            </p:cNvPr>
            <p:cNvSpPr txBox="1"/>
            <p:nvPr/>
          </p:nvSpPr>
          <p:spPr>
            <a:xfrm>
              <a:off x="659431" y="5013175"/>
              <a:ext cx="9186676" cy="7731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ja-JP" altLang="en-US" sz="2000" dirty="0">
                <a:latin typeface="Arial" panose="020B0604020202020204" pitchFamily="34" charset="0"/>
              </a:endParaRPr>
            </a:p>
          </p:txBody>
        </p: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DCD9B62A-A83C-4FC6-BE15-71CB8A2682E9}"/>
                </a:ext>
              </a:extLst>
            </p:cNvPr>
            <p:cNvSpPr txBox="1"/>
            <p:nvPr/>
          </p:nvSpPr>
          <p:spPr>
            <a:xfrm>
              <a:off x="1119153" y="5359243"/>
              <a:ext cx="4316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 err="1"/>
                <a:t>v</a:t>
              </a:r>
              <a:r>
                <a:rPr lang="en-US" altLang="ja-JP" baseline="-25000" dirty="0" err="1"/>
                <a:t>b</a:t>
              </a:r>
              <a:r>
                <a:rPr lang="en-US" altLang="ja-JP" dirty="0"/>
                <a:t> : Burning velocity</a:t>
              </a:r>
              <a:r>
                <a:rPr lang="ja-JP" altLang="en-US" dirty="0"/>
                <a:t>（</a:t>
              </a:r>
              <a:r>
                <a:rPr lang="en-US" altLang="ja-JP" dirty="0"/>
                <a:t>measured value</a:t>
              </a:r>
              <a:r>
                <a:rPr lang="ja-JP" altLang="en-US" dirty="0"/>
                <a:t>） </a:t>
              </a:r>
              <a:r>
                <a:rPr lang="en-US" altLang="ja-JP" dirty="0"/>
                <a:t>[m/s]</a:t>
              </a:r>
              <a:endParaRPr lang="ja-JP" altLang="en-US" i="1" dirty="0"/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81B0A133-3AD8-47E5-AA53-61A024B75164}"/>
                </a:ext>
              </a:extLst>
            </p:cNvPr>
            <p:cNvSpPr/>
            <p:nvPr/>
          </p:nvSpPr>
          <p:spPr>
            <a:xfrm>
              <a:off x="742787" y="5037458"/>
              <a:ext cx="33433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/>
                <a:t>ε</a:t>
              </a:r>
              <a:r>
                <a:rPr lang="en-US" altLang="ja-JP" dirty="0"/>
                <a:t> : volumetric</a:t>
              </a:r>
              <a:r>
                <a:rPr lang="ja-JP" altLang="en-US" dirty="0"/>
                <a:t> </a:t>
              </a:r>
              <a:r>
                <a:rPr lang="en-US" altLang="ja-JP" dirty="0"/>
                <a:t>expansion</a:t>
              </a:r>
              <a:r>
                <a:rPr lang="ja-JP" altLang="en-US" dirty="0"/>
                <a:t> </a:t>
              </a:r>
              <a:r>
                <a:rPr lang="en-US" altLang="ja-JP" dirty="0"/>
                <a:t>ratio</a:t>
              </a:r>
              <a:r>
                <a:rPr lang="ja-JP" altLang="en-US" dirty="0"/>
                <a:t> </a:t>
              </a:r>
              <a:r>
                <a:rPr lang="en-US" altLang="ja-JP" dirty="0"/>
                <a:t>[-]</a:t>
              </a:r>
              <a:endParaRPr lang="ja-JP" altLang="en-US" dirty="0"/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A70D3F9A-9FB9-432D-9AA3-61C23ABE1751}"/>
                </a:ext>
              </a:extLst>
            </p:cNvPr>
            <p:cNvSpPr txBox="1"/>
            <p:nvPr/>
          </p:nvSpPr>
          <p:spPr>
            <a:xfrm>
              <a:off x="7588279" y="5050860"/>
              <a:ext cx="2188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/>
                <a:t>r</a:t>
              </a:r>
              <a:r>
                <a:rPr lang="en-US" altLang="ja-JP" dirty="0"/>
                <a:t> : Flame</a:t>
              </a:r>
              <a:r>
                <a:rPr lang="ja-JP" altLang="en-US" dirty="0"/>
                <a:t> </a:t>
              </a:r>
              <a:r>
                <a:rPr lang="en-US" altLang="ja-JP" dirty="0"/>
                <a:t>radius</a:t>
              </a:r>
              <a:r>
                <a:rPr lang="ja-JP" altLang="en-US" dirty="0"/>
                <a:t> </a:t>
              </a:r>
              <a:r>
                <a:rPr lang="en-US" altLang="ja-JP" dirty="0"/>
                <a:t>[mm]</a:t>
              </a:r>
              <a:endParaRPr lang="ja-JP" altLang="en-US" i="1" dirty="0"/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9225FBA7-ADC2-4133-A349-0A9FF66AA806}"/>
                </a:ext>
              </a:extLst>
            </p:cNvPr>
            <p:cNvSpPr txBox="1"/>
            <p:nvPr/>
          </p:nvSpPr>
          <p:spPr>
            <a:xfrm>
              <a:off x="5822302" y="5359243"/>
              <a:ext cx="3697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i="1" dirty="0"/>
                <a:t>S</a:t>
              </a:r>
              <a:r>
                <a:rPr lang="en-US" altLang="ja-JP" baseline="-25000" dirty="0"/>
                <a:t>L</a:t>
              </a:r>
              <a:r>
                <a:rPr lang="ja-JP" altLang="en-US" dirty="0"/>
                <a:t> </a:t>
              </a:r>
              <a:r>
                <a:rPr lang="en-US" altLang="ja-JP" dirty="0"/>
                <a:t>: </a:t>
              </a:r>
              <a:r>
                <a:rPr lang="en-US" altLang="ja-JP" dirty="0" err="1"/>
                <a:t>Unstreched</a:t>
              </a:r>
              <a:r>
                <a:rPr lang="ja-JP" altLang="en-US" dirty="0"/>
                <a:t> </a:t>
              </a:r>
              <a:r>
                <a:rPr lang="en-US" altLang="ja-JP" dirty="0"/>
                <a:t>burning</a:t>
              </a:r>
              <a:r>
                <a:rPr lang="ja-JP" altLang="en-US" dirty="0"/>
                <a:t> </a:t>
              </a:r>
              <a:r>
                <a:rPr lang="en-US" altLang="ja-JP" dirty="0"/>
                <a:t>velocity</a:t>
              </a:r>
              <a:r>
                <a:rPr lang="ja-JP" altLang="en-US" dirty="0"/>
                <a:t> </a:t>
              </a:r>
              <a:r>
                <a:rPr lang="en-US" altLang="ja-JP" dirty="0"/>
                <a:t>[m/s] </a:t>
              </a:r>
              <a:endParaRPr lang="ja-JP" altLang="en-US" baseline="30000" dirty="0"/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48C1FAB6-919F-42CE-8224-96BFF263856F}"/>
                </a:ext>
              </a:extLst>
            </p:cNvPr>
            <p:cNvSpPr txBox="1"/>
            <p:nvPr/>
          </p:nvSpPr>
          <p:spPr>
            <a:xfrm>
              <a:off x="4185154" y="5050860"/>
              <a:ext cx="3304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/>
                <a:t>δ</a:t>
              </a:r>
              <a:r>
                <a:rPr lang="en-US" altLang="ja-JP" dirty="0"/>
                <a:t> : Laminar</a:t>
              </a:r>
              <a:r>
                <a:rPr lang="ja-JP" altLang="en-US" dirty="0"/>
                <a:t> </a:t>
              </a:r>
              <a:r>
                <a:rPr lang="en-US" altLang="ja-JP" dirty="0"/>
                <a:t>flame</a:t>
              </a:r>
              <a:r>
                <a:rPr lang="ja-JP" altLang="en-US" dirty="0"/>
                <a:t> </a:t>
              </a:r>
              <a:r>
                <a:rPr lang="en-US" altLang="ja-JP" dirty="0"/>
                <a:t>thickness</a:t>
              </a:r>
              <a:r>
                <a:rPr lang="ja-JP" altLang="en-US" dirty="0"/>
                <a:t> </a:t>
              </a:r>
              <a:r>
                <a:rPr lang="en-US" altLang="ja-JP" dirty="0"/>
                <a:t>[mm]</a:t>
              </a:r>
              <a:endParaRPr lang="ja-JP" altLang="en-US" i="1" dirty="0"/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5AFE15D-CA9F-479C-A4E9-6FB7DC1078F5}"/>
              </a:ext>
            </a:extLst>
          </p:cNvPr>
          <p:cNvGrpSpPr/>
          <p:nvPr/>
        </p:nvGrpSpPr>
        <p:grpSpPr>
          <a:xfrm>
            <a:off x="407369" y="1194700"/>
            <a:ext cx="9739684" cy="3842900"/>
            <a:chOff x="407369" y="1194700"/>
            <a:chExt cx="9739684" cy="3842900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58166A4D-FFA2-496F-B7E6-5E05C7479821}"/>
                </a:ext>
              </a:extLst>
            </p:cNvPr>
            <p:cNvGrpSpPr/>
            <p:nvPr/>
          </p:nvGrpSpPr>
          <p:grpSpPr>
            <a:xfrm>
              <a:off x="407369" y="1319223"/>
              <a:ext cx="9739684" cy="3718377"/>
              <a:chOff x="1188340" y="1525306"/>
              <a:chExt cx="8384221" cy="3724353"/>
            </a:xfrm>
          </p:grpSpPr>
          <p:grpSp>
            <p:nvGrpSpPr>
              <p:cNvPr id="3" name="グループ化 2"/>
              <p:cNvGrpSpPr/>
              <p:nvPr/>
            </p:nvGrpSpPr>
            <p:grpSpPr>
              <a:xfrm>
                <a:off x="1188340" y="1525306"/>
                <a:ext cx="8384221" cy="3724353"/>
                <a:chOff x="-139813" y="1325033"/>
                <a:chExt cx="8384221" cy="3724353"/>
              </a:xfrm>
            </p:grpSpPr>
            <p:grpSp>
              <p:nvGrpSpPr>
                <p:cNvPr id="79" name="グループ化 78"/>
                <p:cNvGrpSpPr/>
                <p:nvPr/>
              </p:nvGrpSpPr>
              <p:grpSpPr>
                <a:xfrm>
                  <a:off x="-139813" y="1325033"/>
                  <a:ext cx="8384221" cy="3724353"/>
                  <a:chOff x="-332000" y="1253025"/>
                  <a:chExt cx="8384221" cy="3724353"/>
                </a:xfrm>
              </p:grpSpPr>
              <p:cxnSp>
                <p:nvCxnSpPr>
                  <p:cNvPr id="4" name="直線コネクタ 3"/>
                  <p:cNvCxnSpPr/>
                  <p:nvPr/>
                </p:nvCxnSpPr>
                <p:spPr>
                  <a:xfrm flipV="1">
                    <a:off x="1851728" y="3500941"/>
                    <a:ext cx="5929624" cy="0"/>
                  </a:xfrm>
                  <a:prstGeom prst="line">
                    <a:avLst/>
                  </a:prstGeom>
                  <a:ln w="19050">
                    <a:solidFill>
                      <a:schemeClr val="bg2">
                        <a:lumMod val="50000"/>
                      </a:schemeClr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" name="グループ化 5"/>
                  <p:cNvGrpSpPr/>
                  <p:nvPr/>
                </p:nvGrpSpPr>
                <p:grpSpPr>
                  <a:xfrm>
                    <a:off x="1547218" y="1253025"/>
                    <a:ext cx="6505003" cy="3314191"/>
                    <a:chOff x="2302449" y="808461"/>
                    <a:chExt cx="4679950" cy="3162301"/>
                  </a:xfrm>
                </p:grpSpPr>
                <p:sp>
                  <p:nvSpPr>
                    <p:cNvPr id="11" name="テキスト ボックス 10">
                      <a:extLst>
                        <a:ext uri="{FF2B5EF4-FFF2-40B4-BE49-F238E27FC236}">
                          <a16:creationId xmlns:a16="http://schemas.microsoft.com/office/drawing/2014/main" id="{211B4D42-0658-4331-8D70-70FCDD94723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64700" y="1579193"/>
                      <a:ext cx="987424" cy="38177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2000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en-US" altLang="ja-JP" sz="2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cs typeface="Times New Roman" panose="02020603050405020304" pitchFamily="18" charset="0"/>
                        </a:rPr>
                        <a:t> = 7.13, N</a:t>
                      </a:r>
                      <a:r>
                        <a:rPr lang="en-US" altLang="ja-JP" sz="2000" baseline="-25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cs typeface="Times New Roman" panose="02020603050405020304" pitchFamily="18" charset="0"/>
                        </a:rPr>
                        <a:t>2</a:t>
                      </a:r>
                      <a:endParaRPr lang="ja-JP" altLang="en-US" sz="2000" baseline="-250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" name="テキスト ボックス 11">
                      <a:extLst>
                        <a:ext uri="{FF2B5EF4-FFF2-40B4-BE49-F238E27FC236}">
                          <a16:creationId xmlns:a16="http://schemas.microsoft.com/office/drawing/2014/main" id="{0192EFE9-1B12-48C8-BF34-A7F7F2D136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39496" y="2899415"/>
                      <a:ext cx="978198" cy="38177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20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en-US" altLang="ja-JP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  <a:cs typeface="Times New Roman" panose="02020603050405020304" pitchFamily="18" charset="0"/>
                        </a:rPr>
                        <a:t> = 8.06, </a:t>
                      </a:r>
                      <a:r>
                        <a:rPr lang="en-US" altLang="ja-JP" sz="20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cs typeface="Times New Roman" panose="02020603050405020304" pitchFamily="18" charset="0"/>
                        </a:rPr>
                        <a:t>Ar</a:t>
                      </a:r>
                      <a:endParaRPr lang="ja-JP" alt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16" name="直線コネクタ 15">
                      <a:extLst>
                        <a:ext uri="{FF2B5EF4-FFF2-40B4-BE49-F238E27FC236}">
                          <a16:creationId xmlns:a16="http://schemas.microsoft.com/office/drawing/2014/main" id="{1BF3B343-6D9D-4DDA-9718-08B69E7CC618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V="1">
                      <a:off x="5357089" y="2553404"/>
                      <a:ext cx="155990" cy="305530"/>
                    </a:xfrm>
                    <a:prstGeom prst="line">
                      <a:avLst/>
                    </a:prstGeom>
                    <a:ln w="12700"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直線コネクタ 18">
                      <a:extLst>
                        <a:ext uri="{FF2B5EF4-FFF2-40B4-BE49-F238E27FC236}">
                          <a16:creationId xmlns:a16="http://schemas.microsoft.com/office/drawing/2014/main" id="{7D4F3C33-1957-4B5F-987C-47E7D4C097AA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V="1">
                      <a:off x="5434127" y="1994719"/>
                      <a:ext cx="184032" cy="304767"/>
                    </a:xfrm>
                    <a:prstGeom prst="line">
                      <a:avLst/>
                    </a:prstGeom>
                    <a:ln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1" name="Group 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302449" y="808461"/>
                      <a:ext cx="4679950" cy="3162301"/>
                      <a:chOff x="1469" y="2278"/>
                      <a:chExt cx="2948" cy="1992"/>
                    </a:xfrm>
                  </p:grpSpPr>
                  <p:sp>
                    <p:nvSpPr>
                      <p:cNvPr id="24" name="Rectangle 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10" y="2359"/>
                        <a:ext cx="2686" cy="1682"/>
                      </a:xfrm>
                      <a:prstGeom prst="rect">
                        <a:avLst/>
                      </a:prstGeom>
                      <a:noFill/>
                      <a:ln w="9525" cap="flat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5" name="Line 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10" y="2359"/>
                        <a:ext cx="0" cy="1682"/>
                      </a:xfrm>
                      <a:prstGeom prst="line">
                        <a:avLst/>
                      </a:prstGeom>
                      <a:noFill/>
                      <a:ln w="9525" cap="flat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6" name="Freeform 8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1610" y="2359"/>
                        <a:ext cx="50" cy="1682"/>
                      </a:xfrm>
                      <a:custGeom>
                        <a:avLst/>
                        <a:gdLst>
                          <a:gd name="T0" fmla="*/ 0 w 50"/>
                          <a:gd name="T1" fmla="*/ 1682 h 1682"/>
                          <a:gd name="T2" fmla="*/ 50 w 50"/>
                          <a:gd name="T3" fmla="*/ 1682 h 1682"/>
                          <a:gd name="T4" fmla="*/ 0 w 50"/>
                          <a:gd name="T5" fmla="*/ 1264 h 1682"/>
                          <a:gd name="T6" fmla="*/ 50 w 50"/>
                          <a:gd name="T7" fmla="*/ 1264 h 1682"/>
                          <a:gd name="T8" fmla="*/ 0 w 50"/>
                          <a:gd name="T9" fmla="*/ 841 h 1682"/>
                          <a:gd name="T10" fmla="*/ 50 w 50"/>
                          <a:gd name="T11" fmla="*/ 841 h 1682"/>
                          <a:gd name="T12" fmla="*/ 0 w 50"/>
                          <a:gd name="T13" fmla="*/ 418 h 1682"/>
                          <a:gd name="T14" fmla="*/ 50 w 50"/>
                          <a:gd name="T15" fmla="*/ 418 h 1682"/>
                          <a:gd name="T16" fmla="*/ 0 w 50"/>
                          <a:gd name="T17" fmla="*/ 0 h 1682"/>
                          <a:gd name="T18" fmla="*/ 50 w 50"/>
                          <a:gd name="T19" fmla="*/ 0 h 168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50" h="1682">
                            <a:moveTo>
                              <a:pt x="0" y="1682"/>
                            </a:moveTo>
                            <a:lnTo>
                              <a:pt x="50" y="1682"/>
                            </a:lnTo>
                            <a:moveTo>
                              <a:pt x="0" y="1264"/>
                            </a:moveTo>
                            <a:lnTo>
                              <a:pt x="50" y="1264"/>
                            </a:lnTo>
                            <a:moveTo>
                              <a:pt x="0" y="841"/>
                            </a:moveTo>
                            <a:lnTo>
                              <a:pt x="50" y="841"/>
                            </a:lnTo>
                            <a:moveTo>
                              <a:pt x="0" y="418"/>
                            </a:moveTo>
                            <a:lnTo>
                              <a:pt x="50" y="418"/>
                            </a:lnTo>
                            <a:moveTo>
                              <a:pt x="0" y="0"/>
                            </a:moveTo>
                            <a:lnTo>
                              <a:pt x="50" y="0"/>
                            </a:lnTo>
                          </a:path>
                        </a:pathLst>
                      </a:custGeom>
                      <a:noFill/>
                      <a:ln w="9525" cap="flat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7" name="Line 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4041"/>
                        <a:ext cx="2686" cy="0"/>
                      </a:xfrm>
                      <a:prstGeom prst="line">
                        <a:avLst/>
                      </a:prstGeom>
                      <a:noFill/>
                      <a:ln w="9525" cap="flat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8" name="Freeform 10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1610" y="3990"/>
                        <a:ext cx="2686" cy="51"/>
                      </a:xfrm>
                      <a:custGeom>
                        <a:avLst/>
                        <a:gdLst>
                          <a:gd name="T0" fmla="*/ 0 w 2686"/>
                          <a:gd name="T1" fmla="*/ 0 h 51"/>
                          <a:gd name="T2" fmla="*/ 0 w 2686"/>
                          <a:gd name="T3" fmla="*/ 51 h 51"/>
                          <a:gd name="T4" fmla="*/ 671 w 2686"/>
                          <a:gd name="T5" fmla="*/ 0 h 51"/>
                          <a:gd name="T6" fmla="*/ 671 w 2686"/>
                          <a:gd name="T7" fmla="*/ 51 h 51"/>
                          <a:gd name="T8" fmla="*/ 1343 w 2686"/>
                          <a:gd name="T9" fmla="*/ 0 h 51"/>
                          <a:gd name="T10" fmla="*/ 1343 w 2686"/>
                          <a:gd name="T11" fmla="*/ 51 h 51"/>
                          <a:gd name="T12" fmla="*/ 2014 w 2686"/>
                          <a:gd name="T13" fmla="*/ 0 h 51"/>
                          <a:gd name="T14" fmla="*/ 2014 w 2686"/>
                          <a:gd name="T15" fmla="*/ 51 h 51"/>
                          <a:gd name="T16" fmla="*/ 2686 w 2686"/>
                          <a:gd name="T17" fmla="*/ 0 h 51"/>
                          <a:gd name="T18" fmla="*/ 2686 w 2686"/>
                          <a:gd name="T19" fmla="*/ 51 h 5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686" h="51">
                            <a:moveTo>
                              <a:pt x="0" y="0"/>
                            </a:moveTo>
                            <a:lnTo>
                              <a:pt x="0" y="51"/>
                            </a:lnTo>
                            <a:moveTo>
                              <a:pt x="671" y="0"/>
                            </a:moveTo>
                            <a:lnTo>
                              <a:pt x="671" y="51"/>
                            </a:lnTo>
                            <a:moveTo>
                              <a:pt x="1343" y="0"/>
                            </a:moveTo>
                            <a:lnTo>
                              <a:pt x="1343" y="51"/>
                            </a:lnTo>
                            <a:moveTo>
                              <a:pt x="2014" y="0"/>
                            </a:moveTo>
                            <a:lnTo>
                              <a:pt x="2014" y="51"/>
                            </a:lnTo>
                            <a:moveTo>
                              <a:pt x="2686" y="0"/>
                            </a:moveTo>
                            <a:lnTo>
                              <a:pt x="2686" y="51"/>
                            </a:lnTo>
                          </a:path>
                        </a:pathLst>
                      </a:custGeom>
                      <a:noFill/>
                      <a:ln w="9525" cap="flat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31" name="Freeform 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91" y="3208"/>
                        <a:ext cx="2393" cy="412"/>
                      </a:xfrm>
                      <a:custGeom>
                        <a:avLst/>
                        <a:gdLst>
                          <a:gd name="T0" fmla="*/ 0 w 2393"/>
                          <a:gd name="T1" fmla="*/ 387 h 412"/>
                          <a:gd name="T2" fmla="*/ 85 w 2393"/>
                          <a:gd name="T3" fmla="*/ 387 h 412"/>
                          <a:gd name="T4" fmla="*/ 169 w 2393"/>
                          <a:gd name="T5" fmla="*/ 387 h 412"/>
                          <a:gd name="T6" fmla="*/ 249 w 2393"/>
                          <a:gd name="T7" fmla="*/ 409 h 412"/>
                          <a:gd name="T8" fmla="*/ 337 w 2393"/>
                          <a:gd name="T9" fmla="*/ 366 h 412"/>
                          <a:gd name="T10" fmla="*/ 437 w 2393"/>
                          <a:gd name="T11" fmla="*/ 302 h 412"/>
                          <a:gd name="T12" fmla="*/ 541 w 2393"/>
                          <a:gd name="T13" fmla="*/ 280 h 412"/>
                          <a:gd name="T14" fmla="*/ 653 w 2393"/>
                          <a:gd name="T15" fmla="*/ 237 h 412"/>
                          <a:gd name="T16" fmla="*/ 769 w 2393"/>
                          <a:gd name="T17" fmla="*/ 216 h 412"/>
                          <a:gd name="T18" fmla="*/ 885 w 2393"/>
                          <a:gd name="T19" fmla="*/ 216 h 412"/>
                          <a:gd name="T20" fmla="*/ 1001 w 2393"/>
                          <a:gd name="T21" fmla="*/ 216 h 412"/>
                          <a:gd name="T22" fmla="*/ 1121 w 2393"/>
                          <a:gd name="T23" fmla="*/ 194 h 412"/>
                          <a:gd name="T24" fmla="*/ 1241 w 2393"/>
                          <a:gd name="T25" fmla="*/ 194 h 412"/>
                          <a:gd name="T26" fmla="*/ 1365 w 2393"/>
                          <a:gd name="T27" fmla="*/ 173 h 412"/>
                          <a:gd name="T28" fmla="*/ 1493 w 2393"/>
                          <a:gd name="T29" fmla="*/ 151 h 412"/>
                          <a:gd name="T30" fmla="*/ 1637 w 2393"/>
                          <a:gd name="T31" fmla="*/ 65 h 412"/>
                          <a:gd name="T32" fmla="*/ 1785 w 2393"/>
                          <a:gd name="T33" fmla="*/ 43 h 412"/>
                          <a:gd name="T34" fmla="*/ 1937 w 2393"/>
                          <a:gd name="T35" fmla="*/ 22 h 412"/>
                          <a:gd name="T36" fmla="*/ 2085 w 2393"/>
                          <a:gd name="T37" fmla="*/ 43 h 412"/>
                          <a:gd name="T38" fmla="*/ 2237 w 2393"/>
                          <a:gd name="T39" fmla="*/ 22 h 412"/>
                          <a:gd name="T40" fmla="*/ 2393 w 2393"/>
                          <a:gd name="T41" fmla="*/ 0 h 41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2393" h="412">
                            <a:moveTo>
                              <a:pt x="0" y="387"/>
                            </a:moveTo>
                            <a:cubicBezTo>
                              <a:pt x="14" y="387"/>
                              <a:pt x="56" y="387"/>
                              <a:pt x="85" y="387"/>
                            </a:cubicBezTo>
                            <a:cubicBezTo>
                              <a:pt x="113" y="387"/>
                              <a:pt x="141" y="384"/>
                              <a:pt x="169" y="387"/>
                            </a:cubicBezTo>
                            <a:cubicBezTo>
                              <a:pt x="196" y="391"/>
                              <a:pt x="220" y="412"/>
                              <a:pt x="249" y="409"/>
                            </a:cubicBezTo>
                            <a:cubicBezTo>
                              <a:pt x="277" y="405"/>
                              <a:pt x="305" y="384"/>
                              <a:pt x="337" y="366"/>
                            </a:cubicBezTo>
                            <a:cubicBezTo>
                              <a:pt x="368" y="348"/>
                              <a:pt x="403" y="316"/>
                              <a:pt x="437" y="302"/>
                            </a:cubicBezTo>
                            <a:cubicBezTo>
                              <a:pt x="471" y="287"/>
                              <a:pt x="505" y="291"/>
                              <a:pt x="541" y="280"/>
                            </a:cubicBezTo>
                            <a:cubicBezTo>
                              <a:pt x="577" y="269"/>
                              <a:pt x="615" y="248"/>
                              <a:pt x="653" y="237"/>
                            </a:cubicBezTo>
                            <a:cubicBezTo>
                              <a:pt x="691" y="226"/>
                              <a:pt x="730" y="219"/>
                              <a:pt x="769" y="216"/>
                            </a:cubicBezTo>
                            <a:cubicBezTo>
                              <a:pt x="807" y="212"/>
                              <a:pt x="846" y="216"/>
                              <a:pt x="885" y="216"/>
                            </a:cubicBezTo>
                            <a:cubicBezTo>
                              <a:pt x="923" y="216"/>
                              <a:pt x="961" y="219"/>
                              <a:pt x="1001" y="216"/>
                            </a:cubicBezTo>
                            <a:cubicBezTo>
                              <a:pt x="1040" y="212"/>
                              <a:pt x="1081" y="198"/>
                              <a:pt x="1121" y="194"/>
                            </a:cubicBezTo>
                            <a:cubicBezTo>
                              <a:pt x="1161" y="191"/>
                              <a:pt x="1200" y="198"/>
                              <a:pt x="1241" y="194"/>
                            </a:cubicBezTo>
                            <a:cubicBezTo>
                              <a:pt x="1282" y="191"/>
                              <a:pt x="1323" y="180"/>
                              <a:pt x="1365" y="173"/>
                            </a:cubicBezTo>
                            <a:cubicBezTo>
                              <a:pt x="1407" y="165"/>
                              <a:pt x="1448" y="169"/>
                              <a:pt x="1493" y="151"/>
                            </a:cubicBezTo>
                            <a:cubicBezTo>
                              <a:pt x="1539" y="133"/>
                              <a:pt x="1588" y="83"/>
                              <a:pt x="1637" y="65"/>
                            </a:cubicBezTo>
                            <a:cubicBezTo>
                              <a:pt x="1686" y="47"/>
                              <a:pt x="1735" y="51"/>
                              <a:pt x="1785" y="43"/>
                            </a:cubicBezTo>
                            <a:cubicBezTo>
                              <a:pt x="1835" y="36"/>
                              <a:pt x="1887" y="22"/>
                              <a:pt x="1937" y="22"/>
                            </a:cubicBezTo>
                            <a:cubicBezTo>
                              <a:pt x="1987" y="22"/>
                              <a:pt x="2035" y="43"/>
                              <a:pt x="2085" y="43"/>
                            </a:cubicBezTo>
                            <a:cubicBezTo>
                              <a:pt x="2135" y="43"/>
                              <a:pt x="2186" y="29"/>
                              <a:pt x="2237" y="22"/>
                            </a:cubicBezTo>
                            <a:cubicBezTo>
                              <a:pt x="2289" y="15"/>
                              <a:pt x="2341" y="8"/>
                              <a:pt x="2393" y="0"/>
                            </a:cubicBezTo>
                          </a:path>
                        </a:pathLst>
                      </a:custGeom>
                      <a:noFill/>
                      <a:ln w="17463" cap="rnd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32" name="Freeform 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20" y="3197"/>
                        <a:ext cx="2263" cy="423"/>
                      </a:xfrm>
                      <a:custGeom>
                        <a:avLst/>
                        <a:gdLst>
                          <a:gd name="T0" fmla="*/ 0 w 2263"/>
                          <a:gd name="T1" fmla="*/ 416 h 423"/>
                          <a:gd name="T2" fmla="*/ 108 w 2263"/>
                          <a:gd name="T3" fmla="*/ 416 h 423"/>
                          <a:gd name="T4" fmla="*/ 227 w 2263"/>
                          <a:gd name="T5" fmla="*/ 370 h 423"/>
                          <a:gd name="T6" fmla="*/ 358 w 2263"/>
                          <a:gd name="T7" fmla="*/ 324 h 423"/>
                          <a:gd name="T8" fmla="*/ 501 w 2263"/>
                          <a:gd name="T9" fmla="*/ 277 h 423"/>
                          <a:gd name="T10" fmla="*/ 648 w 2263"/>
                          <a:gd name="T11" fmla="*/ 262 h 423"/>
                          <a:gd name="T12" fmla="*/ 802 w 2263"/>
                          <a:gd name="T13" fmla="*/ 231 h 423"/>
                          <a:gd name="T14" fmla="*/ 960 w 2263"/>
                          <a:gd name="T15" fmla="*/ 216 h 423"/>
                          <a:gd name="T16" fmla="*/ 1122 w 2263"/>
                          <a:gd name="T17" fmla="*/ 200 h 423"/>
                          <a:gd name="T18" fmla="*/ 1291 w 2263"/>
                          <a:gd name="T19" fmla="*/ 169 h 423"/>
                          <a:gd name="T20" fmla="*/ 1472 w 2263"/>
                          <a:gd name="T21" fmla="*/ 124 h 423"/>
                          <a:gd name="T22" fmla="*/ 1657 w 2263"/>
                          <a:gd name="T23" fmla="*/ 108 h 423"/>
                          <a:gd name="T24" fmla="*/ 1846 w 2263"/>
                          <a:gd name="T25" fmla="*/ 93 h 423"/>
                          <a:gd name="T26" fmla="*/ 2051 w 2263"/>
                          <a:gd name="T27" fmla="*/ 31 h 423"/>
                          <a:gd name="T28" fmla="*/ 2263 w 2263"/>
                          <a:gd name="T29" fmla="*/ 0 h 42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</a:cxnLst>
                        <a:rect l="0" t="0" r="r" b="b"/>
                        <a:pathLst>
                          <a:path w="2263" h="423">
                            <a:moveTo>
                              <a:pt x="0" y="416"/>
                            </a:moveTo>
                            <a:cubicBezTo>
                              <a:pt x="18" y="416"/>
                              <a:pt x="70" y="423"/>
                              <a:pt x="108" y="416"/>
                            </a:cubicBezTo>
                            <a:cubicBezTo>
                              <a:pt x="146" y="408"/>
                              <a:pt x="185" y="385"/>
                              <a:pt x="227" y="370"/>
                            </a:cubicBezTo>
                            <a:cubicBezTo>
                              <a:pt x="269" y="354"/>
                              <a:pt x="313" y="339"/>
                              <a:pt x="358" y="324"/>
                            </a:cubicBezTo>
                            <a:cubicBezTo>
                              <a:pt x="404" y="308"/>
                              <a:pt x="453" y="288"/>
                              <a:pt x="501" y="277"/>
                            </a:cubicBezTo>
                            <a:cubicBezTo>
                              <a:pt x="549" y="267"/>
                              <a:pt x="597" y="270"/>
                              <a:pt x="648" y="262"/>
                            </a:cubicBezTo>
                            <a:cubicBezTo>
                              <a:pt x="698" y="254"/>
                              <a:pt x="749" y="239"/>
                              <a:pt x="802" y="231"/>
                            </a:cubicBezTo>
                            <a:cubicBezTo>
                              <a:pt x="853" y="223"/>
                              <a:pt x="906" y="221"/>
                              <a:pt x="960" y="216"/>
                            </a:cubicBezTo>
                            <a:cubicBezTo>
                              <a:pt x="1013" y="211"/>
                              <a:pt x="1066" y="208"/>
                              <a:pt x="1122" y="200"/>
                            </a:cubicBezTo>
                            <a:cubicBezTo>
                              <a:pt x="1177" y="193"/>
                              <a:pt x="1233" y="182"/>
                              <a:pt x="1291" y="169"/>
                            </a:cubicBezTo>
                            <a:cubicBezTo>
                              <a:pt x="1350" y="157"/>
                              <a:pt x="1411" y="134"/>
                              <a:pt x="1472" y="124"/>
                            </a:cubicBezTo>
                            <a:cubicBezTo>
                              <a:pt x="1534" y="113"/>
                              <a:pt x="1595" y="113"/>
                              <a:pt x="1657" y="108"/>
                            </a:cubicBezTo>
                            <a:cubicBezTo>
                              <a:pt x="1720" y="103"/>
                              <a:pt x="1781" y="106"/>
                              <a:pt x="1846" y="93"/>
                            </a:cubicBezTo>
                            <a:cubicBezTo>
                              <a:pt x="1912" y="80"/>
                              <a:pt x="1981" y="46"/>
                              <a:pt x="2051" y="31"/>
                            </a:cubicBezTo>
                            <a:cubicBezTo>
                              <a:pt x="2120" y="16"/>
                              <a:pt x="2192" y="11"/>
                              <a:pt x="2263" y="0"/>
                            </a:cubicBezTo>
                          </a:path>
                        </a:pathLst>
                      </a:custGeom>
                      <a:noFill/>
                      <a:ln w="17463" cap="rnd">
                        <a:solidFill>
                          <a:schemeClr val="accent6">
                            <a:lumMod val="75000"/>
                          </a:schemeClr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35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69" y="3932"/>
                        <a:ext cx="56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 dirty="0">
                            <a:latin typeface="+mn-lt"/>
                            <a:ea typeface="游ゴシック" panose="020B0400000000000000" pitchFamily="50" charset="-128"/>
                          </a:rPr>
                          <a:t>0</a:t>
                        </a:r>
                        <a:endParaRPr kumimoji="0" lang="ja-JP" altLang="ja-JP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36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69" y="3540"/>
                        <a:ext cx="56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 dirty="0">
                            <a:latin typeface="+mn-lt"/>
                            <a:ea typeface="游ゴシック" panose="020B0400000000000000" pitchFamily="50" charset="-128"/>
                          </a:rPr>
                          <a:t>1</a:t>
                        </a:r>
                        <a:endParaRPr kumimoji="0" lang="ja-JP" altLang="ja-JP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37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69" y="3118"/>
                        <a:ext cx="56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>
                            <a:latin typeface="+mn-lt"/>
                            <a:ea typeface="游ゴシック" panose="020B0400000000000000" pitchFamily="50" charset="-128"/>
                          </a:rPr>
                          <a:t>2</a:t>
                        </a:r>
                        <a:endParaRPr kumimoji="0" lang="ja-JP" altLang="ja-JP">
                          <a:latin typeface="+mn-lt"/>
                        </a:endParaRPr>
                      </a:p>
                    </p:txBody>
                  </p:sp>
                  <p:sp>
                    <p:nvSpPr>
                      <p:cNvPr id="38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69" y="2697"/>
                        <a:ext cx="56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 dirty="0">
                            <a:latin typeface="+mn-lt"/>
                            <a:ea typeface="游ゴシック" panose="020B0400000000000000" pitchFamily="50" charset="-128"/>
                          </a:rPr>
                          <a:t>3</a:t>
                        </a:r>
                        <a:endParaRPr kumimoji="0" lang="ja-JP" altLang="ja-JP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39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69" y="2278"/>
                        <a:ext cx="56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 dirty="0">
                            <a:latin typeface="+mn-lt"/>
                            <a:ea typeface="游ゴシック" panose="020B0400000000000000" pitchFamily="50" charset="-128"/>
                          </a:rPr>
                          <a:t>4</a:t>
                        </a:r>
                        <a:endParaRPr kumimoji="0" lang="ja-JP" altLang="ja-JP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40" name="Rectangle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76" y="4094"/>
                        <a:ext cx="56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 dirty="0">
                            <a:latin typeface="+mn-lt"/>
                            <a:ea typeface="游ゴシック" panose="020B0400000000000000" pitchFamily="50" charset="-128"/>
                          </a:rPr>
                          <a:t>0</a:t>
                        </a:r>
                        <a:endParaRPr kumimoji="0" lang="ja-JP" altLang="ja-JP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41" name="Rectangle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06" y="4094"/>
                        <a:ext cx="168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 dirty="0">
                            <a:latin typeface="+mn-lt"/>
                            <a:ea typeface="游ゴシック" panose="020B0400000000000000" pitchFamily="50" charset="-128"/>
                          </a:rPr>
                          <a:t>400</a:t>
                        </a:r>
                        <a:endParaRPr kumimoji="0" lang="ja-JP" altLang="ja-JP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42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78" y="4094"/>
                        <a:ext cx="168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 dirty="0">
                            <a:latin typeface="+mn-lt"/>
                            <a:ea typeface="游ゴシック" panose="020B0400000000000000" pitchFamily="50" charset="-128"/>
                          </a:rPr>
                          <a:t>800</a:t>
                        </a:r>
                        <a:endParaRPr kumimoji="0" lang="ja-JP" altLang="ja-JP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43" name="Rectangl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20" y="4094"/>
                        <a:ext cx="224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>
                            <a:latin typeface="+mn-lt"/>
                            <a:ea typeface="游ゴシック" panose="020B0400000000000000" pitchFamily="50" charset="-128"/>
                          </a:rPr>
                          <a:t>1200</a:t>
                        </a:r>
                        <a:endParaRPr kumimoji="0" lang="ja-JP" altLang="ja-JP">
                          <a:latin typeface="+mn-lt"/>
                        </a:endParaRPr>
                      </a:p>
                    </p:txBody>
                  </p:sp>
                  <p:sp>
                    <p:nvSpPr>
                      <p:cNvPr id="44" name="Rectangle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93" y="4094"/>
                        <a:ext cx="224" cy="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kumimoji="0" lang="ja-JP" altLang="ja-JP" sz="1900" dirty="0">
                            <a:latin typeface="+mn-lt"/>
                            <a:ea typeface="游ゴシック" panose="020B0400000000000000" pitchFamily="50" charset="-128"/>
                          </a:rPr>
                          <a:t>1600</a:t>
                        </a:r>
                        <a:endParaRPr kumimoji="0" lang="ja-JP" altLang="ja-JP" dirty="0">
                          <a:latin typeface="+mn-lt"/>
                        </a:endParaRPr>
                      </a:p>
                    </p:txBody>
                  </p:sp>
                </p:grpSp>
                <p:sp>
                  <p:nvSpPr>
                    <p:cNvPr id="22" name="Freeform 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707559" y="937046"/>
                      <a:ext cx="79375" cy="2670175"/>
                    </a:xfrm>
                    <a:custGeom>
                      <a:avLst/>
                      <a:gdLst>
                        <a:gd name="T0" fmla="*/ 0 w 50"/>
                        <a:gd name="T1" fmla="*/ 1682 h 1682"/>
                        <a:gd name="T2" fmla="*/ 50 w 50"/>
                        <a:gd name="T3" fmla="*/ 1682 h 1682"/>
                        <a:gd name="T4" fmla="*/ 0 w 50"/>
                        <a:gd name="T5" fmla="*/ 1264 h 1682"/>
                        <a:gd name="T6" fmla="*/ 50 w 50"/>
                        <a:gd name="T7" fmla="*/ 1264 h 1682"/>
                        <a:gd name="T8" fmla="*/ 0 w 50"/>
                        <a:gd name="T9" fmla="*/ 841 h 1682"/>
                        <a:gd name="T10" fmla="*/ 50 w 50"/>
                        <a:gd name="T11" fmla="*/ 841 h 1682"/>
                        <a:gd name="T12" fmla="*/ 0 w 50"/>
                        <a:gd name="T13" fmla="*/ 418 h 1682"/>
                        <a:gd name="T14" fmla="*/ 50 w 50"/>
                        <a:gd name="T15" fmla="*/ 418 h 1682"/>
                        <a:gd name="T16" fmla="*/ 0 w 50"/>
                        <a:gd name="T17" fmla="*/ 0 h 1682"/>
                        <a:gd name="T18" fmla="*/ 50 w 50"/>
                        <a:gd name="T19" fmla="*/ 0 h 16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0" h="1682">
                          <a:moveTo>
                            <a:pt x="0" y="1682"/>
                          </a:moveTo>
                          <a:lnTo>
                            <a:pt x="50" y="1682"/>
                          </a:lnTo>
                          <a:moveTo>
                            <a:pt x="0" y="1264"/>
                          </a:moveTo>
                          <a:lnTo>
                            <a:pt x="50" y="1264"/>
                          </a:lnTo>
                          <a:moveTo>
                            <a:pt x="0" y="841"/>
                          </a:moveTo>
                          <a:lnTo>
                            <a:pt x="50" y="841"/>
                          </a:lnTo>
                          <a:moveTo>
                            <a:pt x="0" y="418"/>
                          </a:moveTo>
                          <a:lnTo>
                            <a:pt x="50" y="418"/>
                          </a:lnTo>
                          <a:moveTo>
                            <a:pt x="0" y="0"/>
                          </a:moveTo>
                          <a:lnTo>
                            <a:pt x="50" y="0"/>
                          </a:lnTo>
                        </a:path>
                      </a:pathLst>
                    </a:custGeom>
                    <a:noFill/>
                    <a:ln w="9525" cap="flat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" name="Freeform 10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521525" y="935970"/>
                      <a:ext cx="4264025" cy="80963"/>
                    </a:xfrm>
                    <a:custGeom>
                      <a:avLst/>
                      <a:gdLst>
                        <a:gd name="T0" fmla="*/ 0 w 2686"/>
                        <a:gd name="T1" fmla="*/ 0 h 51"/>
                        <a:gd name="T2" fmla="*/ 0 w 2686"/>
                        <a:gd name="T3" fmla="*/ 51 h 51"/>
                        <a:gd name="T4" fmla="*/ 671 w 2686"/>
                        <a:gd name="T5" fmla="*/ 0 h 51"/>
                        <a:gd name="T6" fmla="*/ 671 w 2686"/>
                        <a:gd name="T7" fmla="*/ 51 h 51"/>
                        <a:gd name="T8" fmla="*/ 1343 w 2686"/>
                        <a:gd name="T9" fmla="*/ 0 h 51"/>
                        <a:gd name="T10" fmla="*/ 1343 w 2686"/>
                        <a:gd name="T11" fmla="*/ 51 h 51"/>
                        <a:gd name="T12" fmla="*/ 2014 w 2686"/>
                        <a:gd name="T13" fmla="*/ 0 h 51"/>
                        <a:gd name="T14" fmla="*/ 2014 w 2686"/>
                        <a:gd name="T15" fmla="*/ 51 h 51"/>
                        <a:gd name="T16" fmla="*/ 2686 w 2686"/>
                        <a:gd name="T17" fmla="*/ 0 h 51"/>
                        <a:gd name="T18" fmla="*/ 2686 w 2686"/>
                        <a:gd name="T19" fmla="*/ 51 h 5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2686" h="51">
                          <a:moveTo>
                            <a:pt x="0" y="0"/>
                          </a:moveTo>
                          <a:lnTo>
                            <a:pt x="0" y="51"/>
                          </a:lnTo>
                          <a:moveTo>
                            <a:pt x="671" y="0"/>
                          </a:moveTo>
                          <a:lnTo>
                            <a:pt x="671" y="51"/>
                          </a:lnTo>
                          <a:moveTo>
                            <a:pt x="1343" y="0"/>
                          </a:moveTo>
                          <a:lnTo>
                            <a:pt x="1343" y="51"/>
                          </a:lnTo>
                          <a:moveTo>
                            <a:pt x="2014" y="0"/>
                          </a:moveTo>
                          <a:lnTo>
                            <a:pt x="2014" y="51"/>
                          </a:lnTo>
                          <a:moveTo>
                            <a:pt x="2686" y="0"/>
                          </a:moveTo>
                          <a:lnTo>
                            <a:pt x="2686" y="51"/>
                          </a:lnTo>
                        </a:path>
                      </a:pathLst>
                    </a:cu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ja-JP" altLang="en-US"/>
                    </a:p>
                  </p:txBody>
                </p:sp>
              </p:grpSp>
              <p:sp>
                <p:nvSpPr>
                  <p:cNvPr id="67" name="正方形/長方形 66"/>
                  <p:cNvSpPr/>
                  <p:nvPr/>
                </p:nvSpPr>
                <p:spPr>
                  <a:xfrm>
                    <a:off x="6567191" y="1483931"/>
                    <a:ext cx="942887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2000" i="1" dirty="0">
                        <a:sym typeface="Symbol" panose="05050102010706020507" pitchFamily="18" charset="2"/>
                      </a:rPr>
                      <a:t></a:t>
                    </a:r>
                    <a:r>
                      <a:rPr lang="en-US" altLang="ja-JP" sz="2000" dirty="0">
                        <a:cs typeface="Times New Roman" panose="02020603050405020304" pitchFamily="18" charset="0"/>
                      </a:rPr>
                      <a:t> = 1.0 </a:t>
                    </a:r>
                    <a:endParaRPr lang="ja-JP" altLang="en-US" sz="2000" dirty="0"/>
                  </a:p>
                </p:txBody>
              </p:sp>
              <p:cxnSp>
                <p:nvCxnSpPr>
                  <p:cNvPr id="75" name="直線矢印コネクタ 74"/>
                  <p:cNvCxnSpPr/>
                  <p:nvPr/>
                </p:nvCxnSpPr>
                <p:spPr>
                  <a:xfrm flipH="1" flipV="1">
                    <a:off x="200495" y="1520875"/>
                    <a:ext cx="9439" cy="2717800"/>
                  </a:xfrm>
                  <a:prstGeom prst="straightConnector1">
                    <a:avLst/>
                  </a:prstGeom>
                  <a:ln w="76200">
                    <a:solidFill>
                      <a:schemeClr val="accent6">
                        <a:lumMod val="7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6" name="テキスト ボックス 75"/>
                  <p:cNvSpPr txBox="1"/>
                  <p:nvPr/>
                </p:nvSpPr>
                <p:spPr>
                  <a:xfrm rot="16200000">
                    <a:off x="-1209516" y="2828216"/>
                    <a:ext cx="2155142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2000" dirty="0"/>
                      <a:t>Flame</a:t>
                    </a:r>
                    <a:r>
                      <a:rPr lang="ja-JP" altLang="en-US" sz="2000" dirty="0"/>
                      <a:t> </a:t>
                    </a:r>
                    <a:r>
                      <a:rPr lang="en-US" altLang="ja-JP" sz="2000" dirty="0"/>
                      <a:t>acceleration</a:t>
                    </a:r>
                    <a:endParaRPr lang="ja-JP" altLang="en-US" sz="2000" dirty="0"/>
                  </a:p>
                </p:txBody>
              </p:sp>
              <p:sp>
                <p:nvSpPr>
                  <p:cNvPr id="77" name="テキスト ボックス 76">
                    <a:extLst>
                      <a:ext uri="{FF2B5EF4-FFF2-40B4-BE49-F238E27FC236}">
                        <a16:creationId xmlns:a16="http://schemas.microsoft.com/office/drawing/2014/main" id="{89310049-311D-4D7F-9692-8E5120AAB8FD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653946" y="2419299"/>
                    <a:ext cx="112723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2400" i="1" dirty="0" err="1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v</a:t>
                    </a:r>
                    <a:r>
                      <a:rPr lang="en-US" altLang="ja-JP" sz="2400" baseline="-25000" dirty="0" err="1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b</a:t>
                    </a:r>
                    <a:r>
                      <a:rPr lang="en-US" altLang="ja-JP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/</a:t>
                    </a:r>
                    <a:r>
                      <a:rPr lang="en-US" altLang="ja-JP" sz="2400" i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</a:t>
                    </a:r>
                    <a:r>
                      <a:rPr lang="en-US" altLang="ja-JP" sz="2400" baseline="-250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L</a:t>
                    </a:r>
                    <a:r>
                      <a:rPr lang="en-US" altLang="ja-JP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[-]</a:t>
                    </a:r>
                    <a:endParaRPr lang="ja-JP" altLang="en-US" sz="24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8" name="テキスト ボックス 77">
                    <a:extLst>
                      <a:ext uri="{FF2B5EF4-FFF2-40B4-BE49-F238E27FC236}">
                        <a16:creationId xmlns:a16="http://schemas.microsoft.com/office/drawing/2014/main" id="{FD496AFA-301C-4263-AD1E-9A3EF268A17A}"/>
                      </a:ext>
                    </a:extLst>
                  </p:cNvPr>
                  <p:cNvSpPr txBox="1"/>
                  <p:nvPr/>
                </p:nvSpPr>
                <p:spPr>
                  <a:xfrm>
                    <a:off x="5020593" y="4515713"/>
                    <a:ext cx="92365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2400" i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r</a:t>
                    </a:r>
                    <a:r>
                      <a:rPr lang="en-US" altLang="ja-JP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/</a:t>
                    </a:r>
                    <a:r>
                      <a:rPr lang="en-US" altLang="ja-JP" sz="2400" i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δ</a:t>
                    </a:r>
                    <a:r>
                      <a:rPr lang="en-US" altLang="ja-JP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[-]</a:t>
                    </a:r>
                    <a:endParaRPr lang="ja-JP" altLang="en-US" sz="24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51" name="直線コネクタ 50">
                  <a:extLst>
                    <a:ext uri="{FF2B5EF4-FFF2-40B4-BE49-F238E27FC236}">
                      <a16:creationId xmlns:a16="http://schemas.microsoft.com/office/drawing/2014/main" id="{1BF3B343-6D9D-4DDA-9718-08B69E7CC618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4686392" y="3614261"/>
                  <a:ext cx="216822" cy="320205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3A929B1A-65C9-4F4F-94F9-19A474155833}"/>
                  </a:ext>
                </a:extLst>
              </p:cNvPr>
              <p:cNvSpPr txBox="1"/>
              <p:nvPr/>
            </p:nvSpPr>
            <p:spPr>
              <a:xfrm>
                <a:off x="3880301" y="3775672"/>
                <a:ext cx="214193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/>
                  <a:t>Flame</a:t>
                </a:r>
                <a:r>
                  <a:rPr lang="ja-JP" altLang="en-US" sz="2000" dirty="0"/>
                  <a:t> </a:t>
                </a:r>
                <a:r>
                  <a:rPr lang="en-US" altLang="ja-JP" sz="2000" dirty="0"/>
                  <a:t>propagation</a:t>
                </a:r>
              </a:p>
              <a:p>
                <a:r>
                  <a:rPr lang="en-US" altLang="ja-JP" sz="2000" dirty="0"/>
                  <a:t>is not accelerated.</a:t>
                </a:r>
                <a:endParaRPr lang="ja-JP" altLang="en-US" sz="2000" dirty="0"/>
              </a:p>
            </p:txBody>
          </p:sp>
        </p:grp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6979D4A0-6BAE-479C-B22A-B7FD50C0CAF0}"/>
                </a:ext>
              </a:extLst>
            </p:cNvPr>
            <p:cNvSpPr/>
            <p:nvPr/>
          </p:nvSpPr>
          <p:spPr>
            <a:xfrm rot="16200000">
              <a:off x="-36006" y="2718194"/>
              <a:ext cx="34163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Arial" panose="020B0604020202020204" pitchFamily="34" charset="0"/>
                </a:rPr>
                <a:t>Dimensionless burning velocity </a:t>
              </a:r>
              <a:endParaRPr lang="ja-JP" altLang="en-US" dirty="0"/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DE62D9FB-E212-4360-B482-F9A7A761D624}"/>
                </a:ext>
              </a:extLst>
            </p:cNvPr>
            <p:cNvSpPr/>
            <p:nvPr/>
          </p:nvSpPr>
          <p:spPr>
            <a:xfrm>
              <a:off x="3368679" y="4620488"/>
              <a:ext cx="34628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</a:rPr>
                <a:t>Dimensionless flame radius, </a:t>
              </a:r>
              <a:endParaRPr lang="ja-JP" altLang="en-US" sz="2000" dirty="0"/>
            </a:p>
          </p:txBody>
        </p:sp>
      </p:grpSp>
      <p:sp>
        <p:nvSpPr>
          <p:cNvPr id="58" name="下矢印 39">
            <a:extLst>
              <a:ext uri="{FF2B5EF4-FFF2-40B4-BE49-F238E27FC236}">
                <a16:creationId xmlns:a16="http://schemas.microsoft.com/office/drawing/2014/main" id="{5C94A467-245A-4542-9945-914BCEE1B8AB}"/>
              </a:ext>
            </a:extLst>
          </p:cNvPr>
          <p:cNvSpPr/>
          <p:nvPr/>
        </p:nvSpPr>
        <p:spPr>
          <a:xfrm rot="10800000">
            <a:off x="8718393" y="2951450"/>
            <a:ext cx="316179" cy="634628"/>
          </a:xfrm>
          <a:prstGeom prst="downArrow">
            <a:avLst>
              <a:gd name="adj1" fmla="val 50000"/>
              <a:gd name="adj2" fmla="val 64824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5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theme/theme1.xml><?xml version="1.0" encoding="utf-8"?>
<a:theme xmlns:a="http://schemas.openxmlformats.org/drawingml/2006/main" name="Office ​​テーマ">
  <a:themeElements>
    <a:clrScheme name="ユーザー定義 1">
      <a:dk1>
        <a:srgbClr val="464646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4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sz="2000"/>
        </a:defPPr>
      </a:lstStyle>
    </a:txDef>
  </a:objectDefaults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D66C621C9014FBD71EEE532C4DA23" ma:contentTypeVersion="7" ma:contentTypeDescription="Create a new document." ma:contentTypeScope="" ma:versionID="3375eb3042b868622c18baa0441ca84f">
  <xsd:schema xmlns:xsd="http://www.w3.org/2001/XMLSchema" xmlns:xs="http://www.w3.org/2001/XMLSchema" xmlns:p="http://schemas.microsoft.com/office/2006/metadata/properties" xmlns:ns2="6a051d52-bcea-4f87-8ee2-b5ac0a4bc05f" targetNamespace="http://schemas.microsoft.com/office/2006/metadata/properties" ma:root="true" ma:fieldsID="93d385ad5b44cc4ce7df21fd5b2fa4cd" ns2:_="">
    <xsd:import namespace="6a051d52-bcea-4f87-8ee2-b5ac0a4bc0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51d52-bcea-4f87-8ee2-b5ac0a4bc0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00581C-C66E-456A-8D07-B92DDE216D42}"/>
</file>

<file path=customXml/itemProps2.xml><?xml version="1.0" encoding="utf-8"?>
<ds:datastoreItem xmlns:ds="http://schemas.openxmlformats.org/officeDocument/2006/customXml" ds:itemID="{0DA871DC-A664-42ED-8059-6274B75C718A}"/>
</file>

<file path=customXml/itemProps3.xml><?xml version="1.0" encoding="utf-8"?>
<ds:datastoreItem xmlns:ds="http://schemas.openxmlformats.org/officeDocument/2006/customXml" ds:itemID="{64B17808-3BBC-47BF-9804-0B8EF1582A19}"/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30732</TotalTime>
  <Words>2363</Words>
  <Application>Microsoft Office PowerPoint</Application>
  <PresentationFormat>ワイド画面</PresentationFormat>
  <Paragraphs>584</Paragraphs>
  <Slides>21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 Math</vt:lpstr>
      <vt:lpstr>Times New Roman</vt:lpstr>
      <vt:lpstr>Office ​​テーマ</vt:lpstr>
      <vt:lpstr>デザインの設定</vt:lpstr>
      <vt:lpstr>PowerPoint プレゼンテーション</vt:lpstr>
      <vt:lpstr>Introduction</vt:lpstr>
      <vt:lpstr>Introduction - Flame front instabilities[3, 4] </vt:lpstr>
      <vt:lpstr>Reserch contents</vt:lpstr>
      <vt:lpstr>Reserch contents</vt:lpstr>
      <vt:lpstr>Experimental apparatus of laboratory-scale</vt:lpstr>
      <vt:lpstr>Experimental apparatus of large-scale</vt:lpstr>
      <vt:lpstr>Results and discussions（Laboratory-scale）</vt:lpstr>
      <vt:lpstr>Results and discussions（Large-scale）</vt:lpstr>
      <vt:lpstr>Results and discussions（Large-scale）</vt:lpstr>
      <vt:lpstr>Introduction - Flame front instabilities[3, 4][</vt:lpstr>
      <vt:lpstr>Schlieren photography of laboratory-scale tests</vt:lpstr>
      <vt:lpstr>Results and discussions（Laboratory-scale）</vt:lpstr>
      <vt:lpstr>Results and discussions（Large-scale）</vt:lpstr>
      <vt:lpstr>Results and discussions（Large-scale）</vt:lpstr>
      <vt:lpstr>Results and discussions（Large-scale）</vt:lpstr>
      <vt:lpstr>Conclusions</vt:lpstr>
      <vt:lpstr>PowerPoint プレゼンテーション</vt:lpstr>
      <vt:lpstr>Results and discussions（Large-scale）</vt:lpstr>
      <vt:lpstr>The definition of flame thickness</vt:lpstr>
      <vt:lpstr>Experimental conditions of large-scale tests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cduser</dc:creator>
  <cp:lastModifiedBy>KIM　WOOKYUNG</cp:lastModifiedBy>
  <cp:revision>1446</cp:revision>
  <cp:lastPrinted>2019-09-05T05:08:23Z</cp:lastPrinted>
  <dcterms:created xsi:type="dcterms:W3CDTF">2017-10-25T04:37:23Z</dcterms:created>
  <dcterms:modified xsi:type="dcterms:W3CDTF">2019-09-24T13:15:50Z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0x0101002C4D66C621C9014FBD71EEE532C4DA23</vt:lpwstr>
  </property>
</Properties>
</file>